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1E2061-649B-45DE-8ECE-B70783576B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C35E51-343C-473F-B5DB-CF6D24F633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DB22E6-E981-4850-84AB-1717030ED0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1E1302-85F3-4BD5-BC2A-05DF4BF4BA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AD775B-C6BA-4453-9B7A-6FD1D3D1A2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2B15E4-3628-4CA4-BC59-B41C139878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A299E-4A15-4247-9813-0A3882C979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CF32C2-937D-4812-90FD-321A550114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27F632-3B31-4E40-970B-51AF86CA25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0063A1-3FFD-43FE-BC4C-B53E1DEDC5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0D106B-8097-4F43-94F0-BD57FC0937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2A01FA-7DCB-41FE-8349-EE57A8BA0A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E79DC7-5A08-4EFF-8CCF-00EA37D5073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971800" y="25146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230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8468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457200"/>
            <a:ext cx="63511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Blur an image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65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Read an 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a Blur value to Blur 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Blur image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blur an image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on web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Application>LibreOffice/7.3.7.2$Linux_X86_64 LibreOffice_project/30$Build-2</Application>
  <AppVersion>15.0000</AppVersion>
  <Words>50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2023-09-16T17:59:35Z</dcterms:modified>
  <cp:revision>245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