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2F9BD2-0C74-40E2-9543-74B5B2B68C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F181C1-A5DF-472F-8F05-A19DBC3071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E593BC-159F-484F-8565-E42B9013AE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3395E3-CA07-4A15-B06C-D940B1AB6E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882496-6B37-4B6E-82B0-9FF84BB7B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C2667-812D-4A22-A189-F9BC967B8F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D7F1F4-EC09-41E6-B776-E50AD3DFB3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08794-342E-4132-9FE7-BBB63CD6FB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50CD57-6370-4CFF-BDF9-50A47D78B4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580A7-1446-46A1-BBC6-EA6C62351F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1A48AB-CFAE-44DD-94A1-B1C0A50A03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BBB79F-0415-4E3F-A129-F73118656C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90A50D-05A9-4AA1-A035-4AA6A5DE222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56516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237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2860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971800" y="457200"/>
            <a:ext cx="56653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alpha character from user to check whether it is in given range or not: range(a to f)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80320" y="1553760"/>
            <a:ext cx="9143640" cy="48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Match with Provided Pattern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on the basis of matching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alpha character from user to check whether it is in given range or not: range(a to f) or (A-F)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Application>LibreOffice/7.3.7.2$Linux_X86_64 LibreOffice_project/30$Build-2</Application>
  <AppVersion>15.0000</AppVersion>
  <Words>96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2023-09-29T23:55:10Z</dcterms:modified>
  <cp:revision>257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