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CFF9BF-66A3-4FE1-B1F4-08B3720DE0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F1D21A-DB49-4AA9-9351-8439735FC4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9DED2E-9A3F-4998-A800-5FA44671FF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D637F5-F9CC-40B0-8108-572CC9FF51C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BB7F2E-10E1-4CF0-A6C6-BD03F265B8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DCDA5E-1089-4600-98F7-38618778BA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A1720D-1A77-40B0-BFAD-00F87D57EB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E66E33-F239-4873-A7C0-A3D6F3CF50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F3E8C5-BA20-470A-86AD-1FAB728DE1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1C1A59-29C9-4080-805D-FC31789035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124C8D-9066-4581-AF64-779E244D8E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5FAF47-30C0-4103-AB00-25DDBDFFB5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8DF0D6-1DC5-47FD-8606-61AAB6C6F51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2514600" y="251460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277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532600" y="9144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057400" y="457200"/>
            <a:ext cx="65797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714240" y="1981800"/>
            <a:ext cx="11477520" cy="1497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Web application in Python To Find Acceleration Of An Object Having Velocity (v) in (t) Time. Display unit with Acceleration as m/s</a:t>
            </a:r>
            <a:r>
              <a:rPr b="0" lang="en-US" sz="2800" spc="-1" strike="noStrike" baseline="30000">
                <a:solidFill>
                  <a:srgbClr val="002060"/>
                </a:solidFill>
                <a:latin typeface="Calibri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709560" y="1430640"/>
            <a:ext cx="10767600" cy="4833360"/>
          </a:xfrm>
          <a:prstGeom prst="rect">
            <a:avLst/>
          </a:prstGeom>
          <a:noFill/>
          <a:ln w="0">
            <a:noFill/>
          </a:ln>
        </p:spPr>
        <p:txBody>
          <a:bodyPr numCol="2" spcCol="0" anchor="t">
            <a:noAutofit/>
          </a:bodyPr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2060"/>
                </a:solidFill>
                <a:latin typeface="Calibri"/>
              </a:rPr>
              <a:t>Step1: Install Python Django Library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2060"/>
                </a:solidFill>
                <a:latin typeface="Calibri"/>
              </a:rPr>
              <a:t>Step2: Create Project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2060"/>
                </a:solidFill>
                <a:latin typeface="Calibri"/>
              </a:rPr>
              <a:t>Step3: Create Application And Include In Settings.Py File In Django Project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2060"/>
                </a:solidFill>
                <a:latin typeface="Calibri"/>
              </a:rPr>
              <a:t>Step4: Create Template Directory In Application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2060"/>
                </a:solidFill>
                <a:latin typeface="Calibri"/>
              </a:rPr>
              <a:t>Step5: Create HTML File In Application Template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2060"/>
                </a:solidFill>
                <a:latin typeface="Calibri"/>
              </a:rPr>
              <a:t>Step6: Create Form to get velocity and time of an object.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2060"/>
                </a:solidFill>
                <a:latin typeface="Calibri"/>
              </a:rPr>
              <a:t>Step7: Write view for HTML file in views.py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2060"/>
                </a:solidFill>
                <a:latin typeface="Calibri"/>
              </a:rPr>
              <a:t>Step8: Find Acceleration of an object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2060"/>
                </a:solidFill>
                <a:latin typeface="Calibri"/>
              </a:rPr>
              <a:t>Step9: Write URL for Home view in urls.py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2060"/>
                </a:solidFill>
                <a:latin typeface="Calibri"/>
              </a:rPr>
              <a:t>Step10: Display Result to User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57840" cy="159660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Desktop application in  Python Program To Find Acceleration Of An Object Having Velocity v in t Time.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6208</TotalTime>
  <Application>LibreOffice/7.3.7.2$Linux_X86_64 LibreOffice_project/30$Build-2</Application>
  <AppVersion>15.0000</AppVersion>
  <Words>141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2023-11-28T23:41:03Z</dcterms:modified>
  <cp:revision>212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