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195ECC-BA76-4D59-BBF2-1BEBEF9377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E82794-B24A-4016-A88C-663B95CA2D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F602E5-42BB-41C2-8112-6550BD6690C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8B1B41-C8B8-432F-BD85-3DFABDC137F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19C129-8E15-4C64-904A-D4872C5652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846739-5831-4F40-8EE8-9E092D8B4D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72E3FD-31A9-4116-BE39-E796068187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B1BD6E-83EC-4AFE-BFB6-F4EFCF40D1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FD012F-C80F-4FC1-B90E-7BF25CE0D3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419260-A13B-470B-9BC3-3993A87AB5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85F65F-F045-483E-91EC-361FED603D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1B9717-D9F9-4A4A-B039-475E3C2B7E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B11456-6445-46EA-A98B-84E88418438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4565160" y="274320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282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971800" y="9144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514600" y="457200"/>
            <a:ext cx="61225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Web application in A Python To Get 3 Author Name With Their Book Name And Display All the Author name with their book name.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23440" y="1526400"/>
            <a:ext cx="10958760" cy="4764960"/>
          </a:xfrm>
          <a:prstGeom prst="rect">
            <a:avLst/>
          </a:prstGeom>
          <a:noFill/>
          <a:ln w="0">
            <a:noFill/>
          </a:ln>
        </p:spPr>
        <p:txBody>
          <a:bodyPr numCol="2" spcCol="0" anchor="t">
            <a:normAutofit fontScale="72000"/>
          </a:bodyPr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Install Python Django Library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Create Application And Include In Settings.Py File In Django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Create Template Directory In Application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Create HTML File In Application Template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Create Form to get 5 author name with their book name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Step7: Write view for HTML file in views.py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Step8: Display Author with their book.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Step9: Write URL for Home view in urls.py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Step10: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3780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Desktop application in A Python Program To Get 5 Author Name With Their Book Name And Display Last Author With It's Book Name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6618</TotalTime>
  <Application>LibreOffice/7.3.7.2$Linux_X86_64 LibreOffice_project/30$Build-2</Application>
  <AppVersion>15.0000</AppVersion>
  <Words>143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2023-12-13T23:54:01Z</dcterms:modified>
  <cp:revision>220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