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00B82-3B4E-4EBE-81E7-42CF96D60F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082AC-8412-4337-8AE6-84CF94EB68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5C3C2F-E1E4-449B-8EBD-2CBFC99E5D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E10A88-571C-4F59-8CD7-499254719D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35E434-1CEA-4D7F-A684-E121251392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4FB7C4-9B27-442B-AF90-9381ECAF4E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42DA56-602B-489B-8F20-DA5B6EA1EF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4DB040-8FE0-4782-A352-3CE7B88583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CE6C03-AC16-4429-AC0A-F33A69EAEF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53E818-93B2-45F6-84E2-8C66244004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20678E-C35D-43E5-ADC3-47A224D51A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9CCDF-A1F1-49C6-BCA6-D28522ADC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E598B3-8F8B-45A4-8F12-1AA9AF6E5C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8620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280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9718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457200"/>
            <a:ext cx="63511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Web application in A Python Program To Display All The Student Name from 5, Except Start With ‘aa' Characters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0480" y="1540080"/>
            <a:ext cx="10631160" cy="424620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Autofit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Step6: Create Form to get 5 student name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Step8: Display Student name except start with “aa” chars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Web application in A Python Program To Display All The Student Name from 5, Except Ends With ‘aa' Characters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Application>LibreOffice/7.3.7.2$Linux_X86_64 LibreOffice_project/30$Build-2</Application>
  <AppVersion>15.0000</AppVersion>
  <Words>139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2023-12-09T23:20:56Z</dcterms:modified>
  <cp:revision>216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