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ubik Light"/>
      <p:regular r:id="rId13"/>
      <p:bold r:id="rId14"/>
      <p:italic r:id="rId15"/>
      <p:boldItalic r:id="rId16"/>
    </p:embeddedFont>
    <p:embeddedFont>
      <p:font typeface="Rubik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PjOVbcWYKhwwNYkVmcqZUYk2U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ubikLight-regular.fntdata"/><Relationship Id="rId12" Type="http://schemas.openxmlformats.org/officeDocument/2006/relationships/slide" Target="slides/slide6.xml"/><Relationship Id="rId15" Type="http://schemas.openxmlformats.org/officeDocument/2006/relationships/font" Target="fonts/RubikLight-italic.fntdata"/><Relationship Id="rId14" Type="http://schemas.openxmlformats.org/officeDocument/2006/relationships/font" Target="fonts/RubikLight-bold.fntdata"/><Relationship Id="rId17" Type="http://schemas.openxmlformats.org/officeDocument/2006/relationships/font" Target="fonts/Rubik-regular.fntdata"/><Relationship Id="rId16" Type="http://schemas.openxmlformats.org/officeDocument/2006/relationships/font" Target="fonts/RubikLight-boldItalic.fntdata"/><Relationship Id="rId19" Type="http://schemas.openxmlformats.org/officeDocument/2006/relationships/font" Target="fonts/Rubik-italic.fntdata"/><Relationship Id="rId18" Type="http://schemas.openxmlformats.org/officeDocument/2006/relationships/font" Target="fonts/Rubi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5597bd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5597bd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f63ba62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f63ba62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5597bd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5597bd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5597bdcb_0_96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g10b5597bdcb_0_96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g10b5597bdcb_0_96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5597bdcb_0_101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g10b5597bdcb_0_101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5597bdcb_0_104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0b5597bdcb_0_104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67" name="Google Shape;67;g10b5597bdcb_0_104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0b5597bdcb_0_104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0b5597bdcb_0_104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f63ba62a_2_4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g10bf63ba62a_2_4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g10bf63ba62a_2_4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bf63ba62a_2_9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g10bf63ba62a_2_9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f63ba62a_2_12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0bf63ba62a_2_12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5" name="Google Shape;85;g10bf63ba62a_2_12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0bf63ba62a_2_12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0bf63ba62a_2_12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g10b5597bdcb_0_9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" name="Google Shape;54;g10b5597bdcb_0_9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g10b5597bdcb_0_92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g10bf63ba62a_2_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" name="Google Shape;72;g10bf63ba62a_2_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g10bf63ba62a_2_0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5597bdcb_0_30"/>
          <p:cNvSpPr/>
          <p:nvPr/>
        </p:nvSpPr>
        <p:spPr>
          <a:xfrm>
            <a:off x="7465651" y="-794825"/>
            <a:ext cx="917100" cy="1791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0b5597bdcb_0_30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Los arrays</a:t>
            </a:r>
            <a:endParaRPr/>
          </a:p>
        </p:txBody>
      </p:sp>
      <p:pic>
        <p:nvPicPr>
          <p:cNvPr id="94" name="Google Shape;94;g10b5597bdc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51" y="0"/>
            <a:ext cx="1051701" cy="10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0bf63ba62a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0325" y="0"/>
            <a:ext cx="3995126" cy="39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0bf63ba62a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300" y="1846650"/>
            <a:ext cx="2853499" cy="285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g10bf63ba62a_2_18"/>
          <p:cNvGrpSpPr/>
          <p:nvPr/>
        </p:nvGrpSpPr>
        <p:grpSpPr>
          <a:xfrm>
            <a:off x="4029750" y="1276050"/>
            <a:ext cx="1084500" cy="1084500"/>
            <a:chOff x="4029750" y="1123650"/>
            <a:chExt cx="1084500" cy="1084500"/>
          </a:xfrm>
        </p:grpSpPr>
        <p:sp>
          <p:nvSpPr>
            <p:cNvPr id="102" name="Google Shape;102;g10bf63ba62a_2_18"/>
            <p:cNvSpPr/>
            <p:nvPr/>
          </p:nvSpPr>
          <p:spPr>
            <a:xfrm>
              <a:off x="4029750" y="1123650"/>
              <a:ext cx="1084500" cy="10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" name="Google Shape;103;g10bf63ba62a_2_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0325" y="1184237"/>
              <a:ext cx="963325" cy="963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g10bf63ba62a_2_18"/>
          <p:cNvSpPr txBox="1"/>
          <p:nvPr/>
        </p:nvSpPr>
        <p:spPr>
          <a:xfrm>
            <a:off x="1236150" y="2315775"/>
            <a:ext cx="6671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Los </a:t>
            </a:r>
            <a:r>
              <a:rPr b="1" lang="e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arrays 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nos permiten generar una </a:t>
            </a:r>
            <a:r>
              <a:rPr b="1" lang="e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colección de datos ordenados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.</a:t>
            </a:r>
            <a:endParaRPr sz="24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725673" y="3207024"/>
            <a:ext cx="7692651" cy="496850"/>
            <a:chOff x="630644" y="2191938"/>
            <a:chExt cx="6913499" cy="530709"/>
          </a:xfrm>
        </p:grpSpPr>
        <p:sp>
          <p:nvSpPr>
            <p:cNvPr id="111" name="Google Shape;111;p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miArray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'Star Wars'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3" name="Google Shape;113;p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Estructura de un </a:t>
            </a: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array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Utilizamos corchetes </a:t>
            </a:r>
            <a:r>
              <a:rPr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Rubik Light"/>
                <a:ea typeface="Rubik Light"/>
                <a:cs typeface="Rubik Light"/>
                <a:sym typeface="Rubik Light"/>
              </a:rPr>
              <a:t>[]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para indicar el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inicio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y el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fin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de un array. Y u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samos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comas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Rubik Light"/>
                <a:ea typeface="Rubik Light"/>
                <a:cs typeface="Rubik Light"/>
                <a:sym typeface="Rubik Light"/>
              </a:rPr>
              <a:t>,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para separar sus elementos.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Dentro de un array, podemos almacenar la cantidad de elementos que queramos, sin importar el tipo de dato de cada uno.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Es decir, podemos tener en un mismo array datos de tipo string, number, boolean y todos los demás.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32698" y="1987824"/>
            <a:ext cx="7692651" cy="496850"/>
            <a:chOff x="630644" y="2191938"/>
            <a:chExt cx="6913499" cy="530709"/>
          </a:xfrm>
        </p:grpSpPr>
        <p:sp>
          <p:nvSpPr>
            <p:cNvPr id="123" name="Google Shape;123;p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pelisFavoritas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'Star Wars'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'Kill Bill'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'Alien'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5" name="Google Shape;125;p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Posiciones </a:t>
            </a:r>
            <a:r>
              <a:rPr b="1" i="0" lang="es" sz="24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dentro de un </a:t>
            </a: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array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Cada dato de un array ocupa una posición numerada conocida como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 La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primera posición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de un array es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siempre 0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732704" y="3988830"/>
            <a:ext cx="7692651" cy="691567"/>
            <a:chOff x="630644" y="2191938"/>
            <a:chExt cx="6913499" cy="530709"/>
          </a:xfrm>
        </p:grpSpPr>
        <p:sp>
          <p:nvSpPr>
            <p:cNvPr id="128" name="Google Shape;128;p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pelisFavoritas[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accedemos a la película Alien, el índice 2 del array</a:t>
              </a:r>
              <a:endParaRPr b="0" i="0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0" name="Google Shape;130;p4"/>
          <p:cNvSpPr txBox="1"/>
          <p:nvPr/>
        </p:nvSpPr>
        <p:spPr>
          <a:xfrm>
            <a:off x="725225" y="322782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Para acceder a un elemento puntual de un array, nombramos al array y,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dentro de los corchetes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escribimos el índice al cual queremos acceder.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1" name="Google Shape;131;p4"/>
          <p:cNvSpPr/>
          <p:nvPr/>
        </p:nvSpPr>
        <p:spPr>
          <a:xfrm rot="5400000">
            <a:off x="4399075" y="2074500"/>
            <a:ext cx="150600" cy="11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4326325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endParaRPr b="1" i="0" sz="16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3" name="Google Shape;133;p4"/>
          <p:cNvSpPr/>
          <p:nvPr/>
        </p:nvSpPr>
        <p:spPr>
          <a:xfrm rot="5400000">
            <a:off x="5861827" y="2074500"/>
            <a:ext cx="150600" cy="11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57890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b="1" i="0" sz="16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p4"/>
          <p:cNvSpPr/>
          <p:nvPr/>
        </p:nvSpPr>
        <p:spPr>
          <a:xfrm rot="5400000">
            <a:off x="7081102" y="2281950"/>
            <a:ext cx="150600" cy="71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70082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b="1" i="0" sz="16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Longitud </a:t>
            </a:r>
            <a:r>
              <a:rPr b="1" i="0" lang="es" sz="24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 un </a:t>
            </a: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array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Otra propiedad útil de los arrays es su longitud, o cantidad de elementos. Podemos saber el número de elementos usando la propiedad length.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717750" y="3157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Para acceder al total de elementos de un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array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nombramos al array y,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seguido de un punto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Rubik Light"/>
                <a:ea typeface="Rubik Light"/>
                <a:cs typeface="Rubik Light"/>
                <a:sym typeface="Rubik Light"/>
              </a:rPr>
              <a:t>.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escribiremos la palabra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length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148" name="Google Shape;148;p5"/>
          <p:cNvGrpSpPr/>
          <p:nvPr/>
        </p:nvGrpSpPr>
        <p:grpSpPr>
          <a:xfrm>
            <a:off x="732704" y="3988830"/>
            <a:ext cx="7692651" cy="691567"/>
            <a:chOff x="630644" y="2191938"/>
            <a:chExt cx="6913499" cy="530709"/>
          </a:xfrm>
        </p:grpSpPr>
        <p:sp>
          <p:nvSpPr>
            <p:cNvPr id="149" name="Google Shape;149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pelisFavoritas.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3, el número de elementos del array</a:t>
              </a:r>
              <a:endParaRPr b="0" i="0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1" name="Google Shape;151;p5"/>
          <p:cNvGrpSpPr/>
          <p:nvPr/>
        </p:nvGrpSpPr>
        <p:grpSpPr>
          <a:xfrm>
            <a:off x="732698" y="1987824"/>
            <a:ext cx="7692651" cy="496850"/>
            <a:chOff x="630644" y="2191938"/>
            <a:chExt cx="6913499" cy="530709"/>
          </a:xfrm>
        </p:grpSpPr>
        <p:sp>
          <p:nvSpPr>
            <p:cNvPr id="152" name="Google Shape;152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pelisFavoritas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'Star Wars'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'Kill Bill'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'Alien'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4" name="Google Shape;154;p5"/>
          <p:cNvSpPr/>
          <p:nvPr/>
        </p:nvSpPr>
        <p:spPr>
          <a:xfrm rot="5400000">
            <a:off x="4399075" y="2074500"/>
            <a:ext cx="150600" cy="11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4326325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5"/>
          <p:cNvSpPr/>
          <p:nvPr/>
        </p:nvSpPr>
        <p:spPr>
          <a:xfrm rot="5400000">
            <a:off x="5861827" y="2074500"/>
            <a:ext cx="150600" cy="11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57890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5"/>
          <p:cNvSpPr/>
          <p:nvPr/>
        </p:nvSpPr>
        <p:spPr>
          <a:xfrm rot="5400000">
            <a:off x="7081102" y="2281950"/>
            <a:ext cx="150600" cy="71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70082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5050945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6504781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7526725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79226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