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  <p:sldMasterId id="214748366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ubik Light"/>
      <p:regular r:id="rId16"/>
      <p:bold r:id="rId17"/>
      <p:italic r:id="rId18"/>
      <p:boldItalic r:id="rId19"/>
    </p:embeddedFont>
    <p:embeddedFont>
      <p:font typeface="Rubik"/>
      <p:regular r:id="rId20"/>
      <p:bold r:id="rId21"/>
      <p:italic r:id="rId22"/>
      <p:boldItalic r:id="rId23"/>
    </p:embeddedFont>
    <p:embeddedFont>
      <p:font typeface="Rajdhani"/>
      <p:regular r:id="rId24"/>
      <p:bold r:id="rId25"/>
    </p:embeddedFont>
    <p:embeddedFont>
      <p:font typeface="Open Sans Light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E76E61-1CD4-4F07-BFAA-D6A926AA41CE}">
  <a:tblStyle styleId="{66E76E61-1CD4-4F07-BFAA-D6A926AA41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-regular.fntdata"/><Relationship Id="rId22" Type="http://schemas.openxmlformats.org/officeDocument/2006/relationships/font" Target="fonts/Rubik-italic.fntdata"/><Relationship Id="rId21" Type="http://schemas.openxmlformats.org/officeDocument/2006/relationships/font" Target="fonts/Rubik-bold.fntdata"/><Relationship Id="rId24" Type="http://schemas.openxmlformats.org/officeDocument/2006/relationships/font" Target="fonts/Rajdhani-regular.fntdata"/><Relationship Id="rId23" Type="http://schemas.openxmlformats.org/officeDocument/2006/relationships/font" Target="fonts/Rubi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Light-regular.fntdata"/><Relationship Id="rId25" Type="http://schemas.openxmlformats.org/officeDocument/2006/relationships/font" Target="fonts/Rajdhani-bold.fntdata"/><Relationship Id="rId28" Type="http://schemas.openxmlformats.org/officeDocument/2006/relationships/font" Target="fonts/OpenSansLight-italic.fntdata"/><Relationship Id="rId27" Type="http://schemas.openxmlformats.org/officeDocument/2006/relationships/font" Target="fonts/OpenSans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ubikLight-bold.fntdata"/><Relationship Id="rId16" Type="http://schemas.openxmlformats.org/officeDocument/2006/relationships/font" Target="fonts/RubikLight-regular.fntdata"/><Relationship Id="rId19" Type="http://schemas.openxmlformats.org/officeDocument/2006/relationships/font" Target="fonts/RubikLight-boldItalic.fntdata"/><Relationship Id="rId18" Type="http://schemas.openxmlformats.org/officeDocument/2006/relationships/font" Target="fonts/RubikLigh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578dffc0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578dffc0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578dffc0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0578dffc0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defRPr b="1" i="0" sz="5000" u="none" cap="none" strike="noStrike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●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○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Char char="■"/>
              <a:defRPr b="0" i="0" sz="1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>
            <p:ph type="title"/>
          </p:nvPr>
        </p:nvSpPr>
        <p:spPr>
          <a:xfrm>
            <a:off x="621575" y="597425"/>
            <a:ext cx="7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500"/>
              <a:buFont typeface="Rubik"/>
              <a:buChar char="●"/>
              <a:defRPr b="1" sz="2500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subTitle"/>
          </p:nvPr>
        </p:nvSpPr>
        <p:spPr>
          <a:xfrm>
            <a:off x="621575" y="1007850"/>
            <a:ext cx="77793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ubik"/>
              <a:buNone/>
              <a:defRPr b="1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6"/>
          <p:cNvSpPr txBox="1"/>
          <p:nvPr>
            <p:ph idx="2" type="body"/>
          </p:nvPr>
        </p:nvSpPr>
        <p:spPr>
          <a:xfrm>
            <a:off x="621575" y="1714500"/>
            <a:ext cx="7779300" cy="23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ubik Light"/>
              <a:buChar char="●"/>
              <a:defRPr sz="1600">
                <a:latin typeface="Rubik Light"/>
                <a:ea typeface="Rubik Light"/>
                <a:cs typeface="Rubik Light"/>
                <a:sym typeface="Rubik Light"/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●"/>
              <a:defRPr>
                <a:latin typeface="Rubik Light"/>
                <a:ea typeface="Rubik Light"/>
                <a:cs typeface="Rubik Light"/>
                <a:sym typeface="Rubik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○"/>
              <a:defRPr>
                <a:latin typeface="Rubik Light"/>
                <a:ea typeface="Rubik Light"/>
                <a:cs typeface="Rubik Light"/>
                <a:sym typeface="Rubik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ubik Light"/>
              <a:buChar char="■"/>
              <a:defRPr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54">
          <p15:clr>
            <a:srgbClr val="FA7B17"/>
          </p15:clr>
        </p15:guide>
        <p15:guide id="2" pos="5315">
          <p15:clr>
            <a:srgbClr val="FA7B17"/>
          </p15:clr>
        </p15:guide>
        <p15:guide id="3" orient="horz" pos="418">
          <p15:clr>
            <a:srgbClr val="FA7B17"/>
          </p15:clr>
        </p15:guide>
        <p15:guide id="4" orient="horz" pos="2891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3">
  <p:cSld name="CUSTOM_3">
    <p:bg>
      <p:bgPr>
        <a:solidFill>
          <a:srgbClr val="33383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-148900" y="-94750"/>
            <a:ext cx="9488400" cy="5319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8"/>
          <p:cNvPicPr preferRelativeResize="0"/>
          <p:nvPr/>
        </p:nvPicPr>
        <p:blipFill rotWithShape="1">
          <a:blip r:embed="rId2">
            <a:alphaModFix/>
          </a:blip>
          <a:srcRect b="30323" l="0" r="0" t="0"/>
          <a:stretch/>
        </p:blipFill>
        <p:spPr>
          <a:xfrm>
            <a:off x="3241700" y="2367179"/>
            <a:ext cx="2355801" cy="39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>
            <a:off x="-92675" y="-77225"/>
            <a:ext cx="9313800" cy="53286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9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67" name="Google Shape;67;p19"/>
          <p:cNvPicPr preferRelativeResize="0"/>
          <p:nvPr/>
        </p:nvPicPr>
        <p:blipFill rotWithShape="1">
          <a:blip r:embed="rId2">
            <a:alphaModFix/>
          </a:blip>
          <a:srcRect b="36536" l="11847" r="0" t="0"/>
          <a:stretch/>
        </p:blipFill>
        <p:spPr>
          <a:xfrm>
            <a:off x="-92675" y="321550"/>
            <a:ext cx="5311526" cy="492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9"/>
          <p:cNvPicPr preferRelativeResize="0"/>
          <p:nvPr/>
        </p:nvPicPr>
        <p:blipFill rotWithShape="1">
          <a:blip r:embed="rId3">
            <a:alphaModFix/>
          </a:blip>
          <a:srcRect b="30910" l="0" r="0" t="0"/>
          <a:stretch/>
        </p:blipFill>
        <p:spPr>
          <a:xfrm>
            <a:off x="540175" y="4091804"/>
            <a:ext cx="2355801" cy="3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9"/>
          <p:cNvPicPr preferRelativeResize="0"/>
          <p:nvPr/>
        </p:nvPicPr>
        <p:blipFill rotWithShape="1">
          <a:blip r:embed="rId4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●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○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Char char="■"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■"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●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○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■"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●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○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■"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5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" name="Google Shape;54;p1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1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7465651" y="-794825"/>
            <a:ext cx="917100" cy="1791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0"/>
          <p:cNvSpPr txBox="1"/>
          <p:nvPr>
            <p:ph type="title"/>
          </p:nvPr>
        </p:nvSpPr>
        <p:spPr>
          <a:xfrm>
            <a:off x="3290624" y="760075"/>
            <a:ext cx="5237700" cy="286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Los ciclos</a:t>
            </a:r>
            <a:endParaRPr>
              <a:solidFill>
                <a:schemeClr val="lt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FOR</a:t>
            </a:r>
            <a:endParaRPr/>
          </a:p>
        </p:txBody>
      </p:sp>
      <p:pic>
        <p:nvPicPr>
          <p:cNvPr id="76" name="Google Shape;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8351" y="0"/>
            <a:ext cx="1051701" cy="1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/>
        </p:nvSpPr>
        <p:spPr>
          <a:xfrm>
            <a:off x="1006375" y="1902050"/>
            <a:ext cx="59328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ciclos 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nos permiten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repetir instrucciones 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manera sencilla. Podemos hacerlo una determinada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cantidad de veces</a:t>
            </a: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 mientras se cumpla una </a:t>
            </a:r>
            <a:r>
              <a:rPr b="1" i="0" lang="e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condición</a:t>
            </a:r>
            <a:r>
              <a:rPr i="0" lang="es" sz="2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i="0" sz="24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2" name="Google Shape;82;p21"/>
          <p:cNvSpPr/>
          <p:nvPr/>
        </p:nvSpPr>
        <p:spPr>
          <a:xfrm>
            <a:off x="7015319" y="1828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21"/>
          <p:cNvGrpSpPr/>
          <p:nvPr/>
        </p:nvGrpSpPr>
        <p:grpSpPr>
          <a:xfrm>
            <a:off x="938993" y="1408423"/>
            <a:ext cx="344968" cy="308595"/>
            <a:chOff x="3016921" y="2408750"/>
            <a:chExt cx="793215" cy="709740"/>
          </a:xfrm>
        </p:grpSpPr>
        <p:sp>
          <p:nvSpPr>
            <p:cNvPr id="84" name="Google Shape;84;p2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2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87" name="Google Shape;87;p2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22"/>
          <p:cNvGrpSpPr/>
          <p:nvPr/>
        </p:nvGrpSpPr>
        <p:grpSpPr>
          <a:xfrm>
            <a:off x="732693" y="3073559"/>
            <a:ext cx="7692650" cy="1059454"/>
            <a:chOff x="630644" y="2191938"/>
            <a:chExt cx="6913499" cy="530709"/>
          </a:xfrm>
        </p:grpSpPr>
        <p:sp>
          <p:nvSpPr>
            <p:cNvPr id="97" name="Google Shape;97;p22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(inicio; condición ; modificador)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7F7F7F"/>
                  </a:solidFill>
                  <a:latin typeface="Consolas"/>
                  <a:ea typeface="Consolas"/>
                  <a:cs typeface="Consolas"/>
                  <a:sym typeface="Consolas"/>
                </a:rPr>
                <a:t>//código que se ejecutará en cada repetición</a:t>
              </a:r>
              <a:endParaRPr b="0" i="0" sz="1600" u="none" cap="none" strike="noStrike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98;p22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99" name="Google Shape;99;p22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0" name="Google Shape;100;p22"/>
          <p:cNvSpPr txBox="1"/>
          <p:nvPr/>
        </p:nvSpPr>
        <p:spPr>
          <a:xfrm>
            <a:off x="717750" y="1442925"/>
            <a:ext cx="7356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Consta de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3 partes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que definimos dentro de los paréntesis. En conjunto, nos permiten determinar de qué manera se van a realizar las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repeticiones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y definir las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instrucciones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que queremos que se lleven a cabo en cada una de ellas.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ciclos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" name="Google Shape;10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1049986" y="3954437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3"/>
          <p:cNvGrpSpPr/>
          <p:nvPr/>
        </p:nvGrpSpPr>
        <p:grpSpPr>
          <a:xfrm>
            <a:off x="732693" y="1630232"/>
            <a:ext cx="7692651" cy="1059454"/>
            <a:chOff x="630644" y="2191938"/>
            <a:chExt cx="6913499" cy="530709"/>
          </a:xfrm>
        </p:grpSpPr>
        <p:sp>
          <p:nvSpPr>
            <p:cNvPr id="112" name="Google Shape;112;p23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Google Shape;114;p23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15" name="Google Shape;115;p23"/>
          <p:cNvGrpSpPr/>
          <p:nvPr/>
        </p:nvGrpSpPr>
        <p:grpSpPr>
          <a:xfrm>
            <a:off x="745242" y="2793261"/>
            <a:ext cx="7678881" cy="1954036"/>
            <a:chOff x="914975" y="1425198"/>
            <a:chExt cx="7290308" cy="1954036"/>
          </a:xfrm>
        </p:grpSpPr>
        <p:sp>
          <p:nvSpPr>
            <p:cNvPr id="116" name="Google Shape;116;p23"/>
            <p:cNvSpPr/>
            <p:nvPr/>
          </p:nvSpPr>
          <p:spPr>
            <a:xfrm>
              <a:off x="914983" y="1833634"/>
              <a:ext cx="7290300" cy="15456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360000" spcFirstLastPara="1" rIns="0" wrap="square" tIns="90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 1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2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3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4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Dando la vuelta número</a:t>
              </a: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914975" y="1425198"/>
              <a:ext cx="7290300" cy="408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1111931" y="1499150"/>
              <a:ext cx="170100" cy="260400"/>
            </a:xfrm>
            <a:prstGeom prst="chevron">
              <a:avLst>
                <a:gd fmla="val 50000" name="adj"/>
              </a:avLst>
            </a:pr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3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este ejemplo vamos a contar desde 1 hasta 5 inclusive.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ciclos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30" name="Google Shape;130;p24"/>
          <p:cNvGrpSpPr/>
          <p:nvPr/>
        </p:nvGrpSpPr>
        <p:grpSpPr>
          <a:xfrm>
            <a:off x="732664" y="1515614"/>
            <a:ext cx="7692651" cy="1216703"/>
            <a:chOff x="630644" y="2191938"/>
            <a:chExt cx="6913499" cy="530709"/>
          </a:xfrm>
        </p:grpSpPr>
        <p:sp>
          <p:nvSpPr>
            <p:cNvPr id="131" name="Google Shape;131;p24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8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2" name="Google Shape;132;p24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33" name="Google Shape;133;p24"/>
          <p:cNvSpPr txBox="1"/>
          <p:nvPr/>
        </p:nvSpPr>
        <p:spPr>
          <a:xfrm>
            <a:off x="717750" y="2853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Inicio</a:t>
            </a:r>
            <a:endParaRPr b="1" i="0" sz="16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Antes de arrancar el ciclo, se establece el valor inicial de nuestro contador.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34" name="Google Shape;134;p24"/>
          <p:cNvCxnSpPr/>
          <p:nvPr/>
        </p:nvCxnSpPr>
        <p:spPr>
          <a:xfrm>
            <a:off x="1968801" y="1931077"/>
            <a:ext cx="15375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ciclos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45" name="Google Shape;145;p25"/>
          <p:cNvGrpSpPr/>
          <p:nvPr/>
        </p:nvGrpSpPr>
        <p:grpSpPr>
          <a:xfrm>
            <a:off x="732664" y="1515614"/>
            <a:ext cx="7692651" cy="1216703"/>
            <a:chOff x="630644" y="2191938"/>
            <a:chExt cx="6913499" cy="530709"/>
          </a:xfrm>
        </p:grpSpPr>
        <p:sp>
          <p:nvSpPr>
            <p:cNvPr id="146" name="Google Shape;146;p25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8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48" name="Google Shape;148;p25"/>
          <p:cNvSpPr txBox="1"/>
          <p:nvPr/>
        </p:nvSpPr>
        <p:spPr>
          <a:xfrm>
            <a:off x="717750" y="2853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Condición</a:t>
            </a:r>
            <a:endParaRPr b="1" i="0" sz="16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Antes de ejecutar el código en cada vuelta, se pregunta si la condición resulta verdadera o falsa.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Si es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verdadera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, continúa con nuestras instrucciones.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Si es 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falsa</a:t>
            </a: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, detiene el ciclo.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>
            <a:off x="3721401" y="1931077"/>
            <a:ext cx="12576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ciclos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Estructura</a:t>
            </a: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 básica</a:t>
            </a:r>
            <a:endParaRPr b="1" i="0" sz="25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pSp>
        <p:nvGrpSpPr>
          <p:cNvPr id="160" name="Google Shape;160;p26"/>
          <p:cNvGrpSpPr/>
          <p:nvPr/>
        </p:nvGrpSpPr>
        <p:grpSpPr>
          <a:xfrm>
            <a:off x="732664" y="1515614"/>
            <a:ext cx="7692651" cy="1216703"/>
            <a:chOff x="630644" y="2191938"/>
            <a:chExt cx="6913499" cy="530709"/>
          </a:xfrm>
        </p:grpSpPr>
        <p:sp>
          <p:nvSpPr>
            <p:cNvPr id="161" name="Google Shape;161;p26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126000" spcFirstLastPara="1" rIns="9000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(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let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1; vuelta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&lt;=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5; vuelta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) {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s" sz="1600" u="none" cap="none" strike="noStrike">
                  <a:solidFill>
                    <a:srgbClr val="EC183F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s" sz="1600" u="none" cap="none" strike="noStrike">
                  <a:solidFill>
                    <a:srgbClr val="4CAF50"/>
                  </a:solidFill>
                  <a:latin typeface="Consolas"/>
                  <a:ea typeface="Consolas"/>
                  <a:cs typeface="Consolas"/>
                  <a:sym typeface="Consolas"/>
                </a:rPr>
                <a:t>'Dando la vuelta número '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s" sz="1600" u="none" cap="none" strike="noStrike">
                  <a:solidFill>
                    <a:srgbClr val="2196F3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vuelta);</a:t>
              </a:r>
              <a:endParaRPr b="0" i="0" sz="16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6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};</a:t>
              </a:r>
              <a:endParaRPr b="0" i="0" sz="1800" u="none" cap="none" strike="noStrike">
                <a:solidFill>
                  <a:srgbClr val="EC183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" sz="1400" u="none" cap="none" strike="noStrike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 b="0" i="0" sz="1400" u="none" cap="none" strike="noStrike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717750" y="28530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Modificador </a:t>
            </a:r>
            <a:r>
              <a:rPr b="1"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—i</a:t>
            </a:r>
            <a:r>
              <a:rPr b="1" i="0" lang="es" sz="16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ncremento o decremento</a:t>
            </a:r>
            <a:r>
              <a:rPr b="1" lang="es" sz="1600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—</a:t>
            </a:r>
            <a:endParaRPr b="1" i="0" sz="1600" u="none" cap="none" strike="noStrike">
              <a:solidFill>
                <a:srgbClr val="434343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434343"/>
                </a:solidFill>
                <a:latin typeface="Rubik Light"/>
                <a:ea typeface="Rubik Light"/>
                <a:cs typeface="Rubik Light"/>
                <a:sym typeface="Rubik Light"/>
              </a:rPr>
              <a:t>Luego de ejecutar nuestras instrucciones, se modifica nuestro contador de la manera que hayamos especificado. En este caso se le suma 1, pero podemos hacer la cuenta que queramos.</a:t>
            </a:r>
            <a:endParaRPr i="0" sz="1600" u="none" cap="none" strike="noStrike">
              <a:solidFill>
                <a:srgbClr val="434343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164" name="Google Shape;164;p26"/>
          <p:cNvCxnSpPr/>
          <p:nvPr/>
        </p:nvCxnSpPr>
        <p:spPr>
          <a:xfrm>
            <a:off x="5208021" y="1931077"/>
            <a:ext cx="892500" cy="0"/>
          </a:xfrm>
          <a:prstGeom prst="straightConnector1">
            <a:avLst/>
          </a:prstGeom>
          <a:noFill/>
          <a:ln cap="flat" cmpd="sng" w="28575">
            <a:solidFill>
              <a:srgbClr val="EC18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ciclos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2500" u="none" cap="none" strike="noStrike">
                <a:solidFill>
                  <a:srgbClr val="434343"/>
                </a:solidFill>
                <a:latin typeface="Rubik"/>
                <a:ea typeface="Rubik"/>
                <a:cs typeface="Rubik"/>
                <a:sym typeface="Rubik"/>
              </a:rPr>
              <a:t>El ciclo for </a:t>
            </a:r>
            <a:r>
              <a:rPr b="1" i="0" lang="es" sz="2500" u="none" cap="none" strike="noStrike">
                <a:solidFill>
                  <a:srgbClr val="EC183F"/>
                </a:solidFill>
                <a:latin typeface="Rubik"/>
                <a:ea typeface="Rubik"/>
                <a:cs typeface="Rubik"/>
                <a:sym typeface="Rubik"/>
              </a:rPr>
              <a:t>en acción</a:t>
            </a:r>
            <a:endParaRPr b="1" i="0" sz="2500" u="none" cap="none" strike="noStrike">
              <a:solidFill>
                <a:srgbClr val="EC183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717750" y="1176675"/>
            <a:ext cx="77076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En cada ciclo se verifica si el valor de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vuelta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es menor o igual a 5. Si es así, se ejecuta el </a:t>
            </a:r>
            <a:r>
              <a:rPr b="1" i="0" lang="es" sz="1600" u="none" cap="none" strike="noStrike">
                <a:solidFill>
                  <a:srgbClr val="3F3F3F"/>
                </a:solidFill>
                <a:latin typeface="Rubik"/>
                <a:ea typeface="Rubik"/>
                <a:cs typeface="Rubik"/>
                <a:sym typeface="Rubik"/>
              </a:rPr>
              <a:t>console.log() </a:t>
            </a: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y se incrementa el valor de vuelta en 1.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es" sz="1600" u="none" cap="none" strike="noStrike">
                <a:solidFill>
                  <a:srgbClr val="3F3F3F"/>
                </a:solidFill>
                <a:latin typeface="Rubik Light"/>
                <a:ea typeface="Rubik Light"/>
                <a:cs typeface="Rubik Light"/>
                <a:sym typeface="Rubik Light"/>
              </a:rPr>
              <a:t>Cuando vuelta deje de ser menor o igual a 5, se corta el ciclo.</a:t>
            </a:r>
            <a:endParaRPr i="0" sz="1600" u="none" cap="none" strike="noStrike">
              <a:solidFill>
                <a:srgbClr val="3F3F3F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764750" y="241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{66E76E61-1CD4-4F07-BFAA-D6A926AA41CE}</a:tableStyleId>
              </a:tblPr>
              <a:tblGrid>
                <a:gridCol w="1915150"/>
                <a:gridCol w="1915150"/>
                <a:gridCol w="1915150"/>
                <a:gridCol w="1915150"/>
              </a:tblGrid>
              <a:tr h="33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Iteración #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Valor de vuelta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¿Vuelta &lt;= 5 ?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FFFFFF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Ejecutamos</a:t>
                      </a:r>
                      <a:endParaRPr sz="1400" u="none" cap="none" strike="noStrike">
                        <a:solidFill>
                          <a:srgbClr val="FFFFFF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91425" marB="91425" marR="91425" marL="91425">
                    <a:solidFill>
                      <a:srgbClr val="3F3F3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1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1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2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2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3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3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4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4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5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5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4CAF50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true</a:t>
                      </a:r>
                      <a:endParaRPr sz="1400" u="none" cap="none" strike="noStrike">
                        <a:solidFill>
                          <a:srgbClr val="4CAF50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/>
                </a:tc>
              </a:tr>
              <a:tr h="3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6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6</a:t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rgbClr val="E50A3B"/>
                          </a:solidFill>
                          <a:latin typeface="Rubik Light"/>
                          <a:ea typeface="Rubik Light"/>
                          <a:cs typeface="Rubik Light"/>
                          <a:sym typeface="Rubik Light"/>
                        </a:rPr>
                        <a:t>false</a:t>
                      </a:r>
                      <a:endParaRPr sz="1400" u="none" cap="none" strike="noStrike">
                        <a:solidFill>
                          <a:srgbClr val="E50A3B"/>
                        </a:solidFill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ubik Light"/>
                        <a:ea typeface="Rubik Light"/>
                        <a:cs typeface="Rubik Light"/>
                        <a:sym typeface="Rubik Light"/>
                      </a:endParaRPr>
                    </a:p>
                  </a:txBody>
                  <a:tcPr marT="54000" marB="54000" marR="91425" marL="91425"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27"/>
          <p:cNvSpPr/>
          <p:nvPr/>
        </p:nvSpPr>
        <p:spPr>
          <a:xfrm>
            <a:off x="7338893" y="4556666"/>
            <a:ext cx="269982" cy="270067"/>
          </a:xfrm>
          <a:custGeom>
            <a:rect b="b" l="l" r="r" t="t"/>
            <a:pathLst>
              <a:path extrusionOk="0" h="25442" w="25434">
                <a:moveTo>
                  <a:pt x="9761" y="7707"/>
                </a:moveTo>
                <a:lnTo>
                  <a:pt x="9868" y="7716"/>
                </a:lnTo>
                <a:lnTo>
                  <a:pt x="10119" y="7850"/>
                </a:lnTo>
                <a:lnTo>
                  <a:pt x="10244" y="7983"/>
                </a:lnTo>
                <a:lnTo>
                  <a:pt x="13048" y="10903"/>
                </a:lnTo>
                <a:lnTo>
                  <a:pt x="15994" y="8073"/>
                </a:lnTo>
                <a:lnTo>
                  <a:pt x="16119" y="7966"/>
                </a:lnTo>
                <a:lnTo>
                  <a:pt x="16378" y="7841"/>
                </a:lnTo>
                <a:lnTo>
                  <a:pt x="16628" y="7850"/>
                </a:lnTo>
                <a:lnTo>
                  <a:pt x="16878" y="7975"/>
                </a:lnTo>
                <a:lnTo>
                  <a:pt x="17004" y="8100"/>
                </a:lnTo>
                <a:lnTo>
                  <a:pt x="18218" y="9359"/>
                </a:lnTo>
                <a:lnTo>
                  <a:pt x="18325" y="9493"/>
                </a:lnTo>
                <a:lnTo>
                  <a:pt x="18450" y="9743"/>
                </a:lnTo>
                <a:lnTo>
                  <a:pt x="18441" y="10002"/>
                </a:lnTo>
                <a:lnTo>
                  <a:pt x="18316" y="10252"/>
                </a:lnTo>
                <a:lnTo>
                  <a:pt x="18200" y="10377"/>
                </a:lnTo>
                <a:lnTo>
                  <a:pt x="15253" y="13198"/>
                </a:lnTo>
                <a:lnTo>
                  <a:pt x="18057" y="16118"/>
                </a:lnTo>
                <a:lnTo>
                  <a:pt x="18182" y="16252"/>
                </a:lnTo>
                <a:lnTo>
                  <a:pt x="18307" y="16502"/>
                </a:lnTo>
                <a:lnTo>
                  <a:pt x="18307" y="16619"/>
                </a:lnTo>
                <a:lnTo>
                  <a:pt x="18289" y="16726"/>
                </a:lnTo>
                <a:lnTo>
                  <a:pt x="18147" y="16976"/>
                </a:lnTo>
                <a:lnTo>
                  <a:pt x="18013" y="17101"/>
                </a:lnTo>
                <a:lnTo>
                  <a:pt x="16816" y="18262"/>
                </a:lnTo>
                <a:lnTo>
                  <a:pt x="16691" y="18369"/>
                </a:lnTo>
                <a:lnTo>
                  <a:pt x="16450" y="18485"/>
                </a:lnTo>
                <a:lnTo>
                  <a:pt x="16209" y="18476"/>
                </a:lnTo>
                <a:lnTo>
                  <a:pt x="15968" y="18351"/>
                </a:lnTo>
                <a:lnTo>
                  <a:pt x="15843" y="18235"/>
                </a:lnTo>
                <a:lnTo>
                  <a:pt x="13048" y="15324"/>
                </a:lnTo>
                <a:lnTo>
                  <a:pt x="10083" y="18163"/>
                </a:lnTo>
                <a:lnTo>
                  <a:pt x="9949" y="18279"/>
                </a:lnTo>
                <a:lnTo>
                  <a:pt x="9699" y="18396"/>
                </a:lnTo>
                <a:lnTo>
                  <a:pt x="9449" y="18396"/>
                </a:lnTo>
                <a:lnTo>
                  <a:pt x="9199" y="18262"/>
                </a:lnTo>
                <a:lnTo>
                  <a:pt x="9074" y="18146"/>
                </a:lnTo>
                <a:lnTo>
                  <a:pt x="7859" y="16878"/>
                </a:lnTo>
                <a:lnTo>
                  <a:pt x="7743" y="16753"/>
                </a:lnTo>
                <a:lnTo>
                  <a:pt x="7618" y="16494"/>
                </a:lnTo>
                <a:lnTo>
                  <a:pt x="7627" y="16244"/>
                </a:lnTo>
                <a:lnTo>
                  <a:pt x="7761" y="15993"/>
                </a:lnTo>
                <a:lnTo>
                  <a:pt x="7877" y="15868"/>
                </a:lnTo>
                <a:lnTo>
                  <a:pt x="10842" y="13020"/>
                </a:lnTo>
                <a:lnTo>
                  <a:pt x="8038" y="10100"/>
                </a:lnTo>
                <a:lnTo>
                  <a:pt x="7931" y="9984"/>
                </a:lnTo>
                <a:lnTo>
                  <a:pt x="7815" y="9734"/>
                </a:lnTo>
                <a:lnTo>
                  <a:pt x="7815" y="9493"/>
                </a:lnTo>
                <a:lnTo>
                  <a:pt x="7940" y="9251"/>
                </a:lnTo>
                <a:lnTo>
                  <a:pt x="8056" y="9135"/>
                </a:lnTo>
                <a:lnTo>
                  <a:pt x="9261" y="7983"/>
                </a:lnTo>
                <a:lnTo>
                  <a:pt x="9395" y="7858"/>
                </a:lnTo>
                <a:lnTo>
                  <a:pt x="9645" y="7724"/>
                </a:lnTo>
                <a:lnTo>
                  <a:pt x="9761" y="7707"/>
                </a:lnTo>
                <a:close/>
                <a:moveTo>
                  <a:pt x="3108" y="0"/>
                </a:moveTo>
                <a:lnTo>
                  <a:pt x="2850" y="9"/>
                </a:lnTo>
                <a:lnTo>
                  <a:pt x="2349" y="72"/>
                </a:lnTo>
                <a:lnTo>
                  <a:pt x="1885" y="206"/>
                </a:lnTo>
                <a:lnTo>
                  <a:pt x="1465" y="402"/>
                </a:lnTo>
                <a:lnTo>
                  <a:pt x="1090" y="652"/>
                </a:lnTo>
                <a:lnTo>
                  <a:pt x="760" y="956"/>
                </a:lnTo>
                <a:lnTo>
                  <a:pt x="483" y="1322"/>
                </a:lnTo>
                <a:lnTo>
                  <a:pt x="269" y="1733"/>
                </a:lnTo>
                <a:lnTo>
                  <a:pt x="188" y="1965"/>
                </a:lnTo>
                <a:lnTo>
                  <a:pt x="108" y="2224"/>
                </a:lnTo>
                <a:lnTo>
                  <a:pt x="19" y="2760"/>
                </a:lnTo>
                <a:lnTo>
                  <a:pt x="10" y="3027"/>
                </a:lnTo>
                <a:lnTo>
                  <a:pt x="1" y="12698"/>
                </a:lnTo>
                <a:lnTo>
                  <a:pt x="1" y="22369"/>
                </a:lnTo>
                <a:lnTo>
                  <a:pt x="10" y="22646"/>
                </a:lnTo>
                <a:lnTo>
                  <a:pt x="90" y="23173"/>
                </a:lnTo>
                <a:lnTo>
                  <a:pt x="251" y="23664"/>
                </a:lnTo>
                <a:lnTo>
                  <a:pt x="492" y="24102"/>
                </a:lnTo>
                <a:lnTo>
                  <a:pt x="787" y="24486"/>
                </a:lnTo>
                <a:lnTo>
                  <a:pt x="1162" y="24807"/>
                </a:lnTo>
                <a:lnTo>
                  <a:pt x="1590" y="25075"/>
                </a:lnTo>
                <a:lnTo>
                  <a:pt x="2073" y="25272"/>
                </a:lnTo>
                <a:lnTo>
                  <a:pt x="2332" y="25334"/>
                </a:lnTo>
                <a:lnTo>
                  <a:pt x="2573" y="25388"/>
                </a:lnTo>
                <a:lnTo>
                  <a:pt x="2814" y="25441"/>
                </a:lnTo>
                <a:lnTo>
                  <a:pt x="22603" y="25441"/>
                </a:lnTo>
                <a:lnTo>
                  <a:pt x="22888" y="25379"/>
                </a:lnTo>
                <a:lnTo>
                  <a:pt x="23174" y="25316"/>
                </a:lnTo>
                <a:lnTo>
                  <a:pt x="23397" y="25254"/>
                </a:lnTo>
                <a:lnTo>
                  <a:pt x="23817" y="25084"/>
                </a:lnTo>
                <a:lnTo>
                  <a:pt x="24192" y="24861"/>
                </a:lnTo>
                <a:lnTo>
                  <a:pt x="24531" y="24575"/>
                </a:lnTo>
                <a:lnTo>
                  <a:pt x="24817" y="24254"/>
                </a:lnTo>
                <a:lnTo>
                  <a:pt x="25049" y="23887"/>
                </a:lnTo>
                <a:lnTo>
                  <a:pt x="25228" y="23477"/>
                </a:lnTo>
                <a:lnTo>
                  <a:pt x="25344" y="23039"/>
                </a:lnTo>
                <a:lnTo>
                  <a:pt x="25371" y="22816"/>
                </a:lnTo>
                <a:lnTo>
                  <a:pt x="25398" y="22709"/>
                </a:lnTo>
                <a:lnTo>
                  <a:pt x="25433" y="22602"/>
                </a:lnTo>
                <a:lnTo>
                  <a:pt x="25433" y="2813"/>
                </a:lnTo>
                <a:lnTo>
                  <a:pt x="25398" y="2608"/>
                </a:lnTo>
                <a:lnTo>
                  <a:pt x="25353" y="2402"/>
                </a:lnTo>
                <a:lnTo>
                  <a:pt x="25308" y="2170"/>
                </a:lnTo>
                <a:lnTo>
                  <a:pt x="25148" y="1724"/>
                </a:lnTo>
                <a:lnTo>
                  <a:pt x="24924" y="1313"/>
                </a:lnTo>
                <a:lnTo>
                  <a:pt x="24639" y="947"/>
                </a:lnTo>
                <a:lnTo>
                  <a:pt x="24299" y="634"/>
                </a:lnTo>
                <a:lnTo>
                  <a:pt x="23915" y="384"/>
                </a:lnTo>
                <a:lnTo>
                  <a:pt x="23487" y="188"/>
                </a:lnTo>
                <a:lnTo>
                  <a:pt x="23031" y="72"/>
                </a:lnTo>
                <a:lnTo>
                  <a:pt x="22790" y="45"/>
                </a:lnTo>
                <a:lnTo>
                  <a:pt x="22344" y="9"/>
                </a:lnTo>
                <a:lnTo>
                  <a:pt x="21897" y="0"/>
                </a:lnTo>
                <a:close/>
              </a:path>
            </a:pathLst>
          </a:cu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7338898" y="2842888"/>
            <a:ext cx="269987" cy="270033"/>
            <a:chOff x="1824347" y="2448457"/>
            <a:chExt cx="706403" cy="706892"/>
          </a:xfrm>
        </p:grpSpPr>
        <p:sp>
          <p:nvSpPr>
            <p:cNvPr id="179" name="Google Shape;179;p27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>
            <a:off x="7338898" y="3185069"/>
            <a:ext cx="269987" cy="270033"/>
            <a:chOff x="1824347" y="2448457"/>
            <a:chExt cx="706403" cy="706892"/>
          </a:xfrm>
        </p:grpSpPr>
        <p:sp>
          <p:nvSpPr>
            <p:cNvPr id="182" name="Google Shape;182;p27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p27"/>
          <p:cNvGrpSpPr/>
          <p:nvPr/>
        </p:nvGrpSpPr>
        <p:grpSpPr>
          <a:xfrm>
            <a:off x="7338898" y="3528688"/>
            <a:ext cx="269987" cy="270033"/>
            <a:chOff x="1824347" y="2448457"/>
            <a:chExt cx="706403" cy="706892"/>
          </a:xfrm>
        </p:grpSpPr>
        <p:sp>
          <p:nvSpPr>
            <p:cNvPr id="185" name="Google Shape;185;p27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7338898" y="3878345"/>
            <a:ext cx="269987" cy="270033"/>
            <a:chOff x="1824347" y="2448457"/>
            <a:chExt cx="706403" cy="706892"/>
          </a:xfrm>
        </p:grpSpPr>
        <p:sp>
          <p:nvSpPr>
            <p:cNvPr id="188" name="Google Shape;188;p27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27"/>
          <p:cNvGrpSpPr/>
          <p:nvPr/>
        </p:nvGrpSpPr>
        <p:grpSpPr>
          <a:xfrm>
            <a:off x="7338898" y="4214488"/>
            <a:ext cx="269987" cy="270033"/>
            <a:chOff x="1824347" y="2448457"/>
            <a:chExt cx="706403" cy="706892"/>
          </a:xfrm>
        </p:grpSpPr>
        <p:sp>
          <p:nvSpPr>
            <p:cNvPr id="191" name="Google Shape;191;p27"/>
            <p:cNvSpPr/>
            <p:nvPr/>
          </p:nvSpPr>
          <p:spPr>
            <a:xfrm>
              <a:off x="1824347" y="2448457"/>
              <a:ext cx="706403" cy="706892"/>
            </a:xfrm>
            <a:custGeom>
              <a:rect b="b" l="l" r="r" t="t"/>
              <a:pathLst>
                <a:path extrusionOk="0" h="62158" w="62115">
                  <a:moveTo>
                    <a:pt x="48561" y="23402"/>
                  </a:moveTo>
                  <a:lnTo>
                    <a:pt x="48087" y="24022"/>
                  </a:lnTo>
                  <a:lnTo>
                    <a:pt x="48525" y="23487"/>
                  </a:lnTo>
                  <a:lnTo>
                    <a:pt x="48561" y="23402"/>
                  </a:lnTo>
                  <a:close/>
                  <a:moveTo>
                    <a:pt x="7593" y="0"/>
                  </a:moveTo>
                  <a:lnTo>
                    <a:pt x="6349" y="86"/>
                  </a:lnTo>
                  <a:lnTo>
                    <a:pt x="4075" y="729"/>
                  </a:lnTo>
                  <a:lnTo>
                    <a:pt x="2231" y="1973"/>
                  </a:lnTo>
                  <a:lnTo>
                    <a:pt x="901" y="3732"/>
                  </a:lnTo>
                  <a:lnTo>
                    <a:pt x="472" y="4804"/>
                  </a:lnTo>
                  <a:lnTo>
                    <a:pt x="300" y="5448"/>
                  </a:lnTo>
                  <a:lnTo>
                    <a:pt x="43" y="6778"/>
                  </a:lnTo>
                  <a:lnTo>
                    <a:pt x="43" y="7421"/>
                  </a:lnTo>
                  <a:lnTo>
                    <a:pt x="0" y="31014"/>
                  </a:lnTo>
                  <a:lnTo>
                    <a:pt x="43" y="54650"/>
                  </a:lnTo>
                  <a:lnTo>
                    <a:pt x="43" y="55337"/>
                  </a:lnTo>
                  <a:lnTo>
                    <a:pt x="257" y="56624"/>
                  </a:lnTo>
                  <a:lnTo>
                    <a:pt x="644" y="57782"/>
                  </a:lnTo>
                  <a:lnTo>
                    <a:pt x="1201" y="58854"/>
                  </a:lnTo>
                  <a:lnTo>
                    <a:pt x="1930" y="59798"/>
                  </a:lnTo>
                  <a:lnTo>
                    <a:pt x="2831" y="60613"/>
                  </a:lnTo>
                  <a:lnTo>
                    <a:pt x="3904" y="61256"/>
                  </a:lnTo>
                  <a:lnTo>
                    <a:pt x="5062" y="61728"/>
                  </a:lnTo>
                  <a:lnTo>
                    <a:pt x="5705" y="61900"/>
                  </a:lnTo>
                  <a:lnTo>
                    <a:pt x="6306" y="62029"/>
                  </a:lnTo>
                  <a:lnTo>
                    <a:pt x="6864" y="62157"/>
                  </a:lnTo>
                  <a:lnTo>
                    <a:pt x="55208" y="62157"/>
                  </a:lnTo>
                  <a:lnTo>
                    <a:pt x="55894" y="61986"/>
                  </a:lnTo>
                  <a:lnTo>
                    <a:pt x="56581" y="61857"/>
                  </a:lnTo>
                  <a:lnTo>
                    <a:pt x="57696" y="61514"/>
                  </a:lnTo>
                  <a:lnTo>
                    <a:pt x="59540" y="60398"/>
                  </a:lnTo>
                  <a:lnTo>
                    <a:pt x="60913" y="58811"/>
                  </a:lnTo>
                  <a:lnTo>
                    <a:pt x="61771" y="56838"/>
                  </a:lnTo>
                  <a:lnTo>
                    <a:pt x="61985" y="55723"/>
                  </a:lnTo>
                  <a:lnTo>
                    <a:pt x="62028" y="55465"/>
                  </a:lnTo>
                  <a:lnTo>
                    <a:pt x="62114" y="55208"/>
                  </a:lnTo>
                  <a:lnTo>
                    <a:pt x="62114" y="6864"/>
                  </a:lnTo>
                  <a:lnTo>
                    <a:pt x="48525" y="23487"/>
                  </a:lnTo>
                  <a:lnTo>
                    <a:pt x="48516" y="23507"/>
                  </a:lnTo>
                  <a:lnTo>
                    <a:pt x="48087" y="24022"/>
                  </a:lnTo>
                  <a:lnTo>
                    <a:pt x="48087" y="24022"/>
                  </a:lnTo>
                  <a:lnTo>
                    <a:pt x="30071" y="42039"/>
                  </a:lnTo>
                  <a:lnTo>
                    <a:pt x="29856" y="42339"/>
                  </a:lnTo>
                  <a:lnTo>
                    <a:pt x="29599" y="42596"/>
                  </a:lnTo>
                  <a:lnTo>
                    <a:pt x="29041" y="43197"/>
                  </a:lnTo>
                  <a:lnTo>
                    <a:pt x="28569" y="43583"/>
                  </a:lnTo>
                  <a:lnTo>
                    <a:pt x="27411" y="44055"/>
                  </a:lnTo>
                  <a:lnTo>
                    <a:pt x="26210" y="44055"/>
                  </a:lnTo>
                  <a:lnTo>
                    <a:pt x="25052" y="43583"/>
                  </a:lnTo>
                  <a:lnTo>
                    <a:pt x="24580" y="43197"/>
                  </a:lnTo>
                  <a:lnTo>
                    <a:pt x="14070" y="32644"/>
                  </a:lnTo>
                  <a:lnTo>
                    <a:pt x="13641" y="32173"/>
                  </a:lnTo>
                  <a:lnTo>
                    <a:pt x="13169" y="31014"/>
                  </a:lnTo>
                  <a:lnTo>
                    <a:pt x="13169" y="29813"/>
                  </a:lnTo>
                  <a:lnTo>
                    <a:pt x="13641" y="28655"/>
                  </a:lnTo>
                  <a:lnTo>
                    <a:pt x="14070" y="28183"/>
                  </a:lnTo>
                  <a:lnTo>
                    <a:pt x="14628" y="27625"/>
                  </a:lnTo>
                  <a:lnTo>
                    <a:pt x="15100" y="27197"/>
                  </a:lnTo>
                  <a:lnTo>
                    <a:pt x="16258" y="26725"/>
                  </a:lnTo>
                  <a:lnTo>
                    <a:pt x="17459" y="26725"/>
                  </a:lnTo>
                  <a:lnTo>
                    <a:pt x="18617" y="27197"/>
                  </a:lnTo>
                  <a:lnTo>
                    <a:pt x="19089" y="27625"/>
                  </a:lnTo>
                  <a:lnTo>
                    <a:pt x="26767" y="35304"/>
                  </a:lnTo>
                  <a:lnTo>
                    <a:pt x="43068" y="18960"/>
                  </a:lnTo>
                  <a:lnTo>
                    <a:pt x="43540" y="18574"/>
                  </a:lnTo>
                  <a:lnTo>
                    <a:pt x="44698" y="18102"/>
                  </a:lnTo>
                  <a:lnTo>
                    <a:pt x="45899" y="18102"/>
                  </a:lnTo>
                  <a:lnTo>
                    <a:pt x="47058" y="18574"/>
                  </a:lnTo>
                  <a:lnTo>
                    <a:pt x="47529" y="18960"/>
                  </a:lnTo>
                  <a:lnTo>
                    <a:pt x="48087" y="19561"/>
                  </a:lnTo>
                  <a:lnTo>
                    <a:pt x="48516" y="20033"/>
                  </a:lnTo>
                  <a:lnTo>
                    <a:pt x="48988" y="21148"/>
                  </a:lnTo>
                  <a:lnTo>
                    <a:pt x="48988" y="22392"/>
                  </a:lnTo>
                  <a:lnTo>
                    <a:pt x="48561" y="23402"/>
                  </a:lnTo>
                  <a:lnTo>
                    <a:pt x="61943" y="5877"/>
                  </a:lnTo>
                  <a:lnTo>
                    <a:pt x="61642" y="4762"/>
                  </a:lnTo>
                  <a:lnTo>
                    <a:pt x="60570" y="2745"/>
                  </a:lnTo>
                  <a:lnTo>
                    <a:pt x="58897" y="1244"/>
                  </a:lnTo>
                  <a:lnTo>
                    <a:pt x="56838" y="300"/>
                  </a:lnTo>
                  <a:lnTo>
                    <a:pt x="55680" y="129"/>
                  </a:lnTo>
                  <a:lnTo>
                    <a:pt x="54564" y="43"/>
                  </a:lnTo>
                  <a:lnTo>
                    <a:pt x="53492" y="43"/>
                  </a:lnTo>
                  <a:lnTo>
                    <a:pt x="30542" y="0"/>
                  </a:lnTo>
                  <a:close/>
                </a:path>
              </a:pathLst>
            </a:cu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2404310" y="2487425"/>
              <a:ext cx="126300" cy="369300"/>
            </a:xfrm>
            <a:prstGeom prst="roundRect">
              <a:avLst>
                <a:gd fmla="val 16667" name="adj"/>
              </a:avLst>
            </a:prstGeom>
            <a:solidFill>
              <a:srgbClr val="4CAF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ciclos</a:t>
            </a:r>
            <a:endParaRPr b="0" i="0" sz="9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 rotWithShape="1">
          <a:blip r:embed="rId3">
            <a:alphaModFix/>
          </a:blip>
          <a:srcRect b="30850" l="0" r="0" t="-6"/>
          <a:stretch/>
        </p:blipFill>
        <p:spPr>
          <a:xfrm>
            <a:off x="8074225" y="4947700"/>
            <a:ext cx="764551" cy="12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33383C"/>
      </a:dk1>
      <a:lt1>
        <a:srgbClr val="FFFFFF"/>
      </a:lt1>
      <a:dk2>
        <a:srgbClr val="595959"/>
      </a:dk2>
      <a:lt2>
        <a:srgbClr val="E6E7E8"/>
      </a:lt2>
      <a:accent1>
        <a:srgbClr val="EC183F"/>
      </a:accent1>
      <a:accent2>
        <a:srgbClr val="212121"/>
      </a:accent2>
      <a:accent3>
        <a:srgbClr val="78909C"/>
      </a:accent3>
      <a:accent4>
        <a:srgbClr val="33B39D"/>
      </a:accent4>
      <a:accent5>
        <a:srgbClr val="0A6B5A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