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Layouts/slideLayout41.xml" ContentType="application/vnd.openxmlformats-officedocument.presentationml.slideLayout+xml"/>
  <Override PartName="/ppt/theme/theme8.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9" r:id="rId1"/>
    <p:sldMasterId id="2147483859" r:id="rId2"/>
    <p:sldMasterId id="2147483865" r:id="rId3"/>
    <p:sldMasterId id="2147483869" r:id="rId4"/>
    <p:sldMasterId id="2147483888" r:id="rId5"/>
    <p:sldMasterId id="2147483893" r:id="rId6"/>
    <p:sldMasterId id="2147483895" r:id="rId7"/>
    <p:sldMasterId id="2147483897" r:id="rId8"/>
    <p:sldMasterId id="2147483899" r:id="rId9"/>
  </p:sldMasterIdLst>
  <p:notesMasterIdLst>
    <p:notesMasterId r:id="rId34"/>
  </p:notesMasterIdLst>
  <p:handoutMasterIdLst>
    <p:handoutMasterId r:id="rId35"/>
  </p:handoutMasterIdLst>
  <p:sldIdLst>
    <p:sldId id="1319" r:id="rId10"/>
    <p:sldId id="1517" r:id="rId11"/>
    <p:sldId id="1516" r:id="rId12"/>
    <p:sldId id="1484" r:id="rId13"/>
    <p:sldId id="1506" r:id="rId14"/>
    <p:sldId id="1507" r:id="rId15"/>
    <p:sldId id="1519" r:id="rId16"/>
    <p:sldId id="1520" r:id="rId17"/>
    <p:sldId id="1521" r:id="rId18"/>
    <p:sldId id="1524" r:id="rId19"/>
    <p:sldId id="1525" r:id="rId20"/>
    <p:sldId id="1526" r:id="rId21"/>
    <p:sldId id="1527" r:id="rId22"/>
    <p:sldId id="1510" r:id="rId23"/>
    <p:sldId id="1528" r:id="rId24"/>
    <p:sldId id="1529" r:id="rId25"/>
    <p:sldId id="1530" r:id="rId26"/>
    <p:sldId id="1534" r:id="rId27"/>
    <p:sldId id="1531" r:id="rId28"/>
    <p:sldId id="1532" r:id="rId29"/>
    <p:sldId id="1533" r:id="rId30"/>
    <p:sldId id="1535" r:id="rId31"/>
    <p:sldId id="1536" r:id="rId32"/>
    <p:sldId id="1497" r:id="rId33"/>
  </p:sldIdLst>
  <p:sldSz cx="12192000" cy="6858000"/>
  <p:notesSz cx="7099300" cy="10234613"/>
  <p:defaultTextStyle>
    <a:defPPr lvl="0">
      <a:defRPr lang="zh-CN"/>
    </a:defPPr>
    <a:lvl1pPr lvl="1" algn="l" rtl="0" fontAlgn="t">
      <a:spcBef>
        <a:spcPct val="0"/>
      </a:spcBef>
      <a:spcAft>
        <a:spcPct val="0"/>
      </a:spcAft>
      <a:defRPr sz="1000" kern="1200">
        <a:solidFill>
          <a:schemeClr val="tx1"/>
        </a:solidFill>
        <a:latin typeface="Arial" pitchFamily="34" charset="0"/>
        <a:ea typeface="宋体" charset="-122"/>
        <a:cs typeface="+mn-cs"/>
      </a:defRPr>
    </a:lvl1pPr>
    <a:lvl2pPr marL="457200" lvl="2" algn="l" rtl="0" fontAlgn="t">
      <a:spcBef>
        <a:spcPct val="0"/>
      </a:spcBef>
      <a:spcAft>
        <a:spcPct val="0"/>
      </a:spcAft>
      <a:defRPr sz="1000" kern="1200">
        <a:solidFill>
          <a:schemeClr val="tx1"/>
        </a:solidFill>
        <a:latin typeface="Arial" pitchFamily="34" charset="0"/>
        <a:ea typeface="宋体" charset="-122"/>
        <a:cs typeface="+mn-cs"/>
      </a:defRPr>
    </a:lvl2pPr>
    <a:lvl3pPr marL="914400" lvl="3" algn="l" rtl="0" fontAlgn="t">
      <a:spcBef>
        <a:spcPct val="0"/>
      </a:spcBef>
      <a:spcAft>
        <a:spcPct val="0"/>
      </a:spcAft>
      <a:defRPr sz="1000" kern="1200">
        <a:solidFill>
          <a:schemeClr val="tx1"/>
        </a:solidFill>
        <a:latin typeface="Arial" pitchFamily="34" charset="0"/>
        <a:ea typeface="宋体" charset="-122"/>
        <a:cs typeface="+mn-cs"/>
      </a:defRPr>
    </a:lvl3pPr>
    <a:lvl4pPr marL="1371600" lvl="4" algn="l" rtl="0" fontAlgn="t">
      <a:spcBef>
        <a:spcPct val="0"/>
      </a:spcBef>
      <a:spcAft>
        <a:spcPct val="0"/>
      </a:spcAft>
      <a:defRPr sz="1000" kern="1200">
        <a:solidFill>
          <a:schemeClr val="tx1"/>
        </a:solidFill>
        <a:latin typeface="Arial" pitchFamily="34" charset="0"/>
        <a:ea typeface="宋体" charset="-122"/>
        <a:cs typeface="+mn-cs"/>
      </a:defRPr>
    </a:lvl4pPr>
    <a:lvl5pPr marL="1828800" algn="l" rtl="0" fontAlgn="t">
      <a:spcBef>
        <a:spcPct val="0"/>
      </a:spcBef>
      <a:spcAft>
        <a:spcPct val="0"/>
      </a:spcAft>
      <a:defRPr sz="1000" kern="1200">
        <a:solidFill>
          <a:schemeClr val="tx1"/>
        </a:solidFill>
        <a:latin typeface="Arial" pitchFamily="34" charset="0"/>
        <a:ea typeface="宋体" charset="-122"/>
        <a:cs typeface="+mn-cs"/>
      </a:defRPr>
    </a:lvl5pPr>
    <a:lvl6pPr marL="2286000" algn="l" defTabSz="914400" rtl="0" eaLnBrk="1" latinLnBrk="0" hangingPunct="1">
      <a:defRPr sz="1000" kern="1200">
        <a:solidFill>
          <a:schemeClr val="tx1"/>
        </a:solidFill>
        <a:latin typeface="Arial" pitchFamily="34" charset="0"/>
        <a:ea typeface="宋体" charset="-122"/>
        <a:cs typeface="+mn-cs"/>
      </a:defRPr>
    </a:lvl6pPr>
    <a:lvl7pPr marL="2743200" algn="l" defTabSz="914400" rtl="0" eaLnBrk="1" latinLnBrk="0" hangingPunct="1">
      <a:defRPr sz="1000" kern="1200">
        <a:solidFill>
          <a:schemeClr val="tx1"/>
        </a:solidFill>
        <a:latin typeface="Arial" pitchFamily="34" charset="0"/>
        <a:ea typeface="宋体" charset="-122"/>
        <a:cs typeface="+mn-cs"/>
      </a:defRPr>
    </a:lvl7pPr>
    <a:lvl8pPr marL="3200400" algn="l" defTabSz="914400" rtl="0" eaLnBrk="1" latinLnBrk="0" hangingPunct="1">
      <a:defRPr sz="1000" kern="1200">
        <a:solidFill>
          <a:schemeClr val="tx1"/>
        </a:solidFill>
        <a:latin typeface="Arial" pitchFamily="34" charset="0"/>
        <a:ea typeface="宋体" charset="-122"/>
        <a:cs typeface="+mn-cs"/>
      </a:defRPr>
    </a:lvl8pPr>
    <a:lvl9pPr marL="3657600" algn="l" defTabSz="914400" rtl="0" eaLnBrk="1" latinLnBrk="0" hangingPunct="1">
      <a:defRPr sz="1000" kern="1200">
        <a:solidFill>
          <a:schemeClr val="tx1"/>
        </a:solidFill>
        <a:latin typeface="Arial" pitchFamily="34" charset="0"/>
        <a:ea typeface="宋体" charset="-122"/>
        <a:cs typeface="+mn-cs"/>
      </a:defRPr>
    </a:lvl9pPr>
  </p:defaultTextStyle>
  <p:extLst>
    <p:ext uri="{EFAFB233-063F-42B5-8137-9DF3F51BA10A}">
      <p15:sldGuideLst xmlns:p15="http://schemas.microsoft.com/office/powerpoint/2012/main">
        <p15:guide id="1" orient="horz" pos="2750" userDrawn="1">
          <p15:clr>
            <a:srgbClr val="A4A3A4"/>
          </p15:clr>
        </p15:guide>
        <p15:guide id="2" orient="horz" pos="595" userDrawn="1">
          <p15:clr>
            <a:srgbClr val="A4A3A4"/>
          </p15:clr>
        </p15:guide>
        <p15:guide id="3" orient="horz" pos="5" userDrawn="1">
          <p15:clr>
            <a:srgbClr val="A4A3A4"/>
          </p15:clr>
        </p15:guide>
        <p15:guide id="4" orient="horz" pos="3203" userDrawn="1">
          <p15:clr>
            <a:srgbClr val="A4A3A4"/>
          </p15:clr>
        </p15:guide>
        <p15:guide id="5" pos="234" userDrawn="1">
          <p15:clr>
            <a:srgbClr val="A4A3A4"/>
          </p15:clr>
        </p15:guide>
        <p15:guide id="6" pos="3840" userDrawn="1">
          <p15:clr>
            <a:srgbClr val="A4A3A4"/>
          </p15:clr>
        </p15:guide>
        <p15:guide id="7" pos="7227" userDrawn="1">
          <p15:clr>
            <a:srgbClr val="A4A3A4"/>
          </p15:clr>
        </p15:guide>
        <p15:guide id="8" pos="7446" userDrawn="1">
          <p15:clr>
            <a:srgbClr val="A4A3A4"/>
          </p15:clr>
        </p15:guide>
      </p15:sldGuideLst>
    </p:ext>
    <p:ext uri="{2D200454-40CA-4A62-9FC3-DE9A4176ACB9}">
      <p15:notesGuideLst xmlns:p15="http://schemas.microsoft.com/office/powerpoint/2012/main">
        <p15:guide id="1" orient="horz" pos="3223">
          <p15:clr>
            <a:srgbClr val="A4A3A4"/>
          </p15:clr>
        </p15:guide>
        <p15:guide id="2" orient="horz" pos="479">
          <p15:clr>
            <a:srgbClr val="A4A3A4"/>
          </p15:clr>
        </p15:guide>
        <p15:guide id="3" pos="2440">
          <p15:clr>
            <a:srgbClr val="A4A3A4"/>
          </p15:clr>
        </p15:guide>
        <p15:guide id="4" pos="444">
          <p15:clr>
            <a:srgbClr val="A4A3A4"/>
          </p15:clr>
        </p15:guide>
        <p15:guide id="5" pos="40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909"/>
    <a:srgbClr val="FFC1C1"/>
    <a:srgbClr val="33CCFF"/>
    <a:srgbClr val="66CCFF"/>
    <a:srgbClr val="0099CC"/>
    <a:srgbClr val="00CCFF"/>
    <a:srgbClr val="990000"/>
    <a:srgbClr val="CF6B63"/>
    <a:srgbClr val="E7CCC7"/>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4" autoAdjust="0"/>
    <p:restoredTop sz="96424" autoAdjust="0"/>
  </p:normalViewPr>
  <p:slideViewPr>
    <p:cSldViewPr showGuides="1">
      <p:cViewPr varScale="1">
        <p:scale>
          <a:sx n="112" d="100"/>
          <a:sy n="112" d="100"/>
        </p:scale>
        <p:origin x="642" y="114"/>
      </p:cViewPr>
      <p:guideLst>
        <p:guide orient="horz" pos="2750"/>
        <p:guide orient="horz" pos="595"/>
        <p:guide orient="horz" pos="5"/>
        <p:guide orient="horz" pos="3203"/>
        <p:guide pos="234"/>
        <p:guide pos="3840"/>
        <p:guide pos="7227"/>
        <p:guide pos="7446"/>
      </p:guideLst>
    </p:cSldViewPr>
  </p:slideViewPr>
  <p:notesTextViewPr>
    <p:cViewPr>
      <p:scale>
        <a:sx n="75" d="100"/>
        <a:sy n="75" d="100"/>
      </p:scale>
      <p:origin x="0" y="0"/>
    </p:cViewPr>
  </p:notesTextViewPr>
  <p:sorterViewPr>
    <p:cViewPr>
      <p:scale>
        <a:sx n="66" d="100"/>
        <a:sy n="66" d="100"/>
      </p:scale>
      <p:origin x="0" y="834"/>
    </p:cViewPr>
  </p:sorterViewPr>
  <p:notesViewPr>
    <p:cSldViewPr showGuides="1">
      <p:cViewPr>
        <p:scale>
          <a:sx n="66" d="100"/>
          <a:sy n="66" d="100"/>
        </p:scale>
        <p:origin x="3306" y="342"/>
      </p:cViewPr>
      <p:guideLst>
        <p:guide orient="horz" pos="3223"/>
        <p:guide orient="horz" pos="479"/>
        <p:guide pos="2440"/>
        <p:guide pos="444"/>
        <p:guide pos="4028"/>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heme" Target="theme/theme1.xml"/><Relationship Id="rId21" Type="http://schemas.openxmlformats.org/officeDocument/2006/relationships/slide" Target="slides/slide12.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handoutMaster" Target="handoutMasters/handoutMaster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latin typeface="Arial" panose="020B0604020202020204" pitchFamily="34" charset="0"/>
              <a:ea typeface="微软雅黑" panose="020B0503020204020204" pitchFamily="34" charset="-122"/>
              <a:sym typeface="Arial" panose="020B0604020202020204" pitchFamily="34" charset="0"/>
            </a:endParaRPr>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latin typeface="Arial" panose="020B0604020202020204" pitchFamily="34" charset="0"/>
              <a:ea typeface="微软雅黑" panose="020B0503020204020204" pitchFamily="34" charset="-122"/>
              <a:sym typeface="Arial" panose="020B0604020202020204" pitchFamily="34" charset="0"/>
            </a:endParaRPr>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latin typeface="Arial" panose="020B0604020202020204" pitchFamily="34" charset="0"/>
            </a:endParaRPr>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latin typeface="Arial" panose="020B0604020202020204" pitchFamily="34" charset="0"/>
              </a:rPr>
              <a:pPr>
                <a:defRPr/>
              </a:pPr>
              <a:t>‹#›</a:t>
            </a:fld>
            <a:endParaRPr lang="en-US" altLang="zh-CN">
              <a:latin typeface="Arial" panose="020B0604020202020204" pitchFamily="34" charset="0"/>
            </a:endParaRPr>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139700" y="768350"/>
            <a:ext cx="6823075" cy="3838575"/>
          </a:xfrm>
          <a:prstGeom prst="rect">
            <a:avLst/>
          </a:prstGeom>
          <a:noFill/>
          <a:ln w="9525">
            <a:solidFill>
              <a:srgbClr val="000000"/>
            </a:solidFill>
            <a:miter lim="800000"/>
            <a:headEnd/>
            <a:tailEnd/>
          </a:ln>
        </p:spPr>
        <p:txBody>
          <a:bodyPr/>
          <a:lstStyle/>
          <a:p>
            <a:endParaRPr lang="zh-CN" altLang="en-US">
              <a:latin typeface="Arial" panose="020B0604020202020204" pitchFamily="34" charset="0"/>
            </a:endParaRPr>
          </a:p>
        </p:txBody>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dt="0"/>
  <p:notesStyle>
    <a:lvl1pPr marL="180975" indent="-180975" algn="l" rtl="0" eaLnBrk="0" fontAlgn="base" hangingPunct="0">
      <a:lnSpc>
        <a:spcPct val="125000"/>
      </a:lnSpc>
      <a:spcBef>
        <a:spcPct val="0"/>
      </a:spcBef>
      <a:spcAft>
        <a:spcPts val="600"/>
      </a:spcAft>
      <a:buSzPct val="60000"/>
      <a:buFont typeface="Wingdings" pitchFamily="2" charset="2"/>
      <a:buChar char="l"/>
      <a:defRPr sz="1100" kern="1200">
        <a:solidFill>
          <a:schemeClr val="tx1"/>
        </a:solidFill>
        <a:latin typeface="Arial" panose="020B0604020202020204" pitchFamily="34" charset="0"/>
        <a:ea typeface="微软雅黑" panose="020B0503020204020204" pitchFamily="34" charset="-122"/>
        <a:cs typeface="+mn-cs"/>
        <a:sym typeface="Arial" panose="020B0604020202020204" pitchFamily="34" charset="0"/>
      </a:defRPr>
    </a:lvl1pPr>
    <a:lvl2pPr marL="541338" indent="-180975" algn="l" rtl="0" eaLnBrk="0" fontAlgn="base" hangingPunct="0">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sym typeface="Arial" panose="020B0604020202020204" pitchFamily="34" charset="0"/>
      </a:defRPr>
    </a:lvl2pPr>
    <a:lvl3pPr marL="895350" indent="-174625" algn="l" rtl="0" eaLnBrk="0" fontAlgn="base" hangingPunct="0">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sym typeface="Arial" panose="020B0604020202020204" pitchFamily="34" charset="0"/>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42875" y="760413"/>
            <a:ext cx="6818313" cy="3836987"/>
          </a:xfrm>
          <a:ln/>
        </p:spPr>
      </p:sp>
    </p:spTree>
    <p:extLst>
      <p:ext uri="{BB962C8B-B14F-4D97-AF65-F5344CB8AC3E}">
        <p14:creationId xmlns:p14="http://schemas.microsoft.com/office/powerpoint/2010/main" val="3458088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5645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pPr>
              <a:buNone/>
            </a:pPr>
            <a:r>
              <a:rPr lang="en-US" altLang="zh-CN" smtClean="0">
                <a:latin typeface="Arial" panose="020B0604020202020204" pitchFamily="34" charset="0"/>
                <a:ea typeface="微软雅黑" panose="020B0503020204020204" pitchFamily="34" charset="-122"/>
                <a:sym typeface="Arial" panose="020B0604020202020204" pitchFamily="34" charset="0"/>
              </a:rPr>
              <a:t>   </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a:p>
            <a:pPr>
              <a:buNone/>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22632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pPr>
              <a:buNone/>
            </a:pPr>
            <a:r>
              <a:rPr lang="en-US" altLang="zh-CN" smtClean="0">
                <a:latin typeface="Arial" panose="020B0604020202020204" pitchFamily="34" charset="0"/>
                <a:ea typeface="微软雅黑" panose="020B0503020204020204" pitchFamily="34" charset="-122"/>
                <a:sym typeface="Arial" panose="020B0604020202020204" pitchFamily="34" charset="0"/>
              </a:rPr>
              <a:t>   </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a:p>
            <a:pPr>
              <a:buNone/>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531899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pPr>
              <a:buNone/>
            </a:pPr>
            <a:r>
              <a:rPr lang="en-US" altLang="zh-CN" smtClean="0">
                <a:latin typeface="Arial" panose="020B0604020202020204" pitchFamily="34" charset="0"/>
                <a:ea typeface="微软雅黑" panose="020B0503020204020204" pitchFamily="34" charset="-122"/>
                <a:sym typeface="Arial" panose="020B0604020202020204" pitchFamily="34" charset="0"/>
              </a:rPr>
              <a:t>   </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a:p>
            <a:pPr>
              <a:buNone/>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43380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750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74957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01803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73870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4924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9028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页眉占位符 3"/>
          <p:cNvSpPr>
            <a:spLocks noGrp="1"/>
          </p:cNvSpPr>
          <p:nvPr>
            <p:ph type="hdr" sz="quarter" idx="10"/>
          </p:nvPr>
        </p:nvSpPr>
        <p:spPr/>
        <p:txBody>
          <a:bodyPr/>
          <a:lstStyle/>
          <a:p>
            <a:r>
              <a:rPr lang="zh-CN" altLang="en-US" smtClean="0">
                <a:latin typeface="Arial" panose="020B0604020202020204" pitchFamily="34" charset="0"/>
                <a:ea typeface="微软雅黑" panose="020B0503020204020204" pitchFamily="34" charset="-122"/>
                <a:sym typeface="Arial" panose="020B0604020202020204" pitchFamily="34" charset="0"/>
              </a:rPr>
              <a:t>请将此处改为本章标题</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689553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87195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32101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00641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5883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5503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44022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pPr marL="0" indent="0">
              <a:buNone/>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38708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6084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3330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pPr>
              <a:buNone/>
            </a:pPr>
            <a:r>
              <a:rPr lang="en-US" altLang="zh-CN" smtClean="0">
                <a:latin typeface="Arial" panose="020B0604020202020204" pitchFamily="34" charset="0"/>
                <a:ea typeface="微软雅黑" panose="020B0503020204020204" pitchFamily="34" charset="-122"/>
                <a:sym typeface="Arial" panose="020B0604020202020204" pitchFamily="34" charset="0"/>
              </a:rPr>
              <a:t>   </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a:p>
            <a:pPr>
              <a:buNone/>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10256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pPr>
              <a:buNone/>
            </a:pPr>
            <a:r>
              <a:rPr lang="en-US" altLang="zh-CN" smtClean="0">
                <a:latin typeface="Arial" panose="020B0604020202020204" pitchFamily="34" charset="0"/>
                <a:ea typeface="微软雅黑" panose="020B0503020204020204" pitchFamily="34" charset="-122"/>
                <a:sym typeface="Arial" panose="020B0604020202020204" pitchFamily="34" charset="0"/>
              </a:rPr>
              <a:t>   </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a:p>
            <a:pPr>
              <a:buNone/>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60186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44412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11834" y="5578475"/>
            <a:ext cx="1094317"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12192000" cy="3810000"/>
          </a:xfrm>
          <a:prstGeom prst="rect">
            <a:avLst/>
          </a:prstGeom>
          <a:noFill/>
          <a:ln w="9525">
            <a:noFill/>
            <a:miter lim="800000"/>
            <a:headEnd/>
            <a:tailEnd/>
          </a:ln>
        </p:spPr>
      </p:pic>
      <p:sp>
        <p:nvSpPr>
          <p:cNvPr id="5" name="Text Box 48"/>
          <p:cNvSpPr txBox="1">
            <a:spLocks noChangeArrowheads="1"/>
          </p:cNvSpPr>
          <p:nvPr/>
        </p:nvSpPr>
        <p:spPr bwMode="auto">
          <a:xfrm>
            <a:off x="9632951" y="4094163"/>
            <a:ext cx="1239011" cy="265564"/>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www.huawei.com</a:t>
            </a:r>
          </a:p>
        </p:txBody>
      </p:sp>
      <p:sp>
        <p:nvSpPr>
          <p:cNvPr id="1414185" name="Rectangle 41"/>
          <p:cNvSpPr>
            <a:spLocks noGrp="1" noChangeArrowheads="1"/>
          </p:cNvSpPr>
          <p:nvPr>
            <p:ph type="ctrTitle" sz="quarter"/>
          </p:nvPr>
        </p:nvSpPr>
        <p:spPr>
          <a:xfrm>
            <a:off x="1007533" y="1419226"/>
            <a:ext cx="8016792" cy="1470025"/>
          </a:xfrm>
          <a:ln algn="ctr"/>
        </p:spPr>
        <p:txBody>
          <a:bodyPr lIns="87802" tIns="43901" rIns="87802" bIns="43901"/>
          <a:lstStyle>
            <a:lvl1pPr defTabSz="784225" eaLnBrk="0" hangingPunct="0">
              <a:defRPr sz="4300">
                <a:solidFill>
                  <a:schemeClr val="bg1"/>
                </a:solidFill>
                <a:latin typeface="Arial" panose="020B0604020202020204" pitchFamily="34" charset="0"/>
                <a:ea typeface="微软雅黑" panose="020B0503020204020204" pitchFamily="34" charset="-122"/>
                <a:sym typeface="Arial" panose="020B0604020202020204" pitchFamily="34" charset="0"/>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874185"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版权所有</a:t>
            </a:r>
            <a:r>
              <a:rPr lang="en-US" altLang="zh-CN" sz="1200" b="0" i="0" dirty="0" smtClean="0">
                <a:latin typeface="Arial" panose="020B0604020202020204" pitchFamily="34" charset="0"/>
                <a:ea typeface="微软雅黑" panose="020B0503020204020204" pitchFamily="34" charset="-122"/>
                <a:sym typeface="Arial" panose="020B0604020202020204" pitchFamily="34" charset="0"/>
              </a:rPr>
              <a:t>©</a:t>
            </a:r>
            <a:r>
              <a:rPr lang="en-US" altLang="zh-CN" sz="1200" b="0" dirty="0" smtClean="0">
                <a:latin typeface="Arial" panose="020B0604020202020204" pitchFamily="34" charset="0"/>
                <a:ea typeface="微软雅黑" panose="020B0503020204020204" pitchFamily="34" charset="-122"/>
                <a:sym typeface="Arial" panose="020B0604020202020204" pitchFamily="34" charset="0"/>
              </a:rPr>
              <a:t> </a:t>
            </a:r>
            <a:r>
              <a:rPr lang="en-US" altLang="zh-CN" sz="1200" b="0" i="0" kern="1200" dirty="0" smtClean="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2019 </a:t>
            </a:r>
            <a:r>
              <a:rPr lang="zh-CN" altLang="en-US" sz="1200" b="0" i="0" kern="1200" dirty="0" smtClean="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华为技术有限公司</a:t>
            </a:r>
            <a:endParaRPr lang="en-US" altLang="zh-CN" sz="1200" b="0" i="0" kern="120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1002259" y="507208"/>
            <a:ext cx="821267"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912285" y="1376363"/>
            <a:ext cx="10560049" cy="3924300"/>
          </a:xfrm>
        </p:spPr>
        <p:txBody>
          <a:bodyPr/>
          <a:lstStyle>
            <a:lvl1pPr marL="457200" marR="0" indent="-457200" algn="l" defTabSz="801688" rtl="0" eaLnBrk="0" fontAlgn="base" latinLnBrk="0" hangingPunct="0">
              <a:lnSpc>
                <a:spcPct val="140000"/>
              </a:lnSpc>
              <a:spcBef>
                <a:spcPct val="30000"/>
              </a:spcBef>
              <a:spcAft>
                <a:spcPct val="0"/>
              </a:spcAft>
              <a:buClr>
                <a:srgbClr val="808080"/>
              </a:buClr>
              <a:buSzPct val="100000"/>
              <a:buFont typeface="+mj-lt"/>
              <a:buAutoNum type="arabicPeriod"/>
              <a:tabLst/>
              <a:defRPr/>
            </a:lvl1pPr>
            <a:lvl2pPr marL="858837" indent="-457200">
              <a:buSzPct val="100000"/>
              <a:buFont typeface="+mj-lt"/>
              <a:buAutoNum type="alphaUcPeriod"/>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Arial" panose="020B0604020202020204" pitchFamily="34" charset="0"/>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376363"/>
            <a:ext cx="10560049"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Arial" panose="020B0604020202020204" pitchFamily="34" charset="0"/>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1000141" y="509589"/>
            <a:ext cx="823384"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1000141" y="509589"/>
            <a:ext cx="823384" cy="617537"/>
          </a:xfrm>
          <a:prstGeom prst="rect">
            <a:avLst/>
          </a:prstGeom>
          <a:noFill/>
          <a:ln w="9525">
            <a:noFill/>
            <a:miter lim="800000"/>
            <a:headEnd/>
            <a:tailEnd/>
          </a:ln>
        </p:spPr>
      </p:pic>
      <p:sp>
        <p:nvSpPr>
          <p:cNvPr id="9" name="TextBox 8"/>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Arial" panose="020B0604020202020204" pitchFamily="34" charset="0"/>
                <a:ea typeface="+mj-ea"/>
                <a:cs typeface="Arial" pitchFamily="34" charset="0"/>
              </a:rPr>
              <a:t>本章总结</a:t>
            </a:r>
          </a:p>
        </p:txBody>
      </p:sp>
      <p:sp>
        <p:nvSpPr>
          <p:cNvPr id="7" name="内容占位符 6"/>
          <p:cNvSpPr>
            <a:spLocks noGrp="1"/>
          </p:cNvSpPr>
          <p:nvPr>
            <p:ph sz="quarter" idx="10"/>
          </p:nvPr>
        </p:nvSpPr>
        <p:spPr>
          <a:xfrm>
            <a:off x="912285" y="1376364"/>
            <a:ext cx="10560049" cy="3889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Arial" panose="020B0604020202020204" pitchFamily="34" charset="0"/>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993792" y="512677"/>
            <a:ext cx="829733"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912285" y="1376363"/>
            <a:ext cx="10560049"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993792" y="512677"/>
            <a:ext cx="829733" cy="623887"/>
          </a:xfrm>
          <a:prstGeom prst="rect">
            <a:avLst/>
          </a:prstGeom>
          <a:noFill/>
          <a:ln w="9525">
            <a:noFill/>
            <a:miter lim="800000"/>
            <a:headEnd/>
            <a:tailEnd/>
          </a:ln>
        </p:spPr>
      </p:pic>
      <p:sp>
        <p:nvSpPr>
          <p:cNvPr id="4" name="TextBox 3"/>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Arial" panose="020B0604020202020204" pitchFamily="34" charset="0"/>
                <a:ea typeface="+mj-ea"/>
                <a:cs typeface="Arial" pitchFamily="34" charset="0"/>
              </a:rPr>
              <a:t>学习推荐</a:t>
            </a:r>
          </a:p>
        </p:txBody>
      </p:sp>
      <p:sp>
        <p:nvSpPr>
          <p:cNvPr id="6" name="文本占位符 6"/>
          <p:cNvSpPr>
            <a:spLocks noGrp="1"/>
          </p:cNvSpPr>
          <p:nvPr>
            <p:ph type="body" sz="quarter" idx="10"/>
          </p:nvPr>
        </p:nvSpPr>
        <p:spPr>
          <a:xfrm>
            <a:off x="912285" y="1376363"/>
            <a:ext cx="10560049"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5380334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69951" y="430214"/>
            <a:ext cx="10327216" cy="8715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69951" y="1641475"/>
            <a:ext cx="5183716"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8" y="1641475"/>
            <a:ext cx="51858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5219638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534" y="369035"/>
            <a:ext cx="10176933" cy="745784"/>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07533" y="1297019"/>
            <a:ext cx="10128000" cy="48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1581398"/>
      </p:ext>
    </p:extLst>
  </p:cSld>
  <p:clrMapOvr>
    <a:masterClrMapping/>
  </p:clrMapOvr>
  <p:transition advClick="0" advTm="8000">
    <p:fade thruBlk="1"/>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5289456" y="2503488"/>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panose="020B0604020202020204" pitchFamily="34" charset="0"/>
                <a:ea typeface="华文细黑" pitchFamily="2" charset="-122"/>
                <a:sym typeface="FrutigerNext LT Regular" pitchFamily="34" charset="0"/>
              </a:rPr>
              <a:t>谢谢</a:t>
            </a:r>
            <a:endParaRPr lang="zh-CN" altLang="zh-CN" sz="4100" dirty="0">
              <a:solidFill>
                <a:srgbClr val="990000"/>
              </a:solidFill>
              <a:latin typeface="Arial" panose="020B0604020202020204" pitchFamily="34"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10011834" y="5578475"/>
            <a:ext cx="1094317"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12192000" cy="3810000"/>
          </a:xfrm>
          <a:prstGeom prst="rect">
            <a:avLst/>
          </a:prstGeom>
          <a:noFill/>
          <a:ln w="9525">
            <a:noFill/>
            <a:miter lim="800000"/>
            <a:headEnd/>
            <a:tailEnd/>
          </a:ln>
        </p:spPr>
      </p:pic>
      <p:sp>
        <p:nvSpPr>
          <p:cNvPr id="5" name="Text Box 48"/>
          <p:cNvSpPr txBox="1">
            <a:spLocks noChangeArrowheads="1"/>
          </p:cNvSpPr>
          <p:nvPr/>
        </p:nvSpPr>
        <p:spPr bwMode="auto">
          <a:xfrm>
            <a:off x="9632951" y="4094163"/>
            <a:ext cx="1239011" cy="265564"/>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a:solidFill>
                  <a:srgbClr val="FFFFFF"/>
                </a:solidFill>
                <a:latin typeface="Arial" panose="020B0604020202020204" pitchFamily="34" charset="0"/>
                <a:ea typeface="微软雅黑" panose="020B0503020204020204" pitchFamily="34" charset="-122"/>
                <a:sym typeface="Arial" panose="020B0604020202020204" pitchFamily="34" charset="0"/>
              </a:rPr>
              <a:t>www.huawei.com</a:t>
            </a:r>
          </a:p>
        </p:txBody>
      </p:sp>
      <p:sp>
        <p:nvSpPr>
          <p:cNvPr id="6" name="Rectangle 49"/>
          <p:cNvSpPr>
            <a:spLocks noChangeArrowheads="1"/>
          </p:cNvSpPr>
          <p:nvPr/>
        </p:nvSpPr>
        <p:spPr bwMode="auto">
          <a:xfrm>
            <a:off x="874185" y="6207125"/>
            <a:ext cx="48745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Copyright © </a:t>
            </a:r>
            <a:r>
              <a:rPr lang="en-US" altLang="zh-CN"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2018 </a:t>
            </a:r>
            <a:r>
              <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Huawei Technologies Co., Ltd. All rights reserved. </a:t>
            </a:r>
          </a:p>
        </p:txBody>
      </p:sp>
      <p:sp>
        <p:nvSpPr>
          <p:cNvPr id="1414185" name="Rectangle 41"/>
          <p:cNvSpPr>
            <a:spLocks noGrp="1" noChangeArrowheads="1"/>
          </p:cNvSpPr>
          <p:nvPr>
            <p:ph type="ctrTitle" sz="quarter"/>
          </p:nvPr>
        </p:nvSpPr>
        <p:spPr>
          <a:xfrm>
            <a:off x="857251" y="1419226"/>
            <a:ext cx="7397749" cy="1470025"/>
          </a:xfrm>
          <a:ln algn="ctr"/>
        </p:spPr>
        <p:txBody>
          <a:bodyPr lIns="87802" tIns="43901" rIns="87802" bIns="43901"/>
          <a:lstStyle>
            <a:lvl1pPr defTabSz="784225" eaLnBrk="0" hangingPunct="0">
              <a:defRPr sz="4300">
                <a:solidFill>
                  <a:schemeClr val="bg1"/>
                </a:solidFill>
              </a:defRPr>
            </a:lvl1pPr>
          </a:lstStyle>
          <a:p>
            <a:r>
              <a:rPr lang="zh-CN" altLang="en-US"/>
              <a:t>单击此处编辑母版标题样式</a:t>
            </a:r>
          </a:p>
        </p:txBody>
      </p:sp>
    </p:spTree>
    <p:extLst>
      <p:ext uri="{BB962C8B-B14F-4D97-AF65-F5344CB8AC3E}">
        <p14:creationId xmlns:p14="http://schemas.microsoft.com/office/powerpoint/2010/main" val="2210772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4948079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23656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1088793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1007533" y="1417639"/>
          <a:ext cx="10464801" cy="1082675"/>
        </p:xfrm>
        <a:graphic>
          <a:graphicData uri="http://schemas.openxmlformats.org/drawingml/2006/table">
            <a:tbl>
              <a:tblPr/>
              <a:tblGrid>
                <a:gridCol w="3120249">
                  <a:extLst>
                    <a:ext uri="{9D8B030D-6E8A-4147-A177-3AD203B41FA5}">
                      <a16:colId xmlns:a16="http://schemas.microsoft.com/office/drawing/2014/main" xmlns="" val="20000"/>
                    </a:ext>
                  </a:extLst>
                </a:gridCol>
                <a:gridCol w="1968219">
                  <a:extLst>
                    <a:ext uri="{9D8B030D-6E8A-4147-A177-3AD203B41FA5}">
                      <a16:colId xmlns:a16="http://schemas.microsoft.com/office/drawing/2014/main" xmlns="" val="20001"/>
                    </a:ext>
                  </a:extLst>
                </a:gridCol>
                <a:gridCol w="3024336">
                  <a:extLst>
                    <a:ext uri="{9D8B030D-6E8A-4147-A177-3AD203B41FA5}">
                      <a16:colId xmlns:a16="http://schemas.microsoft.com/office/drawing/2014/main" xmlns="" val="20002"/>
                    </a:ext>
                  </a:extLst>
                </a:gridCol>
                <a:gridCol w="235199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课程版本</a:t>
                      </a:r>
                      <a:endParaRPr kumimoji="1" lang="en-US" altLang="zh-CN" sz="18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18" name="Group 21"/>
          <p:cNvGraphicFramePr>
            <a:graphicFrameLocks noGrp="1"/>
          </p:cNvGraphicFramePr>
          <p:nvPr userDrawn="1"/>
        </p:nvGraphicFramePr>
        <p:xfrm>
          <a:off x="1007533" y="2940051"/>
          <a:ext cx="10464800" cy="3038475"/>
        </p:xfrm>
        <a:graphic>
          <a:graphicData uri="http://schemas.openxmlformats.org/drawingml/2006/table">
            <a:tbl>
              <a:tblPr/>
              <a:tblGrid>
                <a:gridCol w="3120248">
                  <a:extLst>
                    <a:ext uri="{9D8B030D-6E8A-4147-A177-3AD203B41FA5}">
                      <a16:colId xmlns:a16="http://schemas.microsoft.com/office/drawing/2014/main" xmlns="" val="20000"/>
                    </a:ext>
                  </a:extLst>
                </a:gridCol>
                <a:gridCol w="1968219">
                  <a:extLst>
                    <a:ext uri="{9D8B030D-6E8A-4147-A177-3AD203B41FA5}">
                      <a16:colId xmlns:a16="http://schemas.microsoft.com/office/drawing/2014/main" xmlns="" val="20001"/>
                    </a:ext>
                  </a:extLst>
                </a:gridCol>
                <a:gridCol w="3024336">
                  <a:extLst>
                    <a:ext uri="{9D8B030D-6E8A-4147-A177-3AD203B41FA5}">
                      <a16:colId xmlns:a16="http://schemas.microsoft.com/office/drawing/2014/main" xmlns="" val="20002"/>
                    </a:ext>
                  </a:extLst>
                </a:gridCol>
                <a:gridCol w="235199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作者</a:t>
                      </a:r>
                      <a:r>
                        <a:rPr kumimoji="1" lang="en-US" altLang="zh-CN" sz="18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a:t>
                      </a:r>
                      <a:r>
                        <a:rPr kumimoji="1" lang="zh-CN" altLang="en-US" sz="18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审核人</a:t>
                      </a:r>
                      <a:r>
                        <a:rPr kumimoji="1" lang="en-US" altLang="zh-CN" sz="18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a:t>
                      </a:r>
                      <a:r>
                        <a:rPr kumimoji="1" lang="zh-CN" altLang="en-US" sz="18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新开发/优化</a:t>
                      </a:r>
                      <a:endParaRPr kumimoji="1" lang="zh-CN" altLang="en-US" sz="18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5" name="文本占位符 7"/>
          <p:cNvSpPr>
            <a:spLocks noGrp="1"/>
          </p:cNvSpPr>
          <p:nvPr>
            <p:ph type="body" sz="quarter" idx="17" hasCustomPrompt="1"/>
          </p:nvPr>
        </p:nvSpPr>
        <p:spPr>
          <a:xfrm>
            <a:off x="1007533" y="1988841"/>
            <a:ext cx="3120248"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4127781" y="1988841"/>
            <a:ext cx="1968219"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6096000" y="1988841"/>
            <a:ext cx="3024336"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9120336" y="1988841"/>
            <a:ext cx="2351997"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1007435" y="3537012"/>
            <a:ext cx="3120347"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4127781" y="3537012"/>
            <a:ext cx="1968219"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6096000" y="3537012"/>
            <a:ext cx="3024336"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9120336" y="3501008"/>
            <a:ext cx="2352261"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952501" y="609316"/>
            <a:ext cx="9402233"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Arial" panose="020B0604020202020204" pitchFamily="34" charset="0"/>
                <a:ea typeface="微软雅黑" panose="020B0503020204020204" pitchFamily="34" charset="-122"/>
                <a:sym typeface="Arial" panose="020B0604020202020204" pitchFamily="34" charset="0"/>
              </a:rPr>
              <a:t>修订记录</a:t>
            </a:r>
          </a:p>
        </p:txBody>
      </p:sp>
      <p:sp>
        <p:nvSpPr>
          <p:cNvPr id="64" name="Text Box 58"/>
          <p:cNvSpPr txBox="1">
            <a:spLocks noChangeArrowheads="1"/>
          </p:cNvSpPr>
          <p:nvPr userDrawn="1"/>
        </p:nvSpPr>
        <p:spPr bwMode="auto">
          <a:xfrm>
            <a:off x="8079318" y="360364"/>
            <a:ext cx="3831167"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4041068"/>
            <a:ext cx="3120347"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4127781" y="4041068"/>
            <a:ext cx="1968219"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6096000" y="4041068"/>
            <a:ext cx="3024336"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9120336" y="4005064"/>
            <a:ext cx="2352261"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1007435" y="4509120"/>
            <a:ext cx="3120347"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4127781" y="4509120"/>
            <a:ext cx="1968219"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6096000" y="4509120"/>
            <a:ext cx="3024336"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9120336" y="4509120"/>
            <a:ext cx="2352261"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1007435" y="5049180"/>
            <a:ext cx="3120347"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4127781" y="5049180"/>
            <a:ext cx="1968219"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6096000" y="5049180"/>
            <a:ext cx="3024336"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9120336" y="5049180"/>
            <a:ext cx="2352261"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1007435" y="5517232"/>
            <a:ext cx="3120347"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4127781" y="5517232"/>
            <a:ext cx="1968219"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6096000" y="5517232"/>
            <a:ext cx="3024336"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9120336" y="5517232"/>
            <a:ext cx="2352261"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extLst>
      <p:ext uri="{BB962C8B-B14F-4D97-AF65-F5344CB8AC3E}">
        <p14:creationId xmlns:p14="http://schemas.microsoft.com/office/powerpoint/2010/main" val="552018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11834" y="5582711"/>
            <a:ext cx="1094317" cy="812267"/>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12192000" cy="3810000"/>
          </a:xfrm>
          <a:prstGeom prst="rect">
            <a:avLst/>
          </a:prstGeom>
          <a:noFill/>
          <a:ln w="9525">
            <a:noFill/>
            <a:miter lim="800000"/>
            <a:headEnd/>
            <a:tailEnd/>
          </a:ln>
        </p:spPr>
      </p:pic>
      <p:sp>
        <p:nvSpPr>
          <p:cNvPr id="5" name="Text Box 48"/>
          <p:cNvSpPr txBox="1">
            <a:spLocks noChangeArrowheads="1"/>
          </p:cNvSpPr>
          <p:nvPr/>
        </p:nvSpPr>
        <p:spPr bwMode="auto">
          <a:xfrm>
            <a:off x="9632951" y="4094163"/>
            <a:ext cx="1239011" cy="265564"/>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rPr>
              <a:t>www.huawei.com</a:t>
            </a:r>
          </a:p>
        </p:txBody>
      </p:sp>
      <p:sp>
        <p:nvSpPr>
          <p:cNvPr id="1414185" name="Rectangle 41"/>
          <p:cNvSpPr>
            <a:spLocks noGrp="1" noChangeArrowheads="1"/>
          </p:cNvSpPr>
          <p:nvPr>
            <p:ph type="ctrTitle" sz="quarter"/>
          </p:nvPr>
        </p:nvSpPr>
        <p:spPr>
          <a:xfrm>
            <a:off x="1007533" y="1419226"/>
            <a:ext cx="8016792"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874185"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版权所有</a:t>
            </a:r>
            <a:r>
              <a:rPr lang="en-US" altLang="zh-CN"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 2019 </a:t>
            </a:r>
            <a:r>
              <a:rPr lang="zh-CN" altLang="en-US"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华为技术有限公司</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8646978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1002259" y="542013"/>
            <a:ext cx="821267"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912284" y="1376364"/>
            <a:ext cx="10560049"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3500" dirty="0" smtClean="0">
                <a:solidFill>
                  <a:srgbClr val="990000"/>
                </a:solidFill>
                <a:latin typeface="Arial" panose="020B0604020202020204" pitchFamily="34" charset="0"/>
                <a:ea typeface="黑体"/>
                <a:cs typeface="Arial" pitchFamily="34" charset="0"/>
              </a:rPr>
              <a:t>前言</a:t>
            </a:r>
          </a:p>
        </p:txBody>
      </p:sp>
    </p:spTree>
    <p:extLst>
      <p:ext uri="{BB962C8B-B14F-4D97-AF65-F5344CB8AC3E}">
        <p14:creationId xmlns:p14="http://schemas.microsoft.com/office/powerpoint/2010/main" val="23399341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376364"/>
            <a:ext cx="10530416" cy="4194175"/>
          </a:xfrm>
        </p:spPr>
        <p:txBody>
          <a:bodyPr/>
          <a:lstStyle>
            <a:lvl1pPr marL="301625" marR="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lvl1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988678" y="532240"/>
            <a:ext cx="829733" cy="623888"/>
          </a:xfrm>
          <a:prstGeom prst="rect">
            <a:avLst/>
          </a:prstGeom>
          <a:noFill/>
          <a:ln w="9525">
            <a:noFill/>
            <a:miter lim="800000"/>
            <a:headEnd/>
            <a:tailEnd/>
          </a:ln>
        </p:spPr>
      </p:pic>
      <p:sp>
        <p:nvSpPr>
          <p:cNvPr id="8" name="TextBox 7"/>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3500" dirty="0" smtClean="0">
                <a:solidFill>
                  <a:srgbClr val="990000"/>
                </a:solidFill>
                <a:latin typeface="Arial" panose="020B0604020202020204" pitchFamily="34" charset="0"/>
                <a:ea typeface="黑体"/>
                <a:cs typeface="Arial" pitchFamily="34" charset="0"/>
              </a:rPr>
              <a:t>目标</a:t>
            </a:r>
          </a:p>
        </p:txBody>
      </p:sp>
    </p:spTree>
    <p:extLst>
      <p:ext uri="{BB962C8B-B14F-4D97-AF65-F5344CB8AC3E}">
        <p14:creationId xmlns:p14="http://schemas.microsoft.com/office/powerpoint/2010/main" val="342437916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988860" y="541075"/>
            <a:ext cx="827617"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912283" y="1376363"/>
            <a:ext cx="10560051" cy="3924300"/>
          </a:xfrm>
        </p:spPr>
        <p:txBody>
          <a:bodyPr/>
          <a:lstStyle>
            <a:lvl1pPr marL="457200" marR="0" indent="-457200" algn="l" defTabSz="801688" rtl="0" eaLnBrk="0" fontAlgn="base" latinLnBrk="0" hangingPunct="0">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3500" dirty="0" smtClean="0">
                <a:solidFill>
                  <a:srgbClr val="990000"/>
                </a:solidFill>
                <a:latin typeface="Arial" panose="020B0604020202020204" pitchFamily="34" charset="0"/>
                <a:ea typeface="黑体"/>
                <a:cs typeface="Arial" pitchFamily="34" charset="0"/>
              </a:rPr>
              <a:t>目录</a:t>
            </a:r>
          </a:p>
        </p:txBody>
      </p:sp>
    </p:spTree>
    <p:extLst>
      <p:ext uri="{BB962C8B-B14F-4D97-AF65-F5344CB8AC3E}">
        <p14:creationId xmlns:p14="http://schemas.microsoft.com/office/powerpoint/2010/main" val="79560009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775520" y="548681"/>
            <a:ext cx="6384709" cy="639557"/>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3500" dirty="0" smtClean="0">
                <a:solidFill>
                  <a:srgbClr val="990000"/>
                </a:solidFill>
                <a:latin typeface="Arial" panose="020B0604020202020204" pitchFamily="34" charset="0"/>
                <a:ea typeface="黑体"/>
                <a:cs typeface="Arial" pitchFamily="34" charset="0"/>
              </a:rPr>
              <a:t>本节概述和学习目标</a:t>
            </a:r>
          </a:p>
        </p:txBody>
      </p:sp>
      <p:sp>
        <p:nvSpPr>
          <p:cNvPr id="7" name="内容占位符 6"/>
          <p:cNvSpPr>
            <a:spLocks noGrp="1"/>
          </p:cNvSpPr>
          <p:nvPr>
            <p:ph sz="quarter" idx="10"/>
          </p:nvPr>
        </p:nvSpPr>
        <p:spPr>
          <a:xfrm>
            <a:off x="912285" y="1376364"/>
            <a:ext cx="10560049"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988678" y="532240"/>
            <a:ext cx="829733" cy="623888"/>
          </a:xfrm>
          <a:prstGeom prst="rect">
            <a:avLst/>
          </a:prstGeom>
          <a:noFill/>
          <a:ln w="9525">
            <a:noFill/>
            <a:miter lim="800000"/>
            <a:headEnd/>
            <a:tailEnd/>
          </a:ln>
        </p:spPr>
      </p:pic>
    </p:spTree>
    <p:extLst>
      <p:ext uri="{BB962C8B-B14F-4D97-AF65-F5344CB8AC3E}">
        <p14:creationId xmlns:p14="http://schemas.microsoft.com/office/powerpoint/2010/main" val="259037985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387351"/>
            <a:ext cx="10284883"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912285" y="1376363"/>
            <a:ext cx="10560049" cy="3924300"/>
          </a:xfrm>
        </p:spPr>
        <p:txBody>
          <a:bodyPr/>
          <a:lstStyle/>
          <a:p>
            <a:r>
              <a:rPr lang="zh-CN" altLang="en-US" dirty="0" smtClean="0"/>
              <a:t>单击此处输入文字</a:t>
            </a:r>
            <a:endParaRPr lang="zh-CN" altLang="en-US" dirty="0"/>
          </a:p>
        </p:txBody>
      </p:sp>
    </p:spTree>
    <p:extLst>
      <p:ext uri="{BB962C8B-B14F-4D97-AF65-F5344CB8AC3E}">
        <p14:creationId xmlns:p14="http://schemas.microsoft.com/office/powerpoint/2010/main" val="24620139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2284" y="387351"/>
            <a:ext cx="10284883" cy="868363"/>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8218209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1002259" y="527945"/>
            <a:ext cx="821267"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912284" y="1376364"/>
            <a:ext cx="10560049" cy="4032856"/>
          </a:xfrm>
        </p:spPr>
        <p:txBody>
          <a:bodyPr/>
          <a:lstStyle>
            <a:lvl1pPr>
              <a:defRPr/>
            </a:lvl1pPr>
          </a:lstStyle>
          <a:p>
            <a:pPr eaLnBrk="1" hangingPunct="1"/>
            <a:r>
              <a:rPr lang="zh-CN" altLang="en-US" dirty="0" smtClean="0"/>
              <a:t>本章主要讲述</a:t>
            </a:r>
            <a:r>
              <a:rPr lang="en-US" altLang="zh-CN" dirty="0" smtClean="0"/>
              <a:t>...</a:t>
            </a:r>
            <a:endParaRPr lang="zh-CN" altLang="en-US" dirty="0" smtClean="0"/>
          </a:p>
          <a:p>
            <a:pPr lvl="4"/>
            <a:endParaRPr lang="zh-CN" altLang="en-US" dirty="0"/>
          </a:p>
        </p:txBody>
      </p:sp>
      <p:sp>
        <p:nvSpPr>
          <p:cNvPr id="11" name="TextBox 10"/>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Arial" panose="020B0604020202020204" pitchFamily="34" charset="0"/>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36484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1002259" y="549412"/>
            <a:ext cx="821267"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912285" y="1376363"/>
            <a:ext cx="10560049" cy="3924300"/>
          </a:xfrm>
        </p:spPr>
        <p:txBody>
          <a:bodyPr/>
          <a:lstStyle>
            <a:lvl1pPr marL="457200" marR="0" indent="-457200" algn="l" defTabSz="801688" rtl="0" eaLnBrk="0" fontAlgn="base" latinLnBrk="0" hangingPunct="0">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3500" dirty="0" smtClean="0">
                <a:solidFill>
                  <a:srgbClr val="990000"/>
                </a:solidFill>
                <a:latin typeface="Arial" panose="020B0604020202020204" pitchFamily="34" charset="0"/>
                <a:ea typeface="黑体"/>
                <a:cs typeface="Arial" pitchFamily="34" charset="0"/>
              </a:rPr>
              <a:t>思考题</a:t>
            </a:r>
          </a:p>
        </p:txBody>
      </p:sp>
    </p:spTree>
    <p:extLst>
      <p:ext uri="{BB962C8B-B14F-4D97-AF65-F5344CB8AC3E}">
        <p14:creationId xmlns:p14="http://schemas.microsoft.com/office/powerpoint/2010/main" val="405787751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376363"/>
            <a:ext cx="10560049"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3500" dirty="0" smtClean="0">
                <a:solidFill>
                  <a:srgbClr val="990000"/>
                </a:solidFill>
                <a:latin typeface="Arial" panose="020B0604020202020204" pitchFamily="34" charset="0"/>
                <a:ea typeface="黑体"/>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1000141" y="543212"/>
            <a:ext cx="823384" cy="617537"/>
          </a:xfrm>
          <a:prstGeom prst="rect">
            <a:avLst/>
          </a:prstGeom>
          <a:noFill/>
          <a:ln w="9525">
            <a:noFill/>
            <a:miter lim="800000"/>
            <a:headEnd/>
            <a:tailEnd/>
          </a:ln>
        </p:spPr>
      </p:pic>
    </p:spTree>
    <p:extLst>
      <p:ext uri="{BB962C8B-B14F-4D97-AF65-F5344CB8AC3E}">
        <p14:creationId xmlns:p14="http://schemas.microsoft.com/office/powerpoint/2010/main" val="327483449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1000141" y="543212"/>
            <a:ext cx="823384" cy="617537"/>
          </a:xfrm>
          <a:prstGeom prst="rect">
            <a:avLst/>
          </a:prstGeom>
          <a:noFill/>
          <a:ln w="9525">
            <a:noFill/>
            <a:miter lim="800000"/>
            <a:headEnd/>
            <a:tailEnd/>
          </a:ln>
        </p:spPr>
      </p:pic>
      <p:sp>
        <p:nvSpPr>
          <p:cNvPr id="9" name="TextBox 8"/>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3500" dirty="0" smtClean="0">
                <a:solidFill>
                  <a:srgbClr val="990000"/>
                </a:solidFill>
                <a:latin typeface="Arial" panose="020B0604020202020204" pitchFamily="34" charset="0"/>
                <a:ea typeface="黑体"/>
                <a:cs typeface="Arial" pitchFamily="34" charset="0"/>
              </a:rPr>
              <a:t>本章总结</a:t>
            </a:r>
          </a:p>
        </p:txBody>
      </p:sp>
      <p:sp>
        <p:nvSpPr>
          <p:cNvPr id="7" name="内容占位符 6"/>
          <p:cNvSpPr>
            <a:spLocks noGrp="1"/>
          </p:cNvSpPr>
          <p:nvPr>
            <p:ph sz="quarter" idx="10"/>
          </p:nvPr>
        </p:nvSpPr>
        <p:spPr>
          <a:xfrm>
            <a:off x="912285" y="1376364"/>
            <a:ext cx="10560049" cy="3889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2104880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3500" dirty="0" smtClean="0">
                <a:solidFill>
                  <a:srgbClr val="990000"/>
                </a:solidFill>
                <a:latin typeface="Arial" panose="020B0604020202020204" pitchFamily="34" charset="0"/>
                <a:ea typeface="黑体"/>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993792" y="536862"/>
            <a:ext cx="829733"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912285" y="1376363"/>
            <a:ext cx="10560049"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extLst>
      <p:ext uri="{BB962C8B-B14F-4D97-AF65-F5344CB8AC3E}">
        <p14:creationId xmlns:p14="http://schemas.microsoft.com/office/powerpoint/2010/main" val="358610521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993792" y="536862"/>
            <a:ext cx="829733" cy="623887"/>
          </a:xfrm>
          <a:prstGeom prst="rect">
            <a:avLst/>
          </a:prstGeom>
          <a:noFill/>
          <a:ln w="9525">
            <a:noFill/>
            <a:miter lim="800000"/>
            <a:headEnd/>
            <a:tailEnd/>
          </a:ln>
        </p:spPr>
      </p:pic>
      <p:sp>
        <p:nvSpPr>
          <p:cNvPr id="4" name="TextBox 3"/>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3500" dirty="0" smtClean="0">
                <a:solidFill>
                  <a:srgbClr val="990000"/>
                </a:solidFill>
                <a:latin typeface="Arial" panose="020B0604020202020204" pitchFamily="34" charset="0"/>
                <a:ea typeface="黑体"/>
                <a:cs typeface="Arial" pitchFamily="34" charset="0"/>
              </a:rPr>
              <a:t>学习推荐</a:t>
            </a:r>
          </a:p>
        </p:txBody>
      </p:sp>
      <p:sp>
        <p:nvSpPr>
          <p:cNvPr id="6" name="文本占位符 6"/>
          <p:cNvSpPr>
            <a:spLocks noGrp="1"/>
          </p:cNvSpPr>
          <p:nvPr>
            <p:ph type="body" sz="quarter" idx="10"/>
          </p:nvPr>
        </p:nvSpPr>
        <p:spPr>
          <a:xfrm>
            <a:off x="912285" y="1376363"/>
            <a:ext cx="10560049" cy="3924300"/>
          </a:xfrm>
        </p:spPr>
        <p:txBody>
          <a:bodyPr/>
          <a:lstStyle/>
          <a:p>
            <a:endParaRPr lang="zh-CN" altLang="en-US" dirty="0"/>
          </a:p>
        </p:txBody>
      </p:sp>
    </p:spTree>
    <p:extLst>
      <p:ext uri="{BB962C8B-B14F-4D97-AF65-F5344CB8AC3E}">
        <p14:creationId xmlns:p14="http://schemas.microsoft.com/office/powerpoint/2010/main" val="36342958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谢谢">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143000"/>
          </a:xfrm>
          <a:prstGeom prst="rect">
            <a:avLst/>
          </a:prstGeom>
        </p:spPr>
        <p:txBody>
          <a:bodyPr/>
          <a:lstStyle>
            <a:lvl1pPr>
              <a:defRPr>
                <a:solidFill>
                  <a:schemeClr val="bg1"/>
                </a:solidFill>
              </a:defRPr>
            </a:lvl1pPr>
          </a:lstStyle>
          <a:p>
            <a:r>
              <a:rPr lang="en-US" altLang="zh-CN" dirty="0" smtClean="0"/>
              <a:t>Click to edit Master title style</a:t>
            </a:r>
            <a:endParaRPr lang="zh-CN" altLang="en-US" dirty="0"/>
          </a:p>
        </p:txBody>
      </p:sp>
      <p:sp>
        <p:nvSpPr>
          <p:cNvPr id="4" name="Text Box 8"/>
          <p:cNvSpPr txBox="1">
            <a:spLocks noChangeArrowheads="1"/>
          </p:cNvSpPr>
          <p:nvPr userDrawn="1"/>
        </p:nvSpPr>
        <p:spPr bwMode="auto">
          <a:xfrm>
            <a:off x="5289456" y="2503488"/>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panose="020B0604020202020204" pitchFamily="34" charset="0"/>
                <a:ea typeface="华文细黑" pitchFamily="2" charset="-122"/>
                <a:sym typeface="FrutigerNext LT Regular" pitchFamily="34" charset="0"/>
              </a:rPr>
              <a:t>谢谢</a:t>
            </a:r>
            <a:endParaRPr lang="zh-CN" altLang="zh-CN" sz="4100" dirty="0">
              <a:solidFill>
                <a:srgbClr val="990000"/>
              </a:solidFill>
              <a:latin typeface="Arial" panose="020B0604020202020204" pitchFamily="34" charset="0"/>
              <a:ea typeface="华文细黑" pitchFamily="2" charset="-122"/>
              <a:sym typeface="FrutigerNext LT Regular" pitchFamily="34" charset="0"/>
            </a:endParaRPr>
          </a:p>
        </p:txBody>
      </p:sp>
      <p:sp>
        <p:nvSpPr>
          <p:cNvPr id="5" name="文本占位符 4"/>
          <p:cNvSpPr>
            <a:spLocks noGrp="1"/>
          </p:cNvSpPr>
          <p:nvPr>
            <p:ph type="body" sz="quarter" idx="10" hasCustomPrompt="1"/>
          </p:nvPr>
        </p:nvSpPr>
        <p:spPr>
          <a:xfrm>
            <a:off x="-2448982" y="1377157"/>
            <a:ext cx="2400300" cy="4824412"/>
          </a:xfrm>
          <a:prstGeom prst="rect">
            <a:avLst/>
          </a:prstGeom>
        </p:spPr>
        <p:txBody>
          <a:bodyPr/>
          <a:lstStyle>
            <a:lvl1pPr marL="0" indent="0">
              <a:buNone/>
              <a:defRPr sz="1400"/>
            </a:lvl1pPr>
            <a:lvl2pPr>
              <a:buNone/>
              <a:defRPr sz="1400"/>
            </a:lvl2pPr>
            <a:lvl3pPr>
              <a:buNone/>
              <a:defRPr sz="1400"/>
            </a:lvl3pPr>
            <a:lvl4pPr>
              <a:buNone/>
              <a:defRPr sz="1400"/>
            </a:lvl4pPr>
            <a:lvl5pPr>
              <a:buNone/>
              <a:defRPr sz="1400"/>
            </a:lvl5pPr>
          </a:lstStyle>
          <a:p>
            <a:pPr lvl="0"/>
            <a:r>
              <a:rPr lang="zh-CN" altLang="en-US" dirty="0" smtClean="0"/>
              <a:t>此处为教学指引。</a:t>
            </a:r>
            <a:endParaRPr lang="zh-CN" altLang="en-US" dirty="0"/>
          </a:p>
        </p:txBody>
      </p:sp>
    </p:spTree>
    <p:extLst>
      <p:ext uri="{BB962C8B-B14F-4D97-AF65-F5344CB8AC3E}">
        <p14:creationId xmlns:p14="http://schemas.microsoft.com/office/powerpoint/2010/main" val="177085837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2"/>
            <a:ext cx="12201373" cy="5594695"/>
          </a:xfrm>
          <a:prstGeom prst="rect">
            <a:avLst/>
          </a:prstGeom>
        </p:spPr>
      </p:pic>
      <p:sp>
        <p:nvSpPr>
          <p:cNvPr id="7" name="L 形 6"/>
          <p:cNvSpPr/>
          <p:nvPr userDrawn="1"/>
        </p:nvSpPr>
        <p:spPr>
          <a:xfrm rot="5400000">
            <a:off x="7850739" y="2130702"/>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latin typeface="Arial" panose="020B0604020202020204" pitchFamily="34" charset="0"/>
            </a:endParaRPr>
          </a:p>
        </p:txBody>
      </p:sp>
      <p:sp>
        <p:nvSpPr>
          <p:cNvPr id="10"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898646" y="907094"/>
            <a:ext cx="6557247" cy="690255"/>
          </a:xfrm>
          <a:prstGeom prst="rect">
            <a:avLst/>
          </a:prstGeom>
          <a:ln>
            <a:noFill/>
            <a:prstDash val="dash"/>
          </a:ln>
        </p:spPr>
        <p:txBody>
          <a:bodyPr lIns="0" tIns="0" rIns="0" bIns="0" anchor="t">
            <a:normAutofit/>
          </a:bodyPr>
          <a:lstStyle>
            <a:lvl1pPr algn="l">
              <a:defRPr sz="23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28898" y="1949372"/>
            <a:ext cx="6533289" cy="643926"/>
          </a:xfrm>
          <a:prstGeom prst="rect">
            <a:avLst/>
          </a:prstGeom>
        </p:spPr>
        <p:txBody>
          <a:bodyPr lIns="0" tIns="0" rIns="0" bIns="0"/>
          <a:lstStyle>
            <a:lvl1pPr>
              <a:defRPr sz="1050">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a16="http://schemas.microsoft.com/office/drawing/2014/main" xmlns="" id="{52F8733E-C4C9-8D4D-8DDA-CAB265AC05A0}"/>
              </a:ext>
            </a:extLst>
          </p:cNvPr>
          <p:cNvSpPr>
            <a:spLocks noGrp="1"/>
          </p:cNvSpPr>
          <p:nvPr>
            <p:ph type="body" sz="quarter" idx="11"/>
          </p:nvPr>
        </p:nvSpPr>
        <p:spPr>
          <a:xfrm>
            <a:off x="913231" y="6227192"/>
            <a:ext cx="1616539" cy="322753"/>
          </a:xfrm>
          <a:prstGeom prst="rect">
            <a:avLst/>
          </a:prstGeom>
        </p:spPr>
        <p:txBody>
          <a:bodyPr lIns="0" tIns="0" rIns="0" bIns="0"/>
          <a:lstStyle>
            <a:lvl1pPr>
              <a:defRPr sz="675">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047904293"/>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智能">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375"/>
            <a:ext cx="12192669" cy="5599236"/>
          </a:xfrm>
          <a:prstGeom prst="rect">
            <a:avLst/>
          </a:prstGeom>
        </p:spPr>
      </p:pic>
      <p:sp>
        <p:nvSpPr>
          <p:cNvPr id="8" name="Title 1">
            <a:extLst>
              <a:ext uri="{FF2B5EF4-FFF2-40B4-BE49-F238E27FC236}">
                <a16:creationId xmlns:a16="http://schemas.microsoft.com/office/drawing/2014/main" xmlns="" id="{62AA4863-E1EF-3342-A8CB-ECD4FD06CEB7}"/>
              </a:ext>
            </a:extLst>
          </p:cNvPr>
          <p:cNvSpPr>
            <a:spLocks noGrp="1"/>
          </p:cNvSpPr>
          <p:nvPr>
            <p:ph type="ctrTitle" hasCustomPrompt="1"/>
          </p:nvPr>
        </p:nvSpPr>
        <p:spPr>
          <a:xfrm>
            <a:off x="898646" y="907094"/>
            <a:ext cx="6557247" cy="690255"/>
          </a:xfrm>
          <a:prstGeom prst="rect">
            <a:avLst/>
          </a:prstGeom>
        </p:spPr>
        <p:txBody>
          <a:bodyPr lIns="0" tIns="0" rIns="0" bIns="0" anchor="t">
            <a:normAutofit/>
          </a:bodyPr>
          <a:lstStyle>
            <a:lvl1pPr algn="l">
              <a:defRPr sz="23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xmlns="" id="{195303EA-8491-464F-99A0-67F948701C12}"/>
              </a:ext>
            </a:extLst>
          </p:cNvPr>
          <p:cNvSpPr>
            <a:spLocks noGrp="1"/>
          </p:cNvSpPr>
          <p:nvPr>
            <p:ph type="body" sz="quarter" idx="10" hasCustomPrompt="1"/>
          </p:nvPr>
        </p:nvSpPr>
        <p:spPr>
          <a:xfrm>
            <a:off x="928898" y="1949372"/>
            <a:ext cx="4126549" cy="643926"/>
          </a:xfrm>
          <a:prstGeom prst="rect">
            <a:avLst/>
          </a:prstGeom>
        </p:spPr>
        <p:txBody>
          <a:bodyPr lIns="0" tIns="0" rIns="0" bIns="0"/>
          <a:lstStyle>
            <a:lvl1pPr>
              <a:defRPr sz="105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xmlns="" id="{56DBC59C-CE55-E340-A3AE-F88AAF0D7560}"/>
              </a:ext>
            </a:extLst>
          </p:cNvPr>
          <p:cNvSpPr>
            <a:spLocks noGrp="1"/>
          </p:cNvSpPr>
          <p:nvPr>
            <p:ph type="body" sz="quarter" idx="11"/>
          </p:nvPr>
        </p:nvSpPr>
        <p:spPr>
          <a:xfrm>
            <a:off x="913231" y="6227192"/>
            <a:ext cx="1616539" cy="322753"/>
          </a:xfrm>
          <a:prstGeom prst="rect">
            <a:avLst/>
          </a:prstGeom>
        </p:spPr>
        <p:txBody>
          <a:bodyPr lIns="0" tIns="0" rIns="0" bIns="0"/>
          <a:lstStyle>
            <a:lvl1pPr>
              <a:defRPr sz="675">
                <a:solidFill>
                  <a:schemeClr val="tx1"/>
                </a:solidFill>
              </a:defRPr>
            </a:lvl1pPr>
          </a:lstStyle>
          <a:p>
            <a:pPr lvl="0"/>
            <a:r>
              <a:rPr lang="zh-CN" altLang="en-US" smtClean="0"/>
              <a:t>单击此处编辑母版文本样式</a:t>
            </a:r>
          </a:p>
        </p:txBody>
      </p:sp>
      <p:sp>
        <p:nvSpPr>
          <p:cNvPr id="14" name="L 形 17">
            <a:extLst>
              <a:ext uri="{FF2B5EF4-FFF2-40B4-BE49-F238E27FC236}">
                <a16:creationId xmlns:a16="http://schemas.microsoft.com/office/drawing/2014/main" xmlns="" id="{3049C48A-4CAE-8940-8A29-89DE0543DF4C}"/>
              </a:ext>
            </a:extLst>
          </p:cNvPr>
          <p:cNvSpPr/>
          <p:nvPr userDrawn="1"/>
        </p:nvSpPr>
        <p:spPr>
          <a:xfrm rot="5400000">
            <a:off x="5367286" y="2370890"/>
            <a:ext cx="744262" cy="761911"/>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latin typeface="Arial" panose="020B0604020202020204" pitchFamily="34" charset="0"/>
            </a:endParaRPr>
          </a:p>
        </p:txBody>
      </p:sp>
    </p:spTree>
    <p:extLst>
      <p:ext uri="{BB962C8B-B14F-4D97-AF65-F5344CB8AC3E}">
        <p14:creationId xmlns:p14="http://schemas.microsoft.com/office/powerpoint/2010/main" val="248126582"/>
      </p:ext>
    </p:extLst>
  </p:cSld>
  <p:clrMapOvr>
    <a:masterClrMapping/>
  </p:clrMapOvr>
  <p:extLst mod="1">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376"/>
            <a:ext cx="12192669" cy="5590529"/>
          </a:xfrm>
          <a:prstGeom prst="rect">
            <a:avLst/>
          </a:prstGeom>
        </p:spPr>
      </p:pic>
      <p:sp>
        <p:nvSpPr>
          <p:cNvPr id="9" name="L 形 8"/>
          <p:cNvSpPr/>
          <p:nvPr userDrawn="1"/>
        </p:nvSpPr>
        <p:spPr>
          <a:xfrm rot="5400000">
            <a:off x="5943057" y="2323659"/>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latin typeface="Arial" panose="020B0604020202020204" pitchFamily="34" charset="0"/>
            </a:endParaRPr>
          </a:p>
        </p:txBody>
      </p:sp>
      <p:sp>
        <p:nvSpPr>
          <p:cNvPr id="8" name="Title 1">
            <a:extLst>
              <a:ext uri="{FF2B5EF4-FFF2-40B4-BE49-F238E27FC236}">
                <a16:creationId xmlns:a16="http://schemas.microsoft.com/office/drawing/2014/main" xmlns="" id="{FB908F03-BBCC-164B-BE54-2E836D6E7C14}"/>
              </a:ext>
            </a:extLst>
          </p:cNvPr>
          <p:cNvSpPr>
            <a:spLocks noGrp="1"/>
          </p:cNvSpPr>
          <p:nvPr>
            <p:ph type="ctrTitle" hasCustomPrompt="1"/>
          </p:nvPr>
        </p:nvSpPr>
        <p:spPr>
          <a:xfrm>
            <a:off x="898646" y="907094"/>
            <a:ext cx="6557247" cy="690255"/>
          </a:xfrm>
          <a:prstGeom prst="rect">
            <a:avLst/>
          </a:prstGeom>
        </p:spPr>
        <p:txBody>
          <a:bodyPr lIns="0" tIns="0" rIns="0" bIns="0" anchor="t">
            <a:normAutofit/>
          </a:bodyPr>
          <a:lstStyle>
            <a:lvl1pPr algn="l">
              <a:defRPr sz="23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xmlns="" id="{A3BE9F9B-07D9-DD4C-9CEF-250804A4145A}"/>
              </a:ext>
            </a:extLst>
          </p:cNvPr>
          <p:cNvSpPr>
            <a:spLocks noGrp="1"/>
          </p:cNvSpPr>
          <p:nvPr>
            <p:ph type="body" sz="quarter" idx="10" hasCustomPrompt="1"/>
          </p:nvPr>
        </p:nvSpPr>
        <p:spPr>
          <a:xfrm>
            <a:off x="928898" y="1949372"/>
            <a:ext cx="6533289" cy="643926"/>
          </a:xfrm>
          <a:prstGeom prst="rect">
            <a:avLst/>
          </a:prstGeom>
        </p:spPr>
        <p:txBody>
          <a:bodyPr lIns="0" tIns="0" rIns="0" bIns="0"/>
          <a:lstStyle>
            <a:lvl1pPr>
              <a:defRPr sz="105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xmlns="" id="{93A299E5-0026-5A42-88AA-B3A7F29D3ABD}"/>
              </a:ext>
            </a:extLst>
          </p:cNvPr>
          <p:cNvSpPr>
            <a:spLocks noGrp="1"/>
          </p:cNvSpPr>
          <p:nvPr>
            <p:ph type="body" sz="quarter" idx="11"/>
          </p:nvPr>
        </p:nvSpPr>
        <p:spPr>
          <a:xfrm>
            <a:off x="913231" y="6227192"/>
            <a:ext cx="1616539" cy="322753"/>
          </a:xfrm>
          <a:prstGeom prst="rect">
            <a:avLst/>
          </a:prstGeom>
        </p:spPr>
        <p:txBody>
          <a:bodyPr lIns="0" tIns="0" rIns="0" bIns="0"/>
          <a:lstStyle>
            <a:lvl1pPr>
              <a:defRPr sz="675">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38004043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376364"/>
            <a:ext cx="10530416" cy="4194175"/>
          </a:xfrm>
        </p:spPr>
        <p:txBody>
          <a:bodyPr/>
          <a:lstStyle>
            <a:lvl1pPr marL="301625" marR="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lvl1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1007435" y="518172"/>
            <a:ext cx="829733" cy="623888"/>
          </a:xfrm>
          <a:prstGeom prst="rect">
            <a:avLst/>
          </a:prstGeom>
          <a:noFill/>
          <a:ln w="9525">
            <a:noFill/>
            <a:miter lim="800000"/>
            <a:headEnd/>
            <a:tailEnd/>
          </a:ln>
        </p:spPr>
      </p:pic>
      <p:sp>
        <p:nvSpPr>
          <p:cNvPr id="8" name="TextBox 7"/>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Arial" panose="020B0604020202020204" pitchFamily="34" charset="0"/>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攀登">
    <p:bg>
      <p:bgPr>
        <a:solidFill>
          <a:srgbClr val="FFFFFF"/>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74021"/>
            <a:ext cx="12192669" cy="5668718"/>
          </a:xfrm>
          <a:prstGeom prst="rect">
            <a:avLst/>
          </a:prstGeom>
        </p:spPr>
      </p:pic>
      <p:sp>
        <p:nvSpPr>
          <p:cNvPr id="2" name="Title 1"/>
          <p:cNvSpPr>
            <a:spLocks noGrp="1"/>
          </p:cNvSpPr>
          <p:nvPr>
            <p:ph type="ctrTitle" hasCustomPrompt="1"/>
          </p:nvPr>
        </p:nvSpPr>
        <p:spPr>
          <a:xfrm>
            <a:off x="898646" y="907094"/>
            <a:ext cx="6557247" cy="690255"/>
          </a:xfrm>
          <a:prstGeom prst="rect">
            <a:avLst/>
          </a:prstGeom>
        </p:spPr>
        <p:txBody>
          <a:bodyPr lIns="0" tIns="0" rIns="0" bIns="0" anchor="t">
            <a:normAutofit/>
          </a:bodyPr>
          <a:lstStyle>
            <a:lvl1pPr algn="l">
              <a:defRPr sz="23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6733" y="1657695"/>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latin typeface="Arial" panose="020B0604020202020204" pitchFamily="34" charset="0"/>
            </a:endParaRPr>
          </a:p>
        </p:txBody>
      </p:sp>
      <p:sp>
        <p:nvSpPr>
          <p:cNvPr id="5" name="Text Placeholder 5">
            <a:extLst>
              <a:ext uri="{FF2B5EF4-FFF2-40B4-BE49-F238E27FC236}">
                <a16:creationId xmlns:a16="http://schemas.microsoft.com/office/drawing/2014/main" xmlns="" id="{6BB7B2F8-0AF7-D04F-81DD-52FDB6B7326C}"/>
              </a:ext>
            </a:extLst>
          </p:cNvPr>
          <p:cNvSpPr>
            <a:spLocks noGrp="1"/>
          </p:cNvSpPr>
          <p:nvPr>
            <p:ph type="body" sz="quarter" idx="10" hasCustomPrompt="1"/>
          </p:nvPr>
        </p:nvSpPr>
        <p:spPr>
          <a:xfrm>
            <a:off x="928898" y="1949372"/>
            <a:ext cx="6533289" cy="643926"/>
          </a:xfrm>
          <a:prstGeom prst="rect">
            <a:avLst/>
          </a:prstGeom>
        </p:spPr>
        <p:txBody>
          <a:bodyPr lIns="0" tIns="0" rIns="0" bIns="0"/>
          <a:lstStyle>
            <a:lvl1pPr>
              <a:defRPr sz="105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xmlns="" id="{462D1BCC-0781-514D-8FE8-12F4AF64BC39}"/>
              </a:ext>
            </a:extLst>
          </p:cNvPr>
          <p:cNvSpPr>
            <a:spLocks noGrp="1"/>
          </p:cNvSpPr>
          <p:nvPr>
            <p:ph type="body" sz="quarter" idx="11"/>
          </p:nvPr>
        </p:nvSpPr>
        <p:spPr>
          <a:xfrm>
            <a:off x="913231" y="6227192"/>
            <a:ext cx="1616539" cy="322753"/>
          </a:xfrm>
          <a:prstGeom prst="rect">
            <a:avLst/>
          </a:prstGeom>
        </p:spPr>
        <p:txBody>
          <a:bodyPr lIns="0" tIns="0" rIns="0" bIns="0"/>
          <a:lstStyle>
            <a:lvl1pPr>
              <a:defRPr sz="675">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45301542"/>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1960DD1-8AC3-8F46-9D2D-BF81187F43FC}"/>
              </a:ext>
            </a:extLst>
          </p:cNvPr>
          <p:cNvSpPr txBox="1"/>
          <p:nvPr userDrawn="1"/>
        </p:nvSpPr>
        <p:spPr>
          <a:xfrm>
            <a:off x="607250" y="1402066"/>
            <a:ext cx="3919503" cy="646203"/>
          </a:xfrm>
          <a:prstGeom prst="rect">
            <a:avLst/>
          </a:prstGeom>
          <a:noFill/>
        </p:spPr>
        <p:txBody>
          <a:bodyPr wrap="square" rtlCol="0">
            <a:spAutoFit/>
          </a:bodyPr>
          <a:lstStyle/>
          <a:p>
            <a:pPr algn="l"/>
            <a:r>
              <a:rPr lang="en-US" sz="3599" dirty="0">
                <a:solidFill>
                  <a:schemeClr val="tx1"/>
                </a:solidFill>
              </a:rPr>
              <a:t>Thank you.</a:t>
            </a:r>
          </a:p>
        </p:txBody>
      </p:sp>
    </p:spTree>
    <p:extLst>
      <p:ext uri="{BB962C8B-B14F-4D97-AF65-F5344CB8AC3E}">
        <p14:creationId xmlns:p14="http://schemas.microsoft.com/office/powerpoint/2010/main" val="144017367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Microsoft YaHei" panose="020B0503020204020204" pitchFamily="34" charset="-122"/>
                <a:ea typeface="Microsoft YaHei" panose="020B0503020204020204" pitchFamily="34" charset="-122"/>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xmlns="" id="{CA8B3F0C-616F-224A-B32F-9F9BF5EEE1BC}"/>
              </a:ext>
            </a:extLst>
          </p:cNvPr>
          <p:cNvSpPr>
            <a:spLocks noGrp="1"/>
          </p:cNvSpPr>
          <p:nvPr>
            <p:ph idx="12"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894" marR="0" indent="-168208"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icrosoft YaHei" panose="020B0503020204020204" pitchFamily="34" charset="-122"/>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icrosoft YaHei" panose="020B0503020204020204" pitchFamily="34" charset="-122"/>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zh-CN" altLang="en-US" dirty="0"/>
              <a:t>单击此处添加文本</a:t>
            </a:r>
            <a:endParaRPr lang="en-US" dirty="0"/>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Tree>
    <p:extLst>
      <p:ext uri="{BB962C8B-B14F-4D97-AF65-F5344CB8AC3E}">
        <p14:creationId xmlns:p14="http://schemas.microsoft.com/office/powerpoint/2010/main" val="12231493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384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0F7C7B5-0135-F749-B910-7325E96AE705}"/>
              </a:ext>
            </a:extLst>
          </p:cNvPr>
          <p:cNvSpPr>
            <a:spLocks noGrp="1"/>
          </p:cNvSpPr>
          <p:nvPr>
            <p:ph type="body" sz="quarter" idx="10" hasCustomPrompt="1"/>
          </p:nvPr>
        </p:nvSpPr>
        <p:spPr>
          <a:xfrm>
            <a:off x="1033216" y="1843089"/>
            <a:ext cx="10118107" cy="3013725"/>
          </a:xfrm>
          <a:prstGeom prst="rect">
            <a:avLst/>
          </a:prstGeom>
        </p:spPr>
        <p:txBody>
          <a:bodyPr tIns="90000" bIns="90000"/>
          <a:lstStyle>
            <a:lvl1pPr marL="412585" indent="-398304">
              <a:lnSpc>
                <a:spcPct val="70000"/>
              </a:lnSpc>
              <a:buFont typeface="+mj-lt"/>
              <a:buAutoNum type="arabicPeriod"/>
              <a:tabLst/>
              <a:defRPr sz="2199">
                <a:solidFill>
                  <a:schemeClr val="tx1"/>
                </a:solidFill>
                <a:latin typeface="Microsoft YaHei" panose="020B0503020204020204" pitchFamily="34" charset="-122"/>
                <a:ea typeface="Microsoft YaHei" panose="020B0503020204020204" pitchFamily="34" charset="-122"/>
              </a:defRPr>
            </a:lvl1pPr>
            <a:lvl2pPr marL="412585" indent="-398304">
              <a:buFont typeface="+mj-lt"/>
              <a:buAutoNum type="arabicPeriod"/>
              <a:tabLst/>
              <a:defRPr/>
            </a:lvl2pPr>
            <a:lvl3pPr marL="14281" indent="0">
              <a:buFont typeface="+mj-lt"/>
              <a:buNone/>
              <a:tabLst/>
              <a:defRPr sz="2199">
                <a:latin typeface="Microsoft YaHei" panose="020B0503020204020204" pitchFamily="34" charset="-122"/>
                <a:ea typeface="Microsoft YaHei" panose="020B0503020204020204" pitchFamily="34" charset="-122"/>
              </a:defRPr>
            </a:lvl3pPr>
            <a:lvl4pPr marL="14281" indent="0">
              <a:buFont typeface="+mj-lt"/>
              <a:buNone/>
              <a:tabLst/>
              <a:defRPr sz="2199">
                <a:latin typeface="Microsoft YaHei" panose="020B0503020204020204" pitchFamily="34" charset="-122"/>
                <a:ea typeface="Microsoft YaHei" panose="020B0503020204020204" pitchFamily="34" charset="-122"/>
              </a:defRPr>
            </a:lvl4pPr>
            <a:lvl5pPr marL="14281" indent="0">
              <a:buFont typeface="+mj-lt"/>
              <a:buNone/>
              <a:tabLst/>
              <a:defRPr sz="2199">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517" y="1349255"/>
            <a:ext cx="1826123"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a16="http://schemas.microsoft.com/office/drawing/2014/main" xmlns="" id="{568EC886-2612-1F43-AB51-21A76A078357}"/>
              </a:ext>
            </a:extLst>
          </p:cNvPr>
          <p:cNvSpPr txBox="1"/>
          <p:nvPr userDrawn="1"/>
        </p:nvSpPr>
        <p:spPr>
          <a:xfrm>
            <a:off x="918558" y="630374"/>
            <a:ext cx="2031325" cy="646203"/>
          </a:xfrm>
          <a:prstGeom prst="rect">
            <a:avLst/>
          </a:prstGeom>
          <a:noFill/>
        </p:spPr>
        <p:txBody>
          <a:bodyPr wrap="none" rtlCol="0">
            <a:spAutoFit/>
          </a:bodyPr>
          <a:lstStyle/>
          <a:p>
            <a:r>
              <a:rPr kumimoji="1" lang="en-GB" altLang="zh-CN" sz="3599" smtClean="0">
                <a:solidFill>
                  <a:schemeClr val="tx1"/>
                </a:solidFill>
                <a:latin typeface="Arial" panose="020B0604020202020204" pitchFamily="34" charset="0"/>
                <a:ea typeface="微软雅黑" panose="020B0503020204020204" pitchFamily="34" charset="-122"/>
                <a:cs typeface="Microsoft YaHei" charset="-122"/>
                <a:sym typeface="Arial" panose="020B0604020202020204" pitchFamily="34" charset="0"/>
              </a:rPr>
              <a:t>Contents</a:t>
            </a:r>
          </a:p>
        </p:txBody>
      </p:sp>
    </p:spTree>
    <p:extLst>
      <p:ext uri="{BB962C8B-B14F-4D97-AF65-F5344CB8AC3E}">
        <p14:creationId xmlns:p14="http://schemas.microsoft.com/office/powerpoint/2010/main" val="186484724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376365"/>
            <a:ext cx="10530416" cy="4194175"/>
          </a:xfrm>
          <a:prstGeom prst="rect">
            <a:avLst/>
          </a:prstGeom>
        </p:spPr>
        <p:txBody>
          <a:bodyPr/>
          <a:lstStyle>
            <a:lvl1pPr marL="301504" marR="0" indent="-301504" algn="l" defTabSz="801367" rtl="0" eaLnBrk="0" fontAlgn="base" latinLnBrk="0" hangingPunct="0">
              <a:lnSpc>
                <a:spcPct val="140000"/>
              </a:lnSpc>
              <a:spcBef>
                <a:spcPct val="30000"/>
              </a:spcBef>
              <a:spcAft>
                <a:spcPct val="0"/>
              </a:spcAft>
              <a:buClr>
                <a:srgbClr val="808080"/>
              </a:buClr>
              <a:buSzPct val="60000"/>
              <a:buFont typeface="Wingdings" pitchFamily="2" charset="2"/>
              <a:buChar char="l"/>
              <a:tabLst/>
              <a:defRPr/>
            </a:lvl1pPr>
          </a:lstStyle>
          <a:p>
            <a:pPr marL="301504" marR="0" lvl="0" indent="-301504" algn="l" defTabSz="801367"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199"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rrowheads="1"/>
          </p:cNvPicPr>
          <p:nvPr userDrawn="1"/>
        </p:nvPicPr>
        <p:blipFill>
          <a:blip r:embed="rId2" cstate="print"/>
          <a:srcRect/>
          <a:stretch>
            <a:fillRect/>
          </a:stretch>
        </p:blipFill>
        <p:spPr bwMode="auto">
          <a:xfrm>
            <a:off x="988678" y="532240"/>
            <a:ext cx="622800" cy="623888"/>
          </a:xfrm>
          <a:prstGeom prst="rect">
            <a:avLst/>
          </a:prstGeom>
          <a:noFill/>
          <a:ln w="9525">
            <a:noFill/>
            <a:miter lim="800000"/>
            <a:headEnd/>
            <a:tailEnd/>
          </a:ln>
        </p:spPr>
      </p:pic>
      <p:sp>
        <p:nvSpPr>
          <p:cNvPr id="8" name="TextBox 7"/>
          <p:cNvSpPr txBox="1"/>
          <p:nvPr userDrawn="1"/>
        </p:nvSpPr>
        <p:spPr bwMode="auto">
          <a:xfrm>
            <a:off x="1559496" y="593199"/>
            <a:ext cx="2736304" cy="639557"/>
          </a:xfrm>
          <a:prstGeom prst="rect">
            <a:avLst/>
          </a:prstGeom>
          <a:noFill/>
          <a:ln w="9525">
            <a:noFill/>
            <a:miter lim="800000"/>
            <a:headEnd/>
            <a:tailEnd/>
          </a:ln>
        </p:spPr>
        <p:txBody>
          <a:bodyPr wrap="square" lIns="99941" tIns="49966" rIns="99941" bIns="49966" rtlCol="0">
            <a:spAutoFit/>
          </a:bodyPr>
          <a:lstStyle/>
          <a:p>
            <a:pPr algn="l" defTabSz="1001248" eaLnBrk="0" hangingPunct="0"/>
            <a:r>
              <a:rPr lang="en-GB" altLang="zh-CN" sz="3499" smtClean="0">
                <a:solidFill>
                  <a:srgbClr val="990000"/>
                </a:solidFill>
                <a:latin typeface="Arial" panose="020B0604020202020204" pitchFamily="34" charset="0"/>
                <a:ea typeface="微软雅黑" panose="020B0503020204020204" pitchFamily="34" charset="-122"/>
                <a:cs typeface="Arial" pitchFamily="34" charset="0"/>
                <a:sym typeface="Arial" panose="020B0604020202020204" pitchFamily="34" charset="0"/>
              </a:rPr>
              <a:t>Objectives</a:t>
            </a:r>
          </a:p>
        </p:txBody>
      </p:sp>
    </p:spTree>
    <p:extLst>
      <p:ext uri="{BB962C8B-B14F-4D97-AF65-F5344CB8AC3E}">
        <p14:creationId xmlns:p14="http://schemas.microsoft.com/office/powerpoint/2010/main" val="31173064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1007617" y="527007"/>
            <a:ext cx="827617"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912283" y="1376363"/>
            <a:ext cx="10560051" cy="3924300"/>
          </a:xfrm>
        </p:spPr>
        <p:txBody>
          <a:bodyPr/>
          <a:lstStyle>
            <a:lvl1pPr marL="457200" marR="0" indent="-457200" algn="l" defTabSz="801688" rtl="0" eaLnBrk="0" fontAlgn="base" latinLnBrk="0" hangingPunct="0">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775520" y="548681"/>
            <a:ext cx="2736304"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Arial" panose="020B0604020202020204" pitchFamily="34" charset="0"/>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775520" y="548681"/>
            <a:ext cx="6384709"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Arial" panose="020B0604020202020204" pitchFamily="34" charset="0"/>
                <a:ea typeface="+mj-ea"/>
                <a:cs typeface="Arial" pitchFamily="34" charset="0"/>
              </a:rPr>
              <a:t>本节概述和学习目标</a:t>
            </a:r>
          </a:p>
        </p:txBody>
      </p:sp>
      <p:sp>
        <p:nvSpPr>
          <p:cNvPr id="7" name="内容占位符 6"/>
          <p:cNvSpPr>
            <a:spLocks noGrp="1"/>
          </p:cNvSpPr>
          <p:nvPr>
            <p:ph sz="quarter" idx="10"/>
          </p:nvPr>
        </p:nvSpPr>
        <p:spPr>
          <a:xfrm>
            <a:off x="912285" y="1376364"/>
            <a:ext cx="10560049"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1007435" y="518172"/>
            <a:ext cx="829733"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387351"/>
            <a:ext cx="10284883"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912285" y="1376363"/>
            <a:ext cx="10560049"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空白">
    <p:spTree>
      <p:nvGrpSpPr>
        <p:cNvPr id="1" name=""/>
        <p:cNvGrpSpPr/>
        <p:nvPr/>
      </p:nvGrpSpPr>
      <p:grpSpPr>
        <a:xfrm>
          <a:off x="0" y="0"/>
          <a:ext cx="0" cy="0"/>
          <a:chOff x="0" y="0"/>
          <a:chExt cx="0" cy="0"/>
        </a:xfrm>
      </p:grpSpPr>
      <p:sp>
        <p:nvSpPr>
          <p:cNvPr id="2" name="标题 1"/>
          <p:cNvSpPr>
            <a:spLocks noGrp="1"/>
          </p:cNvSpPr>
          <p:nvPr>
            <p:ph type="title"/>
          </p:nvPr>
        </p:nvSpPr>
        <p:spPr>
          <a:xfrm>
            <a:off x="912284" y="387351"/>
            <a:ext cx="10284883"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image" Target="../media/image15.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image" Target="../media/image1.png"/><Relationship Id="rId2" Type="http://schemas.openxmlformats.org/officeDocument/2006/relationships/slideLayout" Target="../slideLayouts/slideLayout23.xml"/><Relationship Id="rId16" Type="http://schemas.openxmlformats.org/officeDocument/2006/relationships/theme" Target="../theme/theme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image" Target="../media/image17.tiff"/><Relationship Id="rId5" Type="http://schemas.openxmlformats.org/officeDocument/2006/relationships/theme" Target="../theme/theme5.xml"/><Relationship Id="rId4"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22.tif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theme" Target="../theme/theme8.xml"/><Relationship Id="rId1" Type="http://schemas.openxmlformats.org/officeDocument/2006/relationships/slideLayout" Target="../slideLayouts/slideLayout4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5" Type="http://schemas.openxmlformats.org/officeDocument/2006/relationships/image" Target="../media/image22.tiff"/><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9" cstate="print"/>
          <a:srcRect/>
          <a:stretch>
            <a:fillRect/>
          </a:stretch>
        </p:blipFill>
        <p:spPr bwMode="auto">
          <a:xfrm>
            <a:off x="1" y="6221414"/>
            <a:ext cx="12189884" cy="636587"/>
          </a:xfrm>
          <a:prstGeom prst="rect">
            <a:avLst/>
          </a:prstGeom>
          <a:noFill/>
          <a:ln w="9525">
            <a:noFill/>
            <a:miter lim="800000"/>
            <a:headEnd/>
            <a:tailEnd/>
          </a:ln>
        </p:spPr>
      </p:pic>
      <p:pic>
        <p:nvPicPr>
          <p:cNvPr id="7171" name="Picture 4"/>
          <p:cNvPicPr>
            <a:picLocks noChangeAspect="1" noChangeArrowheads="1"/>
          </p:cNvPicPr>
          <p:nvPr userDrawn="1"/>
        </p:nvPicPr>
        <p:blipFill>
          <a:blip r:embed="rId20">
            <a:extLst>
              <a:ext uri="{28A0092B-C50C-407E-A947-70E740481C1C}">
                <a14:useLocalDpi xmlns:a14="http://schemas.microsoft.com/office/drawing/2010/main" val="0"/>
              </a:ext>
            </a:extLst>
          </a:blip>
          <a:stretch>
            <a:fillRect/>
          </a:stretch>
        </p:blipFill>
        <p:spPr bwMode="auto">
          <a:xfrm>
            <a:off x="10011834" y="6412988"/>
            <a:ext cx="1748367" cy="286774"/>
          </a:xfrm>
          <a:prstGeom prst="rect">
            <a:avLst/>
          </a:prstGeom>
          <a:noFill/>
          <a:ln w="9525">
            <a:noFill/>
            <a:miter lim="800000"/>
            <a:headEnd/>
            <a:tailEnd/>
          </a:ln>
        </p:spPr>
      </p:pic>
      <p:sp>
        <p:nvSpPr>
          <p:cNvPr id="7172" name="Rectangle 6"/>
          <p:cNvSpPr>
            <a:spLocks noGrp="1" noChangeArrowheads="1"/>
          </p:cNvSpPr>
          <p:nvPr>
            <p:ph type="title"/>
          </p:nvPr>
        </p:nvSpPr>
        <p:spPr bwMode="auto">
          <a:xfrm>
            <a:off x="869951" y="387351"/>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869951" y="1374776"/>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8128001" y="6451600"/>
            <a:ext cx="70037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Arial" pitchFamily="34" charset="0"/>
                <a:ea typeface="微软雅黑" panose="020B0503020204020204" pitchFamily="34" charset="-122"/>
                <a:sym typeface="Arial" panose="020B0604020202020204" pitchFamily="34" charset="0"/>
              </a:rPr>
              <a:t>第</a:t>
            </a:r>
            <a:fld id="{2F2CF7F5-F178-4429-B6CA-28062DF31937}" type="slidenum">
              <a:rPr lang="en-US" altLang="zh-CN" sz="1200" smtClean="0">
                <a:latin typeface="Arial" pitchFamily="34" charset="0"/>
                <a:ea typeface="微软雅黑" panose="020B0503020204020204" pitchFamily="34" charset="-122"/>
                <a:sym typeface="Arial" panose="020B0604020202020204" pitchFamily="34" charset="0"/>
              </a:rPr>
              <a:pPr defTabSz="801688" eaLnBrk="0" fontAlgn="base" hangingPunct="0">
                <a:defRPr/>
              </a:pPr>
              <a:t>‹#›</a:t>
            </a:fld>
            <a:r>
              <a:rPr lang="zh-CN" altLang="en-US" sz="1200" dirty="0" smtClean="0">
                <a:latin typeface="Arial" pitchFamily="34" charset="0"/>
                <a:ea typeface="微软雅黑" panose="020B0503020204020204" pitchFamily="34" charset="-122"/>
                <a:sym typeface="Arial" panose="020B0604020202020204" pitchFamily="34" charset="0"/>
              </a:rPr>
              <a:t>页</a:t>
            </a:r>
            <a:endParaRPr lang="en-US" altLang="zh-CN" sz="1200" dirty="0">
              <a:latin typeface="Arial" pitchFamily="34" charset="0"/>
              <a:ea typeface="微软雅黑" panose="020B0503020204020204" pitchFamily="34" charset="-122"/>
              <a:sym typeface="Arial" panose="020B0604020202020204" pitchFamily="34" charset="0"/>
            </a:endParaRPr>
          </a:p>
        </p:txBody>
      </p:sp>
      <p:pic>
        <p:nvPicPr>
          <p:cNvPr id="9" name="Picture 2" descr="C:\Users\c00224892.CHINA\Desktop\中文水印.png"/>
          <p:cNvPicPr>
            <a:picLocks noChangeAspect="1" noChangeArrowheads="1"/>
          </p:cNvPicPr>
          <p:nvPr userDrawn="1"/>
        </p:nvPicPr>
        <p:blipFill>
          <a:blip r:embed="rId21" cstate="print"/>
          <a:srcRect/>
          <a:stretch>
            <a:fillRect/>
          </a:stretch>
        </p:blipFill>
        <p:spPr bwMode="auto">
          <a:xfrm>
            <a:off x="8688289" y="-27384"/>
            <a:ext cx="3511551" cy="2633662"/>
          </a:xfrm>
          <a:prstGeom prst="rect">
            <a:avLst/>
          </a:prstGeom>
          <a:noFill/>
        </p:spPr>
      </p:pic>
      <p:sp>
        <p:nvSpPr>
          <p:cNvPr id="10" name="Rectangle 54"/>
          <p:cNvSpPr>
            <a:spLocks noChangeArrowheads="1"/>
          </p:cNvSpPr>
          <p:nvPr userDrawn="1"/>
        </p:nvSpPr>
        <p:spPr bwMode="auto">
          <a:xfrm>
            <a:off x="863419" y="6409397"/>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Arial" pitchFamily="34" charset="0"/>
                <a:ea typeface="微软雅黑" panose="020B0503020204020204" pitchFamily="34" charset="-122"/>
                <a:cs typeface="+mn-cs"/>
                <a:sym typeface="Arial" panose="020B0604020202020204" pitchFamily="34" charset="0"/>
              </a:rPr>
              <a:t>版权所有</a:t>
            </a:r>
            <a:r>
              <a:rPr lang="en-US" altLang="zh-CN" sz="1200" b="0" i="0" dirty="0" smtClean="0">
                <a:latin typeface="Arial" pitchFamily="34" charset="0"/>
                <a:ea typeface="微软雅黑" panose="020B0503020204020204" pitchFamily="34" charset="-122"/>
                <a:sym typeface="Arial" panose="020B0604020202020204" pitchFamily="34" charset="0"/>
              </a:rPr>
              <a:t>©</a:t>
            </a:r>
            <a:r>
              <a:rPr lang="en-US" altLang="zh-CN" sz="1200" b="0" dirty="0" smtClean="0">
                <a:latin typeface="Arial" pitchFamily="34" charset="0"/>
                <a:ea typeface="微软雅黑" panose="020B0503020204020204" pitchFamily="34" charset="-122"/>
                <a:sym typeface="Arial" panose="020B0604020202020204" pitchFamily="34" charset="0"/>
              </a:rPr>
              <a:t> </a:t>
            </a:r>
            <a:r>
              <a:rPr lang="en-US" altLang="zh-CN" sz="1200" b="0" i="0" kern="1200" dirty="0" smtClean="0">
                <a:solidFill>
                  <a:schemeClr val="tx1"/>
                </a:solidFill>
                <a:latin typeface="Arial" pitchFamily="34" charset="0"/>
                <a:ea typeface="微软雅黑" panose="020B0503020204020204" pitchFamily="34" charset="-122"/>
                <a:cs typeface="+mn-cs"/>
                <a:sym typeface="Arial" panose="020B0604020202020204" pitchFamily="34" charset="0"/>
              </a:rPr>
              <a:t>2019 </a:t>
            </a:r>
            <a:r>
              <a:rPr lang="zh-CN" altLang="en-US" sz="1200" b="0" i="0" kern="1200" dirty="0" smtClean="0">
                <a:solidFill>
                  <a:schemeClr val="tx1"/>
                </a:solidFill>
                <a:latin typeface="Arial" pitchFamily="34" charset="0"/>
                <a:ea typeface="微软雅黑" panose="020B0503020204020204" pitchFamily="34" charset="-122"/>
                <a:cs typeface="+mn-cs"/>
                <a:sym typeface="Arial" panose="020B0604020202020204" pitchFamily="34" charset="0"/>
              </a:rPr>
              <a:t>华为技术有限公司</a:t>
            </a:r>
            <a:endParaRPr lang="en-US" altLang="zh-CN" sz="1200" b="0" i="0" kern="1200" dirty="0">
              <a:solidFill>
                <a:schemeClr val="tx1"/>
              </a:solidFill>
              <a:latin typeface="Arial" pitchFamily="34" charset="0"/>
              <a:ea typeface="微软雅黑" panose="020B0503020204020204" pitchFamily="34" charset="-122"/>
              <a:cs typeface="+mn-cs"/>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30" r:id="rId1"/>
    <p:sldLayoutId id="2147483864"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85" r:id="rId15"/>
    <p:sldLayoutId id="2147483886" r:id="rId16"/>
    <p:sldLayoutId id="2147483887" r:id="rId17"/>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Arial" pitchFamily="34" charset="0"/>
          <a:ea typeface="微软雅黑" panose="020B0503020204020204" pitchFamily="34" charset="-122"/>
          <a:cs typeface="+mj-cs"/>
          <a:sym typeface="Arial" panose="020B0604020202020204" pitchFamily="34" charset="0"/>
        </a:defRPr>
      </a:lvl1pPr>
      <a:lvl2pPr algn="l" defTabSz="801688" rtl="0" eaLnBrk="0" fontAlgn="base" hangingPunct="0">
        <a:spcBef>
          <a:spcPct val="0"/>
        </a:spcBef>
        <a:spcAft>
          <a:spcPct val="0"/>
        </a:spcAft>
        <a:defRPr sz="3500">
          <a:solidFill>
            <a:srgbClr val="990000"/>
          </a:solidFill>
          <a:latin typeface="Arial"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Arial"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Arial"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Arial" pitchFamily="34" charset="0"/>
          <a:ea typeface="黑体" pitchFamily="2" charset="-122"/>
        </a:defRPr>
      </a:lvl5pPr>
      <a:lvl6pPr marL="457200" algn="l" defTabSz="801688" rtl="0" fontAlgn="base">
        <a:spcBef>
          <a:spcPct val="0"/>
        </a:spcBef>
        <a:spcAft>
          <a:spcPct val="0"/>
        </a:spcAft>
        <a:defRPr sz="3500">
          <a:solidFill>
            <a:srgbClr val="990000"/>
          </a:solidFill>
          <a:latin typeface="Arial" pitchFamily="34" charset="0"/>
          <a:ea typeface="黑体" pitchFamily="2" charset="-122"/>
        </a:defRPr>
      </a:lvl6pPr>
      <a:lvl7pPr marL="914400" algn="l" defTabSz="801688" rtl="0" fontAlgn="base">
        <a:spcBef>
          <a:spcPct val="0"/>
        </a:spcBef>
        <a:spcAft>
          <a:spcPct val="0"/>
        </a:spcAft>
        <a:defRPr sz="3500">
          <a:solidFill>
            <a:srgbClr val="990000"/>
          </a:solidFill>
          <a:latin typeface="Arial" pitchFamily="34" charset="0"/>
          <a:ea typeface="黑体" pitchFamily="2" charset="-122"/>
        </a:defRPr>
      </a:lvl7pPr>
      <a:lvl8pPr marL="1371600" algn="l" defTabSz="801688" rtl="0" fontAlgn="base">
        <a:spcBef>
          <a:spcPct val="0"/>
        </a:spcBef>
        <a:spcAft>
          <a:spcPct val="0"/>
        </a:spcAft>
        <a:defRPr sz="3500">
          <a:solidFill>
            <a:srgbClr val="990000"/>
          </a:solidFill>
          <a:latin typeface="Arial" pitchFamily="34" charset="0"/>
          <a:ea typeface="黑体" pitchFamily="2" charset="-122"/>
        </a:defRPr>
      </a:lvl8pPr>
      <a:lvl9pPr marL="1828800" algn="l" defTabSz="801688" rtl="0" fontAlgn="base">
        <a:spcBef>
          <a:spcPct val="0"/>
        </a:spcBef>
        <a:spcAft>
          <a:spcPct val="0"/>
        </a:spcAft>
        <a:defRPr sz="3500">
          <a:solidFill>
            <a:srgbClr val="990000"/>
          </a:solidFill>
          <a:latin typeface="Arial" pitchFamily="34" charset="0"/>
          <a:ea typeface="黑体" pitchFamily="2" charset="-122"/>
        </a:defRPr>
      </a:lvl9pPr>
    </p:titleStyle>
    <p:bodyStyle>
      <a:lvl1pPr marL="301625" indent="-301625" algn="l" defTabSz="801688" rtl="0" eaLnBrk="0" fontAlgn="base" hangingPunct="0">
        <a:lnSpc>
          <a:spcPct val="140000"/>
        </a:lnSpc>
        <a:spcBef>
          <a:spcPct val="30000"/>
        </a:spcBef>
        <a:spcAft>
          <a:spcPct val="0"/>
        </a:spcAft>
        <a:buClr>
          <a:srgbClr val="808080"/>
        </a:buClr>
        <a:buSzPct val="60000"/>
        <a:buFont typeface="Wingdings" pitchFamily="2" charset="2"/>
        <a:buChar char="l"/>
        <a:defRPr sz="2200">
          <a:solidFill>
            <a:schemeClr val="tx1"/>
          </a:solidFill>
          <a:latin typeface="Arial" pitchFamily="34" charset="0"/>
          <a:ea typeface="微软雅黑" panose="020B0503020204020204" pitchFamily="34" charset="-122"/>
          <a:cs typeface="+mn-cs"/>
          <a:sym typeface="Arial" panose="020B0604020202020204" pitchFamily="34" charset="0"/>
        </a:defRPr>
      </a:lvl1pPr>
      <a:lvl2pPr marL="654050" indent="-252413" algn="l" defTabSz="801688" rtl="0" eaLnBrk="0" fontAlgn="base" hangingPunct="0">
        <a:lnSpc>
          <a:spcPct val="140000"/>
        </a:lnSpc>
        <a:spcBef>
          <a:spcPct val="30000"/>
        </a:spcBef>
        <a:spcAft>
          <a:spcPct val="0"/>
        </a:spcAft>
        <a:buClr>
          <a:schemeClr val="tx1"/>
        </a:buClr>
        <a:buSzPct val="50000"/>
        <a:buFont typeface="Wingdings" pitchFamily="2" charset="2"/>
        <a:buChar char="p"/>
        <a:defRPr sz="2000">
          <a:solidFill>
            <a:schemeClr val="tx1"/>
          </a:solidFill>
          <a:latin typeface="Arial" pitchFamily="34" charset="0"/>
          <a:ea typeface="微软雅黑" panose="020B0503020204020204" pitchFamily="34" charset="-122"/>
          <a:sym typeface="Arial" panose="020B0604020202020204" pitchFamily="34" charset="0"/>
        </a:defRPr>
      </a:lvl2pPr>
      <a:lvl3pPr marL="1003300" indent="-201613" algn="l" defTabSz="801688" rtl="0" eaLnBrk="0" fontAlgn="base" hangingPunct="0">
        <a:lnSpc>
          <a:spcPct val="140000"/>
        </a:lnSpc>
        <a:spcBef>
          <a:spcPct val="30000"/>
        </a:spcBef>
        <a:spcAft>
          <a:spcPct val="0"/>
        </a:spcAft>
        <a:buSzPct val="50000"/>
        <a:buFont typeface="Wingdings" pitchFamily="2" charset="2"/>
        <a:buChar char="n"/>
        <a:defRPr>
          <a:solidFill>
            <a:schemeClr val="tx1"/>
          </a:solidFill>
          <a:latin typeface="Arial" pitchFamily="34" charset="0"/>
          <a:ea typeface="微软雅黑" panose="020B0503020204020204" pitchFamily="34" charset="-122"/>
          <a:sym typeface="Arial" panose="020B0604020202020204" pitchFamily="34" charset="0"/>
        </a:defRPr>
      </a:lvl3pPr>
      <a:lvl4pPr marL="1400175" indent="-198438" algn="l" defTabSz="801688" rtl="0" eaLnBrk="0" fontAlgn="base" hangingPunct="0">
        <a:lnSpc>
          <a:spcPct val="140000"/>
        </a:lnSpc>
        <a:spcBef>
          <a:spcPct val="30000"/>
        </a:spcBef>
        <a:spcAft>
          <a:spcPct val="0"/>
        </a:spcAft>
        <a:buChar char="–"/>
        <a:defRPr sz="1600">
          <a:solidFill>
            <a:schemeClr val="tx1"/>
          </a:solidFill>
          <a:latin typeface="Arial" pitchFamily="34" charset="0"/>
          <a:ea typeface="微软雅黑" panose="020B0503020204020204" pitchFamily="34" charset="-122"/>
          <a:sym typeface="Arial" panose="020B0604020202020204" pitchFamily="34" charset="0"/>
        </a:defRPr>
      </a:lvl4pPr>
      <a:lvl5pPr marL="1801813" indent="-201613" algn="l" defTabSz="801688"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Arial" pitchFamily="34" charset="0"/>
          <a:ea typeface="微软雅黑" panose="020B0503020204020204" pitchFamily="34" charset="-122"/>
          <a:sym typeface="Arial" panose="020B0604020202020204" pitchFamily="34" charset="0"/>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1"/>
            <a:ext cx="12192000" cy="931863"/>
          </a:xfrm>
          <a:prstGeom prst="rect">
            <a:avLst/>
          </a:prstGeom>
          <a:noFill/>
          <a:ln w="9525">
            <a:noFill/>
            <a:miter lim="800000"/>
            <a:headEnd/>
            <a:tailEnd/>
          </a:ln>
        </p:spPr>
      </p:pic>
      <p:sp>
        <p:nvSpPr>
          <p:cNvPr id="1418249" name="Text Box 9"/>
          <p:cNvSpPr txBox="1">
            <a:spLocks noChangeArrowheads="1"/>
          </p:cNvSpPr>
          <p:nvPr/>
        </p:nvSpPr>
        <p:spPr bwMode="auto">
          <a:xfrm>
            <a:off x="4582585" y="3189288"/>
            <a:ext cx="2539347" cy="448455"/>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Arial"/>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Arial"/>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Arial"/>
          <a:ea typeface="+mn-ea"/>
        </a:defRPr>
      </a:lvl2pPr>
      <a:lvl3pPr marL="1003300" indent="-201613" algn="l" defTabSz="801688" rtl="0" eaLnBrk="0" fontAlgn="base" hangingPunct="0">
        <a:spcBef>
          <a:spcPct val="20000"/>
        </a:spcBef>
        <a:spcAft>
          <a:spcPct val="0"/>
        </a:spcAft>
        <a:buChar char="•"/>
        <a:defRPr sz="2200">
          <a:solidFill>
            <a:schemeClr val="tx1"/>
          </a:solidFill>
          <a:latin typeface="Arial"/>
          <a:ea typeface="+mn-ea"/>
        </a:defRPr>
      </a:lvl3pPr>
      <a:lvl4pPr marL="1400175" indent="-198438" algn="l" defTabSz="801688" rtl="0" eaLnBrk="0" fontAlgn="base" hangingPunct="0">
        <a:spcBef>
          <a:spcPct val="20000"/>
        </a:spcBef>
        <a:spcAft>
          <a:spcPct val="0"/>
        </a:spcAft>
        <a:buChar char="–"/>
        <a:defRPr sz="1700">
          <a:solidFill>
            <a:schemeClr val="tx1"/>
          </a:solidFill>
          <a:latin typeface="Arial"/>
          <a:ea typeface="+mn-ea"/>
        </a:defRPr>
      </a:lvl4pPr>
      <a:lvl5pPr marL="1801813" indent="-201613" algn="l" defTabSz="801688" rtl="0" eaLnBrk="0" fontAlgn="base" hangingPunct="0">
        <a:spcBef>
          <a:spcPct val="20000"/>
        </a:spcBef>
        <a:spcAft>
          <a:spcPct val="0"/>
        </a:spcAft>
        <a:buChar char="»"/>
        <a:defRPr sz="1700">
          <a:solidFill>
            <a:schemeClr val="tx1"/>
          </a:solidFill>
          <a:latin typeface="Arial"/>
          <a:ea typeface="+mn-ea"/>
        </a:defRPr>
      </a:lvl5pPr>
      <a:lvl6pPr marL="2259013" indent="-201613" algn="l" defTabSz="801688" rtl="0" fontAlgn="base">
        <a:spcBef>
          <a:spcPct val="20000"/>
        </a:spcBef>
        <a:spcAft>
          <a:spcPct val="0"/>
        </a:spcAft>
        <a:buChar char="»"/>
        <a:defRPr sz="1700">
          <a:solidFill>
            <a:schemeClr val="tx1"/>
          </a:solidFill>
          <a:latin typeface="Arial"/>
          <a:ea typeface="+mn-ea"/>
        </a:defRPr>
      </a:lvl6pPr>
      <a:lvl7pPr marL="2716213" indent="-201613" algn="l" defTabSz="801688" rtl="0" fontAlgn="base">
        <a:spcBef>
          <a:spcPct val="20000"/>
        </a:spcBef>
        <a:spcAft>
          <a:spcPct val="0"/>
        </a:spcAft>
        <a:buChar char="»"/>
        <a:defRPr sz="1700">
          <a:solidFill>
            <a:schemeClr val="tx1"/>
          </a:solidFill>
          <a:latin typeface="Arial"/>
          <a:ea typeface="+mn-ea"/>
        </a:defRPr>
      </a:lvl7pPr>
      <a:lvl8pPr marL="3173413" indent="-201613" algn="l" defTabSz="801688" rtl="0" fontAlgn="base">
        <a:spcBef>
          <a:spcPct val="20000"/>
        </a:spcBef>
        <a:spcAft>
          <a:spcPct val="0"/>
        </a:spcAft>
        <a:buChar char="»"/>
        <a:defRPr sz="1700">
          <a:solidFill>
            <a:schemeClr val="tx1"/>
          </a:solidFill>
          <a:latin typeface="Arial"/>
          <a:ea typeface="+mn-ea"/>
        </a:defRPr>
      </a:lvl8pPr>
      <a:lvl9pPr marL="3630613" indent="-201613" algn="l" defTabSz="801688" rtl="0" fontAlgn="base">
        <a:spcBef>
          <a:spcPct val="20000"/>
        </a:spcBef>
        <a:spcAft>
          <a:spcPct val="0"/>
        </a:spcAft>
        <a:buChar char="»"/>
        <a:defRPr sz="1700">
          <a:solidFill>
            <a:schemeClr val="tx1"/>
          </a:solidFill>
          <a:latin typeface="Arial"/>
          <a:ea typeface="+mn-ea"/>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5" cstate="print"/>
          <a:srcRect/>
          <a:stretch>
            <a:fillRect/>
          </a:stretch>
        </p:blipFill>
        <p:spPr bwMode="auto">
          <a:xfrm>
            <a:off x="1" y="6221414"/>
            <a:ext cx="12189884"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6" cstate="print"/>
          <a:srcRect/>
          <a:stretch>
            <a:fillRect/>
          </a:stretch>
        </p:blipFill>
        <p:spPr bwMode="auto">
          <a:xfrm>
            <a:off x="10011834" y="6399214"/>
            <a:ext cx="1748367"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869951" y="387351"/>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869951" y="1374776"/>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13189" name="Rectangle 69"/>
          <p:cNvSpPr>
            <a:spLocks noChangeArrowheads="1"/>
          </p:cNvSpPr>
          <p:nvPr/>
        </p:nvSpPr>
        <p:spPr bwMode="auto">
          <a:xfrm>
            <a:off x="874185" y="6451600"/>
            <a:ext cx="48745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solidFill>
                  <a:srgbClr val="000000"/>
                </a:solidFill>
                <a:latin typeface="Arial" pitchFamily="34" charset="0"/>
                <a:ea typeface="微软雅黑" panose="020B0503020204020204" pitchFamily="34" charset="-122"/>
                <a:sym typeface="Arial" panose="020B0604020202020204" pitchFamily="34" charset="0"/>
              </a:rPr>
              <a:t>Copyright © </a:t>
            </a:r>
            <a:r>
              <a:rPr lang="en-US" altLang="zh-CN" sz="1200" dirty="0" smtClean="0">
                <a:solidFill>
                  <a:srgbClr val="000000"/>
                </a:solidFill>
                <a:latin typeface="Arial" pitchFamily="34" charset="0"/>
                <a:ea typeface="微软雅黑" panose="020B0503020204020204" pitchFamily="34" charset="-122"/>
                <a:sym typeface="Arial" panose="020B0604020202020204" pitchFamily="34" charset="0"/>
              </a:rPr>
              <a:t>2018 </a:t>
            </a:r>
            <a:r>
              <a:rPr lang="en-US" altLang="zh-CN" sz="1200" dirty="0">
                <a:solidFill>
                  <a:srgbClr val="000000"/>
                </a:solidFill>
                <a:latin typeface="Arial" pitchFamily="34" charset="0"/>
                <a:ea typeface="微软雅黑" panose="020B0503020204020204" pitchFamily="34" charset="-122"/>
                <a:sym typeface="Arial" panose="020B0604020202020204" pitchFamily="34" charset="0"/>
              </a:rPr>
              <a:t>Huawei Technologies Co., Ltd. All rights reserved. </a:t>
            </a:r>
          </a:p>
        </p:txBody>
      </p:sp>
      <p:sp>
        <p:nvSpPr>
          <p:cNvPr id="8" name="Rectangle 69"/>
          <p:cNvSpPr>
            <a:spLocks noChangeArrowheads="1"/>
          </p:cNvSpPr>
          <p:nvPr userDrawn="1"/>
        </p:nvSpPr>
        <p:spPr bwMode="auto">
          <a:xfrm>
            <a:off x="8128001" y="6451601"/>
            <a:ext cx="735642"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solidFill>
                  <a:srgbClr val="000000"/>
                </a:solidFill>
                <a:latin typeface="Arial" pitchFamily="34" charset="0"/>
                <a:ea typeface="微软雅黑" panose="020B0503020204020204" pitchFamily="34" charset="-122"/>
                <a:sym typeface="Arial" panose="020B0604020202020204" pitchFamily="34" charset="0"/>
              </a:rPr>
              <a:t>Page </a:t>
            </a:r>
            <a:fld id="{FD84AB49-BAEA-4E5A-A471-D1ECB6320745}" type="slidenum">
              <a:rPr lang="en-US" altLang="zh-CN" sz="1200">
                <a:solidFill>
                  <a:srgbClr val="000000"/>
                </a:solidFill>
                <a:latin typeface="Arial" pitchFamily="34" charset="0"/>
                <a:ea typeface="微软雅黑" panose="020B0503020204020204" pitchFamily="34" charset="-122"/>
                <a:sym typeface="Arial" panose="020B0604020202020204" pitchFamily="34" charset="0"/>
              </a:rPr>
              <a:pPr defTabSz="801688" eaLnBrk="0" fontAlgn="base" hangingPunct="0">
                <a:defRPr/>
              </a:pPr>
              <a:t>‹#›</a:t>
            </a:fld>
            <a:endParaRPr lang="en-US" altLang="zh-CN" sz="1200" dirty="0">
              <a:solidFill>
                <a:srgbClr val="000000"/>
              </a:solidFill>
              <a:latin typeface="Arial"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55057235"/>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Arial"/>
          <a:ea typeface="+mj-ea"/>
          <a:cs typeface="+mj-cs"/>
        </a:defRPr>
      </a:lvl1pPr>
      <a:lvl2pPr algn="l" defTabSz="801688" rtl="0" eaLnBrk="0" fontAlgn="base" hangingPunct="0">
        <a:spcBef>
          <a:spcPct val="0"/>
        </a:spcBef>
        <a:spcAft>
          <a:spcPct val="0"/>
        </a:spcAft>
        <a:defRPr sz="3500">
          <a:solidFill>
            <a:srgbClr val="990000"/>
          </a:solidFill>
          <a:latin typeface="Arial"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Arial"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Arial"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Arial" pitchFamily="34" charset="0"/>
          <a:ea typeface="黑体" pitchFamily="2" charset="-122"/>
        </a:defRPr>
      </a:lvl5pPr>
      <a:lvl6pPr marL="457200" algn="l" defTabSz="801688" rtl="0" fontAlgn="base">
        <a:spcBef>
          <a:spcPct val="0"/>
        </a:spcBef>
        <a:spcAft>
          <a:spcPct val="0"/>
        </a:spcAft>
        <a:defRPr sz="3500">
          <a:solidFill>
            <a:srgbClr val="990000"/>
          </a:solidFill>
          <a:latin typeface="Arial" pitchFamily="34" charset="0"/>
          <a:ea typeface="黑体" pitchFamily="2" charset="-122"/>
        </a:defRPr>
      </a:lvl6pPr>
      <a:lvl7pPr marL="914400" algn="l" defTabSz="801688" rtl="0" fontAlgn="base">
        <a:spcBef>
          <a:spcPct val="0"/>
        </a:spcBef>
        <a:spcAft>
          <a:spcPct val="0"/>
        </a:spcAft>
        <a:defRPr sz="3500">
          <a:solidFill>
            <a:srgbClr val="990000"/>
          </a:solidFill>
          <a:latin typeface="Arial" pitchFamily="34" charset="0"/>
          <a:ea typeface="黑体" pitchFamily="2" charset="-122"/>
        </a:defRPr>
      </a:lvl7pPr>
      <a:lvl8pPr marL="1371600" algn="l" defTabSz="801688" rtl="0" fontAlgn="base">
        <a:spcBef>
          <a:spcPct val="0"/>
        </a:spcBef>
        <a:spcAft>
          <a:spcPct val="0"/>
        </a:spcAft>
        <a:defRPr sz="3500">
          <a:solidFill>
            <a:srgbClr val="990000"/>
          </a:solidFill>
          <a:latin typeface="Arial" pitchFamily="34" charset="0"/>
          <a:ea typeface="黑体" pitchFamily="2" charset="-122"/>
        </a:defRPr>
      </a:lvl8pPr>
      <a:lvl9pPr marL="1828800" algn="l" defTabSz="801688" rtl="0" fontAlgn="base">
        <a:spcBef>
          <a:spcPct val="0"/>
        </a:spcBef>
        <a:spcAft>
          <a:spcPct val="0"/>
        </a:spcAft>
        <a:defRPr sz="3500">
          <a:solidFill>
            <a:srgbClr val="990000"/>
          </a:solidFill>
          <a:latin typeface="Arial" pitchFamily="34" charset="0"/>
          <a:ea typeface="黑体" pitchFamily="2" charset="-122"/>
        </a:defRPr>
      </a:lvl9pPr>
    </p:titleStyle>
    <p:bodyStyle>
      <a:lvl1pPr marL="301625" indent="-301625" algn="l" defTabSz="801688" rtl="0" eaLnBrk="0" fontAlgn="base" hangingPunct="0">
        <a:lnSpc>
          <a:spcPct val="140000"/>
        </a:lnSpc>
        <a:spcBef>
          <a:spcPct val="30000"/>
        </a:spcBef>
        <a:spcAft>
          <a:spcPct val="0"/>
        </a:spcAft>
        <a:buClr>
          <a:srgbClr val="808080"/>
        </a:buClr>
        <a:buSzPct val="60000"/>
        <a:buFont typeface="Wingdings" pitchFamily="2" charset="2"/>
        <a:buChar char="l"/>
        <a:defRPr sz="2200">
          <a:solidFill>
            <a:schemeClr val="tx1"/>
          </a:solidFill>
          <a:latin typeface="Arial"/>
          <a:ea typeface="+mn-ea"/>
          <a:cs typeface="+mn-cs"/>
        </a:defRPr>
      </a:lvl1pPr>
      <a:lvl2pPr marL="654050" indent="-252413" algn="l" defTabSz="801688" rtl="0" eaLnBrk="0" fontAlgn="base" hangingPunct="0">
        <a:lnSpc>
          <a:spcPct val="140000"/>
        </a:lnSpc>
        <a:spcBef>
          <a:spcPct val="30000"/>
        </a:spcBef>
        <a:spcAft>
          <a:spcPct val="0"/>
        </a:spcAft>
        <a:buClr>
          <a:schemeClr val="tx1"/>
        </a:buClr>
        <a:buSzPct val="50000"/>
        <a:buFont typeface="Wingdings" pitchFamily="2" charset="2"/>
        <a:buChar char="p"/>
        <a:defRPr sz="2000">
          <a:solidFill>
            <a:schemeClr val="tx1"/>
          </a:solidFill>
          <a:latin typeface="Arial"/>
          <a:ea typeface="+mn-ea"/>
        </a:defRPr>
      </a:lvl2pPr>
      <a:lvl3pPr marL="1003300" indent="-201613" algn="l" defTabSz="801688" rtl="0" eaLnBrk="0" fontAlgn="base" hangingPunct="0">
        <a:lnSpc>
          <a:spcPct val="140000"/>
        </a:lnSpc>
        <a:spcBef>
          <a:spcPct val="30000"/>
        </a:spcBef>
        <a:spcAft>
          <a:spcPct val="0"/>
        </a:spcAft>
        <a:buSzPct val="50000"/>
        <a:buFont typeface="Wingdings" pitchFamily="2" charset="2"/>
        <a:buChar char="n"/>
        <a:defRPr>
          <a:solidFill>
            <a:schemeClr val="tx1"/>
          </a:solidFill>
          <a:latin typeface="Arial" pitchFamily="34" charset="0"/>
          <a:ea typeface="+mn-ea"/>
        </a:defRPr>
      </a:lvl3pPr>
      <a:lvl4pPr marL="1400175" indent="-198438" algn="l" defTabSz="801688" rtl="0" eaLnBrk="0" fontAlgn="base" hangingPunct="0">
        <a:lnSpc>
          <a:spcPct val="140000"/>
        </a:lnSpc>
        <a:spcBef>
          <a:spcPct val="30000"/>
        </a:spcBef>
        <a:spcAft>
          <a:spcPct val="0"/>
        </a:spcAft>
        <a:buChar char="–"/>
        <a:defRPr sz="1600">
          <a:solidFill>
            <a:schemeClr val="tx1"/>
          </a:solidFill>
          <a:latin typeface="Arial"/>
          <a:ea typeface="+mn-ea"/>
        </a:defRPr>
      </a:lvl4pPr>
      <a:lvl5pPr marL="1801813" indent="-201613" algn="l" defTabSz="801688"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Arial"/>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7" cstate="print"/>
          <a:srcRect/>
          <a:stretch>
            <a:fillRect/>
          </a:stretch>
        </p:blipFill>
        <p:spPr bwMode="auto">
          <a:xfrm>
            <a:off x="1" y="6221414"/>
            <a:ext cx="12189884" cy="636587"/>
          </a:xfrm>
          <a:prstGeom prst="rect">
            <a:avLst/>
          </a:prstGeom>
          <a:noFill/>
          <a:ln w="9525">
            <a:noFill/>
            <a:miter lim="800000"/>
            <a:headEnd/>
            <a:tailEnd/>
          </a:ln>
        </p:spPr>
      </p:pic>
      <p:pic>
        <p:nvPicPr>
          <p:cNvPr id="7171" name="Picture 4"/>
          <p:cNvPicPr>
            <a:picLocks noChangeAspect="1" noChangeArrowheads="1"/>
          </p:cNvPicPr>
          <p:nvPr/>
        </p:nvPicPr>
        <p:blipFill>
          <a:blip r:embed="rId18">
            <a:extLst>
              <a:ext uri="{28A0092B-C50C-407E-A947-70E740481C1C}">
                <a14:useLocalDpi xmlns:a14="http://schemas.microsoft.com/office/drawing/2010/main" val="0"/>
              </a:ext>
            </a:extLst>
          </a:blip>
          <a:stretch>
            <a:fillRect/>
          </a:stretch>
        </p:blipFill>
        <p:spPr bwMode="auto">
          <a:xfrm>
            <a:off x="10011834" y="6409140"/>
            <a:ext cx="1748367" cy="294473"/>
          </a:xfrm>
          <a:prstGeom prst="rect">
            <a:avLst/>
          </a:prstGeom>
          <a:noFill/>
          <a:ln w="9525">
            <a:noFill/>
            <a:miter lim="800000"/>
            <a:headEnd/>
            <a:tailEnd/>
          </a:ln>
        </p:spPr>
      </p:pic>
      <p:sp>
        <p:nvSpPr>
          <p:cNvPr id="7172" name="Rectangle 6"/>
          <p:cNvSpPr>
            <a:spLocks noGrp="1" noChangeArrowheads="1"/>
          </p:cNvSpPr>
          <p:nvPr>
            <p:ph type="title"/>
          </p:nvPr>
        </p:nvSpPr>
        <p:spPr bwMode="auto">
          <a:xfrm>
            <a:off x="869951" y="387351"/>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869951" y="1374776"/>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8128001" y="6417332"/>
            <a:ext cx="70037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solidFill>
                  <a:srgbClr val="000000"/>
                </a:solidFill>
                <a:latin typeface="Arial" pitchFamily="34" charset="0"/>
                <a:ea typeface="微软雅黑" panose="020B0503020204020204" pitchFamily="34" charset="-122"/>
                <a:sym typeface="Arial" panose="020B0604020202020204" pitchFamily="34" charset="0"/>
              </a:rPr>
              <a:t>第</a:t>
            </a:r>
            <a:fld id="{2F2CF7F5-F178-4429-B6CA-28062DF31937}" type="slidenum">
              <a:rPr lang="en-US" altLang="zh-CN" sz="1200" smtClean="0">
                <a:solidFill>
                  <a:srgbClr val="000000"/>
                </a:solidFill>
                <a:latin typeface="Arial" pitchFamily="34" charset="0"/>
                <a:ea typeface="微软雅黑" panose="020B0503020204020204" pitchFamily="34" charset="-122"/>
                <a:sym typeface="Arial" panose="020B0604020202020204" pitchFamily="34" charset="0"/>
              </a:rPr>
              <a:pPr defTabSz="801688" eaLnBrk="0" fontAlgn="base" hangingPunct="0">
                <a:defRPr/>
              </a:pPr>
              <a:t>‹#›</a:t>
            </a:fld>
            <a:r>
              <a:rPr lang="zh-CN" altLang="en-US" sz="1200" dirty="0" smtClean="0">
                <a:solidFill>
                  <a:srgbClr val="000000"/>
                </a:solidFill>
                <a:latin typeface="Arial" pitchFamily="34" charset="0"/>
                <a:ea typeface="微软雅黑" panose="020B0503020204020204" pitchFamily="34" charset="-122"/>
                <a:sym typeface="Arial" panose="020B0604020202020204" pitchFamily="34" charset="0"/>
              </a:rPr>
              <a:t>页</a:t>
            </a:r>
            <a:endParaRPr lang="en-US" altLang="zh-CN" sz="1200" dirty="0">
              <a:solidFill>
                <a:srgbClr val="000000"/>
              </a:solidFill>
              <a:latin typeface="Arial" pitchFamily="34" charset="0"/>
              <a:ea typeface="微软雅黑" panose="020B0503020204020204" pitchFamily="34" charset="-122"/>
              <a:sym typeface="Arial" panose="020B0604020202020204" pitchFamily="34" charset="0"/>
            </a:endParaRPr>
          </a:p>
        </p:txBody>
      </p:sp>
      <p:sp>
        <p:nvSpPr>
          <p:cNvPr id="10" name="Rectangle 54"/>
          <p:cNvSpPr>
            <a:spLocks noChangeArrowheads="1"/>
          </p:cNvSpPr>
          <p:nvPr userDrawn="1"/>
        </p:nvSpPr>
        <p:spPr bwMode="auto">
          <a:xfrm>
            <a:off x="863419" y="6409397"/>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dirty="0" smtClean="0">
                <a:solidFill>
                  <a:srgbClr val="000000"/>
                </a:solidFill>
                <a:latin typeface="Arial" pitchFamily="34" charset="0"/>
                <a:ea typeface="微软雅黑" panose="020B0503020204020204" pitchFamily="34" charset="-122"/>
                <a:sym typeface="Arial" panose="020B0604020202020204" pitchFamily="34" charset="0"/>
              </a:rPr>
              <a:t>版权所有</a:t>
            </a:r>
            <a:r>
              <a:rPr lang="en-US" altLang="zh-CN" sz="1200" dirty="0" smtClean="0">
                <a:solidFill>
                  <a:srgbClr val="000000"/>
                </a:solidFill>
                <a:latin typeface="Arial" pitchFamily="34" charset="0"/>
                <a:ea typeface="微软雅黑" panose="020B0503020204020204" pitchFamily="34" charset="-122"/>
                <a:sym typeface="Arial" panose="020B0604020202020204" pitchFamily="34" charset="0"/>
              </a:rPr>
              <a:t>© 2019 </a:t>
            </a:r>
            <a:r>
              <a:rPr lang="zh-CN" altLang="en-US" sz="1200" dirty="0" smtClean="0">
                <a:solidFill>
                  <a:srgbClr val="000000"/>
                </a:solidFill>
                <a:latin typeface="Arial" pitchFamily="34" charset="0"/>
                <a:ea typeface="微软雅黑" panose="020B0503020204020204" pitchFamily="34" charset="-122"/>
                <a:sym typeface="Arial" panose="020B0604020202020204" pitchFamily="34" charset="0"/>
              </a:rPr>
              <a:t>华为技术有限公司</a:t>
            </a:r>
            <a:endParaRPr lang="en-US" altLang="zh-CN" sz="1200" dirty="0">
              <a:solidFill>
                <a:srgbClr val="000000"/>
              </a:solidFill>
              <a:latin typeface="Arial" pitchFamily="34" charset="0"/>
              <a:ea typeface="微软雅黑" panose="020B0503020204020204" pitchFamily="34" charset="-122"/>
              <a:sym typeface="Arial" panose="020B0604020202020204" pitchFamily="34" charset="0"/>
            </a:endParaRPr>
          </a:p>
        </p:txBody>
      </p:sp>
      <p:sp>
        <p:nvSpPr>
          <p:cNvPr id="11" name="TextBox 10"/>
          <p:cNvSpPr txBox="1"/>
          <p:nvPr userDrawn="1"/>
        </p:nvSpPr>
        <p:spPr bwMode="auto">
          <a:xfrm>
            <a:off x="-2448950" y="2312876"/>
            <a:ext cx="2400267" cy="1178166"/>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400" dirty="0" smtClean="0">
                <a:solidFill>
                  <a:srgbClr val="000000"/>
                </a:solidFill>
                <a:latin typeface="Arial" pitchFamily="34" charset="0"/>
                <a:ea typeface="微软雅黑" panose="020B0503020204020204" pitchFamily="34" charset="-122"/>
                <a:cs typeface="Arial" pitchFamily="34" charset="0"/>
                <a:sym typeface="Arial" panose="020B0604020202020204" pitchFamily="34" charset="0"/>
              </a:rPr>
              <a:t>参考线：</a:t>
            </a:r>
            <a:endParaRPr lang="en-US" altLang="zh-CN" sz="1400" dirty="0" smtClean="0">
              <a:solidFill>
                <a:srgbClr val="000000"/>
              </a:solidFill>
              <a:latin typeface="Arial" pitchFamily="34" charset="0"/>
              <a:ea typeface="微软雅黑" panose="020B0503020204020204" pitchFamily="34" charset="-122"/>
              <a:cs typeface="Arial" pitchFamily="34" charset="0"/>
              <a:sym typeface="Arial" panose="020B0604020202020204" pitchFamily="34" charset="0"/>
            </a:endParaRPr>
          </a:p>
          <a:p>
            <a:pPr defTabSz="1001649" eaLnBrk="0" hangingPunct="0"/>
            <a:r>
              <a:rPr lang="zh-CN" altLang="en-US" sz="1400" dirty="0" smtClean="0">
                <a:solidFill>
                  <a:srgbClr val="000000"/>
                </a:solidFill>
                <a:latin typeface="Arial" pitchFamily="34" charset="0"/>
                <a:ea typeface="微软雅黑" panose="020B0503020204020204" pitchFamily="34" charset="-122"/>
                <a:cs typeface="Arial" pitchFamily="34" charset="0"/>
                <a:sym typeface="Arial" panose="020B0604020202020204" pitchFamily="34" charset="0"/>
              </a:rPr>
              <a:t>左：</a:t>
            </a:r>
            <a:r>
              <a:rPr lang="en-US" altLang="zh-CN" sz="1400" dirty="0" smtClean="0">
                <a:solidFill>
                  <a:srgbClr val="000000"/>
                </a:solidFill>
                <a:latin typeface="Arial" pitchFamily="34" charset="0"/>
                <a:ea typeface="微软雅黑" panose="020B0503020204020204" pitchFamily="34" charset="-122"/>
                <a:cs typeface="Arial" pitchFamily="34" charset="0"/>
                <a:sym typeface="Arial" panose="020B0604020202020204" pitchFamily="34" charset="0"/>
              </a:rPr>
              <a:t>10.6</a:t>
            </a:r>
          </a:p>
          <a:p>
            <a:pPr defTabSz="1001649" eaLnBrk="0" hangingPunct="0"/>
            <a:r>
              <a:rPr lang="zh-CN" altLang="en-US" sz="1400" dirty="0" smtClean="0">
                <a:solidFill>
                  <a:srgbClr val="000000"/>
                </a:solidFill>
                <a:latin typeface="Arial" pitchFamily="34" charset="0"/>
                <a:ea typeface="微软雅黑" panose="020B0503020204020204" pitchFamily="34" charset="-122"/>
                <a:cs typeface="Arial" pitchFamily="34" charset="0"/>
                <a:sym typeface="Arial" panose="020B0604020202020204" pitchFamily="34" charset="0"/>
              </a:rPr>
              <a:t>右：</a:t>
            </a:r>
            <a:r>
              <a:rPr lang="en-US" altLang="zh-CN" sz="1400" dirty="0" smtClean="0">
                <a:solidFill>
                  <a:srgbClr val="000000"/>
                </a:solidFill>
                <a:latin typeface="Arial" pitchFamily="34" charset="0"/>
                <a:ea typeface="微软雅黑" panose="020B0503020204020204" pitchFamily="34" charset="-122"/>
                <a:cs typeface="Arial" pitchFamily="34" charset="0"/>
                <a:sym typeface="Arial" panose="020B0604020202020204" pitchFamily="34" charset="0"/>
              </a:rPr>
              <a:t>11.2</a:t>
            </a:r>
          </a:p>
          <a:p>
            <a:pPr defTabSz="1001649" eaLnBrk="0" hangingPunct="0"/>
            <a:r>
              <a:rPr lang="zh-CN" altLang="en-US" sz="1400" dirty="0" smtClean="0">
                <a:solidFill>
                  <a:srgbClr val="000000"/>
                </a:solidFill>
                <a:latin typeface="Arial" pitchFamily="34" charset="0"/>
                <a:ea typeface="微软雅黑" panose="020B0503020204020204" pitchFamily="34" charset="-122"/>
                <a:cs typeface="Arial" pitchFamily="34" charset="0"/>
                <a:sym typeface="Arial" panose="020B0604020202020204" pitchFamily="34" charset="0"/>
              </a:rPr>
              <a:t>上：</a:t>
            </a:r>
            <a:r>
              <a:rPr lang="en-US" altLang="zh-CN" sz="1400" dirty="0" smtClean="0">
                <a:solidFill>
                  <a:srgbClr val="000000"/>
                </a:solidFill>
                <a:latin typeface="Arial" pitchFamily="34" charset="0"/>
                <a:ea typeface="微软雅黑" panose="020B0503020204020204" pitchFamily="34" charset="-122"/>
                <a:cs typeface="Arial" pitchFamily="34" charset="0"/>
                <a:sym typeface="Arial" panose="020B0604020202020204" pitchFamily="34" charset="0"/>
              </a:rPr>
              <a:t>5.7</a:t>
            </a:r>
          </a:p>
          <a:p>
            <a:pPr defTabSz="1001649" eaLnBrk="0" hangingPunct="0"/>
            <a:r>
              <a:rPr lang="zh-CN" altLang="en-US" sz="1400" dirty="0" smtClean="0">
                <a:solidFill>
                  <a:srgbClr val="000000"/>
                </a:solidFill>
                <a:latin typeface="Arial" pitchFamily="34" charset="0"/>
                <a:ea typeface="微软雅黑" panose="020B0503020204020204" pitchFamily="34" charset="-122"/>
                <a:cs typeface="Arial" pitchFamily="34" charset="0"/>
                <a:sym typeface="Arial" panose="020B0604020202020204" pitchFamily="34" charset="0"/>
              </a:rPr>
              <a:t>下：</a:t>
            </a:r>
            <a:r>
              <a:rPr lang="en-US" altLang="zh-CN" sz="1400" dirty="0" smtClean="0">
                <a:solidFill>
                  <a:srgbClr val="000000"/>
                </a:solidFill>
                <a:latin typeface="Arial" pitchFamily="34" charset="0"/>
                <a:ea typeface="微软雅黑" panose="020B0503020204020204" pitchFamily="34" charset="-122"/>
                <a:cs typeface="Arial" pitchFamily="34" charset="0"/>
                <a:sym typeface="Arial" panose="020B0604020202020204" pitchFamily="34" charset="0"/>
              </a:rPr>
              <a:t>7.8</a:t>
            </a:r>
            <a:endParaRPr lang="zh-CN" altLang="en-US" sz="1400" dirty="0" smtClean="0">
              <a:solidFill>
                <a:srgbClr val="000000"/>
              </a:solidFill>
              <a:latin typeface="Arial" pitchFamily="34" charset="0"/>
              <a:ea typeface="微软雅黑" panose="020B0503020204020204" pitchFamily="34" charset="-122"/>
              <a:cs typeface="Arial" pitchFamily="34" charset="0"/>
              <a:sym typeface="Arial" panose="020B0604020202020204" pitchFamily="34" charset="0"/>
            </a:endParaRPr>
          </a:p>
        </p:txBody>
      </p:sp>
    </p:spTree>
    <p:extLst>
      <p:ext uri="{BB962C8B-B14F-4D97-AF65-F5344CB8AC3E}">
        <p14:creationId xmlns:p14="http://schemas.microsoft.com/office/powerpoint/2010/main" val="284360195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Arial"/>
          <a:ea typeface="+mj-ea"/>
          <a:cs typeface="+mj-cs"/>
        </a:defRPr>
      </a:lvl1pPr>
      <a:lvl2pPr algn="l" defTabSz="801688" rtl="0" eaLnBrk="0" fontAlgn="base" hangingPunct="0">
        <a:spcBef>
          <a:spcPct val="0"/>
        </a:spcBef>
        <a:spcAft>
          <a:spcPct val="0"/>
        </a:spcAft>
        <a:defRPr sz="3500">
          <a:solidFill>
            <a:srgbClr val="990000"/>
          </a:solidFill>
          <a:latin typeface="Arial"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Arial"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Arial"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Arial" pitchFamily="34" charset="0"/>
          <a:ea typeface="黑体" pitchFamily="2" charset="-122"/>
        </a:defRPr>
      </a:lvl5pPr>
      <a:lvl6pPr marL="457200" algn="l" defTabSz="801688" rtl="0" fontAlgn="base">
        <a:spcBef>
          <a:spcPct val="0"/>
        </a:spcBef>
        <a:spcAft>
          <a:spcPct val="0"/>
        </a:spcAft>
        <a:defRPr sz="3500">
          <a:solidFill>
            <a:srgbClr val="990000"/>
          </a:solidFill>
          <a:latin typeface="Arial" pitchFamily="34" charset="0"/>
          <a:ea typeface="黑体" pitchFamily="2" charset="-122"/>
        </a:defRPr>
      </a:lvl6pPr>
      <a:lvl7pPr marL="914400" algn="l" defTabSz="801688" rtl="0" fontAlgn="base">
        <a:spcBef>
          <a:spcPct val="0"/>
        </a:spcBef>
        <a:spcAft>
          <a:spcPct val="0"/>
        </a:spcAft>
        <a:defRPr sz="3500">
          <a:solidFill>
            <a:srgbClr val="990000"/>
          </a:solidFill>
          <a:latin typeface="Arial" pitchFamily="34" charset="0"/>
          <a:ea typeface="黑体" pitchFamily="2" charset="-122"/>
        </a:defRPr>
      </a:lvl7pPr>
      <a:lvl8pPr marL="1371600" algn="l" defTabSz="801688" rtl="0" fontAlgn="base">
        <a:spcBef>
          <a:spcPct val="0"/>
        </a:spcBef>
        <a:spcAft>
          <a:spcPct val="0"/>
        </a:spcAft>
        <a:defRPr sz="3500">
          <a:solidFill>
            <a:srgbClr val="990000"/>
          </a:solidFill>
          <a:latin typeface="Arial" pitchFamily="34" charset="0"/>
          <a:ea typeface="黑体" pitchFamily="2" charset="-122"/>
        </a:defRPr>
      </a:lvl8pPr>
      <a:lvl9pPr marL="1828800" algn="l" defTabSz="801688" rtl="0" fontAlgn="base">
        <a:spcBef>
          <a:spcPct val="0"/>
        </a:spcBef>
        <a:spcAft>
          <a:spcPct val="0"/>
        </a:spcAft>
        <a:defRPr sz="3500">
          <a:solidFill>
            <a:srgbClr val="990000"/>
          </a:solidFill>
          <a:latin typeface="Arial" pitchFamily="34" charset="0"/>
          <a:ea typeface="黑体" pitchFamily="2" charset="-122"/>
        </a:defRPr>
      </a:lvl9pPr>
    </p:titleStyle>
    <p:bodyStyle>
      <a:lvl1pPr marL="301625" indent="-301625" algn="l" defTabSz="801688" rtl="0" eaLnBrk="0"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Arial"/>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Arial"/>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Arial"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Arial"/>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Arial"/>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867" userDrawn="1">
          <p15:clr>
            <a:srgbClr val="F26B43"/>
          </p15:clr>
        </p15:guide>
        <p15:guide id="4" orient="horz" pos="3929" userDrawn="1">
          <p15:clr>
            <a:srgbClr val="F26B43"/>
          </p15:clr>
        </p15:guide>
        <p15:guide id="5" orient="horz" pos="2341" userDrawn="1">
          <p15:clr>
            <a:srgbClr val="F26B43"/>
          </p15:clr>
        </p15:guide>
        <p15:guide id="6" pos="38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19181AA-8E93-7743-ADEB-8A06A0DFC13A}"/>
              </a:ext>
            </a:extLst>
          </p:cNvPr>
          <p:cNvSpPr/>
          <p:nvPr userDrawn="1"/>
        </p:nvSpPr>
        <p:spPr>
          <a:xfrm>
            <a:off x="0" y="5590905"/>
            <a:ext cx="12192000"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53" tIns="34277" rIns="68553" bIns="34277" numCol="1" spcCol="0" rtlCol="0" fromWordArt="0" anchor="ctr" anchorCtr="0" forceAA="0" compatLnSpc="1">
            <a:prstTxWarp prst="textNoShape">
              <a:avLst/>
            </a:prstTxWarp>
            <a:noAutofit/>
          </a:bodyPr>
          <a:lstStyle/>
          <a:p>
            <a:pPr algn="ctr"/>
            <a:endParaRPr lang="en-US" sz="750" dirty="0">
              <a:latin typeface="Arial" panose="020B0604020202020204" pitchFamily="34" charset="0"/>
            </a:endParaRPr>
          </a:p>
        </p:txBody>
      </p:sp>
      <p:pic>
        <p:nvPicPr>
          <p:cNvPr id="5" name="Picture 4">
            <a:extLst>
              <a:ext uri="{FF2B5EF4-FFF2-40B4-BE49-F238E27FC236}">
                <a16:creationId xmlns:a16="http://schemas.microsoft.com/office/drawing/2014/main" xmlns="" id="{E6E8B5C1-4D37-8442-902D-D86F9BBDE27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205155" y="5970991"/>
            <a:ext cx="2259917" cy="489278"/>
          </a:xfrm>
          <a:prstGeom prst="rect">
            <a:avLst/>
          </a:prstGeom>
        </p:spPr>
      </p:pic>
    </p:spTree>
    <p:extLst>
      <p:ext uri="{BB962C8B-B14F-4D97-AF65-F5344CB8AC3E}">
        <p14:creationId xmlns:p14="http://schemas.microsoft.com/office/powerpoint/2010/main" val="256106801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Lst>
  <p:hf hdr="0" ftr="0" dt="0"/>
  <p:txStyles>
    <p:titleStyle>
      <a:lvl1pPr algn="l" defTabSz="685526" rtl="0" eaLnBrk="1" latinLnBrk="0" hangingPunct="1">
        <a:lnSpc>
          <a:spcPts val="2579"/>
        </a:lnSpc>
        <a:spcBef>
          <a:spcPct val="0"/>
        </a:spcBef>
        <a:buNone/>
        <a:defRPr sz="2399" kern="1200">
          <a:solidFill>
            <a:schemeClr val="tx1"/>
          </a:solidFill>
          <a:latin typeface="Arial" pitchFamily="34" charset="-122"/>
          <a:ea typeface="Microsoft YaHei" panose="020B0503020204020204" pitchFamily="34" charset="-122"/>
          <a:cs typeface="+mj-cs"/>
        </a:defRPr>
      </a:lvl1pPr>
    </p:titleStyle>
    <p:bodyStyle>
      <a:lvl1pPr marL="0" indent="0" algn="l" defTabSz="685526" rtl="0" eaLnBrk="1" latinLnBrk="0" hangingPunct="1">
        <a:lnSpc>
          <a:spcPct val="100000"/>
        </a:lnSpc>
        <a:spcBef>
          <a:spcPts val="0"/>
        </a:spcBef>
        <a:buFontTx/>
        <a:buNone/>
        <a:defRPr sz="750" kern="1200">
          <a:solidFill>
            <a:srgbClr val="1D1D1B"/>
          </a:solidFill>
          <a:latin typeface="Arial" pitchFamily="34" charset="0"/>
          <a:ea typeface="Microsoft YaHei" panose="020B0503020204020204" pitchFamily="34" charset="-122"/>
          <a:cs typeface="Arial" panose="020B0604020202020204" pitchFamily="34" charset="0"/>
        </a:defRPr>
      </a:lvl1pPr>
      <a:lvl2pPr marL="342763" indent="0" algn="l" defTabSz="685526" rtl="0" eaLnBrk="1" latinLnBrk="0" hangingPunct="1">
        <a:lnSpc>
          <a:spcPct val="90000"/>
        </a:lnSpc>
        <a:spcBef>
          <a:spcPts val="375"/>
        </a:spcBef>
        <a:buFontTx/>
        <a:buNone/>
        <a:defRPr sz="562" kern="1200">
          <a:solidFill>
            <a:schemeClr val="tx1"/>
          </a:solidFill>
          <a:latin typeface="Arial" pitchFamily="34" charset="0"/>
          <a:ea typeface="+mn-ea"/>
          <a:cs typeface="Arial" panose="020B0604020202020204" pitchFamily="34" charset="0"/>
        </a:defRPr>
      </a:lvl2pPr>
      <a:lvl3pPr marL="685526" indent="0" algn="l" defTabSz="685526" rtl="0" eaLnBrk="1" latinLnBrk="0" hangingPunct="1">
        <a:lnSpc>
          <a:spcPct val="90000"/>
        </a:lnSpc>
        <a:spcBef>
          <a:spcPts val="375"/>
        </a:spcBef>
        <a:buFontTx/>
        <a:buNone/>
        <a:defRPr sz="562" kern="1200">
          <a:solidFill>
            <a:schemeClr val="tx1"/>
          </a:solidFill>
          <a:latin typeface="Arial" pitchFamily="34" charset="0"/>
          <a:ea typeface="+mn-ea"/>
          <a:cs typeface="Arial" panose="020B0604020202020204" pitchFamily="34" charset="0"/>
        </a:defRPr>
      </a:lvl3pPr>
      <a:lvl4pPr marL="1028289" indent="0" algn="l" defTabSz="685526" rtl="0" eaLnBrk="1" latinLnBrk="0" hangingPunct="1">
        <a:lnSpc>
          <a:spcPct val="90000"/>
        </a:lnSpc>
        <a:spcBef>
          <a:spcPts val="375"/>
        </a:spcBef>
        <a:buFontTx/>
        <a:buNone/>
        <a:defRPr sz="562" kern="1200">
          <a:solidFill>
            <a:schemeClr val="tx1"/>
          </a:solidFill>
          <a:latin typeface="Arial" pitchFamily="34" charset="0"/>
          <a:ea typeface="+mn-ea"/>
          <a:cs typeface="Arial" panose="020B0604020202020204" pitchFamily="34" charset="0"/>
        </a:defRPr>
      </a:lvl4pPr>
      <a:lvl5pPr marL="1371051" indent="0" algn="l" defTabSz="685526" rtl="0" eaLnBrk="1" latinLnBrk="0" hangingPunct="1">
        <a:lnSpc>
          <a:spcPct val="90000"/>
        </a:lnSpc>
        <a:spcBef>
          <a:spcPts val="375"/>
        </a:spcBef>
        <a:buFontTx/>
        <a:buNone/>
        <a:defRPr sz="562" kern="1200">
          <a:solidFill>
            <a:schemeClr val="tx1"/>
          </a:solidFill>
          <a:latin typeface="Arial" pitchFamily="34" charset="0"/>
          <a:ea typeface="+mn-ea"/>
          <a:cs typeface="Arial" panose="020B0604020202020204" pitchFamily="34" charset="0"/>
        </a:defRPr>
      </a:lvl5pPr>
      <a:lvl6pPr marL="1885196" indent="-171381" algn="l" defTabSz="685526" rtl="0" eaLnBrk="1" latinLnBrk="0" hangingPunct="1">
        <a:lnSpc>
          <a:spcPct val="90000"/>
        </a:lnSpc>
        <a:spcBef>
          <a:spcPts val="375"/>
        </a:spcBef>
        <a:buFont typeface="Arial" panose="020B0604020202020204" pitchFamily="34" charset="0"/>
        <a:buChar char="•"/>
        <a:defRPr sz="1349" kern="1200">
          <a:solidFill>
            <a:schemeClr val="tx1"/>
          </a:solidFill>
          <a:latin typeface="Arial"/>
          <a:ea typeface="+mn-ea"/>
          <a:cs typeface="+mn-cs"/>
        </a:defRPr>
      </a:lvl6pPr>
      <a:lvl7pPr marL="2227958" indent="-171381" algn="l" defTabSz="685526" rtl="0" eaLnBrk="1" latinLnBrk="0" hangingPunct="1">
        <a:lnSpc>
          <a:spcPct val="90000"/>
        </a:lnSpc>
        <a:spcBef>
          <a:spcPts val="375"/>
        </a:spcBef>
        <a:buFont typeface="Arial" panose="020B0604020202020204" pitchFamily="34" charset="0"/>
        <a:buChar char="•"/>
        <a:defRPr sz="1349" kern="1200">
          <a:solidFill>
            <a:schemeClr val="tx1"/>
          </a:solidFill>
          <a:latin typeface="Arial"/>
          <a:ea typeface="+mn-ea"/>
          <a:cs typeface="+mn-cs"/>
        </a:defRPr>
      </a:lvl7pPr>
      <a:lvl8pPr marL="2570721" indent="-171381" algn="l" defTabSz="685526" rtl="0" eaLnBrk="1" latinLnBrk="0" hangingPunct="1">
        <a:lnSpc>
          <a:spcPct val="90000"/>
        </a:lnSpc>
        <a:spcBef>
          <a:spcPts val="375"/>
        </a:spcBef>
        <a:buFont typeface="Arial" panose="020B0604020202020204" pitchFamily="34" charset="0"/>
        <a:buChar char="•"/>
        <a:defRPr sz="1349" kern="1200">
          <a:solidFill>
            <a:schemeClr val="tx1"/>
          </a:solidFill>
          <a:latin typeface="Arial"/>
          <a:ea typeface="+mn-ea"/>
          <a:cs typeface="+mn-cs"/>
        </a:defRPr>
      </a:lvl8pPr>
      <a:lvl9pPr marL="2913484" indent="-171381" algn="l" defTabSz="685526" rtl="0" eaLnBrk="1" latinLnBrk="0" hangingPunct="1">
        <a:lnSpc>
          <a:spcPct val="90000"/>
        </a:lnSpc>
        <a:spcBef>
          <a:spcPts val="375"/>
        </a:spcBef>
        <a:buFont typeface="Arial" panose="020B0604020202020204" pitchFamily="34" charset="0"/>
        <a:buChar char="•"/>
        <a:defRPr sz="1349" kern="1200">
          <a:solidFill>
            <a:schemeClr val="tx1"/>
          </a:solidFill>
          <a:latin typeface="Arial"/>
          <a:ea typeface="+mn-ea"/>
          <a:cs typeface="+mn-cs"/>
        </a:defRPr>
      </a:lvl9pPr>
    </p:bodyStyle>
    <p:otherStyle>
      <a:defPPr>
        <a:defRPr lang="en-US"/>
      </a:defPPr>
      <a:lvl1pPr marL="0" algn="l" defTabSz="685526" rtl="0" eaLnBrk="1" latinLnBrk="0" hangingPunct="1">
        <a:defRPr sz="1349" kern="1200">
          <a:solidFill>
            <a:schemeClr val="tx1"/>
          </a:solidFill>
          <a:latin typeface="Arial"/>
          <a:ea typeface="+mn-ea"/>
          <a:cs typeface="+mn-cs"/>
        </a:defRPr>
      </a:lvl1pPr>
      <a:lvl2pPr marL="342763" algn="l" defTabSz="685526" rtl="0" eaLnBrk="1" latinLnBrk="0" hangingPunct="1">
        <a:defRPr sz="1349" kern="1200">
          <a:solidFill>
            <a:schemeClr val="tx1"/>
          </a:solidFill>
          <a:latin typeface="Arial"/>
          <a:ea typeface="+mn-ea"/>
          <a:cs typeface="+mn-cs"/>
        </a:defRPr>
      </a:lvl2pPr>
      <a:lvl3pPr marL="685526" algn="l" defTabSz="685526" rtl="0" eaLnBrk="1" latinLnBrk="0" hangingPunct="1">
        <a:defRPr sz="1349" kern="1200">
          <a:solidFill>
            <a:schemeClr val="tx1"/>
          </a:solidFill>
          <a:latin typeface="Arial"/>
          <a:ea typeface="+mn-ea"/>
          <a:cs typeface="+mn-cs"/>
        </a:defRPr>
      </a:lvl3pPr>
      <a:lvl4pPr marL="1028289" algn="l" defTabSz="685526" rtl="0" eaLnBrk="1" latinLnBrk="0" hangingPunct="1">
        <a:defRPr sz="1349" kern="1200">
          <a:solidFill>
            <a:schemeClr val="tx1"/>
          </a:solidFill>
          <a:latin typeface="Arial"/>
          <a:ea typeface="+mn-ea"/>
          <a:cs typeface="+mn-cs"/>
        </a:defRPr>
      </a:lvl4pPr>
      <a:lvl5pPr marL="1371051" algn="l" defTabSz="685526" rtl="0" eaLnBrk="1" latinLnBrk="0" hangingPunct="1">
        <a:defRPr sz="1349" kern="1200">
          <a:solidFill>
            <a:schemeClr val="tx1"/>
          </a:solidFill>
          <a:latin typeface="Arial"/>
          <a:ea typeface="+mn-ea"/>
          <a:cs typeface="+mn-cs"/>
        </a:defRPr>
      </a:lvl5pPr>
      <a:lvl6pPr marL="1713814" algn="l" defTabSz="685526" rtl="0" eaLnBrk="1" latinLnBrk="0" hangingPunct="1">
        <a:defRPr sz="1349" kern="1200">
          <a:solidFill>
            <a:schemeClr val="tx1"/>
          </a:solidFill>
          <a:latin typeface="Arial"/>
          <a:ea typeface="+mn-ea"/>
          <a:cs typeface="+mn-cs"/>
        </a:defRPr>
      </a:lvl6pPr>
      <a:lvl7pPr marL="2056577" algn="l" defTabSz="685526" rtl="0" eaLnBrk="1" latinLnBrk="0" hangingPunct="1">
        <a:defRPr sz="1349" kern="1200">
          <a:solidFill>
            <a:schemeClr val="tx1"/>
          </a:solidFill>
          <a:latin typeface="Arial"/>
          <a:ea typeface="+mn-ea"/>
          <a:cs typeface="+mn-cs"/>
        </a:defRPr>
      </a:lvl7pPr>
      <a:lvl8pPr marL="2399340" algn="l" defTabSz="685526" rtl="0" eaLnBrk="1" latinLnBrk="0" hangingPunct="1">
        <a:defRPr sz="1349" kern="1200">
          <a:solidFill>
            <a:schemeClr val="tx1"/>
          </a:solidFill>
          <a:latin typeface="Arial"/>
          <a:ea typeface="+mn-ea"/>
          <a:cs typeface="+mn-cs"/>
        </a:defRPr>
      </a:lvl8pPr>
      <a:lvl9pPr marL="2742103" algn="l" defTabSz="685526" rtl="0" eaLnBrk="1" latinLnBrk="0" hangingPunct="1">
        <a:defRPr sz="1349"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5121" userDrawn="1">
          <p15:clr>
            <a:srgbClr val="F26B43"/>
          </p15:clr>
        </p15:guide>
        <p15:guide id="3" pos="753" userDrawn="1">
          <p15:clr>
            <a:srgbClr val="F26B43"/>
          </p15:clr>
        </p15:guide>
        <p15:guide id="4" orient="horz" pos="4007" userDrawn="1">
          <p15:clr>
            <a:srgbClr val="F26B43"/>
          </p15:clr>
        </p15:guide>
        <p15:guide id="5" orient="horz" pos="1235" userDrawn="1">
          <p15:clr>
            <a:srgbClr val="F26B43"/>
          </p15:clr>
        </p15:guide>
        <p15:guide id="6" orient="horz" pos="553"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805824"/>
      </p:ext>
    </p:extLst>
  </p:cSld>
  <p:clrMap bg1="lt1" tx1="dk1" bg2="lt2" tx2="dk2" accent1="accent1" accent2="accent2" accent3="accent3" accent4="accent4" accent5="accent5" accent6="accent6" hlink="hlink" folHlink="folHlink"/>
  <p:hf hdr="0" ftr="0" dt="0"/>
  <p:txStyles>
    <p:titleStyle>
      <a:lvl1pPr algn="l" defTabSz="890492" rtl="0" eaLnBrk="1" latinLnBrk="0" hangingPunct="1">
        <a:lnSpc>
          <a:spcPct val="90000"/>
        </a:lnSpc>
        <a:spcBef>
          <a:spcPct val="0"/>
        </a:spcBef>
        <a:buNone/>
        <a:defRPr sz="4285" kern="1200">
          <a:solidFill>
            <a:schemeClr val="tx1"/>
          </a:solidFill>
          <a:latin typeface="Arial"/>
          <a:ea typeface="+mj-ea"/>
          <a:cs typeface="+mj-cs"/>
        </a:defRPr>
      </a:lvl1pPr>
    </p:titleStyle>
    <p:bodyStyle>
      <a:lvl1pPr marL="222623" indent="-222623" algn="l" defTabSz="890492" rtl="0" eaLnBrk="1" latinLnBrk="0" hangingPunct="1">
        <a:lnSpc>
          <a:spcPct val="90000"/>
        </a:lnSpc>
        <a:spcBef>
          <a:spcPts val="974"/>
        </a:spcBef>
        <a:buFont typeface="Arial" panose="020B0604020202020204" pitchFamily="34" charset="0"/>
        <a:buChar char="•"/>
        <a:defRPr sz="2726" kern="1200">
          <a:solidFill>
            <a:schemeClr val="tx1"/>
          </a:solidFill>
          <a:latin typeface="Arial"/>
          <a:ea typeface="+mn-ea"/>
          <a:cs typeface="+mn-cs"/>
        </a:defRPr>
      </a:lvl1pPr>
      <a:lvl2pPr marL="667869" indent="-222623" algn="l" defTabSz="890492" rtl="0" eaLnBrk="1" latinLnBrk="0" hangingPunct="1">
        <a:lnSpc>
          <a:spcPct val="90000"/>
        </a:lnSpc>
        <a:spcBef>
          <a:spcPts val="487"/>
        </a:spcBef>
        <a:buFont typeface="Arial" panose="020B0604020202020204" pitchFamily="34" charset="0"/>
        <a:buChar char="•"/>
        <a:defRPr sz="2338" kern="1200">
          <a:solidFill>
            <a:schemeClr val="tx1"/>
          </a:solidFill>
          <a:latin typeface="Arial"/>
          <a:ea typeface="+mn-ea"/>
          <a:cs typeface="+mn-cs"/>
        </a:defRPr>
      </a:lvl2pPr>
      <a:lvl3pPr marL="1113116" indent="-222623" algn="l" defTabSz="890492" rtl="0" eaLnBrk="1" latinLnBrk="0" hangingPunct="1">
        <a:lnSpc>
          <a:spcPct val="90000"/>
        </a:lnSpc>
        <a:spcBef>
          <a:spcPts val="487"/>
        </a:spcBef>
        <a:buFont typeface="Arial" panose="020B0604020202020204" pitchFamily="34" charset="0"/>
        <a:buChar char="•"/>
        <a:defRPr sz="1948" kern="1200">
          <a:solidFill>
            <a:schemeClr val="tx1"/>
          </a:solidFill>
          <a:latin typeface="Arial"/>
          <a:ea typeface="+mn-ea"/>
          <a:cs typeface="+mn-cs"/>
        </a:defRPr>
      </a:lvl3pPr>
      <a:lvl4pPr marL="1558362"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4pPr>
      <a:lvl5pPr marL="2003608"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5pPr>
      <a:lvl6pPr marL="2448855"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6pPr>
      <a:lvl7pPr marL="2894101"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7pPr>
      <a:lvl8pPr marL="3339347"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8pPr>
      <a:lvl9pPr marL="3784594"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9pPr>
    </p:bodyStyle>
    <p:otherStyle>
      <a:defPPr>
        <a:defRPr lang="en-US"/>
      </a:defPPr>
      <a:lvl1pPr marL="0" algn="l" defTabSz="890492" rtl="0" eaLnBrk="1" latinLnBrk="0" hangingPunct="1">
        <a:defRPr sz="1753" kern="1200">
          <a:solidFill>
            <a:schemeClr val="tx1"/>
          </a:solidFill>
          <a:latin typeface="Arial"/>
          <a:ea typeface="+mn-ea"/>
          <a:cs typeface="+mn-cs"/>
        </a:defRPr>
      </a:lvl1pPr>
      <a:lvl2pPr marL="445247" algn="l" defTabSz="890492" rtl="0" eaLnBrk="1" latinLnBrk="0" hangingPunct="1">
        <a:defRPr sz="1753" kern="1200">
          <a:solidFill>
            <a:schemeClr val="tx1"/>
          </a:solidFill>
          <a:latin typeface="Arial"/>
          <a:ea typeface="+mn-ea"/>
          <a:cs typeface="+mn-cs"/>
        </a:defRPr>
      </a:lvl2pPr>
      <a:lvl3pPr marL="890492" algn="l" defTabSz="890492" rtl="0" eaLnBrk="1" latinLnBrk="0" hangingPunct="1">
        <a:defRPr sz="1753" kern="1200">
          <a:solidFill>
            <a:schemeClr val="tx1"/>
          </a:solidFill>
          <a:latin typeface="Arial"/>
          <a:ea typeface="+mn-ea"/>
          <a:cs typeface="+mn-cs"/>
        </a:defRPr>
      </a:lvl3pPr>
      <a:lvl4pPr marL="1335740" algn="l" defTabSz="890492" rtl="0" eaLnBrk="1" latinLnBrk="0" hangingPunct="1">
        <a:defRPr sz="1753" kern="1200">
          <a:solidFill>
            <a:schemeClr val="tx1"/>
          </a:solidFill>
          <a:latin typeface="Arial"/>
          <a:ea typeface="+mn-ea"/>
          <a:cs typeface="+mn-cs"/>
        </a:defRPr>
      </a:lvl4pPr>
      <a:lvl5pPr marL="1780986" algn="l" defTabSz="890492" rtl="0" eaLnBrk="1" latinLnBrk="0" hangingPunct="1">
        <a:defRPr sz="1753" kern="1200">
          <a:solidFill>
            <a:schemeClr val="tx1"/>
          </a:solidFill>
          <a:latin typeface="Arial"/>
          <a:ea typeface="+mn-ea"/>
          <a:cs typeface="+mn-cs"/>
        </a:defRPr>
      </a:lvl5pPr>
      <a:lvl6pPr marL="2226232" algn="l" defTabSz="890492" rtl="0" eaLnBrk="1" latinLnBrk="0" hangingPunct="1">
        <a:defRPr sz="1753" kern="1200">
          <a:solidFill>
            <a:schemeClr val="tx1"/>
          </a:solidFill>
          <a:latin typeface="Arial"/>
          <a:ea typeface="+mn-ea"/>
          <a:cs typeface="+mn-cs"/>
        </a:defRPr>
      </a:lvl6pPr>
      <a:lvl7pPr marL="2671478" algn="l" defTabSz="890492" rtl="0" eaLnBrk="1" latinLnBrk="0" hangingPunct="1">
        <a:defRPr sz="1753" kern="1200">
          <a:solidFill>
            <a:schemeClr val="tx1"/>
          </a:solidFill>
          <a:latin typeface="Arial"/>
          <a:ea typeface="+mn-ea"/>
          <a:cs typeface="+mn-cs"/>
        </a:defRPr>
      </a:lvl7pPr>
      <a:lvl8pPr marL="3116726" algn="l" defTabSz="890492" rtl="0" eaLnBrk="1" latinLnBrk="0" hangingPunct="1">
        <a:defRPr sz="1753" kern="1200">
          <a:solidFill>
            <a:schemeClr val="tx1"/>
          </a:solidFill>
          <a:latin typeface="Arial"/>
          <a:ea typeface="+mn-ea"/>
          <a:cs typeface="+mn-cs"/>
        </a:defRPr>
      </a:lvl8pPr>
      <a:lvl9pPr marL="3561971" algn="l" defTabSz="890492" rtl="0" eaLnBrk="1" latinLnBrk="0" hangingPunct="1">
        <a:defRPr sz="1753"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5123" userDrawn="1">
          <p15:clr>
            <a:srgbClr val="F26B43"/>
          </p15:clr>
        </p15:guide>
        <p15:guide id="3" pos="611" userDrawn="1">
          <p15:clr>
            <a:srgbClr val="F26B43"/>
          </p15:clr>
        </p15:guide>
        <p15:guide id="4" pos="9633" userDrawn="1">
          <p15:clr>
            <a:srgbClr val="F26B43"/>
          </p15:clr>
        </p15:guide>
        <p15:guide id="5" orient="horz" pos="410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85A3D6-1271-D247-9E96-1B376F4BE7BE}"/>
              </a:ext>
            </a:extLst>
          </p:cNvPr>
          <p:cNvSpPr txBox="1"/>
          <p:nvPr userDrawn="1"/>
        </p:nvSpPr>
        <p:spPr>
          <a:xfrm>
            <a:off x="1095040" y="6356939"/>
            <a:ext cx="1462896" cy="196208"/>
          </a:xfrm>
          <a:prstGeom prst="rect">
            <a:avLst/>
          </a:prstGeom>
          <a:noFill/>
        </p:spPr>
        <p:txBody>
          <a:bodyPr wrap="square" rtlCol="0">
            <a:spAutoFit/>
          </a:bodyPr>
          <a:lstStyle/>
          <a:p>
            <a:r>
              <a:rPr lang="en-US" sz="675" b="0" baseline="0" dirty="0">
                <a:solidFill>
                  <a:srgbClr val="1D1D1B"/>
                </a:solidFill>
                <a:latin typeface="Arial"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xmlns="" id="{EABEE2EE-BF4D-7A4A-B3C6-9E47668CCD98}"/>
              </a:ext>
            </a:extLst>
          </p:cNvPr>
          <p:cNvSpPr txBox="1"/>
          <p:nvPr userDrawn="1"/>
        </p:nvSpPr>
        <p:spPr>
          <a:xfrm>
            <a:off x="733846" y="6402808"/>
            <a:ext cx="499533" cy="103875"/>
          </a:xfrm>
          <a:prstGeom prst="rect">
            <a:avLst/>
          </a:prstGeom>
          <a:noFill/>
        </p:spPr>
        <p:txBody>
          <a:bodyPr wrap="square" lIns="0" tIns="0" rIns="0" bIns="0" rtlCol="0">
            <a:spAutoFit/>
          </a:bodyPr>
          <a:lstStyle/>
          <a:p>
            <a:pPr marL="0" marR="0" lvl="0" indent="0" algn="l" defTabSz="667869" rtl="0" eaLnBrk="1" fontAlgn="auto" latinLnBrk="0" hangingPunct="1">
              <a:lnSpc>
                <a:spcPct val="100000"/>
              </a:lnSpc>
              <a:spcBef>
                <a:spcPts val="0"/>
              </a:spcBef>
              <a:spcAft>
                <a:spcPts val="0"/>
              </a:spcAft>
              <a:buClrTx/>
              <a:buSzTx/>
              <a:buFontTx/>
              <a:buNone/>
              <a:tabLst/>
              <a:defRPr/>
            </a:pPr>
            <a:fld id="{C3837181-38C6-AD4F-B8BA-B444770388BB}" type="slidenum">
              <a:rPr lang="en-US" sz="675" smtClean="0">
                <a:solidFill>
                  <a:srgbClr val="1D1D1B"/>
                </a:solidFill>
                <a:latin typeface="Arial" pitchFamily="34" charset="0"/>
                <a:cs typeface="Arial" panose="020B0604020202020204" pitchFamily="34" charset="0"/>
              </a:rPr>
              <a:pPr marL="0" marR="0" lvl="0" indent="0" algn="l" defTabSz="667869" rtl="0" eaLnBrk="1" fontAlgn="auto" latinLnBrk="0" hangingPunct="1">
                <a:lnSpc>
                  <a:spcPct val="100000"/>
                </a:lnSpc>
                <a:spcBef>
                  <a:spcPts val="0"/>
                </a:spcBef>
                <a:spcAft>
                  <a:spcPts val="0"/>
                </a:spcAft>
                <a:buClrTx/>
                <a:buSzTx/>
                <a:buFontTx/>
                <a:buNone/>
                <a:tabLst/>
                <a:defRPr/>
              </a:pPr>
              <a:t>‹#›</a:t>
            </a:fld>
            <a:endParaRPr lang="en-US" sz="675" dirty="0">
              <a:solidFill>
                <a:srgbClr val="1D1D1B"/>
              </a:solidFill>
              <a:latin typeface="Arial" pitchFamily="34" charset="0"/>
              <a:cs typeface="Arial" panose="020B0604020202020204" pitchFamily="34" charset="0"/>
            </a:endParaRPr>
          </a:p>
        </p:txBody>
      </p:sp>
      <p:grpSp>
        <p:nvGrpSpPr>
          <p:cNvPr id="88"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85673" y="2656169"/>
            <a:ext cx="1962556" cy="4202737"/>
            <a:chOff x="5343885" y="2305"/>
            <a:chExt cx="3263586" cy="6986117"/>
          </a:xfrm>
        </p:grpSpPr>
        <p:sp>
          <p:nvSpPr>
            <p:cNvPr id="89"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chemeClr val="tx2"/>
                  </a:solidFill>
                  <a:latin typeface="Arial" panose="020B0604020202020204" pitchFamily="34" charset="0"/>
                  <a:ea typeface="Arial" charset="0"/>
                  <a:cs typeface="Arial" charset="0"/>
                </a:rPr>
                <a:t>RGB</a:t>
              </a:r>
              <a:br>
                <a:rPr kumimoji="1" lang="en-US" altLang="zh-CN" sz="375" b="1" dirty="0">
                  <a:solidFill>
                    <a:schemeClr val="tx2"/>
                  </a:solidFill>
                  <a:latin typeface="Arial" panose="020B0604020202020204" pitchFamily="34" charset="0"/>
                  <a:ea typeface="Arial" charset="0"/>
                  <a:cs typeface="Arial" charset="0"/>
                </a:rPr>
              </a:br>
              <a:r>
                <a:rPr kumimoji="1" lang="en-US" altLang="zh-CN" sz="375" b="1" dirty="0">
                  <a:solidFill>
                    <a:schemeClr val="tx2"/>
                  </a:solidFill>
                  <a:latin typeface="Arial" panose="020B0604020202020204" pitchFamily="34" charset="0"/>
                  <a:ea typeface="Arial" charset="0"/>
                  <a:cs typeface="Arial" charset="0"/>
                </a:rPr>
                <a:t>196/0/84</a:t>
              </a:r>
            </a:p>
          </p:txBody>
        </p:sp>
        <p:sp>
          <p:nvSpPr>
            <p:cNvPr id="90" name="文本框 15">
              <a:extLst>
                <a:ext uri="{FF2B5EF4-FFF2-40B4-BE49-F238E27FC236}">
                  <a16:creationId xmlns:a16="http://schemas.microsoft.com/office/drawing/2014/main" xmlns="" id="{8223ADA0-340A-794B-93B7-24AFF612A719}"/>
                </a:ext>
              </a:extLst>
            </p:cNvPr>
            <p:cNvSpPr txBox="1"/>
            <p:nvPr userDrawn="1"/>
          </p:nvSpPr>
          <p:spPr>
            <a:xfrm>
              <a:off x="5352723" y="1745659"/>
              <a:ext cx="1052647" cy="153483"/>
            </a:xfrm>
            <a:prstGeom prst="rect">
              <a:avLst/>
            </a:prstGeom>
            <a:noFill/>
          </p:spPr>
          <p:txBody>
            <a:bodyPr wrap="square" lIns="0" tIns="0" rIns="0" bIns="0" rtlCol="0" anchor="b" anchorCtr="0">
              <a:spAutoFit/>
            </a:bodyPr>
            <a:lstStyle/>
            <a:p>
              <a:pPr algn="l">
                <a:lnSpc>
                  <a:spcPct val="100000"/>
                </a:lnSpc>
              </a:pPr>
              <a:r>
                <a:rPr kumimoji="1" lang="zh-CN" altLang="en-US" sz="600" b="0" i="0" dirty="0">
                  <a:solidFill>
                    <a:schemeClr val="tx1"/>
                  </a:solidFill>
                  <a:latin typeface="Arial" pitchFamily="34" charset="0"/>
                  <a:ea typeface="微软雅黑" panose="020B0503020204020204" pitchFamily="34" charset="-122"/>
                  <a:sym typeface="Arial" panose="020B0604020202020204" pitchFamily="34" charset="0"/>
                </a:rPr>
                <a:t>公司辅助色</a:t>
              </a:r>
            </a:p>
          </p:txBody>
        </p:sp>
        <p:sp>
          <p:nvSpPr>
            <p:cNvPr id="91"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a:t>
              </a:r>
              <a:br>
                <a:rPr kumimoji="1" lang="en-US" altLang="zh-CN" sz="375" b="1" dirty="0">
                  <a:solidFill>
                    <a:srgbClr val="FFFFFF"/>
                  </a:solidFill>
                  <a:latin typeface="Arial" panose="020B0604020202020204" pitchFamily="34" charset="0"/>
                  <a:ea typeface="Arial" charset="0"/>
                  <a:cs typeface="Arial" charset="0"/>
                </a:rPr>
              </a:br>
              <a:r>
                <a:rPr kumimoji="1" lang="en-US" altLang="zh-CN" sz="375" b="1" dirty="0">
                  <a:solidFill>
                    <a:srgbClr val="FFFFFF"/>
                  </a:solidFill>
                  <a:latin typeface="Arial" panose="020B0604020202020204" pitchFamily="34" charset="0"/>
                  <a:ea typeface="Arial" charset="0"/>
                  <a:cs typeface="Arial" charset="0"/>
                </a:rPr>
                <a:t>203/55/120</a:t>
              </a:r>
            </a:p>
          </p:txBody>
        </p:sp>
        <p:sp>
          <p:nvSpPr>
            <p:cNvPr id="92"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a:t>
              </a:r>
              <a:br>
                <a:rPr kumimoji="1" lang="en-US" altLang="zh-CN" sz="375" b="1" dirty="0">
                  <a:solidFill>
                    <a:srgbClr val="FFFFFF"/>
                  </a:solidFill>
                  <a:latin typeface="Arial" panose="020B0604020202020204" pitchFamily="34" charset="0"/>
                  <a:ea typeface="Arial" charset="0"/>
                  <a:cs typeface="Arial" charset="0"/>
                </a:rPr>
              </a:br>
              <a:r>
                <a:rPr kumimoji="1" lang="en-US" altLang="zh-CN" sz="375" b="1" dirty="0">
                  <a:solidFill>
                    <a:srgbClr val="FFFFFF"/>
                  </a:solidFill>
                  <a:latin typeface="Arial" panose="020B0604020202020204" pitchFamily="34" charset="0"/>
                  <a:ea typeface="Arial" charset="0"/>
                  <a:cs typeface="Arial" charset="0"/>
                </a:rPr>
                <a:t>237/109/0</a:t>
              </a:r>
            </a:p>
          </p:txBody>
        </p:sp>
        <p:sp>
          <p:nvSpPr>
            <p:cNvPr id="93"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584" rtl="0" eaLnBrk="1" fontAlgn="auto" latinLnBrk="0" hangingPunct="1">
                <a:lnSpc>
                  <a:spcPts val="465"/>
                </a:lnSpc>
                <a:spcBef>
                  <a:spcPts val="0"/>
                </a:spcBef>
                <a:spcAft>
                  <a:spcPts val="0"/>
                </a:spcAft>
                <a:buClrTx/>
                <a:buSzTx/>
                <a:buFontTx/>
                <a:buNone/>
                <a:tabLst/>
                <a:defRPr/>
              </a:pPr>
              <a:r>
                <a:rPr kumimoji="1" lang="en-US" altLang="zh-CN" sz="375" b="1" dirty="0">
                  <a:solidFill>
                    <a:srgbClr val="FFFFFF"/>
                  </a:solidFill>
                  <a:latin typeface="Arial" panose="020B0604020202020204" pitchFamily="34" charset="0"/>
                  <a:ea typeface="Arial" charset="0"/>
                  <a:cs typeface="Arial" charset="0"/>
                </a:rPr>
                <a:t>RGB</a:t>
              </a:r>
              <a:br>
                <a:rPr kumimoji="1" lang="en-US" altLang="zh-CN" sz="375" b="1" dirty="0">
                  <a:solidFill>
                    <a:srgbClr val="FFFFFF"/>
                  </a:solidFill>
                  <a:latin typeface="Arial" panose="020B0604020202020204" pitchFamily="34" charset="0"/>
                  <a:ea typeface="Arial" charset="0"/>
                  <a:cs typeface="Arial" charset="0"/>
                </a:rPr>
              </a:br>
              <a:r>
                <a:rPr kumimoji="1" lang="en-US" altLang="zh-CN" sz="375" b="1" dirty="0">
                  <a:solidFill>
                    <a:srgbClr val="FFFFFF"/>
                  </a:solidFill>
                  <a:latin typeface="Arial" panose="020B0604020202020204" pitchFamily="34" charset="0"/>
                  <a:ea typeface="Arial" charset="0"/>
                  <a:cs typeface="Arial" charset="0"/>
                </a:rPr>
                <a:t>153/54/54</a:t>
              </a:r>
            </a:p>
          </p:txBody>
        </p:sp>
        <p:sp>
          <p:nvSpPr>
            <p:cNvPr id="94"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 </a:t>
              </a:r>
              <a:br>
                <a:rPr kumimoji="1" lang="en-US" altLang="zh-CN" sz="375" b="1" dirty="0">
                  <a:solidFill>
                    <a:srgbClr val="FFFFFF"/>
                  </a:solidFill>
                  <a:latin typeface="Arial" panose="020B0604020202020204" pitchFamily="34" charset="0"/>
                  <a:ea typeface="Arial" charset="0"/>
                  <a:cs typeface="Arial" charset="0"/>
                </a:rPr>
              </a:br>
              <a:r>
                <a:rPr kumimoji="1" lang="en-US" altLang="zh-CN" sz="375" b="1" dirty="0">
                  <a:solidFill>
                    <a:srgbClr val="FFFFFF"/>
                  </a:solidFill>
                  <a:latin typeface="Arial" panose="020B0604020202020204" pitchFamily="34" charset="0"/>
                  <a:ea typeface="Arial" charset="0"/>
                  <a:cs typeface="Arial" charset="0"/>
                </a:rPr>
                <a:t>98/178/48</a:t>
              </a:r>
            </a:p>
          </p:txBody>
        </p:sp>
        <p:sp>
          <p:nvSpPr>
            <p:cNvPr id="95"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a:t>
              </a:r>
              <a:br>
                <a:rPr kumimoji="1" lang="en-US" altLang="zh-CN" sz="375" b="1" dirty="0">
                  <a:solidFill>
                    <a:srgbClr val="FFFFFF"/>
                  </a:solidFill>
                  <a:latin typeface="Arial" panose="020B0604020202020204" pitchFamily="34" charset="0"/>
                  <a:ea typeface="Arial" charset="0"/>
                  <a:cs typeface="Arial" charset="0"/>
                </a:rPr>
              </a:br>
              <a:r>
                <a:rPr kumimoji="1" lang="en-US" altLang="zh-CN" sz="375" b="1" dirty="0">
                  <a:solidFill>
                    <a:srgbClr val="FFFFFF"/>
                  </a:solidFill>
                  <a:latin typeface="Arial" panose="020B0604020202020204" pitchFamily="34" charset="0"/>
                  <a:ea typeface="Arial" charset="0"/>
                  <a:cs typeface="Arial" charset="0"/>
                </a:rPr>
                <a:t>242/137/68</a:t>
              </a:r>
              <a:endParaRPr kumimoji="1" lang="mr-IN" altLang="zh-CN" sz="375" b="1" dirty="0">
                <a:solidFill>
                  <a:srgbClr val="FFFFFF"/>
                </a:solidFill>
                <a:latin typeface="Arial" panose="020B0604020202020204" pitchFamily="34" charset="0"/>
                <a:ea typeface="Arial" charset="0"/>
                <a:cs typeface="Arial" charset="0"/>
              </a:endParaRPr>
            </a:p>
          </p:txBody>
        </p:sp>
        <p:sp>
          <p:nvSpPr>
            <p:cNvPr id="96"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chemeClr val="tx2"/>
                  </a:solidFill>
                  <a:latin typeface="Arial" panose="020B0604020202020204" pitchFamily="34" charset="0"/>
                  <a:ea typeface="Arial" charset="0"/>
                  <a:cs typeface="Arial" charset="0"/>
                </a:rPr>
                <a:t>PANTONE 185C</a:t>
              </a:r>
            </a:p>
            <a:p>
              <a:pPr algn="ctr">
                <a:lnSpc>
                  <a:spcPts val="465"/>
                </a:lnSpc>
                <a:spcBef>
                  <a:spcPts val="0"/>
                </a:spcBef>
              </a:pPr>
              <a:r>
                <a:rPr kumimoji="1" lang="en-US" altLang="zh-CN" sz="375" b="1" dirty="0">
                  <a:solidFill>
                    <a:schemeClr val="tx2"/>
                  </a:solidFill>
                  <a:latin typeface="Arial" panose="020B0604020202020204" pitchFamily="34" charset="0"/>
                  <a:ea typeface="Arial" charset="0"/>
                  <a:cs typeface="Arial" charset="0"/>
                </a:rPr>
                <a:t>RGB </a:t>
              </a:r>
              <a:br>
                <a:rPr kumimoji="1" lang="en-US" altLang="zh-CN" sz="375" b="1" dirty="0">
                  <a:solidFill>
                    <a:schemeClr val="tx2"/>
                  </a:solidFill>
                  <a:latin typeface="Arial" panose="020B0604020202020204" pitchFamily="34" charset="0"/>
                  <a:ea typeface="Arial" charset="0"/>
                  <a:cs typeface="Arial" charset="0"/>
                </a:rPr>
              </a:br>
              <a:r>
                <a:rPr kumimoji="1" lang="en-US" altLang="zh-CN" sz="375" b="1" dirty="0">
                  <a:solidFill>
                    <a:schemeClr val="tx2"/>
                  </a:solidFill>
                  <a:latin typeface="Arial" panose="020B0604020202020204" pitchFamily="34" charset="0"/>
                  <a:ea typeface="Arial" charset="0"/>
                  <a:cs typeface="Arial" charset="0"/>
                </a:rPr>
                <a:t>199/0/11  </a:t>
              </a:r>
            </a:p>
          </p:txBody>
        </p:sp>
        <p:sp>
          <p:nvSpPr>
            <p:cNvPr id="97" name="文本框 15">
              <a:extLst>
                <a:ext uri="{FF2B5EF4-FFF2-40B4-BE49-F238E27FC236}">
                  <a16:creationId xmlns:a16="http://schemas.microsoft.com/office/drawing/2014/main" xmlns="" id="{EA01C299-6FF2-3642-AAEC-A1DF62D9C654}"/>
                </a:ext>
              </a:extLst>
            </p:cNvPr>
            <p:cNvSpPr txBox="1"/>
            <p:nvPr userDrawn="1"/>
          </p:nvSpPr>
          <p:spPr>
            <a:xfrm>
              <a:off x="5343885" y="2305"/>
              <a:ext cx="726488" cy="153483"/>
            </a:xfrm>
            <a:prstGeom prst="rect">
              <a:avLst/>
            </a:prstGeom>
            <a:noFill/>
          </p:spPr>
          <p:txBody>
            <a:bodyPr wrap="square" lIns="0" tIns="0" rIns="0" bIns="0" rtlCol="0" anchor="b" anchorCtr="0">
              <a:spAutoFit/>
            </a:bodyPr>
            <a:lstStyle/>
            <a:p>
              <a:pPr algn="l">
                <a:lnSpc>
                  <a:spcPct val="100000"/>
                </a:lnSpc>
              </a:pPr>
              <a:r>
                <a:rPr kumimoji="1" lang="zh-CN" altLang="en-US" sz="600" b="0" i="0" dirty="0">
                  <a:solidFill>
                    <a:schemeClr val="tx1"/>
                  </a:solidFill>
                  <a:latin typeface="Arial" pitchFamily="34" charset="0"/>
                  <a:ea typeface="微软雅黑" panose="020B0503020204020204" pitchFamily="34" charset="-122"/>
                  <a:sym typeface="Arial" panose="020B0604020202020204" pitchFamily="34" charset="0"/>
                </a:rPr>
                <a:t>公司色</a:t>
              </a:r>
            </a:p>
          </p:txBody>
        </p:sp>
        <p:sp>
          <p:nvSpPr>
            <p:cNvPr id="98"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chemeClr val="tx2"/>
                  </a:solidFill>
                  <a:latin typeface="Arial" panose="020B0604020202020204" pitchFamily="34" charset="0"/>
                  <a:ea typeface="Arial" charset="0"/>
                  <a:cs typeface="Arial" charset="0"/>
                </a:rPr>
                <a:t>PANTONE 186C</a:t>
              </a:r>
            </a:p>
            <a:p>
              <a:pPr algn="ctr">
                <a:lnSpc>
                  <a:spcPts val="465"/>
                </a:lnSpc>
              </a:pPr>
              <a:r>
                <a:rPr kumimoji="1" lang="en-US" altLang="zh-CN" sz="375" b="1" dirty="0">
                  <a:solidFill>
                    <a:schemeClr val="tx2"/>
                  </a:solidFill>
                  <a:latin typeface="Arial" panose="020B0604020202020204" pitchFamily="34" charset="0"/>
                  <a:ea typeface="Arial" charset="0"/>
                  <a:cs typeface="Arial" charset="0"/>
                </a:rPr>
                <a:t>RGB</a:t>
              </a:r>
              <a:br>
                <a:rPr kumimoji="1" lang="en-US" altLang="zh-CN" sz="375" b="1" dirty="0">
                  <a:solidFill>
                    <a:schemeClr val="tx2"/>
                  </a:solidFill>
                  <a:latin typeface="Arial" panose="020B0604020202020204" pitchFamily="34" charset="0"/>
                  <a:ea typeface="Arial" charset="0"/>
                  <a:cs typeface="Arial" charset="0"/>
                </a:rPr>
              </a:br>
              <a:r>
                <a:rPr kumimoji="1" lang="en-US" altLang="zh-CN" sz="375" b="1" dirty="0">
                  <a:solidFill>
                    <a:schemeClr val="tx2"/>
                  </a:solidFill>
                  <a:latin typeface="Arial" panose="020B0604020202020204" pitchFamily="34" charset="0"/>
                  <a:ea typeface="Arial" charset="0"/>
                  <a:cs typeface="Arial" charset="0"/>
                </a:rPr>
                <a:t>200/16/46  </a:t>
              </a:r>
            </a:p>
          </p:txBody>
        </p:sp>
        <p:sp>
          <p:nvSpPr>
            <p:cNvPr id="99"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a:t>
              </a:r>
              <a:br>
                <a:rPr kumimoji="1" lang="en-US" altLang="zh-CN" sz="375" b="1" dirty="0">
                  <a:solidFill>
                    <a:srgbClr val="FFFFFF"/>
                  </a:solidFill>
                  <a:latin typeface="Arial" panose="020B0604020202020204" pitchFamily="34" charset="0"/>
                  <a:ea typeface="Arial" charset="0"/>
                  <a:cs typeface="Arial" charset="0"/>
                </a:rPr>
              </a:br>
              <a:r>
                <a:rPr kumimoji="1" lang="en-US" altLang="zh-CN" sz="375" b="1" dirty="0">
                  <a:solidFill>
                    <a:srgbClr val="FFFFFF"/>
                  </a:solidFill>
                  <a:latin typeface="Arial" panose="020B0604020202020204" pitchFamily="34" charset="0"/>
                  <a:ea typeface="Arial" charset="0"/>
                  <a:cs typeface="Arial" charset="0"/>
                </a:rPr>
                <a:t>127/0/1</a:t>
              </a:r>
            </a:p>
          </p:txBody>
        </p:sp>
        <p:sp>
          <p:nvSpPr>
            <p:cNvPr id="100"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a:t>
              </a:r>
              <a:br>
                <a:rPr kumimoji="1" lang="en-US" altLang="zh-CN" sz="375" b="1" dirty="0">
                  <a:solidFill>
                    <a:srgbClr val="FFFFFF"/>
                  </a:solidFill>
                  <a:latin typeface="Arial" panose="020B0604020202020204" pitchFamily="34" charset="0"/>
                  <a:ea typeface="Arial" charset="0"/>
                  <a:cs typeface="Arial" charset="0"/>
                </a:rPr>
              </a:br>
              <a:r>
                <a:rPr kumimoji="1" lang="en-US" altLang="zh-CN" sz="375" b="1" dirty="0">
                  <a:solidFill>
                    <a:srgbClr val="FFFFFF"/>
                  </a:solidFill>
                  <a:latin typeface="Arial" panose="020B0604020202020204" pitchFamily="34" charset="0"/>
                  <a:ea typeface="Arial" charset="0"/>
                  <a:cs typeface="Arial" charset="0"/>
                </a:rPr>
                <a:t>52/200/0</a:t>
              </a:r>
            </a:p>
          </p:txBody>
        </p:sp>
        <p:sp>
          <p:nvSpPr>
            <p:cNvPr id="101"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 </a:t>
              </a:r>
              <a:br>
                <a:rPr kumimoji="1" lang="en-US" altLang="zh-CN" sz="375" b="1" dirty="0">
                  <a:solidFill>
                    <a:srgbClr val="FFFFFF"/>
                  </a:solidFill>
                  <a:latin typeface="Arial" panose="020B0604020202020204" pitchFamily="34" charset="0"/>
                  <a:ea typeface="Arial" charset="0"/>
                  <a:cs typeface="Arial" charset="0"/>
                </a:rPr>
              </a:br>
              <a:r>
                <a:rPr kumimoji="1" lang="en-US" altLang="zh-CN" sz="375" b="1" dirty="0">
                  <a:solidFill>
                    <a:srgbClr val="FFFFFF"/>
                  </a:solidFill>
                  <a:latin typeface="Arial" panose="020B0604020202020204" pitchFamily="34" charset="0"/>
                  <a:ea typeface="Arial" charset="0"/>
                  <a:cs typeface="Arial" charset="0"/>
                </a:rPr>
                <a:t>48/181/197</a:t>
              </a:r>
            </a:p>
          </p:txBody>
        </p:sp>
        <p:sp>
          <p:nvSpPr>
            <p:cNvPr id="102"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a:t>
              </a:r>
              <a:br>
                <a:rPr kumimoji="1" lang="en-US" altLang="zh-CN" sz="375" b="1" dirty="0">
                  <a:solidFill>
                    <a:srgbClr val="FFFFFF"/>
                  </a:solidFill>
                  <a:latin typeface="Arial" panose="020B0604020202020204" pitchFamily="34" charset="0"/>
                  <a:ea typeface="Arial" charset="0"/>
                  <a:cs typeface="Arial" charset="0"/>
                </a:rPr>
              </a:br>
              <a:r>
                <a:rPr kumimoji="1" lang="en-US" altLang="zh-CN" sz="375" b="1" dirty="0">
                  <a:solidFill>
                    <a:srgbClr val="FFFFFF"/>
                  </a:solidFill>
                  <a:latin typeface="Arial" panose="020B0604020202020204" pitchFamily="34" charset="0"/>
                  <a:ea typeface="Arial" charset="0"/>
                  <a:cs typeface="Arial" charset="0"/>
                </a:rPr>
                <a:t>129/193/95</a:t>
              </a:r>
            </a:p>
          </p:txBody>
        </p:sp>
        <p:sp>
          <p:nvSpPr>
            <p:cNvPr id="103"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a:t>
              </a:r>
              <a:br>
                <a:rPr kumimoji="1" lang="en-US" altLang="zh-CN" sz="375" b="1" dirty="0">
                  <a:solidFill>
                    <a:srgbClr val="FFFFFF"/>
                  </a:solidFill>
                  <a:latin typeface="Arial" panose="020B0604020202020204" pitchFamily="34" charset="0"/>
                  <a:ea typeface="Arial" charset="0"/>
                  <a:cs typeface="Arial" charset="0"/>
                </a:rPr>
              </a:br>
              <a:r>
                <a:rPr kumimoji="1" lang="en-US" altLang="zh-CN" sz="375" b="1" dirty="0">
                  <a:solidFill>
                    <a:srgbClr val="FFFFFF"/>
                  </a:solidFill>
                  <a:latin typeface="Arial" panose="020B0604020202020204" pitchFamily="34" charset="0"/>
                  <a:ea typeface="Arial" charset="0"/>
                  <a:cs typeface="Arial" charset="0"/>
                </a:rPr>
                <a:t>253/211/81</a:t>
              </a:r>
            </a:p>
          </p:txBody>
        </p:sp>
        <p:sp>
          <p:nvSpPr>
            <p:cNvPr id="104"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 </a:t>
              </a:r>
              <a:br>
                <a:rPr kumimoji="1" lang="en-US" altLang="zh-CN" sz="375" b="1" dirty="0">
                  <a:solidFill>
                    <a:srgbClr val="FFFFFF"/>
                  </a:solidFill>
                  <a:latin typeface="Arial" panose="020B0604020202020204" pitchFamily="34" charset="0"/>
                  <a:ea typeface="Arial" charset="0"/>
                  <a:cs typeface="Arial" charset="0"/>
                </a:rPr>
              </a:br>
              <a:r>
                <a:rPr kumimoji="1" lang="en-US" altLang="zh-CN" sz="375" b="1" dirty="0">
                  <a:solidFill>
                    <a:srgbClr val="FFFFFF"/>
                  </a:solidFill>
                  <a:latin typeface="Arial" panose="020B0604020202020204" pitchFamily="34" charset="0"/>
                  <a:ea typeface="Arial" charset="0"/>
                  <a:cs typeface="Arial" charset="0"/>
                </a:rPr>
                <a:t>86/196/210</a:t>
              </a:r>
            </a:p>
          </p:txBody>
        </p:sp>
        <p:sp>
          <p:nvSpPr>
            <p:cNvPr id="105"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 </a:t>
              </a:r>
              <a:br>
                <a:rPr kumimoji="1" lang="en-US" altLang="zh-CN" sz="375" b="1" dirty="0">
                  <a:solidFill>
                    <a:srgbClr val="FFFFFF"/>
                  </a:solidFill>
                  <a:latin typeface="Arial" panose="020B0604020202020204" pitchFamily="34" charset="0"/>
                  <a:ea typeface="Arial" charset="0"/>
                  <a:cs typeface="Arial" charset="0"/>
                </a:rPr>
              </a:br>
              <a:r>
                <a:rPr kumimoji="1" lang="en-US" altLang="zh-CN" sz="375" b="1" dirty="0">
                  <a:solidFill>
                    <a:srgbClr val="FFFFFF"/>
                  </a:solidFill>
                  <a:latin typeface="Arial" panose="020B0604020202020204" pitchFamily="34" charset="0"/>
                  <a:ea typeface="Arial" charset="0"/>
                  <a:cs typeface="Arial" charset="0"/>
                </a:rPr>
                <a:t>211/57/65</a:t>
              </a:r>
            </a:p>
          </p:txBody>
        </p:sp>
        <p:sp>
          <p:nvSpPr>
            <p:cNvPr id="106"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 </a:t>
              </a:r>
            </a:p>
            <a:p>
              <a:pPr algn="ctr">
                <a:lnSpc>
                  <a:spcPts val="465"/>
                </a:lnSpc>
              </a:pPr>
              <a:r>
                <a:rPr kumimoji="1" lang="en-US" altLang="zh-CN" sz="375" b="1" dirty="0">
                  <a:solidFill>
                    <a:srgbClr val="FFFFFF"/>
                  </a:solidFill>
                  <a:latin typeface="Arial" panose="020B0604020202020204" pitchFamily="34" charset="0"/>
                  <a:ea typeface="Arial" charset="0"/>
                  <a:cs typeface="Arial" charset="0"/>
                </a:rPr>
                <a:t>211/56/89</a:t>
              </a:r>
            </a:p>
          </p:txBody>
        </p:sp>
        <p:sp>
          <p:nvSpPr>
            <p:cNvPr id="107"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 221/128/170</a:t>
              </a:r>
            </a:p>
          </p:txBody>
        </p:sp>
        <p:sp>
          <p:nvSpPr>
            <p:cNvPr id="108"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584" rtl="0" eaLnBrk="1" fontAlgn="auto" latinLnBrk="0" hangingPunct="1">
                <a:lnSpc>
                  <a:spcPts val="465"/>
                </a:lnSpc>
                <a:spcBef>
                  <a:spcPts val="0"/>
                </a:spcBef>
                <a:spcAft>
                  <a:spcPts val="0"/>
                </a:spcAft>
                <a:buClrTx/>
                <a:buSzTx/>
                <a:buFontTx/>
                <a:buNone/>
                <a:tabLst/>
                <a:defRPr/>
              </a:pPr>
              <a:r>
                <a:rPr kumimoji="1" lang="en-US" altLang="zh-CN" sz="375" b="1" dirty="0">
                  <a:solidFill>
                    <a:srgbClr val="595757"/>
                  </a:solidFill>
                  <a:latin typeface="Arial" panose="020B0604020202020204" pitchFamily="34" charset="0"/>
                  <a:ea typeface="Arial" charset="0"/>
                  <a:cs typeface="Arial" charset="0"/>
                </a:rPr>
                <a:t>RGB 191/128/130</a:t>
              </a:r>
            </a:p>
          </p:txBody>
        </p:sp>
        <p:sp>
          <p:nvSpPr>
            <p:cNvPr id="109"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 246/183/140</a:t>
              </a:r>
              <a:endParaRPr kumimoji="1" lang="mr-IN" altLang="zh-CN" sz="375" b="1" dirty="0">
                <a:solidFill>
                  <a:srgbClr val="595757"/>
                </a:solidFill>
                <a:latin typeface="Arial" panose="020B0604020202020204" pitchFamily="34" charset="0"/>
                <a:ea typeface="Arial" charset="0"/>
                <a:cs typeface="Arial" charset="0"/>
              </a:endParaRPr>
            </a:p>
          </p:txBody>
        </p:sp>
        <p:sp>
          <p:nvSpPr>
            <p:cNvPr id="110"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 176/216/156</a:t>
              </a:r>
            </a:p>
          </p:txBody>
        </p:sp>
        <p:sp>
          <p:nvSpPr>
            <p:cNvPr id="111"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 253/227/181</a:t>
              </a:r>
            </a:p>
          </p:txBody>
        </p:sp>
        <p:sp>
          <p:nvSpPr>
            <p:cNvPr id="112"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 148/218/226</a:t>
              </a:r>
            </a:p>
          </p:txBody>
        </p:sp>
        <p:sp>
          <p:nvSpPr>
            <p:cNvPr id="113"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 226/129/137</a:t>
              </a:r>
            </a:p>
          </p:txBody>
        </p:sp>
        <p:sp>
          <p:nvSpPr>
            <p:cNvPr id="114"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 226/129/152</a:t>
              </a:r>
            </a:p>
          </p:txBody>
        </p:sp>
        <p:sp>
          <p:nvSpPr>
            <p:cNvPr id="115"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 235/179/204</a:t>
              </a:r>
            </a:p>
          </p:txBody>
        </p:sp>
        <p:sp>
          <p:nvSpPr>
            <p:cNvPr id="116"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584" rtl="0" eaLnBrk="1" fontAlgn="auto" latinLnBrk="0" hangingPunct="1">
                <a:lnSpc>
                  <a:spcPts val="465"/>
                </a:lnSpc>
                <a:spcBef>
                  <a:spcPts val="0"/>
                </a:spcBef>
                <a:spcAft>
                  <a:spcPts val="0"/>
                </a:spcAft>
                <a:buClrTx/>
                <a:buSzTx/>
                <a:buFontTx/>
                <a:buNone/>
                <a:tabLst/>
                <a:defRPr/>
              </a:pPr>
              <a:r>
                <a:rPr kumimoji="1" lang="en-US" altLang="zh-CN" sz="375" b="1" dirty="0">
                  <a:solidFill>
                    <a:srgbClr val="595757"/>
                  </a:solidFill>
                  <a:latin typeface="Arial" panose="020B0604020202020204" pitchFamily="34" charset="0"/>
                  <a:ea typeface="Arial" charset="0"/>
                  <a:cs typeface="Arial" charset="0"/>
                </a:rPr>
                <a:t>RGB 216/179/179</a:t>
              </a:r>
            </a:p>
          </p:txBody>
        </p:sp>
        <p:sp>
          <p:nvSpPr>
            <p:cNvPr id="117"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 250/211/187</a:t>
              </a:r>
              <a:endParaRPr kumimoji="1" lang="mr-IN" altLang="zh-CN" sz="375" b="1" dirty="0">
                <a:solidFill>
                  <a:srgbClr val="595757"/>
                </a:solidFill>
                <a:latin typeface="Arial" panose="020B0604020202020204" pitchFamily="34" charset="0"/>
                <a:ea typeface="Arial" charset="0"/>
                <a:cs typeface="Arial" charset="0"/>
              </a:endParaRPr>
            </a:p>
          </p:txBody>
        </p:sp>
        <p:sp>
          <p:nvSpPr>
            <p:cNvPr id="118"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 208/232/196</a:t>
              </a:r>
            </a:p>
          </p:txBody>
        </p:sp>
        <p:sp>
          <p:nvSpPr>
            <p:cNvPr id="119"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 254/238/193</a:t>
              </a:r>
            </a:p>
          </p:txBody>
        </p:sp>
        <p:sp>
          <p:nvSpPr>
            <p:cNvPr id="120"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a:t>
              </a:r>
              <a:br>
                <a:rPr kumimoji="1" lang="en-US" altLang="zh-CN" sz="375" b="1" dirty="0">
                  <a:solidFill>
                    <a:srgbClr val="595757"/>
                  </a:solidFill>
                  <a:latin typeface="Arial" panose="020B0604020202020204" pitchFamily="34" charset="0"/>
                  <a:ea typeface="Arial" charset="0"/>
                  <a:cs typeface="Arial" charset="0"/>
                </a:rPr>
              </a:br>
              <a:r>
                <a:rPr kumimoji="1" lang="en-US" altLang="zh-CN" sz="375" b="1" dirty="0">
                  <a:solidFill>
                    <a:srgbClr val="595757"/>
                  </a:solidFill>
                  <a:latin typeface="Arial" panose="020B0604020202020204" pitchFamily="34" charset="0"/>
                  <a:ea typeface="Arial" charset="0"/>
                  <a:cs typeface="Arial" charset="0"/>
                </a:rPr>
                <a:t>190/23/238</a:t>
              </a:r>
            </a:p>
          </p:txBody>
        </p:sp>
        <p:sp>
          <p:nvSpPr>
            <p:cNvPr id="121"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 239/178/184</a:t>
              </a:r>
            </a:p>
          </p:txBody>
        </p:sp>
        <p:sp>
          <p:nvSpPr>
            <p:cNvPr id="122"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 238/179/193</a:t>
              </a:r>
            </a:p>
          </p:txBody>
        </p:sp>
        <p:sp>
          <p:nvSpPr>
            <p:cNvPr id="123"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smtClean="0">
                  <a:solidFill>
                    <a:srgbClr val="FFFFFF"/>
                  </a:solidFill>
                  <a:latin typeface="Arial" panose="020B0604020202020204" pitchFamily="34" charset="0"/>
                  <a:ea typeface="Arial" charset="0"/>
                  <a:cs typeface="Arial" charset="0"/>
                </a:rPr>
                <a:t>RGB </a:t>
              </a:r>
              <a:br>
                <a:rPr kumimoji="1" lang="en-US" altLang="zh-CN" sz="375" b="1" dirty="0" smtClean="0">
                  <a:solidFill>
                    <a:srgbClr val="FFFFFF"/>
                  </a:solidFill>
                  <a:latin typeface="Arial" panose="020B0604020202020204" pitchFamily="34" charset="0"/>
                  <a:ea typeface="Arial" charset="0"/>
                  <a:cs typeface="Arial" charset="0"/>
                </a:rPr>
              </a:br>
              <a:r>
                <a:rPr kumimoji="1" lang="en-US" altLang="zh-CN" sz="375" b="1" dirty="0" smtClean="0">
                  <a:solidFill>
                    <a:srgbClr val="FFFFFF"/>
                  </a:solidFill>
                  <a:latin typeface="Arial" panose="020B0604020202020204" pitchFamily="34" charset="0"/>
                  <a:ea typeface="Arial" charset="0"/>
                  <a:cs typeface="Arial" charset="0"/>
                </a:rPr>
                <a:t>0/0/0</a:t>
              </a:r>
              <a:endParaRPr kumimoji="1" lang="en-US" altLang="zh-CN" sz="375" b="1" dirty="0">
                <a:solidFill>
                  <a:srgbClr val="FFFFFF"/>
                </a:solidFill>
                <a:latin typeface="Arial" panose="020B0604020202020204" pitchFamily="34" charset="0"/>
                <a:ea typeface="Arial" charset="0"/>
                <a:cs typeface="Arial" charset="0"/>
              </a:endParaRPr>
            </a:p>
          </p:txBody>
        </p:sp>
        <p:sp>
          <p:nvSpPr>
            <p:cNvPr id="124"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 </a:t>
              </a:r>
            </a:p>
            <a:p>
              <a:pPr algn="ctr">
                <a:lnSpc>
                  <a:spcPts val="465"/>
                </a:lnSpc>
              </a:pPr>
              <a:r>
                <a:rPr kumimoji="1" lang="en-US" altLang="zh-CN" sz="375" b="1" dirty="0">
                  <a:solidFill>
                    <a:srgbClr val="FFFFFF"/>
                  </a:solidFill>
                  <a:latin typeface="Arial" panose="020B0604020202020204" pitchFamily="34" charset="0"/>
                  <a:ea typeface="Arial" charset="0"/>
                  <a:cs typeface="Arial" charset="0"/>
                </a:rPr>
                <a:t>89/87/87</a:t>
              </a:r>
            </a:p>
          </p:txBody>
        </p:sp>
        <p:sp>
          <p:nvSpPr>
            <p:cNvPr id="125"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a:t>
              </a:r>
            </a:p>
            <a:p>
              <a:pPr algn="ctr">
                <a:lnSpc>
                  <a:spcPts val="465"/>
                </a:lnSpc>
              </a:pPr>
              <a:r>
                <a:rPr kumimoji="1" lang="en-US" altLang="zh-CN" sz="375" b="1" dirty="0">
                  <a:solidFill>
                    <a:srgbClr val="FFFFFF"/>
                  </a:solidFill>
                  <a:latin typeface="Arial" panose="020B0604020202020204" pitchFamily="34" charset="0"/>
                  <a:ea typeface="Arial" charset="0"/>
                  <a:cs typeface="Arial" charset="0"/>
                </a:rPr>
                <a:t>137/137/</a:t>
              </a:r>
              <a:br>
                <a:rPr kumimoji="1" lang="en-US" altLang="zh-CN" sz="375" b="1" dirty="0">
                  <a:solidFill>
                    <a:srgbClr val="FFFFFF"/>
                  </a:solidFill>
                  <a:latin typeface="Arial" panose="020B0604020202020204" pitchFamily="34" charset="0"/>
                  <a:ea typeface="Arial" charset="0"/>
                  <a:cs typeface="Arial" charset="0"/>
                </a:rPr>
              </a:br>
              <a:r>
                <a:rPr kumimoji="1" lang="en-US" altLang="zh-CN" sz="375" b="1" dirty="0">
                  <a:solidFill>
                    <a:srgbClr val="FFFFFF"/>
                  </a:solidFill>
                  <a:latin typeface="Arial" panose="020B0604020202020204" pitchFamily="34" charset="0"/>
                  <a:ea typeface="Arial" charset="0"/>
                  <a:cs typeface="Arial" charset="0"/>
                </a:rPr>
                <a:t>137</a:t>
              </a:r>
            </a:p>
          </p:txBody>
        </p:sp>
        <p:sp>
          <p:nvSpPr>
            <p:cNvPr id="126"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panose="020B0604020202020204" pitchFamily="34" charset="0"/>
                  <a:ea typeface="Arial" charset="0"/>
                  <a:cs typeface="Arial" charset="0"/>
                </a:rPr>
                <a:t>RGB</a:t>
              </a:r>
            </a:p>
            <a:p>
              <a:pPr algn="ctr">
                <a:lnSpc>
                  <a:spcPts val="465"/>
                </a:lnSpc>
              </a:pPr>
              <a:r>
                <a:rPr kumimoji="1" lang="en-US" altLang="zh-CN" sz="375" b="1" dirty="0">
                  <a:solidFill>
                    <a:srgbClr val="FFFFFF"/>
                  </a:solidFill>
                  <a:latin typeface="Arial" panose="020B0604020202020204" pitchFamily="34" charset="0"/>
                  <a:ea typeface="Arial" charset="0"/>
                  <a:cs typeface="Arial" charset="0"/>
                </a:rPr>
                <a:t>181/181/</a:t>
              </a:r>
              <a:br>
                <a:rPr kumimoji="1" lang="en-US" altLang="zh-CN" sz="375" b="1" dirty="0">
                  <a:solidFill>
                    <a:srgbClr val="FFFFFF"/>
                  </a:solidFill>
                  <a:latin typeface="Arial" panose="020B0604020202020204" pitchFamily="34" charset="0"/>
                  <a:ea typeface="Arial" charset="0"/>
                  <a:cs typeface="Arial" charset="0"/>
                </a:rPr>
              </a:br>
              <a:r>
                <a:rPr kumimoji="1" lang="en-US" altLang="zh-CN" sz="375" b="1" dirty="0">
                  <a:solidFill>
                    <a:srgbClr val="FFFFFF"/>
                  </a:solidFill>
                  <a:latin typeface="Arial" panose="020B0604020202020204" pitchFamily="34" charset="0"/>
                  <a:ea typeface="Arial" charset="0"/>
                  <a:cs typeface="Arial" charset="0"/>
                </a:rPr>
                <a:t>181</a:t>
              </a:r>
            </a:p>
          </p:txBody>
        </p:sp>
        <p:sp>
          <p:nvSpPr>
            <p:cNvPr id="127"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 221/221/</a:t>
              </a:r>
              <a:br>
                <a:rPr kumimoji="1" lang="en-US" altLang="zh-CN" sz="375" b="1" dirty="0">
                  <a:solidFill>
                    <a:srgbClr val="595757"/>
                  </a:solidFill>
                  <a:latin typeface="Arial" panose="020B0604020202020204" pitchFamily="34" charset="0"/>
                  <a:ea typeface="Arial" charset="0"/>
                  <a:cs typeface="Arial" charset="0"/>
                </a:rPr>
              </a:br>
              <a:r>
                <a:rPr kumimoji="1" lang="en-US" altLang="zh-CN" sz="375" b="1" dirty="0">
                  <a:solidFill>
                    <a:srgbClr val="595757"/>
                  </a:solidFill>
                  <a:latin typeface="Arial" panose="020B0604020202020204" pitchFamily="34" charset="0"/>
                  <a:ea typeface="Arial" charset="0"/>
                  <a:cs typeface="Arial" charset="0"/>
                </a:rPr>
                <a:t>221</a:t>
              </a:r>
            </a:p>
          </p:txBody>
        </p:sp>
        <p:sp>
          <p:nvSpPr>
            <p:cNvPr id="128"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panose="020B0604020202020204" pitchFamily="34" charset="0"/>
                  <a:ea typeface="Arial" charset="0"/>
                  <a:cs typeface="Arial" charset="0"/>
                </a:rPr>
                <a:t>RGB</a:t>
              </a:r>
            </a:p>
            <a:p>
              <a:pPr algn="ctr">
                <a:lnSpc>
                  <a:spcPts val="465"/>
                </a:lnSpc>
              </a:pPr>
              <a:r>
                <a:rPr kumimoji="1" lang="en-US" altLang="zh-CN" sz="375" b="1" dirty="0">
                  <a:solidFill>
                    <a:srgbClr val="595757"/>
                  </a:solidFill>
                  <a:latin typeface="Arial" panose="020B0604020202020204" pitchFamily="34" charset="0"/>
                  <a:ea typeface="Arial" charset="0"/>
                  <a:cs typeface="Arial" charset="0"/>
                </a:rPr>
                <a:t>255/255/</a:t>
              </a:r>
              <a:br>
                <a:rPr kumimoji="1" lang="en-US" altLang="zh-CN" sz="375" b="1" dirty="0">
                  <a:solidFill>
                    <a:srgbClr val="595757"/>
                  </a:solidFill>
                  <a:latin typeface="Arial" panose="020B0604020202020204" pitchFamily="34" charset="0"/>
                  <a:ea typeface="Arial" charset="0"/>
                  <a:cs typeface="Arial" charset="0"/>
                </a:rPr>
              </a:br>
              <a:r>
                <a:rPr kumimoji="1" lang="en-US" altLang="zh-CN" sz="375" b="1" dirty="0">
                  <a:solidFill>
                    <a:srgbClr val="595757"/>
                  </a:solidFill>
                  <a:latin typeface="Arial" panose="020B0604020202020204" pitchFamily="34" charset="0"/>
                  <a:ea typeface="Arial" charset="0"/>
                  <a:cs typeface="Arial" charset="0"/>
                </a:rPr>
                <a:t>255</a:t>
              </a:r>
            </a:p>
          </p:txBody>
        </p:sp>
      </p:grpSp>
      <p:pic>
        <p:nvPicPr>
          <p:cNvPr id="47" name="Picture 46">
            <a:extLst>
              <a:ext uri="{FF2B5EF4-FFF2-40B4-BE49-F238E27FC236}">
                <a16:creationId xmlns:a16="http://schemas.microsoft.com/office/drawing/2014/main" xmlns="" id="{92D9040A-3082-2F49-987E-B51574332E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2195" y="6323416"/>
            <a:ext cx="1270304" cy="275024"/>
          </a:xfrm>
          <a:prstGeom prst="rect">
            <a:avLst/>
          </a:prstGeom>
        </p:spPr>
      </p:pic>
    </p:spTree>
    <p:extLst>
      <p:ext uri="{BB962C8B-B14F-4D97-AF65-F5344CB8AC3E}">
        <p14:creationId xmlns:p14="http://schemas.microsoft.com/office/powerpoint/2010/main" val="3604440509"/>
      </p:ext>
    </p:extLst>
  </p:cSld>
  <p:clrMap bg1="lt1" tx1="dk1" bg2="lt2" tx2="dk2" accent1="accent1" accent2="accent2" accent3="accent3" accent4="accent4" accent5="accent5" accent6="accent6" hlink="hlink" folHlink="folHlink"/>
  <p:hf hdr="0" ftr="0" dt="0"/>
  <p:txStyles>
    <p:titleStyle>
      <a:lvl1pPr algn="l" defTabSz="890492" rtl="0" eaLnBrk="1" latinLnBrk="0" hangingPunct="1">
        <a:lnSpc>
          <a:spcPct val="90000"/>
        </a:lnSpc>
        <a:spcBef>
          <a:spcPct val="0"/>
        </a:spcBef>
        <a:buNone/>
        <a:defRPr sz="4285" kern="1200">
          <a:solidFill>
            <a:schemeClr val="tx1"/>
          </a:solidFill>
          <a:latin typeface="Arial"/>
          <a:ea typeface="+mj-ea"/>
          <a:cs typeface="+mj-cs"/>
        </a:defRPr>
      </a:lvl1pPr>
    </p:titleStyle>
    <p:bodyStyle>
      <a:lvl1pPr marL="222623" indent="-222623" algn="l" defTabSz="890492" rtl="0" eaLnBrk="1" latinLnBrk="0" hangingPunct="1">
        <a:lnSpc>
          <a:spcPct val="90000"/>
        </a:lnSpc>
        <a:spcBef>
          <a:spcPts val="974"/>
        </a:spcBef>
        <a:buFont typeface="Arial" panose="020B0604020202020204" pitchFamily="34" charset="0"/>
        <a:buChar char="•"/>
        <a:defRPr sz="2726" kern="1200">
          <a:solidFill>
            <a:schemeClr val="tx1"/>
          </a:solidFill>
          <a:latin typeface="Arial"/>
          <a:ea typeface="+mn-ea"/>
          <a:cs typeface="+mn-cs"/>
        </a:defRPr>
      </a:lvl1pPr>
      <a:lvl2pPr marL="667869" indent="-222623" algn="l" defTabSz="890492" rtl="0" eaLnBrk="1" latinLnBrk="0" hangingPunct="1">
        <a:lnSpc>
          <a:spcPct val="90000"/>
        </a:lnSpc>
        <a:spcBef>
          <a:spcPts val="487"/>
        </a:spcBef>
        <a:buFont typeface="Arial" panose="020B0604020202020204" pitchFamily="34" charset="0"/>
        <a:buChar char="•"/>
        <a:defRPr sz="2338" kern="1200">
          <a:solidFill>
            <a:schemeClr val="tx1"/>
          </a:solidFill>
          <a:latin typeface="Arial"/>
          <a:ea typeface="+mn-ea"/>
          <a:cs typeface="+mn-cs"/>
        </a:defRPr>
      </a:lvl2pPr>
      <a:lvl3pPr marL="1113116" indent="-222623" algn="l" defTabSz="890492" rtl="0" eaLnBrk="1" latinLnBrk="0" hangingPunct="1">
        <a:lnSpc>
          <a:spcPct val="90000"/>
        </a:lnSpc>
        <a:spcBef>
          <a:spcPts val="487"/>
        </a:spcBef>
        <a:buFont typeface="Arial" panose="020B0604020202020204" pitchFamily="34" charset="0"/>
        <a:buChar char="•"/>
        <a:defRPr sz="1948" kern="1200">
          <a:solidFill>
            <a:schemeClr val="tx1"/>
          </a:solidFill>
          <a:latin typeface="Arial"/>
          <a:ea typeface="+mn-ea"/>
          <a:cs typeface="+mn-cs"/>
        </a:defRPr>
      </a:lvl3pPr>
      <a:lvl4pPr marL="1558362"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4pPr>
      <a:lvl5pPr marL="2003608"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5pPr>
      <a:lvl6pPr marL="2448855"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6pPr>
      <a:lvl7pPr marL="2894101"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7pPr>
      <a:lvl8pPr marL="3339347"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8pPr>
      <a:lvl9pPr marL="3784594"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9pPr>
    </p:bodyStyle>
    <p:otherStyle>
      <a:defPPr>
        <a:defRPr lang="en-US"/>
      </a:defPPr>
      <a:lvl1pPr marL="0" algn="l" defTabSz="890492" rtl="0" eaLnBrk="1" latinLnBrk="0" hangingPunct="1">
        <a:defRPr sz="1753" kern="1200">
          <a:solidFill>
            <a:schemeClr val="tx1"/>
          </a:solidFill>
          <a:latin typeface="Arial"/>
          <a:ea typeface="+mn-ea"/>
          <a:cs typeface="+mn-cs"/>
        </a:defRPr>
      </a:lvl1pPr>
      <a:lvl2pPr marL="445247" algn="l" defTabSz="890492" rtl="0" eaLnBrk="1" latinLnBrk="0" hangingPunct="1">
        <a:defRPr sz="1753" kern="1200">
          <a:solidFill>
            <a:schemeClr val="tx1"/>
          </a:solidFill>
          <a:latin typeface="Arial"/>
          <a:ea typeface="+mn-ea"/>
          <a:cs typeface="+mn-cs"/>
        </a:defRPr>
      </a:lvl2pPr>
      <a:lvl3pPr marL="890492" algn="l" defTabSz="890492" rtl="0" eaLnBrk="1" latinLnBrk="0" hangingPunct="1">
        <a:defRPr sz="1753" kern="1200">
          <a:solidFill>
            <a:schemeClr val="tx1"/>
          </a:solidFill>
          <a:latin typeface="Arial"/>
          <a:ea typeface="+mn-ea"/>
          <a:cs typeface="+mn-cs"/>
        </a:defRPr>
      </a:lvl3pPr>
      <a:lvl4pPr marL="1335740" algn="l" defTabSz="890492" rtl="0" eaLnBrk="1" latinLnBrk="0" hangingPunct="1">
        <a:defRPr sz="1753" kern="1200">
          <a:solidFill>
            <a:schemeClr val="tx1"/>
          </a:solidFill>
          <a:latin typeface="Arial"/>
          <a:ea typeface="+mn-ea"/>
          <a:cs typeface="+mn-cs"/>
        </a:defRPr>
      </a:lvl4pPr>
      <a:lvl5pPr marL="1780986" algn="l" defTabSz="890492" rtl="0" eaLnBrk="1" latinLnBrk="0" hangingPunct="1">
        <a:defRPr sz="1753" kern="1200">
          <a:solidFill>
            <a:schemeClr val="tx1"/>
          </a:solidFill>
          <a:latin typeface="Arial"/>
          <a:ea typeface="+mn-ea"/>
          <a:cs typeface="+mn-cs"/>
        </a:defRPr>
      </a:lvl5pPr>
      <a:lvl6pPr marL="2226232" algn="l" defTabSz="890492" rtl="0" eaLnBrk="1" latinLnBrk="0" hangingPunct="1">
        <a:defRPr sz="1753" kern="1200">
          <a:solidFill>
            <a:schemeClr val="tx1"/>
          </a:solidFill>
          <a:latin typeface="Arial"/>
          <a:ea typeface="+mn-ea"/>
          <a:cs typeface="+mn-cs"/>
        </a:defRPr>
      </a:lvl6pPr>
      <a:lvl7pPr marL="2671478" algn="l" defTabSz="890492" rtl="0" eaLnBrk="1" latinLnBrk="0" hangingPunct="1">
        <a:defRPr sz="1753" kern="1200">
          <a:solidFill>
            <a:schemeClr val="tx1"/>
          </a:solidFill>
          <a:latin typeface="Arial"/>
          <a:ea typeface="+mn-ea"/>
          <a:cs typeface="+mn-cs"/>
        </a:defRPr>
      </a:lvl7pPr>
      <a:lvl8pPr marL="3116726" algn="l" defTabSz="890492" rtl="0" eaLnBrk="1" latinLnBrk="0" hangingPunct="1">
        <a:defRPr sz="1753" kern="1200">
          <a:solidFill>
            <a:schemeClr val="tx1"/>
          </a:solidFill>
          <a:latin typeface="Arial"/>
          <a:ea typeface="+mn-ea"/>
          <a:cs typeface="+mn-cs"/>
        </a:defRPr>
      </a:lvl8pPr>
      <a:lvl9pPr marL="3561971" algn="l" defTabSz="890492" rtl="0" eaLnBrk="1" latinLnBrk="0" hangingPunct="1">
        <a:defRPr sz="1753"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5123" userDrawn="1">
          <p15:clr>
            <a:srgbClr val="F26B43"/>
          </p15:clr>
        </p15:guide>
        <p15:guide id="3" pos="611" userDrawn="1">
          <p15:clr>
            <a:srgbClr val="F26B43"/>
          </p15:clr>
        </p15:guide>
        <p15:guide id="4" pos="9633" userDrawn="1">
          <p15:clr>
            <a:srgbClr val="F26B43"/>
          </p15:clr>
        </p15:guide>
        <p15:guide id="5" orient="horz" pos="410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45F1158-B1AA-8F41-AF0A-FEA0EC1874AC}"/>
              </a:ext>
            </a:extLst>
          </p:cNvPr>
          <p:cNvSpPr>
            <a:spLocks noGrp="1"/>
          </p:cNvSpPr>
          <p:nvPr>
            <p:ph type="title"/>
          </p:nvPr>
        </p:nvSpPr>
        <p:spPr>
          <a:xfrm>
            <a:off x="618729" y="1467870"/>
            <a:ext cx="3982676" cy="2816080"/>
          </a:xfrm>
          <a:prstGeom prst="rect">
            <a:avLst/>
          </a:prstGeom>
        </p:spPr>
        <p:txBody>
          <a:bodyPr vert="horz" lIns="91440" tIns="45720" rIns="91440" bIns="45720" rtlCol="0" anchor="t">
            <a:normAutofit/>
          </a:bodyPr>
          <a:lstStyle/>
          <a:p>
            <a:r>
              <a:rPr lang="en-US" dirty="0"/>
              <a:t>Click to edit Master title style</a:t>
            </a:r>
          </a:p>
        </p:txBody>
      </p:sp>
      <p:sp>
        <p:nvSpPr>
          <p:cNvPr id="5" name="Text Placeholder 1">
            <a:extLst>
              <a:ext uri="{FF2B5EF4-FFF2-40B4-BE49-F238E27FC236}">
                <a16:creationId xmlns:a16="http://schemas.microsoft.com/office/drawing/2014/main" xmlns="" id="{F8FC7CCD-75EB-9C44-BC7D-29679334A8CA}"/>
              </a:ext>
            </a:extLst>
          </p:cNvPr>
          <p:cNvSpPr txBox="1">
            <a:spLocks/>
          </p:cNvSpPr>
          <p:nvPr userDrawn="1"/>
        </p:nvSpPr>
        <p:spPr>
          <a:xfrm>
            <a:off x="7976242" y="2794960"/>
            <a:ext cx="322390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Arial"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a:lnSpc>
                <a:spcPts val="798"/>
              </a:lnSpc>
            </a:pPr>
            <a:r>
              <a:rPr kumimoji="1" lang="en-US" altLang="zh-CN" sz="637" b="1" baseline="0" dirty="0" smtClean="0">
                <a:solidFill>
                  <a:srgbClr val="1D1D1B"/>
                </a:solidFill>
                <a:latin typeface="Arial" panose="020B0604020202020204" pitchFamily="34" charset="0"/>
              </a:rPr>
              <a:t>Copyright©2021 </a:t>
            </a:r>
            <a:r>
              <a:rPr kumimoji="1" lang="en-US" altLang="zh-CN" sz="637" b="1" baseline="0" dirty="0">
                <a:solidFill>
                  <a:srgbClr val="1D1D1B"/>
                </a:solidFill>
                <a:latin typeface="Arial" panose="020B0604020202020204" pitchFamily="34" charset="0"/>
              </a:rPr>
              <a:t>Huawei Technologies Co., Ltd.</a:t>
            </a:r>
            <a:br>
              <a:rPr kumimoji="1" lang="en-US" altLang="zh-CN" sz="637" b="1" baseline="0" dirty="0">
                <a:solidFill>
                  <a:srgbClr val="1D1D1B"/>
                </a:solidFill>
                <a:latin typeface="Arial" panose="020B0604020202020204" pitchFamily="34" charset="0"/>
              </a:rPr>
            </a:br>
            <a:r>
              <a:rPr kumimoji="1" lang="en-US" altLang="zh-CN" sz="637" b="1" baseline="0" dirty="0">
                <a:solidFill>
                  <a:srgbClr val="1D1D1B"/>
                </a:solidFill>
                <a:latin typeface="Arial" panose="020B0604020202020204" pitchFamily="34" charset="0"/>
              </a:rPr>
              <a:t>All Rights Reserved.</a:t>
            </a:r>
            <a:r>
              <a:rPr kumimoji="1" lang="en-US" altLang="zh-CN" sz="584" dirty="0">
                <a:solidFill>
                  <a:srgbClr val="1D1D1B"/>
                </a:solidFill>
                <a:latin typeface="Arial" panose="020B0604020202020204" pitchFamily="34" charset="0"/>
              </a:rPr>
              <a:t/>
            </a:r>
            <a:br>
              <a:rPr kumimoji="1" lang="en-US" altLang="zh-CN" sz="584" dirty="0">
                <a:solidFill>
                  <a:srgbClr val="1D1D1B"/>
                </a:solidFill>
                <a:latin typeface="Arial" panose="020B0604020202020204" pitchFamily="34" charset="0"/>
              </a:rPr>
            </a:br>
            <a:r>
              <a:rPr kumimoji="1" lang="en-US" altLang="zh-CN" sz="584" dirty="0">
                <a:solidFill>
                  <a:srgbClr val="1D1D1B"/>
                </a:solidFill>
                <a:latin typeface="Arial" panose="020B0604020202020204" pitchFamily="34" charset="0"/>
              </a:rPr>
              <a:t/>
            </a:r>
            <a:br>
              <a:rPr kumimoji="1" lang="en-US" altLang="zh-CN" sz="584" dirty="0">
                <a:solidFill>
                  <a:srgbClr val="1D1D1B"/>
                </a:solidFill>
                <a:latin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The information in this document may contain predictive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statements including, without limitation, statements regarding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the future financial and operating results, future product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portfolio, new technology, etc. There are a number of factors that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could cause actual results and developments to differ materially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from those expressed or implied in the predictive statements.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Therefore, such information is provided for reference purpose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only and constitutes neither an offer nor an acceptance. Huawei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may change the information at any time without notice. </a:t>
            </a:r>
          </a:p>
          <a:p>
            <a:pPr>
              <a:lnSpc>
                <a:spcPts val="798"/>
              </a:lnSpc>
            </a:pPr>
            <a:endParaRPr kumimoji="1" lang="zh-CN" altLang="en-US" sz="584" dirty="0">
              <a:solidFill>
                <a:srgbClr val="1D1D1B"/>
              </a:solidFill>
              <a:latin typeface="Arial" panose="020B0604020202020204" pitchFamily="34" charset="0"/>
            </a:endParaRPr>
          </a:p>
        </p:txBody>
      </p:sp>
      <p:sp>
        <p:nvSpPr>
          <p:cNvPr id="6" name="Subtitle 6">
            <a:extLst>
              <a:ext uri="{FF2B5EF4-FFF2-40B4-BE49-F238E27FC236}">
                <a16:creationId xmlns:a16="http://schemas.microsoft.com/office/drawing/2014/main" xmlns="" id="{12B8F806-ABD5-064C-8793-5E22C72554FD}"/>
              </a:ext>
            </a:extLst>
          </p:cNvPr>
          <p:cNvSpPr txBox="1">
            <a:spLocks/>
          </p:cNvSpPr>
          <p:nvPr userDrawn="1"/>
        </p:nvSpPr>
        <p:spPr>
          <a:xfrm>
            <a:off x="7984158" y="1631849"/>
            <a:ext cx="3476343"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Arial"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a:lnSpc>
                <a:spcPts val="1260"/>
              </a:lnSpc>
              <a:spcBef>
                <a:spcPts val="0"/>
              </a:spcBef>
            </a:pPr>
            <a:r>
              <a:rPr kumimoji="1" lang="zh-CN" altLang="en-US" sz="975"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t>把数字世界带入每个人、每个家庭、</a:t>
            </a:r>
            <a:r>
              <a:rPr kumimoji="1" lang="en-US" altLang="zh-CN" sz="975"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t/>
            </a:r>
            <a:br>
              <a:rPr kumimoji="1" lang="en-US" altLang="zh-CN" sz="975"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br>
            <a:r>
              <a:rPr kumimoji="1" lang="zh-CN" altLang="en-US" sz="975"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t>每个组织，构建万物互联的智能世界。</a:t>
            </a:r>
          </a:p>
        </p:txBody>
      </p:sp>
      <p:sp>
        <p:nvSpPr>
          <p:cNvPr id="7" name="Subtitle 6">
            <a:extLst>
              <a:ext uri="{FF2B5EF4-FFF2-40B4-BE49-F238E27FC236}">
                <a16:creationId xmlns:a16="http://schemas.microsoft.com/office/drawing/2014/main" xmlns="" id="{F1235B6F-D691-2C40-93D4-EC5427ADDFB0}"/>
              </a:ext>
            </a:extLst>
          </p:cNvPr>
          <p:cNvSpPr txBox="1">
            <a:spLocks/>
          </p:cNvSpPr>
          <p:nvPr userDrawn="1"/>
        </p:nvSpPr>
        <p:spPr>
          <a:xfrm>
            <a:off x="7974558" y="2106124"/>
            <a:ext cx="348047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Arial"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9pPr>
          </a:lstStyle>
          <a:p>
            <a:pPr>
              <a:lnSpc>
                <a:spcPts val="970"/>
              </a:lnSpc>
            </a:pPr>
            <a:r>
              <a:rPr kumimoji="1" lang="en-US" altLang="zh-CN" sz="900" dirty="0">
                <a:solidFill>
                  <a:srgbClr val="1D1D1B"/>
                </a:solidFill>
                <a:latin typeface="Arial" panose="020B0604020202020204" pitchFamily="34" charset="0"/>
                <a:cs typeface="Arial" panose="020B0604020202020204" pitchFamily="34" charset="0"/>
              </a:rPr>
              <a:t>Bring digital to every person, home and </a:t>
            </a:r>
            <a:br>
              <a:rPr kumimoji="1" lang="en-US" altLang="zh-CN" sz="900" dirty="0">
                <a:solidFill>
                  <a:srgbClr val="1D1D1B"/>
                </a:solidFill>
                <a:latin typeface="Arial" panose="020B0604020202020204" pitchFamily="34" charset="0"/>
                <a:cs typeface="Arial" panose="020B0604020202020204" pitchFamily="34" charset="0"/>
              </a:rPr>
            </a:br>
            <a:r>
              <a:rPr kumimoji="1" lang="en-US" altLang="zh-CN" sz="900" dirty="0">
                <a:solidFill>
                  <a:srgbClr val="1D1D1B"/>
                </a:solidFill>
                <a:latin typeface="Arial" panose="020B0604020202020204" pitchFamily="34" charset="0"/>
                <a:cs typeface="Arial" panose="020B0604020202020204" pitchFamily="34" charset="0"/>
              </a:rPr>
              <a:t>organization for a fully connected, </a:t>
            </a:r>
            <a:br>
              <a:rPr kumimoji="1" lang="en-US" altLang="zh-CN" sz="900" dirty="0">
                <a:solidFill>
                  <a:srgbClr val="1D1D1B"/>
                </a:solidFill>
                <a:latin typeface="Arial" panose="020B0604020202020204" pitchFamily="34" charset="0"/>
                <a:cs typeface="Arial" panose="020B0604020202020204" pitchFamily="34" charset="0"/>
              </a:rPr>
            </a:br>
            <a:r>
              <a:rPr kumimoji="1" lang="en-US" altLang="zh-CN" sz="900" dirty="0">
                <a:solidFill>
                  <a:srgbClr val="1D1D1B"/>
                </a:solidFill>
                <a:latin typeface="Arial" panose="020B0604020202020204" pitchFamily="34" charset="0"/>
                <a:cs typeface="Arial" panose="020B0604020202020204" pitchFamily="34" charset="0"/>
              </a:rPr>
              <a:t>intelligent world.</a:t>
            </a:r>
            <a:endParaRPr kumimoji="1" lang="zh-CN" altLang="en-US" sz="900" dirty="0">
              <a:solidFill>
                <a:srgbClr val="1D1D1B"/>
              </a:solidFill>
              <a:latin typeface="Arial" panose="020B0604020202020204" pitchFamily="34" charset="0"/>
              <a:ea typeface="Microsoft YaHei" charset="-122"/>
              <a:cs typeface="Microsoft YaHei" charset="-122"/>
            </a:endParaRPr>
          </a:p>
        </p:txBody>
      </p:sp>
      <p:pic>
        <p:nvPicPr>
          <p:cNvPr id="8" name="Picture 7">
            <a:extLst>
              <a:ext uri="{FF2B5EF4-FFF2-40B4-BE49-F238E27FC236}">
                <a16:creationId xmlns:a16="http://schemas.microsoft.com/office/drawing/2014/main" xmlns="" id="{BA792140-33FB-E045-9071-EE8DB65F2A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0562" y="5237566"/>
            <a:ext cx="1874868" cy="405914"/>
          </a:xfrm>
          <a:prstGeom prst="rect">
            <a:avLst/>
          </a:prstGeom>
        </p:spPr>
      </p:pic>
    </p:spTree>
    <p:extLst>
      <p:ext uri="{BB962C8B-B14F-4D97-AF65-F5344CB8AC3E}">
        <p14:creationId xmlns:p14="http://schemas.microsoft.com/office/powerpoint/2010/main" val="3686908565"/>
      </p:ext>
    </p:extLst>
  </p:cSld>
  <p:clrMap bg1="lt1" tx1="dk1" bg2="lt2" tx2="dk2" accent1="accent1" accent2="accent2" accent3="accent3" accent4="accent4" accent5="accent5" accent6="accent6" hlink="hlink" folHlink="folHlink"/>
  <p:sldLayoutIdLst>
    <p:sldLayoutId id="2147483898" r:id="rId1"/>
  </p:sldLayoutIdLst>
  <p:timing>
    <p:tnLst>
      <p:par>
        <p:cTn id="1" dur="indefinite" restart="never" nodeType="tmRoot"/>
      </p:par>
    </p:tnLst>
  </p:timing>
  <p:hf hdr="0" ftr="0" dt="0"/>
  <p:txStyles>
    <p:titleStyle>
      <a:lvl1pPr algn="l" defTabSz="890492" rtl="0" eaLnBrk="1" latinLnBrk="0" hangingPunct="1">
        <a:lnSpc>
          <a:spcPct val="90000"/>
        </a:lnSpc>
        <a:spcBef>
          <a:spcPct val="0"/>
        </a:spcBef>
        <a:buNone/>
        <a:defRPr sz="3749" b="0" kern="1200">
          <a:solidFill>
            <a:schemeClr val="tx1"/>
          </a:solidFill>
          <a:latin typeface="Arial" pitchFamily="34" charset="0"/>
          <a:ea typeface="Microsoft YaHei" panose="020B0503020204020204" pitchFamily="34" charset="-122"/>
          <a:cs typeface="Arial" panose="020B0604020202020204" pitchFamily="34" charset="0"/>
        </a:defRPr>
      </a:lvl1pPr>
    </p:titleStyle>
    <p:bodyStyle>
      <a:lvl1pPr marL="0" indent="0" algn="l" defTabSz="890492" rtl="0" eaLnBrk="1" latinLnBrk="0" hangingPunct="1">
        <a:lnSpc>
          <a:spcPct val="90000"/>
        </a:lnSpc>
        <a:spcBef>
          <a:spcPts val="974"/>
        </a:spcBef>
        <a:buFont typeface="Arial" panose="020B0604020202020204" pitchFamily="34" charset="0"/>
        <a:buNone/>
        <a:defRPr sz="1364" kern="1200">
          <a:solidFill>
            <a:srgbClr val="FFFFFF"/>
          </a:solidFill>
          <a:latin typeface="Arial" pitchFamily="34" charset="-122"/>
          <a:ea typeface="Microsoft YaHei" panose="020B0503020204020204" pitchFamily="34" charset="-122"/>
          <a:cs typeface="+mn-cs"/>
        </a:defRPr>
      </a:lvl1pPr>
      <a:lvl2pPr marL="445247" indent="0" algn="l" defTabSz="890492" rtl="0" eaLnBrk="1" latinLnBrk="0" hangingPunct="1">
        <a:lnSpc>
          <a:spcPct val="90000"/>
        </a:lnSpc>
        <a:spcBef>
          <a:spcPts val="487"/>
        </a:spcBef>
        <a:buFont typeface="Arial" panose="020B0604020202020204" pitchFamily="34" charset="0"/>
        <a:buNone/>
        <a:defRPr sz="2338" kern="1200">
          <a:solidFill>
            <a:schemeClr val="tx1"/>
          </a:solidFill>
          <a:latin typeface="Arial"/>
          <a:ea typeface="+mn-ea"/>
          <a:cs typeface="+mn-cs"/>
        </a:defRPr>
      </a:lvl2pPr>
      <a:lvl3pPr marL="890492" indent="0" algn="l" defTabSz="890492" rtl="0" eaLnBrk="1" latinLnBrk="0" hangingPunct="1">
        <a:lnSpc>
          <a:spcPct val="90000"/>
        </a:lnSpc>
        <a:spcBef>
          <a:spcPts val="487"/>
        </a:spcBef>
        <a:buFont typeface="Arial" panose="020B0604020202020204" pitchFamily="34" charset="0"/>
        <a:buNone/>
        <a:defRPr sz="1948" kern="1200">
          <a:solidFill>
            <a:schemeClr val="tx1"/>
          </a:solidFill>
          <a:latin typeface="Arial"/>
          <a:ea typeface="+mn-ea"/>
          <a:cs typeface="+mn-cs"/>
        </a:defRPr>
      </a:lvl3pPr>
      <a:lvl4pPr marL="1335740" indent="0" algn="l" defTabSz="890492" rtl="0" eaLnBrk="1" latinLnBrk="0" hangingPunct="1">
        <a:lnSpc>
          <a:spcPct val="90000"/>
        </a:lnSpc>
        <a:spcBef>
          <a:spcPts val="487"/>
        </a:spcBef>
        <a:buFont typeface="Arial" panose="020B0604020202020204" pitchFamily="34" charset="0"/>
        <a:buNone/>
        <a:defRPr sz="1753" kern="1200">
          <a:solidFill>
            <a:schemeClr val="tx1"/>
          </a:solidFill>
          <a:latin typeface="Arial"/>
          <a:ea typeface="+mn-ea"/>
          <a:cs typeface="+mn-cs"/>
        </a:defRPr>
      </a:lvl4pPr>
      <a:lvl5pPr marL="1780986" indent="0" algn="l" defTabSz="890492" rtl="0" eaLnBrk="1" latinLnBrk="0" hangingPunct="1">
        <a:lnSpc>
          <a:spcPct val="90000"/>
        </a:lnSpc>
        <a:spcBef>
          <a:spcPts val="487"/>
        </a:spcBef>
        <a:buFont typeface="Arial" panose="020B0604020202020204" pitchFamily="34" charset="0"/>
        <a:buNone/>
        <a:defRPr sz="1753" kern="1200">
          <a:solidFill>
            <a:schemeClr val="tx1"/>
          </a:solidFill>
          <a:latin typeface="Arial"/>
          <a:ea typeface="+mn-ea"/>
          <a:cs typeface="+mn-cs"/>
        </a:defRPr>
      </a:lvl5pPr>
      <a:lvl6pPr marL="2448855"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6pPr>
      <a:lvl7pPr marL="2894101"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7pPr>
      <a:lvl8pPr marL="3339347"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8pPr>
      <a:lvl9pPr marL="3784594"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9pPr>
    </p:bodyStyle>
    <p:otherStyle>
      <a:defPPr>
        <a:defRPr lang="en-US"/>
      </a:defPPr>
      <a:lvl1pPr marL="0" algn="l" defTabSz="890492" rtl="0" eaLnBrk="1" latinLnBrk="0" hangingPunct="1">
        <a:defRPr sz="1753" kern="1200">
          <a:solidFill>
            <a:schemeClr val="tx1"/>
          </a:solidFill>
          <a:latin typeface="Arial"/>
          <a:ea typeface="+mn-ea"/>
          <a:cs typeface="+mn-cs"/>
        </a:defRPr>
      </a:lvl1pPr>
      <a:lvl2pPr marL="445247" algn="l" defTabSz="890492" rtl="0" eaLnBrk="1" latinLnBrk="0" hangingPunct="1">
        <a:defRPr sz="1753" kern="1200">
          <a:solidFill>
            <a:schemeClr val="tx1"/>
          </a:solidFill>
          <a:latin typeface="Arial"/>
          <a:ea typeface="+mn-ea"/>
          <a:cs typeface="+mn-cs"/>
        </a:defRPr>
      </a:lvl2pPr>
      <a:lvl3pPr marL="890492" algn="l" defTabSz="890492" rtl="0" eaLnBrk="1" latinLnBrk="0" hangingPunct="1">
        <a:defRPr sz="1753" kern="1200">
          <a:solidFill>
            <a:schemeClr val="tx1"/>
          </a:solidFill>
          <a:latin typeface="Arial"/>
          <a:ea typeface="+mn-ea"/>
          <a:cs typeface="+mn-cs"/>
        </a:defRPr>
      </a:lvl3pPr>
      <a:lvl4pPr marL="1335740" algn="l" defTabSz="890492" rtl="0" eaLnBrk="1" latinLnBrk="0" hangingPunct="1">
        <a:defRPr sz="1753" kern="1200">
          <a:solidFill>
            <a:schemeClr val="tx1"/>
          </a:solidFill>
          <a:latin typeface="Arial"/>
          <a:ea typeface="+mn-ea"/>
          <a:cs typeface="+mn-cs"/>
        </a:defRPr>
      </a:lvl4pPr>
      <a:lvl5pPr marL="1780986" algn="l" defTabSz="890492" rtl="0" eaLnBrk="1" latinLnBrk="0" hangingPunct="1">
        <a:defRPr sz="1753" kern="1200">
          <a:solidFill>
            <a:schemeClr val="tx1"/>
          </a:solidFill>
          <a:latin typeface="Arial"/>
          <a:ea typeface="+mn-ea"/>
          <a:cs typeface="+mn-cs"/>
        </a:defRPr>
      </a:lvl5pPr>
      <a:lvl6pPr marL="2226232" algn="l" defTabSz="890492" rtl="0" eaLnBrk="1" latinLnBrk="0" hangingPunct="1">
        <a:defRPr sz="1753" kern="1200">
          <a:solidFill>
            <a:schemeClr val="tx1"/>
          </a:solidFill>
          <a:latin typeface="Arial"/>
          <a:ea typeface="+mn-ea"/>
          <a:cs typeface="+mn-cs"/>
        </a:defRPr>
      </a:lvl6pPr>
      <a:lvl7pPr marL="2671478" algn="l" defTabSz="890492" rtl="0" eaLnBrk="1" latinLnBrk="0" hangingPunct="1">
        <a:defRPr sz="1753" kern="1200">
          <a:solidFill>
            <a:schemeClr val="tx1"/>
          </a:solidFill>
          <a:latin typeface="Arial"/>
          <a:ea typeface="+mn-ea"/>
          <a:cs typeface="+mn-cs"/>
        </a:defRPr>
      </a:lvl7pPr>
      <a:lvl8pPr marL="3116726" algn="l" defTabSz="890492" rtl="0" eaLnBrk="1" latinLnBrk="0" hangingPunct="1">
        <a:defRPr sz="1753" kern="1200">
          <a:solidFill>
            <a:schemeClr val="tx1"/>
          </a:solidFill>
          <a:latin typeface="Arial"/>
          <a:ea typeface="+mn-ea"/>
          <a:cs typeface="+mn-cs"/>
        </a:defRPr>
      </a:lvl8pPr>
      <a:lvl9pPr marL="3561971" algn="l" defTabSz="890492" rtl="0" eaLnBrk="1" latinLnBrk="0" hangingPunct="1">
        <a:defRPr sz="1753"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5123" userDrawn="1">
          <p15:clr>
            <a:srgbClr val="F26B43"/>
          </p15:clr>
        </p15:guide>
        <p15:guide id="3" pos="611" userDrawn="1">
          <p15:clr>
            <a:srgbClr val="F26B43"/>
          </p15:clr>
        </p15:guide>
        <p15:guide id="4" pos="9621"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85A3D6-1271-D247-9E96-1B376F4BE7BE}"/>
              </a:ext>
            </a:extLst>
          </p:cNvPr>
          <p:cNvSpPr txBox="1"/>
          <p:nvPr userDrawn="1"/>
        </p:nvSpPr>
        <p:spPr>
          <a:xfrm>
            <a:off x="1095040" y="6356939"/>
            <a:ext cx="1462895" cy="230832"/>
          </a:xfrm>
          <a:prstGeom prst="rect">
            <a:avLst/>
          </a:prstGeom>
          <a:noFill/>
        </p:spPr>
        <p:txBody>
          <a:bodyPr wrap="square" rtlCol="0">
            <a:spAutoFit/>
          </a:bodyPr>
          <a:lstStyle/>
          <a:p>
            <a:r>
              <a:rPr lang="en-US" sz="900" b="0" baseline="0" dirty="0">
                <a:solidFill>
                  <a:srgbClr val="1D1D1B"/>
                </a:solidFill>
                <a:latin typeface="Arial"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xmlns=""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marL="0" marR="0" lvl="0" indent="0" algn="l" defTabSz="890493" rtl="0" eaLnBrk="1" fontAlgn="auto" latinLnBrk="0" hangingPunct="1">
              <a:lnSpc>
                <a:spcPct val="100000"/>
              </a:lnSpc>
              <a:spcBef>
                <a:spcPts val="0"/>
              </a:spcBef>
              <a:spcAft>
                <a:spcPts val="0"/>
              </a:spcAft>
              <a:buClrTx/>
              <a:buSzTx/>
              <a:buFontTx/>
              <a:buNone/>
              <a:tabLst/>
              <a:defRPr/>
            </a:pPr>
            <a:fld id="{C3837181-38C6-AD4F-B8BA-B444770388BB}" type="slidenum">
              <a:rPr lang="en-US" sz="900" smtClean="0">
                <a:solidFill>
                  <a:srgbClr val="1D1D1B"/>
                </a:solidFill>
                <a:latin typeface="Arial" pitchFamily="34" charset="0"/>
                <a:cs typeface="Arial" panose="020B0604020202020204" pitchFamily="34" charset="0"/>
              </a:rPr>
              <a:pPr marL="0" marR="0" lvl="0" indent="0" algn="l" defTabSz="890493" rtl="0" eaLnBrk="1" fontAlgn="auto" latinLnBrk="0" hangingPunct="1">
                <a:lnSpc>
                  <a:spcPct val="100000"/>
                </a:lnSpc>
                <a:spcBef>
                  <a:spcPts val="0"/>
                </a:spcBef>
                <a:spcAft>
                  <a:spcPts val="0"/>
                </a:spcAft>
                <a:buClrTx/>
                <a:buSzTx/>
                <a:buFontTx/>
                <a:buNone/>
                <a:tabLst/>
                <a:defRPr/>
              </a:pPr>
              <a:t>‹#›</a:t>
            </a:fld>
            <a:endParaRPr lang="en-US" sz="900" dirty="0">
              <a:solidFill>
                <a:srgbClr val="1D1D1B"/>
              </a:solidFill>
              <a:latin typeface="Arial" pitchFamily="34" charset="0"/>
              <a:cs typeface="Arial" panose="020B0604020202020204" pitchFamily="34" charset="0"/>
            </a:endParaRPr>
          </a:p>
        </p:txBody>
      </p:sp>
      <p:pic>
        <p:nvPicPr>
          <p:cNvPr id="47" name="Picture 46">
            <a:extLst>
              <a:ext uri="{FF2B5EF4-FFF2-40B4-BE49-F238E27FC236}">
                <a16:creationId xmlns:a16="http://schemas.microsoft.com/office/drawing/2014/main" xmlns="" id="{92D9040A-3082-2F49-987E-B51574332EF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82477525"/>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Lst>
  <p:timing>
    <p:tnLst>
      <p:par>
        <p:cTn id="1" dur="indefinite" restart="never" nodeType="tmRoot"/>
      </p:par>
    </p:tnLst>
  </p:timing>
  <p:hf hdr="0" ftr="0" dt="0"/>
  <p:txStyles>
    <p:title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Arial"/>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Arial"/>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Arial"/>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9pPr>
    </p:bodyStyle>
    <p:otherStyle>
      <a:defPPr>
        <a:defRPr lang="en-US"/>
      </a:defPPr>
      <a:lvl1pPr marL="0" algn="l" defTabSz="1187323" rtl="0" eaLnBrk="1" latinLnBrk="0" hangingPunct="1">
        <a:defRPr sz="2337" kern="1200">
          <a:solidFill>
            <a:schemeClr val="tx1"/>
          </a:solidFill>
          <a:latin typeface="Arial"/>
          <a:ea typeface="+mn-ea"/>
          <a:cs typeface="+mn-cs"/>
        </a:defRPr>
      </a:lvl1pPr>
      <a:lvl2pPr marL="593662" algn="l" defTabSz="1187323" rtl="0" eaLnBrk="1" latinLnBrk="0" hangingPunct="1">
        <a:defRPr sz="2337" kern="1200">
          <a:solidFill>
            <a:schemeClr val="tx1"/>
          </a:solidFill>
          <a:latin typeface="Arial"/>
          <a:ea typeface="+mn-ea"/>
          <a:cs typeface="+mn-cs"/>
        </a:defRPr>
      </a:lvl2pPr>
      <a:lvl3pPr marL="1187323" algn="l" defTabSz="1187323" rtl="0" eaLnBrk="1" latinLnBrk="0" hangingPunct="1">
        <a:defRPr sz="2337" kern="1200">
          <a:solidFill>
            <a:schemeClr val="tx1"/>
          </a:solidFill>
          <a:latin typeface="Arial"/>
          <a:ea typeface="+mn-ea"/>
          <a:cs typeface="+mn-cs"/>
        </a:defRPr>
      </a:lvl3pPr>
      <a:lvl4pPr marL="1780986" algn="l" defTabSz="1187323" rtl="0" eaLnBrk="1" latinLnBrk="0" hangingPunct="1">
        <a:defRPr sz="2337" kern="1200">
          <a:solidFill>
            <a:schemeClr val="tx1"/>
          </a:solidFill>
          <a:latin typeface="Arial"/>
          <a:ea typeface="+mn-ea"/>
          <a:cs typeface="+mn-cs"/>
        </a:defRPr>
      </a:lvl4pPr>
      <a:lvl5pPr marL="2374648" algn="l" defTabSz="1187323" rtl="0" eaLnBrk="1" latinLnBrk="0" hangingPunct="1">
        <a:defRPr sz="2337" kern="1200">
          <a:solidFill>
            <a:schemeClr val="tx1"/>
          </a:solidFill>
          <a:latin typeface="Arial"/>
          <a:ea typeface="+mn-ea"/>
          <a:cs typeface="+mn-cs"/>
        </a:defRPr>
      </a:lvl5pPr>
      <a:lvl6pPr marL="2968309" algn="l" defTabSz="1187323" rtl="0" eaLnBrk="1" latinLnBrk="0" hangingPunct="1">
        <a:defRPr sz="2337" kern="1200">
          <a:solidFill>
            <a:schemeClr val="tx1"/>
          </a:solidFill>
          <a:latin typeface="Arial"/>
          <a:ea typeface="+mn-ea"/>
          <a:cs typeface="+mn-cs"/>
        </a:defRPr>
      </a:lvl6pPr>
      <a:lvl7pPr marL="3561971" algn="l" defTabSz="1187323" rtl="0" eaLnBrk="1" latinLnBrk="0" hangingPunct="1">
        <a:defRPr sz="2337" kern="1200">
          <a:solidFill>
            <a:schemeClr val="tx1"/>
          </a:solidFill>
          <a:latin typeface="Arial"/>
          <a:ea typeface="+mn-ea"/>
          <a:cs typeface="+mn-cs"/>
        </a:defRPr>
      </a:lvl7pPr>
      <a:lvl8pPr marL="4155634" algn="l" defTabSz="1187323" rtl="0" eaLnBrk="1" latinLnBrk="0" hangingPunct="1">
        <a:defRPr sz="2337" kern="1200">
          <a:solidFill>
            <a:schemeClr val="tx1"/>
          </a:solidFill>
          <a:latin typeface="Arial"/>
          <a:ea typeface="+mn-ea"/>
          <a:cs typeface="+mn-cs"/>
        </a:defRPr>
      </a:lvl8pPr>
      <a:lvl9pPr marL="4749295" algn="l" defTabSz="1187323" rtl="0" eaLnBrk="1" latinLnBrk="0" hangingPunct="1">
        <a:defRPr sz="2337"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4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4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42.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5" name="标题 4"/>
          <p:cNvSpPr txBox="1">
            <a:spLocks/>
          </p:cNvSpPr>
          <p:nvPr/>
        </p:nvSpPr>
        <p:spPr>
          <a:xfrm>
            <a:off x="623392" y="1340768"/>
            <a:ext cx="5652628" cy="2330695"/>
          </a:xfrm>
          <a:prstGeom prst="rect">
            <a:avLst/>
          </a:prstGeom>
        </p:spPr>
        <p:txBody>
          <a:bodyPr lIns="0" tIns="0" rIns="0" bIns="0" anchor="t">
            <a:noAutofit/>
          </a:bodyPr>
          <a:lstStyle>
            <a:lvl1pPr algn="l" defTabSz="914400" rtl="0" eaLnBrk="1" latinLnBrk="0" hangingPunct="1">
              <a:lnSpc>
                <a:spcPts val="3440"/>
              </a:lnSpc>
              <a:spcBef>
                <a:spcPct val="0"/>
              </a:spcBef>
              <a:buNone/>
              <a:defRPr sz="3200" b="0" i="0" kern="1200">
                <a:solidFill>
                  <a:schemeClr val="tx1"/>
                </a:solidFill>
                <a:latin typeface="Arial" panose="020B0503020204020204" pitchFamily="34" charset="-122"/>
                <a:ea typeface="Microsoft YaHei" panose="020B0503020204020204" pitchFamily="34" charset="-122"/>
                <a:cs typeface="+mj-cs"/>
              </a:defRPr>
            </a:lvl1pPr>
          </a:lstStyle>
          <a:p>
            <a:pPr lvl="0" fontAlgn="ctr">
              <a:lnSpc>
                <a:spcPct val="100000"/>
              </a:lnSpc>
            </a:pPr>
            <a:r>
              <a:rPr lang="en-US" sz="4000" b="1" dirty="0" smtClean="0">
                <a:latin typeface="Arial" panose="020B0604020202020204" pitchFamily="34" charset="0"/>
              </a:rPr>
              <a:t>Introduction to </a:t>
            </a:r>
            <a:r>
              <a:rPr lang="en-US" altLang="zh-CN" sz="4000" b="1" dirty="0">
                <a:latin typeface="Arial" panose="020B0604020202020204" pitchFamily="34" charset="0"/>
              </a:rPr>
              <a:t>eSight </a:t>
            </a:r>
            <a:r>
              <a:rPr lang="en-US" altLang="zh-CN" sz="4000" b="1" dirty="0" smtClean="0">
                <a:latin typeface="Arial" panose="020B0604020202020204" pitchFamily="34" charset="0"/>
              </a:rPr>
              <a:t>21.0 </a:t>
            </a:r>
            <a:r>
              <a:rPr lang="en-US" sz="4000" b="1" dirty="0" smtClean="0">
                <a:latin typeface="Arial" panose="020B0604020202020204" pitchFamily="34" charset="0"/>
              </a:rPr>
              <a:t>Application </a:t>
            </a:r>
            <a:r>
              <a:rPr lang="en-US" sz="4000" b="1" dirty="0" smtClean="0">
                <a:latin typeface="Arial" panose="020B0604020202020204" pitchFamily="34" charset="0"/>
              </a:rPr>
              <a:t>Management</a:t>
            </a:r>
            <a:endParaRPr lang="en-US" altLang="zh-CN" sz="4000" b="1"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a:spLocks/>
          </p:cNvSpPr>
          <p:nvPr/>
        </p:nvSpPr>
        <p:spPr>
          <a:xfrm>
            <a:off x="371362" y="332657"/>
            <a:ext cx="9541061"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defPPr lvl="0">
              <a:defRPr lang="zh-CN"/>
            </a:defPPr>
            <a:lvl1pPr defTabSz="914034" eaLnBrk="0" fontAlgn="ctr" hangingPunct="0">
              <a:defRPr sz="2800" b="1">
                <a:solidFill>
                  <a:srgbClr val="990000"/>
                </a:solidFill>
                <a:ea typeface="黑体" pitchFamily="49" charset="-122"/>
                <a:cs typeface="+mj-cs"/>
              </a:defRPr>
            </a:lvl1pPr>
            <a:lvl2pPr eaLnBrk="0" fontAlgn="base" hangingPunct="0">
              <a:defRPr sz="3200" b="1">
                <a:solidFill>
                  <a:srgbClr val="990000"/>
                </a:solidFill>
                <a:ea typeface="黑体" pitchFamily="49" charset="-122"/>
                <a:cs typeface="宋体" charset="-122"/>
              </a:defRPr>
            </a:lvl2pPr>
            <a:lvl3pPr eaLnBrk="0" fontAlgn="base" hangingPunct="0">
              <a:defRPr sz="3200" b="1">
                <a:solidFill>
                  <a:srgbClr val="990000"/>
                </a:solidFill>
                <a:ea typeface="黑体" pitchFamily="49" charset="-122"/>
                <a:cs typeface="宋体" charset="-122"/>
              </a:defRPr>
            </a:lvl3pPr>
            <a:lvl4pPr eaLnBrk="0" fontAlgn="base" hangingPunct="0">
              <a:defRPr sz="3200" b="1">
                <a:solidFill>
                  <a:srgbClr val="990000"/>
                </a:solidFill>
                <a:ea typeface="黑体" pitchFamily="49" charset="-122"/>
                <a:cs typeface="宋体" charset="-122"/>
              </a:defRPr>
            </a:lvl4pPr>
            <a:lvl5pPr eaLnBrk="0" fontAlgn="base" hangingPunct="0">
              <a:defRPr sz="3200" b="1">
                <a:solidFill>
                  <a:srgbClr val="990000"/>
                </a:solidFill>
                <a:ea typeface="黑体" pitchFamily="49" charset="-122"/>
                <a:cs typeface="宋体" charset="-122"/>
              </a:defRPr>
            </a:lvl5pPr>
            <a:lvl6pPr marL="457200" fontAlgn="base">
              <a:spcBef>
                <a:spcPct val="0"/>
              </a:spcBef>
              <a:spcAft>
                <a:spcPct val="0"/>
              </a:spcAft>
              <a:defRPr sz="3200" b="1">
                <a:solidFill>
                  <a:srgbClr val="990000"/>
                </a:solidFill>
                <a:ea typeface="华文细黑" pitchFamily="2" charset="-122"/>
                <a:cs typeface="宋体" charset="-122"/>
              </a:defRPr>
            </a:lvl6pPr>
            <a:lvl7pPr marL="914400" fontAlgn="base">
              <a:spcBef>
                <a:spcPct val="0"/>
              </a:spcBef>
              <a:spcAft>
                <a:spcPct val="0"/>
              </a:spcAft>
              <a:defRPr sz="3200" b="1">
                <a:solidFill>
                  <a:srgbClr val="990000"/>
                </a:solidFill>
                <a:ea typeface="华文细黑" pitchFamily="2" charset="-122"/>
                <a:cs typeface="宋体" charset="-122"/>
              </a:defRPr>
            </a:lvl7pPr>
            <a:lvl8pPr marL="1371600" fontAlgn="base">
              <a:spcBef>
                <a:spcPct val="0"/>
              </a:spcBef>
              <a:spcAft>
                <a:spcPct val="0"/>
              </a:spcAft>
              <a:defRPr sz="3200" b="1">
                <a:solidFill>
                  <a:srgbClr val="990000"/>
                </a:solidFill>
                <a:ea typeface="华文细黑" pitchFamily="2" charset="-122"/>
                <a:cs typeface="宋体" charset="-122"/>
              </a:defRPr>
            </a:lvl8pPr>
            <a:lvl9pPr marL="1828800" fontAlgn="base">
              <a:spcBef>
                <a:spcPct val="0"/>
              </a:spcBef>
              <a:spcAft>
                <a:spcPct val="0"/>
              </a:spcAft>
              <a:defRPr sz="3200" b="1">
                <a:solidFill>
                  <a:srgbClr val="990000"/>
                </a:solidFill>
                <a:ea typeface="华文细黑" pitchFamily="2" charset="-122"/>
                <a:cs typeface="宋体" charset="-122"/>
              </a:defRPr>
            </a:lvl9pPr>
          </a:lstStyle>
          <a:p>
            <a:r>
              <a:rPr lang="en-US" dirty="0"/>
              <a:t>Adding Resources - Operating System Adding Result</a:t>
            </a:r>
            <a:endParaRPr lang="en-US" altLang="zh-CN" dirty="0">
              <a:sym typeface="Arial" panose="020B0604020202020204" pitchFamily="34" charset="0"/>
            </a:endParaRPr>
          </a:p>
        </p:txBody>
      </p:sp>
      <p:sp>
        <p:nvSpPr>
          <p:cNvPr id="8" name="燕尾形 7"/>
          <p:cNvSpPr/>
          <p:nvPr/>
        </p:nvSpPr>
        <p:spPr bwMode="auto">
          <a:xfrm>
            <a:off x="10560496" y="0"/>
            <a:ext cx="828092"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Database</a:t>
            </a:r>
            <a:endParaRPr lang="en-US" altLang="zh-CN" sz="800" b="1" kern="0" dirty="0">
              <a:solidFill>
                <a:srgbClr val="1D1D1A"/>
              </a:solidFill>
              <a:latin typeface="Arial" panose="020B0604020202020204" pitchFamily="34" charset="0"/>
              <a:ea typeface="微软雅黑" pitchFamily="34" charset="-122"/>
            </a:endParaRPr>
          </a:p>
        </p:txBody>
      </p:sp>
      <p:sp>
        <p:nvSpPr>
          <p:cNvPr id="9" name="燕尾形 8"/>
          <p:cNvSpPr/>
          <p:nvPr/>
        </p:nvSpPr>
        <p:spPr bwMode="auto">
          <a:xfrm>
            <a:off x="9768408" y="2799"/>
            <a:ext cx="864095"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Operating System</a:t>
            </a:r>
            <a:endParaRPr lang="en-US" altLang="zh-CN" sz="800" b="1" dirty="0">
              <a:solidFill>
                <a:srgbClr val="FFFFFF"/>
              </a:solidFill>
              <a:latin typeface="Arial" panose="020B0604020202020204" pitchFamily="34" charset="0"/>
              <a:ea typeface="微软雅黑" pitchFamily="34" charset="-122"/>
            </a:endParaRPr>
          </a:p>
        </p:txBody>
      </p:sp>
      <p:sp>
        <p:nvSpPr>
          <p:cNvPr id="10" name="燕尾形 9"/>
          <p:cNvSpPr/>
          <p:nvPr/>
        </p:nvSpPr>
        <p:spPr bwMode="auto">
          <a:xfrm>
            <a:off x="11316580" y="0"/>
            <a:ext cx="864096"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Web Application</a:t>
            </a:r>
            <a:endParaRPr lang="en-US" altLang="zh-CN" sz="800" b="1" kern="0" dirty="0">
              <a:solidFill>
                <a:srgbClr val="1D1D1A"/>
              </a:solidFill>
              <a:latin typeface="Arial" panose="020B0604020202020204" pitchFamily="34" charset="0"/>
              <a:ea typeface="微软雅黑"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48" y="800708"/>
            <a:ext cx="11712624" cy="5885125"/>
          </a:xfrm>
          <a:prstGeom prst="rect">
            <a:avLst/>
          </a:prstGeom>
        </p:spPr>
      </p:pic>
    </p:spTree>
    <p:extLst>
      <p:ext uri="{BB962C8B-B14F-4D97-AF65-F5344CB8AC3E}">
        <p14:creationId xmlns:p14="http://schemas.microsoft.com/office/powerpoint/2010/main" val="862474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356" y="1268760"/>
            <a:ext cx="11665296" cy="4858656"/>
          </a:xfrm>
          <a:prstGeom prst="rect">
            <a:avLst/>
          </a:prstGeom>
        </p:spPr>
      </p:pic>
      <p:sp>
        <p:nvSpPr>
          <p:cNvPr id="20483" name="标题 1"/>
          <p:cNvSpPr>
            <a:spLocks noGrp="1"/>
          </p:cNvSpPr>
          <p:nvPr>
            <p:ph type="title" idx="4294967295"/>
          </p:nvPr>
        </p:nvSpPr>
        <p:spPr>
          <a:xfrm>
            <a:off x="371363" y="332657"/>
            <a:ext cx="8401094"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2800" b="1" dirty="0">
                <a:solidFill>
                  <a:srgbClr val="990000"/>
                </a:solidFill>
                <a:latin typeface="Arial" pitchFamily="34" charset="0"/>
                <a:ea typeface="黑体" pitchFamily="49" charset="-122"/>
              </a:rPr>
              <a:t>Adding Resources - Adding a Database</a:t>
            </a:r>
            <a:endParaRPr lang="en-US" altLang="zh-CN" sz="2800" b="1" dirty="0">
              <a:solidFill>
                <a:srgbClr val="990000"/>
              </a:solidFill>
              <a:latin typeface="Arial" pitchFamily="34" charset="0"/>
              <a:ea typeface="黑体" pitchFamily="49" charset="-122"/>
              <a:sym typeface="Arial" panose="020B0604020202020204" pitchFamily="34" charset="0"/>
            </a:endParaRPr>
          </a:p>
        </p:txBody>
      </p:sp>
      <p:sp>
        <p:nvSpPr>
          <p:cNvPr id="4" name="TextBox 3"/>
          <p:cNvSpPr txBox="1"/>
          <p:nvPr/>
        </p:nvSpPr>
        <p:spPr>
          <a:xfrm>
            <a:off x="335360" y="872760"/>
            <a:ext cx="11521280" cy="396000"/>
          </a:xfrm>
          <a:prstGeom prst="rect">
            <a:avLst/>
          </a:prstGeom>
          <a:solidFill>
            <a:schemeClr val="bg1">
              <a:lumMod val="20000"/>
              <a:lumOff val="80000"/>
              <a:alpha val="30000"/>
            </a:schemeClr>
          </a:solidFill>
        </p:spPr>
        <p:txBody>
          <a:bodyPr wrap="square" anchor="ctr" anchorCtr="0">
            <a:noAutofit/>
          </a:bodyPr>
          <a:lstStyle/>
          <a:p>
            <a:pPr fontAlgn="ctr">
              <a:defRPr/>
            </a:pPr>
            <a:r>
              <a:rPr lang="en-US" sz="1400" b="1" dirty="0" err="1" smtClean="0">
                <a:latin typeface="Arial" panose="020B0604020202020204" pitchFamily="34" charset="0"/>
              </a:rPr>
              <a:t>JDBC</a:t>
            </a:r>
            <a:r>
              <a:rPr lang="en-US" sz="1400" b="1" dirty="0" smtClean="0">
                <a:latin typeface="Arial" panose="020B0604020202020204" pitchFamily="34" charset="0"/>
              </a:rPr>
              <a:t> protocol-based adding:</a:t>
            </a:r>
            <a:r>
              <a:rPr lang="en-US" sz="1400" dirty="0" smtClean="0">
                <a:latin typeface="Arial" panose="020B0604020202020204" pitchFamily="34" charset="0"/>
              </a:rPr>
              <a:t> SQL Server, MySQL, Oracle, and Zenith operating systems can be managed based on the </a:t>
            </a:r>
            <a:r>
              <a:rPr lang="en-US" sz="1400" dirty="0" err="1" smtClean="0">
                <a:latin typeface="Arial" panose="020B0604020202020204" pitchFamily="34" charset="0"/>
              </a:rPr>
              <a:t>JDBC</a:t>
            </a:r>
            <a:r>
              <a:rPr lang="en-US" sz="1400" dirty="0" smtClean="0">
                <a:latin typeface="Arial" panose="020B0604020202020204" pitchFamily="34" charset="0"/>
              </a:rPr>
              <a:t> protocol.</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燕尾形 8"/>
          <p:cNvSpPr/>
          <p:nvPr/>
        </p:nvSpPr>
        <p:spPr bwMode="auto">
          <a:xfrm>
            <a:off x="10560496" y="0"/>
            <a:ext cx="828092"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Database</a:t>
            </a:r>
            <a:endParaRPr lang="en-US" altLang="zh-CN" sz="800" b="1" dirty="0">
              <a:solidFill>
                <a:srgbClr val="FFFFFF"/>
              </a:solidFill>
              <a:latin typeface="Arial" panose="020B0604020202020204" pitchFamily="34" charset="0"/>
              <a:ea typeface="微软雅黑" pitchFamily="34" charset="-122"/>
            </a:endParaRPr>
          </a:p>
        </p:txBody>
      </p:sp>
      <p:sp>
        <p:nvSpPr>
          <p:cNvPr id="10" name="燕尾形 9"/>
          <p:cNvSpPr/>
          <p:nvPr/>
        </p:nvSpPr>
        <p:spPr bwMode="auto">
          <a:xfrm>
            <a:off x="9768408" y="2799"/>
            <a:ext cx="864095"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Operating System</a:t>
            </a:r>
            <a:endParaRPr lang="en-US" altLang="zh-CN" sz="800" b="1" kern="0" dirty="0">
              <a:solidFill>
                <a:srgbClr val="1D1D1A"/>
              </a:solidFill>
              <a:latin typeface="Arial" panose="020B0604020202020204" pitchFamily="34" charset="0"/>
              <a:ea typeface="微软雅黑" pitchFamily="34" charset="-122"/>
            </a:endParaRPr>
          </a:p>
        </p:txBody>
      </p:sp>
      <p:sp>
        <p:nvSpPr>
          <p:cNvPr id="11" name="燕尾形 10"/>
          <p:cNvSpPr/>
          <p:nvPr/>
        </p:nvSpPr>
        <p:spPr bwMode="auto">
          <a:xfrm>
            <a:off x="11316580" y="0"/>
            <a:ext cx="864096"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Web Application</a:t>
            </a:r>
            <a:endParaRPr lang="en-US" altLang="zh-CN" sz="800" b="1" kern="0" dirty="0">
              <a:solidFill>
                <a:srgbClr val="1D1D1A"/>
              </a:solidFill>
              <a:latin typeface="Arial" panose="020B0604020202020204" pitchFamily="34" charset="0"/>
              <a:ea typeface="微软雅黑" pitchFamily="34" charset="-122"/>
            </a:endParaRPr>
          </a:p>
        </p:txBody>
      </p:sp>
      <p:sp>
        <p:nvSpPr>
          <p:cNvPr id="16" name="圆角矩形标注 15"/>
          <p:cNvSpPr/>
          <p:nvPr/>
        </p:nvSpPr>
        <p:spPr>
          <a:xfrm>
            <a:off x="4691843" y="1490454"/>
            <a:ext cx="1407331" cy="425712"/>
          </a:xfrm>
          <a:prstGeom prst="wedgeRoundRectCallout">
            <a:avLst>
              <a:gd name="adj1" fmla="val -66244"/>
              <a:gd name="adj2" fmla="val 63251"/>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Enter the device IP address, for example, 10.10.10.2.</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圆角矩形标注 16"/>
          <p:cNvSpPr/>
          <p:nvPr/>
        </p:nvSpPr>
        <p:spPr>
          <a:xfrm>
            <a:off x="10056440" y="1880828"/>
            <a:ext cx="1404156" cy="330514"/>
          </a:xfrm>
          <a:prstGeom prst="wedgeRoundRectCallout">
            <a:avLst>
              <a:gd name="adj1" fmla="val -68004"/>
              <a:gd name="adj2" fmla="val 67361"/>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Select a database type.</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圆角矩形标注 17"/>
          <p:cNvSpPr/>
          <p:nvPr/>
        </p:nvSpPr>
        <p:spPr>
          <a:xfrm>
            <a:off x="4943872" y="4329100"/>
            <a:ext cx="1404156" cy="330514"/>
          </a:xfrm>
          <a:prstGeom prst="wedgeRoundRectCallout">
            <a:avLst>
              <a:gd name="adj1" fmla="val -68004"/>
              <a:gd name="adj2" fmla="val 67361"/>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Select a database driver.</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16237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1"/>
          <p:cNvSpPr>
            <a:spLocks noGrp="1"/>
          </p:cNvSpPr>
          <p:nvPr>
            <p:ph type="title" idx="4294967295"/>
          </p:nvPr>
        </p:nvSpPr>
        <p:spPr>
          <a:xfrm>
            <a:off x="371363" y="332657"/>
            <a:ext cx="8401094"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2800" b="1" dirty="0">
                <a:solidFill>
                  <a:srgbClr val="990000"/>
                </a:solidFill>
                <a:latin typeface="Arial" pitchFamily="34" charset="0"/>
                <a:ea typeface="黑体" pitchFamily="49" charset="-122"/>
              </a:rPr>
              <a:t>Adding Resources - Database </a:t>
            </a:r>
            <a:r>
              <a:rPr lang="en-US" sz="2800" b="1" dirty="0" smtClean="0">
                <a:solidFill>
                  <a:srgbClr val="990000"/>
                </a:solidFill>
                <a:latin typeface="Arial" pitchFamily="34" charset="0"/>
                <a:ea typeface="黑体" pitchFamily="49" charset="-122"/>
              </a:rPr>
              <a:t>Adding Result</a:t>
            </a:r>
            <a:endParaRPr lang="en-US" altLang="zh-CN" sz="2800" b="1" dirty="0">
              <a:solidFill>
                <a:srgbClr val="990000"/>
              </a:solidFill>
              <a:latin typeface="Arial" pitchFamily="34" charset="0"/>
              <a:ea typeface="黑体" pitchFamily="49" charset="-122"/>
              <a:sym typeface="Arial" panose="020B0604020202020204" pitchFamily="34" charset="0"/>
            </a:endParaRPr>
          </a:p>
        </p:txBody>
      </p:sp>
      <p:sp>
        <p:nvSpPr>
          <p:cNvPr id="9" name="燕尾形 8"/>
          <p:cNvSpPr/>
          <p:nvPr/>
        </p:nvSpPr>
        <p:spPr bwMode="auto">
          <a:xfrm>
            <a:off x="10560496" y="0"/>
            <a:ext cx="828092"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Database</a:t>
            </a:r>
            <a:endParaRPr lang="en-US" altLang="zh-CN" sz="800" b="1" dirty="0">
              <a:solidFill>
                <a:srgbClr val="FFFFFF"/>
              </a:solidFill>
              <a:latin typeface="Arial" panose="020B0604020202020204" pitchFamily="34" charset="0"/>
              <a:ea typeface="微软雅黑" pitchFamily="34" charset="-122"/>
            </a:endParaRPr>
          </a:p>
        </p:txBody>
      </p:sp>
      <p:sp>
        <p:nvSpPr>
          <p:cNvPr id="10" name="燕尾形 9"/>
          <p:cNvSpPr/>
          <p:nvPr/>
        </p:nvSpPr>
        <p:spPr bwMode="auto">
          <a:xfrm>
            <a:off x="9768408" y="2799"/>
            <a:ext cx="864095"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Operating System</a:t>
            </a:r>
            <a:endParaRPr lang="en-US" altLang="zh-CN" sz="800" b="1" kern="0" dirty="0">
              <a:solidFill>
                <a:srgbClr val="1D1D1A"/>
              </a:solidFill>
              <a:latin typeface="Arial" panose="020B0604020202020204" pitchFamily="34" charset="0"/>
              <a:ea typeface="微软雅黑" pitchFamily="34" charset="-122"/>
            </a:endParaRPr>
          </a:p>
        </p:txBody>
      </p:sp>
      <p:sp>
        <p:nvSpPr>
          <p:cNvPr id="11" name="燕尾形 10"/>
          <p:cNvSpPr/>
          <p:nvPr/>
        </p:nvSpPr>
        <p:spPr bwMode="auto">
          <a:xfrm>
            <a:off x="11316580" y="0"/>
            <a:ext cx="864096"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Web Application</a:t>
            </a:r>
            <a:endParaRPr lang="en-US" altLang="zh-CN" sz="800" b="1" kern="0" dirty="0">
              <a:solidFill>
                <a:srgbClr val="1D1D1A"/>
              </a:solidFill>
              <a:latin typeface="Arial" panose="020B0604020202020204" pitchFamily="34" charset="0"/>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1910"/>
            <a:ext cx="12192000" cy="5194179"/>
          </a:xfrm>
          <a:prstGeom prst="rect">
            <a:avLst/>
          </a:prstGeom>
        </p:spPr>
      </p:pic>
    </p:spTree>
    <p:extLst>
      <p:ext uri="{BB962C8B-B14F-4D97-AF65-F5344CB8AC3E}">
        <p14:creationId xmlns:p14="http://schemas.microsoft.com/office/powerpoint/2010/main" val="4060045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268760"/>
            <a:ext cx="11593288" cy="4116472"/>
          </a:xfrm>
          <a:prstGeom prst="rect">
            <a:avLst/>
          </a:prstGeom>
        </p:spPr>
      </p:pic>
      <p:sp>
        <p:nvSpPr>
          <p:cNvPr id="20483" name="标题 1"/>
          <p:cNvSpPr>
            <a:spLocks noGrp="1"/>
          </p:cNvSpPr>
          <p:nvPr>
            <p:ph type="title" idx="4294967295"/>
          </p:nvPr>
        </p:nvSpPr>
        <p:spPr>
          <a:xfrm>
            <a:off x="371363" y="332657"/>
            <a:ext cx="8401094"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2800" b="1" dirty="0">
                <a:solidFill>
                  <a:srgbClr val="990000"/>
                </a:solidFill>
                <a:latin typeface="Arial" pitchFamily="34" charset="0"/>
                <a:ea typeface="黑体" pitchFamily="49" charset="-122"/>
              </a:rPr>
              <a:t>Adding Resources - Adding a Web Application</a:t>
            </a:r>
            <a:endParaRPr lang="en-US" altLang="zh-CN" sz="2800" b="1" dirty="0">
              <a:solidFill>
                <a:srgbClr val="990000"/>
              </a:solidFill>
              <a:latin typeface="Arial" pitchFamily="34" charset="0"/>
              <a:ea typeface="黑体" pitchFamily="49" charset="-122"/>
              <a:sym typeface="Arial" panose="020B0604020202020204" pitchFamily="34" charset="0"/>
            </a:endParaRPr>
          </a:p>
        </p:txBody>
      </p:sp>
      <p:sp>
        <p:nvSpPr>
          <p:cNvPr id="4" name="TextBox 3"/>
          <p:cNvSpPr txBox="1"/>
          <p:nvPr/>
        </p:nvSpPr>
        <p:spPr>
          <a:xfrm>
            <a:off x="335360" y="872760"/>
            <a:ext cx="11521280" cy="396000"/>
          </a:xfrm>
          <a:prstGeom prst="rect">
            <a:avLst/>
          </a:prstGeom>
          <a:solidFill>
            <a:schemeClr val="bg1">
              <a:lumMod val="20000"/>
              <a:lumOff val="80000"/>
              <a:alpha val="30000"/>
            </a:schemeClr>
          </a:solidFill>
        </p:spPr>
        <p:txBody>
          <a:bodyPr wrap="square" anchor="ctr" anchorCtr="0">
            <a:noAutofit/>
          </a:bodyPr>
          <a:lstStyle/>
          <a:p>
            <a:pPr fontAlgn="ctr">
              <a:defRPr/>
            </a:pPr>
            <a:r>
              <a:rPr lang="en-US" sz="1400" b="1" dirty="0" smtClean="0">
                <a:latin typeface="Arial" panose="020B0604020202020204" pitchFamily="34" charset="0"/>
              </a:rPr>
              <a:t>HTTPS-based adding:</a:t>
            </a:r>
            <a:r>
              <a:rPr lang="en-US" sz="1400" dirty="0" smtClean="0">
                <a:latin typeface="Arial" panose="020B0604020202020204" pitchFamily="34" charset="0"/>
              </a:rPr>
              <a:t> Web applications can be managed based on HTTPS.</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燕尾形 8"/>
          <p:cNvSpPr/>
          <p:nvPr/>
        </p:nvSpPr>
        <p:spPr bwMode="auto">
          <a:xfrm>
            <a:off x="10560496" y="0"/>
            <a:ext cx="828092"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Database</a:t>
            </a:r>
            <a:endParaRPr lang="en-US" altLang="zh-CN" sz="800" b="1" kern="0" dirty="0">
              <a:solidFill>
                <a:srgbClr val="1D1D1A"/>
              </a:solidFill>
              <a:latin typeface="Arial" panose="020B0604020202020204" pitchFamily="34" charset="0"/>
              <a:ea typeface="微软雅黑" pitchFamily="34" charset="-122"/>
            </a:endParaRPr>
          </a:p>
        </p:txBody>
      </p:sp>
      <p:sp>
        <p:nvSpPr>
          <p:cNvPr id="10" name="燕尾形 9"/>
          <p:cNvSpPr/>
          <p:nvPr/>
        </p:nvSpPr>
        <p:spPr bwMode="auto">
          <a:xfrm>
            <a:off x="9768408" y="2799"/>
            <a:ext cx="864095"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Operating System</a:t>
            </a:r>
            <a:endParaRPr lang="en-US" altLang="zh-CN" sz="800" b="1" kern="0" dirty="0">
              <a:solidFill>
                <a:srgbClr val="1D1D1A"/>
              </a:solidFill>
              <a:latin typeface="Arial" panose="020B0604020202020204" pitchFamily="34" charset="0"/>
              <a:ea typeface="微软雅黑" pitchFamily="34" charset="-122"/>
            </a:endParaRPr>
          </a:p>
        </p:txBody>
      </p:sp>
      <p:sp>
        <p:nvSpPr>
          <p:cNvPr id="11" name="燕尾形 10"/>
          <p:cNvSpPr/>
          <p:nvPr/>
        </p:nvSpPr>
        <p:spPr bwMode="auto">
          <a:xfrm>
            <a:off x="11316580" y="0"/>
            <a:ext cx="864096"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Web Application</a:t>
            </a:r>
            <a:endParaRPr lang="en-US" altLang="zh-CN" sz="800" b="1" dirty="0">
              <a:solidFill>
                <a:srgbClr val="FFFFFF"/>
              </a:solidFill>
              <a:latin typeface="Arial" panose="020B0604020202020204" pitchFamily="34" charset="0"/>
              <a:ea typeface="微软雅黑" pitchFamily="34" charset="-122"/>
            </a:endParaRPr>
          </a:p>
        </p:txBody>
      </p:sp>
      <p:sp>
        <p:nvSpPr>
          <p:cNvPr id="14" name="圆角矩形标注 13"/>
          <p:cNvSpPr/>
          <p:nvPr/>
        </p:nvSpPr>
        <p:spPr>
          <a:xfrm>
            <a:off x="4835860" y="1490454"/>
            <a:ext cx="1080120" cy="569728"/>
          </a:xfrm>
          <a:prstGeom prst="wedgeRoundRectCallout">
            <a:avLst>
              <a:gd name="adj1" fmla="val -66244"/>
              <a:gd name="adj2" fmla="val 63251"/>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Enter the device IP address, for example, 10.10.10.2.</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标注 14"/>
          <p:cNvSpPr/>
          <p:nvPr/>
        </p:nvSpPr>
        <p:spPr>
          <a:xfrm>
            <a:off x="10200456" y="2096852"/>
            <a:ext cx="1404156" cy="330514"/>
          </a:xfrm>
          <a:prstGeom prst="wedgeRoundRectCallout">
            <a:avLst>
              <a:gd name="adj1" fmla="val -68004"/>
              <a:gd name="adj2" fmla="val 67361"/>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Select a web application type.</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标注 18"/>
          <p:cNvSpPr/>
          <p:nvPr/>
        </p:nvSpPr>
        <p:spPr>
          <a:xfrm>
            <a:off x="6276020" y="3825044"/>
            <a:ext cx="1160960" cy="323369"/>
          </a:xfrm>
          <a:prstGeom prst="wedgeRoundRectCallout">
            <a:avLst>
              <a:gd name="adj1" fmla="val -66244"/>
              <a:gd name="adj2" fmla="val 63251"/>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Enter the web URL.</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41819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7"/>
          <p:cNvGrpSpPr/>
          <p:nvPr/>
        </p:nvGrpSpPr>
        <p:grpSpPr>
          <a:xfrm>
            <a:off x="3250416" y="1705036"/>
            <a:ext cx="5233531" cy="568103"/>
            <a:chOff x="2026783" y="1522767"/>
            <a:chExt cx="5235575" cy="568325"/>
          </a:xfrm>
        </p:grpSpPr>
        <p:sp>
          <p:nvSpPr>
            <p:cNvPr id="4" name="Freeform 11"/>
            <p:cNvSpPr>
              <a:spLocks/>
            </p:cNvSpPr>
            <p:nvPr/>
          </p:nvSpPr>
          <p:spPr bwMode="gray">
            <a:xfrm>
              <a:off x="2728458" y="152276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7F7F7F"/>
            </a:solid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12"/>
            <p:cNvSpPr>
              <a:spLocks/>
            </p:cNvSpPr>
            <p:nvPr/>
          </p:nvSpPr>
          <p:spPr bwMode="gray">
            <a:xfrm>
              <a:off x="2026783" y="152276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7F7F7F"/>
            </a:solid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 Box 13"/>
            <p:cNvSpPr txBox="1">
              <a:spLocks noChangeArrowheads="1"/>
            </p:cNvSpPr>
            <p:nvPr/>
          </p:nvSpPr>
          <p:spPr bwMode="gray">
            <a:xfrm>
              <a:off x="2841226" y="1568805"/>
              <a:ext cx="3581400" cy="461717"/>
            </a:xfrm>
            <a:prstGeom prst="rect">
              <a:avLst/>
            </a:prstGeom>
            <a:noFill/>
            <a:ln w="9525">
              <a:noFill/>
              <a:miter lim="800000"/>
              <a:headEnd/>
              <a:tailEnd/>
            </a:ln>
            <a:effectLst>
              <a:outerShdw dist="17961" dir="2700000" algn="ctr" rotWithShape="0">
                <a:srgbClr val="333333">
                  <a:alpha val="50000"/>
                </a:srgbClr>
              </a:outerShdw>
            </a:effectLst>
          </p:spPr>
          <p:txBody>
            <a:bodyPr>
              <a:noAutofit/>
            </a:bodyPr>
            <a:lstStyle/>
            <a:p>
              <a:pPr defTabSz="914034" fontAlgn="ctr">
                <a:defRPr/>
              </a:pPr>
              <a:r>
                <a:rPr lang="en-US" sz="2399" dirty="0" smtClean="0">
                  <a:solidFill>
                    <a:srgbClr val="FFFFFF"/>
                  </a:solidFill>
                  <a:latin typeface="Arial" panose="020B0604020202020204" pitchFamily="34" charset="0"/>
                </a:rPr>
                <a:t>Features</a:t>
              </a:r>
              <a:endParaRPr lang="en-US" sz="2399" dirty="0">
                <a:solidFill>
                  <a:srgbClr val="FFFFFF"/>
                </a:solidFill>
                <a:latin typeface="Arial" panose="020B0604020202020204" pitchFamily="34" charset="0"/>
              </a:endParaRPr>
            </a:p>
          </p:txBody>
        </p:sp>
        <p:sp>
          <p:nvSpPr>
            <p:cNvPr id="7" name="Text Box 16"/>
            <p:cNvSpPr txBox="1">
              <a:spLocks noChangeArrowheads="1"/>
            </p:cNvSpPr>
            <p:nvPr/>
          </p:nvSpPr>
          <p:spPr bwMode="gray">
            <a:xfrm>
              <a:off x="2224006" y="1532292"/>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p>
              <a:pPr algn="ctr" defTabSz="914034" fontAlgn="ctr">
                <a:spcBef>
                  <a:spcPct val="50000"/>
                </a:spcBef>
                <a:defRPr/>
              </a:pPr>
              <a:r>
                <a:rPr lang="en-US" sz="2799" b="1" dirty="0" smtClean="0">
                  <a:solidFill>
                    <a:srgbClr val="FFFFFF"/>
                  </a:solidFill>
                  <a:latin typeface="Arial" panose="020B0604020202020204" pitchFamily="34" charset="0"/>
                </a:rPr>
                <a:t>1</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5" name="组合 24"/>
          <p:cNvGrpSpPr/>
          <p:nvPr/>
        </p:nvGrpSpPr>
        <p:grpSpPr>
          <a:xfrm>
            <a:off x="3237776" y="3440922"/>
            <a:ext cx="5233531" cy="568103"/>
            <a:chOff x="3263115" y="4611169"/>
            <a:chExt cx="5235575" cy="568325"/>
          </a:xfrm>
        </p:grpSpPr>
        <p:grpSp>
          <p:nvGrpSpPr>
            <p:cNvPr id="8" name="组合 40"/>
            <p:cNvGrpSpPr/>
            <p:nvPr/>
          </p:nvGrpSpPr>
          <p:grpSpPr>
            <a:xfrm>
              <a:off x="3263115" y="4611169"/>
              <a:ext cx="5235575" cy="568325"/>
              <a:chOff x="2026783" y="4076577"/>
              <a:chExt cx="5235575" cy="568325"/>
            </a:xfrm>
            <a:solidFill>
              <a:srgbClr val="C00000"/>
            </a:solidFill>
          </p:grpSpPr>
          <p:sp>
            <p:nvSpPr>
              <p:cNvPr id="9" name="Freeform 6"/>
              <p:cNvSpPr>
                <a:spLocks/>
              </p:cNvSpPr>
              <p:nvPr/>
            </p:nvSpPr>
            <p:spPr bwMode="gray">
              <a:xfrm>
                <a:off x="2728458" y="407657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p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7"/>
              <p:cNvSpPr>
                <a:spLocks/>
              </p:cNvSpPr>
              <p:nvPr/>
            </p:nvSpPr>
            <p:spPr bwMode="gray">
              <a:xfrm>
                <a:off x="2026783" y="407657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p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 Box 18"/>
              <p:cNvSpPr txBox="1">
                <a:spLocks noChangeArrowheads="1"/>
              </p:cNvSpPr>
              <p:nvPr/>
            </p:nvSpPr>
            <p:spPr bwMode="gray">
              <a:xfrm>
                <a:off x="2220196" y="4101977"/>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defPPr>
                  <a:defRPr lang="en-US"/>
                </a:defPPr>
                <a:lvl1pPr marR="0" lvl="0" indent="0" algn="ctr" defTabSz="914400" fontAlgn="base">
                  <a:lnSpc>
                    <a:spcPct val="100000"/>
                  </a:lnSpc>
                  <a:spcBef>
                    <a:spcPct val="50000"/>
                  </a:spcBef>
                  <a:spcAft>
                    <a:spcPct val="0"/>
                  </a:spcAft>
                  <a:buClrTx/>
                  <a:buSzTx/>
                  <a:buFontTx/>
                  <a:buNone/>
                  <a:tabLst/>
                  <a:defRPr kumimoji="0" sz="2800" b="1" i="0" u="none" strike="noStrike" kern="0" cap="none" spc="0" normalizeH="0" baseline="0">
                    <a:ln>
                      <a:noFill/>
                    </a:ln>
                    <a:solidFill>
                      <a:srgbClr val="FFFFFF"/>
                    </a:solidFill>
                    <a:effectLst/>
                    <a:uLnTx/>
                    <a:uFillTx/>
                    <a:latin typeface="Arial"/>
                    <a:ea typeface="宋体" pitchFamily="2" charset="-122"/>
                  </a:defRPr>
                </a:lvl1pPr>
              </a:lstStyle>
              <a:p>
                <a:pPr fontAlgn="ctr"/>
                <a:r>
                  <a:rPr lang="en-US" sz="2799" dirty="0" smtClean="0">
                    <a:latin typeface="Arial" panose="020B0604020202020204" pitchFamily="34" charset="0"/>
                  </a:rPr>
                  <a:t>3</a:t>
                </a:r>
                <a:endParaRPr lang="en-US" altLang="zh-CN" sz="2799"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Text Box 8"/>
            <p:cNvSpPr txBox="1">
              <a:spLocks noChangeArrowheads="1"/>
            </p:cNvSpPr>
            <p:nvPr/>
          </p:nvSpPr>
          <p:spPr bwMode="gray">
            <a:xfrm>
              <a:off x="4066128" y="4664498"/>
              <a:ext cx="4159649" cy="461665"/>
            </a:xfrm>
            <a:prstGeom prst="rect">
              <a:avLst/>
            </a:prstGeom>
            <a:noFill/>
            <a:ln w="9525">
              <a:noFill/>
              <a:miter lim="800000"/>
              <a:headEnd/>
              <a:tailEnd/>
            </a:ln>
            <a:effectLst>
              <a:outerShdw dist="17961" dir="2700000" algn="ctr" rotWithShape="0">
                <a:srgbClr val="333333">
                  <a:alpha val="50000"/>
                </a:srgbClr>
              </a:outerShdw>
            </a:effectLst>
          </p:spPr>
          <p:txBody>
            <a:bodyPr>
              <a:noAutofit/>
            </a:bodyPr>
            <a:lstStyle>
              <a:defPPr>
                <a:defRPr lang="en-US"/>
              </a:defPPr>
              <a:lvl1pPr marR="0" lvl="0" indent="0" defTabSz="914400" fontAlgn="base">
                <a:lnSpc>
                  <a:spcPct val="100000"/>
                </a:lnSpc>
                <a:spcBef>
                  <a:spcPct val="0"/>
                </a:spcBef>
                <a:spcAft>
                  <a:spcPct val="0"/>
                </a:spcAft>
                <a:buClrTx/>
                <a:buSzTx/>
                <a:buFontTx/>
                <a:buNone/>
                <a:tabLst/>
                <a:defRPr kumimoji="0" sz="2400" b="0" i="0" u="none" strike="noStrike" kern="0" cap="none" spc="0" normalizeH="0" baseline="0">
                  <a:ln>
                    <a:noFill/>
                  </a:ln>
                  <a:solidFill>
                    <a:srgbClr val="FFFFFF"/>
                  </a:solidFill>
                  <a:effectLst/>
                  <a:uLnTx/>
                  <a:uFillTx/>
                  <a:latin typeface="Arial"/>
                  <a:ea typeface="宋体" pitchFamily="2" charset="-122"/>
                </a:defRPr>
              </a:lvl1pPr>
            </a:lstStyle>
            <a:p>
              <a:pPr fontAlgn="ctr"/>
              <a:r>
                <a:rPr lang="en-US" sz="2399" dirty="0" smtClean="0">
                  <a:latin typeface="Arial" panose="020B0604020202020204" pitchFamily="34" charset="0"/>
                </a:rPr>
                <a:t>Routine </a:t>
              </a:r>
              <a:r>
                <a:rPr lang="en-US" sz="2399" dirty="0" err="1" smtClean="0">
                  <a:latin typeface="Arial" panose="020B0604020202020204" pitchFamily="34" charset="0"/>
                </a:rPr>
                <a:t>O&amp;M</a:t>
              </a:r>
              <a:endParaRPr lang="en-US" sz="2399" dirty="0">
                <a:latin typeface="Arial" panose="020B0604020202020204" pitchFamily="34" charset="0"/>
              </a:endParaRPr>
            </a:p>
          </p:txBody>
        </p:sp>
      </p:grpSp>
      <p:grpSp>
        <p:nvGrpSpPr>
          <p:cNvPr id="19" name="组合 40"/>
          <p:cNvGrpSpPr/>
          <p:nvPr/>
        </p:nvGrpSpPr>
        <p:grpSpPr>
          <a:xfrm>
            <a:off x="3237776" y="2572979"/>
            <a:ext cx="5233531" cy="568103"/>
            <a:chOff x="2026783" y="4076577"/>
            <a:chExt cx="5235575" cy="568325"/>
          </a:xfrm>
        </p:grpSpPr>
        <p:sp>
          <p:nvSpPr>
            <p:cNvPr id="20" name="Freeform 6"/>
            <p:cNvSpPr>
              <a:spLocks/>
            </p:cNvSpPr>
            <p:nvPr/>
          </p:nvSpPr>
          <p:spPr bwMode="gray">
            <a:xfrm>
              <a:off x="2728458" y="407657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a:spLocks/>
            </p:cNvSpPr>
            <p:nvPr/>
          </p:nvSpPr>
          <p:spPr bwMode="gray">
            <a:xfrm>
              <a:off x="2026783" y="407657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 Box 8"/>
            <p:cNvSpPr txBox="1">
              <a:spLocks noChangeArrowheads="1"/>
            </p:cNvSpPr>
            <p:nvPr/>
          </p:nvSpPr>
          <p:spPr bwMode="gray">
            <a:xfrm>
              <a:off x="2841225" y="4125790"/>
              <a:ext cx="415964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defRPr/>
              </a:pP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23" name="Text Box 18"/>
            <p:cNvSpPr txBox="1">
              <a:spLocks noChangeArrowheads="1"/>
            </p:cNvSpPr>
            <p:nvPr/>
          </p:nvSpPr>
          <p:spPr bwMode="gray">
            <a:xfrm>
              <a:off x="2220196" y="4101977"/>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p>
              <a:pPr algn="ctr" defTabSz="914034" fontAlgn="ctr">
                <a:spcBef>
                  <a:spcPct val="50000"/>
                </a:spcBef>
                <a:defRPr/>
              </a:pPr>
              <a:r>
                <a:rPr lang="en-US" sz="2799" b="1" dirty="0" smtClean="0">
                  <a:solidFill>
                    <a:srgbClr val="FFFFFF"/>
                  </a:solidFill>
                  <a:latin typeface="Arial" panose="020B0604020202020204" pitchFamily="34" charset="0"/>
                </a:rPr>
                <a:t>2</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Text Box 8"/>
          <p:cNvSpPr txBox="1">
            <a:spLocks noChangeArrowheads="1"/>
          </p:cNvSpPr>
          <p:nvPr/>
        </p:nvSpPr>
        <p:spPr bwMode="gray">
          <a:xfrm>
            <a:off x="4051899" y="2598369"/>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r>
              <a:rPr lang="en-US" sz="2399" dirty="0" smtClean="0">
                <a:solidFill>
                  <a:srgbClr val="FFFFFF"/>
                </a:solidFill>
                <a:latin typeface="Arial" panose="020B0604020202020204" pitchFamily="34" charset="0"/>
              </a:rPr>
              <a:t>Deployment</a:t>
            </a:r>
            <a:endParaRPr lang="en-US" sz="2399" dirty="0">
              <a:solidFill>
                <a:srgbClr val="FFFFFF"/>
              </a:solidFill>
              <a:latin typeface="Arial" panose="020B0604020202020204" pitchFamily="34" charset="0"/>
            </a:endParaRPr>
          </a:p>
        </p:txBody>
      </p:sp>
    </p:spTree>
    <p:extLst>
      <p:ext uri="{BB962C8B-B14F-4D97-AF65-F5344CB8AC3E}">
        <p14:creationId xmlns:p14="http://schemas.microsoft.com/office/powerpoint/2010/main" val="1535215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idx="4294967295"/>
          </p:nvPr>
        </p:nvSpPr>
        <p:spPr>
          <a:xfrm>
            <a:off x="371364" y="332656"/>
            <a:ext cx="10189132"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2800" b="1" dirty="0">
                <a:solidFill>
                  <a:srgbClr val="990000"/>
                </a:solidFill>
                <a:latin typeface="Arial" pitchFamily="34" charset="0"/>
                <a:ea typeface="黑体" pitchFamily="49" charset="-122"/>
              </a:rPr>
              <a:t>Centrally Monitoring Operating System Monitoring and Performing Asset Stocktaking</a:t>
            </a:r>
            <a:endParaRPr lang="en-US" altLang="zh-CN" sz="2800" b="1" dirty="0">
              <a:solidFill>
                <a:srgbClr val="990000"/>
              </a:solidFill>
              <a:latin typeface="Arial" pitchFamily="34" charset="0"/>
              <a:ea typeface="黑体" pitchFamily="49" charset="-122"/>
              <a:sym typeface="Arial" panose="020B0604020202020204" pitchFamily="34" charset="0"/>
            </a:endParaRPr>
          </a:p>
        </p:txBody>
      </p:sp>
      <p:sp>
        <p:nvSpPr>
          <p:cNvPr id="11" name="燕尾形 10"/>
          <p:cNvSpPr/>
          <p:nvPr/>
        </p:nvSpPr>
        <p:spPr bwMode="auto">
          <a:xfrm>
            <a:off x="10560496" y="0"/>
            <a:ext cx="828092"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Database</a:t>
            </a:r>
            <a:endParaRPr lang="en-US" altLang="zh-CN" sz="800" b="1" kern="0" dirty="0">
              <a:solidFill>
                <a:srgbClr val="1D1D1A"/>
              </a:solidFill>
              <a:latin typeface="Arial" panose="020B0604020202020204" pitchFamily="34" charset="0"/>
              <a:ea typeface="微软雅黑" pitchFamily="34" charset="-122"/>
            </a:endParaRPr>
          </a:p>
        </p:txBody>
      </p:sp>
      <p:sp>
        <p:nvSpPr>
          <p:cNvPr id="13" name="燕尾形 12"/>
          <p:cNvSpPr/>
          <p:nvPr/>
        </p:nvSpPr>
        <p:spPr bwMode="auto">
          <a:xfrm>
            <a:off x="9768408" y="2799"/>
            <a:ext cx="864095"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Operating System</a:t>
            </a:r>
            <a:endParaRPr lang="en-US" altLang="zh-CN" sz="800" b="1" dirty="0">
              <a:solidFill>
                <a:srgbClr val="FFFFFF"/>
              </a:solidFill>
              <a:latin typeface="Arial" panose="020B0604020202020204" pitchFamily="34" charset="0"/>
              <a:ea typeface="微软雅黑" pitchFamily="34" charset="-122"/>
            </a:endParaRPr>
          </a:p>
        </p:txBody>
      </p:sp>
      <p:sp>
        <p:nvSpPr>
          <p:cNvPr id="16" name="燕尾形 15"/>
          <p:cNvSpPr/>
          <p:nvPr/>
        </p:nvSpPr>
        <p:spPr bwMode="auto">
          <a:xfrm>
            <a:off x="11316580" y="0"/>
            <a:ext cx="864096"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Web Application</a:t>
            </a:r>
            <a:endParaRPr lang="en-US" altLang="zh-CN" sz="800" b="1" kern="0" dirty="0">
              <a:solidFill>
                <a:srgbClr val="1D1D1A"/>
              </a:solidFill>
              <a:latin typeface="Arial" panose="020B0604020202020204" pitchFamily="34" charset="0"/>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663"/>
            <a:ext cx="12192000" cy="4870673"/>
          </a:xfrm>
          <a:prstGeom prst="rect">
            <a:avLst/>
          </a:prstGeom>
        </p:spPr>
      </p:pic>
    </p:spTree>
    <p:extLst>
      <p:ext uri="{BB962C8B-B14F-4D97-AF65-F5344CB8AC3E}">
        <p14:creationId xmlns:p14="http://schemas.microsoft.com/office/powerpoint/2010/main" val="3276990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00221300\AppData\Roaming\eSpace_Desktop\UserData\j00583063\imagefiles\originalImgfiles\22E253E4-ADF1-4D4B-A916-8724CFE076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496" y="1376772"/>
            <a:ext cx="7267303" cy="3402398"/>
          </a:xfrm>
          <a:prstGeom prst="rect">
            <a:avLst/>
          </a:prstGeom>
          <a:noFill/>
          <a:extLst>
            <a:ext uri="{909E8E84-426E-40DD-AFC4-6F175D3DCCD1}">
              <a14:hiddenFill xmlns:a14="http://schemas.microsoft.com/office/drawing/2010/main">
                <a:solidFill>
                  <a:srgbClr val="FFFFFF"/>
                </a:solidFill>
              </a14:hiddenFill>
            </a:ext>
          </a:extLst>
        </p:spPr>
      </p:pic>
      <p:sp>
        <p:nvSpPr>
          <p:cNvPr id="16387" name="标题 1"/>
          <p:cNvSpPr>
            <a:spLocks noGrp="1"/>
          </p:cNvSpPr>
          <p:nvPr>
            <p:ph type="title" idx="4294967295"/>
          </p:nvPr>
        </p:nvSpPr>
        <p:spPr>
          <a:xfrm>
            <a:off x="371364" y="332656"/>
            <a:ext cx="9973108"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2800" b="1" dirty="0">
                <a:solidFill>
                  <a:srgbClr val="990000"/>
                </a:solidFill>
                <a:latin typeface="Arial" pitchFamily="34" charset="0"/>
                <a:ea typeface="黑体" pitchFamily="49" charset="-122"/>
              </a:rPr>
              <a:t>Scenario 1: Centrally Managing Operating Systems</a:t>
            </a:r>
            <a:endParaRPr lang="en-US" altLang="zh-CN" sz="2800" b="1" dirty="0">
              <a:solidFill>
                <a:srgbClr val="990000"/>
              </a:solidFill>
              <a:latin typeface="Arial" pitchFamily="34" charset="0"/>
              <a:ea typeface="黑体" pitchFamily="49" charset="-122"/>
            </a:endParaRPr>
          </a:p>
        </p:txBody>
      </p:sp>
      <p:sp>
        <p:nvSpPr>
          <p:cNvPr id="11" name="燕尾形 10"/>
          <p:cNvSpPr/>
          <p:nvPr/>
        </p:nvSpPr>
        <p:spPr bwMode="auto">
          <a:xfrm>
            <a:off x="10560496" y="0"/>
            <a:ext cx="828092"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Database</a:t>
            </a:r>
            <a:endParaRPr lang="en-US" altLang="zh-CN" sz="800" b="1" kern="0" dirty="0">
              <a:solidFill>
                <a:srgbClr val="1D1D1A"/>
              </a:solidFill>
              <a:latin typeface="Arial" panose="020B0604020202020204" pitchFamily="34" charset="0"/>
              <a:ea typeface="微软雅黑" pitchFamily="34" charset="-122"/>
            </a:endParaRPr>
          </a:p>
        </p:txBody>
      </p:sp>
      <p:sp>
        <p:nvSpPr>
          <p:cNvPr id="13" name="燕尾形 12"/>
          <p:cNvSpPr/>
          <p:nvPr/>
        </p:nvSpPr>
        <p:spPr bwMode="auto">
          <a:xfrm>
            <a:off x="9768408" y="2799"/>
            <a:ext cx="864095"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Operating System</a:t>
            </a:r>
            <a:endParaRPr lang="en-US" altLang="zh-CN" sz="800" b="1" dirty="0">
              <a:solidFill>
                <a:srgbClr val="FFFFFF"/>
              </a:solidFill>
              <a:latin typeface="Arial" panose="020B0604020202020204" pitchFamily="34" charset="0"/>
              <a:ea typeface="微软雅黑" pitchFamily="34" charset="-122"/>
            </a:endParaRPr>
          </a:p>
        </p:txBody>
      </p:sp>
      <p:sp>
        <p:nvSpPr>
          <p:cNvPr id="16" name="燕尾形 15"/>
          <p:cNvSpPr/>
          <p:nvPr/>
        </p:nvSpPr>
        <p:spPr bwMode="auto">
          <a:xfrm>
            <a:off x="11316580" y="0"/>
            <a:ext cx="864096"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Web Application</a:t>
            </a:r>
            <a:endParaRPr lang="en-US" altLang="zh-CN" sz="800" b="1" kern="0" dirty="0">
              <a:solidFill>
                <a:srgbClr val="1D1D1A"/>
              </a:solidFill>
              <a:latin typeface="Arial" panose="020B0604020202020204" pitchFamily="34" charset="0"/>
              <a:ea typeface="微软雅黑" pitchFamily="34" charset="-122"/>
            </a:endParaRPr>
          </a:p>
        </p:txBody>
      </p:sp>
      <p:sp>
        <p:nvSpPr>
          <p:cNvPr id="19" name="矩形 18"/>
          <p:cNvSpPr/>
          <p:nvPr/>
        </p:nvSpPr>
        <p:spPr>
          <a:xfrm>
            <a:off x="263352" y="980728"/>
            <a:ext cx="11305256" cy="338554"/>
          </a:xfrm>
          <a:prstGeom prst="rect">
            <a:avLst/>
          </a:prstGeom>
        </p:spPr>
        <p:txBody>
          <a:bodyPr wrap="square">
            <a:noAutofit/>
          </a:bodyPr>
          <a:lstStyle/>
          <a:p>
            <a:pPr fontAlgn="ctr">
              <a:spcBef>
                <a:spcPts val="0"/>
              </a:spcBef>
              <a:spcAft>
                <a:spcPts val="1200"/>
              </a:spcAft>
            </a:pPr>
            <a:r>
              <a:rPr lang="en-US" sz="1600" b="1" dirty="0" smtClean="0">
                <a:solidFill>
                  <a:prstClr val="black"/>
                </a:solidFill>
                <a:latin typeface="Arial" panose="020B0604020202020204" pitchFamily="34" charset="0"/>
              </a:rPr>
              <a:t>Customer concerns:</a:t>
            </a:r>
            <a:r>
              <a:rPr lang="en-US" sz="1600" dirty="0" smtClean="0">
                <a:solidFill>
                  <a:prstClr val="black"/>
                </a:solidFill>
                <a:latin typeface="Arial" panose="020B0604020202020204" pitchFamily="34" charset="0"/>
              </a:rPr>
              <a:t> Various types and versions of operating systems result in high </a:t>
            </a:r>
            <a:r>
              <a:rPr lang="en-US" sz="1600" dirty="0" err="1" smtClean="0">
                <a:solidFill>
                  <a:prstClr val="black"/>
                </a:solidFill>
                <a:latin typeface="Arial" panose="020B0604020202020204" pitchFamily="34" charset="0"/>
              </a:rPr>
              <a:t>O&amp;M</a:t>
            </a:r>
            <a:r>
              <a:rPr lang="en-US" sz="1600" dirty="0" smtClean="0">
                <a:solidFill>
                  <a:prstClr val="black"/>
                </a:solidFill>
                <a:latin typeface="Arial" panose="020B0604020202020204" pitchFamily="34" charset="0"/>
              </a:rPr>
              <a:t> costs and security risks.</a:t>
            </a:r>
            <a:endParaRPr lang="en-US" altLang="zh-CN" sz="1600" dirty="0">
              <a:solidFill>
                <a:prstClr val="black"/>
              </a:solidFill>
              <a:latin typeface="Arial" panose="020B0604020202020204" pitchFamily="34" charset="0"/>
              <a:ea typeface="微软雅黑" panose="020B0503020204020204" pitchFamily="34" charset="-122"/>
            </a:endParaRPr>
          </a:p>
        </p:txBody>
      </p:sp>
      <p:sp>
        <p:nvSpPr>
          <p:cNvPr id="3" name="矩形 2"/>
          <p:cNvSpPr/>
          <p:nvPr/>
        </p:nvSpPr>
        <p:spPr>
          <a:xfrm>
            <a:off x="5123892" y="3429000"/>
            <a:ext cx="1440160" cy="288032"/>
          </a:xfrm>
          <a:prstGeom prst="rect">
            <a:avLst/>
          </a:prstGeom>
          <a:noFill/>
          <a:ln>
            <a:solidFill>
              <a:srgbClr val="FF090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endParaRPr lang="en-US" altLang="zh-CN" dirty="0">
              <a:latin typeface="Arial" panose="020B0604020202020204" pitchFamily="34" charset="0"/>
            </a:endParaRPr>
          </a:p>
        </p:txBody>
      </p:sp>
      <p:sp>
        <p:nvSpPr>
          <p:cNvPr id="10" name="矩形 9"/>
          <p:cNvSpPr/>
          <p:nvPr/>
        </p:nvSpPr>
        <p:spPr>
          <a:xfrm>
            <a:off x="263352" y="4833156"/>
            <a:ext cx="9162393" cy="1138773"/>
          </a:xfrm>
          <a:prstGeom prst="rect">
            <a:avLst/>
          </a:prstGeom>
        </p:spPr>
        <p:txBody>
          <a:bodyPr wrap="square">
            <a:noAutofit/>
          </a:bodyPr>
          <a:lstStyle/>
          <a:p>
            <a:pPr fontAlgn="ctr">
              <a:lnSpc>
                <a:spcPct val="120000"/>
              </a:lnSpc>
              <a:spcBef>
                <a:spcPts val="0"/>
              </a:spcBef>
              <a:spcAft>
                <a:spcPts val="1200"/>
              </a:spcAft>
            </a:pPr>
            <a:r>
              <a:rPr lang="en-US" sz="1600" b="1" dirty="0" smtClean="0">
                <a:solidFill>
                  <a:prstClr val="black"/>
                </a:solidFill>
                <a:latin typeface="Arial" panose="020B0604020202020204" pitchFamily="34" charset="0"/>
              </a:rPr>
              <a:t>Monitoring capability:</a:t>
            </a:r>
            <a:endParaRPr lang="en-US" altLang="zh-CN" sz="1600" b="1" dirty="0" smtClean="0">
              <a:solidFill>
                <a:prstClr val="black"/>
              </a:solidFill>
              <a:latin typeface="Arial" panose="020B0604020202020204" pitchFamily="34" charset="0"/>
              <a:ea typeface="微软雅黑" panose="020B0503020204020204" pitchFamily="34" charset="-122"/>
            </a:endParaRPr>
          </a:p>
          <a:p>
            <a:pPr marL="285750" indent="-285750" fontAlgn="ctr">
              <a:lnSpc>
                <a:spcPct val="120000"/>
              </a:lnSpc>
              <a:spcBef>
                <a:spcPts val="0"/>
              </a:spcBef>
              <a:spcAft>
                <a:spcPts val="0"/>
              </a:spcAft>
              <a:buSzPct val="60000"/>
              <a:buFont typeface="Wingdings" panose="05000000000000000000" pitchFamily="2" charset="2"/>
              <a:buChar char="l"/>
            </a:pPr>
            <a:r>
              <a:rPr lang="en-US" sz="1400" dirty="0" smtClean="0">
                <a:solidFill>
                  <a:prstClr val="black"/>
                </a:solidFill>
                <a:latin typeface="Arial" panose="020B0604020202020204" pitchFamily="34" charset="0"/>
              </a:rPr>
              <a:t>Operating system release versions, software versions, and kernel versions can be collected to monitor the operating system patch installation progress.</a:t>
            </a:r>
            <a:endParaRPr lang="en-US" altLang="zh-CN" sz="1400" dirty="0" smtClean="0">
              <a:solidFill>
                <a:prstClr val="black"/>
              </a:solidFill>
              <a:latin typeface="Arial" panose="020B0604020202020204" pitchFamily="34" charset="0"/>
              <a:ea typeface="微软雅黑" panose="020B0503020204020204" pitchFamily="34" charset="-122"/>
            </a:endParaRPr>
          </a:p>
          <a:p>
            <a:pPr marL="285750" indent="-285750" fontAlgn="ctr">
              <a:lnSpc>
                <a:spcPct val="120000"/>
              </a:lnSpc>
              <a:spcBef>
                <a:spcPts val="0"/>
              </a:spcBef>
              <a:spcAft>
                <a:spcPts val="0"/>
              </a:spcAft>
              <a:buSzPct val="60000"/>
              <a:buFont typeface="Wingdings" panose="05000000000000000000" pitchFamily="2" charset="2"/>
              <a:buChar char="l"/>
            </a:pPr>
            <a:r>
              <a:rPr lang="en-US" sz="1400" dirty="0" smtClean="0">
                <a:solidFill>
                  <a:prstClr val="black"/>
                </a:solidFill>
                <a:latin typeface="Arial" panose="020B0604020202020204" pitchFamily="34" charset="0"/>
              </a:rPr>
              <a:t>Operating system release versions can be merged and classified to streamline operating system operations.</a:t>
            </a:r>
            <a:endParaRPr lang="en-US" altLang="zh-CN" sz="1400" dirty="0">
              <a:solidFill>
                <a:prstClr val="black"/>
              </a:solidFill>
              <a:latin typeface="Arial" panose="020B0604020202020204" pitchFamily="34" charset="0"/>
              <a:ea typeface="微软雅黑" panose="020B0503020204020204" pitchFamily="34" charset="-122"/>
            </a:endParaRPr>
          </a:p>
        </p:txBody>
      </p:sp>
      <p:sp>
        <p:nvSpPr>
          <p:cNvPr id="12" name="矩形 11"/>
          <p:cNvSpPr/>
          <p:nvPr/>
        </p:nvSpPr>
        <p:spPr>
          <a:xfrm>
            <a:off x="5339916" y="1844824"/>
            <a:ext cx="2952328" cy="1080120"/>
          </a:xfrm>
          <a:prstGeom prst="rect">
            <a:avLst/>
          </a:prstGeom>
          <a:noFill/>
          <a:ln>
            <a:solidFill>
              <a:srgbClr val="FF090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endParaRPr lang="en-US" altLang="zh-CN" dirty="0">
              <a:latin typeface="Arial" panose="020B0604020202020204" pitchFamily="34" charset="0"/>
            </a:endParaRPr>
          </a:p>
        </p:txBody>
      </p:sp>
    </p:spTree>
    <p:extLst>
      <p:ext uri="{BB962C8B-B14F-4D97-AF65-F5344CB8AC3E}">
        <p14:creationId xmlns:p14="http://schemas.microsoft.com/office/powerpoint/2010/main" val="413848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1464" y="1412776"/>
            <a:ext cx="7716180" cy="3333000"/>
          </a:xfrm>
          <a:prstGeom prst="rect">
            <a:avLst/>
          </a:prstGeom>
        </p:spPr>
      </p:pic>
      <p:sp>
        <p:nvSpPr>
          <p:cNvPr id="16387" name="标题 1"/>
          <p:cNvSpPr>
            <a:spLocks noGrp="1"/>
          </p:cNvSpPr>
          <p:nvPr>
            <p:ph type="title" idx="4294967295"/>
          </p:nvPr>
        </p:nvSpPr>
        <p:spPr>
          <a:xfrm>
            <a:off x="371364" y="332656"/>
            <a:ext cx="10189132"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2800" b="1" dirty="0">
                <a:solidFill>
                  <a:srgbClr val="990000"/>
                </a:solidFill>
                <a:latin typeface="Arial" pitchFamily="34" charset="0"/>
                <a:ea typeface="黑体" pitchFamily="49" charset="-122"/>
              </a:rPr>
              <a:t>Scenario 2: Monitoring Operating System Breakdowns</a:t>
            </a:r>
            <a:endParaRPr lang="en-US" altLang="zh-CN" sz="2800" b="1" dirty="0">
              <a:solidFill>
                <a:srgbClr val="990000"/>
              </a:solidFill>
              <a:latin typeface="Arial" pitchFamily="34" charset="0"/>
              <a:ea typeface="黑体" pitchFamily="49" charset="-122"/>
            </a:endParaRPr>
          </a:p>
        </p:txBody>
      </p:sp>
      <p:sp>
        <p:nvSpPr>
          <p:cNvPr id="11" name="燕尾形 10"/>
          <p:cNvSpPr/>
          <p:nvPr/>
        </p:nvSpPr>
        <p:spPr bwMode="auto">
          <a:xfrm>
            <a:off x="10560496" y="0"/>
            <a:ext cx="828092"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Database</a:t>
            </a:r>
            <a:endParaRPr lang="en-US" altLang="zh-CN" sz="800" b="1" kern="0" dirty="0">
              <a:solidFill>
                <a:srgbClr val="1D1D1A"/>
              </a:solidFill>
              <a:latin typeface="Arial" panose="020B0604020202020204" pitchFamily="34" charset="0"/>
              <a:ea typeface="微软雅黑" pitchFamily="34" charset="-122"/>
            </a:endParaRPr>
          </a:p>
        </p:txBody>
      </p:sp>
      <p:sp>
        <p:nvSpPr>
          <p:cNvPr id="13" name="燕尾形 12"/>
          <p:cNvSpPr/>
          <p:nvPr/>
        </p:nvSpPr>
        <p:spPr bwMode="auto">
          <a:xfrm>
            <a:off x="9768408" y="2799"/>
            <a:ext cx="864095"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Operating System</a:t>
            </a:r>
            <a:endParaRPr lang="en-US" altLang="zh-CN" sz="800" b="1" dirty="0">
              <a:solidFill>
                <a:srgbClr val="FFFFFF"/>
              </a:solidFill>
              <a:latin typeface="Arial" panose="020B0604020202020204" pitchFamily="34" charset="0"/>
              <a:ea typeface="微软雅黑" pitchFamily="34" charset="-122"/>
            </a:endParaRPr>
          </a:p>
        </p:txBody>
      </p:sp>
      <p:sp>
        <p:nvSpPr>
          <p:cNvPr id="16" name="燕尾形 15"/>
          <p:cNvSpPr/>
          <p:nvPr/>
        </p:nvSpPr>
        <p:spPr bwMode="auto">
          <a:xfrm>
            <a:off x="11316580" y="0"/>
            <a:ext cx="864096"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Web Application</a:t>
            </a:r>
            <a:endParaRPr lang="en-US" altLang="zh-CN" sz="800" b="1" kern="0" dirty="0">
              <a:solidFill>
                <a:srgbClr val="1D1D1A"/>
              </a:solidFill>
              <a:latin typeface="Arial" panose="020B0604020202020204" pitchFamily="34" charset="0"/>
              <a:ea typeface="微软雅黑" pitchFamily="34" charset="-122"/>
            </a:endParaRPr>
          </a:p>
        </p:txBody>
      </p:sp>
      <p:sp>
        <p:nvSpPr>
          <p:cNvPr id="26" name="流程图: 过程 25"/>
          <p:cNvSpPr/>
          <p:nvPr/>
        </p:nvSpPr>
        <p:spPr>
          <a:xfrm>
            <a:off x="2603612" y="3104964"/>
            <a:ext cx="1644642" cy="1536608"/>
          </a:xfrm>
          <a:prstGeom prst="flowChartProcess">
            <a:avLst/>
          </a:prstGeom>
          <a:noFill/>
          <a:ln w="12700" cap="flat" cmpd="sng" algn="ctr">
            <a:solidFill>
              <a:srgbClr val="FF0000"/>
            </a:solidFill>
            <a:prstDash val="solid"/>
            <a:miter lim="800000"/>
          </a:ln>
          <a:effectLst/>
        </p:spPr>
        <p:txBody>
          <a:bodyPr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endParaRPr>
          </a:p>
        </p:txBody>
      </p:sp>
      <p:sp>
        <p:nvSpPr>
          <p:cNvPr id="27" name="流程图: 过程 26"/>
          <p:cNvSpPr/>
          <p:nvPr/>
        </p:nvSpPr>
        <p:spPr>
          <a:xfrm>
            <a:off x="4619836" y="3104964"/>
            <a:ext cx="1644642" cy="1536608"/>
          </a:xfrm>
          <a:prstGeom prst="flowChartProcess">
            <a:avLst/>
          </a:prstGeom>
          <a:noFill/>
          <a:ln w="12700" cap="flat" cmpd="sng" algn="ctr">
            <a:solidFill>
              <a:srgbClr val="FF0000"/>
            </a:solidFill>
            <a:prstDash val="solid"/>
            <a:miter lim="800000"/>
          </a:ln>
          <a:effectLst/>
        </p:spPr>
        <p:txBody>
          <a:bodyPr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endParaRPr>
          </a:p>
        </p:txBody>
      </p:sp>
      <p:sp>
        <p:nvSpPr>
          <p:cNvPr id="31" name="文本框 30"/>
          <p:cNvSpPr txBox="1"/>
          <p:nvPr/>
        </p:nvSpPr>
        <p:spPr>
          <a:xfrm>
            <a:off x="246574" y="4807631"/>
            <a:ext cx="11682074" cy="1492716"/>
          </a:xfrm>
          <a:prstGeom prst="rect">
            <a:avLst/>
          </a:prstGeom>
          <a:noFill/>
        </p:spPr>
        <p:txBody>
          <a:bodyPr wrap="square" rtlCol="0">
            <a:noAutofit/>
          </a:bodyPr>
          <a:lstStyle/>
          <a:p>
            <a:pPr fontAlgn="ctr">
              <a:lnSpc>
                <a:spcPct val="120000"/>
              </a:lnSpc>
              <a:spcBef>
                <a:spcPts val="0"/>
              </a:spcBef>
              <a:spcAft>
                <a:spcPts val="300"/>
              </a:spcAft>
            </a:pPr>
            <a:r>
              <a:rPr lang="en-US" sz="1600" b="1" dirty="0" smtClean="0">
                <a:solidFill>
                  <a:prstClr val="black"/>
                </a:solidFill>
                <a:latin typeface="Arial" panose="020B0604020202020204" pitchFamily="34" charset="0"/>
              </a:rPr>
              <a:t>Monitoring capability:</a:t>
            </a:r>
            <a:endParaRPr lang="en-US" altLang="zh-CN" sz="1600" b="1" dirty="0" smtClean="0">
              <a:solidFill>
                <a:prstClr val="black"/>
              </a:solidFill>
              <a:latin typeface="Arial" panose="020B0604020202020204" pitchFamily="34" charset="0"/>
              <a:ea typeface="微软雅黑" panose="020B0503020204020204" pitchFamily="34" charset="-122"/>
            </a:endParaRPr>
          </a:p>
          <a:p>
            <a:pPr marL="285750" indent="-285750" fontAlgn="ctr">
              <a:lnSpc>
                <a:spcPct val="120000"/>
              </a:lnSpc>
              <a:spcBef>
                <a:spcPts val="0"/>
              </a:spcBef>
              <a:spcAft>
                <a:spcPts val="300"/>
              </a:spcAft>
              <a:buSzPct val="60000"/>
              <a:buFont typeface="Wingdings" panose="05000000000000000000" pitchFamily="2" charset="2"/>
              <a:buChar char="l"/>
            </a:pPr>
            <a:r>
              <a:rPr lang="en-US" sz="1400" dirty="0" smtClean="0">
                <a:solidFill>
                  <a:prstClr val="black"/>
                </a:solidFill>
                <a:latin typeface="Arial" panose="020B0604020202020204" pitchFamily="34" charset="0"/>
              </a:rPr>
              <a:t>The unreachable rate of the operating system on the current day can be monitored to analyze the online rate of the operating system on the current day.</a:t>
            </a:r>
            <a:endParaRPr lang="en-US" altLang="zh-CN" sz="1400" dirty="0" smtClean="0">
              <a:solidFill>
                <a:prstClr val="black"/>
              </a:solidFill>
              <a:latin typeface="Arial" panose="020B0604020202020204" pitchFamily="34" charset="0"/>
              <a:ea typeface="微软雅黑" panose="020B0503020204020204" pitchFamily="34" charset="-122"/>
            </a:endParaRPr>
          </a:p>
          <a:p>
            <a:pPr marL="285750" indent="-285750" fontAlgn="ctr">
              <a:lnSpc>
                <a:spcPct val="120000"/>
              </a:lnSpc>
              <a:spcBef>
                <a:spcPts val="0"/>
              </a:spcBef>
              <a:spcAft>
                <a:spcPts val="300"/>
              </a:spcAft>
              <a:buSzPct val="60000"/>
              <a:buFont typeface="Wingdings" panose="05000000000000000000" pitchFamily="2" charset="2"/>
              <a:buChar char="l"/>
            </a:pPr>
            <a:r>
              <a:rPr lang="en-US" sz="1400" dirty="0" smtClean="0">
                <a:solidFill>
                  <a:prstClr val="black"/>
                </a:solidFill>
                <a:latin typeface="Arial" panose="020B0604020202020204" pitchFamily="34" charset="0"/>
              </a:rPr>
              <a:t>Operating system breakdowns can be monitored to trigger alarms and send alarm notifications to </a:t>
            </a:r>
            <a:r>
              <a:rPr lang="en-US" sz="1400" dirty="0" err="1" smtClean="0">
                <a:solidFill>
                  <a:prstClr val="black"/>
                </a:solidFill>
                <a:latin typeface="Arial" panose="020B0604020202020204" pitchFamily="34" charset="0"/>
              </a:rPr>
              <a:t>O&amp;M</a:t>
            </a:r>
            <a:r>
              <a:rPr lang="en-US" sz="1400" dirty="0" smtClean="0">
                <a:solidFill>
                  <a:prstClr val="black"/>
                </a:solidFill>
                <a:latin typeface="Arial" panose="020B0604020202020204" pitchFamily="34" charset="0"/>
              </a:rPr>
              <a:t> personnel by SMS message.</a:t>
            </a:r>
            <a:endParaRPr lang="en-US" altLang="zh-CN" sz="1400" dirty="0" smtClean="0">
              <a:solidFill>
                <a:prstClr val="black"/>
              </a:solidFill>
              <a:latin typeface="Arial" panose="020B0604020202020204" pitchFamily="34" charset="0"/>
              <a:ea typeface="微软雅黑" panose="020B0503020204020204" pitchFamily="34" charset="-122"/>
            </a:endParaRPr>
          </a:p>
          <a:p>
            <a:pPr marL="285750" indent="-285750" fontAlgn="ctr">
              <a:lnSpc>
                <a:spcPct val="120000"/>
              </a:lnSpc>
              <a:spcBef>
                <a:spcPts val="0"/>
              </a:spcBef>
              <a:spcAft>
                <a:spcPts val="300"/>
              </a:spcAft>
              <a:buSzPct val="60000"/>
              <a:buFont typeface="Wingdings" panose="05000000000000000000" pitchFamily="2" charset="2"/>
              <a:buChar char="l"/>
            </a:pPr>
            <a:r>
              <a:rPr lang="en-US" sz="1400" dirty="0" smtClean="0">
                <a:solidFill>
                  <a:prstClr val="black"/>
                </a:solidFill>
                <a:latin typeface="Arial" panose="020B0604020202020204" pitchFamily="34" charset="0"/>
              </a:rPr>
              <a:t>Operating system restart events can be monitored to send alarm notifications to </a:t>
            </a:r>
            <a:r>
              <a:rPr lang="en-US" sz="1400" dirty="0" err="1" smtClean="0">
                <a:solidFill>
                  <a:prstClr val="black"/>
                </a:solidFill>
                <a:latin typeface="Arial" panose="020B0604020202020204" pitchFamily="34" charset="0"/>
              </a:rPr>
              <a:t>O&amp;M</a:t>
            </a:r>
            <a:r>
              <a:rPr lang="en-US" sz="1400" dirty="0" smtClean="0">
                <a:solidFill>
                  <a:prstClr val="black"/>
                </a:solidFill>
                <a:latin typeface="Arial" panose="020B0604020202020204" pitchFamily="34" charset="0"/>
              </a:rPr>
              <a:t> personnel by SMS message.</a:t>
            </a:r>
            <a:endParaRPr lang="en-US" altLang="zh-CN" sz="1400" dirty="0">
              <a:solidFill>
                <a:prstClr val="black"/>
              </a:solidFill>
              <a:latin typeface="Arial" panose="020B0604020202020204" pitchFamily="34" charset="0"/>
              <a:ea typeface="微软雅黑" panose="020B0503020204020204" pitchFamily="34" charset="-122"/>
            </a:endParaRPr>
          </a:p>
        </p:txBody>
      </p:sp>
      <p:sp>
        <p:nvSpPr>
          <p:cNvPr id="32" name="矩形 31"/>
          <p:cNvSpPr/>
          <p:nvPr/>
        </p:nvSpPr>
        <p:spPr>
          <a:xfrm>
            <a:off x="263352" y="980728"/>
            <a:ext cx="11449272" cy="338554"/>
          </a:xfrm>
          <a:prstGeom prst="rect">
            <a:avLst/>
          </a:prstGeom>
        </p:spPr>
        <p:txBody>
          <a:bodyPr wrap="square">
            <a:noAutofit/>
          </a:bodyPr>
          <a:lstStyle/>
          <a:p>
            <a:pPr fontAlgn="ctr">
              <a:spcBef>
                <a:spcPts val="0"/>
              </a:spcBef>
              <a:spcAft>
                <a:spcPts val="1200"/>
              </a:spcAft>
            </a:pPr>
            <a:r>
              <a:rPr lang="en-US" sz="1600" b="1" dirty="0" smtClean="0">
                <a:solidFill>
                  <a:prstClr val="black"/>
                </a:solidFill>
                <a:latin typeface="Arial" panose="020B0604020202020204" pitchFamily="34" charset="0"/>
              </a:rPr>
              <a:t>Customer concerns:</a:t>
            </a:r>
            <a:r>
              <a:rPr lang="en-US" sz="1600" dirty="0" smtClean="0">
                <a:solidFill>
                  <a:prstClr val="black"/>
                </a:solidFill>
                <a:latin typeface="Arial" panose="020B0604020202020204" pitchFamily="34" charset="0"/>
              </a:rPr>
              <a:t> </a:t>
            </a:r>
            <a:r>
              <a:rPr lang="en-US" sz="1600" dirty="0" err="1" smtClean="0">
                <a:solidFill>
                  <a:prstClr val="black"/>
                </a:solidFill>
                <a:latin typeface="Arial" panose="020B0604020202020204" pitchFamily="34" charset="0"/>
              </a:rPr>
              <a:t>O&amp;M</a:t>
            </a:r>
            <a:r>
              <a:rPr lang="en-US" sz="1600" dirty="0" smtClean="0">
                <a:solidFill>
                  <a:prstClr val="black"/>
                </a:solidFill>
                <a:latin typeface="Arial" panose="020B0604020202020204" pitchFamily="34" charset="0"/>
              </a:rPr>
              <a:t> personnel cannot detect operating system breakdowns at night, which causes service loss.</a:t>
            </a:r>
            <a:endParaRPr lang="en-US" altLang="zh-CN" sz="1600" dirty="0">
              <a:solidFill>
                <a:prstClr val="black"/>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62203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idx="4294967295"/>
          </p:nvPr>
        </p:nvSpPr>
        <p:spPr>
          <a:xfrm>
            <a:off x="371364" y="332656"/>
            <a:ext cx="8401094"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2800" b="1" dirty="0">
                <a:solidFill>
                  <a:srgbClr val="990000"/>
                </a:solidFill>
                <a:latin typeface="Arial" pitchFamily="34" charset="0"/>
                <a:ea typeface="黑体" pitchFamily="49" charset="-122"/>
              </a:rPr>
              <a:t>Scenario 3: Monitoring Operating System Loads</a:t>
            </a:r>
            <a:endParaRPr lang="en-US" altLang="zh-CN" sz="2800" b="1" dirty="0">
              <a:solidFill>
                <a:srgbClr val="990000"/>
              </a:solidFill>
              <a:latin typeface="Arial" pitchFamily="34" charset="0"/>
              <a:ea typeface="黑体" pitchFamily="49" charset="-122"/>
            </a:endParaRPr>
          </a:p>
        </p:txBody>
      </p:sp>
      <p:sp>
        <p:nvSpPr>
          <p:cNvPr id="11" name="燕尾形 10"/>
          <p:cNvSpPr/>
          <p:nvPr/>
        </p:nvSpPr>
        <p:spPr bwMode="auto">
          <a:xfrm>
            <a:off x="10560496" y="0"/>
            <a:ext cx="828092"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Database</a:t>
            </a:r>
            <a:endParaRPr lang="en-US" altLang="zh-CN" sz="800" b="1" kern="0" dirty="0">
              <a:solidFill>
                <a:srgbClr val="1D1D1A"/>
              </a:solidFill>
              <a:latin typeface="Arial" panose="020B0604020202020204" pitchFamily="34" charset="0"/>
              <a:ea typeface="微软雅黑" pitchFamily="34" charset="-122"/>
            </a:endParaRPr>
          </a:p>
        </p:txBody>
      </p:sp>
      <p:sp>
        <p:nvSpPr>
          <p:cNvPr id="13" name="燕尾形 12"/>
          <p:cNvSpPr/>
          <p:nvPr/>
        </p:nvSpPr>
        <p:spPr bwMode="auto">
          <a:xfrm>
            <a:off x="9768408" y="2799"/>
            <a:ext cx="864095"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Operating System</a:t>
            </a:r>
            <a:endParaRPr lang="en-US" altLang="zh-CN" sz="800" b="1" dirty="0">
              <a:solidFill>
                <a:srgbClr val="FFFFFF"/>
              </a:solidFill>
              <a:latin typeface="Arial" panose="020B0604020202020204" pitchFamily="34" charset="0"/>
              <a:ea typeface="微软雅黑" pitchFamily="34" charset="-122"/>
            </a:endParaRPr>
          </a:p>
        </p:txBody>
      </p:sp>
      <p:sp>
        <p:nvSpPr>
          <p:cNvPr id="16" name="燕尾形 15"/>
          <p:cNvSpPr/>
          <p:nvPr/>
        </p:nvSpPr>
        <p:spPr bwMode="auto">
          <a:xfrm>
            <a:off x="11316580" y="0"/>
            <a:ext cx="864096"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Web Application</a:t>
            </a:r>
            <a:endParaRPr lang="en-US" altLang="zh-CN" sz="800" b="1" kern="0" dirty="0">
              <a:solidFill>
                <a:srgbClr val="1D1D1A"/>
              </a:solidFill>
              <a:latin typeface="Arial" panose="020B0604020202020204" pitchFamily="34" charset="0"/>
              <a:ea typeface="微软雅黑" pitchFamily="34" charset="-122"/>
            </a:endParaRPr>
          </a:p>
        </p:txBody>
      </p:sp>
      <p:sp>
        <p:nvSpPr>
          <p:cNvPr id="31" name="文本框 30"/>
          <p:cNvSpPr txBox="1"/>
          <p:nvPr/>
        </p:nvSpPr>
        <p:spPr>
          <a:xfrm>
            <a:off x="263352" y="4833156"/>
            <a:ext cx="11629292" cy="1169551"/>
          </a:xfrm>
          <a:prstGeom prst="rect">
            <a:avLst/>
          </a:prstGeom>
          <a:noFill/>
        </p:spPr>
        <p:txBody>
          <a:bodyPr wrap="square" rtlCol="0">
            <a:noAutofit/>
          </a:bodyPr>
          <a:lstStyle/>
          <a:p>
            <a:pPr fontAlgn="ctr">
              <a:lnSpc>
                <a:spcPct val="120000"/>
              </a:lnSpc>
              <a:spcBef>
                <a:spcPts val="0"/>
              </a:spcBef>
              <a:spcAft>
                <a:spcPts val="300"/>
              </a:spcAft>
            </a:pPr>
            <a:r>
              <a:rPr lang="en-US" sz="1600" b="1" dirty="0" smtClean="0">
                <a:solidFill>
                  <a:prstClr val="black"/>
                </a:solidFill>
                <a:latin typeface="Arial" panose="020B0604020202020204" pitchFamily="34" charset="0"/>
              </a:rPr>
              <a:t>Monitoring capability:</a:t>
            </a:r>
            <a:endParaRPr lang="en-US" altLang="zh-CN" sz="1600" b="1" dirty="0" smtClean="0">
              <a:solidFill>
                <a:prstClr val="black"/>
              </a:solidFill>
              <a:latin typeface="Arial" panose="020B0604020202020204" pitchFamily="34" charset="0"/>
              <a:ea typeface="微软雅黑" panose="020B0503020204020204" pitchFamily="34" charset="-122"/>
            </a:endParaRPr>
          </a:p>
          <a:p>
            <a:pPr marL="285750" indent="-285750" fontAlgn="ctr">
              <a:lnSpc>
                <a:spcPct val="120000"/>
              </a:lnSpc>
              <a:spcBef>
                <a:spcPts val="0"/>
              </a:spcBef>
              <a:spcAft>
                <a:spcPts val="300"/>
              </a:spcAft>
              <a:buSzPct val="60000"/>
              <a:buFont typeface="Wingdings" panose="05000000000000000000" pitchFamily="2" charset="2"/>
              <a:buChar char="l"/>
            </a:pPr>
            <a:r>
              <a:rPr lang="en-US" sz="1400" dirty="0" smtClean="0">
                <a:solidFill>
                  <a:prstClr val="black"/>
                </a:solidFill>
                <a:latin typeface="Arial" panose="020B0604020202020204" pitchFamily="34" charset="0"/>
              </a:rPr>
              <a:t>The CPU, memory, and disk usage of operating systems can be monitored to send alarm notifications to </a:t>
            </a:r>
            <a:r>
              <a:rPr lang="en-US" sz="1400" dirty="0" err="1" smtClean="0">
                <a:solidFill>
                  <a:prstClr val="black"/>
                </a:solidFill>
                <a:latin typeface="Arial" panose="020B0604020202020204" pitchFamily="34" charset="0"/>
              </a:rPr>
              <a:t>O&amp;M</a:t>
            </a:r>
            <a:r>
              <a:rPr lang="en-US" sz="1400" dirty="0" smtClean="0">
                <a:solidFill>
                  <a:prstClr val="black"/>
                </a:solidFill>
                <a:latin typeface="Arial" panose="020B0604020202020204" pitchFamily="34" charset="0"/>
              </a:rPr>
              <a:t> personnel when the usage exceeds the thresholds.</a:t>
            </a:r>
            <a:endParaRPr lang="en-US" altLang="zh-CN" sz="1400" dirty="0" smtClean="0">
              <a:solidFill>
                <a:prstClr val="black"/>
              </a:solidFill>
              <a:latin typeface="Arial" panose="020B0604020202020204" pitchFamily="34" charset="0"/>
              <a:ea typeface="微软雅黑" panose="020B0503020204020204" pitchFamily="34" charset="-122"/>
            </a:endParaRPr>
          </a:p>
          <a:p>
            <a:pPr marL="285750" indent="-285750" fontAlgn="ctr">
              <a:lnSpc>
                <a:spcPct val="120000"/>
              </a:lnSpc>
              <a:spcBef>
                <a:spcPts val="0"/>
              </a:spcBef>
              <a:spcAft>
                <a:spcPts val="300"/>
              </a:spcAft>
              <a:buSzPct val="60000"/>
              <a:buFont typeface="Wingdings" panose="05000000000000000000" pitchFamily="2" charset="2"/>
              <a:buChar char="l"/>
            </a:pPr>
            <a:r>
              <a:rPr lang="en-US" sz="1400" dirty="0" smtClean="0">
                <a:solidFill>
                  <a:prstClr val="black"/>
                </a:solidFill>
                <a:latin typeface="Arial" panose="020B0604020202020204" pitchFamily="34" charset="0"/>
              </a:rPr>
              <a:t>Top </a:t>
            </a:r>
            <a:r>
              <a:rPr lang="en-US" sz="1400" i="1" dirty="0" smtClean="0">
                <a:solidFill>
                  <a:prstClr val="black"/>
                </a:solidFill>
                <a:latin typeface="Arial" panose="020B0604020202020204" pitchFamily="34" charset="0"/>
              </a:rPr>
              <a:t>N</a:t>
            </a:r>
            <a:r>
              <a:rPr lang="en-US" sz="1400" dirty="0" smtClean="0">
                <a:solidFill>
                  <a:prstClr val="black"/>
                </a:solidFill>
                <a:latin typeface="Arial" panose="020B0604020202020204" pitchFamily="34" charset="0"/>
              </a:rPr>
              <a:t> CPU, memory, and disk usage can be displayed on a large screen.</a:t>
            </a:r>
            <a:endParaRPr lang="en-US" altLang="zh-CN" sz="1400" dirty="0">
              <a:solidFill>
                <a:prstClr val="black"/>
              </a:solidFill>
              <a:latin typeface="Arial" panose="020B0604020202020204" pitchFamily="34" charset="0"/>
              <a:ea typeface="微软雅黑" panose="020B0503020204020204" pitchFamily="34" charset="-122"/>
            </a:endParaRPr>
          </a:p>
        </p:txBody>
      </p:sp>
      <p:sp>
        <p:nvSpPr>
          <p:cNvPr id="32" name="矩形 31"/>
          <p:cNvSpPr/>
          <p:nvPr/>
        </p:nvSpPr>
        <p:spPr>
          <a:xfrm>
            <a:off x="263352" y="980728"/>
            <a:ext cx="10909212" cy="338554"/>
          </a:xfrm>
          <a:prstGeom prst="rect">
            <a:avLst/>
          </a:prstGeom>
        </p:spPr>
        <p:txBody>
          <a:bodyPr wrap="square">
            <a:noAutofit/>
          </a:bodyPr>
          <a:lstStyle/>
          <a:p>
            <a:pPr fontAlgn="ctr">
              <a:spcBef>
                <a:spcPts val="0"/>
              </a:spcBef>
              <a:spcAft>
                <a:spcPts val="1200"/>
              </a:spcAft>
            </a:pPr>
            <a:r>
              <a:rPr lang="en-US" sz="1600" b="1" dirty="0" smtClean="0">
                <a:solidFill>
                  <a:prstClr val="black"/>
                </a:solidFill>
                <a:latin typeface="Arial" panose="020B0604020202020204" pitchFamily="34" charset="0"/>
              </a:rPr>
              <a:t>Customer concerns:</a:t>
            </a:r>
            <a:r>
              <a:rPr lang="en-US" sz="1600" dirty="0" smtClean="0">
                <a:solidFill>
                  <a:prstClr val="black"/>
                </a:solidFill>
                <a:latin typeface="Arial" panose="020B0604020202020204" pitchFamily="34" charset="0"/>
              </a:rPr>
              <a:t> Operating system loads remain high, which may cause overflow and service loss.</a:t>
            </a:r>
            <a:endParaRPr lang="en-US" altLang="zh-CN" sz="1600" dirty="0">
              <a:solidFill>
                <a:prstClr val="black"/>
              </a:solidFill>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420" y="1700808"/>
            <a:ext cx="4644516" cy="254285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1964" y="1700808"/>
            <a:ext cx="4824536" cy="2542022"/>
          </a:xfrm>
          <a:prstGeom prst="rect">
            <a:avLst/>
          </a:prstGeom>
        </p:spPr>
      </p:pic>
    </p:spTree>
    <p:extLst>
      <p:ext uri="{BB962C8B-B14F-4D97-AF65-F5344CB8AC3E}">
        <p14:creationId xmlns:p14="http://schemas.microsoft.com/office/powerpoint/2010/main" val="2344361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idx="4294967295"/>
          </p:nvPr>
        </p:nvSpPr>
        <p:spPr>
          <a:xfrm>
            <a:off x="371363" y="332656"/>
            <a:ext cx="11101499"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2800" b="1" dirty="0">
                <a:solidFill>
                  <a:srgbClr val="990000"/>
                </a:solidFill>
                <a:latin typeface="Arial" pitchFamily="34" charset="0"/>
                <a:ea typeface="黑体" pitchFamily="49" charset="-122"/>
              </a:rPr>
              <a:t>Scenario 4: Centrally Monitoring File System Usage to Prevent Service Interruption</a:t>
            </a:r>
            <a:endParaRPr lang="en-US" altLang="zh-CN" sz="2800" b="1" dirty="0">
              <a:solidFill>
                <a:srgbClr val="990000"/>
              </a:solidFill>
              <a:latin typeface="Arial" pitchFamily="34" charset="0"/>
              <a:ea typeface="黑体" pitchFamily="49" charset="-122"/>
            </a:endParaRPr>
          </a:p>
        </p:txBody>
      </p:sp>
      <p:sp>
        <p:nvSpPr>
          <p:cNvPr id="11" name="燕尾形 10"/>
          <p:cNvSpPr/>
          <p:nvPr/>
        </p:nvSpPr>
        <p:spPr bwMode="auto">
          <a:xfrm>
            <a:off x="10560496" y="0"/>
            <a:ext cx="828092"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Database</a:t>
            </a:r>
            <a:endParaRPr lang="en-US" altLang="zh-CN" sz="800" b="1" kern="0" dirty="0">
              <a:solidFill>
                <a:srgbClr val="1D1D1A"/>
              </a:solidFill>
              <a:latin typeface="Arial" panose="020B0604020202020204" pitchFamily="34" charset="0"/>
              <a:ea typeface="微软雅黑" pitchFamily="34" charset="-122"/>
            </a:endParaRPr>
          </a:p>
        </p:txBody>
      </p:sp>
      <p:sp>
        <p:nvSpPr>
          <p:cNvPr id="13" name="燕尾形 12"/>
          <p:cNvSpPr/>
          <p:nvPr/>
        </p:nvSpPr>
        <p:spPr bwMode="auto">
          <a:xfrm>
            <a:off x="9768408" y="2799"/>
            <a:ext cx="864095"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Operating System</a:t>
            </a:r>
            <a:endParaRPr lang="en-US" altLang="zh-CN" sz="800" b="1" dirty="0">
              <a:solidFill>
                <a:srgbClr val="FFFFFF"/>
              </a:solidFill>
              <a:latin typeface="Arial" panose="020B0604020202020204" pitchFamily="34" charset="0"/>
              <a:ea typeface="微软雅黑" pitchFamily="34" charset="-122"/>
            </a:endParaRPr>
          </a:p>
        </p:txBody>
      </p:sp>
      <p:sp>
        <p:nvSpPr>
          <p:cNvPr id="16" name="燕尾形 15"/>
          <p:cNvSpPr/>
          <p:nvPr/>
        </p:nvSpPr>
        <p:spPr bwMode="auto">
          <a:xfrm>
            <a:off x="11316580" y="0"/>
            <a:ext cx="864096"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Web Application</a:t>
            </a:r>
            <a:endParaRPr lang="en-US" altLang="zh-CN" sz="800" b="1" kern="0" dirty="0">
              <a:solidFill>
                <a:srgbClr val="1D1D1A"/>
              </a:solidFill>
              <a:latin typeface="Arial" panose="020B0604020202020204" pitchFamily="34" charset="0"/>
              <a:ea typeface="微软雅黑" pitchFamily="34" charset="-122"/>
            </a:endParaRPr>
          </a:p>
        </p:txBody>
      </p:sp>
      <p:sp>
        <p:nvSpPr>
          <p:cNvPr id="19" name="矩形 18"/>
          <p:cNvSpPr/>
          <p:nvPr/>
        </p:nvSpPr>
        <p:spPr>
          <a:xfrm>
            <a:off x="263352" y="980728"/>
            <a:ext cx="11845316" cy="338554"/>
          </a:xfrm>
          <a:prstGeom prst="rect">
            <a:avLst/>
          </a:prstGeom>
          <a:noFill/>
        </p:spPr>
        <p:txBody>
          <a:bodyPr wrap="square">
            <a:noAutofit/>
          </a:bodyPr>
          <a:lstStyle/>
          <a:p>
            <a:pPr fontAlgn="ctr">
              <a:spcBef>
                <a:spcPts val="0"/>
              </a:spcBef>
              <a:spcAft>
                <a:spcPts val="1200"/>
              </a:spcAft>
            </a:pPr>
            <a:r>
              <a:rPr lang="en-US" sz="1600" b="1" dirty="0" smtClean="0">
                <a:solidFill>
                  <a:prstClr val="black"/>
                </a:solidFill>
                <a:latin typeface="Arial" panose="020B0604020202020204" pitchFamily="34" charset="0"/>
              </a:rPr>
              <a:t>Customer concerns:</a:t>
            </a:r>
            <a:r>
              <a:rPr lang="en-US" sz="1600" dirty="0" smtClean="0">
                <a:solidFill>
                  <a:prstClr val="black"/>
                </a:solidFill>
                <a:latin typeface="Arial" panose="020B0604020202020204" pitchFamily="34" charset="0"/>
              </a:rPr>
              <a:t> The file systems of operating systems are overloaded, or the file systems have remaining space but files cannot be written into the file systems. As a result, core services do not respond, no personnel is available to handle the problem in a timely manner, and services are affected.</a:t>
            </a:r>
            <a:endParaRPr lang="en-US" altLang="zh-CN" sz="1600" dirty="0">
              <a:solidFill>
                <a:prstClr val="black"/>
              </a:solidFill>
              <a:latin typeface="Arial" panose="020B0604020202020204" pitchFamily="34" charset="0"/>
              <a:ea typeface="微软雅黑" panose="020B0503020204020204" pitchFamily="34" charset="-122"/>
            </a:endParaRPr>
          </a:p>
        </p:txBody>
      </p:sp>
      <p:sp>
        <p:nvSpPr>
          <p:cNvPr id="9" name="文本框 8"/>
          <p:cNvSpPr txBox="1"/>
          <p:nvPr/>
        </p:nvSpPr>
        <p:spPr>
          <a:xfrm>
            <a:off x="263352" y="5355793"/>
            <a:ext cx="11629292" cy="1169551"/>
          </a:xfrm>
          <a:prstGeom prst="rect">
            <a:avLst/>
          </a:prstGeom>
          <a:noFill/>
        </p:spPr>
        <p:txBody>
          <a:bodyPr wrap="square" rtlCol="0">
            <a:noAutofit/>
          </a:bodyPr>
          <a:lstStyle/>
          <a:p>
            <a:pPr fontAlgn="ctr">
              <a:lnSpc>
                <a:spcPct val="120000"/>
              </a:lnSpc>
              <a:spcBef>
                <a:spcPts val="0"/>
              </a:spcBef>
              <a:spcAft>
                <a:spcPts val="300"/>
              </a:spcAft>
            </a:pPr>
            <a:r>
              <a:rPr lang="en-US" sz="1600" b="1" dirty="0" smtClean="0">
                <a:solidFill>
                  <a:prstClr val="black"/>
                </a:solidFill>
                <a:latin typeface="Arial" panose="020B0604020202020204" pitchFamily="34" charset="0"/>
              </a:rPr>
              <a:t>Monitoring capability:</a:t>
            </a:r>
            <a:endParaRPr lang="en-US" altLang="zh-CN" sz="1600" b="1" dirty="0" smtClean="0">
              <a:solidFill>
                <a:prstClr val="black"/>
              </a:solidFill>
              <a:latin typeface="Arial" panose="020B0604020202020204" pitchFamily="34" charset="0"/>
              <a:ea typeface="微软雅黑" panose="020B0503020204020204" pitchFamily="34" charset="-122"/>
            </a:endParaRPr>
          </a:p>
          <a:p>
            <a:pPr marL="285744" indent="-285744" fontAlgn="ctr">
              <a:lnSpc>
                <a:spcPct val="120000"/>
              </a:lnSpc>
              <a:spcBef>
                <a:spcPts val="0"/>
              </a:spcBef>
              <a:spcAft>
                <a:spcPts val="300"/>
              </a:spcAft>
              <a:buFont typeface="Arial" panose="020B0604020202020204" pitchFamily="34" charset="0"/>
              <a:buChar char="•"/>
            </a:pPr>
            <a:r>
              <a:rPr lang="en-US" sz="1400" dirty="0" smtClean="0">
                <a:solidFill>
                  <a:prstClr val="black"/>
                </a:solidFill>
                <a:latin typeface="Arial" panose="020B0604020202020204" pitchFamily="34" charset="0"/>
              </a:rPr>
              <a:t>The file system usage can be monitored. If the usage exceeds the threshold, an alarm notification is sent to the </a:t>
            </a:r>
            <a:r>
              <a:rPr lang="en-US" sz="1400" dirty="0" err="1" smtClean="0">
                <a:solidFill>
                  <a:prstClr val="black"/>
                </a:solidFill>
                <a:latin typeface="Arial" panose="020B0604020202020204" pitchFamily="34" charset="0"/>
              </a:rPr>
              <a:t>O&amp;M</a:t>
            </a:r>
            <a:r>
              <a:rPr lang="en-US" sz="1400" dirty="0" smtClean="0">
                <a:solidFill>
                  <a:prstClr val="black"/>
                </a:solidFill>
                <a:latin typeface="Arial" panose="020B0604020202020204" pitchFamily="34" charset="0"/>
              </a:rPr>
              <a:t> personnel.</a:t>
            </a:r>
            <a:endParaRPr lang="en-US" altLang="zh-CN" sz="1400" dirty="0" smtClean="0">
              <a:solidFill>
                <a:prstClr val="black"/>
              </a:solidFill>
              <a:latin typeface="Arial" panose="020B0604020202020204" pitchFamily="34" charset="0"/>
              <a:ea typeface="微软雅黑" panose="020B0503020204020204" pitchFamily="34" charset="-122"/>
            </a:endParaRPr>
          </a:p>
          <a:p>
            <a:pPr marL="285744" indent="-285744" fontAlgn="ctr">
              <a:lnSpc>
                <a:spcPct val="120000"/>
              </a:lnSpc>
              <a:spcBef>
                <a:spcPts val="0"/>
              </a:spcBef>
              <a:spcAft>
                <a:spcPts val="300"/>
              </a:spcAft>
              <a:buFont typeface="Arial" panose="020B0604020202020204" pitchFamily="34" charset="0"/>
              <a:buChar char="•"/>
            </a:pPr>
            <a:r>
              <a:rPr lang="en-US" sz="1400" dirty="0" smtClean="0">
                <a:solidFill>
                  <a:prstClr val="black"/>
                </a:solidFill>
                <a:latin typeface="Arial" panose="020B0604020202020204" pitchFamily="34" charset="0"/>
              </a:rPr>
              <a:t>The </a:t>
            </a:r>
            <a:r>
              <a:rPr lang="en-US" sz="1400" dirty="0" err="1" smtClean="0">
                <a:solidFill>
                  <a:prstClr val="black"/>
                </a:solidFill>
                <a:latin typeface="Arial" panose="020B0604020202020204" pitchFamily="34" charset="0"/>
              </a:rPr>
              <a:t>inode</a:t>
            </a:r>
            <a:r>
              <a:rPr lang="en-US" sz="1400" dirty="0" smtClean="0">
                <a:solidFill>
                  <a:prstClr val="black"/>
                </a:solidFill>
                <a:latin typeface="Arial" panose="020B0604020202020204" pitchFamily="34" charset="0"/>
              </a:rPr>
              <a:t> usage of a file system can be monitored. If the usage exceeds the threshold, an alarm notification is sent to the </a:t>
            </a:r>
            <a:r>
              <a:rPr lang="en-US" sz="1400" dirty="0" err="1" smtClean="0">
                <a:solidFill>
                  <a:prstClr val="black"/>
                </a:solidFill>
                <a:latin typeface="Arial" panose="020B0604020202020204" pitchFamily="34" charset="0"/>
              </a:rPr>
              <a:t>O&amp;M</a:t>
            </a:r>
            <a:r>
              <a:rPr lang="en-US" sz="1400" dirty="0" smtClean="0">
                <a:solidFill>
                  <a:prstClr val="black"/>
                </a:solidFill>
                <a:latin typeface="Arial" panose="020B0604020202020204" pitchFamily="34" charset="0"/>
              </a:rPr>
              <a:t> personnel.</a:t>
            </a:r>
            <a:endParaRPr lang="en-US" altLang="zh-CN" sz="1400" dirty="0">
              <a:solidFill>
                <a:prstClr val="black"/>
              </a:solidFill>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560" y="1797735"/>
            <a:ext cx="7752184" cy="3647489"/>
          </a:xfrm>
          <a:prstGeom prst="rect">
            <a:avLst/>
          </a:prstGeom>
        </p:spPr>
      </p:pic>
    </p:spTree>
    <p:extLst>
      <p:ext uri="{BB962C8B-B14F-4D97-AF65-F5344CB8AC3E}">
        <p14:creationId xmlns:p14="http://schemas.microsoft.com/office/powerpoint/2010/main" val="1189732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9496" y="1305972"/>
            <a:ext cx="9184434" cy="4139252"/>
          </a:xfrm>
        </p:spPr>
        <p:txBody>
          <a:bodyPr>
            <a:noAutofit/>
          </a:bodyPr>
          <a:lstStyle/>
          <a:p>
            <a:pPr fontAlgn="ctr"/>
            <a:r>
              <a:rPr lang="en-US" sz="2799" dirty="0" smtClean="0">
                <a:latin typeface="Arial" panose="020B0604020202020204" pitchFamily="34" charset="0"/>
              </a:rPr>
              <a:t>Upon completing this course, you will be able to:</a:t>
            </a:r>
          </a:p>
          <a:p>
            <a:pPr lvl="1" fontAlgn="ctr">
              <a:lnSpc>
                <a:spcPct val="160000"/>
              </a:lnSpc>
            </a:pPr>
            <a:r>
              <a:rPr lang="en-US" sz="1999" dirty="0" smtClean="0">
                <a:latin typeface="Arial" panose="020B0604020202020204" pitchFamily="34" charset="0"/>
              </a:rPr>
              <a:t>Get familiar with eSight application management features.</a:t>
            </a:r>
          </a:p>
          <a:p>
            <a:pPr lvl="1" fontAlgn="ctr">
              <a:lnSpc>
                <a:spcPct val="160000"/>
              </a:lnSpc>
            </a:pPr>
            <a:r>
              <a:rPr lang="en-US" sz="1999" dirty="0" smtClean="0">
                <a:latin typeface="Arial" panose="020B0604020202020204" pitchFamily="34" charset="0"/>
              </a:rPr>
              <a:t>Get familiar with the deployment of eSight application management.</a:t>
            </a:r>
          </a:p>
          <a:p>
            <a:pPr lvl="1" fontAlgn="ctr">
              <a:lnSpc>
                <a:spcPct val="160000"/>
              </a:lnSpc>
            </a:pPr>
            <a:r>
              <a:rPr lang="en-US" sz="1999" dirty="0" smtClean="0">
                <a:latin typeface="Arial" panose="020B0604020202020204" pitchFamily="34" charset="0"/>
              </a:rPr>
              <a:t>Understand routine </a:t>
            </a:r>
            <a:r>
              <a:rPr lang="en-US" sz="1999" dirty="0" err="1" smtClean="0">
                <a:latin typeface="Arial" panose="020B0604020202020204" pitchFamily="34" charset="0"/>
              </a:rPr>
              <a:t>O&amp;M</a:t>
            </a:r>
            <a:r>
              <a:rPr lang="en-US" sz="1999" dirty="0" smtClean="0">
                <a:latin typeface="Arial" panose="020B0604020202020204" pitchFamily="34" charset="0"/>
              </a:rPr>
              <a:t> of eSight application management.</a:t>
            </a:r>
            <a:endParaRPr lang="en-US" altLang="zh-CN" sz="1999" dirty="0">
              <a:latin typeface="Arial" panose="020B0604020202020204" pitchFamily="34" charset="0"/>
            </a:endParaRPr>
          </a:p>
        </p:txBody>
      </p:sp>
    </p:spTree>
    <p:extLst>
      <p:ext uri="{BB962C8B-B14F-4D97-AF65-F5344CB8AC3E}">
        <p14:creationId xmlns:p14="http://schemas.microsoft.com/office/powerpoint/2010/main" val="4046217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idx="4294967295"/>
          </p:nvPr>
        </p:nvSpPr>
        <p:spPr>
          <a:xfrm>
            <a:off x="371364" y="332656"/>
            <a:ext cx="9973108"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2800" b="1" dirty="0">
                <a:solidFill>
                  <a:srgbClr val="990000"/>
                </a:solidFill>
                <a:latin typeface="Arial" pitchFamily="34" charset="0"/>
                <a:ea typeface="黑体" pitchFamily="49" charset="-122"/>
              </a:rPr>
              <a:t>Scenario 5: Detecting Abnormal Processes Based on Process Information</a:t>
            </a:r>
            <a:endParaRPr lang="en-US" altLang="zh-CN" sz="2800" b="1" dirty="0">
              <a:solidFill>
                <a:srgbClr val="990000"/>
              </a:solidFill>
              <a:latin typeface="Arial" pitchFamily="34" charset="0"/>
              <a:ea typeface="黑体" pitchFamily="49" charset="-122"/>
            </a:endParaRPr>
          </a:p>
        </p:txBody>
      </p:sp>
      <p:sp>
        <p:nvSpPr>
          <p:cNvPr id="11" name="燕尾形 10"/>
          <p:cNvSpPr/>
          <p:nvPr/>
        </p:nvSpPr>
        <p:spPr bwMode="auto">
          <a:xfrm>
            <a:off x="10560496" y="0"/>
            <a:ext cx="828092"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Database</a:t>
            </a:r>
            <a:endParaRPr lang="en-US" altLang="zh-CN" sz="800" b="1" kern="0" dirty="0">
              <a:solidFill>
                <a:srgbClr val="1D1D1A"/>
              </a:solidFill>
              <a:latin typeface="Arial" panose="020B0604020202020204" pitchFamily="34" charset="0"/>
              <a:ea typeface="微软雅黑" pitchFamily="34" charset="-122"/>
            </a:endParaRPr>
          </a:p>
        </p:txBody>
      </p:sp>
      <p:sp>
        <p:nvSpPr>
          <p:cNvPr id="13" name="燕尾形 12"/>
          <p:cNvSpPr/>
          <p:nvPr/>
        </p:nvSpPr>
        <p:spPr bwMode="auto">
          <a:xfrm>
            <a:off x="9768408" y="2799"/>
            <a:ext cx="864095"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Operating System</a:t>
            </a:r>
            <a:endParaRPr lang="en-US" altLang="zh-CN" sz="800" b="1" dirty="0">
              <a:solidFill>
                <a:srgbClr val="FFFFFF"/>
              </a:solidFill>
              <a:latin typeface="Arial" panose="020B0604020202020204" pitchFamily="34" charset="0"/>
              <a:ea typeface="微软雅黑" pitchFamily="34" charset="-122"/>
            </a:endParaRPr>
          </a:p>
        </p:txBody>
      </p:sp>
      <p:sp>
        <p:nvSpPr>
          <p:cNvPr id="16" name="燕尾形 15"/>
          <p:cNvSpPr/>
          <p:nvPr/>
        </p:nvSpPr>
        <p:spPr bwMode="auto">
          <a:xfrm>
            <a:off x="11316580" y="0"/>
            <a:ext cx="864096"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Web Application</a:t>
            </a:r>
            <a:endParaRPr lang="en-US" altLang="zh-CN" sz="800" b="1" kern="0" dirty="0">
              <a:solidFill>
                <a:srgbClr val="1D1D1A"/>
              </a:solidFill>
              <a:latin typeface="Arial" panose="020B0604020202020204" pitchFamily="34" charset="0"/>
              <a:ea typeface="微软雅黑" pitchFamily="34" charset="-122"/>
            </a:endParaRPr>
          </a:p>
        </p:txBody>
      </p:sp>
      <p:sp>
        <p:nvSpPr>
          <p:cNvPr id="17" name="文本框 16"/>
          <p:cNvSpPr txBox="1"/>
          <p:nvPr/>
        </p:nvSpPr>
        <p:spPr>
          <a:xfrm>
            <a:off x="299356" y="5416478"/>
            <a:ext cx="11701300" cy="784830"/>
          </a:xfrm>
          <a:prstGeom prst="rect">
            <a:avLst/>
          </a:prstGeom>
          <a:noFill/>
        </p:spPr>
        <p:txBody>
          <a:bodyPr wrap="square" rtlCol="0">
            <a:noAutofit/>
          </a:bodyPr>
          <a:lstStyle/>
          <a:p>
            <a:pPr fontAlgn="ctr">
              <a:lnSpc>
                <a:spcPct val="120000"/>
              </a:lnSpc>
              <a:spcBef>
                <a:spcPts val="0"/>
              </a:spcBef>
              <a:spcAft>
                <a:spcPts val="0"/>
              </a:spcAft>
            </a:pPr>
            <a:r>
              <a:rPr lang="en-US" sz="1600" b="1" dirty="0" smtClean="0">
                <a:solidFill>
                  <a:prstClr val="black"/>
                </a:solidFill>
                <a:latin typeface="Arial" panose="020B0604020202020204" pitchFamily="34" charset="0"/>
              </a:rPr>
              <a:t>Monitoring capability:</a:t>
            </a:r>
            <a:endParaRPr lang="en-US" altLang="zh-CN" sz="1600" b="1" dirty="0" smtClean="0">
              <a:solidFill>
                <a:prstClr val="black"/>
              </a:solidFill>
              <a:latin typeface="Arial" panose="020B0604020202020204" pitchFamily="34" charset="0"/>
              <a:ea typeface="微软雅黑" panose="020B0503020204020204" pitchFamily="34" charset="-122"/>
            </a:endParaRPr>
          </a:p>
          <a:p>
            <a:pPr marL="285750" indent="-285750" fontAlgn="ctr">
              <a:lnSpc>
                <a:spcPct val="120000"/>
              </a:lnSpc>
              <a:spcBef>
                <a:spcPts val="0"/>
              </a:spcBef>
              <a:spcAft>
                <a:spcPts val="0"/>
              </a:spcAft>
              <a:buSzPct val="60000"/>
              <a:buFont typeface="Wingdings" panose="05000000000000000000" pitchFamily="2" charset="2"/>
              <a:buChar char="l"/>
            </a:pPr>
            <a:r>
              <a:rPr lang="en-US" sz="1400" dirty="0" smtClean="0">
                <a:solidFill>
                  <a:prstClr val="black"/>
                </a:solidFill>
                <a:latin typeface="Arial" panose="020B0604020202020204" pitchFamily="34" charset="0"/>
              </a:rPr>
              <a:t>An operating system process list is provided to rank processes by CPU and memory usage to help users detect abnormal services.</a:t>
            </a:r>
            <a:endParaRPr lang="en-US" altLang="zh-CN" sz="1400" dirty="0">
              <a:solidFill>
                <a:prstClr val="black"/>
              </a:solidFill>
              <a:latin typeface="Arial" panose="020B0604020202020204" pitchFamily="34" charset="0"/>
              <a:ea typeface="微软雅黑" panose="020B0503020204020204" pitchFamily="34" charset="-122"/>
            </a:endParaRPr>
          </a:p>
        </p:txBody>
      </p:sp>
      <p:sp>
        <p:nvSpPr>
          <p:cNvPr id="20" name="文本框 19"/>
          <p:cNvSpPr txBox="1"/>
          <p:nvPr/>
        </p:nvSpPr>
        <p:spPr>
          <a:xfrm>
            <a:off x="263352" y="980728"/>
            <a:ext cx="10564415" cy="338554"/>
          </a:xfrm>
          <a:prstGeom prst="rect">
            <a:avLst/>
          </a:prstGeom>
          <a:noFill/>
        </p:spPr>
        <p:txBody>
          <a:bodyPr wrap="square" rtlCol="0">
            <a:noAutofit/>
          </a:bodyPr>
          <a:lstStyle/>
          <a:p>
            <a:pPr fontAlgn="ctr">
              <a:lnSpc>
                <a:spcPct val="120000"/>
              </a:lnSpc>
              <a:spcBef>
                <a:spcPts val="0"/>
              </a:spcBef>
              <a:spcAft>
                <a:spcPts val="0"/>
              </a:spcAft>
            </a:pPr>
            <a:r>
              <a:rPr lang="en-US" sz="1600" b="1" dirty="0" smtClean="0">
                <a:solidFill>
                  <a:prstClr val="black"/>
                </a:solidFill>
                <a:latin typeface="Arial" panose="020B0604020202020204" pitchFamily="34" charset="0"/>
              </a:rPr>
              <a:t>Customer concerns:</a:t>
            </a:r>
            <a:r>
              <a:rPr lang="en-US" sz="1600" dirty="0" smtClean="0">
                <a:solidFill>
                  <a:prstClr val="black"/>
                </a:solidFill>
                <a:latin typeface="Arial" panose="020B0604020202020204" pitchFamily="34" charset="0"/>
              </a:rPr>
              <a:t> The CPU and memory usage of servers exceeds the thresholds, and alarms are frequently generated. Service processes occupying a large number of CPU and memory resources need to be located.</a:t>
            </a:r>
            <a:endParaRPr lang="en-US" altLang="zh-CN" sz="1600" dirty="0">
              <a:solidFill>
                <a:prstClr val="black"/>
              </a:solidFill>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512" y="1721141"/>
            <a:ext cx="8220236" cy="3400047"/>
          </a:xfrm>
          <a:prstGeom prst="rect">
            <a:avLst/>
          </a:prstGeom>
        </p:spPr>
      </p:pic>
    </p:spTree>
    <p:extLst>
      <p:ext uri="{BB962C8B-B14F-4D97-AF65-F5344CB8AC3E}">
        <p14:creationId xmlns:p14="http://schemas.microsoft.com/office/powerpoint/2010/main" val="3231706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idx="4294967295"/>
          </p:nvPr>
        </p:nvSpPr>
        <p:spPr>
          <a:xfrm>
            <a:off x="371364" y="332656"/>
            <a:ext cx="11737304"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2800" b="1" dirty="0">
                <a:solidFill>
                  <a:srgbClr val="990000"/>
                </a:solidFill>
                <a:latin typeface="Arial" pitchFamily="34" charset="0"/>
                <a:ea typeface="黑体" pitchFamily="49" charset="-122"/>
              </a:rPr>
              <a:t>Scenario 6: Monitoring the Online Statuses of Key Service Processes to Prevent Service Interruption</a:t>
            </a:r>
            <a:endParaRPr lang="en-US" altLang="zh-CN" sz="2800" b="1" dirty="0">
              <a:solidFill>
                <a:srgbClr val="990000"/>
              </a:solidFill>
              <a:latin typeface="Arial" pitchFamily="34" charset="0"/>
              <a:ea typeface="黑体" pitchFamily="49" charset="-122"/>
            </a:endParaRPr>
          </a:p>
        </p:txBody>
      </p:sp>
      <p:sp>
        <p:nvSpPr>
          <p:cNvPr id="11" name="燕尾形 10"/>
          <p:cNvSpPr/>
          <p:nvPr/>
        </p:nvSpPr>
        <p:spPr bwMode="auto">
          <a:xfrm>
            <a:off x="10560496" y="0"/>
            <a:ext cx="828092"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Database</a:t>
            </a:r>
            <a:endParaRPr lang="en-US" altLang="zh-CN" sz="800" b="1" kern="0" dirty="0">
              <a:solidFill>
                <a:srgbClr val="1D1D1A"/>
              </a:solidFill>
              <a:latin typeface="Arial" panose="020B0604020202020204" pitchFamily="34" charset="0"/>
              <a:ea typeface="微软雅黑" pitchFamily="34" charset="-122"/>
            </a:endParaRPr>
          </a:p>
        </p:txBody>
      </p:sp>
      <p:sp>
        <p:nvSpPr>
          <p:cNvPr id="13" name="燕尾形 12"/>
          <p:cNvSpPr/>
          <p:nvPr/>
        </p:nvSpPr>
        <p:spPr bwMode="auto">
          <a:xfrm>
            <a:off x="9768408" y="2799"/>
            <a:ext cx="864095"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Operating System</a:t>
            </a:r>
            <a:endParaRPr lang="en-US" altLang="zh-CN" sz="800" b="1" dirty="0">
              <a:solidFill>
                <a:srgbClr val="FFFFFF"/>
              </a:solidFill>
              <a:latin typeface="Arial" panose="020B0604020202020204" pitchFamily="34" charset="0"/>
              <a:ea typeface="微软雅黑" pitchFamily="34" charset="-122"/>
            </a:endParaRPr>
          </a:p>
        </p:txBody>
      </p:sp>
      <p:sp>
        <p:nvSpPr>
          <p:cNvPr id="16" name="燕尾形 15"/>
          <p:cNvSpPr/>
          <p:nvPr/>
        </p:nvSpPr>
        <p:spPr bwMode="auto">
          <a:xfrm>
            <a:off x="11316580" y="0"/>
            <a:ext cx="864096"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Web Application</a:t>
            </a:r>
            <a:endParaRPr lang="en-US" altLang="zh-CN" sz="800" b="1" kern="0" dirty="0">
              <a:solidFill>
                <a:srgbClr val="1D1D1A"/>
              </a:solidFill>
              <a:latin typeface="Arial" panose="020B0604020202020204" pitchFamily="34" charset="0"/>
              <a:ea typeface="微软雅黑" pitchFamily="34" charset="-122"/>
            </a:endParaRPr>
          </a:p>
        </p:txBody>
      </p:sp>
      <p:sp>
        <p:nvSpPr>
          <p:cNvPr id="54" name="矩形 53"/>
          <p:cNvSpPr/>
          <p:nvPr/>
        </p:nvSpPr>
        <p:spPr>
          <a:xfrm>
            <a:off x="263352" y="980728"/>
            <a:ext cx="10414335" cy="338554"/>
          </a:xfrm>
          <a:prstGeom prst="rect">
            <a:avLst/>
          </a:prstGeom>
        </p:spPr>
        <p:txBody>
          <a:bodyPr wrap="square">
            <a:noAutofit/>
          </a:bodyPr>
          <a:lstStyle/>
          <a:p>
            <a:pPr fontAlgn="ctr">
              <a:lnSpc>
                <a:spcPct val="120000"/>
              </a:lnSpc>
              <a:spcBef>
                <a:spcPts val="0"/>
              </a:spcBef>
              <a:spcAft>
                <a:spcPts val="0"/>
              </a:spcAft>
            </a:pPr>
            <a:r>
              <a:rPr lang="en-US" sz="1600" b="1" dirty="0" smtClean="0">
                <a:solidFill>
                  <a:prstClr val="black"/>
                </a:solidFill>
                <a:latin typeface="Arial" panose="020B0604020202020204" pitchFamily="34" charset="0"/>
              </a:rPr>
              <a:t>Customer concerns:</a:t>
            </a:r>
            <a:r>
              <a:rPr lang="en-US" sz="1600" dirty="0" smtClean="0">
                <a:solidFill>
                  <a:prstClr val="black"/>
                </a:solidFill>
                <a:latin typeface="Arial" panose="020B0604020202020204" pitchFamily="34" charset="0"/>
              </a:rPr>
              <a:t> No common management protocol can be used to manage historical applications. The service status needs to be monitored based on process information.</a:t>
            </a:r>
            <a:endParaRPr lang="en-US" altLang="zh-CN" sz="1600" dirty="0">
              <a:solidFill>
                <a:prstClr val="black"/>
              </a:solidFill>
              <a:latin typeface="Arial" panose="020B0604020202020204" pitchFamily="34" charset="0"/>
              <a:ea typeface="微软雅黑" panose="020B0503020204020204" pitchFamily="34" charset="-122"/>
            </a:endParaRPr>
          </a:p>
        </p:txBody>
      </p:sp>
      <p:sp>
        <p:nvSpPr>
          <p:cNvPr id="91" name="矩形 90"/>
          <p:cNvSpPr/>
          <p:nvPr/>
        </p:nvSpPr>
        <p:spPr>
          <a:xfrm>
            <a:off x="299356" y="4473116"/>
            <a:ext cx="9505056" cy="2092881"/>
          </a:xfrm>
          <a:prstGeom prst="rect">
            <a:avLst/>
          </a:prstGeom>
        </p:spPr>
        <p:txBody>
          <a:bodyPr wrap="square">
            <a:noAutofit/>
          </a:bodyPr>
          <a:lstStyle/>
          <a:p>
            <a:pPr fontAlgn="ctr">
              <a:lnSpc>
                <a:spcPct val="120000"/>
              </a:lnSpc>
              <a:spcBef>
                <a:spcPts val="0"/>
              </a:spcBef>
              <a:spcAft>
                <a:spcPts val="300"/>
              </a:spcAft>
            </a:pPr>
            <a:r>
              <a:rPr lang="en-US" sz="1600" b="1" dirty="0" smtClean="0">
                <a:solidFill>
                  <a:prstClr val="black"/>
                </a:solidFill>
                <a:latin typeface="Arial" panose="020B0604020202020204" pitchFamily="34" charset="0"/>
              </a:rPr>
              <a:t>Operating system monitoring capability:</a:t>
            </a:r>
            <a:endParaRPr lang="en-US" altLang="zh-CN" sz="1600" b="1" dirty="0" smtClean="0">
              <a:solidFill>
                <a:prstClr val="black"/>
              </a:solidFill>
              <a:latin typeface="Arial" panose="020B0604020202020204" pitchFamily="34" charset="0"/>
              <a:ea typeface="微软雅黑" panose="020B0503020204020204" pitchFamily="34" charset="-122"/>
            </a:endParaRPr>
          </a:p>
          <a:p>
            <a:pPr marL="285750" indent="-285750" fontAlgn="ctr">
              <a:lnSpc>
                <a:spcPct val="120000"/>
              </a:lnSpc>
              <a:spcBef>
                <a:spcPts val="0"/>
              </a:spcBef>
              <a:spcAft>
                <a:spcPts val="300"/>
              </a:spcAft>
              <a:buSzPct val="60000"/>
              <a:buFont typeface="Wingdings" panose="05000000000000000000" pitchFamily="2" charset="2"/>
              <a:buChar char="l"/>
            </a:pPr>
            <a:r>
              <a:rPr lang="en-US" sz="1600" dirty="0" smtClean="0">
                <a:solidFill>
                  <a:prstClr val="black"/>
                </a:solidFill>
                <a:latin typeface="Arial" panose="020B0604020202020204" pitchFamily="34" charset="0"/>
              </a:rPr>
              <a:t>Information about whether key service processes are down can be collected.</a:t>
            </a:r>
            <a:endParaRPr lang="en-US" altLang="zh-CN" sz="1600" dirty="0" smtClean="0">
              <a:solidFill>
                <a:prstClr val="black"/>
              </a:solidFill>
              <a:latin typeface="Arial" panose="020B0604020202020204" pitchFamily="34" charset="0"/>
              <a:ea typeface="微软雅黑" panose="020B0503020204020204" pitchFamily="34" charset="-122"/>
            </a:endParaRPr>
          </a:p>
          <a:p>
            <a:pPr marL="285750" indent="-285750" fontAlgn="ctr">
              <a:lnSpc>
                <a:spcPct val="120000"/>
              </a:lnSpc>
              <a:spcBef>
                <a:spcPts val="0"/>
              </a:spcBef>
              <a:spcAft>
                <a:spcPts val="300"/>
              </a:spcAft>
              <a:buSzPct val="60000"/>
              <a:buFont typeface="Wingdings" panose="05000000000000000000" pitchFamily="2" charset="2"/>
              <a:buChar char="l"/>
            </a:pPr>
            <a:r>
              <a:rPr lang="en-US" sz="1600" dirty="0" smtClean="0">
                <a:solidFill>
                  <a:prstClr val="black"/>
                </a:solidFill>
                <a:latin typeface="Arial" panose="020B0604020202020204" pitchFamily="34" charset="0"/>
              </a:rPr>
              <a:t>The CPU and memory usage of key service processes can be collected.</a:t>
            </a:r>
            <a:endParaRPr lang="en-US" altLang="zh-CN" sz="1600" dirty="0" smtClean="0">
              <a:solidFill>
                <a:prstClr val="black"/>
              </a:solidFill>
              <a:latin typeface="Arial" panose="020B0604020202020204" pitchFamily="34" charset="0"/>
              <a:ea typeface="微软雅黑" panose="020B0503020204020204" pitchFamily="34" charset="-122"/>
            </a:endParaRPr>
          </a:p>
          <a:p>
            <a:pPr marL="285750" indent="-285750" fontAlgn="ctr">
              <a:lnSpc>
                <a:spcPct val="120000"/>
              </a:lnSpc>
              <a:spcBef>
                <a:spcPts val="0"/>
              </a:spcBef>
              <a:spcAft>
                <a:spcPts val="300"/>
              </a:spcAft>
              <a:buSzPct val="60000"/>
              <a:buFont typeface="Wingdings" panose="05000000000000000000" pitchFamily="2" charset="2"/>
              <a:buChar char="l"/>
            </a:pPr>
            <a:r>
              <a:rPr lang="en-US" sz="1600" dirty="0" smtClean="0">
                <a:solidFill>
                  <a:prstClr val="black"/>
                </a:solidFill>
                <a:latin typeface="Arial" panose="020B0604020202020204" pitchFamily="34" charset="0"/>
              </a:rPr>
              <a:t>Information about the listening ports of key service processes can be collected.</a:t>
            </a:r>
            <a:endParaRPr lang="en-US" altLang="zh-CN" sz="1600" dirty="0" smtClean="0">
              <a:solidFill>
                <a:prstClr val="black"/>
              </a:solidFill>
              <a:latin typeface="Arial" panose="020B0604020202020204" pitchFamily="34" charset="0"/>
              <a:ea typeface="微软雅黑" panose="020B0503020204020204" pitchFamily="34" charset="-122"/>
            </a:endParaRPr>
          </a:p>
          <a:p>
            <a:pPr marL="285750" indent="-285750" fontAlgn="ctr">
              <a:lnSpc>
                <a:spcPct val="120000"/>
              </a:lnSpc>
              <a:spcBef>
                <a:spcPts val="0"/>
              </a:spcBef>
              <a:spcAft>
                <a:spcPts val="300"/>
              </a:spcAft>
              <a:buSzPct val="60000"/>
              <a:buFont typeface="Wingdings" panose="05000000000000000000" pitchFamily="2" charset="2"/>
              <a:buChar char="l"/>
            </a:pPr>
            <a:endParaRPr lang="en-US" altLang="zh-CN" sz="1600" dirty="0">
              <a:solidFill>
                <a:prstClr val="black"/>
              </a:solidFill>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72" y="1844824"/>
            <a:ext cx="10837204" cy="2016224"/>
          </a:xfrm>
          <a:prstGeom prst="rect">
            <a:avLst/>
          </a:prstGeom>
        </p:spPr>
      </p:pic>
    </p:spTree>
    <p:extLst>
      <p:ext uri="{BB962C8B-B14F-4D97-AF65-F5344CB8AC3E}">
        <p14:creationId xmlns:p14="http://schemas.microsoft.com/office/powerpoint/2010/main" val="982246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idx="4294967295"/>
          </p:nvPr>
        </p:nvSpPr>
        <p:spPr>
          <a:xfrm>
            <a:off x="371364" y="332656"/>
            <a:ext cx="8401094"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2800" b="1" dirty="0">
                <a:solidFill>
                  <a:srgbClr val="990000"/>
                </a:solidFill>
                <a:latin typeface="Arial" pitchFamily="34" charset="0"/>
                <a:ea typeface="黑体" pitchFamily="49" charset="-122"/>
              </a:rPr>
              <a:t>Monitoring Database Availability</a:t>
            </a:r>
            <a:endParaRPr lang="en-US" altLang="zh-CN" sz="2800" b="1" dirty="0">
              <a:solidFill>
                <a:srgbClr val="990000"/>
              </a:solidFill>
              <a:latin typeface="Arial" pitchFamily="34" charset="0"/>
              <a:ea typeface="黑体" pitchFamily="49" charset="-122"/>
            </a:endParaRPr>
          </a:p>
        </p:txBody>
      </p:sp>
      <p:sp>
        <p:nvSpPr>
          <p:cNvPr id="11" name="燕尾形 10"/>
          <p:cNvSpPr/>
          <p:nvPr/>
        </p:nvSpPr>
        <p:spPr bwMode="auto">
          <a:xfrm>
            <a:off x="10560496" y="0"/>
            <a:ext cx="828092"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Database</a:t>
            </a:r>
            <a:endParaRPr lang="en-US" altLang="zh-CN" sz="800" b="1" dirty="0">
              <a:solidFill>
                <a:srgbClr val="FFFFFF"/>
              </a:solidFill>
              <a:latin typeface="Arial" panose="020B0604020202020204" pitchFamily="34" charset="0"/>
              <a:ea typeface="微软雅黑" pitchFamily="34" charset="-122"/>
            </a:endParaRPr>
          </a:p>
        </p:txBody>
      </p:sp>
      <p:sp>
        <p:nvSpPr>
          <p:cNvPr id="13" name="燕尾形 12"/>
          <p:cNvSpPr/>
          <p:nvPr/>
        </p:nvSpPr>
        <p:spPr bwMode="auto">
          <a:xfrm>
            <a:off x="9768408" y="2799"/>
            <a:ext cx="864095"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Operating System</a:t>
            </a:r>
            <a:endParaRPr lang="en-US" altLang="zh-CN" sz="800" b="1" kern="0" dirty="0">
              <a:solidFill>
                <a:srgbClr val="1D1D1A"/>
              </a:solidFill>
              <a:latin typeface="Arial" panose="020B0604020202020204" pitchFamily="34" charset="0"/>
              <a:ea typeface="微软雅黑" pitchFamily="34" charset="-122"/>
            </a:endParaRPr>
          </a:p>
        </p:txBody>
      </p:sp>
      <p:sp>
        <p:nvSpPr>
          <p:cNvPr id="16" name="燕尾形 15"/>
          <p:cNvSpPr/>
          <p:nvPr/>
        </p:nvSpPr>
        <p:spPr bwMode="auto">
          <a:xfrm>
            <a:off x="11316580" y="0"/>
            <a:ext cx="864096"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Web Application</a:t>
            </a:r>
            <a:endParaRPr lang="en-US" altLang="zh-CN" sz="800" b="1" kern="0" dirty="0">
              <a:solidFill>
                <a:srgbClr val="1D1D1A"/>
              </a:solidFill>
              <a:latin typeface="Arial" panose="020B0604020202020204" pitchFamily="34" charset="0"/>
              <a:ea typeface="微软雅黑" pitchFamily="34" charset="-122"/>
            </a:endParaRPr>
          </a:p>
        </p:txBody>
      </p:sp>
      <p:sp>
        <p:nvSpPr>
          <p:cNvPr id="9" name="矩形 8">
            <a:extLst>
              <a:ext uri="{FF2B5EF4-FFF2-40B4-BE49-F238E27FC236}">
                <a16:creationId xmlns:a16="http://schemas.microsoft.com/office/drawing/2014/main" xmlns="" id="{5B6F3FD9-8B49-4D87-A936-D9DBFDBD4225}"/>
              </a:ext>
            </a:extLst>
          </p:cNvPr>
          <p:cNvSpPr/>
          <p:nvPr/>
        </p:nvSpPr>
        <p:spPr>
          <a:xfrm>
            <a:off x="83333" y="850642"/>
            <a:ext cx="4932548" cy="316418"/>
          </a:xfrm>
          <a:prstGeom prst="rect">
            <a:avLst/>
          </a:prstGeom>
          <a:solidFill>
            <a:srgbClr val="C8102E"/>
          </a:solidFill>
          <a:ln w="12700" cap="flat" cmpd="sng" algn="ctr">
            <a:noFill/>
            <a:prstDash val="solid"/>
            <a:miter lim="800000"/>
          </a:ln>
          <a:effectLst/>
        </p:spPr>
        <p:txBody>
          <a:bodyPr rtlCol="0" anchor="ctr">
            <a:noAutofit/>
          </a:bodyPr>
          <a:lstStyle/>
          <a:p>
            <a:pPr marL="0" marR="0" lvl="0" indent="0" algn="ctr" defTabSz="914478" eaLnBrk="1" fontAlgn="ctr" latinLnBrk="0" hangingPunct="1">
              <a:lnSpc>
                <a:spcPct val="100000"/>
              </a:lnSpc>
              <a:spcBef>
                <a:spcPts val="0"/>
              </a:spcBef>
              <a:spcAft>
                <a:spcPts val="0"/>
              </a:spcAft>
              <a:buClrTx/>
              <a:buSzTx/>
              <a:buFontTx/>
              <a:buNone/>
              <a:tabLst/>
              <a:defRPr/>
            </a:pPr>
            <a:r>
              <a:rPr lang="en-US" sz="1200" b="1" dirty="0" smtClean="0">
                <a:solidFill>
                  <a:srgbClr val="FFFFFF"/>
                </a:solidFill>
                <a:latin typeface="Arial" panose="020B0604020202020204" pitchFamily="34" charset="0"/>
              </a:rPr>
              <a:t>Centrally monitoring network-wide database connectivity</a:t>
            </a:r>
            <a:endParaRPr kumimoji="0" lang="en-US" altLang="zh-CN" sz="1200" b="1"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endParaRPr>
          </a:p>
        </p:txBody>
      </p:sp>
      <p:sp>
        <p:nvSpPr>
          <p:cNvPr id="10" name="矩形 9"/>
          <p:cNvSpPr/>
          <p:nvPr/>
        </p:nvSpPr>
        <p:spPr bwMode="auto">
          <a:xfrm>
            <a:off x="227348" y="5481228"/>
            <a:ext cx="4788532" cy="841394"/>
          </a:xfrm>
          <a:prstGeom prst="rect">
            <a:avLst/>
          </a:prstGeom>
          <a:solidFill>
            <a:srgbClr val="D9D9D9">
              <a:alpha val="50196"/>
            </a:srgbClr>
          </a:solidFill>
          <a:ln w="25400" cap="flat" cmpd="sng" algn="ctr">
            <a:noFill/>
            <a:prstDash val="solid"/>
          </a:ln>
          <a:effectLst/>
        </p:spPr>
        <p:txBody>
          <a:bodyPr rtlCol="0" anchor="ctr">
            <a:noAutofit/>
          </a:bodyPr>
          <a:lstStyle/>
          <a:p>
            <a:pPr marL="228600" indent="-228600" defTabSz="1869411" fontAlgn="ctr">
              <a:buFont typeface="+mj-lt"/>
              <a:buAutoNum type="arabicPeriod"/>
              <a:defRPr/>
            </a:pPr>
            <a:r>
              <a:rPr lang="en-US" sz="1050" smtClean="0">
                <a:latin typeface="Arial" panose="020B0604020202020204" pitchFamily="34" charset="0"/>
              </a:rPr>
              <a:t>The </a:t>
            </a:r>
            <a:r>
              <a:rPr lang="en-US" sz="1050" dirty="0" smtClean="0">
                <a:latin typeface="Arial" panose="020B0604020202020204" pitchFamily="34" charset="0"/>
              </a:rPr>
              <a:t>availability of databases on the entire network is evaluated based on the database connectivity chart.</a:t>
            </a:r>
            <a:endParaRPr lang="en-US" altLang="zh-CN" sz="1050" kern="0" dirty="0" smtClean="0">
              <a:latin typeface="Arial" panose="020B0604020202020204" pitchFamily="34" charset="0"/>
              <a:ea typeface="微软雅黑" panose="020B0503020204020204" pitchFamily="34" charset="-122"/>
              <a:cs typeface="Arial" panose="020B0604020202020204" pitchFamily="34" charset="0"/>
              <a:sym typeface="+mn-lt"/>
            </a:endParaRPr>
          </a:p>
          <a:p>
            <a:pPr marL="228600" indent="-228600" defTabSz="1869411" fontAlgn="ctr">
              <a:buFont typeface="+mj-lt"/>
              <a:buAutoNum type="arabicPeriod"/>
              <a:defRPr/>
            </a:pPr>
            <a:r>
              <a:rPr lang="en-US" sz="1050" smtClean="0">
                <a:latin typeface="Arial" panose="020B0604020202020204" pitchFamily="34" charset="0"/>
              </a:rPr>
              <a:t>Unavailable </a:t>
            </a:r>
            <a:r>
              <a:rPr lang="en-US" sz="1050" dirty="0" smtClean="0">
                <a:latin typeface="Arial" panose="020B0604020202020204" pitchFamily="34" charset="0"/>
              </a:rPr>
              <a:t>databases can be detected and displayed based on the database details.</a:t>
            </a:r>
            <a:endParaRPr lang="en-US" altLang="zh-CN" sz="1050" kern="0" dirty="0">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4" name="矩形 13">
            <a:extLst>
              <a:ext uri="{FF2B5EF4-FFF2-40B4-BE49-F238E27FC236}">
                <a16:creationId xmlns:a16="http://schemas.microsoft.com/office/drawing/2014/main" xmlns="" id="{5B6F3FD9-8B49-4D87-A936-D9DBFDBD4225}"/>
              </a:ext>
            </a:extLst>
          </p:cNvPr>
          <p:cNvSpPr/>
          <p:nvPr/>
        </p:nvSpPr>
        <p:spPr>
          <a:xfrm>
            <a:off x="5159896" y="836712"/>
            <a:ext cx="6912768" cy="316418"/>
          </a:xfrm>
          <a:prstGeom prst="rect">
            <a:avLst/>
          </a:prstGeom>
          <a:solidFill>
            <a:srgbClr val="C8102E"/>
          </a:solidFill>
          <a:ln w="12700" cap="flat" cmpd="sng" algn="ctr">
            <a:noFill/>
            <a:prstDash val="solid"/>
            <a:miter lim="800000"/>
          </a:ln>
          <a:effectLst/>
        </p:spPr>
        <p:txBody>
          <a:bodyPr rtlCol="0" anchor="ctr">
            <a:noAutofit/>
          </a:bodyPr>
          <a:lstStyle/>
          <a:p>
            <a:pPr algn="ctr" defTabSz="914478" fontAlgn="ctr"/>
            <a:r>
              <a:rPr lang="en-US" sz="1200" b="1" dirty="0" smtClean="0">
                <a:solidFill>
                  <a:srgbClr val="FFFFFF"/>
                </a:solidFill>
                <a:latin typeface="Arial" panose="020B0604020202020204" pitchFamily="34" charset="0"/>
              </a:rPr>
              <a:t>Detecting risks in a timely manner based on top </a:t>
            </a:r>
            <a:r>
              <a:rPr lang="en-US" sz="1200" b="1" i="1" dirty="0" smtClean="0">
                <a:solidFill>
                  <a:srgbClr val="FFFFFF"/>
                </a:solidFill>
                <a:latin typeface="Arial" panose="020B0604020202020204" pitchFamily="34" charset="0"/>
              </a:rPr>
              <a:t>N</a:t>
            </a:r>
            <a:r>
              <a:rPr lang="en-US" sz="1200" b="1" dirty="0" smtClean="0">
                <a:solidFill>
                  <a:srgbClr val="FFFFFF"/>
                </a:solidFill>
                <a:latin typeface="Arial" panose="020B0604020202020204" pitchFamily="34" charset="0"/>
              </a:rPr>
              <a:t> connections and response time</a:t>
            </a:r>
            <a:endParaRPr lang="en-US" altLang="zh-CN" sz="1200" b="1" kern="0" dirty="0" smtClean="0">
              <a:solidFill>
                <a:srgbClr val="FFFFFF"/>
              </a:solidFill>
              <a:latin typeface="Arial" panose="020B0604020202020204" pitchFamily="34" charset="0"/>
              <a:ea typeface="微软雅黑" panose="020B0503020204020204" pitchFamily="34" charset="-122"/>
            </a:endParaRPr>
          </a:p>
        </p:txBody>
      </p:sp>
      <p:sp>
        <p:nvSpPr>
          <p:cNvPr id="17" name="矩形 16"/>
          <p:cNvSpPr/>
          <p:nvPr/>
        </p:nvSpPr>
        <p:spPr bwMode="auto">
          <a:xfrm>
            <a:off x="5159896" y="5481228"/>
            <a:ext cx="6372708" cy="841395"/>
          </a:xfrm>
          <a:prstGeom prst="rect">
            <a:avLst/>
          </a:prstGeom>
          <a:solidFill>
            <a:srgbClr val="D9D9D9">
              <a:alpha val="50196"/>
            </a:srgbClr>
          </a:solidFill>
          <a:ln w="25400" cap="flat" cmpd="sng" algn="ctr">
            <a:noFill/>
            <a:prstDash val="solid"/>
          </a:ln>
          <a:effectLst/>
        </p:spPr>
        <p:txBody>
          <a:bodyPr rtlCol="0" anchor="ctr">
            <a:noAutofit/>
          </a:bodyPr>
          <a:lstStyle/>
          <a:p>
            <a:pPr marL="228600" indent="-228600" defTabSz="1869411" fontAlgn="ctr">
              <a:buFont typeface="+mj-lt"/>
              <a:buAutoNum type="arabicPeriod"/>
              <a:defRPr/>
            </a:pPr>
            <a:r>
              <a:rPr lang="en-US" sz="1050" smtClean="0">
                <a:latin typeface="Arial" panose="020B0604020202020204" pitchFamily="34" charset="0"/>
              </a:rPr>
              <a:t>Top </a:t>
            </a:r>
            <a:r>
              <a:rPr lang="en-US" sz="1050" i="1" dirty="0" smtClean="0">
                <a:latin typeface="Arial" panose="020B0604020202020204" pitchFamily="34" charset="0"/>
              </a:rPr>
              <a:t>N</a:t>
            </a:r>
            <a:r>
              <a:rPr lang="en-US" sz="1050" dirty="0" smtClean="0">
                <a:latin typeface="Arial" panose="020B0604020202020204" pitchFamily="34" charset="0"/>
              </a:rPr>
              <a:t> databases are ranked based on the connection proportion and response time to detect high-risk devices in a timely manner.</a:t>
            </a:r>
            <a:endParaRPr lang="en-US" altLang="zh-CN" sz="1050" kern="0" dirty="0" smtClean="0">
              <a:latin typeface="Arial" panose="020B0604020202020204" pitchFamily="34" charset="0"/>
              <a:ea typeface="微软雅黑" panose="020B0503020204020204" pitchFamily="34" charset="-122"/>
              <a:cs typeface="Arial" panose="020B0604020202020204" pitchFamily="34" charset="0"/>
              <a:sym typeface="+mn-lt"/>
            </a:endParaRPr>
          </a:p>
          <a:p>
            <a:pPr marL="228600" indent="-228600" defTabSz="1869411" fontAlgn="ctr">
              <a:buFont typeface="+mj-lt"/>
              <a:buAutoNum type="arabicPeriod"/>
              <a:defRPr/>
            </a:pPr>
            <a:r>
              <a:rPr lang="en-US" sz="1050" smtClean="0">
                <a:latin typeface="Arial" panose="020B0604020202020204" pitchFamily="34" charset="0"/>
              </a:rPr>
              <a:t>O&amp;M </a:t>
            </a:r>
            <a:r>
              <a:rPr lang="en-US" sz="1050" dirty="0" smtClean="0">
                <a:latin typeface="Arial" panose="020B0604020202020204" pitchFamily="34" charset="0"/>
              </a:rPr>
              <a:t>personnel can analyze potential risks based on the device connection proportion, response time, and historical trends.</a:t>
            </a:r>
            <a:endParaRPr lang="en-US" altLang="zh-CN" sz="1050" kern="0" dirty="0" smtClean="0">
              <a:latin typeface="Arial" panose="020B0604020202020204" pitchFamily="34" charset="0"/>
              <a:ea typeface="微软雅黑" panose="020B0503020204020204" pitchFamily="34" charset="-122"/>
              <a:cs typeface="Arial" panose="020B0604020202020204" pitchFamily="34" charset="0"/>
              <a:sym typeface="+mn-lt"/>
            </a:endParaRPr>
          </a:p>
          <a:p>
            <a:pPr marL="228600" indent="-228600" defTabSz="1869411" fontAlgn="ctr">
              <a:buFont typeface="+mj-lt"/>
              <a:buAutoNum type="arabicPeriod"/>
              <a:defRPr/>
            </a:pPr>
            <a:r>
              <a:rPr lang="en-US" sz="1050" smtClean="0">
                <a:latin typeface="Arial" panose="020B0604020202020204" pitchFamily="34" charset="0"/>
              </a:rPr>
              <a:t>Various </a:t>
            </a:r>
            <a:r>
              <a:rPr lang="en-US" sz="1050" dirty="0" smtClean="0">
                <a:latin typeface="Arial" panose="020B0604020202020204" pitchFamily="34" charset="0"/>
              </a:rPr>
              <a:t>SQL Server </a:t>
            </a:r>
            <a:r>
              <a:rPr lang="en-US" sz="1050" dirty="0" err="1" smtClean="0">
                <a:latin typeface="Arial" panose="020B0604020202020204" pitchFamily="34" charset="0"/>
              </a:rPr>
              <a:t>KPIs</a:t>
            </a:r>
            <a:r>
              <a:rPr lang="en-US" sz="1050" dirty="0" smtClean="0">
                <a:latin typeface="Arial" panose="020B0604020202020204" pitchFamily="34" charset="0"/>
              </a:rPr>
              <a:t> are provided to help </a:t>
            </a:r>
            <a:r>
              <a:rPr lang="en-US" sz="1050" dirty="0" err="1" smtClean="0">
                <a:latin typeface="Arial" panose="020B0604020202020204" pitchFamily="34" charset="0"/>
              </a:rPr>
              <a:t>O&amp;M</a:t>
            </a:r>
            <a:r>
              <a:rPr lang="en-US" sz="1050" dirty="0" smtClean="0">
                <a:latin typeface="Arial" panose="020B0604020202020204" pitchFamily="34" charset="0"/>
              </a:rPr>
              <a:t> personnel detect underlying database problems.</a:t>
            </a:r>
            <a:endParaRPr lang="en-US" altLang="zh-CN" sz="1050" kern="0" dirty="0">
              <a:latin typeface="Arial" panose="020B0604020202020204" pitchFamily="34" charset="0"/>
              <a:ea typeface="微软雅黑" panose="020B0503020204020204" pitchFamily="34" charset="-122"/>
              <a:cs typeface="Arial" panose="020B0604020202020204" pitchFamily="34" charset="0"/>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32" y="1160748"/>
            <a:ext cx="4932548" cy="432048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9897" y="1160748"/>
            <a:ext cx="3240360" cy="2088232"/>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6260" y="1160749"/>
            <a:ext cx="3648578" cy="2088232"/>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9896" y="3284985"/>
            <a:ext cx="2604399" cy="1296143"/>
          </a:xfrm>
          <a:prstGeom prst="rect">
            <a:avLst/>
          </a:prstGeom>
        </p:spPr>
      </p:pic>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92144" y="3320988"/>
            <a:ext cx="2765847" cy="1008112"/>
          </a:xfrm>
          <a:prstGeom prst="rect">
            <a:avLst/>
          </a:prstGeom>
        </p:spPr>
      </p:pic>
      <p:pic>
        <p:nvPicPr>
          <p:cNvPr id="7" name="图片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60396" y="3320988"/>
            <a:ext cx="2448272" cy="948514"/>
          </a:xfrm>
          <a:prstGeom prst="rect">
            <a:avLst/>
          </a:prstGeom>
        </p:spPr>
      </p:pic>
    </p:spTree>
    <p:extLst>
      <p:ext uri="{BB962C8B-B14F-4D97-AF65-F5344CB8AC3E}">
        <p14:creationId xmlns:p14="http://schemas.microsoft.com/office/powerpoint/2010/main" val="3540704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idx="4294967295"/>
          </p:nvPr>
        </p:nvSpPr>
        <p:spPr>
          <a:xfrm>
            <a:off x="371363" y="332656"/>
            <a:ext cx="10867799"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2800" b="1" dirty="0">
                <a:solidFill>
                  <a:srgbClr val="990000"/>
                </a:solidFill>
                <a:latin typeface="Arial" pitchFamily="34" charset="0"/>
                <a:ea typeface="黑体" pitchFamily="49" charset="-122"/>
              </a:rPr>
              <a:t>Monitoring Web Application Availability and User Experience</a:t>
            </a:r>
            <a:endParaRPr lang="en-US" altLang="zh-CN" sz="2800" b="1" dirty="0">
              <a:solidFill>
                <a:srgbClr val="990000"/>
              </a:solidFill>
              <a:latin typeface="Arial" pitchFamily="34" charset="0"/>
              <a:ea typeface="黑体" pitchFamily="49" charset="-122"/>
            </a:endParaRPr>
          </a:p>
        </p:txBody>
      </p:sp>
      <p:sp>
        <p:nvSpPr>
          <p:cNvPr id="11" name="燕尾形 10"/>
          <p:cNvSpPr/>
          <p:nvPr/>
        </p:nvSpPr>
        <p:spPr bwMode="auto">
          <a:xfrm>
            <a:off x="10560496" y="0"/>
            <a:ext cx="828092"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Database</a:t>
            </a:r>
            <a:endParaRPr lang="en-US" altLang="zh-CN" sz="800" b="1" kern="0" dirty="0">
              <a:solidFill>
                <a:srgbClr val="1D1D1A"/>
              </a:solidFill>
              <a:latin typeface="Arial" panose="020B0604020202020204" pitchFamily="34" charset="0"/>
              <a:ea typeface="微软雅黑" pitchFamily="34" charset="-122"/>
            </a:endParaRPr>
          </a:p>
        </p:txBody>
      </p:sp>
      <p:sp>
        <p:nvSpPr>
          <p:cNvPr id="13" name="燕尾形 12"/>
          <p:cNvSpPr/>
          <p:nvPr/>
        </p:nvSpPr>
        <p:spPr bwMode="auto">
          <a:xfrm>
            <a:off x="9768408" y="2799"/>
            <a:ext cx="864095"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Operating System</a:t>
            </a:r>
            <a:endParaRPr lang="en-US" altLang="zh-CN" sz="800" b="1" kern="0" dirty="0">
              <a:solidFill>
                <a:srgbClr val="1D1D1A"/>
              </a:solidFill>
              <a:latin typeface="Arial" panose="020B0604020202020204" pitchFamily="34" charset="0"/>
              <a:ea typeface="微软雅黑" pitchFamily="34" charset="-122"/>
            </a:endParaRPr>
          </a:p>
        </p:txBody>
      </p:sp>
      <p:sp>
        <p:nvSpPr>
          <p:cNvPr id="16" name="燕尾形 15"/>
          <p:cNvSpPr/>
          <p:nvPr/>
        </p:nvSpPr>
        <p:spPr bwMode="auto">
          <a:xfrm>
            <a:off x="11316580" y="0"/>
            <a:ext cx="864096"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Web Application</a:t>
            </a:r>
            <a:endParaRPr lang="en-US" altLang="zh-CN" sz="800" b="1" dirty="0">
              <a:solidFill>
                <a:srgbClr val="FFFFFF"/>
              </a:solidFill>
              <a:latin typeface="Arial" panose="020B0604020202020204" pitchFamily="34" charset="0"/>
              <a:ea typeface="微软雅黑" pitchFamily="34" charset="-122"/>
            </a:endParaRPr>
          </a:p>
        </p:txBody>
      </p:sp>
      <p:sp>
        <p:nvSpPr>
          <p:cNvPr id="22" name="文本框 21"/>
          <p:cNvSpPr txBox="1"/>
          <p:nvPr/>
        </p:nvSpPr>
        <p:spPr>
          <a:xfrm>
            <a:off x="4501753" y="2092122"/>
            <a:ext cx="2431315" cy="1548000"/>
          </a:xfrm>
          <a:prstGeom prst="rect">
            <a:avLst/>
          </a:prstGeom>
          <a:noFill/>
          <a:ln>
            <a:solidFill>
              <a:srgbClr val="1D1D1A"/>
            </a:solidFill>
            <a:prstDash val="dash"/>
          </a:ln>
        </p:spPr>
        <p:txBody>
          <a:bodyPr wrap="square" rtlCol="0">
            <a:noAutofit/>
          </a:bodyPr>
          <a:lstStyle/>
          <a:p>
            <a:pPr marL="0" marR="0" lvl="0" indent="0" defTabSz="914478" eaLnBrk="1" fontAlgn="ctr" latinLnBrk="0" hangingPunct="1">
              <a:lnSpc>
                <a:spcPts val="3440"/>
              </a:lnSpc>
              <a:spcBef>
                <a:spcPts val="0"/>
              </a:spcBef>
              <a:spcAft>
                <a:spcPts val="0"/>
              </a:spcAft>
              <a:buClrTx/>
              <a:buSzTx/>
              <a:buFontTx/>
              <a:buNone/>
              <a:tabLst/>
              <a:defRPr/>
            </a:pPr>
            <a:endParaRPr kumimoji="0" lang="en-US" altLang="zh-CN" sz="3200" b="0" i="0" u="none" strike="noStrike" kern="0" cap="none" spc="0" normalizeH="0" baseline="0" noProof="0" dirty="0" smtClean="0">
              <a:ln>
                <a:noFill/>
              </a:ln>
              <a:solidFill>
                <a:srgbClr val="1D1D1A"/>
              </a:solidFill>
              <a:effectLst/>
              <a:uLnTx/>
              <a:uFillTx/>
              <a:latin typeface="Arial" panose="020B0604020202020204" pitchFamily="34" charset="0"/>
              <a:ea typeface="Microsoft YaHei" panose="020B0503020204020204" pitchFamily="34" charset="-122"/>
            </a:endParaRPr>
          </a:p>
        </p:txBody>
      </p:sp>
      <p:sp>
        <p:nvSpPr>
          <p:cNvPr id="23" name="矩形 22">
            <a:extLst>
              <a:ext uri="{FF2B5EF4-FFF2-40B4-BE49-F238E27FC236}">
                <a16:creationId xmlns:a16="http://schemas.microsoft.com/office/drawing/2014/main" xmlns="" id="{5B6F3FD9-8B49-4D87-A936-D9DBFDBD4225}"/>
              </a:ext>
            </a:extLst>
          </p:cNvPr>
          <p:cNvSpPr/>
          <p:nvPr/>
        </p:nvSpPr>
        <p:spPr>
          <a:xfrm>
            <a:off x="4509044" y="918761"/>
            <a:ext cx="7586950" cy="421153"/>
          </a:xfrm>
          <a:prstGeom prst="rect">
            <a:avLst/>
          </a:prstGeom>
          <a:solidFill>
            <a:srgbClr val="C8102E"/>
          </a:solidFill>
          <a:ln w="12700" cap="flat" cmpd="sng" algn="ctr">
            <a:noFill/>
            <a:prstDash val="solid"/>
            <a:miter lim="800000"/>
          </a:ln>
          <a:effectLst/>
        </p:spPr>
        <p:txBody>
          <a:bodyPr rtlCol="0" anchor="ctr">
            <a:noAutofit/>
          </a:bodyPr>
          <a:lstStyle/>
          <a:p>
            <a:pPr marL="0" marR="0" lvl="0" indent="0" algn="ctr" defTabSz="914478" eaLnBrk="1" fontAlgn="ctr" latinLnBrk="0" hangingPunct="1">
              <a:lnSpc>
                <a:spcPct val="100000"/>
              </a:lnSpc>
              <a:spcBef>
                <a:spcPts val="0"/>
              </a:spcBef>
              <a:spcAft>
                <a:spcPts val="0"/>
              </a:spcAft>
              <a:buClrTx/>
              <a:buSzTx/>
              <a:buFontTx/>
              <a:buNone/>
              <a:tabLst/>
              <a:defRPr/>
            </a:pPr>
            <a:r>
              <a:rPr lang="en-US" sz="1400" b="1" dirty="0" smtClean="0">
                <a:solidFill>
                  <a:srgbClr val="FFFFFF"/>
                </a:solidFill>
                <a:latin typeface="Arial" panose="020B0604020202020204" pitchFamily="34" charset="0"/>
              </a:rPr>
              <a:t>Simulated application detection improves access experience</a:t>
            </a:r>
            <a:endParaRPr kumimoji="0" lang="en-US" altLang="zh-CN" sz="1400" b="1"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endParaRPr>
          </a:p>
        </p:txBody>
      </p:sp>
      <p:sp>
        <p:nvSpPr>
          <p:cNvPr id="25" name="文本框 24"/>
          <p:cNvSpPr txBox="1"/>
          <p:nvPr/>
        </p:nvSpPr>
        <p:spPr>
          <a:xfrm>
            <a:off x="7455443" y="2103126"/>
            <a:ext cx="4640551" cy="1548000"/>
          </a:xfrm>
          <a:prstGeom prst="rect">
            <a:avLst/>
          </a:prstGeom>
          <a:noFill/>
          <a:ln>
            <a:solidFill>
              <a:srgbClr val="1D1D1A"/>
            </a:solidFill>
            <a:prstDash val="dash"/>
          </a:ln>
        </p:spPr>
        <p:txBody>
          <a:bodyPr wrap="square" rtlCol="0">
            <a:noAutofit/>
          </a:bodyPr>
          <a:lstStyle/>
          <a:p>
            <a:pPr marL="0" marR="0" lvl="0" indent="0" defTabSz="914478" eaLnBrk="1" fontAlgn="ctr" latinLnBrk="0" hangingPunct="1">
              <a:lnSpc>
                <a:spcPts val="3440"/>
              </a:lnSpc>
              <a:spcBef>
                <a:spcPts val="0"/>
              </a:spcBef>
              <a:spcAft>
                <a:spcPts val="0"/>
              </a:spcAft>
              <a:buClrTx/>
              <a:buSzTx/>
              <a:buFontTx/>
              <a:buNone/>
              <a:tabLst/>
              <a:defRPr/>
            </a:pPr>
            <a:endParaRPr kumimoji="0" lang="en-US" altLang="zh-CN" sz="3200" b="0" i="0" u="none" strike="noStrike" kern="0" cap="none" spc="0" normalizeH="0" baseline="0" noProof="0" dirty="0" smtClean="0">
              <a:ln>
                <a:noFill/>
              </a:ln>
              <a:solidFill>
                <a:srgbClr val="1D1D1A"/>
              </a:solidFill>
              <a:effectLst/>
              <a:uLnTx/>
              <a:uFillTx/>
              <a:latin typeface="Arial" panose="020B0604020202020204" pitchFamily="34" charset="0"/>
              <a:ea typeface="Microsoft YaHei" panose="020B0503020204020204" pitchFamily="34" charset="-122"/>
            </a:endParaRPr>
          </a:p>
        </p:txBody>
      </p:sp>
      <p:grpSp>
        <p:nvGrpSpPr>
          <p:cNvPr id="26" name="组合 227"/>
          <p:cNvGrpSpPr>
            <a:grpSpLocks/>
          </p:cNvGrpSpPr>
          <p:nvPr/>
        </p:nvGrpSpPr>
        <p:grpSpPr bwMode="auto">
          <a:xfrm>
            <a:off x="5560562" y="2391040"/>
            <a:ext cx="402905" cy="330607"/>
            <a:chOff x="4933950" y="3770313"/>
            <a:chExt cx="536576" cy="504825"/>
          </a:xfrm>
        </p:grpSpPr>
        <p:sp>
          <p:nvSpPr>
            <p:cNvPr id="27" name="Freeform 125"/>
            <p:cNvSpPr>
              <a:spLocks noEditPoints="1"/>
            </p:cNvSpPr>
            <p:nvPr/>
          </p:nvSpPr>
          <p:spPr bwMode="auto">
            <a:xfrm>
              <a:off x="5153025" y="3770313"/>
              <a:ext cx="230188" cy="228600"/>
            </a:xfrm>
            <a:custGeom>
              <a:avLst/>
              <a:gdLst>
                <a:gd name="T0" fmla="*/ 2147483646 w 547"/>
                <a:gd name="T1" fmla="*/ 2147483646 h 547"/>
                <a:gd name="T2" fmla="*/ 2147483646 w 547"/>
                <a:gd name="T3" fmla="*/ 2147483646 h 547"/>
                <a:gd name="T4" fmla="*/ 2147483646 w 547"/>
                <a:gd name="T5" fmla="*/ 2147483646 h 547"/>
                <a:gd name="T6" fmla="*/ 2147483646 w 547"/>
                <a:gd name="T7" fmla="*/ 2147483646 h 547"/>
                <a:gd name="T8" fmla="*/ 2147483646 w 547"/>
                <a:gd name="T9" fmla="*/ 2147483646 h 547"/>
                <a:gd name="T10" fmla="*/ 2147483646 w 547"/>
                <a:gd name="T11" fmla="*/ 2147483646 h 547"/>
                <a:gd name="T12" fmla="*/ 2147483646 w 547"/>
                <a:gd name="T13" fmla="*/ 2147483646 h 547"/>
                <a:gd name="T14" fmla="*/ 2147483646 w 547"/>
                <a:gd name="T15" fmla="*/ 2147483646 h 547"/>
                <a:gd name="T16" fmla="*/ 0 w 547"/>
                <a:gd name="T17" fmla="*/ 2147483646 h 547"/>
                <a:gd name="T18" fmla="*/ 2147483646 w 547"/>
                <a:gd name="T19" fmla="*/ 0 h 547"/>
                <a:gd name="T20" fmla="*/ 2147483646 w 547"/>
                <a:gd name="T21" fmla="*/ 2147483646 h 547"/>
                <a:gd name="T22" fmla="*/ 2147483646 w 547"/>
                <a:gd name="T23" fmla="*/ 2147483646 h 5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7"/>
                <a:gd name="T37" fmla="*/ 0 h 547"/>
                <a:gd name="T38" fmla="*/ 547 w 547"/>
                <a:gd name="T39" fmla="*/ 547 h 5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7" h="547">
                  <a:moveTo>
                    <a:pt x="274" y="66"/>
                  </a:moveTo>
                  <a:lnTo>
                    <a:pt x="274" y="66"/>
                  </a:lnTo>
                  <a:cubicBezTo>
                    <a:pt x="160" y="66"/>
                    <a:pt x="67" y="159"/>
                    <a:pt x="67" y="273"/>
                  </a:cubicBezTo>
                  <a:cubicBezTo>
                    <a:pt x="67" y="387"/>
                    <a:pt x="160" y="480"/>
                    <a:pt x="274" y="480"/>
                  </a:cubicBezTo>
                  <a:cubicBezTo>
                    <a:pt x="388" y="480"/>
                    <a:pt x="481" y="387"/>
                    <a:pt x="481" y="273"/>
                  </a:cubicBezTo>
                  <a:cubicBezTo>
                    <a:pt x="481" y="159"/>
                    <a:pt x="388" y="66"/>
                    <a:pt x="274" y="66"/>
                  </a:cubicBezTo>
                  <a:close/>
                  <a:moveTo>
                    <a:pt x="274" y="547"/>
                  </a:moveTo>
                  <a:lnTo>
                    <a:pt x="274" y="547"/>
                  </a:lnTo>
                  <a:cubicBezTo>
                    <a:pt x="123" y="547"/>
                    <a:pt x="0" y="424"/>
                    <a:pt x="0" y="273"/>
                  </a:cubicBezTo>
                  <a:cubicBezTo>
                    <a:pt x="0" y="122"/>
                    <a:pt x="123" y="0"/>
                    <a:pt x="274" y="0"/>
                  </a:cubicBezTo>
                  <a:cubicBezTo>
                    <a:pt x="425" y="0"/>
                    <a:pt x="547" y="122"/>
                    <a:pt x="547" y="273"/>
                  </a:cubicBezTo>
                  <a:cubicBezTo>
                    <a:pt x="547" y="424"/>
                    <a:pt x="425" y="547"/>
                    <a:pt x="274" y="54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28" name="Freeform 126"/>
            <p:cNvSpPr>
              <a:spLocks noEditPoints="1"/>
            </p:cNvSpPr>
            <p:nvPr/>
          </p:nvSpPr>
          <p:spPr bwMode="auto">
            <a:xfrm>
              <a:off x="4948238" y="4030663"/>
              <a:ext cx="215900" cy="155575"/>
            </a:xfrm>
            <a:custGeom>
              <a:avLst/>
              <a:gdLst>
                <a:gd name="T0" fmla="*/ 2147483646 w 515"/>
                <a:gd name="T1" fmla="*/ 2147483646 h 369"/>
                <a:gd name="T2" fmla="*/ 2147483646 w 515"/>
                <a:gd name="T3" fmla="*/ 2147483646 h 369"/>
                <a:gd name="T4" fmla="*/ 2147483646 w 515"/>
                <a:gd name="T5" fmla="*/ 2147483646 h 369"/>
                <a:gd name="T6" fmla="*/ 2147483646 w 515"/>
                <a:gd name="T7" fmla="*/ 2147483646 h 369"/>
                <a:gd name="T8" fmla="*/ 2147483646 w 515"/>
                <a:gd name="T9" fmla="*/ 2147483646 h 369"/>
                <a:gd name="T10" fmla="*/ 2147483646 w 515"/>
                <a:gd name="T11" fmla="*/ 2147483646 h 369"/>
                <a:gd name="T12" fmla="*/ 2147483646 w 515"/>
                <a:gd name="T13" fmla="*/ 2147483646 h 369"/>
                <a:gd name="T14" fmla="*/ 2147483646 w 515"/>
                <a:gd name="T15" fmla="*/ 2147483646 h 369"/>
                <a:gd name="T16" fmla="*/ 2147483646 w 515"/>
                <a:gd name="T17" fmla="*/ 2147483646 h 369"/>
                <a:gd name="T18" fmla="*/ 0 w 515"/>
                <a:gd name="T19" fmla="*/ 2147483646 h 369"/>
                <a:gd name="T20" fmla="*/ 0 w 515"/>
                <a:gd name="T21" fmla="*/ 2147483646 h 369"/>
                <a:gd name="T22" fmla="*/ 2147483646 w 515"/>
                <a:gd name="T23" fmla="*/ 0 h 369"/>
                <a:gd name="T24" fmla="*/ 2147483646 w 515"/>
                <a:gd name="T25" fmla="*/ 0 h 369"/>
                <a:gd name="T26" fmla="*/ 2147483646 w 515"/>
                <a:gd name="T27" fmla="*/ 2147483646 h 369"/>
                <a:gd name="T28" fmla="*/ 2147483646 w 515"/>
                <a:gd name="T29" fmla="*/ 2147483646 h 369"/>
                <a:gd name="T30" fmla="*/ 2147483646 w 515"/>
                <a:gd name="T31" fmla="*/ 2147483646 h 3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369"/>
                <a:gd name="T50" fmla="*/ 515 w 515"/>
                <a:gd name="T51" fmla="*/ 369 h 36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369">
                  <a:moveTo>
                    <a:pt x="53" y="316"/>
                  </a:moveTo>
                  <a:lnTo>
                    <a:pt x="53" y="316"/>
                  </a:lnTo>
                  <a:lnTo>
                    <a:pt x="461" y="316"/>
                  </a:lnTo>
                  <a:lnTo>
                    <a:pt x="461" y="53"/>
                  </a:lnTo>
                  <a:lnTo>
                    <a:pt x="53" y="53"/>
                  </a:lnTo>
                  <a:lnTo>
                    <a:pt x="53" y="316"/>
                  </a:lnTo>
                  <a:close/>
                  <a:moveTo>
                    <a:pt x="488" y="369"/>
                  </a:moveTo>
                  <a:lnTo>
                    <a:pt x="488" y="369"/>
                  </a:lnTo>
                  <a:lnTo>
                    <a:pt x="27" y="369"/>
                  </a:lnTo>
                  <a:cubicBezTo>
                    <a:pt x="12" y="369"/>
                    <a:pt x="0" y="357"/>
                    <a:pt x="0" y="343"/>
                  </a:cubicBezTo>
                  <a:lnTo>
                    <a:pt x="0" y="26"/>
                  </a:lnTo>
                  <a:cubicBezTo>
                    <a:pt x="0" y="12"/>
                    <a:pt x="12" y="0"/>
                    <a:pt x="27" y="0"/>
                  </a:cubicBezTo>
                  <a:lnTo>
                    <a:pt x="488" y="0"/>
                  </a:lnTo>
                  <a:cubicBezTo>
                    <a:pt x="503" y="0"/>
                    <a:pt x="515" y="12"/>
                    <a:pt x="515" y="26"/>
                  </a:cubicBezTo>
                  <a:lnTo>
                    <a:pt x="515" y="343"/>
                  </a:lnTo>
                  <a:cubicBezTo>
                    <a:pt x="515" y="357"/>
                    <a:pt x="503" y="369"/>
                    <a:pt x="488" y="36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29" name="Freeform 127"/>
            <p:cNvSpPr>
              <a:spLocks/>
            </p:cNvSpPr>
            <p:nvPr/>
          </p:nvSpPr>
          <p:spPr bwMode="auto">
            <a:xfrm>
              <a:off x="4933950" y="4194175"/>
              <a:ext cx="244475" cy="30163"/>
            </a:xfrm>
            <a:custGeom>
              <a:avLst/>
              <a:gdLst>
                <a:gd name="T0" fmla="*/ 2147483646 w 581"/>
                <a:gd name="T1" fmla="*/ 0 h 71"/>
                <a:gd name="T2" fmla="*/ 2147483646 w 581"/>
                <a:gd name="T3" fmla="*/ 0 h 71"/>
                <a:gd name="T4" fmla="*/ 2147483646 w 581"/>
                <a:gd name="T5" fmla="*/ 0 h 71"/>
                <a:gd name="T6" fmla="*/ 0 w 581"/>
                <a:gd name="T7" fmla="*/ 2147483646 h 71"/>
                <a:gd name="T8" fmla="*/ 0 w 581"/>
                <a:gd name="T9" fmla="*/ 2147483646 h 71"/>
                <a:gd name="T10" fmla="*/ 2147483646 w 581"/>
                <a:gd name="T11" fmla="*/ 2147483646 h 71"/>
                <a:gd name="T12" fmla="*/ 2147483646 w 581"/>
                <a:gd name="T13" fmla="*/ 2147483646 h 71"/>
                <a:gd name="T14" fmla="*/ 2147483646 w 581"/>
                <a:gd name="T15" fmla="*/ 0 h 71"/>
                <a:gd name="T16" fmla="*/ 0 60000 65536"/>
                <a:gd name="T17" fmla="*/ 0 60000 65536"/>
                <a:gd name="T18" fmla="*/ 0 60000 65536"/>
                <a:gd name="T19" fmla="*/ 0 60000 65536"/>
                <a:gd name="T20" fmla="*/ 0 60000 65536"/>
                <a:gd name="T21" fmla="*/ 0 60000 65536"/>
                <a:gd name="T22" fmla="*/ 0 60000 65536"/>
                <a:gd name="T23" fmla="*/ 0 60000 65536"/>
                <a:gd name="T24" fmla="*/ 0 w 581"/>
                <a:gd name="T25" fmla="*/ 0 h 71"/>
                <a:gd name="T26" fmla="*/ 581 w 581"/>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1" h="71">
                  <a:moveTo>
                    <a:pt x="521" y="0"/>
                  </a:moveTo>
                  <a:lnTo>
                    <a:pt x="521" y="0"/>
                  </a:lnTo>
                  <a:lnTo>
                    <a:pt x="40" y="0"/>
                  </a:lnTo>
                  <a:lnTo>
                    <a:pt x="0" y="37"/>
                  </a:lnTo>
                  <a:lnTo>
                    <a:pt x="0" y="71"/>
                  </a:lnTo>
                  <a:lnTo>
                    <a:pt x="581" y="71"/>
                  </a:lnTo>
                  <a:lnTo>
                    <a:pt x="581" y="37"/>
                  </a:lnTo>
                  <a:lnTo>
                    <a:pt x="521"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30" name="Freeform 128"/>
            <p:cNvSpPr>
              <a:spLocks/>
            </p:cNvSpPr>
            <p:nvPr/>
          </p:nvSpPr>
          <p:spPr bwMode="auto">
            <a:xfrm>
              <a:off x="5070475" y="4216400"/>
              <a:ext cx="219075" cy="47625"/>
            </a:xfrm>
            <a:custGeom>
              <a:avLst/>
              <a:gdLst>
                <a:gd name="T0" fmla="*/ 2147483646 w 522"/>
                <a:gd name="T1" fmla="*/ 2147483646 h 110"/>
                <a:gd name="T2" fmla="*/ 2147483646 w 522"/>
                <a:gd name="T3" fmla="*/ 2147483646 h 110"/>
                <a:gd name="T4" fmla="*/ 2147483646 w 522"/>
                <a:gd name="T5" fmla="*/ 2147483646 h 110"/>
                <a:gd name="T6" fmla="*/ 0 w 522"/>
                <a:gd name="T7" fmla="*/ 2147483646 h 110"/>
                <a:gd name="T8" fmla="*/ 0 w 522"/>
                <a:gd name="T9" fmla="*/ 0 h 110"/>
                <a:gd name="T10" fmla="*/ 2147483646 w 522"/>
                <a:gd name="T11" fmla="*/ 0 h 110"/>
                <a:gd name="T12" fmla="*/ 2147483646 w 522"/>
                <a:gd name="T13" fmla="*/ 2147483646 h 110"/>
                <a:gd name="T14" fmla="*/ 2147483646 w 522"/>
                <a:gd name="T15" fmla="*/ 2147483646 h 110"/>
                <a:gd name="T16" fmla="*/ 2147483646 w 522"/>
                <a:gd name="T17" fmla="*/ 2147483646 h 1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2"/>
                <a:gd name="T28" fmla="*/ 0 h 110"/>
                <a:gd name="T29" fmla="*/ 522 w 522"/>
                <a:gd name="T30" fmla="*/ 110 h 1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2" h="110">
                  <a:moveTo>
                    <a:pt x="522" y="110"/>
                  </a:moveTo>
                  <a:lnTo>
                    <a:pt x="522" y="110"/>
                  </a:lnTo>
                  <a:lnTo>
                    <a:pt x="33" y="110"/>
                  </a:lnTo>
                  <a:cubicBezTo>
                    <a:pt x="15" y="110"/>
                    <a:pt x="0" y="95"/>
                    <a:pt x="0" y="77"/>
                  </a:cubicBezTo>
                  <a:lnTo>
                    <a:pt x="0" y="0"/>
                  </a:lnTo>
                  <a:lnTo>
                    <a:pt x="66" y="0"/>
                  </a:lnTo>
                  <a:lnTo>
                    <a:pt x="66" y="43"/>
                  </a:lnTo>
                  <a:lnTo>
                    <a:pt x="522" y="43"/>
                  </a:lnTo>
                  <a:lnTo>
                    <a:pt x="522" y="11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31" name="Freeform 129"/>
            <p:cNvSpPr>
              <a:spLocks/>
            </p:cNvSpPr>
            <p:nvPr/>
          </p:nvSpPr>
          <p:spPr bwMode="auto">
            <a:xfrm>
              <a:off x="5091113" y="3986213"/>
              <a:ext cx="379413" cy="277813"/>
            </a:xfrm>
            <a:custGeom>
              <a:avLst/>
              <a:gdLst>
                <a:gd name="T0" fmla="*/ 2147483646 w 905"/>
                <a:gd name="T1" fmla="*/ 2147483646 h 658"/>
                <a:gd name="T2" fmla="*/ 2147483646 w 905"/>
                <a:gd name="T3" fmla="*/ 2147483646 h 658"/>
                <a:gd name="T4" fmla="*/ 2147483646 w 905"/>
                <a:gd name="T5" fmla="*/ 2147483646 h 658"/>
                <a:gd name="T6" fmla="*/ 2147483646 w 905"/>
                <a:gd name="T7" fmla="*/ 2147483646 h 658"/>
                <a:gd name="T8" fmla="*/ 2147483646 w 905"/>
                <a:gd name="T9" fmla="*/ 2147483646 h 658"/>
                <a:gd name="T10" fmla="*/ 2147483646 w 905"/>
                <a:gd name="T11" fmla="*/ 2147483646 h 658"/>
                <a:gd name="T12" fmla="*/ 2147483646 w 905"/>
                <a:gd name="T13" fmla="*/ 2147483646 h 658"/>
                <a:gd name="T14" fmla="*/ 2147483646 w 905"/>
                <a:gd name="T15" fmla="*/ 2147483646 h 658"/>
                <a:gd name="T16" fmla="*/ 2147483646 w 905"/>
                <a:gd name="T17" fmla="*/ 2147483646 h 658"/>
                <a:gd name="T18" fmla="*/ 2147483646 w 905"/>
                <a:gd name="T19" fmla="*/ 2147483646 h 658"/>
                <a:gd name="T20" fmla="*/ 2147483646 w 905"/>
                <a:gd name="T21" fmla="*/ 2147483646 h 658"/>
                <a:gd name="T22" fmla="*/ 2147483646 w 905"/>
                <a:gd name="T23" fmla="*/ 2147483646 h 658"/>
                <a:gd name="T24" fmla="*/ 2147483646 w 905"/>
                <a:gd name="T25" fmla="*/ 2147483646 h 658"/>
                <a:gd name="T26" fmla="*/ 2147483646 w 905"/>
                <a:gd name="T27" fmla="*/ 2147483646 h 658"/>
                <a:gd name="T28" fmla="*/ 2147483646 w 905"/>
                <a:gd name="T29" fmla="*/ 2147483646 h 658"/>
                <a:gd name="T30" fmla="*/ 0 w 905"/>
                <a:gd name="T31" fmla="*/ 2147483646 h 658"/>
                <a:gd name="T32" fmla="*/ 2147483646 w 905"/>
                <a:gd name="T33" fmla="*/ 2147483646 h 658"/>
                <a:gd name="T34" fmla="*/ 2147483646 w 905"/>
                <a:gd name="T35" fmla="*/ 2147483646 h 658"/>
                <a:gd name="T36" fmla="*/ 2147483646 w 905"/>
                <a:gd name="T37" fmla="*/ 2147483646 h 658"/>
                <a:gd name="T38" fmla="*/ 2147483646 w 905"/>
                <a:gd name="T39" fmla="*/ 2147483646 h 658"/>
                <a:gd name="T40" fmla="*/ 2147483646 w 905"/>
                <a:gd name="T41" fmla="*/ 2147483646 h 658"/>
                <a:gd name="T42" fmla="*/ 2147483646 w 905"/>
                <a:gd name="T43" fmla="*/ 2147483646 h 658"/>
                <a:gd name="T44" fmla="*/ 2147483646 w 905"/>
                <a:gd name="T45" fmla="*/ 2147483646 h 658"/>
                <a:gd name="T46" fmla="*/ 2147483646 w 905"/>
                <a:gd name="T47" fmla="*/ 2147483646 h 658"/>
                <a:gd name="T48" fmla="*/ 2147483646 w 905"/>
                <a:gd name="T49" fmla="*/ 2147483646 h 658"/>
                <a:gd name="T50" fmla="*/ 2147483646 w 905"/>
                <a:gd name="T51" fmla="*/ 2147483646 h 658"/>
                <a:gd name="T52" fmla="*/ 2147483646 w 905"/>
                <a:gd name="T53" fmla="*/ 2147483646 h 658"/>
                <a:gd name="T54" fmla="*/ 2147483646 w 905"/>
                <a:gd name="T55" fmla="*/ 2147483646 h 658"/>
                <a:gd name="T56" fmla="*/ 2147483646 w 905"/>
                <a:gd name="T57" fmla="*/ 2147483646 h 658"/>
                <a:gd name="T58" fmla="*/ 2147483646 w 905"/>
                <a:gd name="T59" fmla="*/ 2147483646 h 6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5"/>
                <a:gd name="T91" fmla="*/ 0 h 658"/>
                <a:gd name="T92" fmla="*/ 905 w 905"/>
                <a:gd name="T93" fmla="*/ 658 h 6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5" h="658">
                  <a:moveTo>
                    <a:pt x="872" y="658"/>
                  </a:moveTo>
                  <a:lnTo>
                    <a:pt x="872" y="658"/>
                  </a:lnTo>
                  <a:lnTo>
                    <a:pt x="705" y="658"/>
                  </a:lnTo>
                  <a:lnTo>
                    <a:pt x="705" y="591"/>
                  </a:lnTo>
                  <a:lnTo>
                    <a:pt x="839" y="591"/>
                  </a:lnTo>
                  <a:lnTo>
                    <a:pt x="839" y="168"/>
                  </a:lnTo>
                  <a:cubicBezTo>
                    <a:pt x="802" y="144"/>
                    <a:pt x="728" y="103"/>
                    <a:pt x="683" y="78"/>
                  </a:cubicBezTo>
                  <a:lnTo>
                    <a:pt x="577" y="192"/>
                  </a:lnTo>
                  <a:cubicBezTo>
                    <a:pt x="565" y="205"/>
                    <a:pt x="546" y="207"/>
                    <a:pt x="532" y="197"/>
                  </a:cubicBezTo>
                  <a:lnTo>
                    <a:pt x="463" y="146"/>
                  </a:lnTo>
                  <a:lnTo>
                    <a:pt x="375" y="146"/>
                  </a:lnTo>
                  <a:lnTo>
                    <a:pt x="308" y="198"/>
                  </a:lnTo>
                  <a:cubicBezTo>
                    <a:pt x="294" y="209"/>
                    <a:pt x="274" y="207"/>
                    <a:pt x="263" y="194"/>
                  </a:cubicBezTo>
                  <a:lnTo>
                    <a:pt x="158" y="80"/>
                  </a:lnTo>
                  <a:lnTo>
                    <a:pt x="36" y="159"/>
                  </a:lnTo>
                  <a:lnTo>
                    <a:pt x="0" y="103"/>
                  </a:lnTo>
                  <a:lnTo>
                    <a:pt x="146" y="9"/>
                  </a:lnTo>
                  <a:cubicBezTo>
                    <a:pt x="159" y="0"/>
                    <a:pt x="178" y="2"/>
                    <a:pt x="189" y="14"/>
                  </a:cubicBezTo>
                  <a:lnTo>
                    <a:pt x="291" y="126"/>
                  </a:lnTo>
                  <a:lnTo>
                    <a:pt x="343" y="86"/>
                  </a:lnTo>
                  <a:cubicBezTo>
                    <a:pt x="348" y="82"/>
                    <a:pt x="356" y="79"/>
                    <a:pt x="363" y="79"/>
                  </a:cubicBezTo>
                  <a:lnTo>
                    <a:pt x="474" y="79"/>
                  </a:lnTo>
                  <a:cubicBezTo>
                    <a:pt x="481" y="79"/>
                    <a:pt x="488" y="81"/>
                    <a:pt x="493" y="86"/>
                  </a:cubicBezTo>
                  <a:lnTo>
                    <a:pt x="548" y="125"/>
                  </a:lnTo>
                  <a:lnTo>
                    <a:pt x="652" y="14"/>
                  </a:lnTo>
                  <a:cubicBezTo>
                    <a:pt x="662" y="3"/>
                    <a:pt x="678" y="0"/>
                    <a:pt x="692" y="7"/>
                  </a:cubicBezTo>
                  <a:cubicBezTo>
                    <a:pt x="698" y="11"/>
                    <a:pt x="847" y="91"/>
                    <a:pt x="892" y="124"/>
                  </a:cubicBezTo>
                  <a:cubicBezTo>
                    <a:pt x="900" y="130"/>
                    <a:pt x="905" y="140"/>
                    <a:pt x="905" y="150"/>
                  </a:cubicBezTo>
                  <a:lnTo>
                    <a:pt x="905" y="625"/>
                  </a:lnTo>
                  <a:cubicBezTo>
                    <a:pt x="905" y="643"/>
                    <a:pt x="890" y="658"/>
                    <a:pt x="872" y="65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32" name="Freeform 130"/>
            <p:cNvSpPr>
              <a:spLocks/>
            </p:cNvSpPr>
            <p:nvPr/>
          </p:nvSpPr>
          <p:spPr bwMode="auto">
            <a:xfrm>
              <a:off x="5251450" y="4217988"/>
              <a:ext cx="58738" cy="57150"/>
            </a:xfrm>
            <a:custGeom>
              <a:avLst/>
              <a:gdLst>
                <a:gd name="T0" fmla="*/ 2147483646 w 139"/>
                <a:gd name="T1" fmla="*/ 2147483646 h 138"/>
                <a:gd name="T2" fmla="*/ 2147483646 w 139"/>
                <a:gd name="T3" fmla="*/ 2147483646 h 138"/>
                <a:gd name="T4" fmla="*/ 0 w 139"/>
                <a:gd name="T5" fmla="*/ 2147483646 h 138"/>
                <a:gd name="T6" fmla="*/ 2147483646 w 139"/>
                <a:gd name="T7" fmla="*/ 0 h 138"/>
                <a:gd name="T8" fmla="*/ 2147483646 w 139"/>
                <a:gd name="T9" fmla="*/ 2147483646 h 138"/>
                <a:gd name="T10" fmla="*/ 2147483646 w 139"/>
                <a:gd name="T11" fmla="*/ 2147483646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8" y="0"/>
                    <a:pt x="139" y="31"/>
                    <a:pt x="139" y="69"/>
                  </a:cubicBezTo>
                  <a:cubicBezTo>
                    <a:pt x="139" y="107"/>
                    <a:pt x="108" y="138"/>
                    <a:pt x="69" y="13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33" name="Freeform 131"/>
            <p:cNvSpPr>
              <a:spLocks/>
            </p:cNvSpPr>
            <p:nvPr/>
          </p:nvSpPr>
          <p:spPr bwMode="auto">
            <a:xfrm>
              <a:off x="5341938" y="4216400"/>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7"/>
                    <a:pt x="0" y="69"/>
                  </a:cubicBezTo>
                  <a:cubicBezTo>
                    <a:pt x="0" y="31"/>
                    <a:pt x="30" y="0"/>
                    <a:pt x="69" y="0"/>
                  </a:cubicBezTo>
                  <a:cubicBezTo>
                    <a:pt x="107" y="0"/>
                    <a:pt x="138" y="31"/>
                    <a:pt x="138" y="69"/>
                  </a:cubicBezTo>
                  <a:cubicBezTo>
                    <a:pt x="138"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34" name="Freeform 132"/>
            <p:cNvSpPr>
              <a:spLocks/>
            </p:cNvSpPr>
            <p:nvPr/>
          </p:nvSpPr>
          <p:spPr bwMode="auto">
            <a:xfrm>
              <a:off x="5235575" y="4033838"/>
              <a:ext cx="66675" cy="160338"/>
            </a:xfrm>
            <a:custGeom>
              <a:avLst/>
              <a:gdLst>
                <a:gd name="T0" fmla="*/ 2147483646 w 160"/>
                <a:gd name="T1" fmla="*/ 0 h 381"/>
                <a:gd name="T2" fmla="*/ 2147483646 w 160"/>
                <a:gd name="T3" fmla="*/ 0 h 381"/>
                <a:gd name="T4" fmla="*/ 2147483646 w 160"/>
                <a:gd name="T5" fmla="*/ 2147483646 h 381"/>
                <a:gd name="T6" fmla="*/ 0 w 160"/>
                <a:gd name="T7" fmla="*/ 2147483646 h 381"/>
                <a:gd name="T8" fmla="*/ 2147483646 w 160"/>
                <a:gd name="T9" fmla="*/ 2147483646 h 381"/>
                <a:gd name="T10" fmla="*/ 2147483646 w 160"/>
                <a:gd name="T11" fmla="*/ 2147483646 h 381"/>
                <a:gd name="T12" fmla="*/ 2147483646 w 160"/>
                <a:gd name="T13" fmla="*/ 2147483646 h 381"/>
                <a:gd name="T14" fmla="*/ 2147483646 w 160"/>
                <a:gd name="T15" fmla="*/ 0 h 381"/>
                <a:gd name="T16" fmla="*/ 0 60000 65536"/>
                <a:gd name="T17" fmla="*/ 0 60000 65536"/>
                <a:gd name="T18" fmla="*/ 0 60000 65536"/>
                <a:gd name="T19" fmla="*/ 0 60000 65536"/>
                <a:gd name="T20" fmla="*/ 0 60000 65536"/>
                <a:gd name="T21" fmla="*/ 0 60000 65536"/>
                <a:gd name="T22" fmla="*/ 0 60000 65536"/>
                <a:gd name="T23" fmla="*/ 0 60000 65536"/>
                <a:gd name="T24" fmla="*/ 0 w 160"/>
                <a:gd name="T25" fmla="*/ 0 h 381"/>
                <a:gd name="T26" fmla="*/ 160 w 160"/>
                <a:gd name="T27" fmla="*/ 381 h 3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 h="381">
                  <a:moveTo>
                    <a:pt x="11" y="0"/>
                  </a:moveTo>
                  <a:lnTo>
                    <a:pt x="11" y="0"/>
                  </a:lnTo>
                  <a:lnTo>
                    <a:pt x="33" y="78"/>
                  </a:lnTo>
                  <a:lnTo>
                    <a:pt x="0" y="293"/>
                  </a:lnTo>
                  <a:lnTo>
                    <a:pt x="82" y="381"/>
                  </a:lnTo>
                  <a:lnTo>
                    <a:pt x="160" y="293"/>
                  </a:lnTo>
                  <a:lnTo>
                    <a:pt x="118" y="80"/>
                  </a:lnTo>
                  <a:lnTo>
                    <a:pt x="136" y="0"/>
                  </a:lnTo>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grpSp>
      <p:grpSp>
        <p:nvGrpSpPr>
          <p:cNvPr id="35" name="组合 251"/>
          <p:cNvGrpSpPr>
            <a:grpSpLocks/>
          </p:cNvGrpSpPr>
          <p:nvPr/>
        </p:nvGrpSpPr>
        <p:grpSpPr bwMode="auto">
          <a:xfrm>
            <a:off x="8321910" y="2359559"/>
            <a:ext cx="418582" cy="350007"/>
            <a:chOff x="7588250" y="2259013"/>
            <a:chExt cx="598488" cy="612776"/>
          </a:xfrm>
        </p:grpSpPr>
        <p:sp>
          <p:nvSpPr>
            <p:cNvPr id="36" name="Freeform 60"/>
            <p:cNvSpPr>
              <a:spLocks/>
            </p:cNvSpPr>
            <p:nvPr/>
          </p:nvSpPr>
          <p:spPr bwMode="auto">
            <a:xfrm>
              <a:off x="7588250" y="2259013"/>
              <a:ext cx="598488" cy="598488"/>
            </a:xfrm>
            <a:custGeom>
              <a:avLst/>
              <a:gdLst>
                <a:gd name="T0" fmla="*/ 2147483646 w 1430"/>
                <a:gd name="T1" fmla="*/ 2147483646 h 1424"/>
                <a:gd name="T2" fmla="*/ 2147483646 w 1430"/>
                <a:gd name="T3" fmla="*/ 2147483646 h 1424"/>
                <a:gd name="T4" fmla="*/ 2147483646 w 1430"/>
                <a:gd name="T5" fmla="*/ 2147483646 h 1424"/>
                <a:gd name="T6" fmla="*/ 2147483646 w 1430"/>
                <a:gd name="T7" fmla="*/ 2147483646 h 1424"/>
                <a:gd name="T8" fmla="*/ 2147483646 w 1430"/>
                <a:gd name="T9" fmla="*/ 2147483646 h 1424"/>
                <a:gd name="T10" fmla="*/ 2147483646 w 1430"/>
                <a:gd name="T11" fmla="*/ 2147483646 h 1424"/>
                <a:gd name="T12" fmla="*/ 2147483646 w 1430"/>
                <a:gd name="T13" fmla="*/ 2147483646 h 1424"/>
                <a:gd name="T14" fmla="*/ 2147483646 w 1430"/>
                <a:gd name="T15" fmla="*/ 2147483646 h 1424"/>
                <a:gd name="T16" fmla="*/ 2147483646 w 1430"/>
                <a:gd name="T17" fmla="*/ 2147483646 h 1424"/>
                <a:gd name="T18" fmla="*/ 2147483646 w 1430"/>
                <a:gd name="T19" fmla="*/ 2147483646 h 1424"/>
                <a:gd name="T20" fmla="*/ 0 w 1430"/>
                <a:gd name="T21" fmla="*/ 2147483646 h 1424"/>
                <a:gd name="T22" fmla="*/ 2147483646 w 1430"/>
                <a:gd name="T23" fmla="*/ 0 h 1424"/>
                <a:gd name="T24" fmla="*/ 2147483646 w 1430"/>
                <a:gd name="T25" fmla="*/ 2147483646 h 1424"/>
                <a:gd name="T26" fmla="*/ 2147483646 w 1430"/>
                <a:gd name="T27" fmla="*/ 2147483646 h 1424"/>
                <a:gd name="T28" fmla="*/ 2147483646 w 1430"/>
                <a:gd name="T29" fmla="*/ 2147483646 h 14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0"/>
                <a:gd name="T46" fmla="*/ 0 h 1424"/>
                <a:gd name="T47" fmla="*/ 1430 w 1430"/>
                <a:gd name="T48" fmla="*/ 1424 h 14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0" h="1424">
                  <a:moveTo>
                    <a:pt x="817" y="1421"/>
                  </a:moveTo>
                  <a:lnTo>
                    <a:pt x="817" y="1421"/>
                  </a:lnTo>
                  <a:cubicBezTo>
                    <a:pt x="801" y="1421"/>
                    <a:pt x="787" y="1410"/>
                    <a:pt x="784" y="1393"/>
                  </a:cubicBezTo>
                  <a:cubicBezTo>
                    <a:pt x="782" y="1375"/>
                    <a:pt x="794" y="1358"/>
                    <a:pt x="812" y="1355"/>
                  </a:cubicBezTo>
                  <a:cubicBezTo>
                    <a:pt x="1126" y="1308"/>
                    <a:pt x="1363" y="1032"/>
                    <a:pt x="1363" y="714"/>
                  </a:cubicBezTo>
                  <a:cubicBezTo>
                    <a:pt x="1363" y="357"/>
                    <a:pt x="1072" y="66"/>
                    <a:pt x="715" y="66"/>
                  </a:cubicBezTo>
                  <a:cubicBezTo>
                    <a:pt x="358" y="66"/>
                    <a:pt x="67" y="357"/>
                    <a:pt x="67" y="714"/>
                  </a:cubicBezTo>
                  <a:cubicBezTo>
                    <a:pt x="67" y="1032"/>
                    <a:pt x="304" y="1308"/>
                    <a:pt x="618" y="1355"/>
                  </a:cubicBezTo>
                  <a:cubicBezTo>
                    <a:pt x="636" y="1358"/>
                    <a:pt x="648" y="1375"/>
                    <a:pt x="646" y="1393"/>
                  </a:cubicBezTo>
                  <a:cubicBezTo>
                    <a:pt x="643" y="1411"/>
                    <a:pt x="626" y="1424"/>
                    <a:pt x="608" y="1421"/>
                  </a:cubicBezTo>
                  <a:cubicBezTo>
                    <a:pt x="261" y="1369"/>
                    <a:pt x="0" y="1065"/>
                    <a:pt x="0" y="714"/>
                  </a:cubicBezTo>
                  <a:cubicBezTo>
                    <a:pt x="0" y="320"/>
                    <a:pt x="321" y="0"/>
                    <a:pt x="715" y="0"/>
                  </a:cubicBezTo>
                  <a:cubicBezTo>
                    <a:pt x="1109" y="0"/>
                    <a:pt x="1430" y="320"/>
                    <a:pt x="1430" y="714"/>
                  </a:cubicBezTo>
                  <a:cubicBezTo>
                    <a:pt x="1430" y="1065"/>
                    <a:pt x="1169" y="1369"/>
                    <a:pt x="822" y="1421"/>
                  </a:cubicBezTo>
                  <a:cubicBezTo>
                    <a:pt x="821" y="1421"/>
                    <a:pt x="819" y="1421"/>
                    <a:pt x="817" y="142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37" name="Freeform 61"/>
            <p:cNvSpPr>
              <a:spLocks/>
            </p:cNvSpPr>
            <p:nvPr/>
          </p:nvSpPr>
          <p:spPr bwMode="auto">
            <a:xfrm>
              <a:off x="7813675" y="2813051"/>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8"/>
                    <a:pt x="0" y="69"/>
                  </a:cubicBezTo>
                  <a:cubicBezTo>
                    <a:pt x="0" y="31"/>
                    <a:pt x="31" y="0"/>
                    <a:pt x="69" y="0"/>
                  </a:cubicBezTo>
                  <a:cubicBezTo>
                    <a:pt x="108" y="0"/>
                    <a:pt x="139" y="31"/>
                    <a:pt x="139" y="69"/>
                  </a:cubicBezTo>
                  <a:cubicBezTo>
                    <a:pt x="139" y="108"/>
                    <a:pt x="108"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38" name="Freeform 62"/>
            <p:cNvSpPr>
              <a:spLocks/>
            </p:cNvSpPr>
            <p:nvPr/>
          </p:nvSpPr>
          <p:spPr bwMode="auto">
            <a:xfrm>
              <a:off x="7904163" y="2813051"/>
              <a:ext cx="57150"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8"/>
                    <a:pt x="0" y="70"/>
                  </a:cubicBezTo>
                  <a:cubicBezTo>
                    <a:pt x="0" y="31"/>
                    <a:pt x="31" y="0"/>
                    <a:pt x="69" y="0"/>
                  </a:cubicBezTo>
                  <a:cubicBezTo>
                    <a:pt x="108" y="0"/>
                    <a:pt x="139" y="31"/>
                    <a:pt x="139" y="70"/>
                  </a:cubicBezTo>
                  <a:cubicBezTo>
                    <a:pt x="139" y="108"/>
                    <a:pt x="108"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39" name="Freeform 63"/>
            <p:cNvSpPr>
              <a:spLocks noEditPoints="1"/>
            </p:cNvSpPr>
            <p:nvPr/>
          </p:nvSpPr>
          <p:spPr bwMode="auto">
            <a:xfrm>
              <a:off x="7726363" y="2398713"/>
              <a:ext cx="152400" cy="152400"/>
            </a:xfrm>
            <a:custGeom>
              <a:avLst/>
              <a:gdLst>
                <a:gd name="T0" fmla="*/ 2147483646 w 362"/>
                <a:gd name="T1" fmla="*/ 2147483646 h 362"/>
                <a:gd name="T2" fmla="*/ 2147483646 w 362"/>
                <a:gd name="T3" fmla="*/ 2147483646 h 362"/>
                <a:gd name="T4" fmla="*/ 2147483646 w 362"/>
                <a:gd name="T5" fmla="*/ 2147483646 h 362"/>
                <a:gd name="T6" fmla="*/ 2147483646 w 362"/>
                <a:gd name="T7" fmla="*/ 2147483646 h 362"/>
                <a:gd name="T8" fmla="*/ 2147483646 w 362"/>
                <a:gd name="T9" fmla="*/ 2147483646 h 362"/>
                <a:gd name="T10" fmla="*/ 2147483646 w 362"/>
                <a:gd name="T11" fmla="*/ 2147483646 h 362"/>
                <a:gd name="T12" fmla="*/ 2147483646 w 362"/>
                <a:gd name="T13" fmla="*/ 2147483646 h 362"/>
                <a:gd name="T14" fmla="*/ 2147483646 w 362"/>
                <a:gd name="T15" fmla="*/ 2147483646 h 362"/>
                <a:gd name="T16" fmla="*/ 2147483646 w 362"/>
                <a:gd name="T17" fmla="*/ 2147483646 h 362"/>
                <a:gd name="T18" fmla="*/ 2147483646 w 362"/>
                <a:gd name="T19" fmla="*/ 2147483646 h 362"/>
                <a:gd name="T20" fmla="*/ 2147483646 w 362"/>
                <a:gd name="T21" fmla="*/ 2147483646 h 362"/>
                <a:gd name="T22" fmla="*/ 2147483646 w 362"/>
                <a:gd name="T23" fmla="*/ 2147483646 h 362"/>
                <a:gd name="T24" fmla="*/ 2147483646 w 362"/>
                <a:gd name="T25" fmla="*/ 2147483646 h 362"/>
                <a:gd name="T26" fmla="*/ 0 w 362"/>
                <a:gd name="T27" fmla="*/ 2147483646 h 362"/>
                <a:gd name="T28" fmla="*/ 2147483646 w 362"/>
                <a:gd name="T29" fmla="*/ 0 h 362"/>
                <a:gd name="T30" fmla="*/ 2147483646 w 362"/>
                <a:gd name="T31" fmla="*/ 2147483646 h 362"/>
                <a:gd name="T32" fmla="*/ 2147483646 w 362"/>
                <a:gd name="T33" fmla="*/ 2147483646 h 362"/>
                <a:gd name="T34" fmla="*/ 2147483646 w 362"/>
                <a:gd name="T35" fmla="*/ 2147483646 h 362"/>
                <a:gd name="T36" fmla="*/ 2147483646 w 362"/>
                <a:gd name="T37" fmla="*/ 2147483646 h 362"/>
                <a:gd name="T38" fmla="*/ 2147483646 w 362"/>
                <a:gd name="T39" fmla="*/ 2147483646 h 362"/>
                <a:gd name="T40" fmla="*/ 2147483646 w 362"/>
                <a:gd name="T41" fmla="*/ 2147483646 h 3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2"/>
                <a:gd name="T64" fmla="*/ 0 h 362"/>
                <a:gd name="T65" fmla="*/ 362 w 362"/>
                <a:gd name="T66" fmla="*/ 362 h 3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2" h="362">
                  <a:moveTo>
                    <a:pt x="181" y="67"/>
                  </a:moveTo>
                  <a:lnTo>
                    <a:pt x="181" y="67"/>
                  </a:lnTo>
                  <a:cubicBezTo>
                    <a:pt x="118" y="67"/>
                    <a:pt x="66" y="118"/>
                    <a:pt x="66" y="181"/>
                  </a:cubicBezTo>
                  <a:cubicBezTo>
                    <a:pt x="66" y="244"/>
                    <a:pt x="118" y="295"/>
                    <a:pt x="181" y="295"/>
                  </a:cubicBezTo>
                  <a:cubicBezTo>
                    <a:pt x="184" y="295"/>
                    <a:pt x="186" y="295"/>
                    <a:pt x="189" y="295"/>
                  </a:cubicBezTo>
                  <a:cubicBezTo>
                    <a:pt x="190" y="295"/>
                    <a:pt x="191" y="295"/>
                    <a:pt x="191" y="295"/>
                  </a:cubicBezTo>
                  <a:lnTo>
                    <a:pt x="295" y="295"/>
                  </a:lnTo>
                  <a:lnTo>
                    <a:pt x="295" y="192"/>
                  </a:lnTo>
                  <a:cubicBezTo>
                    <a:pt x="295" y="191"/>
                    <a:pt x="295" y="190"/>
                    <a:pt x="295" y="189"/>
                  </a:cubicBezTo>
                  <a:cubicBezTo>
                    <a:pt x="295" y="187"/>
                    <a:pt x="295" y="184"/>
                    <a:pt x="295" y="181"/>
                  </a:cubicBezTo>
                  <a:cubicBezTo>
                    <a:pt x="295" y="118"/>
                    <a:pt x="244" y="67"/>
                    <a:pt x="181" y="67"/>
                  </a:cubicBezTo>
                  <a:close/>
                  <a:moveTo>
                    <a:pt x="181" y="362"/>
                  </a:moveTo>
                  <a:lnTo>
                    <a:pt x="181" y="362"/>
                  </a:lnTo>
                  <a:cubicBezTo>
                    <a:pt x="81" y="362"/>
                    <a:pt x="0" y="281"/>
                    <a:pt x="0" y="181"/>
                  </a:cubicBezTo>
                  <a:cubicBezTo>
                    <a:pt x="0" y="81"/>
                    <a:pt x="81" y="0"/>
                    <a:pt x="181" y="0"/>
                  </a:cubicBezTo>
                  <a:cubicBezTo>
                    <a:pt x="281" y="0"/>
                    <a:pt x="362" y="81"/>
                    <a:pt x="362" y="181"/>
                  </a:cubicBezTo>
                  <a:cubicBezTo>
                    <a:pt x="362" y="185"/>
                    <a:pt x="362" y="189"/>
                    <a:pt x="361" y="193"/>
                  </a:cubicBezTo>
                  <a:lnTo>
                    <a:pt x="361" y="328"/>
                  </a:lnTo>
                  <a:cubicBezTo>
                    <a:pt x="361" y="347"/>
                    <a:pt x="346" y="362"/>
                    <a:pt x="328" y="362"/>
                  </a:cubicBezTo>
                  <a:lnTo>
                    <a:pt x="192" y="362"/>
                  </a:lnTo>
                  <a:cubicBezTo>
                    <a:pt x="189" y="362"/>
                    <a:pt x="185" y="362"/>
                    <a:pt x="181" y="362"/>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40" name="Freeform 64"/>
            <p:cNvSpPr>
              <a:spLocks noEditPoints="1"/>
            </p:cNvSpPr>
            <p:nvPr/>
          </p:nvSpPr>
          <p:spPr bwMode="auto">
            <a:xfrm>
              <a:off x="7726363" y="2571751"/>
              <a:ext cx="152400" cy="152400"/>
            </a:xfrm>
            <a:custGeom>
              <a:avLst/>
              <a:gdLst>
                <a:gd name="T0" fmla="*/ 2147483646 w 362"/>
                <a:gd name="T1" fmla="*/ 2147483646 h 362"/>
                <a:gd name="T2" fmla="*/ 2147483646 w 362"/>
                <a:gd name="T3" fmla="*/ 2147483646 h 362"/>
                <a:gd name="T4" fmla="*/ 2147483646 w 362"/>
                <a:gd name="T5" fmla="*/ 2147483646 h 362"/>
                <a:gd name="T6" fmla="*/ 2147483646 w 362"/>
                <a:gd name="T7" fmla="*/ 2147483646 h 362"/>
                <a:gd name="T8" fmla="*/ 2147483646 w 362"/>
                <a:gd name="T9" fmla="*/ 2147483646 h 362"/>
                <a:gd name="T10" fmla="*/ 2147483646 w 362"/>
                <a:gd name="T11" fmla="*/ 2147483646 h 362"/>
                <a:gd name="T12" fmla="*/ 2147483646 w 362"/>
                <a:gd name="T13" fmla="*/ 2147483646 h 362"/>
                <a:gd name="T14" fmla="*/ 2147483646 w 362"/>
                <a:gd name="T15" fmla="*/ 2147483646 h 362"/>
                <a:gd name="T16" fmla="*/ 2147483646 w 362"/>
                <a:gd name="T17" fmla="*/ 2147483646 h 362"/>
                <a:gd name="T18" fmla="*/ 2147483646 w 362"/>
                <a:gd name="T19" fmla="*/ 2147483646 h 362"/>
                <a:gd name="T20" fmla="*/ 2147483646 w 362"/>
                <a:gd name="T21" fmla="*/ 2147483646 h 362"/>
                <a:gd name="T22" fmla="*/ 2147483646 w 362"/>
                <a:gd name="T23" fmla="*/ 2147483646 h 362"/>
                <a:gd name="T24" fmla="*/ 2147483646 w 362"/>
                <a:gd name="T25" fmla="*/ 2147483646 h 362"/>
                <a:gd name="T26" fmla="*/ 0 w 362"/>
                <a:gd name="T27" fmla="*/ 2147483646 h 362"/>
                <a:gd name="T28" fmla="*/ 2147483646 w 362"/>
                <a:gd name="T29" fmla="*/ 0 h 362"/>
                <a:gd name="T30" fmla="*/ 2147483646 w 362"/>
                <a:gd name="T31" fmla="*/ 0 h 362"/>
                <a:gd name="T32" fmla="*/ 2147483646 w 362"/>
                <a:gd name="T33" fmla="*/ 0 h 362"/>
                <a:gd name="T34" fmla="*/ 2147483646 w 362"/>
                <a:gd name="T35" fmla="*/ 2147483646 h 362"/>
                <a:gd name="T36" fmla="*/ 2147483646 w 362"/>
                <a:gd name="T37" fmla="*/ 2147483646 h 362"/>
                <a:gd name="T38" fmla="*/ 2147483646 w 362"/>
                <a:gd name="T39" fmla="*/ 2147483646 h 362"/>
                <a:gd name="T40" fmla="*/ 2147483646 w 362"/>
                <a:gd name="T41" fmla="*/ 2147483646 h 3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2"/>
                <a:gd name="T64" fmla="*/ 0 h 362"/>
                <a:gd name="T65" fmla="*/ 362 w 362"/>
                <a:gd name="T66" fmla="*/ 362 h 3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2" h="362">
                  <a:moveTo>
                    <a:pt x="181" y="66"/>
                  </a:moveTo>
                  <a:lnTo>
                    <a:pt x="181" y="66"/>
                  </a:lnTo>
                  <a:cubicBezTo>
                    <a:pt x="118" y="66"/>
                    <a:pt x="66" y="118"/>
                    <a:pt x="66" y="181"/>
                  </a:cubicBezTo>
                  <a:cubicBezTo>
                    <a:pt x="66" y="244"/>
                    <a:pt x="118" y="295"/>
                    <a:pt x="181" y="295"/>
                  </a:cubicBezTo>
                  <a:cubicBezTo>
                    <a:pt x="244" y="295"/>
                    <a:pt x="295" y="244"/>
                    <a:pt x="295" y="181"/>
                  </a:cubicBezTo>
                  <a:cubicBezTo>
                    <a:pt x="295" y="178"/>
                    <a:pt x="295" y="175"/>
                    <a:pt x="295" y="172"/>
                  </a:cubicBezTo>
                  <a:cubicBezTo>
                    <a:pt x="295" y="172"/>
                    <a:pt x="295" y="171"/>
                    <a:pt x="295" y="170"/>
                  </a:cubicBezTo>
                  <a:lnTo>
                    <a:pt x="295" y="67"/>
                  </a:lnTo>
                  <a:lnTo>
                    <a:pt x="191" y="67"/>
                  </a:lnTo>
                  <a:cubicBezTo>
                    <a:pt x="191" y="67"/>
                    <a:pt x="190" y="67"/>
                    <a:pt x="189" y="67"/>
                  </a:cubicBezTo>
                  <a:cubicBezTo>
                    <a:pt x="186" y="67"/>
                    <a:pt x="183" y="66"/>
                    <a:pt x="181" y="66"/>
                  </a:cubicBezTo>
                  <a:close/>
                  <a:moveTo>
                    <a:pt x="181" y="362"/>
                  </a:moveTo>
                  <a:lnTo>
                    <a:pt x="181" y="362"/>
                  </a:lnTo>
                  <a:cubicBezTo>
                    <a:pt x="81" y="362"/>
                    <a:pt x="0" y="281"/>
                    <a:pt x="0" y="181"/>
                  </a:cubicBezTo>
                  <a:cubicBezTo>
                    <a:pt x="0" y="81"/>
                    <a:pt x="81" y="0"/>
                    <a:pt x="181" y="0"/>
                  </a:cubicBezTo>
                  <a:cubicBezTo>
                    <a:pt x="185" y="0"/>
                    <a:pt x="189" y="0"/>
                    <a:pt x="193" y="0"/>
                  </a:cubicBezTo>
                  <a:lnTo>
                    <a:pt x="328" y="0"/>
                  </a:lnTo>
                  <a:cubicBezTo>
                    <a:pt x="346" y="0"/>
                    <a:pt x="361" y="15"/>
                    <a:pt x="361" y="34"/>
                  </a:cubicBezTo>
                  <a:lnTo>
                    <a:pt x="361" y="169"/>
                  </a:lnTo>
                  <a:cubicBezTo>
                    <a:pt x="362" y="173"/>
                    <a:pt x="362" y="177"/>
                    <a:pt x="362" y="181"/>
                  </a:cubicBezTo>
                  <a:cubicBezTo>
                    <a:pt x="362" y="281"/>
                    <a:pt x="281" y="362"/>
                    <a:pt x="181" y="362"/>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41" name="Freeform 65"/>
            <p:cNvSpPr>
              <a:spLocks noEditPoints="1"/>
            </p:cNvSpPr>
            <p:nvPr/>
          </p:nvSpPr>
          <p:spPr bwMode="auto">
            <a:xfrm>
              <a:off x="7899400" y="2571751"/>
              <a:ext cx="150813" cy="152400"/>
            </a:xfrm>
            <a:custGeom>
              <a:avLst/>
              <a:gdLst>
                <a:gd name="T0" fmla="*/ 2147483646 w 362"/>
                <a:gd name="T1" fmla="*/ 2147483646 h 362"/>
                <a:gd name="T2" fmla="*/ 2147483646 w 362"/>
                <a:gd name="T3" fmla="*/ 2147483646 h 362"/>
                <a:gd name="T4" fmla="*/ 2147483646 w 362"/>
                <a:gd name="T5" fmla="*/ 2147483646 h 362"/>
                <a:gd name="T6" fmla="*/ 2147483646 w 362"/>
                <a:gd name="T7" fmla="*/ 2147483646 h 362"/>
                <a:gd name="T8" fmla="*/ 2147483646 w 362"/>
                <a:gd name="T9" fmla="*/ 2147483646 h 362"/>
                <a:gd name="T10" fmla="*/ 2147483646 w 362"/>
                <a:gd name="T11" fmla="*/ 2147483646 h 362"/>
                <a:gd name="T12" fmla="*/ 2147483646 w 362"/>
                <a:gd name="T13" fmla="*/ 2147483646 h 362"/>
                <a:gd name="T14" fmla="*/ 2147483646 w 362"/>
                <a:gd name="T15" fmla="*/ 2147483646 h 362"/>
                <a:gd name="T16" fmla="*/ 2147483646 w 362"/>
                <a:gd name="T17" fmla="*/ 2147483646 h 362"/>
                <a:gd name="T18" fmla="*/ 2147483646 w 362"/>
                <a:gd name="T19" fmla="*/ 2147483646 h 362"/>
                <a:gd name="T20" fmla="*/ 2147483646 w 362"/>
                <a:gd name="T21" fmla="*/ 2147483646 h 362"/>
                <a:gd name="T22" fmla="*/ 2147483646 w 362"/>
                <a:gd name="T23" fmla="*/ 2147483646 h 362"/>
                <a:gd name="T24" fmla="*/ 2147483646 w 362"/>
                <a:gd name="T25" fmla="*/ 2147483646 h 362"/>
                <a:gd name="T26" fmla="*/ 0 w 362"/>
                <a:gd name="T27" fmla="*/ 2147483646 h 362"/>
                <a:gd name="T28" fmla="*/ 0 w 362"/>
                <a:gd name="T29" fmla="*/ 2147483646 h 362"/>
                <a:gd name="T30" fmla="*/ 0 w 362"/>
                <a:gd name="T31" fmla="*/ 2147483646 h 362"/>
                <a:gd name="T32" fmla="*/ 2147483646 w 362"/>
                <a:gd name="T33" fmla="*/ 0 h 362"/>
                <a:gd name="T34" fmla="*/ 2147483646 w 362"/>
                <a:gd name="T35" fmla="*/ 0 h 362"/>
                <a:gd name="T36" fmla="*/ 2147483646 w 362"/>
                <a:gd name="T37" fmla="*/ 0 h 362"/>
                <a:gd name="T38" fmla="*/ 2147483646 w 362"/>
                <a:gd name="T39" fmla="*/ 2147483646 h 362"/>
                <a:gd name="T40" fmla="*/ 2147483646 w 362"/>
                <a:gd name="T41" fmla="*/ 2147483646 h 3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2"/>
                <a:gd name="T64" fmla="*/ 0 h 362"/>
                <a:gd name="T65" fmla="*/ 362 w 362"/>
                <a:gd name="T66" fmla="*/ 362 h 3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2" h="362">
                  <a:moveTo>
                    <a:pt x="67" y="67"/>
                  </a:moveTo>
                  <a:lnTo>
                    <a:pt x="67" y="67"/>
                  </a:lnTo>
                  <a:lnTo>
                    <a:pt x="67" y="170"/>
                  </a:lnTo>
                  <a:cubicBezTo>
                    <a:pt x="67" y="171"/>
                    <a:pt x="67" y="172"/>
                    <a:pt x="67" y="173"/>
                  </a:cubicBezTo>
                  <a:cubicBezTo>
                    <a:pt x="66" y="175"/>
                    <a:pt x="66" y="178"/>
                    <a:pt x="66" y="181"/>
                  </a:cubicBezTo>
                  <a:cubicBezTo>
                    <a:pt x="66" y="244"/>
                    <a:pt x="118" y="295"/>
                    <a:pt x="181" y="295"/>
                  </a:cubicBezTo>
                  <a:cubicBezTo>
                    <a:pt x="244" y="295"/>
                    <a:pt x="295" y="244"/>
                    <a:pt x="295" y="181"/>
                  </a:cubicBezTo>
                  <a:cubicBezTo>
                    <a:pt x="295" y="118"/>
                    <a:pt x="244" y="66"/>
                    <a:pt x="181" y="66"/>
                  </a:cubicBezTo>
                  <a:cubicBezTo>
                    <a:pt x="178" y="66"/>
                    <a:pt x="175" y="67"/>
                    <a:pt x="173" y="67"/>
                  </a:cubicBezTo>
                  <a:cubicBezTo>
                    <a:pt x="172" y="67"/>
                    <a:pt x="171" y="67"/>
                    <a:pt x="170" y="67"/>
                  </a:cubicBezTo>
                  <a:lnTo>
                    <a:pt x="67" y="67"/>
                  </a:lnTo>
                  <a:close/>
                  <a:moveTo>
                    <a:pt x="181" y="362"/>
                  </a:moveTo>
                  <a:lnTo>
                    <a:pt x="181" y="362"/>
                  </a:lnTo>
                  <a:cubicBezTo>
                    <a:pt x="81" y="362"/>
                    <a:pt x="0" y="281"/>
                    <a:pt x="0" y="181"/>
                  </a:cubicBezTo>
                  <a:cubicBezTo>
                    <a:pt x="0" y="177"/>
                    <a:pt x="0" y="173"/>
                    <a:pt x="0" y="169"/>
                  </a:cubicBezTo>
                  <a:lnTo>
                    <a:pt x="0" y="34"/>
                  </a:lnTo>
                  <a:cubicBezTo>
                    <a:pt x="0" y="15"/>
                    <a:pt x="15" y="0"/>
                    <a:pt x="33" y="0"/>
                  </a:cubicBezTo>
                  <a:lnTo>
                    <a:pt x="169" y="0"/>
                  </a:lnTo>
                  <a:cubicBezTo>
                    <a:pt x="173" y="0"/>
                    <a:pt x="177" y="0"/>
                    <a:pt x="181" y="0"/>
                  </a:cubicBezTo>
                  <a:cubicBezTo>
                    <a:pt x="281" y="0"/>
                    <a:pt x="362" y="81"/>
                    <a:pt x="362" y="181"/>
                  </a:cubicBezTo>
                  <a:cubicBezTo>
                    <a:pt x="362" y="281"/>
                    <a:pt x="281" y="362"/>
                    <a:pt x="181" y="362"/>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42" name="Freeform 66"/>
            <p:cNvSpPr>
              <a:spLocks noEditPoints="1"/>
            </p:cNvSpPr>
            <p:nvPr/>
          </p:nvSpPr>
          <p:spPr bwMode="auto">
            <a:xfrm>
              <a:off x="7899400" y="2398713"/>
              <a:ext cx="150813" cy="152400"/>
            </a:xfrm>
            <a:custGeom>
              <a:avLst/>
              <a:gdLst>
                <a:gd name="T0" fmla="*/ 2147483646 w 362"/>
                <a:gd name="T1" fmla="*/ 2147483646 h 362"/>
                <a:gd name="T2" fmla="*/ 2147483646 w 362"/>
                <a:gd name="T3" fmla="*/ 2147483646 h 362"/>
                <a:gd name="T4" fmla="*/ 2147483646 w 362"/>
                <a:gd name="T5" fmla="*/ 2147483646 h 362"/>
                <a:gd name="T6" fmla="*/ 2147483646 w 362"/>
                <a:gd name="T7" fmla="*/ 2147483646 h 362"/>
                <a:gd name="T8" fmla="*/ 2147483646 w 362"/>
                <a:gd name="T9" fmla="*/ 2147483646 h 362"/>
                <a:gd name="T10" fmla="*/ 2147483646 w 362"/>
                <a:gd name="T11" fmla="*/ 2147483646 h 362"/>
                <a:gd name="T12" fmla="*/ 2147483646 w 362"/>
                <a:gd name="T13" fmla="*/ 2147483646 h 362"/>
                <a:gd name="T14" fmla="*/ 2147483646 w 362"/>
                <a:gd name="T15" fmla="*/ 2147483646 h 362"/>
                <a:gd name="T16" fmla="*/ 2147483646 w 362"/>
                <a:gd name="T17" fmla="*/ 2147483646 h 362"/>
                <a:gd name="T18" fmla="*/ 2147483646 w 362"/>
                <a:gd name="T19" fmla="*/ 2147483646 h 362"/>
                <a:gd name="T20" fmla="*/ 2147483646 w 362"/>
                <a:gd name="T21" fmla="*/ 2147483646 h 362"/>
                <a:gd name="T22" fmla="*/ 2147483646 w 362"/>
                <a:gd name="T23" fmla="*/ 2147483646 h 362"/>
                <a:gd name="T24" fmla="*/ 2147483646 w 362"/>
                <a:gd name="T25" fmla="*/ 2147483646 h 362"/>
                <a:gd name="T26" fmla="*/ 2147483646 w 362"/>
                <a:gd name="T27" fmla="*/ 2147483646 h 362"/>
                <a:gd name="T28" fmla="*/ 2147483646 w 362"/>
                <a:gd name="T29" fmla="*/ 2147483646 h 362"/>
                <a:gd name="T30" fmla="*/ 0 w 362"/>
                <a:gd name="T31" fmla="*/ 2147483646 h 362"/>
                <a:gd name="T32" fmla="*/ 0 w 362"/>
                <a:gd name="T33" fmla="*/ 2147483646 h 362"/>
                <a:gd name="T34" fmla="*/ 0 w 362"/>
                <a:gd name="T35" fmla="*/ 2147483646 h 362"/>
                <a:gd name="T36" fmla="*/ 2147483646 w 362"/>
                <a:gd name="T37" fmla="*/ 0 h 362"/>
                <a:gd name="T38" fmla="*/ 2147483646 w 362"/>
                <a:gd name="T39" fmla="*/ 2147483646 h 362"/>
                <a:gd name="T40" fmla="*/ 2147483646 w 362"/>
                <a:gd name="T41" fmla="*/ 2147483646 h 3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2"/>
                <a:gd name="T64" fmla="*/ 0 h 362"/>
                <a:gd name="T65" fmla="*/ 362 w 362"/>
                <a:gd name="T66" fmla="*/ 362 h 3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2" h="362">
                  <a:moveTo>
                    <a:pt x="67" y="295"/>
                  </a:moveTo>
                  <a:lnTo>
                    <a:pt x="67" y="295"/>
                  </a:lnTo>
                  <a:lnTo>
                    <a:pt x="170" y="295"/>
                  </a:lnTo>
                  <a:cubicBezTo>
                    <a:pt x="171" y="295"/>
                    <a:pt x="172" y="295"/>
                    <a:pt x="172" y="295"/>
                  </a:cubicBezTo>
                  <a:cubicBezTo>
                    <a:pt x="175" y="295"/>
                    <a:pt x="178" y="295"/>
                    <a:pt x="181" y="295"/>
                  </a:cubicBezTo>
                  <a:cubicBezTo>
                    <a:pt x="244" y="295"/>
                    <a:pt x="295" y="244"/>
                    <a:pt x="295" y="181"/>
                  </a:cubicBezTo>
                  <a:cubicBezTo>
                    <a:pt x="295" y="118"/>
                    <a:pt x="244" y="67"/>
                    <a:pt x="181" y="67"/>
                  </a:cubicBezTo>
                  <a:cubicBezTo>
                    <a:pt x="118" y="67"/>
                    <a:pt x="66" y="118"/>
                    <a:pt x="66" y="181"/>
                  </a:cubicBezTo>
                  <a:cubicBezTo>
                    <a:pt x="66" y="184"/>
                    <a:pt x="66" y="186"/>
                    <a:pt x="67" y="189"/>
                  </a:cubicBezTo>
                  <a:cubicBezTo>
                    <a:pt x="67" y="190"/>
                    <a:pt x="67" y="191"/>
                    <a:pt x="67" y="192"/>
                  </a:cubicBezTo>
                  <a:lnTo>
                    <a:pt x="67" y="295"/>
                  </a:lnTo>
                  <a:close/>
                  <a:moveTo>
                    <a:pt x="181" y="362"/>
                  </a:moveTo>
                  <a:lnTo>
                    <a:pt x="181" y="362"/>
                  </a:lnTo>
                  <a:cubicBezTo>
                    <a:pt x="177" y="362"/>
                    <a:pt x="173" y="362"/>
                    <a:pt x="169" y="362"/>
                  </a:cubicBezTo>
                  <a:lnTo>
                    <a:pt x="33" y="362"/>
                  </a:lnTo>
                  <a:cubicBezTo>
                    <a:pt x="15" y="362"/>
                    <a:pt x="0" y="347"/>
                    <a:pt x="0" y="328"/>
                  </a:cubicBezTo>
                  <a:lnTo>
                    <a:pt x="0" y="193"/>
                  </a:lnTo>
                  <a:cubicBezTo>
                    <a:pt x="0" y="189"/>
                    <a:pt x="0" y="185"/>
                    <a:pt x="0" y="181"/>
                  </a:cubicBezTo>
                  <a:cubicBezTo>
                    <a:pt x="0" y="81"/>
                    <a:pt x="81" y="0"/>
                    <a:pt x="181" y="0"/>
                  </a:cubicBezTo>
                  <a:cubicBezTo>
                    <a:pt x="281" y="0"/>
                    <a:pt x="362" y="81"/>
                    <a:pt x="362" y="181"/>
                  </a:cubicBezTo>
                  <a:cubicBezTo>
                    <a:pt x="362" y="281"/>
                    <a:pt x="281" y="362"/>
                    <a:pt x="181" y="362"/>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grpSp>
      <p:grpSp>
        <p:nvGrpSpPr>
          <p:cNvPr id="43" name="组合 1001"/>
          <p:cNvGrpSpPr>
            <a:grpSpLocks/>
          </p:cNvGrpSpPr>
          <p:nvPr/>
        </p:nvGrpSpPr>
        <p:grpSpPr bwMode="auto">
          <a:xfrm>
            <a:off x="8368997" y="3146567"/>
            <a:ext cx="379992" cy="389900"/>
            <a:chOff x="5697538" y="2392363"/>
            <a:chExt cx="600075" cy="641350"/>
          </a:xfrm>
        </p:grpSpPr>
        <p:sp>
          <p:nvSpPr>
            <p:cNvPr id="44" name="Freeform 956"/>
            <p:cNvSpPr>
              <a:spLocks noEditPoints="1"/>
            </p:cNvSpPr>
            <p:nvPr/>
          </p:nvSpPr>
          <p:spPr bwMode="auto">
            <a:xfrm>
              <a:off x="5697538" y="2392363"/>
              <a:ext cx="280988" cy="623888"/>
            </a:xfrm>
            <a:custGeom>
              <a:avLst/>
              <a:gdLst>
                <a:gd name="T0" fmla="*/ 2147483646 w 597"/>
                <a:gd name="T1" fmla="*/ 2147483646 h 1326"/>
                <a:gd name="T2" fmla="*/ 2147483646 w 597"/>
                <a:gd name="T3" fmla="*/ 2147483646 h 1326"/>
                <a:gd name="T4" fmla="*/ 2147483646 w 597"/>
                <a:gd name="T5" fmla="*/ 2147483646 h 1326"/>
                <a:gd name="T6" fmla="*/ 2147483646 w 597"/>
                <a:gd name="T7" fmla="*/ 2147483646 h 1326"/>
                <a:gd name="T8" fmla="*/ 2147483646 w 597"/>
                <a:gd name="T9" fmla="*/ 2147483646 h 1326"/>
                <a:gd name="T10" fmla="*/ 2147483646 w 597"/>
                <a:gd name="T11" fmla="*/ 2147483646 h 1326"/>
                <a:gd name="T12" fmla="*/ 2147483646 w 597"/>
                <a:gd name="T13" fmla="*/ 2147483646 h 1326"/>
                <a:gd name="T14" fmla="*/ 2147483646 w 597"/>
                <a:gd name="T15" fmla="*/ 2147483646 h 1326"/>
                <a:gd name="T16" fmla="*/ 2147483646 w 597"/>
                <a:gd name="T17" fmla="*/ 2147483646 h 1326"/>
                <a:gd name="T18" fmla="*/ 0 w 597"/>
                <a:gd name="T19" fmla="*/ 2147483646 h 1326"/>
                <a:gd name="T20" fmla="*/ 0 w 597"/>
                <a:gd name="T21" fmla="*/ 2147483646 h 1326"/>
                <a:gd name="T22" fmla="*/ 2147483646 w 597"/>
                <a:gd name="T23" fmla="*/ 0 h 1326"/>
                <a:gd name="T24" fmla="*/ 2147483646 w 597"/>
                <a:gd name="T25" fmla="*/ 0 h 1326"/>
                <a:gd name="T26" fmla="*/ 2147483646 w 597"/>
                <a:gd name="T27" fmla="*/ 2147483646 h 1326"/>
                <a:gd name="T28" fmla="*/ 2147483646 w 597"/>
                <a:gd name="T29" fmla="*/ 2147483646 h 1326"/>
                <a:gd name="T30" fmla="*/ 2147483646 w 597"/>
                <a:gd name="T31" fmla="*/ 2147483646 h 13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97"/>
                <a:gd name="T49" fmla="*/ 0 h 1326"/>
                <a:gd name="T50" fmla="*/ 597 w 597"/>
                <a:gd name="T51" fmla="*/ 1326 h 13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97" h="1326">
                  <a:moveTo>
                    <a:pt x="67" y="1260"/>
                  </a:moveTo>
                  <a:lnTo>
                    <a:pt x="67" y="1260"/>
                  </a:lnTo>
                  <a:lnTo>
                    <a:pt x="531" y="1260"/>
                  </a:lnTo>
                  <a:lnTo>
                    <a:pt x="531" y="67"/>
                  </a:lnTo>
                  <a:lnTo>
                    <a:pt x="67" y="67"/>
                  </a:lnTo>
                  <a:lnTo>
                    <a:pt x="67" y="1260"/>
                  </a:lnTo>
                  <a:close/>
                  <a:moveTo>
                    <a:pt x="564" y="1326"/>
                  </a:moveTo>
                  <a:lnTo>
                    <a:pt x="564" y="1326"/>
                  </a:lnTo>
                  <a:lnTo>
                    <a:pt x="34" y="1326"/>
                  </a:lnTo>
                  <a:cubicBezTo>
                    <a:pt x="15" y="1326"/>
                    <a:pt x="0" y="1311"/>
                    <a:pt x="0" y="1293"/>
                  </a:cubicBezTo>
                  <a:lnTo>
                    <a:pt x="0" y="34"/>
                  </a:lnTo>
                  <a:cubicBezTo>
                    <a:pt x="0" y="15"/>
                    <a:pt x="15" y="0"/>
                    <a:pt x="34" y="0"/>
                  </a:cubicBezTo>
                  <a:lnTo>
                    <a:pt x="564" y="0"/>
                  </a:lnTo>
                  <a:cubicBezTo>
                    <a:pt x="582" y="0"/>
                    <a:pt x="597" y="15"/>
                    <a:pt x="597" y="34"/>
                  </a:cubicBezTo>
                  <a:lnTo>
                    <a:pt x="597" y="1293"/>
                  </a:lnTo>
                  <a:cubicBezTo>
                    <a:pt x="597" y="1311"/>
                    <a:pt x="582" y="1326"/>
                    <a:pt x="564"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45" name="Freeform 957"/>
            <p:cNvSpPr>
              <a:spLocks/>
            </p:cNvSpPr>
            <p:nvPr/>
          </p:nvSpPr>
          <p:spPr bwMode="auto">
            <a:xfrm>
              <a:off x="6016625" y="2392363"/>
              <a:ext cx="280988" cy="623888"/>
            </a:xfrm>
            <a:custGeom>
              <a:avLst/>
              <a:gdLst>
                <a:gd name="T0" fmla="*/ 2147483646 w 597"/>
                <a:gd name="T1" fmla="*/ 2147483646 h 1326"/>
                <a:gd name="T2" fmla="*/ 2147483646 w 597"/>
                <a:gd name="T3" fmla="*/ 2147483646 h 1326"/>
                <a:gd name="T4" fmla="*/ 2147483646 w 597"/>
                <a:gd name="T5" fmla="*/ 2147483646 h 1326"/>
                <a:gd name="T6" fmla="*/ 2147483646 w 597"/>
                <a:gd name="T7" fmla="*/ 2147483646 h 1326"/>
                <a:gd name="T8" fmla="*/ 2147483646 w 597"/>
                <a:gd name="T9" fmla="*/ 2147483646 h 1326"/>
                <a:gd name="T10" fmla="*/ 2147483646 w 597"/>
                <a:gd name="T11" fmla="*/ 2147483646 h 1326"/>
                <a:gd name="T12" fmla="*/ 2147483646 w 597"/>
                <a:gd name="T13" fmla="*/ 2147483646 h 1326"/>
                <a:gd name="T14" fmla="*/ 2147483646 w 597"/>
                <a:gd name="T15" fmla="*/ 2147483646 h 1326"/>
                <a:gd name="T16" fmla="*/ 2147483646 w 597"/>
                <a:gd name="T17" fmla="*/ 2147483646 h 1326"/>
                <a:gd name="T18" fmla="*/ 2147483646 w 597"/>
                <a:gd name="T19" fmla="*/ 2147483646 h 1326"/>
                <a:gd name="T20" fmla="*/ 2147483646 w 597"/>
                <a:gd name="T21" fmla="*/ 2147483646 h 1326"/>
                <a:gd name="T22" fmla="*/ 0 w 597"/>
                <a:gd name="T23" fmla="*/ 2147483646 h 1326"/>
                <a:gd name="T24" fmla="*/ 0 w 597"/>
                <a:gd name="T25" fmla="*/ 2147483646 h 1326"/>
                <a:gd name="T26" fmla="*/ 2147483646 w 597"/>
                <a:gd name="T27" fmla="*/ 0 h 1326"/>
                <a:gd name="T28" fmla="*/ 2147483646 w 597"/>
                <a:gd name="T29" fmla="*/ 0 h 1326"/>
                <a:gd name="T30" fmla="*/ 2147483646 w 597"/>
                <a:gd name="T31" fmla="*/ 2147483646 h 1326"/>
                <a:gd name="T32" fmla="*/ 2147483646 w 597"/>
                <a:gd name="T33" fmla="*/ 2147483646 h 1326"/>
                <a:gd name="T34" fmla="*/ 2147483646 w 597"/>
                <a:gd name="T35" fmla="*/ 2147483646 h 13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7"/>
                <a:gd name="T55" fmla="*/ 0 h 1326"/>
                <a:gd name="T56" fmla="*/ 597 w 597"/>
                <a:gd name="T57" fmla="*/ 1326 h 13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7" h="1326">
                  <a:moveTo>
                    <a:pt x="564" y="1326"/>
                  </a:moveTo>
                  <a:lnTo>
                    <a:pt x="564" y="1326"/>
                  </a:lnTo>
                  <a:lnTo>
                    <a:pt x="451" y="1326"/>
                  </a:lnTo>
                  <a:lnTo>
                    <a:pt x="451" y="1260"/>
                  </a:lnTo>
                  <a:lnTo>
                    <a:pt x="531" y="1260"/>
                  </a:lnTo>
                  <a:lnTo>
                    <a:pt x="531" y="67"/>
                  </a:lnTo>
                  <a:lnTo>
                    <a:pt x="67" y="67"/>
                  </a:lnTo>
                  <a:lnTo>
                    <a:pt x="67" y="1260"/>
                  </a:lnTo>
                  <a:lnTo>
                    <a:pt x="224" y="1260"/>
                  </a:lnTo>
                  <a:lnTo>
                    <a:pt x="224" y="1326"/>
                  </a:lnTo>
                  <a:lnTo>
                    <a:pt x="34" y="1326"/>
                  </a:lnTo>
                  <a:cubicBezTo>
                    <a:pt x="15" y="1326"/>
                    <a:pt x="0" y="1311"/>
                    <a:pt x="0" y="1293"/>
                  </a:cubicBezTo>
                  <a:lnTo>
                    <a:pt x="0" y="34"/>
                  </a:lnTo>
                  <a:cubicBezTo>
                    <a:pt x="0" y="15"/>
                    <a:pt x="15" y="0"/>
                    <a:pt x="34" y="0"/>
                  </a:cubicBezTo>
                  <a:lnTo>
                    <a:pt x="564" y="0"/>
                  </a:lnTo>
                  <a:cubicBezTo>
                    <a:pt x="583" y="0"/>
                    <a:pt x="597" y="15"/>
                    <a:pt x="597" y="34"/>
                  </a:cubicBezTo>
                  <a:lnTo>
                    <a:pt x="597" y="1293"/>
                  </a:lnTo>
                  <a:cubicBezTo>
                    <a:pt x="597" y="1311"/>
                    <a:pt x="583" y="1326"/>
                    <a:pt x="564"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46" name="Freeform 958"/>
            <p:cNvSpPr>
              <a:spLocks noEditPoints="1"/>
            </p:cNvSpPr>
            <p:nvPr/>
          </p:nvSpPr>
          <p:spPr bwMode="auto">
            <a:xfrm>
              <a:off x="5759450" y="2444750"/>
              <a:ext cx="158750" cy="50800"/>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4"/>
                  </a:moveTo>
                  <a:lnTo>
                    <a:pt x="40" y="64"/>
                  </a:lnTo>
                  <a:cubicBezTo>
                    <a:pt x="42" y="64"/>
                    <a:pt x="43" y="65"/>
                    <a:pt x="45" y="65"/>
                  </a:cubicBezTo>
                  <a:lnTo>
                    <a:pt x="292" y="65"/>
                  </a:lnTo>
                  <a:cubicBezTo>
                    <a:pt x="294" y="65"/>
                    <a:pt x="295" y="64"/>
                    <a:pt x="297" y="64"/>
                  </a:cubicBezTo>
                  <a:lnTo>
                    <a:pt x="297" y="40"/>
                  </a:lnTo>
                  <a:cubicBezTo>
                    <a:pt x="295" y="40"/>
                    <a:pt x="294" y="40"/>
                    <a:pt x="292" y="40"/>
                  </a:cubicBezTo>
                  <a:lnTo>
                    <a:pt x="45" y="40"/>
                  </a:lnTo>
                  <a:cubicBezTo>
                    <a:pt x="43" y="40"/>
                    <a:pt x="42" y="40"/>
                    <a:pt x="40" y="40"/>
                  </a:cubicBezTo>
                  <a:lnTo>
                    <a:pt x="40" y="64"/>
                  </a:lnTo>
                  <a:close/>
                  <a:moveTo>
                    <a:pt x="292" y="105"/>
                  </a:moveTo>
                  <a:lnTo>
                    <a:pt x="292" y="105"/>
                  </a:lnTo>
                  <a:lnTo>
                    <a:pt x="45" y="105"/>
                  </a:lnTo>
                  <a:cubicBezTo>
                    <a:pt x="19" y="105"/>
                    <a:pt x="0" y="92"/>
                    <a:pt x="0" y="73"/>
                  </a:cubicBezTo>
                  <a:lnTo>
                    <a:pt x="0" y="31"/>
                  </a:lnTo>
                  <a:cubicBezTo>
                    <a:pt x="0" y="13"/>
                    <a:pt x="19" y="0"/>
                    <a:pt x="45" y="0"/>
                  </a:cubicBezTo>
                  <a:lnTo>
                    <a:pt x="292" y="0"/>
                  </a:lnTo>
                  <a:cubicBezTo>
                    <a:pt x="318" y="0"/>
                    <a:pt x="337" y="13"/>
                    <a:pt x="337" y="31"/>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47" name="Freeform 959"/>
            <p:cNvSpPr>
              <a:spLocks noEditPoints="1"/>
            </p:cNvSpPr>
            <p:nvPr/>
          </p:nvSpPr>
          <p:spPr bwMode="auto">
            <a:xfrm>
              <a:off x="5759450" y="2503488"/>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0"/>
                    <a:pt x="294" y="40"/>
                    <a:pt x="292" y="40"/>
                  </a:cubicBezTo>
                  <a:lnTo>
                    <a:pt x="45" y="40"/>
                  </a:lnTo>
                  <a:cubicBezTo>
                    <a:pt x="43" y="40"/>
                    <a:pt x="42" y="40"/>
                    <a:pt x="40" y="41"/>
                  </a:cubicBezTo>
                  <a:lnTo>
                    <a:pt x="40" y="65"/>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48" name="Freeform 960"/>
            <p:cNvSpPr>
              <a:spLocks noEditPoints="1"/>
            </p:cNvSpPr>
            <p:nvPr/>
          </p:nvSpPr>
          <p:spPr bwMode="auto">
            <a:xfrm>
              <a:off x="5759450" y="2587625"/>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4"/>
                  </a:moveTo>
                  <a:lnTo>
                    <a:pt x="40" y="64"/>
                  </a:lnTo>
                  <a:cubicBezTo>
                    <a:pt x="42" y="65"/>
                    <a:pt x="43" y="65"/>
                    <a:pt x="45" y="65"/>
                  </a:cubicBezTo>
                  <a:lnTo>
                    <a:pt x="292" y="65"/>
                  </a:lnTo>
                  <a:cubicBezTo>
                    <a:pt x="294" y="65"/>
                    <a:pt x="295" y="65"/>
                    <a:pt x="297" y="64"/>
                  </a:cubicBezTo>
                  <a:lnTo>
                    <a:pt x="297" y="41"/>
                  </a:lnTo>
                  <a:cubicBezTo>
                    <a:pt x="295" y="40"/>
                    <a:pt x="294" y="40"/>
                    <a:pt x="292" y="40"/>
                  </a:cubicBezTo>
                  <a:lnTo>
                    <a:pt x="45" y="40"/>
                  </a:lnTo>
                  <a:cubicBezTo>
                    <a:pt x="43" y="40"/>
                    <a:pt x="42" y="40"/>
                    <a:pt x="40" y="41"/>
                  </a:cubicBezTo>
                  <a:lnTo>
                    <a:pt x="40" y="64"/>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49" name="Freeform 961"/>
            <p:cNvSpPr>
              <a:spLocks noEditPoints="1"/>
            </p:cNvSpPr>
            <p:nvPr/>
          </p:nvSpPr>
          <p:spPr bwMode="auto">
            <a:xfrm>
              <a:off x="5759450" y="2646363"/>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1"/>
                    <a:pt x="294" y="40"/>
                    <a:pt x="292" y="40"/>
                  </a:cubicBezTo>
                  <a:lnTo>
                    <a:pt x="45" y="40"/>
                  </a:lnTo>
                  <a:cubicBezTo>
                    <a:pt x="43" y="40"/>
                    <a:pt x="42" y="41"/>
                    <a:pt x="40" y="41"/>
                  </a:cubicBezTo>
                  <a:lnTo>
                    <a:pt x="40" y="65"/>
                  </a:lnTo>
                  <a:close/>
                  <a:moveTo>
                    <a:pt x="292" y="105"/>
                  </a:moveTo>
                  <a:lnTo>
                    <a:pt x="292" y="105"/>
                  </a:lnTo>
                  <a:lnTo>
                    <a:pt x="45" y="105"/>
                  </a:lnTo>
                  <a:cubicBezTo>
                    <a:pt x="19" y="105"/>
                    <a:pt x="0" y="92"/>
                    <a:pt x="0" y="74"/>
                  </a:cubicBezTo>
                  <a:lnTo>
                    <a:pt x="0" y="32"/>
                  </a:lnTo>
                  <a:cubicBezTo>
                    <a:pt x="0" y="13"/>
                    <a:pt x="19" y="0"/>
                    <a:pt x="45" y="0"/>
                  </a:cubicBezTo>
                  <a:lnTo>
                    <a:pt x="292" y="0"/>
                  </a:lnTo>
                  <a:cubicBezTo>
                    <a:pt x="318" y="0"/>
                    <a:pt x="337" y="13"/>
                    <a:pt x="337" y="32"/>
                  </a:cubicBezTo>
                  <a:lnTo>
                    <a:pt x="337" y="74"/>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50" name="Freeform 962"/>
            <p:cNvSpPr>
              <a:spLocks noEditPoints="1"/>
            </p:cNvSpPr>
            <p:nvPr/>
          </p:nvSpPr>
          <p:spPr bwMode="auto">
            <a:xfrm>
              <a:off x="5759450" y="2722563"/>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0"/>
                    <a:pt x="294" y="40"/>
                    <a:pt x="292" y="40"/>
                  </a:cubicBezTo>
                  <a:lnTo>
                    <a:pt x="45" y="40"/>
                  </a:lnTo>
                  <a:cubicBezTo>
                    <a:pt x="43" y="40"/>
                    <a:pt x="42" y="40"/>
                    <a:pt x="40" y="41"/>
                  </a:cubicBezTo>
                  <a:lnTo>
                    <a:pt x="40" y="65"/>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51" name="Freeform 963"/>
            <p:cNvSpPr>
              <a:spLocks noEditPoints="1"/>
            </p:cNvSpPr>
            <p:nvPr/>
          </p:nvSpPr>
          <p:spPr bwMode="auto">
            <a:xfrm>
              <a:off x="5759450" y="2781300"/>
              <a:ext cx="158750" cy="49213"/>
            </a:xfrm>
            <a:custGeom>
              <a:avLst/>
              <a:gdLst>
                <a:gd name="T0" fmla="*/ 2147483646 w 337"/>
                <a:gd name="T1" fmla="*/ 2147483646 h 104"/>
                <a:gd name="T2" fmla="*/ 2147483646 w 337"/>
                <a:gd name="T3" fmla="*/ 2147483646 h 104"/>
                <a:gd name="T4" fmla="*/ 2147483646 w 337"/>
                <a:gd name="T5" fmla="*/ 2147483646 h 104"/>
                <a:gd name="T6" fmla="*/ 2147483646 w 337"/>
                <a:gd name="T7" fmla="*/ 2147483646 h 104"/>
                <a:gd name="T8" fmla="*/ 2147483646 w 337"/>
                <a:gd name="T9" fmla="*/ 2147483646 h 104"/>
                <a:gd name="T10" fmla="*/ 2147483646 w 337"/>
                <a:gd name="T11" fmla="*/ 2147483646 h 104"/>
                <a:gd name="T12" fmla="*/ 2147483646 w 337"/>
                <a:gd name="T13" fmla="*/ 2147483646 h 104"/>
                <a:gd name="T14" fmla="*/ 2147483646 w 337"/>
                <a:gd name="T15" fmla="*/ 2147483646 h 104"/>
                <a:gd name="T16" fmla="*/ 2147483646 w 337"/>
                <a:gd name="T17" fmla="*/ 2147483646 h 104"/>
                <a:gd name="T18" fmla="*/ 2147483646 w 337"/>
                <a:gd name="T19" fmla="*/ 2147483646 h 104"/>
                <a:gd name="T20" fmla="*/ 2147483646 w 337"/>
                <a:gd name="T21" fmla="*/ 2147483646 h 104"/>
                <a:gd name="T22" fmla="*/ 2147483646 w 337"/>
                <a:gd name="T23" fmla="*/ 2147483646 h 104"/>
                <a:gd name="T24" fmla="*/ 2147483646 w 337"/>
                <a:gd name="T25" fmla="*/ 2147483646 h 104"/>
                <a:gd name="T26" fmla="*/ 0 w 337"/>
                <a:gd name="T27" fmla="*/ 2147483646 h 104"/>
                <a:gd name="T28" fmla="*/ 0 w 337"/>
                <a:gd name="T29" fmla="*/ 2147483646 h 104"/>
                <a:gd name="T30" fmla="*/ 2147483646 w 337"/>
                <a:gd name="T31" fmla="*/ 0 h 104"/>
                <a:gd name="T32" fmla="*/ 2147483646 w 337"/>
                <a:gd name="T33" fmla="*/ 0 h 104"/>
                <a:gd name="T34" fmla="*/ 2147483646 w 337"/>
                <a:gd name="T35" fmla="*/ 2147483646 h 104"/>
                <a:gd name="T36" fmla="*/ 2147483646 w 337"/>
                <a:gd name="T37" fmla="*/ 2147483646 h 104"/>
                <a:gd name="T38" fmla="*/ 2147483646 w 337"/>
                <a:gd name="T39" fmla="*/ 2147483646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4"/>
                <a:gd name="T62" fmla="*/ 337 w 337"/>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4">
                  <a:moveTo>
                    <a:pt x="40" y="64"/>
                  </a:moveTo>
                  <a:lnTo>
                    <a:pt x="40" y="64"/>
                  </a:lnTo>
                  <a:cubicBezTo>
                    <a:pt x="42" y="64"/>
                    <a:pt x="43" y="64"/>
                    <a:pt x="45" y="64"/>
                  </a:cubicBezTo>
                  <a:lnTo>
                    <a:pt x="292" y="64"/>
                  </a:lnTo>
                  <a:cubicBezTo>
                    <a:pt x="294" y="64"/>
                    <a:pt x="295" y="64"/>
                    <a:pt x="297" y="64"/>
                  </a:cubicBezTo>
                  <a:lnTo>
                    <a:pt x="297" y="40"/>
                  </a:lnTo>
                  <a:cubicBezTo>
                    <a:pt x="295" y="40"/>
                    <a:pt x="294" y="40"/>
                    <a:pt x="292" y="40"/>
                  </a:cubicBezTo>
                  <a:lnTo>
                    <a:pt x="45" y="40"/>
                  </a:lnTo>
                  <a:cubicBezTo>
                    <a:pt x="43" y="40"/>
                    <a:pt x="42" y="40"/>
                    <a:pt x="40" y="40"/>
                  </a:cubicBezTo>
                  <a:lnTo>
                    <a:pt x="40" y="64"/>
                  </a:lnTo>
                  <a:close/>
                  <a:moveTo>
                    <a:pt x="292" y="104"/>
                  </a:moveTo>
                  <a:lnTo>
                    <a:pt x="292" y="104"/>
                  </a:lnTo>
                  <a:lnTo>
                    <a:pt x="45" y="104"/>
                  </a:lnTo>
                  <a:cubicBezTo>
                    <a:pt x="19" y="104"/>
                    <a:pt x="0" y="91"/>
                    <a:pt x="0" y="73"/>
                  </a:cubicBezTo>
                  <a:lnTo>
                    <a:pt x="0" y="31"/>
                  </a:lnTo>
                  <a:cubicBezTo>
                    <a:pt x="0" y="13"/>
                    <a:pt x="19" y="0"/>
                    <a:pt x="45" y="0"/>
                  </a:cubicBezTo>
                  <a:lnTo>
                    <a:pt x="292" y="0"/>
                  </a:lnTo>
                  <a:cubicBezTo>
                    <a:pt x="318" y="0"/>
                    <a:pt x="337" y="13"/>
                    <a:pt x="337" y="31"/>
                  </a:cubicBezTo>
                  <a:lnTo>
                    <a:pt x="337" y="73"/>
                  </a:lnTo>
                  <a:cubicBezTo>
                    <a:pt x="337" y="91"/>
                    <a:pt x="318" y="104"/>
                    <a:pt x="292" y="10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52" name="Freeform 964"/>
            <p:cNvSpPr>
              <a:spLocks noEditPoints="1"/>
            </p:cNvSpPr>
            <p:nvPr/>
          </p:nvSpPr>
          <p:spPr bwMode="auto">
            <a:xfrm>
              <a:off x="6078538" y="2444750"/>
              <a:ext cx="158750" cy="50800"/>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4"/>
                  </a:moveTo>
                  <a:lnTo>
                    <a:pt x="40" y="64"/>
                  </a:lnTo>
                  <a:cubicBezTo>
                    <a:pt x="41" y="64"/>
                    <a:pt x="43" y="65"/>
                    <a:pt x="45" y="65"/>
                  </a:cubicBezTo>
                  <a:lnTo>
                    <a:pt x="291" y="65"/>
                  </a:lnTo>
                  <a:cubicBezTo>
                    <a:pt x="293" y="65"/>
                    <a:pt x="295" y="64"/>
                    <a:pt x="296" y="64"/>
                  </a:cubicBezTo>
                  <a:lnTo>
                    <a:pt x="296" y="40"/>
                  </a:lnTo>
                  <a:cubicBezTo>
                    <a:pt x="295" y="40"/>
                    <a:pt x="293" y="40"/>
                    <a:pt x="291" y="40"/>
                  </a:cubicBezTo>
                  <a:lnTo>
                    <a:pt x="45" y="40"/>
                  </a:lnTo>
                  <a:cubicBezTo>
                    <a:pt x="43" y="40"/>
                    <a:pt x="41" y="40"/>
                    <a:pt x="40" y="40"/>
                  </a:cubicBezTo>
                  <a:lnTo>
                    <a:pt x="40" y="64"/>
                  </a:lnTo>
                  <a:close/>
                  <a:moveTo>
                    <a:pt x="291" y="105"/>
                  </a:moveTo>
                  <a:lnTo>
                    <a:pt x="291" y="105"/>
                  </a:lnTo>
                  <a:lnTo>
                    <a:pt x="45" y="105"/>
                  </a:lnTo>
                  <a:cubicBezTo>
                    <a:pt x="18" y="105"/>
                    <a:pt x="0" y="92"/>
                    <a:pt x="0" y="73"/>
                  </a:cubicBezTo>
                  <a:lnTo>
                    <a:pt x="0" y="31"/>
                  </a:lnTo>
                  <a:cubicBezTo>
                    <a:pt x="0" y="13"/>
                    <a:pt x="18" y="0"/>
                    <a:pt x="45" y="0"/>
                  </a:cubicBezTo>
                  <a:lnTo>
                    <a:pt x="291" y="0"/>
                  </a:lnTo>
                  <a:cubicBezTo>
                    <a:pt x="318" y="0"/>
                    <a:pt x="336" y="13"/>
                    <a:pt x="336" y="31"/>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53" name="Freeform 965"/>
            <p:cNvSpPr>
              <a:spLocks noEditPoints="1"/>
            </p:cNvSpPr>
            <p:nvPr/>
          </p:nvSpPr>
          <p:spPr bwMode="auto">
            <a:xfrm>
              <a:off x="6078538" y="2503488"/>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0"/>
                    <a:pt x="293" y="40"/>
                    <a:pt x="291" y="40"/>
                  </a:cubicBezTo>
                  <a:lnTo>
                    <a:pt x="45" y="40"/>
                  </a:lnTo>
                  <a:cubicBezTo>
                    <a:pt x="43" y="40"/>
                    <a:pt x="41" y="40"/>
                    <a:pt x="40" y="41"/>
                  </a:cubicBezTo>
                  <a:lnTo>
                    <a:pt x="40" y="65"/>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54" name="Freeform 966"/>
            <p:cNvSpPr>
              <a:spLocks noEditPoints="1"/>
            </p:cNvSpPr>
            <p:nvPr/>
          </p:nvSpPr>
          <p:spPr bwMode="auto">
            <a:xfrm>
              <a:off x="6078538" y="2587625"/>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4"/>
                  </a:moveTo>
                  <a:lnTo>
                    <a:pt x="40" y="64"/>
                  </a:lnTo>
                  <a:cubicBezTo>
                    <a:pt x="41" y="65"/>
                    <a:pt x="43" y="65"/>
                    <a:pt x="45" y="65"/>
                  </a:cubicBezTo>
                  <a:lnTo>
                    <a:pt x="291" y="65"/>
                  </a:lnTo>
                  <a:cubicBezTo>
                    <a:pt x="293" y="65"/>
                    <a:pt x="295" y="65"/>
                    <a:pt x="296" y="64"/>
                  </a:cubicBezTo>
                  <a:lnTo>
                    <a:pt x="296" y="41"/>
                  </a:lnTo>
                  <a:cubicBezTo>
                    <a:pt x="295" y="40"/>
                    <a:pt x="293" y="40"/>
                    <a:pt x="291" y="40"/>
                  </a:cubicBezTo>
                  <a:lnTo>
                    <a:pt x="45" y="40"/>
                  </a:lnTo>
                  <a:cubicBezTo>
                    <a:pt x="43" y="40"/>
                    <a:pt x="41" y="40"/>
                    <a:pt x="40" y="41"/>
                  </a:cubicBezTo>
                  <a:lnTo>
                    <a:pt x="40" y="64"/>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55" name="Freeform 967"/>
            <p:cNvSpPr>
              <a:spLocks noEditPoints="1"/>
            </p:cNvSpPr>
            <p:nvPr/>
          </p:nvSpPr>
          <p:spPr bwMode="auto">
            <a:xfrm>
              <a:off x="6078538" y="2646363"/>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1"/>
                    <a:pt x="293" y="40"/>
                    <a:pt x="291" y="40"/>
                  </a:cubicBezTo>
                  <a:lnTo>
                    <a:pt x="45" y="40"/>
                  </a:lnTo>
                  <a:cubicBezTo>
                    <a:pt x="43" y="40"/>
                    <a:pt x="41" y="41"/>
                    <a:pt x="40" y="41"/>
                  </a:cubicBezTo>
                  <a:lnTo>
                    <a:pt x="40" y="65"/>
                  </a:lnTo>
                  <a:close/>
                  <a:moveTo>
                    <a:pt x="291" y="105"/>
                  </a:moveTo>
                  <a:lnTo>
                    <a:pt x="291" y="105"/>
                  </a:lnTo>
                  <a:lnTo>
                    <a:pt x="45" y="105"/>
                  </a:lnTo>
                  <a:cubicBezTo>
                    <a:pt x="18" y="105"/>
                    <a:pt x="0" y="92"/>
                    <a:pt x="0" y="74"/>
                  </a:cubicBezTo>
                  <a:lnTo>
                    <a:pt x="0" y="32"/>
                  </a:lnTo>
                  <a:cubicBezTo>
                    <a:pt x="0" y="13"/>
                    <a:pt x="18" y="0"/>
                    <a:pt x="45" y="0"/>
                  </a:cubicBezTo>
                  <a:lnTo>
                    <a:pt x="291" y="0"/>
                  </a:lnTo>
                  <a:cubicBezTo>
                    <a:pt x="318" y="0"/>
                    <a:pt x="336" y="13"/>
                    <a:pt x="336" y="32"/>
                  </a:cubicBezTo>
                  <a:lnTo>
                    <a:pt x="336" y="74"/>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56" name="Freeform 968"/>
            <p:cNvSpPr>
              <a:spLocks noEditPoints="1"/>
            </p:cNvSpPr>
            <p:nvPr/>
          </p:nvSpPr>
          <p:spPr bwMode="auto">
            <a:xfrm>
              <a:off x="6078538" y="2722563"/>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0"/>
                    <a:pt x="293" y="40"/>
                    <a:pt x="291" y="40"/>
                  </a:cubicBezTo>
                  <a:lnTo>
                    <a:pt x="45" y="40"/>
                  </a:lnTo>
                  <a:cubicBezTo>
                    <a:pt x="43" y="40"/>
                    <a:pt x="41" y="40"/>
                    <a:pt x="40" y="41"/>
                  </a:cubicBezTo>
                  <a:lnTo>
                    <a:pt x="40" y="65"/>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57" name="Freeform 969"/>
            <p:cNvSpPr>
              <a:spLocks noEditPoints="1"/>
            </p:cNvSpPr>
            <p:nvPr/>
          </p:nvSpPr>
          <p:spPr bwMode="auto">
            <a:xfrm>
              <a:off x="6078538" y="2781300"/>
              <a:ext cx="158750" cy="49213"/>
            </a:xfrm>
            <a:custGeom>
              <a:avLst/>
              <a:gdLst>
                <a:gd name="T0" fmla="*/ 2147483646 w 336"/>
                <a:gd name="T1" fmla="*/ 2147483646 h 104"/>
                <a:gd name="T2" fmla="*/ 2147483646 w 336"/>
                <a:gd name="T3" fmla="*/ 2147483646 h 104"/>
                <a:gd name="T4" fmla="*/ 2147483646 w 336"/>
                <a:gd name="T5" fmla="*/ 2147483646 h 104"/>
                <a:gd name="T6" fmla="*/ 2147483646 w 336"/>
                <a:gd name="T7" fmla="*/ 2147483646 h 104"/>
                <a:gd name="T8" fmla="*/ 2147483646 w 336"/>
                <a:gd name="T9" fmla="*/ 2147483646 h 104"/>
                <a:gd name="T10" fmla="*/ 2147483646 w 336"/>
                <a:gd name="T11" fmla="*/ 2147483646 h 104"/>
                <a:gd name="T12" fmla="*/ 2147483646 w 336"/>
                <a:gd name="T13" fmla="*/ 2147483646 h 104"/>
                <a:gd name="T14" fmla="*/ 2147483646 w 336"/>
                <a:gd name="T15" fmla="*/ 2147483646 h 104"/>
                <a:gd name="T16" fmla="*/ 2147483646 w 336"/>
                <a:gd name="T17" fmla="*/ 2147483646 h 104"/>
                <a:gd name="T18" fmla="*/ 2147483646 w 336"/>
                <a:gd name="T19" fmla="*/ 2147483646 h 104"/>
                <a:gd name="T20" fmla="*/ 2147483646 w 336"/>
                <a:gd name="T21" fmla="*/ 2147483646 h 104"/>
                <a:gd name="T22" fmla="*/ 2147483646 w 336"/>
                <a:gd name="T23" fmla="*/ 2147483646 h 104"/>
                <a:gd name="T24" fmla="*/ 2147483646 w 336"/>
                <a:gd name="T25" fmla="*/ 2147483646 h 104"/>
                <a:gd name="T26" fmla="*/ 0 w 336"/>
                <a:gd name="T27" fmla="*/ 2147483646 h 104"/>
                <a:gd name="T28" fmla="*/ 0 w 336"/>
                <a:gd name="T29" fmla="*/ 2147483646 h 104"/>
                <a:gd name="T30" fmla="*/ 2147483646 w 336"/>
                <a:gd name="T31" fmla="*/ 0 h 104"/>
                <a:gd name="T32" fmla="*/ 2147483646 w 336"/>
                <a:gd name="T33" fmla="*/ 0 h 104"/>
                <a:gd name="T34" fmla="*/ 2147483646 w 336"/>
                <a:gd name="T35" fmla="*/ 2147483646 h 104"/>
                <a:gd name="T36" fmla="*/ 2147483646 w 336"/>
                <a:gd name="T37" fmla="*/ 2147483646 h 104"/>
                <a:gd name="T38" fmla="*/ 2147483646 w 336"/>
                <a:gd name="T39" fmla="*/ 2147483646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4"/>
                <a:gd name="T62" fmla="*/ 336 w 336"/>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4">
                  <a:moveTo>
                    <a:pt x="40" y="64"/>
                  </a:moveTo>
                  <a:lnTo>
                    <a:pt x="40" y="64"/>
                  </a:lnTo>
                  <a:cubicBezTo>
                    <a:pt x="41" y="64"/>
                    <a:pt x="43" y="64"/>
                    <a:pt x="45" y="64"/>
                  </a:cubicBezTo>
                  <a:lnTo>
                    <a:pt x="291" y="64"/>
                  </a:lnTo>
                  <a:cubicBezTo>
                    <a:pt x="293" y="64"/>
                    <a:pt x="295" y="64"/>
                    <a:pt x="296" y="64"/>
                  </a:cubicBezTo>
                  <a:lnTo>
                    <a:pt x="296" y="40"/>
                  </a:lnTo>
                  <a:cubicBezTo>
                    <a:pt x="295" y="40"/>
                    <a:pt x="293" y="40"/>
                    <a:pt x="291" y="40"/>
                  </a:cubicBezTo>
                  <a:lnTo>
                    <a:pt x="45" y="40"/>
                  </a:lnTo>
                  <a:cubicBezTo>
                    <a:pt x="43" y="40"/>
                    <a:pt x="41" y="40"/>
                    <a:pt x="40" y="40"/>
                  </a:cubicBezTo>
                  <a:lnTo>
                    <a:pt x="40" y="64"/>
                  </a:lnTo>
                  <a:close/>
                  <a:moveTo>
                    <a:pt x="291" y="104"/>
                  </a:moveTo>
                  <a:lnTo>
                    <a:pt x="291" y="104"/>
                  </a:lnTo>
                  <a:lnTo>
                    <a:pt x="45" y="104"/>
                  </a:lnTo>
                  <a:cubicBezTo>
                    <a:pt x="18" y="104"/>
                    <a:pt x="0" y="91"/>
                    <a:pt x="0" y="73"/>
                  </a:cubicBezTo>
                  <a:lnTo>
                    <a:pt x="0" y="31"/>
                  </a:lnTo>
                  <a:cubicBezTo>
                    <a:pt x="0" y="13"/>
                    <a:pt x="18" y="0"/>
                    <a:pt x="45" y="0"/>
                  </a:cubicBezTo>
                  <a:lnTo>
                    <a:pt x="291" y="0"/>
                  </a:lnTo>
                  <a:cubicBezTo>
                    <a:pt x="318" y="0"/>
                    <a:pt x="336" y="13"/>
                    <a:pt x="336" y="31"/>
                  </a:cubicBezTo>
                  <a:lnTo>
                    <a:pt x="336" y="73"/>
                  </a:lnTo>
                  <a:cubicBezTo>
                    <a:pt x="336" y="91"/>
                    <a:pt x="318" y="104"/>
                    <a:pt x="291" y="10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58" name="Freeform 970"/>
            <p:cNvSpPr>
              <a:spLocks/>
            </p:cNvSpPr>
            <p:nvPr/>
          </p:nvSpPr>
          <p:spPr bwMode="auto">
            <a:xfrm>
              <a:off x="5761038" y="2870200"/>
              <a:ext cx="153988" cy="26988"/>
            </a:xfrm>
            <a:custGeom>
              <a:avLst/>
              <a:gdLst>
                <a:gd name="T0" fmla="*/ 2147483646 w 328"/>
                <a:gd name="T1" fmla="*/ 2147483646 h 58"/>
                <a:gd name="T2" fmla="*/ 2147483646 w 328"/>
                <a:gd name="T3" fmla="*/ 2147483646 h 58"/>
                <a:gd name="T4" fmla="*/ 2147483646 w 328"/>
                <a:gd name="T5" fmla="*/ 2147483646 h 58"/>
                <a:gd name="T6" fmla="*/ 2147483646 w 328"/>
                <a:gd name="T7" fmla="*/ 2147483646 h 58"/>
                <a:gd name="T8" fmla="*/ 0 w 328"/>
                <a:gd name="T9" fmla="*/ 2147483646 h 58"/>
                <a:gd name="T10" fmla="*/ 2147483646 w 328"/>
                <a:gd name="T11" fmla="*/ 0 h 58"/>
                <a:gd name="T12" fmla="*/ 2147483646 w 328"/>
                <a:gd name="T13" fmla="*/ 0 h 58"/>
                <a:gd name="T14" fmla="*/ 2147483646 w 328"/>
                <a:gd name="T15" fmla="*/ 2147483646 h 58"/>
                <a:gd name="T16" fmla="*/ 0 60000 65536"/>
                <a:gd name="T17" fmla="*/ 0 60000 65536"/>
                <a:gd name="T18" fmla="*/ 0 60000 65536"/>
                <a:gd name="T19" fmla="*/ 0 60000 65536"/>
                <a:gd name="T20" fmla="*/ 0 60000 65536"/>
                <a:gd name="T21" fmla="*/ 0 60000 65536"/>
                <a:gd name="T22" fmla="*/ 0 60000 65536"/>
                <a:gd name="T23" fmla="*/ 0 60000 65536"/>
                <a:gd name="T24" fmla="*/ 0 w 328"/>
                <a:gd name="T25" fmla="*/ 0 h 58"/>
                <a:gd name="T26" fmla="*/ 328 w 328"/>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 h="58">
                  <a:moveTo>
                    <a:pt x="328" y="29"/>
                  </a:moveTo>
                  <a:lnTo>
                    <a:pt x="328" y="29"/>
                  </a:lnTo>
                  <a:cubicBezTo>
                    <a:pt x="328" y="45"/>
                    <a:pt x="315" y="58"/>
                    <a:pt x="299" y="58"/>
                  </a:cubicBezTo>
                  <a:lnTo>
                    <a:pt x="28" y="58"/>
                  </a:lnTo>
                  <a:cubicBezTo>
                    <a:pt x="13" y="58"/>
                    <a:pt x="0" y="45"/>
                    <a:pt x="0" y="29"/>
                  </a:cubicBezTo>
                  <a:cubicBezTo>
                    <a:pt x="0" y="13"/>
                    <a:pt x="13" y="0"/>
                    <a:pt x="28" y="0"/>
                  </a:cubicBezTo>
                  <a:lnTo>
                    <a:pt x="299" y="0"/>
                  </a:lnTo>
                  <a:cubicBezTo>
                    <a:pt x="315" y="0"/>
                    <a:pt x="328" y="13"/>
                    <a:pt x="328"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59" name="Freeform 971"/>
            <p:cNvSpPr>
              <a:spLocks/>
            </p:cNvSpPr>
            <p:nvPr/>
          </p:nvSpPr>
          <p:spPr bwMode="auto">
            <a:xfrm>
              <a:off x="6081713" y="2870200"/>
              <a:ext cx="153988" cy="26988"/>
            </a:xfrm>
            <a:custGeom>
              <a:avLst/>
              <a:gdLst>
                <a:gd name="T0" fmla="*/ 2147483646 w 327"/>
                <a:gd name="T1" fmla="*/ 2147483646 h 58"/>
                <a:gd name="T2" fmla="*/ 2147483646 w 327"/>
                <a:gd name="T3" fmla="*/ 2147483646 h 58"/>
                <a:gd name="T4" fmla="*/ 2147483646 w 327"/>
                <a:gd name="T5" fmla="*/ 2147483646 h 58"/>
                <a:gd name="T6" fmla="*/ 2147483646 w 327"/>
                <a:gd name="T7" fmla="*/ 2147483646 h 58"/>
                <a:gd name="T8" fmla="*/ 0 w 327"/>
                <a:gd name="T9" fmla="*/ 2147483646 h 58"/>
                <a:gd name="T10" fmla="*/ 2147483646 w 327"/>
                <a:gd name="T11" fmla="*/ 0 h 58"/>
                <a:gd name="T12" fmla="*/ 2147483646 w 327"/>
                <a:gd name="T13" fmla="*/ 0 h 58"/>
                <a:gd name="T14" fmla="*/ 2147483646 w 327"/>
                <a:gd name="T15" fmla="*/ 2147483646 h 58"/>
                <a:gd name="T16" fmla="*/ 0 60000 65536"/>
                <a:gd name="T17" fmla="*/ 0 60000 65536"/>
                <a:gd name="T18" fmla="*/ 0 60000 65536"/>
                <a:gd name="T19" fmla="*/ 0 60000 65536"/>
                <a:gd name="T20" fmla="*/ 0 60000 65536"/>
                <a:gd name="T21" fmla="*/ 0 60000 65536"/>
                <a:gd name="T22" fmla="*/ 0 60000 65536"/>
                <a:gd name="T23" fmla="*/ 0 60000 65536"/>
                <a:gd name="T24" fmla="*/ 0 w 327"/>
                <a:gd name="T25" fmla="*/ 0 h 58"/>
                <a:gd name="T26" fmla="*/ 327 w 327"/>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 h="58">
                  <a:moveTo>
                    <a:pt x="327" y="29"/>
                  </a:moveTo>
                  <a:lnTo>
                    <a:pt x="327" y="29"/>
                  </a:lnTo>
                  <a:cubicBezTo>
                    <a:pt x="327" y="45"/>
                    <a:pt x="315" y="58"/>
                    <a:pt x="299" y="58"/>
                  </a:cubicBezTo>
                  <a:lnTo>
                    <a:pt x="28" y="58"/>
                  </a:lnTo>
                  <a:cubicBezTo>
                    <a:pt x="12" y="58"/>
                    <a:pt x="0" y="45"/>
                    <a:pt x="0" y="29"/>
                  </a:cubicBezTo>
                  <a:cubicBezTo>
                    <a:pt x="0" y="13"/>
                    <a:pt x="12" y="0"/>
                    <a:pt x="28" y="0"/>
                  </a:cubicBezTo>
                  <a:lnTo>
                    <a:pt x="299" y="0"/>
                  </a:lnTo>
                  <a:cubicBezTo>
                    <a:pt x="315" y="0"/>
                    <a:pt x="327" y="13"/>
                    <a:pt x="327"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60" name="Freeform 972"/>
            <p:cNvSpPr>
              <a:spLocks/>
            </p:cNvSpPr>
            <p:nvPr/>
          </p:nvSpPr>
          <p:spPr bwMode="auto">
            <a:xfrm>
              <a:off x="5713413" y="2568575"/>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61" name="Freeform 973"/>
            <p:cNvSpPr>
              <a:spLocks/>
            </p:cNvSpPr>
            <p:nvPr/>
          </p:nvSpPr>
          <p:spPr bwMode="auto">
            <a:xfrm>
              <a:off x="5713413" y="2705100"/>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62" name="Freeform 974"/>
            <p:cNvSpPr>
              <a:spLocks/>
            </p:cNvSpPr>
            <p:nvPr/>
          </p:nvSpPr>
          <p:spPr bwMode="auto">
            <a:xfrm>
              <a:off x="5713413" y="2841625"/>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63" name="Freeform 975"/>
            <p:cNvSpPr>
              <a:spLocks/>
            </p:cNvSpPr>
            <p:nvPr/>
          </p:nvSpPr>
          <p:spPr bwMode="auto">
            <a:xfrm>
              <a:off x="6034088" y="2568575"/>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64" name="Freeform 976"/>
            <p:cNvSpPr>
              <a:spLocks/>
            </p:cNvSpPr>
            <p:nvPr/>
          </p:nvSpPr>
          <p:spPr bwMode="auto">
            <a:xfrm>
              <a:off x="6034088" y="2705100"/>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65" name="Freeform 977"/>
            <p:cNvSpPr>
              <a:spLocks/>
            </p:cNvSpPr>
            <p:nvPr/>
          </p:nvSpPr>
          <p:spPr bwMode="auto">
            <a:xfrm>
              <a:off x="6034088" y="2841625"/>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66" name="Freeform 978"/>
            <p:cNvSpPr>
              <a:spLocks/>
            </p:cNvSpPr>
            <p:nvPr/>
          </p:nvSpPr>
          <p:spPr bwMode="auto">
            <a:xfrm>
              <a:off x="6089650" y="2968625"/>
              <a:ext cx="65088" cy="6508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7"/>
                    <a:pt x="0" y="69"/>
                  </a:cubicBezTo>
                  <a:cubicBezTo>
                    <a:pt x="0" y="31"/>
                    <a:pt x="30" y="0"/>
                    <a:pt x="69" y="0"/>
                  </a:cubicBezTo>
                  <a:cubicBezTo>
                    <a:pt x="107" y="0"/>
                    <a:pt x="138" y="31"/>
                    <a:pt x="138" y="69"/>
                  </a:cubicBezTo>
                  <a:cubicBezTo>
                    <a:pt x="138"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67" name="Freeform 979"/>
            <p:cNvSpPr>
              <a:spLocks/>
            </p:cNvSpPr>
            <p:nvPr/>
          </p:nvSpPr>
          <p:spPr bwMode="auto">
            <a:xfrm>
              <a:off x="6189663" y="2968625"/>
              <a:ext cx="66675" cy="6508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69"/>
                  </a:cubicBezTo>
                  <a:cubicBezTo>
                    <a:pt x="0" y="31"/>
                    <a:pt x="31" y="0"/>
                    <a:pt x="70" y="0"/>
                  </a:cubicBezTo>
                  <a:cubicBezTo>
                    <a:pt x="108" y="0"/>
                    <a:pt x="139" y="31"/>
                    <a:pt x="139" y="69"/>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grpSp>
      <p:grpSp>
        <p:nvGrpSpPr>
          <p:cNvPr id="68" name="组合 1001"/>
          <p:cNvGrpSpPr>
            <a:grpSpLocks/>
          </p:cNvGrpSpPr>
          <p:nvPr/>
        </p:nvGrpSpPr>
        <p:grpSpPr bwMode="auto">
          <a:xfrm>
            <a:off x="8990919" y="3145601"/>
            <a:ext cx="379992" cy="389900"/>
            <a:chOff x="5697538" y="2392363"/>
            <a:chExt cx="600075" cy="641350"/>
          </a:xfrm>
        </p:grpSpPr>
        <p:sp>
          <p:nvSpPr>
            <p:cNvPr id="69" name="Freeform 956"/>
            <p:cNvSpPr>
              <a:spLocks noEditPoints="1"/>
            </p:cNvSpPr>
            <p:nvPr/>
          </p:nvSpPr>
          <p:spPr bwMode="auto">
            <a:xfrm>
              <a:off x="5697538" y="2392363"/>
              <a:ext cx="280988" cy="623888"/>
            </a:xfrm>
            <a:custGeom>
              <a:avLst/>
              <a:gdLst>
                <a:gd name="T0" fmla="*/ 2147483646 w 597"/>
                <a:gd name="T1" fmla="*/ 2147483646 h 1326"/>
                <a:gd name="T2" fmla="*/ 2147483646 w 597"/>
                <a:gd name="T3" fmla="*/ 2147483646 h 1326"/>
                <a:gd name="T4" fmla="*/ 2147483646 w 597"/>
                <a:gd name="T5" fmla="*/ 2147483646 h 1326"/>
                <a:gd name="T6" fmla="*/ 2147483646 w 597"/>
                <a:gd name="T7" fmla="*/ 2147483646 h 1326"/>
                <a:gd name="T8" fmla="*/ 2147483646 w 597"/>
                <a:gd name="T9" fmla="*/ 2147483646 h 1326"/>
                <a:gd name="T10" fmla="*/ 2147483646 w 597"/>
                <a:gd name="T11" fmla="*/ 2147483646 h 1326"/>
                <a:gd name="T12" fmla="*/ 2147483646 w 597"/>
                <a:gd name="T13" fmla="*/ 2147483646 h 1326"/>
                <a:gd name="T14" fmla="*/ 2147483646 w 597"/>
                <a:gd name="T15" fmla="*/ 2147483646 h 1326"/>
                <a:gd name="T16" fmla="*/ 2147483646 w 597"/>
                <a:gd name="T17" fmla="*/ 2147483646 h 1326"/>
                <a:gd name="T18" fmla="*/ 0 w 597"/>
                <a:gd name="T19" fmla="*/ 2147483646 h 1326"/>
                <a:gd name="T20" fmla="*/ 0 w 597"/>
                <a:gd name="T21" fmla="*/ 2147483646 h 1326"/>
                <a:gd name="T22" fmla="*/ 2147483646 w 597"/>
                <a:gd name="T23" fmla="*/ 0 h 1326"/>
                <a:gd name="T24" fmla="*/ 2147483646 w 597"/>
                <a:gd name="T25" fmla="*/ 0 h 1326"/>
                <a:gd name="T26" fmla="*/ 2147483646 w 597"/>
                <a:gd name="T27" fmla="*/ 2147483646 h 1326"/>
                <a:gd name="T28" fmla="*/ 2147483646 w 597"/>
                <a:gd name="T29" fmla="*/ 2147483646 h 1326"/>
                <a:gd name="T30" fmla="*/ 2147483646 w 597"/>
                <a:gd name="T31" fmla="*/ 2147483646 h 13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97"/>
                <a:gd name="T49" fmla="*/ 0 h 1326"/>
                <a:gd name="T50" fmla="*/ 597 w 597"/>
                <a:gd name="T51" fmla="*/ 1326 h 13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97" h="1326">
                  <a:moveTo>
                    <a:pt x="67" y="1260"/>
                  </a:moveTo>
                  <a:lnTo>
                    <a:pt x="67" y="1260"/>
                  </a:lnTo>
                  <a:lnTo>
                    <a:pt x="531" y="1260"/>
                  </a:lnTo>
                  <a:lnTo>
                    <a:pt x="531" y="67"/>
                  </a:lnTo>
                  <a:lnTo>
                    <a:pt x="67" y="67"/>
                  </a:lnTo>
                  <a:lnTo>
                    <a:pt x="67" y="1260"/>
                  </a:lnTo>
                  <a:close/>
                  <a:moveTo>
                    <a:pt x="564" y="1326"/>
                  </a:moveTo>
                  <a:lnTo>
                    <a:pt x="564" y="1326"/>
                  </a:lnTo>
                  <a:lnTo>
                    <a:pt x="34" y="1326"/>
                  </a:lnTo>
                  <a:cubicBezTo>
                    <a:pt x="15" y="1326"/>
                    <a:pt x="0" y="1311"/>
                    <a:pt x="0" y="1293"/>
                  </a:cubicBezTo>
                  <a:lnTo>
                    <a:pt x="0" y="34"/>
                  </a:lnTo>
                  <a:cubicBezTo>
                    <a:pt x="0" y="15"/>
                    <a:pt x="15" y="0"/>
                    <a:pt x="34" y="0"/>
                  </a:cubicBezTo>
                  <a:lnTo>
                    <a:pt x="564" y="0"/>
                  </a:lnTo>
                  <a:cubicBezTo>
                    <a:pt x="582" y="0"/>
                    <a:pt x="597" y="15"/>
                    <a:pt x="597" y="34"/>
                  </a:cubicBezTo>
                  <a:lnTo>
                    <a:pt x="597" y="1293"/>
                  </a:lnTo>
                  <a:cubicBezTo>
                    <a:pt x="597" y="1311"/>
                    <a:pt x="582" y="1326"/>
                    <a:pt x="564"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70" name="Freeform 957"/>
            <p:cNvSpPr>
              <a:spLocks/>
            </p:cNvSpPr>
            <p:nvPr/>
          </p:nvSpPr>
          <p:spPr bwMode="auto">
            <a:xfrm>
              <a:off x="6016625" y="2392363"/>
              <a:ext cx="280988" cy="623888"/>
            </a:xfrm>
            <a:custGeom>
              <a:avLst/>
              <a:gdLst>
                <a:gd name="T0" fmla="*/ 2147483646 w 597"/>
                <a:gd name="T1" fmla="*/ 2147483646 h 1326"/>
                <a:gd name="T2" fmla="*/ 2147483646 w 597"/>
                <a:gd name="T3" fmla="*/ 2147483646 h 1326"/>
                <a:gd name="T4" fmla="*/ 2147483646 w 597"/>
                <a:gd name="T5" fmla="*/ 2147483646 h 1326"/>
                <a:gd name="T6" fmla="*/ 2147483646 w 597"/>
                <a:gd name="T7" fmla="*/ 2147483646 h 1326"/>
                <a:gd name="T8" fmla="*/ 2147483646 w 597"/>
                <a:gd name="T9" fmla="*/ 2147483646 h 1326"/>
                <a:gd name="T10" fmla="*/ 2147483646 w 597"/>
                <a:gd name="T11" fmla="*/ 2147483646 h 1326"/>
                <a:gd name="T12" fmla="*/ 2147483646 w 597"/>
                <a:gd name="T13" fmla="*/ 2147483646 h 1326"/>
                <a:gd name="T14" fmla="*/ 2147483646 w 597"/>
                <a:gd name="T15" fmla="*/ 2147483646 h 1326"/>
                <a:gd name="T16" fmla="*/ 2147483646 w 597"/>
                <a:gd name="T17" fmla="*/ 2147483646 h 1326"/>
                <a:gd name="T18" fmla="*/ 2147483646 w 597"/>
                <a:gd name="T19" fmla="*/ 2147483646 h 1326"/>
                <a:gd name="T20" fmla="*/ 2147483646 w 597"/>
                <a:gd name="T21" fmla="*/ 2147483646 h 1326"/>
                <a:gd name="T22" fmla="*/ 0 w 597"/>
                <a:gd name="T23" fmla="*/ 2147483646 h 1326"/>
                <a:gd name="T24" fmla="*/ 0 w 597"/>
                <a:gd name="T25" fmla="*/ 2147483646 h 1326"/>
                <a:gd name="T26" fmla="*/ 2147483646 w 597"/>
                <a:gd name="T27" fmla="*/ 0 h 1326"/>
                <a:gd name="T28" fmla="*/ 2147483646 w 597"/>
                <a:gd name="T29" fmla="*/ 0 h 1326"/>
                <a:gd name="T30" fmla="*/ 2147483646 w 597"/>
                <a:gd name="T31" fmla="*/ 2147483646 h 1326"/>
                <a:gd name="T32" fmla="*/ 2147483646 w 597"/>
                <a:gd name="T33" fmla="*/ 2147483646 h 1326"/>
                <a:gd name="T34" fmla="*/ 2147483646 w 597"/>
                <a:gd name="T35" fmla="*/ 2147483646 h 13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7"/>
                <a:gd name="T55" fmla="*/ 0 h 1326"/>
                <a:gd name="T56" fmla="*/ 597 w 597"/>
                <a:gd name="T57" fmla="*/ 1326 h 13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7" h="1326">
                  <a:moveTo>
                    <a:pt x="564" y="1326"/>
                  </a:moveTo>
                  <a:lnTo>
                    <a:pt x="564" y="1326"/>
                  </a:lnTo>
                  <a:lnTo>
                    <a:pt x="451" y="1326"/>
                  </a:lnTo>
                  <a:lnTo>
                    <a:pt x="451" y="1260"/>
                  </a:lnTo>
                  <a:lnTo>
                    <a:pt x="531" y="1260"/>
                  </a:lnTo>
                  <a:lnTo>
                    <a:pt x="531" y="67"/>
                  </a:lnTo>
                  <a:lnTo>
                    <a:pt x="67" y="67"/>
                  </a:lnTo>
                  <a:lnTo>
                    <a:pt x="67" y="1260"/>
                  </a:lnTo>
                  <a:lnTo>
                    <a:pt x="224" y="1260"/>
                  </a:lnTo>
                  <a:lnTo>
                    <a:pt x="224" y="1326"/>
                  </a:lnTo>
                  <a:lnTo>
                    <a:pt x="34" y="1326"/>
                  </a:lnTo>
                  <a:cubicBezTo>
                    <a:pt x="15" y="1326"/>
                    <a:pt x="0" y="1311"/>
                    <a:pt x="0" y="1293"/>
                  </a:cubicBezTo>
                  <a:lnTo>
                    <a:pt x="0" y="34"/>
                  </a:lnTo>
                  <a:cubicBezTo>
                    <a:pt x="0" y="15"/>
                    <a:pt x="15" y="0"/>
                    <a:pt x="34" y="0"/>
                  </a:cubicBezTo>
                  <a:lnTo>
                    <a:pt x="564" y="0"/>
                  </a:lnTo>
                  <a:cubicBezTo>
                    <a:pt x="583" y="0"/>
                    <a:pt x="597" y="15"/>
                    <a:pt x="597" y="34"/>
                  </a:cubicBezTo>
                  <a:lnTo>
                    <a:pt x="597" y="1293"/>
                  </a:lnTo>
                  <a:cubicBezTo>
                    <a:pt x="597" y="1311"/>
                    <a:pt x="583" y="1326"/>
                    <a:pt x="564"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71" name="Freeform 958"/>
            <p:cNvSpPr>
              <a:spLocks noEditPoints="1"/>
            </p:cNvSpPr>
            <p:nvPr/>
          </p:nvSpPr>
          <p:spPr bwMode="auto">
            <a:xfrm>
              <a:off x="5759450" y="2444750"/>
              <a:ext cx="158750" cy="50800"/>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4"/>
                  </a:moveTo>
                  <a:lnTo>
                    <a:pt x="40" y="64"/>
                  </a:lnTo>
                  <a:cubicBezTo>
                    <a:pt x="42" y="64"/>
                    <a:pt x="43" y="65"/>
                    <a:pt x="45" y="65"/>
                  </a:cubicBezTo>
                  <a:lnTo>
                    <a:pt x="292" y="65"/>
                  </a:lnTo>
                  <a:cubicBezTo>
                    <a:pt x="294" y="65"/>
                    <a:pt x="295" y="64"/>
                    <a:pt x="297" y="64"/>
                  </a:cubicBezTo>
                  <a:lnTo>
                    <a:pt x="297" y="40"/>
                  </a:lnTo>
                  <a:cubicBezTo>
                    <a:pt x="295" y="40"/>
                    <a:pt x="294" y="40"/>
                    <a:pt x="292" y="40"/>
                  </a:cubicBezTo>
                  <a:lnTo>
                    <a:pt x="45" y="40"/>
                  </a:lnTo>
                  <a:cubicBezTo>
                    <a:pt x="43" y="40"/>
                    <a:pt x="42" y="40"/>
                    <a:pt x="40" y="40"/>
                  </a:cubicBezTo>
                  <a:lnTo>
                    <a:pt x="40" y="64"/>
                  </a:lnTo>
                  <a:close/>
                  <a:moveTo>
                    <a:pt x="292" y="105"/>
                  </a:moveTo>
                  <a:lnTo>
                    <a:pt x="292" y="105"/>
                  </a:lnTo>
                  <a:lnTo>
                    <a:pt x="45" y="105"/>
                  </a:lnTo>
                  <a:cubicBezTo>
                    <a:pt x="19" y="105"/>
                    <a:pt x="0" y="92"/>
                    <a:pt x="0" y="73"/>
                  </a:cubicBezTo>
                  <a:lnTo>
                    <a:pt x="0" y="31"/>
                  </a:lnTo>
                  <a:cubicBezTo>
                    <a:pt x="0" y="13"/>
                    <a:pt x="19" y="0"/>
                    <a:pt x="45" y="0"/>
                  </a:cubicBezTo>
                  <a:lnTo>
                    <a:pt x="292" y="0"/>
                  </a:lnTo>
                  <a:cubicBezTo>
                    <a:pt x="318" y="0"/>
                    <a:pt x="337" y="13"/>
                    <a:pt x="337" y="31"/>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72" name="Freeform 959"/>
            <p:cNvSpPr>
              <a:spLocks noEditPoints="1"/>
            </p:cNvSpPr>
            <p:nvPr/>
          </p:nvSpPr>
          <p:spPr bwMode="auto">
            <a:xfrm>
              <a:off x="5759450" y="2503488"/>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0"/>
                    <a:pt x="294" y="40"/>
                    <a:pt x="292" y="40"/>
                  </a:cubicBezTo>
                  <a:lnTo>
                    <a:pt x="45" y="40"/>
                  </a:lnTo>
                  <a:cubicBezTo>
                    <a:pt x="43" y="40"/>
                    <a:pt x="42" y="40"/>
                    <a:pt x="40" y="41"/>
                  </a:cubicBezTo>
                  <a:lnTo>
                    <a:pt x="40" y="65"/>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73" name="Freeform 960"/>
            <p:cNvSpPr>
              <a:spLocks noEditPoints="1"/>
            </p:cNvSpPr>
            <p:nvPr/>
          </p:nvSpPr>
          <p:spPr bwMode="auto">
            <a:xfrm>
              <a:off x="5759450" y="2587625"/>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4"/>
                  </a:moveTo>
                  <a:lnTo>
                    <a:pt x="40" y="64"/>
                  </a:lnTo>
                  <a:cubicBezTo>
                    <a:pt x="42" y="65"/>
                    <a:pt x="43" y="65"/>
                    <a:pt x="45" y="65"/>
                  </a:cubicBezTo>
                  <a:lnTo>
                    <a:pt x="292" y="65"/>
                  </a:lnTo>
                  <a:cubicBezTo>
                    <a:pt x="294" y="65"/>
                    <a:pt x="295" y="65"/>
                    <a:pt x="297" y="64"/>
                  </a:cubicBezTo>
                  <a:lnTo>
                    <a:pt x="297" y="41"/>
                  </a:lnTo>
                  <a:cubicBezTo>
                    <a:pt x="295" y="40"/>
                    <a:pt x="294" y="40"/>
                    <a:pt x="292" y="40"/>
                  </a:cubicBezTo>
                  <a:lnTo>
                    <a:pt x="45" y="40"/>
                  </a:lnTo>
                  <a:cubicBezTo>
                    <a:pt x="43" y="40"/>
                    <a:pt x="42" y="40"/>
                    <a:pt x="40" y="41"/>
                  </a:cubicBezTo>
                  <a:lnTo>
                    <a:pt x="40" y="64"/>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74" name="Freeform 961"/>
            <p:cNvSpPr>
              <a:spLocks noEditPoints="1"/>
            </p:cNvSpPr>
            <p:nvPr/>
          </p:nvSpPr>
          <p:spPr bwMode="auto">
            <a:xfrm>
              <a:off x="5759450" y="2646363"/>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1"/>
                    <a:pt x="294" y="40"/>
                    <a:pt x="292" y="40"/>
                  </a:cubicBezTo>
                  <a:lnTo>
                    <a:pt x="45" y="40"/>
                  </a:lnTo>
                  <a:cubicBezTo>
                    <a:pt x="43" y="40"/>
                    <a:pt x="42" y="41"/>
                    <a:pt x="40" y="41"/>
                  </a:cubicBezTo>
                  <a:lnTo>
                    <a:pt x="40" y="65"/>
                  </a:lnTo>
                  <a:close/>
                  <a:moveTo>
                    <a:pt x="292" y="105"/>
                  </a:moveTo>
                  <a:lnTo>
                    <a:pt x="292" y="105"/>
                  </a:lnTo>
                  <a:lnTo>
                    <a:pt x="45" y="105"/>
                  </a:lnTo>
                  <a:cubicBezTo>
                    <a:pt x="19" y="105"/>
                    <a:pt x="0" y="92"/>
                    <a:pt x="0" y="74"/>
                  </a:cubicBezTo>
                  <a:lnTo>
                    <a:pt x="0" y="32"/>
                  </a:lnTo>
                  <a:cubicBezTo>
                    <a:pt x="0" y="13"/>
                    <a:pt x="19" y="0"/>
                    <a:pt x="45" y="0"/>
                  </a:cubicBezTo>
                  <a:lnTo>
                    <a:pt x="292" y="0"/>
                  </a:lnTo>
                  <a:cubicBezTo>
                    <a:pt x="318" y="0"/>
                    <a:pt x="337" y="13"/>
                    <a:pt x="337" y="32"/>
                  </a:cubicBezTo>
                  <a:lnTo>
                    <a:pt x="337" y="74"/>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75" name="Freeform 962"/>
            <p:cNvSpPr>
              <a:spLocks noEditPoints="1"/>
            </p:cNvSpPr>
            <p:nvPr/>
          </p:nvSpPr>
          <p:spPr bwMode="auto">
            <a:xfrm>
              <a:off x="5759450" y="2722563"/>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0"/>
                    <a:pt x="294" y="40"/>
                    <a:pt x="292" y="40"/>
                  </a:cubicBezTo>
                  <a:lnTo>
                    <a:pt x="45" y="40"/>
                  </a:lnTo>
                  <a:cubicBezTo>
                    <a:pt x="43" y="40"/>
                    <a:pt x="42" y="40"/>
                    <a:pt x="40" y="41"/>
                  </a:cubicBezTo>
                  <a:lnTo>
                    <a:pt x="40" y="65"/>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76" name="Freeform 963"/>
            <p:cNvSpPr>
              <a:spLocks noEditPoints="1"/>
            </p:cNvSpPr>
            <p:nvPr/>
          </p:nvSpPr>
          <p:spPr bwMode="auto">
            <a:xfrm>
              <a:off x="5759450" y="2781300"/>
              <a:ext cx="158750" cy="49213"/>
            </a:xfrm>
            <a:custGeom>
              <a:avLst/>
              <a:gdLst>
                <a:gd name="T0" fmla="*/ 2147483646 w 337"/>
                <a:gd name="T1" fmla="*/ 2147483646 h 104"/>
                <a:gd name="T2" fmla="*/ 2147483646 w 337"/>
                <a:gd name="T3" fmla="*/ 2147483646 h 104"/>
                <a:gd name="T4" fmla="*/ 2147483646 w 337"/>
                <a:gd name="T5" fmla="*/ 2147483646 h 104"/>
                <a:gd name="T6" fmla="*/ 2147483646 w 337"/>
                <a:gd name="T7" fmla="*/ 2147483646 h 104"/>
                <a:gd name="T8" fmla="*/ 2147483646 w 337"/>
                <a:gd name="T9" fmla="*/ 2147483646 h 104"/>
                <a:gd name="T10" fmla="*/ 2147483646 w 337"/>
                <a:gd name="T11" fmla="*/ 2147483646 h 104"/>
                <a:gd name="T12" fmla="*/ 2147483646 w 337"/>
                <a:gd name="T13" fmla="*/ 2147483646 h 104"/>
                <a:gd name="T14" fmla="*/ 2147483646 w 337"/>
                <a:gd name="T15" fmla="*/ 2147483646 h 104"/>
                <a:gd name="T16" fmla="*/ 2147483646 w 337"/>
                <a:gd name="T17" fmla="*/ 2147483646 h 104"/>
                <a:gd name="T18" fmla="*/ 2147483646 w 337"/>
                <a:gd name="T19" fmla="*/ 2147483646 h 104"/>
                <a:gd name="T20" fmla="*/ 2147483646 w 337"/>
                <a:gd name="T21" fmla="*/ 2147483646 h 104"/>
                <a:gd name="T22" fmla="*/ 2147483646 w 337"/>
                <a:gd name="T23" fmla="*/ 2147483646 h 104"/>
                <a:gd name="T24" fmla="*/ 2147483646 w 337"/>
                <a:gd name="T25" fmla="*/ 2147483646 h 104"/>
                <a:gd name="T26" fmla="*/ 0 w 337"/>
                <a:gd name="T27" fmla="*/ 2147483646 h 104"/>
                <a:gd name="T28" fmla="*/ 0 w 337"/>
                <a:gd name="T29" fmla="*/ 2147483646 h 104"/>
                <a:gd name="T30" fmla="*/ 2147483646 w 337"/>
                <a:gd name="T31" fmla="*/ 0 h 104"/>
                <a:gd name="T32" fmla="*/ 2147483646 w 337"/>
                <a:gd name="T33" fmla="*/ 0 h 104"/>
                <a:gd name="T34" fmla="*/ 2147483646 w 337"/>
                <a:gd name="T35" fmla="*/ 2147483646 h 104"/>
                <a:gd name="T36" fmla="*/ 2147483646 w 337"/>
                <a:gd name="T37" fmla="*/ 2147483646 h 104"/>
                <a:gd name="T38" fmla="*/ 2147483646 w 337"/>
                <a:gd name="T39" fmla="*/ 2147483646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4"/>
                <a:gd name="T62" fmla="*/ 337 w 337"/>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4">
                  <a:moveTo>
                    <a:pt x="40" y="64"/>
                  </a:moveTo>
                  <a:lnTo>
                    <a:pt x="40" y="64"/>
                  </a:lnTo>
                  <a:cubicBezTo>
                    <a:pt x="42" y="64"/>
                    <a:pt x="43" y="64"/>
                    <a:pt x="45" y="64"/>
                  </a:cubicBezTo>
                  <a:lnTo>
                    <a:pt x="292" y="64"/>
                  </a:lnTo>
                  <a:cubicBezTo>
                    <a:pt x="294" y="64"/>
                    <a:pt x="295" y="64"/>
                    <a:pt x="297" y="64"/>
                  </a:cubicBezTo>
                  <a:lnTo>
                    <a:pt x="297" y="40"/>
                  </a:lnTo>
                  <a:cubicBezTo>
                    <a:pt x="295" y="40"/>
                    <a:pt x="294" y="40"/>
                    <a:pt x="292" y="40"/>
                  </a:cubicBezTo>
                  <a:lnTo>
                    <a:pt x="45" y="40"/>
                  </a:lnTo>
                  <a:cubicBezTo>
                    <a:pt x="43" y="40"/>
                    <a:pt x="42" y="40"/>
                    <a:pt x="40" y="40"/>
                  </a:cubicBezTo>
                  <a:lnTo>
                    <a:pt x="40" y="64"/>
                  </a:lnTo>
                  <a:close/>
                  <a:moveTo>
                    <a:pt x="292" y="104"/>
                  </a:moveTo>
                  <a:lnTo>
                    <a:pt x="292" y="104"/>
                  </a:lnTo>
                  <a:lnTo>
                    <a:pt x="45" y="104"/>
                  </a:lnTo>
                  <a:cubicBezTo>
                    <a:pt x="19" y="104"/>
                    <a:pt x="0" y="91"/>
                    <a:pt x="0" y="73"/>
                  </a:cubicBezTo>
                  <a:lnTo>
                    <a:pt x="0" y="31"/>
                  </a:lnTo>
                  <a:cubicBezTo>
                    <a:pt x="0" y="13"/>
                    <a:pt x="19" y="0"/>
                    <a:pt x="45" y="0"/>
                  </a:cubicBezTo>
                  <a:lnTo>
                    <a:pt x="292" y="0"/>
                  </a:lnTo>
                  <a:cubicBezTo>
                    <a:pt x="318" y="0"/>
                    <a:pt x="337" y="13"/>
                    <a:pt x="337" y="31"/>
                  </a:cubicBezTo>
                  <a:lnTo>
                    <a:pt x="337" y="73"/>
                  </a:lnTo>
                  <a:cubicBezTo>
                    <a:pt x="337" y="91"/>
                    <a:pt x="318" y="104"/>
                    <a:pt x="292" y="10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77" name="Freeform 964"/>
            <p:cNvSpPr>
              <a:spLocks noEditPoints="1"/>
            </p:cNvSpPr>
            <p:nvPr/>
          </p:nvSpPr>
          <p:spPr bwMode="auto">
            <a:xfrm>
              <a:off x="6078538" y="2444750"/>
              <a:ext cx="158750" cy="50800"/>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4"/>
                  </a:moveTo>
                  <a:lnTo>
                    <a:pt x="40" y="64"/>
                  </a:lnTo>
                  <a:cubicBezTo>
                    <a:pt x="41" y="64"/>
                    <a:pt x="43" y="65"/>
                    <a:pt x="45" y="65"/>
                  </a:cubicBezTo>
                  <a:lnTo>
                    <a:pt x="291" y="65"/>
                  </a:lnTo>
                  <a:cubicBezTo>
                    <a:pt x="293" y="65"/>
                    <a:pt x="295" y="64"/>
                    <a:pt x="296" y="64"/>
                  </a:cubicBezTo>
                  <a:lnTo>
                    <a:pt x="296" y="40"/>
                  </a:lnTo>
                  <a:cubicBezTo>
                    <a:pt x="295" y="40"/>
                    <a:pt x="293" y="40"/>
                    <a:pt x="291" y="40"/>
                  </a:cubicBezTo>
                  <a:lnTo>
                    <a:pt x="45" y="40"/>
                  </a:lnTo>
                  <a:cubicBezTo>
                    <a:pt x="43" y="40"/>
                    <a:pt x="41" y="40"/>
                    <a:pt x="40" y="40"/>
                  </a:cubicBezTo>
                  <a:lnTo>
                    <a:pt x="40" y="64"/>
                  </a:lnTo>
                  <a:close/>
                  <a:moveTo>
                    <a:pt x="291" y="105"/>
                  </a:moveTo>
                  <a:lnTo>
                    <a:pt x="291" y="105"/>
                  </a:lnTo>
                  <a:lnTo>
                    <a:pt x="45" y="105"/>
                  </a:lnTo>
                  <a:cubicBezTo>
                    <a:pt x="18" y="105"/>
                    <a:pt x="0" y="92"/>
                    <a:pt x="0" y="73"/>
                  </a:cubicBezTo>
                  <a:lnTo>
                    <a:pt x="0" y="31"/>
                  </a:lnTo>
                  <a:cubicBezTo>
                    <a:pt x="0" y="13"/>
                    <a:pt x="18" y="0"/>
                    <a:pt x="45" y="0"/>
                  </a:cubicBezTo>
                  <a:lnTo>
                    <a:pt x="291" y="0"/>
                  </a:lnTo>
                  <a:cubicBezTo>
                    <a:pt x="318" y="0"/>
                    <a:pt x="336" y="13"/>
                    <a:pt x="336" y="31"/>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78" name="Freeform 965"/>
            <p:cNvSpPr>
              <a:spLocks noEditPoints="1"/>
            </p:cNvSpPr>
            <p:nvPr/>
          </p:nvSpPr>
          <p:spPr bwMode="auto">
            <a:xfrm>
              <a:off x="6078538" y="2503488"/>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0"/>
                    <a:pt x="293" y="40"/>
                    <a:pt x="291" y="40"/>
                  </a:cubicBezTo>
                  <a:lnTo>
                    <a:pt x="45" y="40"/>
                  </a:lnTo>
                  <a:cubicBezTo>
                    <a:pt x="43" y="40"/>
                    <a:pt x="41" y="40"/>
                    <a:pt x="40" y="41"/>
                  </a:cubicBezTo>
                  <a:lnTo>
                    <a:pt x="40" y="65"/>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79" name="Freeform 966"/>
            <p:cNvSpPr>
              <a:spLocks noEditPoints="1"/>
            </p:cNvSpPr>
            <p:nvPr/>
          </p:nvSpPr>
          <p:spPr bwMode="auto">
            <a:xfrm>
              <a:off x="6078538" y="2587625"/>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4"/>
                  </a:moveTo>
                  <a:lnTo>
                    <a:pt x="40" y="64"/>
                  </a:lnTo>
                  <a:cubicBezTo>
                    <a:pt x="41" y="65"/>
                    <a:pt x="43" y="65"/>
                    <a:pt x="45" y="65"/>
                  </a:cubicBezTo>
                  <a:lnTo>
                    <a:pt x="291" y="65"/>
                  </a:lnTo>
                  <a:cubicBezTo>
                    <a:pt x="293" y="65"/>
                    <a:pt x="295" y="65"/>
                    <a:pt x="296" y="64"/>
                  </a:cubicBezTo>
                  <a:lnTo>
                    <a:pt x="296" y="41"/>
                  </a:lnTo>
                  <a:cubicBezTo>
                    <a:pt x="295" y="40"/>
                    <a:pt x="293" y="40"/>
                    <a:pt x="291" y="40"/>
                  </a:cubicBezTo>
                  <a:lnTo>
                    <a:pt x="45" y="40"/>
                  </a:lnTo>
                  <a:cubicBezTo>
                    <a:pt x="43" y="40"/>
                    <a:pt x="41" y="40"/>
                    <a:pt x="40" y="41"/>
                  </a:cubicBezTo>
                  <a:lnTo>
                    <a:pt x="40" y="64"/>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80" name="Freeform 967"/>
            <p:cNvSpPr>
              <a:spLocks noEditPoints="1"/>
            </p:cNvSpPr>
            <p:nvPr/>
          </p:nvSpPr>
          <p:spPr bwMode="auto">
            <a:xfrm>
              <a:off x="6078538" y="2646363"/>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1"/>
                    <a:pt x="293" y="40"/>
                    <a:pt x="291" y="40"/>
                  </a:cubicBezTo>
                  <a:lnTo>
                    <a:pt x="45" y="40"/>
                  </a:lnTo>
                  <a:cubicBezTo>
                    <a:pt x="43" y="40"/>
                    <a:pt x="41" y="41"/>
                    <a:pt x="40" y="41"/>
                  </a:cubicBezTo>
                  <a:lnTo>
                    <a:pt x="40" y="65"/>
                  </a:lnTo>
                  <a:close/>
                  <a:moveTo>
                    <a:pt x="291" y="105"/>
                  </a:moveTo>
                  <a:lnTo>
                    <a:pt x="291" y="105"/>
                  </a:lnTo>
                  <a:lnTo>
                    <a:pt x="45" y="105"/>
                  </a:lnTo>
                  <a:cubicBezTo>
                    <a:pt x="18" y="105"/>
                    <a:pt x="0" y="92"/>
                    <a:pt x="0" y="74"/>
                  </a:cubicBezTo>
                  <a:lnTo>
                    <a:pt x="0" y="32"/>
                  </a:lnTo>
                  <a:cubicBezTo>
                    <a:pt x="0" y="13"/>
                    <a:pt x="18" y="0"/>
                    <a:pt x="45" y="0"/>
                  </a:cubicBezTo>
                  <a:lnTo>
                    <a:pt x="291" y="0"/>
                  </a:lnTo>
                  <a:cubicBezTo>
                    <a:pt x="318" y="0"/>
                    <a:pt x="336" y="13"/>
                    <a:pt x="336" y="32"/>
                  </a:cubicBezTo>
                  <a:lnTo>
                    <a:pt x="336" y="74"/>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81" name="Freeform 968"/>
            <p:cNvSpPr>
              <a:spLocks noEditPoints="1"/>
            </p:cNvSpPr>
            <p:nvPr/>
          </p:nvSpPr>
          <p:spPr bwMode="auto">
            <a:xfrm>
              <a:off x="6078538" y="2722563"/>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0"/>
                    <a:pt x="293" y="40"/>
                    <a:pt x="291" y="40"/>
                  </a:cubicBezTo>
                  <a:lnTo>
                    <a:pt x="45" y="40"/>
                  </a:lnTo>
                  <a:cubicBezTo>
                    <a:pt x="43" y="40"/>
                    <a:pt x="41" y="40"/>
                    <a:pt x="40" y="41"/>
                  </a:cubicBezTo>
                  <a:lnTo>
                    <a:pt x="40" y="65"/>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82" name="Freeform 969"/>
            <p:cNvSpPr>
              <a:spLocks noEditPoints="1"/>
            </p:cNvSpPr>
            <p:nvPr/>
          </p:nvSpPr>
          <p:spPr bwMode="auto">
            <a:xfrm>
              <a:off x="6078538" y="2781300"/>
              <a:ext cx="158750" cy="49213"/>
            </a:xfrm>
            <a:custGeom>
              <a:avLst/>
              <a:gdLst>
                <a:gd name="T0" fmla="*/ 2147483646 w 336"/>
                <a:gd name="T1" fmla="*/ 2147483646 h 104"/>
                <a:gd name="T2" fmla="*/ 2147483646 w 336"/>
                <a:gd name="T3" fmla="*/ 2147483646 h 104"/>
                <a:gd name="T4" fmla="*/ 2147483646 w 336"/>
                <a:gd name="T5" fmla="*/ 2147483646 h 104"/>
                <a:gd name="T6" fmla="*/ 2147483646 w 336"/>
                <a:gd name="T7" fmla="*/ 2147483646 h 104"/>
                <a:gd name="T8" fmla="*/ 2147483646 w 336"/>
                <a:gd name="T9" fmla="*/ 2147483646 h 104"/>
                <a:gd name="T10" fmla="*/ 2147483646 w 336"/>
                <a:gd name="T11" fmla="*/ 2147483646 h 104"/>
                <a:gd name="T12" fmla="*/ 2147483646 w 336"/>
                <a:gd name="T13" fmla="*/ 2147483646 h 104"/>
                <a:gd name="T14" fmla="*/ 2147483646 w 336"/>
                <a:gd name="T15" fmla="*/ 2147483646 h 104"/>
                <a:gd name="T16" fmla="*/ 2147483646 w 336"/>
                <a:gd name="T17" fmla="*/ 2147483646 h 104"/>
                <a:gd name="T18" fmla="*/ 2147483646 w 336"/>
                <a:gd name="T19" fmla="*/ 2147483646 h 104"/>
                <a:gd name="T20" fmla="*/ 2147483646 w 336"/>
                <a:gd name="T21" fmla="*/ 2147483646 h 104"/>
                <a:gd name="T22" fmla="*/ 2147483646 w 336"/>
                <a:gd name="T23" fmla="*/ 2147483646 h 104"/>
                <a:gd name="T24" fmla="*/ 2147483646 w 336"/>
                <a:gd name="T25" fmla="*/ 2147483646 h 104"/>
                <a:gd name="T26" fmla="*/ 0 w 336"/>
                <a:gd name="T27" fmla="*/ 2147483646 h 104"/>
                <a:gd name="T28" fmla="*/ 0 w 336"/>
                <a:gd name="T29" fmla="*/ 2147483646 h 104"/>
                <a:gd name="T30" fmla="*/ 2147483646 w 336"/>
                <a:gd name="T31" fmla="*/ 0 h 104"/>
                <a:gd name="T32" fmla="*/ 2147483646 w 336"/>
                <a:gd name="T33" fmla="*/ 0 h 104"/>
                <a:gd name="T34" fmla="*/ 2147483646 w 336"/>
                <a:gd name="T35" fmla="*/ 2147483646 h 104"/>
                <a:gd name="T36" fmla="*/ 2147483646 w 336"/>
                <a:gd name="T37" fmla="*/ 2147483646 h 104"/>
                <a:gd name="T38" fmla="*/ 2147483646 w 336"/>
                <a:gd name="T39" fmla="*/ 2147483646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4"/>
                <a:gd name="T62" fmla="*/ 336 w 336"/>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4">
                  <a:moveTo>
                    <a:pt x="40" y="64"/>
                  </a:moveTo>
                  <a:lnTo>
                    <a:pt x="40" y="64"/>
                  </a:lnTo>
                  <a:cubicBezTo>
                    <a:pt x="41" y="64"/>
                    <a:pt x="43" y="64"/>
                    <a:pt x="45" y="64"/>
                  </a:cubicBezTo>
                  <a:lnTo>
                    <a:pt x="291" y="64"/>
                  </a:lnTo>
                  <a:cubicBezTo>
                    <a:pt x="293" y="64"/>
                    <a:pt x="295" y="64"/>
                    <a:pt x="296" y="64"/>
                  </a:cubicBezTo>
                  <a:lnTo>
                    <a:pt x="296" y="40"/>
                  </a:lnTo>
                  <a:cubicBezTo>
                    <a:pt x="295" y="40"/>
                    <a:pt x="293" y="40"/>
                    <a:pt x="291" y="40"/>
                  </a:cubicBezTo>
                  <a:lnTo>
                    <a:pt x="45" y="40"/>
                  </a:lnTo>
                  <a:cubicBezTo>
                    <a:pt x="43" y="40"/>
                    <a:pt x="41" y="40"/>
                    <a:pt x="40" y="40"/>
                  </a:cubicBezTo>
                  <a:lnTo>
                    <a:pt x="40" y="64"/>
                  </a:lnTo>
                  <a:close/>
                  <a:moveTo>
                    <a:pt x="291" y="104"/>
                  </a:moveTo>
                  <a:lnTo>
                    <a:pt x="291" y="104"/>
                  </a:lnTo>
                  <a:lnTo>
                    <a:pt x="45" y="104"/>
                  </a:lnTo>
                  <a:cubicBezTo>
                    <a:pt x="18" y="104"/>
                    <a:pt x="0" y="91"/>
                    <a:pt x="0" y="73"/>
                  </a:cubicBezTo>
                  <a:lnTo>
                    <a:pt x="0" y="31"/>
                  </a:lnTo>
                  <a:cubicBezTo>
                    <a:pt x="0" y="13"/>
                    <a:pt x="18" y="0"/>
                    <a:pt x="45" y="0"/>
                  </a:cubicBezTo>
                  <a:lnTo>
                    <a:pt x="291" y="0"/>
                  </a:lnTo>
                  <a:cubicBezTo>
                    <a:pt x="318" y="0"/>
                    <a:pt x="336" y="13"/>
                    <a:pt x="336" y="31"/>
                  </a:cubicBezTo>
                  <a:lnTo>
                    <a:pt x="336" y="73"/>
                  </a:lnTo>
                  <a:cubicBezTo>
                    <a:pt x="336" y="91"/>
                    <a:pt x="318" y="104"/>
                    <a:pt x="291" y="10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83" name="Freeform 970"/>
            <p:cNvSpPr>
              <a:spLocks/>
            </p:cNvSpPr>
            <p:nvPr/>
          </p:nvSpPr>
          <p:spPr bwMode="auto">
            <a:xfrm>
              <a:off x="5761038" y="2870200"/>
              <a:ext cx="153988" cy="26988"/>
            </a:xfrm>
            <a:custGeom>
              <a:avLst/>
              <a:gdLst>
                <a:gd name="T0" fmla="*/ 2147483646 w 328"/>
                <a:gd name="T1" fmla="*/ 2147483646 h 58"/>
                <a:gd name="T2" fmla="*/ 2147483646 w 328"/>
                <a:gd name="T3" fmla="*/ 2147483646 h 58"/>
                <a:gd name="T4" fmla="*/ 2147483646 w 328"/>
                <a:gd name="T5" fmla="*/ 2147483646 h 58"/>
                <a:gd name="T6" fmla="*/ 2147483646 w 328"/>
                <a:gd name="T7" fmla="*/ 2147483646 h 58"/>
                <a:gd name="T8" fmla="*/ 0 w 328"/>
                <a:gd name="T9" fmla="*/ 2147483646 h 58"/>
                <a:gd name="T10" fmla="*/ 2147483646 w 328"/>
                <a:gd name="T11" fmla="*/ 0 h 58"/>
                <a:gd name="T12" fmla="*/ 2147483646 w 328"/>
                <a:gd name="T13" fmla="*/ 0 h 58"/>
                <a:gd name="T14" fmla="*/ 2147483646 w 328"/>
                <a:gd name="T15" fmla="*/ 2147483646 h 58"/>
                <a:gd name="T16" fmla="*/ 0 60000 65536"/>
                <a:gd name="T17" fmla="*/ 0 60000 65536"/>
                <a:gd name="T18" fmla="*/ 0 60000 65536"/>
                <a:gd name="T19" fmla="*/ 0 60000 65536"/>
                <a:gd name="T20" fmla="*/ 0 60000 65536"/>
                <a:gd name="T21" fmla="*/ 0 60000 65536"/>
                <a:gd name="T22" fmla="*/ 0 60000 65536"/>
                <a:gd name="T23" fmla="*/ 0 60000 65536"/>
                <a:gd name="T24" fmla="*/ 0 w 328"/>
                <a:gd name="T25" fmla="*/ 0 h 58"/>
                <a:gd name="T26" fmla="*/ 328 w 328"/>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 h="58">
                  <a:moveTo>
                    <a:pt x="328" y="29"/>
                  </a:moveTo>
                  <a:lnTo>
                    <a:pt x="328" y="29"/>
                  </a:lnTo>
                  <a:cubicBezTo>
                    <a:pt x="328" y="45"/>
                    <a:pt x="315" y="58"/>
                    <a:pt x="299" y="58"/>
                  </a:cubicBezTo>
                  <a:lnTo>
                    <a:pt x="28" y="58"/>
                  </a:lnTo>
                  <a:cubicBezTo>
                    <a:pt x="13" y="58"/>
                    <a:pt x="0" y="45"/>
                    <a:pt x="0" y="29"/>
                  </a:cubicBezTo>
                  <a:cubicBezTo>
                    <a:pt x="0" y="13"/>
                    <a:pt x="13" y="0"/>
                    <a:pt x="28" y="0"/>
                  </a:cubicBezTo>
                  <a:lnTo>
                    <a:pt x="299" y="0"/>
                  </a:lnTo>
                  <a:cubicBezTo>
                    <a:pt x="315" y="0"/>
                    <a:pt x="328" y="13"/>
                    <a:pt x="328"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84" name="Freeform 971"/>
            <p:cNvSpPr>
              <a:spLocks/>
            </p:cNvSpPr>
            <p:nvPr/>
          </p:nvSpPr>
          <p:spPr bwMode="auto">
            <a:xfrm>
              <a:off x="6081713" y="2870200"/>
              <a:ext cx="153988" cy="26988"/>
            </a:xfrm>
            <a:custGeom>
              <a:avLst/>
              <a:gdLst>
                <a:gd name="T0" fmla="*/ 2147483646 w 327"/>
                <a:gd name="T1" fmla="*/ 2147483646 h 58"/>
                <a:gd name="T2" fmla="*/ 2147483646 w 327"/>
                <a:gd name="T3" fmla="*/ 2147483646 h 58"/>
                <a:gd name="T4" fmla="*/ 2147483646 w 327"/>
                <a:gd name="T5" fmla="*/ 2147483646 h 58"/>
                <a:gd name="T6" fmla="*/ 2147483646 w 327"/>
                <a:gd name="T7" fmla="*/ 2147483646 h 58"/>
                <a:gd name="T8" fmla="*/ 0 w 327"/>
                <a:gd name="T9" fmla="*/ 2147483646 h 58"/>
                <a:gd name="T10" fmla="*/ 2147483646 w 327"/>
                <a:gd name="T11" fmla="*/ 0 h 58"/>
                <a:gd name="T12" fmla="*/ 2147483646 w 327"/>
                <a:gd name="T13" fmla="*/ 0 h 58"/>
                <a:gd name="T14" fmla="*/ 2147483646 w 327"/>
                <a:gd name="T15" fmla="*/ 2147483646 h 58"/>
                <a:gd name="T16" fmla="*/ 0 60000 65536"/>
                <a:gd name="T17" fmla="*/ 0 60000 65536"/>
                <a:gd name="T18" fmla="*/ 0 60000 65536"/>
                <a:gd name="T19" fmla="*/ 0 60000 65536"/>
                <a:gd name="T20" fmla="*/ 0 60000 65536"/>
                <a:gd name="T21" fmla="*/ 0 60000 65536"/>
                <a:gd name="T22" fmla="*/ 0 60000 65536"/>
                <a:gd name="T23" fmla="*/ 0 60000 65536"/>
                <a:gd name="T24" fmla="*/ 0 w 327"/>
                <a:gd name="T25" fmla="*/ 0 h 58"/>
                <a:gd name="T26" fmla="*/ 327 w 327"/>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 h="58">
                  <a:moveTo>
                    <a:pt x="327" y="29"/>
                  </a:moveTo>
                  <a:lnTo>
                    <a:pt x="327" y="29"/>
                  </a:lnTo>
                  <a:cubicBezTo>
                    <a:pt x="327" y="45"/>
                    <a:pt x="315" y="58"/>
                    <a:pt x="299" y="58"/>
                  </a:cubicBezTo>
                  <a:lnTo>
                    <a:pt x="28" y="58"/>
                  </a:lnTo>
                  <a:cubicBezTo>
                    <a:pt x="12" y="58"/>
                    <a:pt x="0" y="45"/>
                    <a:pt x="0" y="29"/>
                  </a:cubicBezTo>
                  <a:cubicBezTo>
                    <a:pt x="0" y="13"/>
                    <a:pt x="12" y="0"/>
                    <a:pt x="28" y="0"/>
                  </a:cubicBezTo>
                  <a:lnTo>
                    <a:pt x="299" y="0"/>
                  </a:lnTo>
                  <a:cubicBezTo>
                    <a:pt x="315" y="0"/>
                    <a:pt x="327" y="13"/>
                    <a:pt x="327"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85" name="Freeform 972"/>
            <p:cNvSpPr>
              <a:spLocks/>
            </p:cNvSpPr>
            <p:nvPr/>
          </p:nvSpPr>
          <p:spPr bwMode="auto">
            <a:xfrm>
              <a:off x="5713413" y="2568575"/>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86" name="Freeform 973"/>
            <p:cNvSpPr>
              <a:spLocks/>
            </p:cNvSpPr>
            <p:nvPr/>
          </p:nvSpPr>
          <p:spPr bwMode="auto">
            <a:xfrm>
              <a:off x="5713413" y="2705100"/>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87" name="Freeform 974"/>
            <p:cNvSpPr>
              <a:spLocks/>
            </p:cNvSpPr>
            <p:nvPr/>
          </p:nvSpPr>
          <p:spPr bwMode="auto">
            <a:xfrm>
              <a:off x="5713413" y="2841625"/>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88" name="Freeform 975"/>
            <p:cNvSpPr>
              <a:spLocks/>
            </p:cNvSpPr>
            <p:nvPr/>
          </p:nvSpPr>
          <p:spPr bwMode="auto">
            <a:xfrm>
              <a:off x="6034088" y="2568575"/>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89" name="Freeform 976"/>
            <p:cNvSpPr>
              <a:spLocks/>
            </p:cNvSpPr>
            <p:nvPr/>
          </p:nvSpPr>
          <p:spPr bwMode="auto">
            <a:xfrm>
              <a:off x="6034088" y="2705100"/>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90" name="Freeform 977"/>
            <p:cNvSpPr>
              <a:spLocks/>
            </p:cNvSpPr>
            <p:nvPr/>
          </p:nvSpPr>
          <p:spPr bwMode="auto">
            <a:xfrm>
              <a:off x="6034088" y="2841625"/>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91" name="Freeform 978"/>
            <p:cNvSpPr>
              <a:spLocks/>
            </p:cNvSpPr>
            <p:nvPr/>
          </p:nvSpPr>
          <p:spPr bwMode="auto">
            <a:xfrm>
              <a:off x="6089650" y="2968625"/>
              <a:ext cx="65088" cy="6508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7"/>
                    <a:pt x="0" y="69"/>
                  </a:cubicBezTo>
                  <a:cubicBezTo>
                    <a:pt x="0" y="31"/>
                    <a:pt x="30" y="0"/>
                    <a:pt x="69" y="0"/>
                  </a:cubicBezTo>
                  <a:cubicBezTo>
                    <a:pt x="107" y="0"/>
                    <a:pt x="138" y="31"/>
                    <a:pt x="138" y="69"/>
                  </a:cubicBezTo>
                  <a:cubicBezTo>
                    <a:pt x="138"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92" name="Freeform 979"/>
            <p:cNvSpPr>
              <a:spLocks/>
            </p:cNvSpPr>
            <p:nvPr/>
          </p:nvSpPr>
          <p:spPr bwMode="auto">
            <a:xfrm>
              <a:off x="6189663" y="2968625"/>
              <a:ext cx="66675" cy="6508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69"/>
                  </a:cubicBezTo>
                  <a:cubicBezTo>
                    <a:pt x="0" y="31"/>
                    <a:pt x="31" y="0"/>
                    <a:pt x="70" y="0"/>
                  </a:cubicBezTo>
                  <a:cubicBezTo>
                    <a:pt x="108" y="0"/>
                    <a:pt x="139" y="31"/>
                    <a:pt x="139" y="69"/>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grpSp>
      <p:grpSp>
        <p:nvGrpSpPr>
          <p:cNvPr id="93" name="组合 1001"/>
          <p:cNvGrpSpPr>
            <a:grpSpLocks/>
          </p:cNvGrpSpPr>
          <p:nvPr/>
        </p:nvGrpSpPr>
        <p:grpSpPr bwMode="auto">
          <a:xfrm>
            <a:off x="9607134" y="3145601"/>
            <a:ext cx="379992" cy="389900"/>
            <a:chOff x="5697538" y="2392363"/>
            <a:chExt cx="600075" cy="641350"/>
          </a:xfrm>
        </p:grpSpPr>
        <p:sp>
          <p:nvSpPr>
            <p:cNvPr id="94" name="Freeform 956"/>
            <p:cNvSpPr>
              <a:spLocks noEditPoints="1"/>
            </p:cNvSpPr>
            <p:nvPr/>
          </p:nvSpPr>
          <p:spPr bwMode="auto">
            <a:xfrm>
              <a:off x="5697538" y="2392363"/>
              <a:ext cx="280988" cy="623888"/>
            </a:xfrm>
            <a:custGeom>
              <a:avLst/>
              <a:gdLst>
                <a:gd name="T0" fmla="*/ 2147483646 w 597"/>
                <a:gd name="T1" fmla="*/ 2147483646 h 1326"/>
                <a:gd name="T2" fmla="*/ 2147483646 w 597"/>
                <a:gd name="T3" fmla="*/ 2147483646 h 1326"/>
                <a:gd name="T4" fmla="*/ 2147483646 w 597"/>
                <a:gd name="T5" fmla="*/ 2147483646 h 1326"/>
                <a:gd name="T6" fmla="*/ 2147483646 w 597"/>
                <a:gd name="T7" fmla="*/ 2147483646 h 1326"/>
                <a:gd name="T8" fmla="*/ 2147483646 w 597"/>
                <a:gd name="T9" fmla="*/ 2147483646 h 1326"/>
                <a:gd name="T10" fmla="*/ 2147483646 w 597"/>
                <a:gd name="T11" fmla="*/ 2147483646 h 1326"/>
                <a:gd name="T12" fmla="*/ 2147483646 w 597"/>
                <a:gd name="T13" fmla="*/ 2147483646 h 1326"/>
                <a:gd name="T14" fmla="*/ 2147483646 w 597"/>
                <a:gd name="T15" fmla="*/ 2147483646 h 1326"/>
                <a:gd name="T16" fmla="*/ 2147483646 w 597"/>
                <a:gd name="T17" fmla="*/ 2147483646 h 1326"/>
                <a:gd name="T18" fmla="*/ 0 w 597"/>
                <a:gd name="T19" fmla="*/ 2147483646 h 1326"/>
                <a:gd name="T20" fmla="*/ 0 w 597"/>
                <a:gd name="T21" fmla="*/ 2147483646 h 1326"/>
                <a:gd name="T22" fmla="*/ 2147483646 w 597"/>
                <a:gd name="T23" fmla="*/ 0 h 1326"/>
                <a:gd name="T24" fmla="*/ 2147483646 w 597"/>
                <a:gd name="T25" fmla="*/ 0 h 1326"/>
                <a:gd name="T26" fmla="*/ 2147483646 w 597"/>
                <a:gd name="T27" fmla="*/ 2147483646 h 1326"/>
                <a:gd name="T28" fmla="*/ 2147483646 w 597"/>
                <a:gd name="T29" fmla="*/ 2147483646 h 1326"/>
                <a:gd name="T30" fmla="*/ 2147483646 w 597"/>
                <a:gd name="T31" fmla="*/ 2147483646 h 13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97"/>
                <a:gd name="T49" fmla="*/ 0 h 1326"/>
                <a:gd name="T50" fmla="*/ 597 w 597"/>
                <a:gd name="T51" fmla="*/ 1326 h 13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97" h="1326">
                  <a:moveTo>
                    <a:pt x="67" y="1260"/>
                  </a:moveTo>
                  <a:lnTo>
                    <a:pt x="67" y="1260"/>
                  </a:lnTo>
                  <a:lnTo>
                    <a:pt x="531" y="1260"/>
                  </a:lnTo>
                  <a:lnTo>
                    <a:pt x="531" y="67"/>
                  </a:lnTo>
                  <a:lnTo>
                    <a:pt x="67" y="67"/>
                  </a:lnTo>
                  <a:lnTo>
                    <a:pt x="67" y="1260"/>
                  </a:lnTo>
                  <a:close/>
                  <a:moveTo>
                    <a:pt x="564" y="1326"/>
                  </a:moveTo>
                  <a:lnTo>
                    <a:pt x="564" y="1326"/>
                  </a:lnTo>
                  <a:lnTo>
                    <a:pt x="34" y="1326"/>
                  </a:lnTo>
                  <a:cubicBezTo>
                    <a:pt x="15" y="1326"/>
                    <a:pt x="0" y="1311"/>
                    <a:pt x="0" y="1293"/>
                  </a:cubicBezTo>
                  <a:lnTo>
                    <a:pt x="0" y="34"/>
                  </a:lnTo>
                  <a:cubicBezTo>
                    <a:pt x="0" y="15"/>
                    <a:pt x="15" y="0"/>
                    <a:pt x="34" y="0"/>
                  </a:cubicBezTo>
                  <a:lnTo>
                    <a:pt x="564" y="0"/>
                  </a:lnTo>
                  <a:cubicBezTo>
                    <a:pt x="582" y="0"/>
                    <a:pt x="597" y="15"/>
                    <a:pt x="597" y="34"/>
                  </a:cubicBezTo>
                  <a:lnTo>
                    <a:pt x="597" y="1293"/>
                  </a:lnTo>
                  <a:cubicBezTo>
                    <a:pt x="597" y="1311"/>
                    <a:pt x="582" y="1326"/>
                    <a:pt x="564"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95" name="Freeform 957"/>
            <p:cNvSpPr>
              <a:spLocks/>
            </p:cNvSpPr>
            <p:nvPr/>
          </p:nvSpPr>
          <p:spPr bwMode="auto">
            <a:xfrm>
              <a:off x="6016625" y="2392363"/>
              <a:ext cx="280988" cy="623888"/>
            </a:xfrm>
            <a:custGeom>
              <a:avLst/>
              <a:gdLst>
                <a:gd name="T0" fmla="*/ 2147483646 w 597"/>
                <a:gd name="T1" fmla="*/ 2147483646 h 1326"/>
                <a:gd name="T2" fmla="*/ 2147483646 w 597"/>
                <a:gd name="T3" fmla="*/ 2147483646 h 1326"/>
                <a:gd name="T4" fmla="*/ 2147483646 w 597"/>
                <a:gd name="T5" fmla="*/ 2147483646 h 1326"/>
                <a:gd name="T6" fmla="*/ 2147483646 w 597"/>
                <a:gd name="T7" fmla="*/ 2147483646 h 1326"/>
                <a:gd name="T8" fmla="*/ 2147483646 w 597"/>
                <a:gd name="T9" fmla="*/ 2147483646 h 1326"/>
                <a:gd name="T10" fmla="*/ 2147483646 w 597"/>
                <a:gd name="T11" fmla="*/ 2147483646 h 1326"/>
                <a:gd name="T12" fmla="*/ 2147483646 w 597"/>
                <a:gd name="T13" fmla="*/ 2147483646 h 1326"/>
                <a:gd name="T14" fmla="*/ 2147483646 w 597"/>
                <a:gd name="T15" fmla="*/ 2147483646 h 1326"/>
                <a:gd name="T16" fmla="*/ 2147483646 w 597"/>
                <a:gd name="T17" fmla="*/ 2147483646 h 1326"/>
                <a:gd name="T18" fmla="*/ 2147483646 w 597"/>
                <a:gd name="T19" fmla="*/ 2147483646 h 1326"/>
                <a:gd name="T20" fmla="*/ 2147483646 w 597"/>
                <a:gd name="T21" fmla="*/ 2147483646 h 1326"/>
                <a:gd name="T22" fmla="*/ 0 w 597"/>
                <a:gd name="T23" fmla="*/ 2147483646 h 1326"/>
                <a:gd name="T24" fmla="*/ 0 w 597"/>
                <a:gd name="T25" fmla="*/ 2147483646 h 1326"/>
                <a:gd name="T26" fmla="*/ 2147483646 w 597"/>
                <a:gd name="T27" fmla="*/ 0 h 1326"/>
                <a:gd name="T28" fmla="*/ 2147483646 w 597"/>
                <a:gd name="T29" fmla="*/ 0 h 1326"/>
                <a:gd name="T30" fmla="*/ 2147483646 w 597"/>
                <a:gd name="T31" fmla="*/ 2147483646 h 1326"/>
                <a:gd name="T32" fmla="*/ 2147483646 w 597"/>
                <a:gd name="T33" fmla="*/ 2147483646 h 1326"/>
                <a:gd name="T34" fmla="*/ 2147483646 w 597"/>
                <a:gd name="T35" fmla="*/ 2147483646 h 13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7"/>
                <a:gd name="T55" fmla="*/ 0 h 1326"/>
                <a:gd name="T56" fmla="*/ 597 w 597"/>
                <a:gd name="T57" fmla="*/ 1326 h 13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7" h="1326">
                  <a:moveTo>
                    <a:pt x="564" y="1326"/>
                  </a:moveTo>
                  <a:lnTo>
                    <a:pt x="564" y="1326"/>
                  </a:lnTo>
                  <a:lnTo>
                    <a:pt x="451" y="1326"/>
                  </a:lnTo>
                  <a:lnTo>
                    <a:pt x="451" y="1260"/>
                  </a:lnTo>
                  <a:lnTo>
                    <a:pt x="531" y="1260"/>
                  </a:lnTo>
                  <a:lnTo>
                    <a:pt x="531" y="67"/>
                  </a:lnTo>
                  <a:lnTo>
                    <a:pt x="67" y="67"/>
                  </a:lnTo>
                  <a:lnTo>
                    <a:pt x="67" y="1260"/>
                  </a:lnTo>
                  <a:lnTo>
                    <a:pt x="224" y="1260"/>
                  </a:lnTo>
                  <a:lnTo>
                    <a:pt x="224" y="1326"/>
                  </a:lnTo>
                  <a:lnTo>
                    <a:pt x="34" y="1326"/>
                  </a:lnTo>
                  <a:cubicBezTo>
                    <a:pt x="15" y="1326"/>
                    <a:pt x="0" y="1311"/>
                    <a:pt x="0" y="1293"/>
                  </a:cubicBezTo>
                  <a:lnTo>
                    <a:pt x="0" y="34"/>
                  </a:lnTo>
                  <a:cubicBezTo>
                    <a:pt x="0" y="15"/>
                    <a:pt x="15" y="0"/>
                    <a:pt x="34" y="0"/>
                  </a:cubicBezTo>
                  <a:lnTo>
                    <a:pt x="564" y="0"/>
                  </a:lnTo>
                  <a:cubicBezTo>
                    <a:pt x="583" y="0"/>
                    <a:pt x="597" y="15"/>
                    <a:pt x="597" y="34"/>
                  </a:cubicBezTo>
                  <a:lnTo>
                    <a:pt x="597" y="1293"/>
                  </a:lnTo>
                  <a:cubicBezTo>
                    <a:pt x="597" y="1311"/>
                    <a:pt x="583" y="1326"/>
                    <a:pt x="564"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96" name="Freeform 958"/>
            <p:cNvSpPr>
              <a:spLocks noEditPoints="1"/>
            </p:cNvSpPr>
            <p:nvPr/>
          </p:nvSpPr>
          <p:spPr bwMode="auto">
            <a:xfrm>
              <a:off x="5759450" y="2444750"/>
              <a:ext cx="158750" cy="50800"/>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4"/>
                  </a:moveTo>
                  <a:lnTo>
                    <a:pt x="40" y="64"/>
                  </a:lnTo>
                  <a:cubicBezTo>
                    <a:pt x="42" y="64"/>
                    <a:pt x="43" y="65"/>
                    <a:pt x="45" y="65"/>
                  </a:cubicBezTo>
                  <a:lnTo>
                    <a:pt x="292" y="65"/>
                  </a:lnTo>
                  <a:cubicBezTo>
                    <a:pt x="294" y="65"/>
                    <a:pt x="295" y="64"/>
                    <a:pt x="297" y="64"/>
                  </a:cubicBezTo>
                  <a:lnTo>
                    <a:pt x="297" y="40"/>
                  </a:lnTo>
                  <a:cubicBezTo>
                    <a:pt x="295" y="40"/>
                    <a:pt x="294" y="40"/>
                    <a:pt x="292" y="40"/>
                  </a:cubicBezTo>
                  <a:lnTo>
                    <a:pt x="45" y="40"/>
                  </a:lnTo>
                  <a:cubicBezTo>
                    <a:pt x="43" y="40"/>
                    <a:pt x="42" y="40"/>
                    <a:pt x="40" y="40"/>
                  </a:cubicBezTo>
                  <a:lnTo>
                    <a:pt x="40" y="64"/>
                  </a:lnTo>
                  <a:close/>
                  <a:moveTo>
                    <a:pt x="292" y="105"/>
                  </a:moveTo>
                  <a:lnTo>
                    <a:pt x="292" y="105"/>
                  </a:lnTo>
                  <a:lnTo>
                    <a:pt x="45" y="105"/>
                  </a:lnTo>
                  <a:cubicBezTo>
                    <a:pt x="19" y="105"/>
                    <a:pt x="0" y="92"/>
                    <a:pt x="0" y="73"/>
                  </a:cubicBezTo>
                  <a:lnTo>
                    <a:pt x="0" y="31"/>
                  </a:lnTo>
                  <a:cubicBezTo>
                    <a:pt x="0" y="13"/>
                    <a:pt x="19" y="0"/>
                    <a:pt x="45" y="0"/>
                  </a:cubicBezTo>
                  <a:lnTo>
                    <a:pt x="292" y="0"/>
                  </a:lnTo>
                  <a:cubicBezTo>
                    <a:pt x="318" y="0"/>
                    <a:pt x="337" y="13"/>
                    <a:pt x="337" y="31"/>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97" name="Freeform 959"/>
            <p:cNvSpPr>
              <a:spLocks noEditPoints="1"/>
            </p:cNvSpPr>
            <p:nvPr/>
          </p:nvSpPr>
          <p:spPr bwMode="auto">
            <a:xfrm>
              <a:off x="5759450" y="2503488"/>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0"/>
                    <a:pt x="294" y="40"/>
                    <a:pt x="292" y="40"/>
                  </a:cubicBezTo>
                  <a:lnTo>
                    <a:pt x="45" y="40"/>
                  </a:lnTo>
                  <a:cubicBezTo>
                    <a:pt x="43" y="40"/>
                    <a:pt x="42" y="40"/>
                    <a:pt x="40" y="41"/>
                  </a:cubicBezTo>
                  <a:lnTo>
                    <a:pt x="40" y="65"/>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98" name="Freeform 960"/>
            <p:cNvSpPr>
              <a:spLocks noEditPoints="1"/>
            </p:cNvSpPr>
            <p:nvPr/>
          </p:nvSpPr>
          <p:spPr bwMode="auto">
            <a:xfrm>
              <a:off x="5759450" y="2587625"/>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4"/>
                  </a:moveTo>
                  <a:lnTo>
                    <a:pt x="40" y="64"/>
                  </a:lnTo>
                  <a:cubicBezTo>
                    <a:pt x="42" y="65"/>
                    <a:pt x="43" y="65"/>
                    <a:pt x="45" y="65"/>
                  </a:cubicBezTo>
                  <a:lnTo>
                    <a:pt x="292" y="65"/>
                  </a:lnTo>
                  <a:cubicBezTo>
                    <a:pt x="294" y="65"/>
                    <a:pt x="295" y="65"/>
                    <a:pt x="297" y="64"/>
                  </a:cubicBezTo>
                  <a:lnTo>
                    <a:pt x="297" y="41"/>
                  </a:lnTo>
                  <a:cubicBezTo>
                    <a:pt x="295" y="40"/>
                    <a:pt x="294" y="40"/>
                    <a:pt x="292" y="40"/>
                  </a:cubicBezTo>
                  <a:lnTo>
                    <a:pt x="45" y="40"/>
                  </a:lnTo>
                  <a:cubicBezTo>
                    <a:pt x="43" y="40"/>
                    <a:pt x="42" y="40"/>
                    <a:pt x="40" y="41"/>
                  </a:cubicBezTo>
                  <a:lnTo>
                    <a:pt x="40" y="64"/>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99" name="Freeform 961"/>
            <p:cNvSpPr>
              <a:spLocks noEditPoints="1"/>
            </p:cNvSpPr>
            <p:nvPr/>
          </p:nvSpPr>
          <p:spPr bwMode="auto">
            <a:xfrm>
              <a:off x="5759450" y="2646363"/>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1"/>
                    <a:pt x="294" y="40"/>
                    <a:pt x="292" y="40"/>
                  </a:cubicBezTo>
                  <a:lnTo>
                    <a:pt x="45" y="40"/>
                  </a:lnTo>
                  <a:cubicBezTo>
                    <a:pt x="43" y="40"/>
                    <a:pt x="42" y="41"/>
                    <a:pt x="40" y="41"/>
                  </a:cubicBezTo>
                  <a:lnTo>
                    <a:pt x="40" y="65"/>
                  </a:lnTo>
                  <a:close/>
                  <a:moveTo>
                    <a:pt x="292" y="105"/>
                  </a:moveTo>
                  <a:lnTo>
                    <a:pt x="292" y="105"/>
                  </a:lnTo>
                  <a:lnTo>
                    <a:pt x="45" y="105"/>
                  </a:lnTo>
                  <a:cubicBezTo>
                    <a:pt x="19" y="105"/>
                    <a:pt x="0" y="92"/>
                    <a:pt x="0" y="74"/>
                  </a:cubicBezTo>
                  <a:lnTo>
                    <a:pt x="0" y="32"/>
                  </a:lnTo>
                  <a:cubicBezTo>
                    <a:pt x="0" y="13"/>
                    <a:pt x="19" y="0"/>
                    <a:pt x="45" y="0"/>
                  </a:cubicBezTo>
                  <a:lnTo>
                    <a:pt x="292" y="0"/>
                  </a:lnTo>
                  <a:cubicBezTo>
                    <a:pt x="318" y="0"/>
                    <a:pt x="337" y="13"/>
                    <a:pt x="337" y="32"/>
                  </a:cubicBezTo>
                  <a:lnTo>
                    <a:pt x="337" y="74"/>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00" name="Freeform 962"/>
            <p:cNvSpPr>
              <a:spLocks noEditPoints="1"/>
            </p:cNvSpPr>
            <p:nvPr/>
          </p:nvSpPr>
          <p:spPr bwMode="auto">
            <a:xfrm>
              <a:off x="5759450" y="2722563"/>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0"/>
                    <a:pt x="294" y="40"/>
                    <a:pt x="292" y="40"/>
                  </a:cubicBezTo>
                  <a:lnTo>
                    <a:pt x="45" y="40"/>
                  </a:lnTo>
                  <a:cubicBezTo>
                    <a:pt x="43" y="40"/>
                    <a:pt x="42" y="40"/>
                    <a:pt x="40" y="41"/>
                  </a:cubicBezTo>
                  <a:lnTo>
                    <a:pt x="40" y="65"/>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01" name="Freeform 963"/>
            <p:cNvSpPr>
              <a:spLocks noEditPoints="1"/>
            </p:cNvSpPr>
            <p:nvPr/>
          </p:nvSpPr>
          <p:spPr bwMode="auto">
            <a:xfrm>
              <a:off x="5759450" y="2781300"/>
              <a:ext cx="158750" cy="49213"/>
            </a:xfrm>
            <a:custGeom>
              <a:avLst/>
              <a:gdLst>
                <a:gd name="T0" fmla="*/ 2147483646 w 337"/>
                <a:gd name="T1" fmla="*/ 2147483646 h 104"/>
                <a:gd name="T2" fmla="*/ 2147483646 w 337"/>
                <a:gd name="T3" fmla="*/ 2147483646 h 104"/>
                <a:gd name="T4" fmla="*/ 2147483646 w 337"/>
                <a:gd name="T5" fmla="*/ 2147483646 h 104"/>
                <a:gd name="T6" fmla="*/ 2147483646 w 337"/>
                <a:gd name="T7" fmla="*/ 2147483646 h 104"/>
                <a:gd name="T8" fmla="*/ 2147483646 w 337"/>
                <a:gd name="T9" fmla="*/ 2147483646 h 104"/>
                <a:gd name="T10" fmla="*/ 2147483646 w 337"/>
                <a:gd name="T11" fmla="*/ 2147483646 h 104"/>
                <a:gd name="T12" fmla="*/ 2147483646 w 337"/>
                <a:gd name="T13" fmla="*/ 2147483646 h 104"/>
                <a:gd name="T14" fmla="*/ 2147483646 w 337"/>
                <a:gd name="T15" fmla="*/ 2147483646 h 104"/>
                <a:gd name="T16" fmla="*/ 2147483646 w 337"/>
                <a:gd name="T17" fmla="*/ 2147483646 h 104"/>
                <a:gd name="T18" fmla="*/ 2147483646 w 337"/>
                <a:gd name="T19" fmla="*/ 2147483646 h 104"/>
                <a:gd name="T20" fmla="*/ 2147483646 w 337"/>
                <a:gd name="T21" fmla="*/ 2147483646 h 104"/>
                <a:gd name="T22" fmla="*/ 2147483646 w 337"/>
                <a:gd name="T23" fmla="*/ 2147483646 h 104"/>
                <a:gd name="T24" fmla="*/ 2147483646 w 337"/>
                <a:gd name="T25" fmla="*/ 2147483646 h 104"/>
                <a:gd name="T26" fmla="*/ 0 w 337"/>
                <a:gd name="T27" fmla="*/ 2147483646 h 104"/>
                <a:gd name="T28" fmla="*/ 0 w 337"/>
                <a:gd name="T29" fmla="*/ 2147483646 h 104"/>
                <a:gd name="T30" fmla="*/ 2147483646 w 337"/>
                <a:gd name="T31" fmla="*/ 0 h 104"/>
                <a:gd name="T32" fmla="*/ 2147483646 w 337"/>
                <a:gd name="T33" fmla="*/ 0 h 104"/>
                <a:gd name="T34" fmla="*/ 2147483646 w 337"/>
                <a:gd name="T35" fmla="*/ 2147483646 h 104"/>
                <a:gd name="T36" fmla="*/ 2147483646 w 337"/>
                <a:gd name="T37" fmla="*/ 2147483646 h 104"/>
                <a:gd name="T38" fmla="*/ 2147483646 w 337"/>
                <a:gd name="T39" fmla="*/ 2147483646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4"/>
                <a:gd name="T62" fmla="*/ 337 w 337"/>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4">
                  <a:moveTo>
                    <a:pt x="40" y="64"/>
                  </a:moveTo>
                  <a:lnTo>
                    <a:pt x="40" y="64"/>
                  </a:lnTo>
                  <a:cubicBezTo>
                    <a:pt x="42" y="64"/>
                    <a:pt x="43" y="64"/>
                    <a:pt x="45" y="64"/>
                  </a:cubicBezTo>
                  <a:lnTo>
                    <a:pt x="292" y="64"/>
                  </a:lnTo>
                  <a:cubicBezTo>
                    <a:pt x="294" y="64"/>
                    <a:pt x="295" y="64"/>
                    <a:pt x="297" y="64"/>
                  </a:cubicBezTo>
                  <a:lnTo>
                    <a:pt x="297" y="40"/>
                  </a:lnTo>
                  <a:cubicBezTo>
                    <a:pt x="295" y="40"/>
                    <a:pt x="294" y="40"/>
                    <a:pt x="292" y="40"/>
                  </a:cubicBezTo>
                  <a:lnTo>
                    <a:pt x="45" y="40"/>
                  </a:lnTo>
                  <a:cubicBezTo>
                    <a:pt x="43" y="40"/>
                    <a:pt x="42" y="40"/>
                    <a:pt x="40" y="40"/>
                  </a:cubicBezTo>
                  <a:lnTo>
                    <a:pt x="40" y="64"/>
                  </a:lnTo>
                  <a:close/>
                  <a:moveTo>
                    <a:pt x="292" y="104"/>
                  </a:moveTo>
                  <a:lnTo>
                    <a:pt x="292" y="104"/>
                  </a:lnTo>
                  <a:lnTo>
                    <a:pt x="45" y="104"/>
                  </a:lnTo>
                  <a:cubicBezTo>
                    <a:pt x="19" y="104"/>
                    <a:pt x="0" y="91"/>
                    <a:pt x="0" y="73"/>
                  </a:cubicBezTo>
                  <a:lnTo>
                    <a:pt x="0" y="31"/>
                  </a:lnTo>
                  <a:cubicBezTo>
                    <a:pt x="0" y="13"/>
                    <a:pt x="19" y="0"/>
                    <a:pt x="45" y="0"/>
                  </a:cubicBezTo>
                  <a:lnTo>
                    <a:pt x="292" y="0"/>
                  </a:lnTo>
                  <a:cubicBezTo>
                    <a:pt x="318" y="0"/>
                    <a:pt x="337" y="13"/>
                    <a:pt x="337" y="31"/>
                  </a:cubicBezTo>
                  <a:lnTo>
                    <a:pt x="337" y="73"/>
                  </a:lnTo>
                  <a:cubicBezTo>
                    <a:pt x="337" y="91"/>
                    <a:pt x="318" y="104"/>
                    <a:pt x="292" y="10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02" name="Freeform 964"/>
            <p:cNvSpPr>
              <a:spLocks noEditPoints="1"/>
            </p:cNvSpPr>
            <p:nvPr/>
          </p:nvSpPr>
          <p:spPr bwMode="auto">
            <a:xfrm>
              <a:off x="6078538" y="2444750"/>
              <a:ext cx="158750" cy="50800"/>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4"/>
                  </a:moveTo>
                  <a:lnTo>
                    <a:pt x="40" y="64"/>
                  </a:lnTo>
                  <a:cubicBezTo>
                    <a:pt x="41" y="64"/>
                    <a:pt x="43" y="65"/>
                    <a:pt x="45" y="65"/>
                  </a:cubicBezTo>
                  <a:lnTo>
                    <a:pt x="291" y="65"/>
                  </a:lnTo>
                  <a:cubicBezTo>
                    <a:pt x="293" y="65"/>
                    <a:pt x="295" y="64"/>
                    <a:pt x="296" y="64"/>
                  </a:cubicBezTo>
                  <a:lnTo>
                    <a:pt x="296" y="40"/>
                  </a:lnTo>
                  <a:cubicBezTo>
                    <a:pt x="295" y="40"/>
                    <a:pt x="293" y="40"/>
                    <a:pt x="291" y="40"/>
                  </a:cubicBezTo>
                  <a:lnTo>
                    <a:pt x="45" y="40"/>
                  </a:lnTo>
                  <a:cubicBezTo>
                    <a:pt x="43" y="40"/>
                    <a:pt x="41" y="40"/>
                    <a:pt x="40" y="40"/>
                  </a:cubicBezTo>
                  <a:lnTo>
                    <a:pt x="40" y="64"/>
                  </a:lnTo>
                  <a:close/>
                  <a:moveTo>
                    <a:pt x="291" y="105"/>
                  </a:moveTo>
                  <a:lnTo>
                    <a:pt x="291" y="105"/>
                  </a:lnTo>
                  <a:lnTo>
                    <a:pt x="45" y="105"/>
                  </a:lnTo>
                  <a:cubicBezTo>
                    <a:pt x="18" y="105"/>
                    <a:pt x="0" y="92"/>
                    <a:pt x="0" y="73"/>
                  </a:cubicBezTo>
                  <a:lnTo>
                    <a:pt x="0" y="31"/>
                  </a:lnTo>
                  <a:cubicBezTo>
                    <a:pt x="0" y="13"/>
                    <a:pt x="18" y="0"/>
                    <a:pt x="45" y="0"/>
                  </a:cubicBezTo>
                  <a:lnTo>
                    <a:pt x="291" y="0"/>
                  </a:lnTo>
                  <a:cubicBezTo>
                    <a:pt x="318" y="0"/>
                    <a:pt x="336" y="13"/>
                    <a:pt x="336" y="31"/>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03" name="Freeform 965"/>
            <p:cNvSpPr>
              <a:spLocks noEditPoints="1"/>
            </p:cNvSpPr>
            <p:nvPr/>
          </p:nvSpPr>
          <p:spPr bwMode="auto">
            <a:xfrm>
              <a:off x="6078538" y="2503488"/>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0"/>
                    <a:pt x="293" y="40"/>
                    <a:pt x="291" y="40"/>
                  </a:cubicBezTo>
                  <a:lnTo>
                    <a:pt x="45" y="40"/>
                  </a:lnTo>
                  <a:cubicBezTo>
                    <a:pt x="43" y="40"/>
                    <a:pt x="41" y="40"/>
                    <a:pt x="40" y="41"/>
                  </a:cubicBezTo>
                  <a:lnTo>
                    <a:pt x="40" y="65"/>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04" name="Freeform 966"/>
            <p:cNvSpPr>
              <a:spLocks noEditPoints="1"/>
            </p:cNvSpPr>
            <p:nvPr/>
          </p:nvSpPr>
          <p:spPr bwMode="auto">
            <a:xfrm>
              <a:off x="6078538" y="2587625"/>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4"/>
                  </a:moveTo>
                  <a:lnTo>
                    <a:pt x="40" y="64"/>
                  </a:lnTo>
                  <a:cubicBezTo>
                    <a:pt x="41" y="65"/>
                    <a:pt x="43" y="65"/>
                    <a:pt x="45" y="65"/>
                  </a:cubicBezTo>
                  <a:lnTo>
                    <a:pt x="291" y="65"/>
                  </a:lnTo>
                  <a:cubicBezTo>
                    <a:pt x="293" y="65"/>
                    <a:pt x="295" y="65"/>
                    <a:pt x="296" y="64"/>
                  </a:cubicBezTo>
                  <a:lnTo>
                    <a:pt x="296" y="41"/>
                  </a:lnTo>
                  <a:cubicBezTo>
                    <a:pt x="295" y="40"/>
                    <a:pt x="293" y="40"/>
                    <a:pt x="291" y="40"/>
                  </a:cubicBezTo>
                  <a:lnTo>
                    <a:pt x="45" y="40"/>
                  </a:lnTo>
                  <a:cubicBezTo>
                    <a:pt x="43" y="40"/>
                    <a:pt x="41" y="40"/>
                    <a:pt x="40" y="41"/>
                  </a:cubicBezTo>
                  <a:lnTo>
                    <a:pt x="40" y="64"/>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05" name="Freeform 967"/>
            <p:cNvSpPr>
              <a:spLocks noEditPoints="1"/>
            </p:cNvSpPr>
            <p:nvPr/>
          </p:nvSpPr>
          <p:spPr bwMode="auto">
            <a:xfrm>
              <a:off x="6078538" y="2646363"/>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1"/>
                    <a:pt x="293" y="40"/>
                    <a:pt x="291" y="40"/>
                  </a:cubicBezTo>
                  <a:lnTo>
                    <a:pt x="45" y="40"/>
                  </a:lnTo>
                  <a:cubicBezTo>
                    <a:pt x="43" y="40"/>
                    <a:pt x="41" y="41"/>
                    <a:pt x="40" y="41"/>
                  </a:cubicBezTo>
                  <a:lnTo>
                    <a:pt x="40" y="65"/>
                  </a:lnTo>
                  <a:close/>
                  <a:moveTo>
                    <a:pt x="291" y="105"/>
                  </a:moveTo>
                  <a:lnTo>
                    <a:pt x="291" y="105"/>
                  </a:lnTo>
                  <a:lnTo>
                    <a:pt x="45" y="105"/>
                  </a:lnTo>
                  <a:cubicBezTo>
                    <a:pt x="18" y="105"/>
                    <a:pt x="0" y="92"/>
                    <a:pt x="0" y="74"/>
                  </a:cubicBezTo>
                  <a:lnTo>
                    <a:pt x="0" y="32"/>
                  </a:lnTo>
                  <a:cubicBezTo>
                    <a:pt x="0" y="13"/>
                    <a:pt x="18" y="0"/>
                    <a:pt x="45" y="0"/>
                  </a:cubicBezTo>
                  <a:lnTo>
                    <a:pt x="291" y="0"/>
                  </a:lnTo>
                  <a:cubicBezTo>
                    <a:pt x="318" y="0"/>
                    <a:pt x="336" y="13"/>
                    <a:pt x="336" y="32"/>
                  </a:cubicBezTo>
                  <a:lnTo>
                    <a:pt x="336" y="74"/>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06" name="Freeform 968"/>
            <p:cNvSpPr>
              <a:spLocks noEditPoints="1"/>
            </p:cNvSpPr>
            <p:nvPr/>
          </p:nvSpPr>
          <p:spPr bwMode="auto">
            <a:xfrm>
              <a:off x="6078538" y="2722563"/>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0"/>
                    <a:pt x="293" y="40"/>
                    <a:pt x="291" y="40"/>
                  </a:cubicBezTo>
                  <a:lnTo>
                    <a:pt x="45" y="40"/>
                  </a:lnTo>
                  <a:cubicBezTo>
                    <a:pt x="43" y="40"/>
                    <a:pt x="41" y="40"/>
                    <a:pt x="40" y="41"/>
                  </a:cubicBezTo>
                  <a:lnTo>
                    <a:pt x="40" y="65"/>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07" name="Freeform 969"/>
            <p:cNvSpPr>
              <a:spLocks noEditPoints="1"/>
            </p:cNvSpPr>
            <p:nvPr/>
          </p:nvSpPr>
          <p:spPr bwMode="auto">
            <a:xfrm>
              <a:off x="6078538" y="2781300"/>
              <a:ext cx="158750" cy="49213"/>
            </a:xfrm>
            <a:custGeom>
              <a:avLst/>
              <a:gdLst>
                <a:gd name="T0" fmla="*/ 2147483646 w 336"/>
                <a:gd name="T1" fmla="*/ 2147483646 h 104"/>
                <a:gd name="T2" fmla="*/ 2147483646 w 336"/>
                <a:gd name="T3" fmla="*/ 2147483646 h 104"/>
                <a:gd name="T4" fmla="*/ 2147483646 w 336"/>
                <a:gd name="T5" fmla="*/ 2147483646 h 104"/>
                <a:gd name="T6" fmla="*/ 2147483646 w 336"/>
                <a:gd name="T7" fmla="*/ 2147483646 h 104"/>
                <a:gd name="T8" fmla="*/ 2147483646 w 336"/>
                <a:gd name="T9" fmla="*/ 2147483646 h 104"/>
                <a:gd name="T10" fmla="*/ 2147483646 w 336"/>
                <a:gd name="T11" fmla="*/ 2147483646 h 104"/>
                <a:gd name="T12" fmla="*/ 2147483646 w 336"/>
                <a:gd name="T13" fmla="*/ 2147483646 h 104"/>
                <a:gd name="T14" fmla="*/ 2147483646 w 336"/>
                <a:gd name="T15" fmla="*/ 2147483646 h 104"/>
                <a:gd name="T16" fmla="*/ 2147483646 w 336"/>
                <a:gd name="T17" fmla="*/ 2147483646 h 104"/>
                <a:gd name="T18" fmla="*/ 2147483646 w 336"/>
                <a:gd name="T19" fmla="*/ 2147483646 h 104"/>
                <a:gd name="T20" fmla="*/ 2147483646 w 336"/>
                <a:gd name="T21" fmla="*/ 2147483646 h 104"/>
                <a:gd name="T22" fmla="*/ 2147483646 w 336"/>
                <a:gd name="T23" fmla="*/ 2147483646 h 104"/>
                <a:gd name="T24" fmla="*/ 2147483646 w 336"/>
                <a:gd name="T25" fmla="*/ 2147483646 h 104"/>
                <a:gd name="T26" fmla="*/ 0 w 336"/>
                <a:gd name="T27" fmla="*/ 2147483646 h 104"/>
                <a:gd name="T28" fmla="*/ 0 w 336"/>
                <a:gd name="T29" fmla="*/ 2147483646 h 104"/>
                <a:gd name="T30" fmla="*/ 2147483646 w 336"/>
                <a:gd name="T31" fmla="*/ 0 h 104"/>
                <a:gd name="T32" fmla="*/ 2147483646 w 336"/>
                <a:gd name="T33" fmla="*/ 0 h 104"/>
                <a:gd name="T34" fmla="*/ 2147483646 w 336"/>
                <a:gd name="T35" fmla="*/ 2147483646 h 104"/>
                <a:gd name="T36" fmla="*/ 2147483646 w 336"/>
                <a:gd name="T37" fmla="*/ 2147483646 h 104"/>
                <a:gd name="T38" fmla="*/ 2147483646 w 336"/>
                <a:gd name="T39" fmla="*/ 2147483646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4"/>
                <a:gd name="T62" fmla="*/ 336 w 336"/>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4">
                  <a:moveTo>
                    <a:pt x="40" y="64"/>
                  </a:moveTo>
                  <a:lnTo>
                    <a:pt x="40" y="64"/>
                  </a:lnTo>
                  <a:cubicBezTo>
                    <a:pt x="41" y="64"/>
                    <a:pt x="43" y="64"/>
                    <a:pt x="45" y="64"/>
                  </a:cubicBezTo>
                  <a:lnTo>
                    <a:pt x="291" y="64"/>
                  </a:lnTo>
                  <a:cubicBezTo>
                    <a:pt x="293" y="64"/>
                    <a:pt x="295" y="64"/>
                    <a:pt x="296" y="64"/>
                  </a:cubicBezTo>
                  <a:lnTo>
                    <a:pt x="296" y="40"/>
                  </a:lnTo>
                  <a:cubicBezTo>
                    <a:pt x="295" y="40"/>
                    <a:pt x="293" y="40"/>
                    <a:pt x="291" y="40"/>
                  </a:cubicBezTo>
                  <a:lnTo>
                    <a:pt x="45" y="40"/>
                  </a:lnTo>
                  <a:cubicBezTo>
                    <a:pt x="43" y="40"/>
                    <a:pt x="41" y="40"/>
                    <a:pt x="40" y="40"/>
                  </a:cubicBezTo>
                  <a:lnTo>
                    <a:pt x="40" y="64"/>
                  </a:lnTo>
                  <a:close/>
                  <a:moveTo>
                    <a:pt x="291" y="104"/>
                  </a:moveTo>
                  <a:lnTo>
                    <a:pt x="291" y="104"/>
                  </a:lnTo>
                  <a:lnTo>
                    <a:pt x="45" y="104"/>
                  </a:lnTo>
                  <a:cubicBezTo>
                    <a:pt x="18" y="104"/>
                    <a:pt x="0" y="91"/>
                    <a:pt x="0" y="73"/>
                  </a:cubicBezTo>
                  <a:lnTo>
                    <a:pt x="0" y="31"/>
                  </a:lnTo>
                  <a:cubicBezTo>
                    <a:pt x="0" y="13"/>
                    <a:pt x="18" y="0"/>
                    <a:pt x="45" y="0"/>
                  </a:cubicBezTo>
                  <a:lnTo>
                    <a:pt x="291" y="0"/>
                  </a:lnTo>
                  <a:cubicBezTo>
                    <a:pt x="318" y="0"/>
                    <a:pt x="336" y="13"/>
                    <a:pt x="336" y="31"/>
                  </a:cubicBezTo>
                  <a:lnTo>
                    <a:pt x="336" y="73"/>
                  </a:lnTo>
                  <a:cubicBezTo>
                    <a:pt x="336" y="91"/>
                    <a:pt x="318" y="104"/>
                    <a:pt x="291" y="10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08" name="Freeform 970"/>
            <p:cNvSpPr>
              <a:spLocks/>
            </p:cNvSpPr>
            <p:nvPr/>
          </p:nvSpPr>
          <p:spPr bwMode="auto">
            <a:xfrm>
              <a:off x="5761038" y="2870200"/>
              <a:ext cx="153988" cy="26988"/>
            </a:xfrm>
            <a:custGeom>
              <a:avLst/>
              <a:gdLst>
                <a:gd name="T0" fmla="*/ 2147483646 w 328"/>
                <a:gd name="T1" fmla="*/ 2147483646 h 58"/>
                <a:gd name="T2" fmla="*/ 2147483646 w 328"/>
                <a:gd name="T3" fmla="*/ 2147483646 h 58"/>
                <a:gd name="T4" fmla="*/ 2147483646 w 328"/>
                <a:gd name="T5" fmla="*/ 2147483646 h 58"/>
                <a:gd name="T6" fmla="*/ 2147483646 w 328"/>
                <a:gd name="T7" fmla="*/ 2147483646 h 58"/>
                <a:gd name="T8" fmla="*/ 0 w 328"/>
                <a:gd name="T9" fmla="*/ 2147483646 h 58"/>
                <a:gd name="T10" fmla="*/ 2147483646 w 328"/>
                <a:gd name="T11" fmla="*/ 0 h 58"/>
                <a:gd name="T12" fmla="*/ 2147483646 w 328"/>
                <a:gd name="T13" fmla="*/ 0 h 58"/>
                <a:gd name="T14" fmla="*/ 2147483646 w 328"/>
                <a:gd name="T15" fmla="*/ 2147483646 h 58"/>
                <a:gd name="T16" fmla="*/ 0 60000 65536"/>
                <a:gd name="T17" fmla="*/ 0 60000 65536"/>
                <a:gd name="T18" fmla="*/ 0 60000 65536"/>
                <a:gd name="T19" fmla="*/ 0 60000 65536"/>
                <a:gd name="T20" fmla="*/ 0 60000 65536"/>
                <a:gd name="T21" fmla="*/ 0 60000 65536"/>
                <a:gd name="T22" fmla="*/ 0 60000 65536"/>
                <a:gd name="T23" fmla="*/ 0 60000 65536"/>
                <a:gd name="T24" fmla="*/ 0 w 328"/>
                <a:gd name="T25" fmla="*/ 0 h 58"/>
                <a:gd name="T26" fmla="*/ 328 w 328"/>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 h="58">
                  <a:moveTo>
                    <a:pt x="328" y="29"/>
                  </a:moveTo>
                  <a:lnTo>
                    <a:pt x="328" y="29"/>
                  </a:lnTo>
                  <a:cubicBezTo>
                    <a:pt x="328" y="45"/>
                    <a:pt x="315" y="58"/>
                    <a:pt x="299" y="58"/>
                  </a:cubicBezTo>
                  <a:lnTo>
                    <a:pt x="28" y="58"/>
                  </a:lnTo>
                  <a:cubicBezTo>
                    <a:pt x="13" y="58"/>
                    <a:pt x="0" y="45"/>
                    <a:pt x="0" y="29"/>
                  </a:cubicBezTo>
                  <a:cubicBezTo>
                    <a:pt x="0" y="13"/>
                    <a:pt x="13" y="0"/>
                    <a:pt x="28" y="0"/>
                  </a:cubicBezTo>
                  <a:lnTo>
                    <a:pt x="299" y="0"/>
                  </a:lnTo>
                  <a:cubicBezTo>
                    <a:pt x="315" y="0"/>
                    <a:pt x="328" y="13"/>
                    <a:pt x="328"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09" name="Freeform 971"/>
            <p:cNvSpPr>
              <a:spLocks/>
            </p:cNvSpPr>
            <p:nvPr/>
          </p:nvSpPr>
          <p:spPr bwMode="auto">
            <a:xfrm>
              <a:off x="6081713" y="2870200"/>
              <a:ext cx="153988" cy="26988"/>
            </a:xfrm>
            <a:custGeom>
              <a:avLst/>
              <a:gdLst>
                <a:gd name="T0" fmla="*/ 2147483646 w 327"/>
                <a:gd name="T1" fmla="*/ 2147483646 h 58"/>
                <a:gd name="T2" fmla="*/ 2147483646 w 327"/>
                <a:gd name="T3" fmla="*/ 2147483646 h 58"/>
                <a:gd name="T4" fmla="*/ 2147483646 w 327"/>
                <a:gd name="T5" fmla="*/ 2147483646 h 58"/>
                <a:gd name="T6" fmla="*/ 2147483646 w 327"/>
                <a:gd name="T7" fmla="*/ 2147483646 h 58"/>
                <a:gd name="T8" fmla="*/ 0 w 327"/>
                <a:gd name="T9" fmla="*/ 2147483646 h 58"/>
                <a:gd name="T10" fmla="*/ 2147483646 w 327"/>
                <a:gd name="T11" fmla="*/ 0 h 58"/>
                <a:gd name="T12" fmla="*/ 2147483646 w 327"/>
                <a:gd name="T13" fmla="*/ 0 h 58"/>
                <a:gd name="T14" fmla="*/ 2147483646 w 327"/>
                <a:gd name="T15" fmla="*/ 2147483646 h 58"/>
                <a:gd name="T16" fmla="*/ 0 60000 65536"/>
                <a:gd name="T17" fmla="*/ 0 60000 65536"/>
                <a:gd name="T18" fmla="*/ 0 60000 65536"/>
                <a:gd name="T19" fmla="*/ 0 60000 65536"/>
                <a:gd name="T20" fmla="*/ 0 60000 65536"/>
                <a:gd name="T21" fmla="*/ 0 60000 65536"/>
                <a:gd name="T22" fmla="*/ 0 60000 65536"/>
                <a:gd name="T23" fmla="*/ 0 60000 65536"/>
                <a:gd name="T24" fmla="*/ 0 w 327"/>
                <a:gd name="T25" fmla="*/ 0 h 58"/>
                <a:gd name="T26" fmla="*/ 327 w 327"/>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 h="58">
                  <a:moveTo>
                    <a:pt x="327" y="29"/>
                  </a:moveTo>
                  <a:lnTo>
                    <a:pt x="327" y="29"/>
                  </a:lnTo>
                  <a:cubicBezTo>
                    <a:pt x="327" y="45"/>
                    <a:pt x="315" y="58"/>
                    <a:pt x="299" y="58"/>
                  </a:cubicBezTo>
                  <a:lnTo>
                    <a:pt x="28" y="58"/>
                  </a:lnTo>
                  <a:cubicBezTo>
                    <a:pt x="12" y="58"/>
                    <a:pt x="0" y="45"/>
                    <a:pt x="0" y="29"/>
                  </a:cubicBezTo>
                  <a:cubicBezTo>
                    <a:pt x="0" y="13"/>
                    <a:pt x="12" y="0"/>
                    <a:pt x="28" y="0"/>
                  </a:cubicBezTo>
                  <a:lnTo>
                    <a:pt x="299" y="0"/>
                  </a:lnTo>
                  <a:cubicBezTo>
                    <a:pt x="315" y="0"/>
                    <a:pt x="327" y="13"/>
                    <a:pt x="327"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10" name="Freeform 972"/>
            <p:cNvSpPr>
              <a:spLocks/>
            </p:cNvSpPr>
            <p:nvPr/>
          </p:nvSpPr>
          <p:spPr bwMode="auto">
            <a:xfrm>
              <a:off x="5713413" y="2568575"/>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11" name="Freeform 973"/>
            <p:cNvSpPr>
              <a:spLocks/>
            </p:cNvSpPr>
            <p:nvPr/>
          </p:nvSpPr>
          <p:spPr bwMode="auto">
            <a:xfrm>
              <a:off x="5713413" y="2705100"/>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12" name="Freeform 974"/>
            <p:cNvSpPr>
              <a:spLocks/>
            </p:cNvSpPr>
            <p:nvPr/>
          </p:nvSpPr>
          <p:spPr bwMode="auto">
            <a:xfrm>
              <a:off x="5713413" y="2841625"/>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13" name="Freeform 975"/>
            <p:cNvSpPr>
              <a:spLocks/>
            </p:cNvSpPr>
            <p:nvPr/>
          </p:nvSpPr>
          <p:spPr bwMode="auto">
            <a:xfrm>
              <a:off x="6034088" y="2568575"/>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14" name="Freeform 976"/>
            <p:cNvSpPr>
              <a:spLocks/>
            </p:cNvSpPr>
            <p:nvPr/>
          </p:nvSpPr>
          <p:spPr bwMode="auto">
            <a:xfrm>
              <a:off x="6034088" y="2705100"/>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15" name="Freeform 977"/>
            <p:cNvSpPr>
              <a:spLocks/>
            </p:cNvSpPr>
            <p:nvPr/>
          </p:nvSpPr>
          <p:spPr bwMode="auto">
            <a:xfrm>
              <a:off x="6034088" y="2841625"/>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16" name="Freeform 978"/>
            <p:cNvSpPr>
              <a:spLocks/>
            </p:cNvSpPr>
            <p:nvPr/>
          </p:nvSpPr>
          <p:spPr bwMode="auto">
            <a:xfrm>
              <a:off x="6089650" y="2968625"/>
              <a:ext cx="65088" cy="6508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7"/>
                    <a:pt x="0" y="69"/>
                  </a:cubicBezTo>
                  <a:cubicBezTo>
                    <a:pt x="0" y="31"/>
                    <a:pt x="30" y="0"/>
                    <a:pt x="69" y="0"/>
                  </a:cubicBezTo>
                  <a:cubicBezTo>
                    <a:pt x="107" y="0"/>
                    <a:pt x="138" y="31"/>
                    <a:pt x="138" y="69"/>
                  </a:cubicBezTo>
                  <a:cubicBezTo>
                    <a:pt x="138"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17" name="Freeform 979"/>
            <p:cNvSpPr>
              <a:spLocks/>
            </p:cNvSpPr>
            <p:nvPr/>
          </p:nvSpPr>
          <p:spPr bwMode="auto">
            <a:xfrm>
              <a:off x="6189663" y="2968625"/>
              <a:ext cx="66675" cy="6508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69"/>
                  </a:cubicBezTo>
                  <a:cubicBezTo>
                    <a:pt x="0" y="31"/>
                    <a:pt x="31" y="0"/>
                    <a:pt x="70" y="0"/>
                  </a:cubicBezTo>
                  <a:cubicBezTo>
                    <a:pt x="108" y="0"/>
                    <a:pt x="139" y="31"/>
                    <a:pt x="139" y="69"/>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grpSp>
      <p:grpSp>
        <p:nvGrpSpPr>
          <p:cNvPr id="118" name="组合 251"/>
          <p:cNvGrpSpPr>
            <a:grpSpLocks/>
          </p:cNvGrpSpPr>
          <p:nvPr/>
        </p:nvGrpSpPr>
        <p:grpSpPr bwMode="auto">
          <a:xfrm>
            <a:off x="9575594" y="2351397"/>
            <a:ext cx="418582" cy="350007"/>
            <a:chOff x="7588250" y="2259013"/>
            <a:chExt cx="598488" cy="612776"/>
          </a:xfrm>
        </p:grpSpPr>
        <p:sp>
          <p:nvSpPr>
            <p:cNvPr id="119" name="Freeform 60"/>
            <p:cNvSpPr>
              <a:spLocks/>
            </p:cNvSpPr>
            <p:nvPr/>
          </p:nvSpPr>
          <p:spPr bwMode="auto">
            <a:xfrm>
              <a:off x="7588250" y="2259013"/>
              <a:ext cx="598488" cy="598488"/>
            </a:xfrm>
            <a:custGeom>
              <a:avLst/>
              <a:gdLst>
                <a:gd name="T0" fmla="*/ 2147483646 w 1430"/>
                <a:gd name="T1" fmla="*/ 2147483646 h 1424"/>
                <a:gd name="T2" fmla="*/ 2147483646 w 1430"/>
                <a:gd name="T3" fmla="*/ 2147483646 h 1424"/>
                <a:gd name="T4" fmla="*/ 2147483646 w 1430"/>
                <a:gd name="T5" fmla="*/ 2147483646 h 1424"/>
                <a:gd name="T6" fmla="*/ 2147483646 w 1430"/>
                <a:gd name="T7" fmla="*/ 2147483646 h 1424"/>
                <a:gd name="T8" fmla="*/ 2147483646 w 1430"/>
                <a:gd name="T9" fmla="*/ 2147483646 h 1424"/>
                <a:gd name="T10" fmla="*/ 2147483646 w 1430"/>
                <a:gd name="T11" fmla="*/ 2147483646 h 1424"/>
                <a:gd name="T12" fmla="*/ 2147483646 w 1430"/>
                <a:gd name="T13" fmla="*/ 2147483646 h 1424"/>
                <a:gd name="T14" fmla="*/ 2147483646 w 1430"/>
                <a:gd name="T15" fmla="*/ 2147483646 h 1424"/>
                <a:gd name="T16" fmla="*/ 2147483646 w 1430"/>
                <a:gd name="T17" fmla="*/ 2147483646 h 1424"/>
                <a:gd name="T18" fmla="*/ 2147483646 w 1430"/>
                <a:gd name="T19" fmla="*/ 2147483646 h 1424"/>
                <a:gd name="T20" fmla="*/ 0 w 1430"/>
                <a:gd name="T21" fmla="*/ 2147483646 h 1424"/>
                <a:gd name="T22" fmla="*/ 2147483646 w 1430"/>
                <a:gd name="T23" fmla="*/ 0 h 1424"/>
                <a:gd name="T24" fmla="*/ 2147483646 w 1430"/>
                <a:gd name="T25" fmla="*/ 2147483646 h 1424"/>
                <a:gd name="T26" fmla="*/ 2147483646 w 1430"/>
                <a:gd name="T27" fmla="*/ 2147483646 h 1424"/>
                <a:gd name="T28" fmla="*/ 2147483646 w 1430"/>
                <a:gd name="T29" fmla="*/ 2147483646 h 14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0"/>
                <a:gd name="T46" fmla="*/ 0 h 1424"/>
                <a:gd name="T47" fmla="*/ 1430 w 1430"/>
                <a:gd name="T48" fmla="*/ 1424 h 14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0" h="1424">
                  <a:moveTo>
                    <a:pt x="817" y="1421"/>
                  </a:moveTo>
                  <a:lnTo>
                    <a:pt x="817" y="1421"/>
                  </a:lnTo>
                  <a:cubicBezTo>
                    <a:pt x="801" y="1421"/>
                    <a:pt x="787" y="1410"/>
                    <a:pt x="784" y="1393"/>
                  </a:cubicBezTo>
                  <a:cubicBezTo>
                    <a:pt x="782" y="1375"/>
                    <a:pt x="794" y="1358"/>
                    <a:pt x="812" y="1355"/>
                  </a:cubicBezTo>
                  <a:cubicBezTo>
                    <a:pt x="1126" y="1308"/>
                    <a:pt x="1363" y="1032"/>
                    <a:pt x="1363" y="714"/>
                  </a:cubicBezTo>
                  <a:cubicBezTo>
                    <a:pt x="1363" y="357"/>
                    <a:pt x="1072" y="66"/>
                    <a:pt x="715" y="66"/>
                  </a:cubicBezTo>
                  <a:cubicBezTo>
                    <a:pt x="358" y="66"/>
                    <a:pt x="67" y="357"/>
                    <a:pt x="67" y="714"/>
                  </a:cubicBezTo>
                  <a:cubicBezTo>
                    <a:pt x="67" y="1032"/>
                    <a:pt x="304" y="1308"/>
                    <a:pt x="618" y="1355"/>
                  </a:cubicBezTo>
                  <a:cubicBezTo>
                    <a:pt x="636" y="1358"/>
                    <a:pt x="648" y="1375"/>
                    <a:pt x="646" y="1393"/>
                  </a:cubicBezTo>
                  <a:cubicBezTo>
                    <a:pt x="643" y="1411"/>
                    <a:pt x="626" y="1424"/>
                    <a:pt x="608" y="1421"/>
                  </a:cubicBezTo>
                  <a:cubicBezTo>
                    <a:pt x="261" y="1369"/>
                    <a:pt x="0" y="1065"/>
                    <a:pt x="0" y="714"/>
                  </a:cubicBezTo>
                  <a:cubicBezTo>
                    <a:pt x="0" y="320"/>
                    <a:pt x="321" y="0"/>
                    <a:pt x="715" y="0"/>
                  </a:cubicBezTo>
                  <a:cubicBezTo>
                    <a:pt x="1109" y="0"/>
                    <a:pt x="1430" y="320"/>
                    <a:pt x="1430" y="714"/>
                  </a:cubicBezTo>
                  <a:cubicBezTo>
                    <a:pt x="1430" y="1065"/>
                    <a:pt x="1169" y="1369"/>
                    <a:pt x="822" y="1421"/>
                  </a:cubicBezTo>
                  <a:cubicBezTo>
                    <a:pt x="821" y="1421"/>
                    <a:pt x="819" y="1421"/>
                    <a:pt x="817" y="142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20" name="Freeform 61"/>
            <p:cNvSpPr>
              <a:spLocks/>
            </p:cNvSpPr>
            <p:nvPr/>
          </p:nvSpPr>
          <p:spPr bwMode="auto">
            <a:xfrm>
              <a:off x="7813675" y="2813051"/>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8"/>
                    <a:pt x="0" y="69"/>
                  </a:cubicBezTo>
                  <a:cubicBezTo>
                    <a:pt x="0" y="31"/>
                    <a:pt x="31" y="0"/>
                    <a:pt x="69" y="0"/>
                  </a:cubicBezTo>
                  <a:cubicBezTo>
                    <a:pt x="108" y="0"/>
                    <a:pt x="139" y="31"/>
                    <a:pt x="139" y="69"/>
                  </a:cubicBezTo>
                  <a:cubicBezTo>
                    <a:pt x="139" y="108"/>
                    <a:pt x="108"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21" name="Freeform 62"/>
            <p:cNvSpPr>
              <a:spLocks/>
            </p:cNvSpPr>
            <p:nvPr/>
          </p:nvSpPr>
          <p:spPr bwMode="auto">
            <a:xfrm>
              <a:off x="7904163" y="2813051"/>
              <a:ext cx="57150"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8"/>
                    <a:pt x="0" y="70"/>
                  </a:cubicBezTo>
                  <a:cubicBezTo>
                    <a:pt x="0" y="31"/>
                    <a:pt x="31" y="0"/>
                    <a:pt x="69" y="0"/>
                  </a:cubicBezTo>
                  <a:cubicBezTo>
                    <a:pt x="108" y="0"/>
                    <a:pt x="139" y="31"/>
                    <a:pt x="139" y="70"/>
                  </a:cubicBezTo>
                  <a:cubicBezTo>
                    <a:pt x="139" y="108"/>
                    <a:pt x="108"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22" name="Freeform 63"/>
            <p:cNvSpPr>
              <a:spLocks noEditPoints="1"/>
            </p:cNvSpPr>
            <p:nvPr/>
          </p:nvSpPr>
          <p:spPr bwMode="auto">
            <a:xfrm>
              <a:off x="7726363" y="2398713"/>
              <a:ext cx="152400" cy="152400"/>
            </a:xfrm>
            <a:custGeom>
              <a:avLst/>
              <a:gdLst>
                <a:gd name="T0" fmla="*/ 2147483646 w 362"/>
                <a:gd name="T1" fmla="*/ 2147483646 h 362"/>
                <a:gd name="T2" fmla="*/ 2147483646 w 362"/>
                <a:gd name="T3" fmla="*/ 2147483646 h 362"/>
                <a:gd name="T4" fmla="*/ 2147483646 w 362"/>
                <a:gd name="T5" fmla="*/ 2147483646 h 362"/>
                <a:gd name="T6" fmla="*/ 2147483646 w 362"/>
                <a:gd name="T7" fmla="*/ 2147483646 h 362"/>
                <a:gd name="T8" fmla="*/ 2147483646 w 362"/>
                <a:gd name="T9" fmla="*/ 2147483646 h 362"/>
                <a:gd name="T10" fmla="*/ 2147483646 w 362"/>
                <a:gd name="T11" fmla="*/ 2147483646 h 362"/>
                <a:gd name="T12" fmla="*/ 2147483646 w 362"/>
                <a:gd name="T13" fmla="*/ 2147483646 h 362"/>
                <a:gd name="T14" fmla="*/ 2147483646 w 362"/>
                <a:gd name="T15" fmla="*/ 2147483646 h 362"/>
                <a:gd name="T16" fmla="*/ 2147483646 w 362"/>
                <a:gd name="T17" fmla="*/ 2147483646 h 362"/>
                <a:gd name="T18" fmla="*/ 2147483646 w 362"/>
                <a:gd name="T19" fmla="*/ 2147483646 h 362"/>
                <a:gd name="T20" fmla="*/ 2147483646 w 362"/>
                <a:gd name="T21" fmla="*/ 2147483646 h 362"/>
                <a:gd name="T22" fmla="*/ 2147483646 w 362"/>
                <a:gd name="T23" fmla="*/ 2147483646 h 362"/>
                <a:gd name="T24" fmla="*/ 2147483646 w 362"/>
                <a:gd name="T25" fmla="*/ 2147483646 h 362"/>
                <a:gd name="T26" fmla="*/ 0 w 362"/>
                <a:gd name="T27" fmla="*/ 2147483646 h 362"/>
                <a:gd name="T28" fmla="*/ 2147483646 w 362"/>
                <a:gd name="T29" fmla="*/ 0 h 362"/>
                <a:gd name="T30" fmla="*/ 2147483646 w 362"/>
                <a:gd name="T31" fmla="*/ 2147483646 h 362"/>
                <a:gd name="T32" fmla="*/ 2147483646 w 362"/>
                <a:gd name="T33" fmla="*/ 2147483646 h 362"/>
                <a:gd name="T34" fmla="*/ 2147483646 w 362"/>
                <a:gd name="T35" fmla="*/ 2147483646 h 362"/>
                <a:gd name="T36" fmla="*/ 2147483646 w 362"/>
                <a:gd name="T37" fmla="*/ 2147483646 h 362"/>
                <a:gd name="T38" fmla="*/ 2147483646 w 362"/>
                <a:gd name="T39" fmla="*/ 2147483646 h 362"/>
                <a:gd name="T40" fmla="*/ 2147483646 w 362"/>
                <a:gd name="T41" fmla="*/ 2147483646 h 3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2"/>
                <a:gd name="T64" fmla="*/ 0 h 362"/>
                <a:gd name="T65" fmla="*/ 362 w 362"/>
                <a:gd name="T66" fmla="*/ 362 h 3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2" h="362">
                  <a:moveTo>
                    <a:pt x="181" y="67"/>
                  </a:moveTo>
                  <a:lnTo>
                    <a:pt x="181" y="67"/>
                  </a:lnTo>
                  <a:cubicBezTo>
                    <a:pt x="118" y="67"/>
                    <a:pt x="66" y="118"/>
                    <a:pt x="66" y="181"/>
                  </a:cubicBezTo>
                  <a:cubicBezTo>
                    <a:pt x="66" y="244"/>
                    <a:pt x="118" y="295"/>
                    <a:pt x="181" y="295"/>
                  </a:cubicBezTo>
                  <a:cubicBezTo>
                    <a:pt x="184" y="295"/>
                    <a:pt x="186" y="295"/>
                    <a:pt x="189" y="295"/>
                  </a:cubicBezTo>
                  <a:cubicBezTo>
                    <a:pt x="190" y="295"/>
                    <a:pt x="191" y="295"/>
                    <a:pt x="191" y="295"/>
                  </a:cubicBezTo>
                  <a:lnTo>
                    <a:pt x="295" y="295"/>
                  </a:lnTo>
                  <a:lnTo>
                    <a:pt x="295" y="192"/>
                  </a:lnTo>
                  <a:cubicBezTo>
                    <a:pt x="295" y="191"/>
                    <a:pt x="295" y="190"/>
                    <a:pt x="295" y="189"/>
                  </a:cubicBezTo>
                  <a:cubicBezTo>
                    <a:pt x="295" y="187"/>
                    <a:pt x="295" y="184"/>
                    <a:pt x="295" y="181"/>
                  </a:cubicBezTo>
                  <a:cubicBezTo>
                    <a:pt x="295" y="118"/>
                    <a:pt x="244" y="67"/>
                    <a:pt x="181" y="67"/>
                  </a:cubicBezTo>
                  <a:close/>
                  <a:moveTo>
                    <a:pt x="181" y="362"/>
                  </a:moveTo>
                  <a:lnTo>
                    <a:pt x="181" y="362"/>
                  </a:lnTo>
                  <a:cubicBezTo>
                    <a:pt x="81" y="362"/>
                    <a:pt x="0" y="281"/>
                    <a:pt x="0" y="181"/>
                  </a:cubicBezTo>
                  <a:cubicBezTo>
                    <a:pt x="0" y="81"/>
                    <a:pt x="81" y="0"/>
                    <a:pt x="181" y="0"/>
                  </a:cubicBezTo>
                  <a:cubicBezTo>
                    <a:pt x="281" y="0"/>
                    <a:pt x="362" y="81"/>
                    <a:pt x="362" y="181"/>
                  </a:cubicBezTo>
                  <a:cubicBezTo>
                    <a:pt x="362" y="185"/>
                    <a:pt x="362" y="189"/>
                    <a:pt x="361" y="193"/>
                  </a:cubicBezTo>
                  <a:lnTo>
                    <a:pt x="361" y="328"/>
                  </a:lnTo>
                  <a:cubicBezTo>
                    <a:pt x="361" y="347"/>
                    <a:pt x="346" y="362"/>
                    <a:pt x="328" y="362"/>
                  </a:cubicBezTo>
                  <a:lnTo>
                    <a:pt x="192" y="362"/>
                  </a:lnTo>
                  <a:cubicBezTo>
                    <a:pt x="189" y="362"/>
                    <a:pt x="185" y="362"/>
                    <a:pt x="181" y="362"/>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23" name="Freeform 64"/>
            <p:cNvSpPr>
              <a:spLocks noEditPoints="1"/>
            </p:cNvSpPr>
            <p:nvPr/>
          </p:nvSpPr>
          <p:spPr bwMode="auto">
            <a:xfrm>
              <a:off x="7726363" y="2571751"/>
              <a:ext cx="152400" cy="152400"/>
            </a:xfrm>
            <a:custGeom>
              <a:avLst/>
              <a:gdLst>
                <a:gd name="T0" fmla="*/ 2147483646 w 362"/>
                <a:gd name="T1" fmla="*/ 2147483646 h 362"/>
                <a:gd name="T2" fmla="*/ 2147483646 w 362"/>
                <a:gd name="T3" fmla="*/ 2147483646 h 362"/>
                <a:gd name="T4" fmla="*/ 2147483646 w 362"/>
                <a:gd name="T5" fmla="*/ 2147483646 h 362"/>
                <a:gd name="T6" fmla="*/ 2147483646 w 362"/>
                <a:gd name="T7" fmla="*/ 2147483646 h 362"/>
                <a:gd name="T8" fmla="*/ 2147483646 w 362"/>
                <a:gd name="T9" fmla="*/ 2147483646 h 362"/>
                <a:gd name="T10" fmla="*/ 2147483646 w 362"/>
                <a:gd name="T11" fmla="*/ 2147483646 h 362"/>
                <a:gd name="T12" fmla="*/ 2147483646 w 362"/>
                <a:gd name="T13" fmla="*/ 2147483646 h 362"/>
                <a:gd name="T14" fmla="*/ 2147483646 w 362"/>
                <a:gd name="T15" fmla="*/ 2147483646 h 362"/>
                <a:gd name="T16" fmla="*/ 2147483646 w 362"/>
                <a:gd name="T17" fmla="*/ 2147483646 h 362"/>
                <a:gd name="T18" fmla="*/ 2147483646 w 362"/>
                <a:gd name="T19" fmla="*/ 2147483646 h 362"/>
                <a:gd name="T20" fmla="*/ 2147483646 w 362"/>
                <a:gd name="T21" fmla="*/ 2147483646 h 362"/>
                <a:gd name="T22" fmla="*/ 2147483646 w 362"/>
                <a:gd name="T23" fmla="*/ 2147483646 h 362"/>
                <a:gd name="T24" fmla="*/ 2147483646 w 362"/>
                <a:gd name="T25" fmla="*/ 2147483646 h 362"/>
                <a:gd name="T26" fmla="*/ 0 w 362"/>
                <a:gd name="T27" fmla="*/ 2147483646 h 362"/>
                <a:gd name="T28" fmla="*/ 2147483646 w 362"/>
                <a:gd name="T29" fmla="*/ 0 h 362"/>
                <a:gd name="T30" fmla="*/ 2147483646 w 362"/>
                <a:gd name="T31" fmla="*/ 0 h 362"/>
                <a:gd name="T32" fmla="*/ 2147483646 w 362"/>
                <a:gd name="T33" fmla="*/ 0 h 362"/>
                <a:gd name="T34" fmla="*/ 2147483646 w 362"/>
                <a:gd name="T35" fmla="*/ 2147483646 h 362"/>
                <a:gd name="T36" fmla="*/ 2147483646 w 362"/>
                <a:gd name="T37" fmla="*/ 2147483646 h 362"/>
                <a:gd name="T38" fmla="*/ 2147483646 w 362"/>
                <a:gd name="T39" fmla="*/ 2147483646 h 362"/>
                <a:gd name="T40" fmla="*/ 2147483646 w 362"/>
                <a:gd name="T41" fmla="*/ 2147483646 h 3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2"/>
                <a:gd name="T64" fmla="*/ 0 h 362"/>
                <a:gd name="T65" fmla="*/ 362 w 362"/>
                <a:gd name="T66" fmla="*/ 362 h 3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2" h="362">
                  <a:moveTo>
                    <a:pt x="181" y="66"/>
                  </a:moveTo>
                  <a:lnTo>
                    <a:pt x="181" y="66"/>
                  </a:lnTo>
                  <a:cubicBezTo>
                    <a:pt x="118" y="66"/>
                    <a:pt x="66" y="118"/>
                    <a:pt x="66" y="181"/>
                  </a:cubicBezTo>
                  <a:cubicBezTo>
                    <a:pt x="66" y="244"/>
                    <a:pt x="118" y="295"/>
                    <a:pt x="181" y="295"/>
                  </a:cubicBezTo>
                  <a:cubicBezTo>
                    <a:pt x="244" y="295"/>
                    <a:pt x="295" y="244"/>
                    <a:pt x="295" y="181"/>
                  </a:cubicBezTo>
                  <a:cubicBezTo>
                    <a:pt x="295" y="178"/>
                    <a:pt x="295" y="175"/>
                    <a:pt x="295" y="172"/>
                  </a:cubicBezTo>
                  <a:cubicBezTo>
                    <a:pt x="295" y="172"/>
                    <a:pt x="295" y="171"/>
                    <a:pt x="295" y="170"/>
                  </a:cubicBezTo>
                  <a:lnTo>
                    <a:pt x="295" y="67"/>
                  </a:lnTo>
                  <a:lnTo>
                    <a:pt x="191" y="67"/>
                  </a:lnTo>
                  <a:cubicBezTo>
                    <a:pt x="191" y="67"/>
                    <a:pt x="190" y="67"/>
                    <a:pt x="189" y="67"/>
                  </a:cubicBezTo>
                  <a:cubicBezTo>
                    <a:pt x="186" y="67"/>
                    <a:pt x="183" y="66"/>
                    <a:pt x="181" y="66"/>
                  </a:cubicBezTo>
                  <a:close/>
                  <a:moveTo>
                    <a:pt x="181" y="362"/>
                  </a:moveTo>
                  <a:lnTo>
                    <a:pt x="181" y="362"/>
                  </a:lnTo>
                  <a:cubicBezTo>
                    <a:pt x="81" y="362"/>
                    <a:pt x="0" y="281"/>
                    <a:pt x="0" y="181"/>
                  </a:cubicBezTo>
                  <a:cubicBezTo>
                    <a:pt x="0" y="81"/>
                    <a:pt x="81" y="0"/>
                    <a:pt x="181" y="0"/>
                  </a:cubicBezTo>
                  <a:cubicBezTo>
                    <a:pt x="185" y="0"/>
                    <a:pt x="189" y="0"/>
                    <a:pt x="193" y="0"/>
                  </a:cubicBezTo>
                  <a:lnTo>
                    <a:pt x="328" y="0"/>
                  </a:lnTo>
                  <a:cubicBezTo>
                    <a:pt x="346" y="0"/>
                    <a:pt x="361" y="15"/>
                    <a:pt x="361" y="34"/>
                  </a:cubicBezTo>
                  <a:lnTo>
                    <a:pt x="361" y="169"/>
                  </a:lnTo>
                  <a:cubicBezTo>
                    <a:pt x="362" y="173"/>
                    <a:pt x="362" y="177"/>
                    <a:pt x="362" y="181"/>
                  </a:cubicBezTo>
                  <a:cubicBezTo>
                    <a:pt x="362" y="281"/>
                    <a:pt x="281" y="362"/>
                    <a:pt x="181" y="362"/>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24" name="Freeform 65"/>
            <p:cNvSpPr>
              <a:spLocks noEditPoints="1"/>
            </p:cNvSpPr>
            <p:nvPr/>
          </p:nvSpPr>
          <p:spPr bwMode="auto">
            <a:xfrm>
              <a:off x="7899400" y="2571751"/>
              <a:ext cx="150813" cy="152400"/>
            </a:xfrm>
            <a:custGeom>
              <a:avLst/>
              <a:gdLst>
                <a:gd name="T0" fmla="*/ 2147483646 w 362"/>
                <a:gd name="T1" fmla="*/ 2147483646 h 362"/>
                <a:gd name="T2" fmla="*/ 2147483646 w 362"/>
                <a:gd name="T3" fmla="*/ 2147483646 h 362"/>
                <a:gd name="T4" fmla="*/ 2147483646 w 362"/>
                <a:gd name="T5" fmla="*/ 2147483646 h 362"/>
                <a:gd name="T6" fmla="*/ 2147483646 w 362"/>
                <a:gd name="T7" fmla="*/ 2147483646 h 362"/>
                <a:gd name="T8" fmla="*/ 2147483646 w 362"/>
                <a:gd name="T9" fmla="*/ 2147483646 h 362"/>
                <a:gd name="T10" fmla="*/ 2147483646 w 362"/>
                <a:gd name="T11" fmla="*/ 2147483646 h 362"/>
                <a:gd name="T12" fmla="*/ 2147483646 w 362"/>
                <a:gd name="T13" fmla="*/ 2147483646 h 362"/>
                <a:gd name="T14" fmla="*/ 2147483646 w 362"/>
                <a:gd name="T15" fmla="*/ 2147483646 h 362"/>
                <a:gd name="T16" fmla="*/ 2147483646 w 362"/>
                <a:gd name="T17" fmla="*/ 2147483646 h 362"/>
                <a:gd name="T18" fmla="*/ 2147483646 w 362"/>
                <a:gd name="T19" fmla="*/ 2147483646 h 362"/>
                <a:gd name="T20" fmla="*/ 2147483646 w 362"/>
                <a:gd name="T21" fmla="*/ 2147483646 h 362"/>
                <a:gd name="T22" fmla="*/ 2147483646 w 362"/>
                <a:gd name="T23" fmla="*/ 2147483646 h 362"/>
                <a:gd name="T24" fmla="*/ 2147483646 w 362"/>
                <a:gd name="T25" fmla="*/ 2147483646 h 362"/>
                <a:gd name="T26" fmla="*/ 0 w 362"/>
                <a:gd name="T27" fmla="*/ 2147483646 h 362"/>
                <a:gd name="T28" fmla="*/ 0 w 362"/>
                <a:gd name="T29" fmla="*/ 2147483646 h 362"/>
                <a:gd name="T30" fmla="*/ 0 w 362"/>
                <a:gd name="T31" fmla="*/ 2147483646 h 362"/>
                <a:gd name="T32" fmla="*/ 2147483646 w 362"/>
                <a:gd name="T33" fmla="*/ 0 h 362"/>
                <a:gd name="T34" fmla="*/ 2147483646 w 362"/>
                <a:gd name="T35" fmla="*/ 0 h 362"/>
                <a:gd name="T36" fmla="*/ 2147483646 w 362"/>
                <a:gd name="T37" fmla="*/ 0 h 362"/>
                <a:gd name="T38" fmla="*/ 2147483646 w 362"/>
                <a:gd name="T39" fmla="*/ 2147483646 h 362"/>
                <a:gd name="T40" fmla="*/ 2147483646 w 362"/>
                <a:gd name="T41" fmla="*/ 2147483646 h 3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2"/>
                <a:gd name="T64" fmla="*/ 0 h 362"/>
                <a:gd name="T65" fmla="*/ 362 w 362"/>
                <a:gd name="T66" fmla="*/ 362 h 3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2" h="362">
                  <a:moveTo>
                    <a:pt x="67" y="67"/>
                  </a:moveTo>
                  <a:lnTo>
                    <a:pt x="67" y="67"/>
                  </a:lnTo>
                  <a:lnTo>
                    <a:pt x="67" y="170"/>
                  </a:lnTo>
                  <a:cubicBezTo>
                    <a:pt x="67" y="171"/>
                    <a:pt x="67" y="172"/>
                    <a:pt x="67" y="173"/>
                  </a:cubicBezTo>
                  <a:cubicBezTo>
                    <a:pt x="66" y="175"/>
                    <a:pt x="66" y="178"/>
                    <a:pt x="66" y="181"/>
                  </a:cubicBezTo>
                  <a:cubicBezTo>
                    <a:pt x="66" y="244"/>
                    <a:pt x="118" y="295"/>
                    <a:pt x="181" y="295"/>
                  </a:cubicBezTo>
                  <a:cubicBezTo>
                    <a:pt x="244" y="295"/>
                    <a:pt x="295" y="244"/>
                    <a:pt x="295" y="181"/>
                  </a:cubicBezTo>
                  <a:cubicBezTo>
                    <a:pt x="295" y="118"/>
                    <a:pt x="244" y="66"/>
                    <a:pt x="181" y="66"/>
                  </a:cubicBezTo>
                  <a:cubicBezTo>
                    <a:pt x="178" y="66"/>
                    <a:pt x="175" y="67"/>
                    <a:pt x="173" y="67"/>
                  </a:cubicBezTo>
                  <a:cubicBezTo>
                    <a:pt x="172" y="67"/>
                    <a:pt x="171" y="67"/>
                    <a:pt x="170" y="67"/>
                  </a:cubicBezTo>
                  <a:lnTo>
                    <a:pt x="67" y="67"/>
                  </a:lnTo>
                  <a:close/>
                  <a:moveTo>
                    <a:pt x="181" y="362"/>
                  </a:moveTo>
                  <a:lnTo>
                    <a:pt x="181" y="362"/>
                  </a:lnTo>
                  <a:cubicBezTo>
                    <a:pt x="81" y="362"/>
                    <a:pt x="0" y="281"/>
                    <a:pt x="0" y="181"/>
                  </a:cubicBezTo>
                  <a:cubicBezTo>
                    <a:pt x="0" y="177"/>
                    <a:pt x="0" y="173"/>
                    <a:pt x="0" y="169"/>
                  </a:cubicBezTo>
                  <a:lnTo>
                    <a:pt x="0" y="34"/>
                  </a:lnTo>
                  <a:cubicBezTo>
                    <a:pt x="0" y="15"/>
                    <a:pt x="15" y="0"/>
                    <a:pt x="33" y="0"/>
                  </a:cubicBezTo>
                  <a:lnTo>
                    <a:pt x="169" y="0"/>
                  </a:lnTo>
                  <a:cubicBezTo>
                    <a:pt x="173" y="0"/>
                    <a:pt x="177" y="0"/>
                    <a:pt x="181" y="0"/>
                  </a:cubicBezTo>
                  <a:cubicBezTo>
                    <a:pt x="281" y="0"/>
                    <a:pt x="362" y="81"/>
                    <a:pt x="362" y="181"/>
                  </a:cubicBezTo>
                  <a:cubicBezTo>
                    <a:pt x="362" y="281"/>
                    <a:pt x="281" y="362"/>
                    <a:pt x="181" y="362"/>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25" name="Freeform 66"/>
            <p:cNvSpPr>
              <a:spLocks noEditPoints="1"/>
            </p:cNvSpPr>
            <p:nvPr/>
          </p:nvSpPr>
          <p:spPr bwMode="auto">
            <a:xfrm>
              <a:off x="7899400" y="2398713"/>
              <a:ext cx="150813" cy="152400"/>
            </a:xfrm>
            <a:custGeom>
              <a:avLst/>
              <a:gdLst>
                <a:gd name="T0" fmla="*/ 2147483646 w 362"/>
                <a:gd name="T1" fmla="*/ 2147483646 h 362"/>
                <a:gd name="T2" fmla="*/ 2147483646 w 362"/>
                <a:gd name="T3" fmla="*/ 2147483646 h 362"/>
                <a:gd name="T4" fmla="*/ 2147483646 w 362"/>
                <a:gd name="T5" fmla="*/ 2147483646 h 362"/>
                <a:gd name="T6" fmla="*/ 2147483646 w 362"/>
                <a:gd name="T7" fmla="*/ 2147483646 h 362"/>
                <a:gd name="T8" fmla="*/ 2147483646 w 362"/>
                <a:gd name="T9" fmla="*/ 2147483646 h 362"/>
                <a:gd name="T10" fmla="*/ 2147483646 w 362"/>
                <a:gd name="T11" fmla="*/ 2147483646 h 362"/>
                <a:gd name="T12" fmla="*/ 2147483646 w 362"/>
                <a:gd name="T13" fmla="*/ 2147483646 h 362"/>
                <a:gd name="T14" fmla="*/ 2147483646 w 362"/>
                <a:gd name="T15" fmla="*/ 2147483646 h 362"/>
                <a:gd name="T16" fmla="*/ 2147483646 w 362"/>
                <a:gd name="T17" fmla="*/ 2147483646 h 362"/>
                <a:gd name="T18" fmla="*/ 2147483646 w 362"/>
                <a:gd name="T19" fmla="*/ 2147483646 h 362"/>
                <a:gd name="T20" fmla="*/ 2147483646 w 362"/>
                <a:gd name="T21" fmla="*/ 2147483646 h 362"/>
                <a:gd name="T22" fmla="*/ 2147483646 w 362"/>
                <a:gd name="T23" fmla="*/ 2147483646 h 362"/>
                <a:gd name="T24" fmla="*/ 2147483646 w 362"/>
                <a:gd name="T25" fmla="*/ 2147483646 h 362"/>
                <a:gd name="T26" fmla="*/ 2147483646 w 362"/>
                <a:gd name="T27" fmla="*/ 2147483646 h 362"/>
                <a:gd name="T28" fmla="*/ 2147483646 w 362"/>
                <a:gd name="T29" fmla="*/ 2147483646 h 362"/>
                <a:gd name="T30" fmla="*/ 0 w 362"/>
                <a:gd name="T31" fmla="*/ 2147483646 h 362"/>
                <a:gd name="T32" fmla="*/ 0 w 362"/>
                <a:gd name="T33" fmla="*/ 2147483646 h 362"/>
                <a:gd name="T34" fmla="*/ 0 w 362"/>
                <a:gd name="T35" fmla="*/ 2147483646 h 362"/>
                <a:gd name="T36" fmla="*/ 2147483646 w 362"/>
                <a:gd name="T37" fmla="*/ 0 h 362"/>
                <a:gd name="T38" fmla="*/ 2147483646 w 362"/>
                <a:gd name="T39" fmla="*/ 2147483646 h 362"/>
                <a:gd name="T40" fmla="*/ 2147483646 w 362"/>
                <a:gd name="T41" fmla="*/ 2147483646 h 3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2"/>
                <a:gd name="T64" fmla="*/ 0 h 362"/>
                <a:gd name="T65" fmla="*/ 362 w 362"/>
                <a:gd name="T66" fmla="*/ 362 h 3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2" h="362">
                  <a:moveTo>
                    <a:pt x="67" y="295"/>
                  </a:moveTo>
                  <a:lnTo>
                    <a:pt x="67" y="295"/>
                  </a:lnTo>
                  <a:lnTo>
                    <a:pt x="170" y="295"/>
                  </a:lnTo>
                  <a:cubicBezTo>
                    <a:pt x="171" y="295"/>
                    <a:pt x="172" y="295"/>
                    <a:pt x="172" y="295"/>
                  </a:cubicBezTo>
                  <a:cubicBezTo>
                    <a:pt x="175" y="295"/>
                    <a:pt x="178" y="295"/>
                    <a:pt x="181" y="295"/>
                  </a:cubicBezTo>
                  <a:cubicBezTo>
                    <a:pt x="244" y="295"/>
                    <a:pt x="295" y="244"/>
                    <a:pt x="295" y="181"/>
                  </a:cubicBezTo>
                  <a:cubicBezTo>
                    <a:pt x="295" y="118"/>
                    <a:pt x="244" y="67"/>
                    <a:pt x="181" y="67"/>
                  </a:cubicBezTo>
                  <a:cubicBezTo>
                    <a:pt x="118" y="67"/>
                    <a:pt x="66" y="118"/>
                    <a:pt x="66" y="181"/>
                  </a:cubicBezTo>
                  <a:cubicBezTo>
                    <a:pt x="66" y="184"/>
                    <a:pt x="66" y="186"/>
                    <a:pt x="67" y="189"/>
                  </a:cubicBezTo>
                  <a:cubicBezTo>
                    <a:pt x="67" y="190"/>
                    <a:pt x="67" y="191"/>
                    <a:pt x="67" y="192"/>
                  </a:cubicBezTo>
                  <a:lnTo>
                    <a:pt x="67" y="295"/>
                  </a:lnTo>
                  <a:close/>
                  <a:moveTo>
                    <a:pt x="181" y="362"/>
                  </a:moveTo>
                  <a:lnTo>
                    <a:pt x="181" y="362"/>
                  </a:lnTo>
                  <a:cubicBezTo>
                    <a:pt x="177" y="362"/>
                    <a:pt x="173" y="362"/>
                    <a:pt x="169" y="362"/>
                  </a:cubicBezTo>
                  <a:lnTo>
                    <a:pt x="33" y="362"/>
                  </a:lnTo>
                  <a:cubicBezTo>
                    <a:pt x="15" y="362"/>
                    <a:pt x="0" y="347"/>
                    <a:pt x="0" y="328"/>
                  </a:cubicBezTo>
                  <a:lnTo>
                    <a:pt x="0" y="193"/>
                  </a:lnTo>
                  <a:cubicBezTo>
                    <a:pt x="0" y="189"/>
                    <a:pt x="0" y="185"/>
                    <a:pt x="0" y="181"/>
                  </a:cubicBezTo>
                  <a:cubicBezTo>
                    <a:pt x="0" y="81"/>
                    <a:pt x="81" y="0"/>
                    <a:pt x="181" y="0"/>
                  </a:cubicBezTo>
                  <a:cubicBezTo>
                    <a:pt x="281" y="0"/>
                    <a:pt x="362" y="81"/>
                    <a:pt x="362" y="181"/>
                  </a:cubicBezTo>
                  <a:cubicBezTo>
                    <a:pt x="362" y="281"/>
                    <a:pt x="281" y="362"/>
                    <a:pt x="181" y="362"/>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grpSp>
      <p:grpSp>
        <p:nvGrpSpPr>
          <p:cNvPr id="126" name="组合 285"/>
          <p:cNvGrpSpPr/>
          <p:nvPr/>
        </p:nvGrpSpPr>
        <p:grpSpPr>
          <a:xfrm>
            <a:off x="11065331" y="2391040"/>
            <a:ext cx="384067" cy="324005"/>
            <a:chOff x="1831975" y="1130301"/>
            <a:chExt cx="669925" cy="641350"/>
          </a:xfrm>
          <a:solidFill>
            <a:srgbClr val="3C3C3B"/>
          </a:solidFill>
        </p:grpSpPr>
        <p:sp>
          <p:nvSpPr>
            <p:cNvPr id="127" name="Freeform 179"/>
            <p:cNvSpPr>
              <a:spLocks/>
            </p:cNvSpPr>
            <p:nvPr/>
          </p:nvSpPr>
          <p:spPr bwMode="auto">
            <a:xfrm>
              <a:off x="2211388" y="1325563"/>
              <a:ext cx="52388" cy="52388"/>
            </a:xfrm>
            <a:custGeom>
              <a:avLst/>
              <a:gdLst/>
              <a:ahLst/>
              <a:cxnLst>
                <a:cxn ang="0">
                  <a:pos x="62" y="0"/>
                </a:cxn>
                <a:cxn ang="0">
                  <a:pos x="62" y="0"/>
                </a:cxn>
                <a:cxn ang="0">
                  <a:pos x="0" y="61"/>
                </a:cxn>
                <a:cxn ang="0">
                  <a:pos x="62" y="123"/>
                </a:cxn>
                <a:cxn ang="0">
                  <a:pos x="123" y="61"/>
                </a:cxn>
                <a:cxn ang="0">
                  <a:pos x="62" y="0"/>
                </a:cxn>
              </a:cxnLst>
              <a:rect l="0" t="0" r="r" b="b"/>
              <a:pathLst>
                <a:path w="123" h="123">
                  <a:moveTo>
                    <a:pt x="62" y="0"/>
                  </a:moveTo>
                  <a:lnTo>
                    <a:pt x="62" y="0"/>
                  </a:lnTo>
                  <a:cubicBezTo>
                    <a:pt x="28" y="0"/>
                    <a:pt x="0" y="27"/>
                    <a:pt x="0" y="61"/>
                  </a:cubicBezTo>
                  <a:cubicBezTo>
                    <a:pt x="0" y="95"/>
                    <a:pt x="28" y="123"/>
                    <a:pt x="62" y="123"/>
                  </a:cubicBezTo>
                  <a:cubicBezTo>
                    <a:pt x="95" y="123"/>
                    <a:pt x="123" y="95"/>
                    <a:pt x="123" y="61"/>
                  </a:cubicBezTo>
                  <a:cubicBezTo>
                    <a:pt x="123" y="27"/>
                    <a:pt x="95" y="0"/>
                    <a:pt x="62" y="0"/>
                  </a:cubicBezTo>
                  <a:close/>
                </a:path>
              </a:pathLst>
            </a:custGeom>
            <a:grpFill/>
            <a:ln w="0">
              <a:noFill/>
              <a:prstDash val="solid"/>
              <a:round/>
              <a:headEnd/>
              <a:tailEnd/>
            </a:ln>
          </p:spPr>
          <p:txBody>
            <a:bodyPr>
              <a:noAutofit/>
            </a:bodyPr>
            <a:lstStyle/>
            <a:p>
              <a:pPr defTabSz="456512" fontAlgn="ctr">
                <a:defRPr/>
              </a:pP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28" name="Freeform 180"/>
            <p:cNvSpPr>
              <a:spLocks noEditPoints="1"/>
            </p:cNvSpPr>
            <p:nvPr/>
          </p:nvSpPr>
          <p:spPr bwMode="auto">
            <a:xfrm>
              <a:off x="1941513" y="1177926"/>
              <a:ext cx="452438" cy="342900"/>
            </a:xfrm>
            <a:custGeom>
              <a:avLst/>
              <a:gdLst/>
              <a:ahLst/>
              <a:cxnLst>
                <a:cxn ang="0">
                  <a:pos x="246" y="169"/>
                </a:cxn>
                <a:cxn ang="0">
                  <a:pos x="378" y="208"/>
                </a:cxn>
                <a:cxn ang="0">
                  <a:pos x="159" y="501"/>
                </a:cxn>
                <a:cxn ang="0">
                  <a:pos x="71" y="478"/>
                </a:cxn>
                <a:cxn ang="0">
                  <a:pos x="540" y="67"/>
                </a:cxn>
                <a:cxn ang="0">
                  <a:pos x="669" y="85"/>
                </a:cxn>
                <a:cxn ang="0">
                  <a:pos x="432" y="154"/>
                </a:cxn>
                <a:cxn ang="0">
                  <a:pos x="291" y="138"/>
                </a:cxn>
                <a:cxn ang="0">
                  <a:pos x="870" y="201"/>
                </a:cxn>
                <a:cxn ang="0">
                  <a:pos x="755" y="300"/>
                </a:cxn>
                <a:cxn ang="0">
                  <a:pos x="635" y="312"/>
                </a:cxn>
                <a:cxn ang="0">
                  <a:pos x="486" y="208"/>
                </a:cxn>
                <a:cxn ang="0">
                  <a:pos x="738" y="110"/>
                </a:cxn>
                <a:cxn ang="0">
                  <a:pos x="984" y="377"/>
                </a:cxn>
                <a:cxn ang="0">
                  <a:pos x="823" y="376"/>
                </a:cxn>
                <a:cxn ang="0">
                  <a:pos x="897" y="231"/>
                </a:cxn>
                <a:cxn ang="0">
                  <a:pos x="706" y="497"/>
                </a:cxn>
                <a:cxn ang="0">
                  <a:pos x="622" y="413"/>
                </a:cxn>
                <a:cxn ang="0">
                  <a:pos x="789" y="413"/>
                </a:cxn>
                <a:cxn ang="0">
                  <a:pos x="582" y="413"/>
                </a:cxn>
                <a:cxn ang="0">
                  <a:pos x="583" y="430"/>
                </a:cxn>
                <a:cxn ang="0">
                  <a:pos x="213" y="562"/>
                </a:cxn>
                <a:cxn ang="0">
                  <a:pos x="197" y="514"/>
                </a:cxn>
                <a:cxn ang="0">
                  <a:pos x="432" y="262"/>
                </a:cxn>
                <a:cxn ang="0">
                  <a:pos x="606" y="340"/>
                </a:cxn>
                <a:cxn ang="0">
                  <a:pos x="78" y="747"/>
                </a:cxn>
                <a:cxn ang="0">
                  <a:pos x="96" y="701"/>
                </a:cxn>
                <a:cxn ang="0">
                  <a:pos x="67" y="521"/>
                </a:cxn>
                <a:cxn ang="0">
                  <a:pos x="111" y="552"/>
                </a:cxn>
                <a:cxn ang="0">
                  <a:pos x="117" y="685"/>
                </a:cxn>
                <a:cxn ang="0">
                  <a:pos x="158" y="677"/>
                </a:cxn>
                <a:cxn ang="0">
                  <a:pos x="189" y="596"/>
                </a:cxn>
                <a:cxn ang="0">
                  <a:pos x="233" y="677"/>
                </a:cxn>
                <a:cxn ang="0">
                  <a:pos x="336" y="670"/>
                </a:cxn>
                <a:cxn ang="0">
                  <a:pos x="595" y="468"/>
                </a:cxn>
                <a:cxn ang="0">
                  <a:pos x="594" y="571"/>
                </a:cxn>
                <a:cxn ang="0">
                  <a:pos x="656" y="526"/>
                </a:cxn>
                <a:cxn ang="0">
                  <a:pos x="756" y="526"/>
                </a:cxn>
                <a:cxn ang="0">
                  <a:pos x="853" y="677"/>
                </a:cxn>
                <a:cxn ang="0">
                  <a:pos x="829" y="415"/>
                </a:cxn>
                <a:cxn ang="0">
                  <a:pos x="1013" y="540"/>
                </a:cxn>
                <a:cxn ang="0">
                  <a:pos x="1001" y="747"/>
                </a:cxn>
                <a:cxn ang="0">
                  <a:pos x="1079" y="540"/>
                </a:cxn>
                <a:cxn ang="0">
                  <a:pos x="0" y="540"/>
                </a:cxn>
                <a:cxn ang="0">
                  <a:pos x="78" y="747"/>
                </a:cxn>
              </a:cxnLst>
              <a:rect l="0" t="0" r="r" b="b"/>
              <a:pathLst>
                <a:path w="1079" h="818">
                  <a:moveTo>
                    <a:pt x="246" y="169"/>
                  </a:moveTo>
                  <a:lnTo>
                    <a:pt x="246" y="169"/>
                  </a:lnTo>
                  <a:cubicBezTo>
                    <a:pt x="274" y="175"/>
                    <a:pt x="321" y="186"/>
                    <a:pt x="378" y="208"/>
                  </a:cubicBezTo>
                  <a:cubicBezTo>
                    <a:pt x="378" y="208"/>
                    <a:pt x="378" y="208"/>
                    <a:pt x="378" y="208"/>
                  </a:cubicBezTo>
                  <a:cubicBezTo>
                    <a:pt x="378" y="212"/>
                    <a:pt x="378" y="216"/>
                    <a:pt x="379" y="220"/>
                  </a:cubicBezTo>
                  <a:cubicBezTo>
                    <a:pt x="295" y="281"/>
                    <a:pt x="210" y="371"/>
                    <a:pt x="159" y="501"/>
                  </a:cubicBezTo>
                  <a:cubicBezTo>
                    <a:pt x="150" y="501"/>
                    <a:pt x="140" y="504"/>
                    <a:pt x="133" y="510"/>
                  </a:cubicBezTo>
                  <a:cubicBezTo>
                    <a:pt x="108" y="496"/>
                    <a:pt x="87" y="485"/>
                    <a:pt x="71" y="478"/>
                  </a:cubicBezTo>
                  <a:cubicBezTo>
                    <a:pt x="87" y="353"/>
                    <a:pt x="152" y="244"/>
                    <a:pt x="246" y="169"/>
                  </a:cubicBezTo>
                  <a:close/>
                  <a:moveTo>
                    <a:pt x="540" y="67"/>
                  </a:moveTo>
                  <a:lnTo>
                    <a:pt x="540" y="67"/>
                  </a:lnTo>
                  <a:cubicBezTo>
                    <a:pt x="585" y="67"/>
                    <a:pt x="628" y="73"/>
                    <a:pt x="669" y="85"/>
                  </a:cubicBezTo>
                  <a:cubicBezTo>
                    <a:pt x="614" y="100"/>
                    <a:pt x="541" y="124"/>
                    <a:pt x="465" y="166"/>
                  </a:cubicBezTo>
                  <a:cubicBezTo>
                    <a:pt x="456" y="158"/>
                    <a:pt x="445" y="154"/>
                    <a:pt x="432" y="154"/>
                  </a:cubicBezTo>
                  <a:cubicBezTo>
                    <a:pt x="417" y="154"/>
                    <a:pt x="403" y="160"/>
                    <a:pt x="393" y="170"/>
                  </a:cubicBezTo>
                  <a:cubicBezTo>
                    <a:pt x="354" y="155"/>
                    <a:pt x="319" y="145"/>
                    <a:pt x="291" y="138"/>
                  </a:cubicBezTo>
                  <a:cubicBezTo>
                    <a:pt x="363" y="93"/>
                    <a:pt x="448" y="67"/>
                    <a:pt x="540" y="67"/>
                  </a:cubicBezTo>
                  <a:close/>
                  <a:moveTo>
                    <a:pt x="870" y="201"/>
                  </a:moveTo>
                  <a:lnTo>
                    <a:pt x="870" y="201"/>
                  </a:lnTo>
                  <a:cubicBezTo>
                    <a:pt x="828" y="229"/>
                    <a:pt x="790" y="263"/>
                    <a:pt x="755" y="300"/>
                  </a:cubicBezTo>
                  <a:cubicBezTo>
                    <a:pt x="740" y="293"/>
                    <a:pt x="723" y="290"/>
                    <a:pt x="706" y="290"/>
                  </a:cubicBezTo>
                  <a:cubicBezTo>
                    <a:pt x="679" y="290"/>
                    <a:pt x="655" y="298"/>
                    <a:pt x="635" y="312"/>
                  </a:cubicBezTo>
                  <a:cubicBezTo>
                    <a:pt x="586" y="270"/>
                    <a:pt x="535" y="237"/>
                    <a:pt x="486" y="212"/>
                  </a:cubicBezTo>
                  <a:cubicBezTo>
                    <a:pt x="486" y="211"/>
                    <a:pt x="486" y="209"/>
                    <a:pt x="486" y="208"/>
                  </a:cubicBezTo>
                  <a:cubicBezTo>
                    <a:pt x="486" y="205"/>
                    <a:pt x="486" y="203"/>
                    <a:pt x="485" y="200"/>
                  </a:cubicBezTo>
                  <a:cubicBezTo>
                    <a:pt x="589" y="144"/>
                    <a:pt x="690" y="120"/>
                    <a:pt x="738" y="110"/>
                  </a:cubicBezTo>
                  <a:cubicBezTo>
                    <a:pt x="787" y="133"/>
                    <a:pt x="831" y="164"/>
                    <a:pt x="870" y="201"/>
                  </a:cubicBezTo>
                  <a:close/>
                  <a:moveTo>
                    <a:pt x="984" y="377"/>
                  </a:moveTo>
                  <a:lnTo>
                    <a:pt x="984" y="377"/>
                  </a:lnTo>
                  <a:cubicBezTo>
                    <a:pt x="929" y="372"/>
                    <a:pt x="875" y="372"/>
                    <a:pt x="823" y="376"/>
                  </a:cubicBezTo>
                  <a:cubicBezTo>
                    <a:pt x="817" y="355"/>
                    <a:pt x="805" y="337"/>
                    <a:pt x="789" y="322"/>
                  </a:cubicBezTo>
                  <a:cubicBezTo>
                    <a:pt x="822" y="288"/>
                    <a:pt x="858" y="257"/>
                    <a:pt x="897" y="231"/>
                  </a:cubicBezTo>
                  <a:cubicBezTo>
                    <a:pt x="934" y="274"/>
                    <a:pt x="964" y="323"/>
                    <a:pt x="984" y="377"/>
                  </a:cubicBezTo>
                  <a:close/>
                  <a:moveTo>
                    <a:pt x="706" y="497"/>
                  </a:moveTo>
                  <a:lnTo>
                    <a:pt x="706" y="497"/>
                  </a:lnTo>
                  <a:cubicBezTo>
                    <a:pt x="659" y="497"/>
                    <a:pt x="622" y="459"/>
                    <a:pt x="622" y="413"/>
                  </a:cubicBezTo>
                  <a:cubicBezTo>
                    <a:pt x="622" y="367"/>
                    <a:pt x="659" y="330"/>
                    <a:pt x="706" y="330"/>
                  </a:cubicBezTo>
                  <a:cubicBezTo>
                    <a:pt x="752" y="330"/>
                    <a:pt x="789" y="367"/>
                    <a:pt x="789" y="413"/>
                  </a:cubicBezTo>
                  <a:cubicBezTo>
                    <a:pt x="789" y="459"/>
                    <a:pt x="752" y="497"/>
                    <a:pt x="706" y="497"/>
                  </a:cubicBezTo>
                  <a:close/>
                  <a:moveTo>
                    <a:pt x="582" y="413"/>
                  </a:moveTo>
                  <a:lnTo>
                    <a:pt x="582" y="413"/>
                  </a:lnTo>
                  <a:cubicBezTo>
                    <a:pt x="582" y="419"/>
                    <a:pt x="582" y="424"/>
                    <a:pt x="583" y="430"/>
                  </a:cubicBezTo>
                  <a:cubicBezTo>
                    <a:pt x="457" y="478"/>
                    <a:pt x="359" y="551"/>
                    <a:pt x="286" y="621"/>
                  </a:cubicBezTo>
                  <a:cubicBezTo>
                    <a:pt x="261" y="599"/>
                    <a:pt x="236" y="579"/>
                    <a:pt x="213" y="562"/>
                  </a:cubicBezTo>
                  <a:cubicBezTo>
                    <a:pt x="214" y="559"/>
                    <a:pt x="214" y="555"/>
                    <a:pt x="214" y="552"/>
                  </a:cubicBezTo>
                  <a:cubicBezTo>
                    <a:pt x="214" y="537"/>
                    <a:pt x="207" y="523"/>
                    <a:pt x="197" y="514"/>
                  </a:cubicBezTo>
                  <a:cubicBezTo>
                    <a:pt x="237" y="410"/>
                    <a:pt x="305" y="323"/>
                    <a:pt x="401" y="253"/>
                  </a:cubicBezTo>
                  <a:cubicBezTo>
                    <a:pt x="410" y="259"/>
                    <a:pt x="421" y="262"/>
                    <a:pt x="432" y="262"/>
                  </a:cubicBezTo>
                  <a:cubicBezTo>
                    <a:pt x="446" y="262"/>
                    <a:pt x="459" y="257"/>
                    <a:pt x="468" y="248"/>
                  </a:cubicBezTo>
                  <a:cubicBezTo>
                    <a:pt x="514" y="272"/>
                    <a:pt x="561" y="302"/>
                    <a:pt x="606" y="340"/>
                  </a:cubicBezTo>
                  <a:cubicBezTo>
                    <a:pt x="591" y="361"/>
                    <a:pt x="582" y="386"/>
                    <a:pt x="582" y="413"/>
                  </a:cubicBezTo>
                  <a:close/>
                  <a:moveTo>
                    <a:pt x="78" y="747"/>
                  </a:moveTo>
                  <a:lnTo>
                    <a:pt x="78" y="747"/>
                  </a:lnTo>
                  <a:cubicBezTo>
                    <a:pt x="78" y="729"/>
                    <a:pt x="85" y="714"/>
                    <a:pt x="96" y="701"/>
                  </a:cubicBezTo>
                  <a:cubicBezTo>
                    <a:pt x="77" y="651"/>
                    <a:pt x="67" y="596"/>
                    <a:pt x="67" y="540"/>
                  </a:cubicBezTo>
                  <a:cubicBezTo>
                    <a:pt x="67" y="533"/>
                    <a:pt x="67" y="527"/>
                    <a:pt x="67" y="521"/>
                  </a:cubicBezTo>
                  <a:cubicBezTo>
                    <a:pt x="80" y="527"/>
                    <a:pt x="95" y="535"/>
                    <a:pt x="112" y="545"/>
                  </a:cubicBezTo>
                  <a:cubicBezTo>
                    <a:pt x="111" y="547"/>
                    <a:pt x="111" y="549"/>
                    <a:pt x="111" y="552"/>
                  </a:cubicBezTo>
                  <a:cubicBezTo>
                    <a:pt x="111" y="569"/>
                    <a:pt x="119" y="583"/>
                    <a:pt x="131" y="593"/>
                  </a:cubicBezTo>
                  <a:cubicBezTo>
                    <a:pt x="125" y="622"/>
                    <a:pt x="120" y="653"/>
                    <a:pt x="117" y="685"/>
                  </a:cubicBezTo>
                  <a:cubicBezTo>
                    <a:pt x="126" y="680"/>
                    <a:pt x="137" y="677"/>
                    <a:pt x="148" y="677"/>
                  </a:cubicBezTo>
                  <a:lnTo>
                    <a:pt x="158" y="677"/>
                  </a:lnTo>
                  <a:cubicBezTo>
                    <a:pt x="160" y="652"/>
                    <a:pt x="164" y="627"/>
                    <a:pt x="169" y="603"/>
                  </a:cubicBezTo>
                  <a:cubicBezTo>
                    <a:pt x="177" y="602"/>
                    <a:pt x="183" y="599"/>
                    <a:pt x="189" y="596"/>
                  </a:cubicBezTo>
                  <a:cubicBezTo>
                    <a:pt x="211" y="612"/>
                    <a:pt x="234" y="630"/>
                    <a:pt x="257" y="651"/>
                  </a:cubicBezTo>
                  <a:cubicBezTo>
                    <a:pt x="248" y="660"/>
                    <a:pt x="240" y="669"/>
                    <a:pt x="233" y="677"/>
                  </a:cubicBezTo>
                  <a:lnTo>
                    <a:pt x="336" y="677"/>
                  </a:lnTo>
                  <a:lnTo>
                    <a:pt x="336" y="670"/>
                  </a:lnTo>
                  <a:cubicBezTo>
                    <a:pt x="329" y="663"/>
                    <a:pt x="322" y="656"/>
                    <a:pt x="316" y="649"/>
                  </a:cubicBezTo>
                  <a:cubicBezTo>
                    <a:pt x="385" y="582"/>
                    <a:pt x="477" y="514"/>
                    <a:pt x="595" y="468"/>
                  </a:cubicBezTo>
                  <a:cubicBezTo>
                    <a:pt x="602" y="482"/>
                    <a:pt x="611" y="494"/>
                    <a:pt x="622" y="504"/>
                  </a:cubicBezTo>
                  <a:cubicBezTo>
                    <a:pt x="612" y="526"/>
                    <a:pt x="602" y="549"/>
                    <a:pt x="594" y="571"/>
                  </a:cubicBezTo>
                  <a:lnTo>
                    <a:pt x="637" y="571"/>
                  </a:lnTo>
                  <a:cubicBezTo>
                    <a:pt x="643" y="556"/>
                    <a:pt x="649" y="541"/>
                    <a:pt x="656" y="526"/>
                  </a:cubicBezTo>
                  <a:cubicBezTo>
                    <a:pt x="671" y="533"/>
                    <a:pt x="688" y="537"/>
                    <a:pt x="706" y="537"/>
                  </a:cubicBezTo>
                  <a:cubicBezTo>
                    <a:pt x="723" y="537"/>
                    <a:pt x="740" y="533"/>
                    <a:pt x="756" y="526"/>
                  </a:cubicBezTo>
                  <a:cubicBezTo>
                    <a:pt x="780" y="573"/>
                    <a:pt x="798" y="624"/>
                    <a:pt x="811" y="677"/>
                  </a:cubicBezTo>
                  <a:lnTo>
                    <a:pt x="853" y="677"/>
                  </a:lnTo>
                  <a:cubicBezTo>
                    <a:pt x="839" y="615"/>
                    <a:pt x="817" y="557"/>
                    <a:pt x="789" y="504"/>
                  </a:cubicBezTo>
                  <a:cubicBezTo>
                    <a:pt x="813" y="482"/>
                    <a:pt x="828" y="450"/>
                    <a:pt x="829" y="415"/>
                  </a:cubicBezTo>
                  <a:cubicBezTo>
                    <a:pt x="883" y="411"/>
                    <a:pt x="940" y="413"/>
                    <a:pt x="997" y="419"/>
                  </a:cubicBezTo>
                  <a:cubicBezTo>
                    <a:pt x="1007" y="457"/>
                    <a:pt x="1013" y="498"/>
                    <a:pt x="1013" y="540"/>
                  </a:cubicBezTo>
                  <a:cubicBezTo>
                    <a:pt x="1013" y="596"/>
                    <a:pt x="1002" y="651"/>
                    <a:pt x="984" y="701"/>
                  </a:cubicBezTo>
                  <a:cubicBezTo>
                    <a:pt x="995" y="714"/>
                    <a:pt x="1001" y="729"/>
                    <a:pt x="1001" y="747"/>
                  </a:cubicBezTo>
                  <a:lnTo>
                    <a:pt x="1001" y="818"/>
                  </a:lnTo>
                  <a:cubicBezTo>
                    <a:pt x="1051" y="737"/>
                    <a:pt x="1079" y="642"/>
                    <a:pt x="1079" y="540"/>
                  </a:cubicBezTo>
                  <a:cubicBezTo>
                    <a:pt x="1079" y="242"/>
                    <a:pt x="837" y="0"/>
                    <a:pt x="540" y="0"/>
                  </a:cubicBezTo>
                  <a:cubicBezTo>
                    <a:pt x="242" y="0"/>
                    <a:pt x="0" y="242"/>
                    <a:pt x="0" y="540"/>
                  </a:cubicBezTo>
                  <a:cubicBezTo>
                    <a:pt x="0" y="642"/>
                    <a:pt x="29" y="737"/>
                    <a:pt x="78" y="818"/>
                  </a:cubicBezTo>
                  <a:lnTo>
                    <a:pt x="78" y="747"/>
                  </a:lnTo>
                  <a:close/>
                </a:path>
              </a:pathLst>
            </a:custGeom>
            <a:grpFill/>
            <a:ln w="0">
              <a:noFill/>
              <a:prstDash val="solid"/>
              <a:round/>
              <a:headEnd/>
              <a:tailEnd/>
            </a:ln>
          </p:spPr>
          <p:txBody>
            <a:bodyPr>
              <a:noAutofit/>
            </a:bodyPr>
            <a:lstStyle/>
            <a:p>
              <a:pPr defTabSz="456512" fontAlgn="ctr">
                <a:defRPr/>
              </a:pP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29" name="Freeform 181"/>
            <p:cNvSpPr>
              <a:spLocks noEditPoints="1"/>
            </p:cNvSpPr>
            <p:nvPr/>
          </p:nvSpPr>
          <p:spPr bwMode="auto">
            <a:xfrm>
              <a:off x="2093913" y="1428751"/>
              <a:ext cx="147638" cy="265113"/>
            </a:xfrm>
            <a:custGeom>
              <a:avLst/>
              <a:gdLst/>
              <a:ahLst/>
              <a:cxnLst>
                <a:cxn ang="0">
                  <a:pos x="48" y="40"/>
                </a:cxn>
                <a:cxn ang="0">
                  <a:pos x="48" y="40"/>
                </a:cxn>
                <a:cxn ang="0">
                  <a:pos x="40" y="48"/>
                </a:cxn>
                <a:cxn ang="0">
                  <a:pos x="40" y="583"/>
                </a:cxn>
                <a:cxn ang="0">
                  <a:pos x="48" y="591"/>
                </a:cxn>
                <a:cxn ang="0">
                  <a:pos x="306" y="591"/>
                </a:cxn>
                <a:cxn ang="0">
                  <a:pos x="314" y="583"/>
                </a:cxn>
                <a:cxn ang="0">
                  <a:pos x="314" y="48"/>
                </a:cxn>
                <a:cxn ang="0">
                  <a:pos x="306" y="40"/>
                </a:cxn>
                <a:cxn ang="0">
                  <a:pos x="48" y="40"/>
                </a:cxn>
                <a:cxn ang="0">
                  <a:pos x="306" y="631"/>
                </a:cxn>
                <a:cxn ang="0">
                  <a:pos x="306" y="631"/>
                </a:cxn>
                <a:cxn ang="0">
                  <a:pos x="48" y="631"/>
                </a:cxn>
                <a:cxn ang="0">
                  <a:pos x="0" y="583"/>
                </a:cxn>
                <a:cxn ang="0">
                  <a:pos x="0" y="48"/>
                </a:cxn>
                <a:cxn ang="0">
                  <a:pos x="48" y="0"/>
                </a:cxn>
                <a:cxn ang="0">
                  <a:pos x="306" y="0"/>
                </a:cxn>
                <a:cxn ang="0">
                  <a:pos x="354" y="48"/>
                </a:cxn>
                <a:cxn ang="0">
                  <a:pos x="354" y="583"/>
                </a:cxn>
                <a:cxn ang="0">
                  <a:pos x="306" y="631"/>
                </a:cxn>
              </a:cxnLst>
              <a:rect l="0" t="0" r="r" b="b"/>
              <a:pathLst>
                <a:path w="354" h="631">
                  <a:moveTo>
                    <a:pt x="48" y="40"/>
                  </a:moveTo>
                  <a:lnTo>
                    <a:pt x="48" y="40"/>
                  </a:lnTo>
                  <a:cubicBezTo>
                    <a:pt x="43" y="40"/>
                    <a:pt x="40" y="43"/>
                    <a:pt x="40" y="48"/>
                  </a:cubicBezTo>
                  <a:lnTo>
                    <a:pt x="40" y="583"/>
                  </a:lnTo>
                  <a:cubicBezTo>
                    <a:pt x="40" y="588"/>
                    <a:pt x="43" y="591"/>
                    <a:pt x="48" y="591"/>
                  </a:cubicBezTo>
                  <a:lnTo>
                    <a:pt x="306" y="591"/>
                  </a:lnTo>
                  <a:cubicBezTo>
                    <a:pt x="310" y="591"/>
                    <a:pt x="314" y="588"/>
                    <a:pt x="314" y="583"/>
                  </a:cubicBezTo>
                  <a:lnTo>
                    <a:pt x="314" y="48"/>
                  </a:lnTo>
                  <a:cubicBezTo>
                    <a:pt x="314" y="43"/>
                    <a:pt x="310" y="40"/>
                    <a:pt x="306" y="40"/>
                  </a:cubicBezTo>
                  <a:lnTo>
                    <a:pt x="48" y="40"/>
                  </a:lnTo>
                  <a:close/>
                  <a:moveTo>
                    <a:pt x="306" y="631"/>
                  </a:moveTo>
                  <a:lnTo>
                    <a:pt x="306" y="631"/>
                  </a:lnTo>
                  <a:lnTo>
                    <a:pt x="48" y="631"/>
                  </a:lnTo>
                  <a:cubicBezTo>
                    <a:pt x="21" y="631"/>
                    <a:pt x="0" y="610"/>
                    <a:pt x="0" y="583"/>
                  </a:cubicBezTo>
                  <a:lnTo>
                    <a:pt x="0" y="48"/>
                  </a:lnTo>
                  <a:cubicBezTo>
                    <a:pt x="0" y="21"/>
                    <a:pt x="21" y="0"/>
                    <a:pt x="48" y="0"/>
                  </a:cubicBezTo>
                  <a:lnTo>
                    <a:pt x="306" y="0"/>
                  </a:lnTo>
                  <a:cubicBezTo>
                    <a:pt x="332" y="0"/>
                    <a:pt x="354" y="21"/>
                    <a:pt x="354" y="48"/>
                  </a:cubicBezTo>
                  <a:lnTo>
                    <a:pt x="354" y="583"/>
                  </a:lnTo>
                  <a:cubicBezTo>
                    <a:pt x="354" y="610"/>
                    <a:pt x="332" y="631"/>
                    <a:pt x="306" y="631"/>
                  </a:cubicBezTo>
                  <a:close/>
                </a:path>
              </a:pathLst>
            </a:custGeom>
            <a:grpFill/>
            <a:ln w="0">
              <a:noFill/>
              <a:prstDash val="solid"/>
              <a:round/>
              <a:headEnd/>
              <a:tailEnd/>
            </a:ln>
          </p:spPr>
          <p:txBody>
            <a:bodyPr>
              <a:noAutofit/>
            </a:bodyPr>
            <a:lstStyle/>
            <a:p>
              <a:pPr defTabSz="456512" fontAlgn="ctr">
                <a:defRPr/>
              </a:pP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30" name="Freeform 182"/>
            <p:cNvSpPr>
              <a:spLocks/>
            </p:cNvSpPr>
            <p:nvPr/>
          </p:nvSpPr>
          <p:spPr bwMode="auto">
            <a:xfrm>
              <a:off x="2135188" y="1473201"/>
              <a:ext cx="65088" cy="36513"/>
            </a:xfrm>
            <a:custGeom>
              <a:avLst/>
              <a:gdLst/>
              <a:ahLst/>
              <a:cxnLst>
                <a:cxn ang="0">
                  <a:pos x="157" y="87"/>
                </a:cxn>
                <a:cxn ang="0">
                  <a:pos x="157" y="87"/>
                </a:cxn>
                <a:cxn ang="0">
                  <a:pos x="0" y="87"/>
                </a:cxn>
                <a:cxn ang="0">
                  <a:pos x="0" y="0"/>
                </a:cxn>
                <a:cxn ang="0">
                  <a:pos x="157" y="0"/>
                </a:cxn>
                <a:cxn ang="0">
                  <a:pos x="157" y="87"/>
                </a:cxn>
              </a:cxnLst>
              <a:rect l="0" t="0" r="r" b="b"/>
              <a:pathLst>
                <a:path w="157" h="87">
                  <a:moveTo>
                    <a:pt x="157" y="87"/>
                  </a:moveTo>
                  <a:lnTo>
                    <a:pt x="157" y="87"/>
                  </a:lnTo>
                  <a:lnTo>
                    <a:pt x="0" y="87"/>
                  </a:lnTo>
                  <a:lnTo>
                    <a:pt x="0" y="0"/>
                  </a:lnTo>
                  <a:lnTo>
                    <a:pt x="157" y="0"/>
                  </a:lnTo>
                  <a:lnTo>
                    <a:pt x="157" y="87"/>
                  </a:lnTo>
                  <a:close/>
                </a:path>
              </a:pathLst>
            </a:custGeom>
            <a:grpFill/>
            <a:ln w="0">
              <a:noFill/>
              <a:prstDash val="solid"/>
              <a:round/>
              <a:headEnd/>
              <a:tailEnd/>
            </a:ln>
          </p:spPr>
          <p:txBody>
            <a:bodyPr>
              <a:noAutofit/>
            </a:bodyPr>
            <a:lstStyle/>
            <a:p>
              <a:pPr defTabSz="456512" fontAlgn="ctr">
                <a:defRPr/>
              </a:pP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31" name="Freeform 183"/>
            <p:cNvSpPr>
              <a:spLocks/>
            </p:cNvSpPr>
            <p:nvPr/>
          </p:nvSpPr>
          <p:spPr bwMode="auto">
            <a:xfrm>
              <a:off x="2135188" y="1528763"/>
              <a:ext cx="65088" cy="36513"/>
            </a:xfrm>
            <a:custGeom>
              <a:avLst/>
              <a:gdLst/>
              <a:ahLst/>
              <a:cxnLst>
                <a:cxn ang="0">
                  <a:pos x="157" y="87"/>
                </a:cxn>
                <a:cxn ang="0">
                  <a:pos x="157" y="87"/>
                </a:cxn>
                <a:cxn ang="0">
                  <a:pos x="0" y="87"/>
                </a:cxn>
                <a:cxn ang="0">
                  <a:pos x="0" y="0"/>
                </a:cxn>
                <a:cxn ang="0">
                  <a:pos x="157" y="0"/>
                </a:cxn>
                <a:cxn ang="0">
                  <a:pos x="157" y="87"/>
                </a:cxn>
              </a:cxnLst>
              <a:rect l="0" t="0" r="r" b="b"/>
              <a:pathLst>
                <a:path w="157" h="87">
                  <a:moveTo>
                    <a:pt x="157" y="87"/>
                  </a:moveTo>
                  <a:lnTo>
                    <a:pt x="157" y="87"/>
                  </a:lnTo>
                  <a:lnTo>
                    <a:pt x="0" y="87"/>
                  </a:lnTo>
                  <a:lnTo>
                    <a:pt x="0" y="0"/>
                  </a:lnTo>
                  <a:lnTo>
                    <a:pt x="157" y="0"/>
                  </a:lnTo>
                  <a:lnTo>
                    <a:pt x="157" y="87"/>
                  </a:lnTo>
                  <a:close/>
                </a:path>
              </a:pathLst>
            </a:custGeom>
            <a:grpFill/>
            <a:ln w="0">
              <a:noFill/>
              <a:prstDash val="solid"/>
              <a:round/>
              <a:headEnd/>
              <a:tailEnd/>
            </a:ln>
          </p:spPr>
          <p:txBody>
            <a:bodyPr>
              <a:noAutofit/>
            </a:bodyPr>
            <a:lstStyle/>
            <a:p>
              <a:pPr defTabSz="456512" fontAlgn="ctr">
                <a:defRPr/>
              </a:pP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32" name="Freeform 184"/>
            <p:cNvSpPr>
              <a:spLocks noEditPoints="1"/>
            </p:cNvSpPr>
            <p:nvPr/>
          </p:nvSpPr>
          <p:spPr bwMode="auto">
            <a:xfrm>
              <a:off x="1985963" y="1473201"/>
              <a:ext cx="123825" cy="220663"/>
            </a:xfrm>
            <a:custGeom>
              <a:avLst/>
              <a:gdLst/>
              <a:ahLst/>
              <a:cxnLst>
                <a:cxn ang="0">
                  <a:pos x="43" y="40"/>
                </a:cxn>
                <a:cxn ang="0">
                  <a:pos x="43" y="40"/>
                </a:cxn>
                <a:cxn ang="0">
                  <a:pos x="40" y="43"/>
                </a:cxn>
                <a:cxn ang="0">
                  <a:pos x="40" y="482"/>
                </a:cxn>
                <a:cxn ang="0">
                  <a:pos x="43" y="485"/>
                </a:cxn>
                <a:cxn ang="0">
                  <a:pos x="255" y="485"/>
                </a:cxn>
                <a:cxn ang="0">
                  <a:pos x="258" y="482"/>
                </a:cxn>
                <a:cxn ang="0">
                  <a:pos x="258" y="43"/>
                </a:cxn>
                <a:cxn ang="0">
                  <a:pos x="255" y="40"/>
                </a:cxn>
                <a:cxn ang="0">
                  <a:pos x="43" y="40"/>
                </a:cxn>
                <a:cxn ang="0">
                  <a:pos x="255" y="525"/>
                </a:cxn>
                <a:cxn ang="0">
                  <a:pos x="255" y="525"/>
                </a:cxn>
                <a:cxn ang="0">
                  <a:pos x="43" y="525"/>
                </a:cxn>
                <a:cxn ang="0">
                  <a:pos x="0" y="482"/>
                </a:cxn>
                <a:cxn ang="0">
                  <a:pos x="0" y="43"/>
                </a:cxn>
                <a:cxn ang="0">
                  <a:pos x="43" y="0"/>
                </a:cxn>
                <a:cxn ang="0">
                  <a:pos x="255" y="0"/>
                </a:cxn>
                <a:cxn ang="0">
                  <a:pos x="298" y="43"/>
                </a:cxn>
                <a:cxn ang="0">
                  <a:pos x="298" y="482"/>
                </a:cxn>
                <a:cxn ang="0">
                  <a:pos x="255" y="525"/>
                </a:cxn>
              </a:cxnLst>
              <a:rect l="0" t="0" r="r" b="b"/>
              <a:pathLst>
                <a:path w="298" h="525">
                  <a:moveTo>
                    <a:pt x="43" y="40"/>
                  </a:moveTo>
                  <a:lnTo>
                    <a:pt x="43" y="40"/>
                  </a:lnTo>
                  <a:cubicBezTo>
                    <a:pt x="41" y="40"/>
                    <a:pt x="40" y="41"/>
                    <a:pt x="40" y="43"/>
                  </a:cubicBezTo>
                  <a:lnTo>
                    <a:pt x="40" y="482"/>
                  </a:lnTo>
                  <a:cubicBezTo>
                    <a:pt x="40" y="484"/>
                    <a:pt x="41" y="485"/>
                    <a:pt x="43" y="485"/>
                  </a:cubicBezTo>
                  <a:lnTo>
                    <a:pt x="255" y="485"/>
                  </a:lnTo>
                  <a:cubicBezTo>
                    <a:pt x="256" y="485"/>
                    <a:pt x="258" y="484"/>
                    <a:pt x="258" y="482"/>
                  </a:cubicBezTo>
                  <a:lnTo>
                    <a:pt x="258" y="43"/>
                  </a:lnTo>
                  <a:cubicBezTo>
                    <a:pt x="258" y="41"/>
                    <a:pt x="256" y="40"/>
                    <a:pt x="255" y="40"/>
                  </a:cubicBezTo>
                  <a:lnTo>
                    <a:pt x="43" y="40"/>
                  </a:lnTo>
                  <a:close/>
                  <a:moveTo>
                    <a:pt x="255" y="525"/>
                  </a:moveTo>
                  <a:lnTo>
                    <a:pt x="255" y="525"/>
                  </a:lnTo>
                  <a:lnTo>
                    <a:pt x="43" y="525"/>
                  </a:lnTo>
                  <a:cubicBezTo>
                    <a:pt x="19" y="525"/>
                    <a:pt x="0" y="506"/>
                    <a:pt x="0" y="482"/>
                  </a:cubicBezTo>
                  <a:lnTo>
                    <a:pt x="0" y="43"/>
                  </a:lnTo>
                  <a:cubicBezTo>
                    <a:pt x="0" y="19"/>
                    <a:pt x="19" y="0"/>
                    <a:pt x="43" y="0"/>
                  </a:cubicBezTo>
                  <a:lnTo>
                    <a:pt x="255" y="0"/>
                  </a:lnTo>
                  <a:cubicBezTo>
                    <a:pt x="278" y="0"/>
                    <a:pt x="298" y="19"/>
                    <a:pt x="298" y="43"/>
                  </a:cubicBezTo>
                  <a:lnTo>
                    <a:pt x="298" y="482"/>
                  </a:lnTo>
                  <a:cubicBezTo>
                    <a:pt x="298" y="506"/>
                    <a:pt x="278" y="525"/>
                    <a:pt x="255" y="525"/>
                  </a:cubicBezTo>
                  <a:close/>
                </a:path>
              </a:pathLst>
            </a:custGeom>
            <a:grpFill/>
            <a:ln w="0">
              <a:noFill/>
              <a:prstDash val="solid"/>
              <a:round/>
              <a:headEnd/>
              <a:tailEnd/>
            </a:ln>
          </p:spPr>
          <p:txBody>
            <a:bodyPr>
              <a:noAutofit/>
            </a:bodyPr>
            <a:lstStyle/>
            <a:p>
              <a:pPr defTabSz="456512" fontAlgn="ctr">
                <a:defRPr/>
              </a:pP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33" name="Freeform 185"/>
            <p:cNvSpPr>
              <a:spLocks/>
            </p:cNvSpPr>
            <p:nvPr/>
          </p:nvSpPr>
          <p:spPr bwMode="auto">
            <a:xfrm>
              <a:off x="2020888" y="1511301"/>
              <a:ext cx="53975" cy="30163"/>
            </a:xfrm>
            <a:custGeom>
              <a:avLst/>
              <a:gdLst/>
              <a:ahLst/>
              <a:cxnLst>
                <a:cxn ang="0">
                  <a:pos x="127" y="71"/>
                </a:cxn>
                <a:cxn ang="0">
                  <a:pos x="127" y="71"/>
                </a:cxn>
                <a:cxn ang="0">
                  <a:pos x="0" y="71"/>
                </a:cxn>
                <a:cxn ang="0">
                  <a:pos x="0" y="0"/>
                </a:cxn>
                <a:cxn ang="0">
                  <a:pos x="127" y="0"/>
                </a:cxn>
                <a:cxn ang="0">
                  <a:pos x="127" y="71"/>
                </a:cxn>
              </a:cxnLst>
              <a:rect l="0" t="0" r="r" b="b"/>
              <a:pathLst>
                <a:path w="127" h="71">
                  <a:moveTo>
                    <a:pt x="127" y="71"/>
                  </a:moveTo>
                  <a:lnTo>
                    <a:pt x="127" y="71"/>
                  </a:lnTo>
                  <a:lnTo>
                    <a:pt x="0" y="71"/>
                  </a:lnTo>
                  <a:lnTo>
                    <a:pt x="0" y="0"/>
                  </a:lnTo>
                  <a:lnTo>
                    <a:pt x="127" y="0"/>
                  </a:lnTo>
                  <a:lnTo>
                    <a:pt x="127" y="71"/>
                  </a:lnTo>
                  <a:close/>
                </a:path>
              </a:pathLst>
            </a:custGeom>
            <a:grpFill/>
            <a:ln w="0">
              <a:noFill/>
              <a:prstDash val="solid"/>
              <a:round/>
              <a:headEnd/>
              <a:tailEnd/>
            </a:ln>
          </p:spPr>
          <p:txBody>
            <a:bodyPr>
              <a:noAutofit/>
            </a:bodyPr>
            <a:lstStyle/>
            <a:p>
              <a:pPr defTabSz="456512" fontAlgn="ctr">
                <a:defRPr/>
              </a:pP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34" name="Freeform 186"/>
            <p:cNvSpPr>
              <a:spLocks/>
            </p:cNvSpPr>
            <p:nvPr/>
          </p:nvSpPr>
          <p:spPr bwMode="auto">
            <a:xfrm>
              <a:off x="2020888" y="1557338"/>
              <a:ext cx="53975" cy="30163"/>
            </a:xfrm>
            <a:custGeom>
              <a:avLst/>
              <a:gdLst/>
              <a:ahLst/>
              <a:cxnLst>
                <a:cxn ang="0">
                  <a:pos x="127" y="71"/>
                </a:cxn>
                <a:cxn ang="0">
                  <a:pos x="127" y="71"/>
                </a:cxn>
                <a:cxn ang="0">
                  <a:pos x="0" y="71"/>
                </a:cxn>
                <a:cxn ang="0">
                  <a:pos x="0" y="0"/>
                </a:cxn>
                <a:cxn ang="0">
                  <a:pos x="127" y="0"/>
                </a:cxn>
                <a:cxn ang="0">
                  <a:pos x="127" y="71"/>
                </a:cxn>
              </a:cxnLst>
              <a:rect l="0" t="0" r="r" b="b"/>
              <a:pathLst>
                <a:path w="127" h="71">
                  <a:moveTo>
                    <a:pt x="127" y="71"/>
                  </a:moveTo>
                  <a:lnTo>
                    <a:pt x="127" y="71"/>
                  </a:lnTo>
                  <a:lnTo>
                    <a:pt x="0" y="71"/>
                  </a:lnTo>
                  <a:lnTo>
                    <a:pt x="0" y="0"/>
                  </a:lnTo>
                  <a:lnTo>
                    <a:pt x="127" y="0"/>
                  </a:lnTo>
                  <a:lnTo>
                    <a:pt x="127" y="71"/>
                  </a:lnTo>
                  <a:close/>
                </a:path>
              </a:pathLst>
            </a:custGeom>
            <a:grpFill/>
            <a:ln w="0">
              <a:noFill/>
              <a:prstDash val="solid"/>
              <a:round/>
              <a:headEnd/>
              <a:tailEnd/>
            </a:ln>
          </p:spPr>
          <p:txBody>
            <a:bodyPr>
              <a:noAutofit/>
            </a:bodyPr>
            <a:lstStyle/>
            <a:p>
              <a:pPr defTabSz="456512" fontAlgn="ctr">
                <a:defRPr/>
              </a:pP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35" name="Freeform 187"/>
            <p:cNvSpPr>
              <a:spLocks/>
            </p:cNvSpPr>
            <p:nvPr/>
          </p:nvSpPr>
          <p:spPr bwMode="auto">
            <a:xfrm>
              <a:off x="2260600" y="1511301"/>
              <a:ext cx="53975" cy="30163"/>
            </a:xfrm>
            <a:custGeom>
              <a:avLst/>
              <a:gdLst/>
              <a:ahLst/>
              <a:cxnLst>
                <a:cxn ang="0">
                  <a:pos x="128" y="71"/>
                </a:cxn>
                <a:cxn ang="0">
                  <a:pos x="128" y="71"/>
                </a:cxn>
                <a:cxn ang="0">
                  <a:pos x="0" y="71"/>
                </a:cxn>
                <a:cxn ang="0">
                  <a:pos x="0" y="0"/>
                </a:cxn>
                <a:cxn ang="0">
                  <a:pos x="128" y="0"/>
                </a:cxn>
                <a:cxn ang="0">
                  <a:pos x="128" y="71"/>
                </a:cxn>
              </a:cxnLst>
              <a:rect l="0" t="0" r="r" b="b"/>
              <a:pathLst>
                <a:path w="128" h="71">
                  <a:moveTo>
                    <a:pt x="128" y="71"/>
                  </a:moveTo>
                  <a:lnTo>
                    <a:pt x="128" y="71"/>
                  </a:lnTo>
                  <a:lnTo>
                    <a:pt x="0" y="71"/>
                  </a:lnTo>
                  <a:lnTo>
                    <a:pt x="0" y="0"/>
                  </a:lnTo>
                  <a:lnTo>
                    <a:pt x="128" y="0"/>
                  </a:lnTo>
                  <a:lnTo>
                    <a:pt x="128" y="71"/>
                  </a:lnTo>
                  <a:close/>
                </a:path>
              </a:pathLst>
            </a:custGeom>
            <a:grpFill/>
            <a:ln w="0">
              <a:noFill/>
              <a:prstDash val="solid"/>
              <a:round/>
              <a:headEnd/>
              <a:tailEnd/>
            </a:ln>
          </p:spPr>
          <p:txBody>
            <a:bodyPr>
              <a:noAutofit/>
            </a:bodyPr>
            <a:lstStyle/>
            <a:p>
              <a:pPr defTabSz="456512" fontAlgn="ctr">
                <a:defRPr/>
              </a:pP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36" name="Freeform 188"/>
            <p:cNvSpPr>
              <a:spLocks/>
            </p:cNvSpPr>
            <p:nvPr/>
          </p:nvSpPr>
          <p:spPr bwMode="auto">
            <a:xfrm>
              <a:off x="2260600" y="1557338"/>
              <a:ext cx="53975" cy="30163"/>
            </a:xfrm>
            <a:custGeom>
              <a:avLst/>
              <a:gdLst/>
              <a:ahLst/>
              <a:cxnLst>
                <a:cxn ang="0">
                  <a:pos x="128" y="71"/>
                </a:cxn>
                <a:cxn ang="0">
                  <a:pos x="128" y="71"/>
                </a:cxn>
                <a:cxn ang="0">
                  <a:pos x="0" y="71"/>
                </a:cxn>
                <a:cxn ang="0">
                  <a:pos x="0" y="0"/>
                </a:cxn>
                <a:cxn ang="0">
                  <a:pos x="128" y="0"/>
                </a:cxn>
                <a:cxn ang="0">
                  <a:pos x="128" y="71"/>
                </a:cxn>
              </a:cxnLst>
              <a:rect l="0" t="0" r="r" b="b"/>
              <a:pathLst>
                <a:path w="128" h="71">
                  <a:moveTo>
                    <a:pt x="128" y="71"/>
                  </a:moveTo>
                  <a:lnTo>
                    <a:pt x="128" y="71"/>
                  </a:lnTo>
                  <a:lnTo>
                    <a:pt x="0" y="71"/>
                  </a:lnTo>
                  <a:lnTo>
                    <a:pt x="0" y="0"/>
                  </a:lnTo>
                  <a:lnTo>
                    <a:pt x="128" y="0"/>
                  </a:lnTo>
                  <a:lnTo>
                    <a:pt x="128" y="71"/>
                  </a:lnTo>
                  <a:close/>
                </a:path>
              </a:pathLst>
            </a:custGeom>
            <a:grpFill/>
            <a:ln w="0">
              <a:noFill/>
              <a:prstDash val="solid"/>
              <a:round/>
              <a:headEnd/>
              <a:tailEnd/>
            </a:ln>
          </p:spPr>
          <p:txBody>
            <a:bodyPr>
              <a:noAutofit/>
            </a:bodyPr>
            <a:lstStyle/>
            <a:p>
              <a:pPr defTabSz="456512" fontAlgn="ctr">
                <a:defRPr/>
              </a:pP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37" name="Freeform 189"/>
            <p:cNvSpPr>
              <a:spLocks noEditPoints="1"/>
            </p:cNvSpPr>
            <p:nvPr/>
          </p:nvSpPr>
          <p:spPr bwMode="auto">
            <a:xfrm>
              <a:off x="2225675" y="1473201"/>
              <a:ext cx="125413" cy="220663"/>
            </a:xfrm>
            <a:custGeom>
              <a:avLst/>
              <a:gdLst/>
              <a:ahLst/>
              <a:cxnLst>
                <a:cxn ang="0">
                  <a:pos x="43" y="40"/>
                </a:cxn>
                <a:cxn ang="0">
                  <a:pos x="43" y="40"/>
                </a:cxn>
                <a:cxn ang="0">
                  <a:pos x="40" y="43"/>
                </a:cxn>
                <a:cxn ang="0">
                  <a:pos x="40" y="482"/>
                </a:cxn>
                <a:cxn ang="0">
                  <a:pos x="43" y="485"/>
                </a:cxn>
                <a:cxn ang="0">
                  <a:pos x="255" y="485"/>
                </a:cxn>
                <a:cxn ang="0">
                  <a:pos x="258" y="482"/>
                </a:cxn>
                <a:cxn ang="0">
                  <a:pos x="258" y="43"/>
                </a:cxn>
                <a:cxn ang="0">
                  <a:pos x="255" y="40"/>
                </a:cxn>
                <a:cxn ang="0">
                  <a:pos x="43" y="40"/>
                </a:cxn>
                <a:cxn ang="0">
                  <a:pos x="255" y="525"/>
                </a:cxn>
                <a:cxn ang="0">
                  <a:pos x="255" y="525"/>
                </a:cxn>
                <a:cxn ang="0">
                  <a:pos x="43" y="525"/>
                </a:cxn>
                <a:cxn ang="0">
                  <a:pos x="0" y="482"/>
                </a:cxn>
                <a:cxn ang="0">
                  <a:pos x="0" y="43"/>
                </a:cxn>
                <a:cxn ang="0">
                  <a:pos x="43" y="0"/>
                </a:cxn>
                <a:cxn ang="0">
                  <a:pos x="255" y="0"/>
                </a:cxn>
                <a:cxn ang="0">
                  <a:pos x="298" y="43"/>
                </a:cxn>
                <a:cxn ang="0">
                  <a:pos x="298" y="482"/>
                </a:cxn>
                <a:cxn ang="0">
                  <a:pos x="255" y="525"/>
                </a:cxn>
              </a:cxnLst>
              <a:rect l="0" t="0" r="r" b="b"/>
              <a:pathLst>
                <a:path w="298" h="525">
                  <a:moveTo>
                    <a:pt x="43" y="40"/>
                  </a:moveTo>
                  <a:lnTo>
                    <a:pt x="43" y="40"/>
                  </a:lnTo>
                  <a:cubicBezTo>
                    <a:pt x="41" y="40"/>
                    <a:pt x="40" y="41"/>
                    <a:pt x="40" y="43"/>
                  </a:cubicBezTo>
                  <a:lnTo>
                    <a:pt x="40" y="482"/>
                  </a:lnTo>
                  <a:cubicBezTo>
                    <a:pt x="40" y="484"/>
                    <a:pt x="41" y="485"/>
                    <a:pt x="43" y="485"/>
                  </a:cubicBezTo>
                  <a:lnTo>
                    <a:pt x="255" y="485"/>
                  </a:lnTo>
                  <a:cubicBezTo>
                    <a:pt x="256" y="485"/>
                    <a:pt x="258" y="484"/>
                    <a:pt x="258" y="482"/>
                  </a:cubicBezTo>
                  <a:lnTo>
                    <a:pt x="258" y="43"/>
                  </a:lnTo>
                  <a:cubicBezTo>
                    <a:pt x="258" y="41"/>
                    <a:pt x="256" y="40"/>
                    <a:pt x="255" y="40"/>
                  </a:cubicBezTo>
                  <a:lnTo>
                    <a:pt x="43" y="40"/>
                  </a:lnTo>
                  <a:close/>
                  <a:moveTo>
                    <a:pt x="255" y="525"/>
                  </a:moveTo>
                  <a:lnTo>
                    <a:pt x="255" y="525"/>
                  </a:lnTo>
                  <a:lnTo>
                    <a:pt x="43" y="525"/>
                  </a:lnTo>
                  <a:cubicBezTo>
                    <a:pt x="19" y="525"/>
                    <a:pt x="0" y="506"/>
                    <a:pt x="0" y="482"/>
                  </a:cubicBezTo>
                  <a:lnTo>
                    <a:pt x="0" y="43"/>
                  </a:lnTo>
                  <a:cubicBezTo>
                    <a:pt x="0" y="19"/>
                    <a:pt x="19" y="0"/>
                    <a:pt x="43" y="0"/>
                  </a:cubicBezTo>
                  <a:lnTo>
                    <a:pt x="255" y="0"/>
                  </a:lnTo>
                  <a:cubicBezTo>
                    <a:pt x="279" y="0"/>
                    <a:pt x="298" y="19"/>
                    <a:pt x="298" y="43"/>
                  </a:cubicBezTo>
                  <a:lnTo>
                    <a:pt x="298" y="482"/>
                  </a:lnTo>
                  <a:cubicBezTo>
                    <a:pt x="298" y="506"/>
                    <a:pt x="279" y="525"/>
                    <a:pt x="255" y="525"/>
                  </a:cubicBezTo>
                  <a:close/>
                </a:path>
              </a:pathLst>
            </a:custGeom>
            <a:grpFill/>
            <a:ln w="0">
              <a:noFill/>
              <a:prstDash val="solid"/>
              <a:round/>
              <a:headEnd/>
              <a:tailEnd/>
            </a:ln>
          </p:spPr>
          <p:txBody>
            <a:bodyPr>
              <a:noAutofit/>
            </a:bodyPr>
            <a:lstStyle/>
            <a:p>
              <a:pPr defTabSz="456512" fontAlgn="ctr">
                <a:defRPr/>
              </a:pP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38" name="Freeform 190"/>
            <p:cNvSpPr>
              <a:spLocks/>
            </p:cNvSpPr>
            <p:nvPr/>
          </p:nvSpPr>
          <p:spPr bwMode="auto">
            <a:xfrm>
              <a:off x="2278063" y="1712913"/>
              <a:ext cx="58738" cy="58738"/>
            </a:xfrm>
            <a:custGeom>
              <a:avLst/>
              <a:gdLst/>
              <a:ahLst/>
              <a:cxnLst>
                <a:cxn ang="0">
                  <a:pos x="69" y="139"/>
                </a:cxn>
                <a:cxn ang="0">
                  <a:pos x="69" y="139"/>
                </a:cxn>
                <a:cxn ang="0">
                  <a:pos x="0" y="69"/>
                </a:cxn>
                <a:cxn ang="0">
                  <a:pos x="69" y="0"/>
                </a:cxn>
                <a:cxn ang="0">
                  <a:pos x="138" y="69"/>
                </a:cxn>
                <a:cxn ang="0">
                  <a:pos x="69" y="139"/>
                </a:cxn>
              </a:cxnLst>
              <a:rect l="0" t="0" r="r" b="b"/>
              <a:pathLst>
                <a:path w="138" h="139">
                  <a:moveTo>
                    <a:pt x="69" y="139"/>
                  </a:moveTo>
                  <a:lnTo>
                    <a:pt x="69" y="139"/>
                  </a:lnTo>
                  <a:cubicBezTo>
                    <a:pt x="30" y="139"/>
                    <a:pt x="0" y="107"/>
                    <a:pt x="0" y="69"/>
                  </a:cubicBezTo>
                  <a:cubicBezTo>
                    <a:pt x="0" y="31"/>
                    <a:pt x="30" y="0"/>
                    <a:pt x="69" y="0"/>
                  </a:cubicBezTo>
                  <a:cubicBezTo>
                    <a:pt x="107" y="0"/>
                    <a:pt x="138" y="31"/>
                    <a:pt x="138" y="69"/>
                  </a:cubicBezTo>
                  <a:cubicBezTo>
                    <a:pt x="138" y="107"/>
                    <a:pt x="107" y="139"/>
                    <a:pt x="69" y="139"/>
                  </a:cubicBezTo>
                  <a:close/>
                </a:path>
              </a:pathLst>
            </a:custGeom>
            <a:grpFill/>
            <a:ln w="0">
              <a:noFill/>
              <a:prstDash val="solid"/>
              <a:round/>
              <a:headEnd/>
              <a:tailEnd/>
            </a:ln>
          </p:spPr>
          <p:txBody>
            <a:bodyPr>
              <a:noAutofit/>
            </a:bodyPr>
            <a:lstStyle/>
            <a:p>
              <a:pPr defTabSz="456512" fontAlgn="ctr">
                <a:defRPr/>
              </a:pP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39" name="Freeform 191"/>
            <p:cNvSpPr>
              <a:spLocks/>
            </p:cNvSpPr>
            <p:nvPr/>
          </p:nvSpPr>
          <p:spPr bwMode="auto">
            <a:xfrm>
              <a:off x="2366963" y="1712913"/>
              <a:ext cx="58738" cy="58738"/>
            </a:xfrm>
            <a:custGeom>
              <a:avLst/>
              <a:gdLst/>
              <a:ahLst/>
              <a:cxnLst>
                <a:cxn ang="0">
                  <a:pos x="69" y="139"/>
                </a:cxn>
                <a:cxn ang="0">
                  <a:pos x="69" y="139"/>
                </a:cxn>
                <a:cxn ang="0">
                  <a:pos x="0" y="69"/>
                </a:cxn>
                <a:cxn ang="0">
                  <a:pos x="69" y="0"/>
                </a:cxn>
                <a:cxn ang="0">
                  <a:pos x="138" y="69"/>
                </a:cxn>
                <a:cxn ang="0">
                  <a:pos x="69" y="139"/>
                </a:cxn>
              </a:cxnLst>
              <a:rect l="0" t="0" r="r" b="b"/>
              <a:pathLst>
                <a:path w="138" h="139">
                  <a:moveTo>
                    <a:pt x="69" y="139"/>
                  </a:moveTo>
                  <a:lnTo>
                    <a:pt x="69" y="139"/>
                  </a:lnTo>
                  <a:cubicBezTo>
                    <a:pt x="30" y="139"/>
                    <a:pt x="0" y="107"/>
                    <a:pt x="0" y="69"/>
                  </a:cubicBezTo>
                  <a:cubicBezTo>
                    <a:pt x="0" y="31"/>
                    <a:pt x="30" y="0"/>
                    <a:pt x="69" y="0"/>
                  </a:cubicBezTo>
                  <a:cubicBezTo>
                    <a:pt x="107" y="0"/>
                    <a:pt x="138" y="31"/>
                    <a:pt x="138" y="69"/>
                  </a:cubicBezTo>
                  <a:cubicBezTo>
                    <a:pt x="138" y="107"/>
                    <a:pt x="107" y="139"/>
                    <a:pt x="69" y="139"/>
                  </a:cubicBezTo>
                  <a:close/>
                </a:path>
              </a:pathLst>
            </a:custGeom>
            <a:grpFill/>
            <a:ln w="0">
              <a:noFill/>
              <a:prstDash val="solid"/>
              <a:round/>
              <a:headEnd/>
              <a:tailEnd/>
            </a:ln>
          </p:spPr>
          <p:txBody>
            <a:bodyPr>
              <a:noAutofit/>
            </a:bodyPr>
            <a:lstStyle/>
            <a:p>
              <a:pPr defTabSz="456512" fontAlgn="ctr">
                <a:defRPr/>
              </a:pP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40" name="Freeform 192"/>
            <p:cNvSpPr>
              <a:spLocks/>
            </p:cNvSpPr>
            <p:nvPr/>
          </p:nvSpPr>
          <p:spPr bwMode="auto">
            <a:xfrm>
              <a:off x="1831975" y="1130301"/>
              <a:ext cx="669925" cy="625475"/>
            </a:xfrm>
            <a:custGeom>
              <a:avLst/>
              <a:gdLst/>
              <a:ahLst/>
              <a:cxnLst>
                <a:cxn ang="0">
                  <a:pos x="1484" y="1492"/>
                </a:cxn>
                <a:cxn ang="0">
                  <a:pos x="1484" y="1492"/>
                </a:cxn>
                <a:cxn ang="0">
                  <a:pos x="1342" y="1492"/>
                </a:cxn>
                <a:cxn ang="0">
                  <a:pos x="1308" y="1459"/>
                </a:cxn>
                <a:cxn ang="0">
                  <a:pos x="1342" y="1426"/>
                </a:cxn>
                <a:cxn ang="0">
                  <a:pos x="1484" y="1426"/>
                </a:cxn>
                <a:cxn ang="0">
                  <a:pos x="1531" y="1379"/>
                </a:cxn>
                <a:cxn ang="0">
                  <a:pos x="1531" y="113"/>
                </a:cxn>
                <a:cxn ang="0">
                  <a:pos x="1484" y="66"/>
                </a:cxn>
                <a:cxn ang="0">
                  <a:pos x="114" y="66"/>
                </a:cxn>
                <a:cxn ang="0">
                  <a:pos x="67" y="113"/>
                </a:cxn>
                <a:cxn ang="0">
                  <a:pos x="67" y="1379"/>
                </a:cxn>
                <a:cxn ang="0">
                  <a:pos x="114" y="1426"/>
                </a:cxn>
                <a:cxn ang="0">
                  <a:pos x="1133" y="1426"/>
                </a:cxn>
                <a:cxn ang="0">
                  <a:pos x="1166" y="1459"/>
                </a:cxn>
                <a:cxn ang="0">
                  <a:pos x="1133" y="1492"/>
                </a:cxn>
                <a:cxn ang="0">
                  <a:pos x="114" y="1492"/>
                </a:cxn>
                <a:cxn ang="0">
                  <a:pos x="0" y="1379"/>
                </a:cxn>
                <a:cxn ang="0">
                  <a:pos x="0" y="113"/>
                </a:cxn>
                <a:cxn ang="0">
                  <a:pos x="114" y="0"/>
                </a:cxn>
                <a:cxn ang="0">
                  <a:pos x="1484" y="0"/>
                </a:cxn>
                <a:cxn ang="0">
                  <a:pos x="1597" y="113"/>
                </a:cxn>
                <a:cxn ang="0">
                  <a:pos x="1597" y="1379"/>
                </a:cxn>
                <a:cxn ang="0">
                  <a:pos x="1484" y="1492"/>
                </a:cxn>
              </a:cxnLst>
              <a:rect l="0" t="0" r="r" b="b"/>
              <a:pathLst>
                <a:path w="1597" h="1492">
                  <a:moveTo>
                    <a:pt x="1484" y="1492"/>
                  </a:moveTo>
                  <a:lnTo>
                    <a:pt x="1484" y="1492"/>
                  </a:lnTo>
                  <a:lnTo>
                    <a:pt x="1342" y="1492"/>
                  </a:lnTo>
                  <a:cubicBezTo>
                    <a:pt x="1323" y="1492"/>
                    <a:pt x="1308" y="1478"/>
                    <a:pt x="1308" y="1459"/>
                  </a:cubicBezTo>
                  <a:cubicBezTo>
                    <a:pt x="1308" y="1441"/>
                    <a:pt x="1323" y="1426"/>
                    <a:pt x="1342" y="1426"/>
                  </a:cubicBezTo>
                  <a:lnTo>
                    <a:pt x="1484" y="1426"/>
                  </a:lnTo>
                  <a:cubicBezTo>
                    <a:pt x="1510" y="1426"/>
                    <a:pt x="1531" y="1405"/>
                    <a:pt x="1531" y="1379"/>
                  </a:cubicBezTo>
                  <a:lnTo>
                    <a:pt x="1531" y="113"/>
                  </a:lnTo>
                  <a:cubicBezTo>
                    <a:pt x="1531" y="87"/>
                    <a:pt x="1510" y="66"/>
                    <a:pt x="1484" y="66"/>
                  </a:cubicBezTo>
                  <a:lnTo>
                    <a:pt x="114" y="66"/>
                  </a:lnTo>
                  <a:cubicBezTo>
                    <a:pt x="88" y="66"/>
                    <a:pt x="67" y="87"/>
                    <a:pt x="67" y="113"/>
                  </a:cubicBezTo>
                  <a:lnTo>
                    <a:pt x="67" y="1379"/>
                  </a:lnTo>
                  <a:cubicBezTo>
                    <a:pt x="67" y="1405"/>
                    <a:pt x="88" y="1426"/>
                    <a:pt x="114" y="1426"/>
                  </a:cubicBezTo>
                  <a:lnTo>
                    <a:pt x="1133" y="1426"/>
                  </a:lnTo>
                  <a:cubicBezTo>
                    <a:pt x="1151" y="1426"/>
                    <a:pt x="1166" y="1441"/>
                    <a:pt x="1166" y="1459"/>
                  </a:cubicBezTo>
                  <a:cubicBezTo>
                    <a:pt x="1166" y="1478"/>
                    <a:pt x="1151" y="1492"/>
                    <a:pt x="1133" y="1492"/>
                  </a:cubicBezTo>
                  <a:lnTo>
                    <a:pt x="114" y="1492"/>
                  </a:lnTo>
                  <a:cubicBezTo>
                    <a:pt x="51" y="1492"/>
                    <a:pt x="0" y="1442"/>
                    <a:pt x="0" y="1379"/>
                  </a:cubicBezTo>
                  <a:lnTo>
                    <a:pt x="0" y="113"/>
                  </a:lnTo>
                  <a:cubicBezTo>
                    <a:pt x="0" y="51"/>
                    <a:pt x="51" y="0"/>
                    <a:pt x="114" y="0"/>
                  </a:cubicBezTo>
                  <a:lnTo>
                    <a:pt x="1484" y="0"/>
                  </a:lnTo>
                  <a:cubicBezTo>
                    <a:pt x="1546" y="0"/>
                    <a:pt x="1597" y="51"/>
                    <a:pt x="1597" y="113"/>
                  </a:cubicBezTo>
                  <a:lnTo>
                    <a:pt x="1597" y="1379"/>
                  </a:lnTo>
                  <a:cubicBezTo>
                    <a:pt x="1597" y="1442"/>
                    <a:pt x="1546" y="1492"/>
                    <a:pt x="1484" y="1492"/>
                  </a:cubicBezTo>
                  <a:close/>
                </a:path>
              </a:pathLst>
            </a:custGeom>
            <a:grpFill/>
            <a:ln w="0">
              <a:noFill/>
              <a:prstDash val="solid"/>
              <a:round/>
              <a:headEnd/>
              <a:tailEnd/>
            </a:ln>
          </p:spPr>
          <p:txBody>
            <a:bodyPr>
              <a:noAutofit/>
            </a:bodyPr>
            <a:lstStyle/>
            <a:p>
              <a:pPr defTabSz="456512" fontAlgn="ctr">
                <a:defRPr/>
              </a:pPr>
              <a:endParaRPr lang="en-US" altLang="zh-CN" sz="1800" dirty="0">
                <a:solidFill>
                  <a:srgbClr val="1D1D1A"/>
                </a:solidFill>
                <a:latin typeface="Arial" panose="020B0604020202020204" pitchFamily="34" charset="0"/>
                <a:ea typeface="等线" panose="02010600030101010101" pitchFamily="2" charset="-122"/>
              </a:endParaRPr>
            </a:p>
          </p:txBody>
        </p:sp>
      </p:grpSp>
      <p:sp>
        <p:nvSpPr>
          <p:cNvPr id="141" name="文本框 140"/>
          <p:cNvSpPr txBox="1"/>
          <p:nvPr/>
        </p:nvSpPr>
        <p:spPr>
          <a:xfrm>
            <a:off x="9331705" y="2675137"/>
            <a:ext cx="929711" cy="246221"/>
          </a:xfrm>
          <a:prstGeom prst="rect">
            <a:avLst/>
          </a:prstGeom>
          <a:noFill/>
        </p:spPr>
        <p:txBody>
          <a:bodyPr wrap="square" rtlCol="0">
            <a:noAutofit/>
          </a:bodyPr>
          <a:lstStyle/>
          <a:p>
            <a:pPr defTabSz="914478" fontAlgn="ctr"/>
            <a:r>
              <a:rPr lang="en-US" sz="1000" dirty="0" smtClean="0">
                <a:solidFill>
                  <a:srgbClr val="1D1D1A"/>
                </a:solidFill>
                <a:latin typeface="Arial" panose="020B0604020202020204" pitchFamily="34" charset="0"/>
              </a:rPr>
              <a:t>Application B</a:t>
            </a:r>
            <a:endParaRPr lang="en-US" altLang="zh-CN" sz="1000" dirty="0" smtClean="0">
              <a:solidFill>
                <a:srgbClr val="1D1D1A"/>
              </a:solidFill>
              <a:latin typeface="Arial" panose="020B0604020202020204" pitchFamily="34" charset="0"/>
              <a:ea typeface="Microsoft YaHei" panose="020B0503020204020204" pitchFamily="34" charset="-122"/>
            </a:endParaRPr>
          </a:p>
        </p:txBody>
      </p:sp>
      <p:sp>
        <p:nvSpPr>
          <p:cNvPr id="142" name="文本框 141"/>
          <p:cNvSpPr txBox="1"/>
          <p:nvPr/>
        </p:nvSpPr>
        <p:spPr>
          <a:xfrm>
            <a:off x="8057822" y="2718296"/>
            <a:ext cx="1104880" cy="246221"/>
          </a:xfrm>
          <a:prstGeom prst="rect">
            <a:avLst/>
          </a:prstGeom>
          <a:noFill/>
        </p:spPr>
        <p:txBody>
          <a:bodyPr wrap="square" rtlCol="0">
            <a:noAutofit/>
          </a:bodyPr>
          <a:lstStyle/>
          <a:p>
            <a:pPr defTabSz="914478" fontAlgn="ctr"/>
            <a:r>
              <a:rPr lang="en-US" sz="1000" dirty="0" smtClean="0">
                <a:solidFill>
                  <a:srgbClr val="1D1D1A"/>
                </a:solidFill>
                <a:latin typeface="Arial" panose="020B0604020202020204" pitchFamily="34" charset="0"/>
              </a:rPr>
              <a:t>Application A</a:t>
            </a:r>
            <a:endParaRPr lang="en-US" altLang="zh-CN" sz="1000" dirty="0" smtClean="0">
              <a:solidFill>
                <a:srgbClr val="1D1D1A"/>
              </a:solidFill>
              <a:latin typeface="Arial" panose="020B0604020202020204" pitchFamily="34" charset="0"/>
              <a:ea typeface="Microsoft YaHei" panose="020B0503020204020204" pitchFamily="34" charset="-122"/>
            </a:endParaRPr>
          </a:p>
        </p:txBody>
      </p:sp>
      <p:grpSp>
        <p:nvGrpSpPr>
          <p:cNvPr id="143" name="组合 1001"/>
          <p:cNvGrpSpPr>
            <a:grpSpLocks/>
          </p:cNvGrpSpPr>
          <p:nvPr/>
        </p:nvGrpSpPr>
        <p:grpSpPr bwMode="auto">
          <a:xfrm>
            <a:off x="10190850" y="3152358"/>
            <a:ext cx="379992" cy="389900"/>
            <a:chOff x="5697538" y="2392363"/>
            <a:chExt cx="600075" cy="641350"/>
          </a:xfrm>
        </p:grpSpPr>
        <p:sp>
          <p:nvSpPr>
            <p:cNvPr id="144" name="Freeform 956"/>
            <p:cNvSpPr>
              <a:spLocks noEditPoints="1"/>
            </p:cNvSpPr>
            <p:nvPr/>
          </p:nvSpPr>
          <p:spPr bwMode="auto">
            <a:xfrm>
              <a:off x="5697538" y="2392363"/>
              <a:ext cx="280988" cy="623888"/>
            </a:xfrm>
            <a:custGeom>
              <a:avLst/>
              <a:gdLst>
                <a:gd name="T0" fmla="*/ 2147483646 w 597"/>
                <a:gd name="T1" fmla="*/ 2147483646 h 1326"/>
                <a:gd name="T2" fmla="*/ 2147483646 w 597"/>
                <a:gd name="T3" fmla="*/ 2147483646 h 1326"/>
                <a:gd name="T4" fmla="*/ 2147483646 w 597"/>
                <a:gd name="T5" fmla="*/ 2147483646 h 1326"/>
                <a:gd name="T6" fmla="*/ 2147483646 w 597"/>
                <a:gd name="T7" fmla="*/ 2147483646 h 1326"/>
                <a:gd name="T8" fmla="*/ 2147483646 w 597"/>
                <a:gd name="T9" fmla="*/ 2147483646 h 1326"/>
                <a:gd name="T10" fmla="*/ 2147483646 w 597"/>
                <a:gd name="T11" fmla="*/ 2147483646 h 1326"/>
                <a:gd name="T12" fmla="*/ 2147483646 w 597"/>
                <a:gd name="T13" fmla="*/ 2147483646 h 1326"/>
                <a:gd name="T14" fmla="*/ 2147483646 w 597"/>
                <a:gd name="T15" fmla="*/ 2147483646 h 1326"/>
                <a:gd name="T16" fmla="*/ 2147483646 w 597"/>
                <a:gd name="T17" fmla="*/ 2147483646 h 1326"/>
                <a:gd name="T18" fmla="*/ 0 w 597"/>
                <a:gd name="T19" fmla="*/ 2147483646 h 1326"/>
                <a:gd name="T20" fmla="*/ 0 w 597"/>
                <a:gd name="T21" fmla="*/ 2147483646 h 1326"/>
                <a:gd name="T22" fmla="*/ 2147483646 w 597"/>
                <a:gd name="T23" fmla="*/ 0 h 1326"/>
                <a:gd name="T24" fmla="*/ 2147483646 w 597"/>
                <a:gd name="T25" fmla="*/ 0 h 1326"/>
                <a:gd name="T26" fmla="*/ 2147483646 w 597"/>
                <a:gd name="T27" fmla="*/ 2147483646 h 1326"/>
                <a:gd name="T28" fmla="*/ 2147483646 w 597"/>
                <a:gd name="T29" fmla="*/ 2147483646 h 1326"/>
                <a:gd name="T30" fmla="*/ 2147483646 w 597"/>
                <a:gd name="T31" fmla="*/ 2147483646 h 13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97"/>
                <a:gd name="T49" fmla="*/ 0 h 1326"/>
                <a:gd name="T50" fmla="*/ 597 w 597"/>
                <a:gd name="T51" fmla="*/ 1326 h 13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97" h="1326">
                  <a:moveTo>
                    <a:pt x="67" y="1260"/>
                  </a:moveTo>
                  <a:lnTo>
                    <a:pt x="67" y="1260"/>
                  </a:lnTo>
                  <a:lnTo>
                    <a:pt x="531" y="1260"/>
                  </a:lnTo>
                  <a:lnTo>
                    <a:pt x="531" y="67"/>
                  </a:lnTo>
                  <a:lnTo>
                    <a:pt x="67" y="67"/>
                  </a:lnTo>
                  <a:lnTo>
                    <a:pt x="67" y="1260"/>
                  </a:lnTo>
                  <a:close/>
                  <a:moveTo>
                    <a:pt x="564" y="1326"/>
                  </a:moveTo>
                  <a:lnTo>
                    <a:pt x="564" y="1326"/>
                  </a:lnTo>
                  <a:lnTo>
                    <a:pt x="34" y="1326"/>
                  </a:lnTo>
                  <a:cubicBezTo>
                    <a:pt x="15" y="1326"/>
                    <a:pt x="0" y="1311"/>
                    <a:pt x="0" y="1293"/>
                  </a:cubicBezTo>
                  <a:lnTo>
                    <a:pt x="0" y="34"/>
                  </a:lnTo>
                  <a:cubicBezTo>
                    <a:pt x="0" y="15"/>
                    <a:pt x="15" y="0"/>
                    <a:pt x="34" y="0"/>
                  </a:cubicBezTo>
                  <a:lnTo>
                    <a:pt x="564" y="0"/>
                  </a:lnTo>
                  <a:cubicBezTo>
                    <a:pt x="582" y="0"/>
                    <a:pt x="597" y="15"/>
                    <a:pt x="597" y="34"/>
                  </a:cubicBezTo>
                  <a:lnTo>
                    <a:pt x="597" y="1293"/>
                  </a:lnTo>
                  <a:cubicBezTo>
                    <a:pt x="597" y="1311"/>
                    <a:pt x="582" y="1326"/>
                    <a:pt x="564"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45" name="Freeform 957"/>
            <p:cNvSpPr>
              <a:spLocks/>
            </p:cNvSpPr>
            <p:nvPr/>
          </p:nvSpPr>
          <p:spPr bwMode="auto">
            <a:xfrm>
              <a:off x="6016625" y="2392363"/>
              <a:ext cx="280988" cy="623888"/>
            </a:xfrm>
            <a:custGeom>
              <a:avLst/>
              <a:gdLst>
                <a:gd name="T0" fmla="*/ 2147483646 w 597"/>
                <a:gd name="T1" fmla="*/ 2147483646 h 1326"/>
                <a:gd name="T2" fmla="*/ 2147483646 w 597"/>
                <a:gd name="T3" fmla="*/ 2147483646 h 1326"/>
                <a:gd name="T4" fmla="*/ 2147483646 w 597"/>
                <a:gd name="T5" fmla="*/ 2147483646 h 1326"/>
                <a:gd name="T6" fmla="*/ 2147483646 w 597"/>
                <a:gd name="T7" fmla="*/ 2147483646 h 1326"/>
                <a:gd name="T8" fmla="*/ 2147483646 w 597"/>
                <a:gd name="T9" fmla="*/ 2147483646 h 1326"/>
                <a:gd name="T10" fmla="*/ 2147483646 w 597"/>
                <a:gd name="T11" fmla="*/ 2147483646 h 1326"/>
                <a:gd name="T12" fmla="*/ 2147483646 w 597"/>
                <a:gd name="T13" fmla="*/ 2147483646 h 1326"/>
                <a:gd name="T14" fmla="*/ 2147483646 w 597"/>
                <a:gd name="T15" fmla="*/ 2147483646 h 1326"/>
                <a:gd name="T16" fmla="*/ 2147483646 w 597"/>
                <a:gd name="T17" fmla="*/ 2147483646 h 1326"/>
                <a:gd name="T18" fmla="*/ 2147483646 w 597"/>
                <a:gd name="T19" fmla="*/ 2147483646 h 1326"/>
                <a:gd name="T20" fmla="*/ 2147483646 w 597"/>
                <a:gd name="T21" fmla="*/ 2147483646 h 1326"/>
                <a:gd name="T22" fmla="*/ 0 w 597"/>
                <a:gd name="T23" fmla="*/ 2147483646 h 1326"/>
                <a:gd name="T24" fmla="*/ 0 w 597"/>
                <a:gd name="T25" fmla="*/ 2147483646 h 1326"/>
                <a:gd name="T26" fmla="*/ 2147483646 w 597"/>
                <a:gd name="T27" fmla="*/ 0 h 1326"/>
                <a:gd name="T28" fmla="*/ 2147483646 w 597"/>
                <a:gd name="T29" fmla="*/ 0 h 1326"/>
                <a:gd name="T30" fmla="*/ 2147483646 w 597"/>
                <a:gd name="T31" fmla="*/ 2147483646 h 1326"/>
                <a:gd name="T32" fmla="*/ 2147483646 w 597"/>
                <a:gd name="T33" fmla="*/ 2147483646 h 1326"/>
                <a:gd name="T34" fmla="*/ 2147483646 w 597"/>
                <a:gd name="T35" fmla="*/ 2147483646 h 13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7"/>
                <a:gd name="T55" fmla="*/ 0 h 1326"/>
                <a:gd name="T56" fmla="*/ 597 w 597"/>
                <a:gd name="T57" fmla="*/ 1326 h 13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7" h="1326">
                  <a:moveTo>
                    <a:pt x="564" y="1326"/>
                  </a:moveTo>
                  <a:lnTo>
                    <a:pt x="564" y="1326"/>
                  </a:lnTo>
                  <a:lnTo>
                    <a:pt x="451" y="1326"/>
                  </a:lnTo>
                  <a:lnTo>
                    <a:pt x="451" y="1260"/>
                  </a:lnTo>
                  <a:lnTo>
                    <a:pt x="531" y="1260"/>
                  </a:lnTo>
                  <a:lnTo>
                    <a:pt x="531" y="67"/>
                  </a:lnTo>
                  <a:lnTo>
                    <a:pt x="67" y="67"/>
                  </a:lnTo>
                  <a:lnTo>
                    <a:pt x="67" y="1260"/>
                  </a:lnTo>
                  <a:lnTo>
                    <a:pt x="224" y="1260"/>
                  </a:lnTo>
                  <a:lnTo>
                    <a:pt x="224" y="1326"/>
                  </a:lnTo>
                  <a:lnTo>
                    <a:pt x="34" y="1326"/>
                  </a:lnTo>
                  <a:cubicBezTo>
                    <a:pt x="15" y="1326"/>
                    <a:pt x="0" y="1311"/>
                    <a:pt x="0" y="1293"/>
                  </a:cubicBezTo>
                  <a:lnTo>
                    <a:pt x="0" y="34"/>
                  </a:lnTo>
                  <a:cubicBezTo>
                    <a:pt x="0" y="15"/>
                    <a:pt x="15" y="0"/>
                    <a:pt x="34" y="0"/>
                  </a:cubicBezTo>
                  <a:lnTo>
                    <a:pt x="564" y="0"/>
                  </a:lnTo>
                  <a:cubicBezTo>
                    <a:pt x="583" y="0"/>
                    <a:pt x="597" y="15"/>
                    <a:pt x="597" y="34"/>
                  </a:cubicBezTo>
                  <a:lnTo>
                    <a:pt x="597" y="1293"/>
                  </a:lnTo>
                  <a:cubicBezTo>
                    <a:pt x="597" y="1311"/>
                    <a:pt x="583" y="1326"/>
                    <a:pt x="564"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46" name="Freeform 958"/>
            <p:cNvSpPr>
              <a:spLocks noEditPoints="1"/>
            </p:cNvSpPr>
            <p:nvPr/>
          </p:nvSpPr>
          <p:spPr bwMode="auto">
            <a:xfrm>
              <a:off x="5759450" y="2444750"/>
              <a:ext cx="158750" cy="50800"/>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4"/>
                  </a:moveTo>
                  <a:lnTo>
                    <a:pt x="40" y="64"/>
                  </a:lnTo>
                  <a:cubicBezTo>
                    <a:pt x="42" y="64"/>
                    <a:pt x="43" y="65"/>
                    <a:pt x="45" y="65"/>
                  </a:cubicBezTo>
                  <a:lnTo>
                    <a:pt x="292" y="65"/>
                  </a:lnTo>
                  <a:cubicBezTo>
                    <a:pt x="294" y="65"/>
                    <a:pt x="295" y="64"/>
                    <a:pt x="297" y="64"/>
                  </a:cubicBezTo>
                  <a:lnTo>
                    <a:pt x="297" y="40"/>
                  </a:lnTo>
                  <a:cubicBezTo>
                    <a:pt x="295" y="40"/>
                    <a:pt x="294" y="40"/>
                    <a:pt x="292" y="40"/>
                  </a:cubicBezTo>
                  <a:lnTo>
                    <a:pt x="45" y="40"/>
                  </a:lnTo>
                  <a:cubicBezTo>
                    <a:pt x="43" y="40"/>
                    <a:pt x="42" y="40"/>
                    <a:pt x="40" y="40"/>
                  </a:cubicBezTo>
                  <a:lnTo>
                    <a:pt x="40" y="64"/>
                  </a:lnTo>
                  <a:close/>
                  <a:moveTo>
                    <a:pt x="292" y="105"/>
                  </a:moveTo>
                  <a:lnTo>
                    <a:pt x="292" y="105"/>
                  </a:lnTo>
                  <a:lnTo>
                    <a:pt x="45" y="105"/>
                  </a:lnTo>
                  <a:cubicBezTo>
                    <a:pt x="19" y="105"/>
                    <a:pt x="0" y="92"/>
                    <a:pt x="0" y="73"/>
                  </a:cubicBezTo>
                  <a:lnTo>
                    <a:pt x="0" y="31"/>
                  </a:lnTo>
                  <a:cubicBezTo>
                    <a:pt x="0" y="13"/>
                    <a:pt x="19" y="0"/>
                    <a:pt x="45" y="0"/>
                  </a:cubicBezTo>
                  <a:lnTo>
                    <a:pt x="292" y="0"/>
                  </a:lnTo>
                  <a:cubicBezTo>
                    <a:pt x="318" y="0"/>
                    <a:pt x="337" y="13"/>
                    <a:pt x="337" y="31"/>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47" name="Freeform 959"/>
            <p:cNvSpPr>
              <a:spLocks noEditPoints="1"/>
            </p:cNvSpPr>
            <p:nvPr/>
          </p:nvSpPr>
          <p:spPr bwMode="auto">
            <a:xfrm>
              <a:off x="5759450" y="2503488"/>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0"/>
                    <a:pt x="294" y="40"/>
                    <a:pt x="292" y="40"/>
                  </a:cubicBezTo>
                  <a:lnTo>
                    <a:pt x="45" y="40"/>
                  </a:lnTo>
                  <a:cubicBezTo>
                    <a:pt x="43" y="40"/>
                    <a:pt x="42" y="40"/>
                    <a:pt x="40" y="41"/>
                  </a:cubicBezTo>
                  <a:lnTo>
                    <a:pt x="40" y="65"/>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48" name="Freeform 960"/>
            <p:cNvSpPr>
              <a:spLocks noEditPoints="1"/>
            </p:cNvSpPr>
            <p:nvPr/>
          </p:nvSpPr>
          <p:spPr bwMode="auto">
            <a:xfrm>
              <a:off x="5759450" y="2587625"/>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4"/>
                  </a:moveTo>
                  <a:lnTo>
                    <a:pt x="40" y="64"/>
                  </a:lnTo>
                  <a:cubicBezTo>
                    <a:pt x="42" y="65"/>
                    <a:pt x="43" y="65"/>
                    <a:pt x="45" y="65"/>
                  </a:cubicBezTo>
                  <a:lnTo>
                    <a:pt x="292" y="65"/>
                  </a:lnTo>
                  <a:cubicBezTo>
                    <a:pt x="294" y="65"/>
                    <a:pt x="295" y="65"/>
                    <a:pt x="297" y="64"/>
                  </a:cubicBezTo>
                  <a:lnTo>
                    <a:pt x="297" y="41"/>
                  </a:lnTo>
                  <a:cubicBezTo>
                    <a:pt x="295" y="40"/>
                    <a:pt x="294" y="40"/>
                    <a:pt x="292" y="40"/>
                  </a:cubicBezTo>
                  <a:lnTo>
                    <a:pt x="45" y="40"/>
                  </a:lnTo>
                  <a:cubicBezTo>
                    <a:pt x="43" y="40"/>
                    <a:pt x="42" y="40"/>
                    <a:pt x="40" y="41"/>
                  </a:cubicBezTo>
                  <a:lnTo>
                    <a:pt x="40" y="64"/>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49" name="Freeform 961"/>
            <p:cNvSpPr>
              <a:spLocks noEditPoints="1"/>
            </p:cNvSpPr>
            <p:nvPr/>
          </p:nvSpPr>
          <p:spPr bwMode="auto">
            <a:xfrm>
              <a:off x="5759450" y="2646363"/>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1"/>
                    <a:pt x="294" y="40"/>
                    <a:pt x="292" y="40"/>
                  </a:cubicBezTo>
                  <a:lnTo>
                    <a:pt x="45" y="40"/>
                  </a:lnTo>
                  <a:cubicBezTo>
                    <a:pt x="43" y="40"/>
                    <a:pt x="42" y="41"/>
                    <a:pt x="40" y="41"/>
                  </a:cubicBezTo>
                  <a:lnTo>
                    <a:pt x="40" y="65"/>
                  </a:lnTo>
                  <a:close/>
                  <a:moveTo>
                    <a:pt x="292" y="105"/>
                  </a:moveTo>
                  <a:lnTo>
                    <a:pt x="292" y="105"/>
                  </a:lnTo>
                  <a:lnTo>
                    <a:pt x="45" y="105"/>
                  </a:lnTo>
                  <a:cubicBezTo>
                    <a:pt x="19" y="105"/>
                    <a:pt x="0" y="92"/>
                    <a:pt x="0" y="74"/>
                  </a:cubicBezTo>
                  <a:lnTo>
                    <a:pt x="0" y="32"/>
                  </a:lnTo>
                  <a:cubicBezTo>
                    <a:pt x="0" y="13"/>
                    <a:pt x="19" y="0"/>
                    <a:pt x="45" y="0"/>
                  </a:cubicBezTo>
                  <a:lnTo>
                    <a:pt x="292" y="0"/>
                  </a:lnTo>
                  <a:cubicBezTo>
                    <a:pt x="318" y="0"/>
                    <a:pt x="337" y="13"/>
                    <a:pt x="337" y="32"/>
                  </a:cubicBezTo>
                  <a:lnTo>
                    <a:pt x="337" y="74"/>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50" name="Freeform 962"/>
            <p:cNvSpPr>
              <a:spLocks noEditPoints="1"/>
            </p:cNvSpPr>
            <p:nvPr/>
          </p:nvSpPr>
          <p:spPr bwMode="auto">
            <a:xfrm>
              <a:off x="5759450" y="2722563"/>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0"/>
                    <a:pt x="294" y="40"/>
                    <a:pt x="292" y="40"/>
                  </a:cubicBezTo>
                  <a:lnTo>
                    <a:pt x="45" y="40"/>
                  </a:lnTo>
                  <a:cubicBezTo>
                    <a:pt x="43" y="40"/>
                    <a:pt x="42" y="40"/>
                    <a:pt x="40" y="41"/>
                  </a:cubicBezTo>
                  <a:lnTo>
                    <a:pt x="40" y="65"/>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51" name="Freeform 963"/>
            <p:cNvSpPr>
              <a:spLocks noEditPoints="1"/>
            </p:cNvSpPr>
            <p:nvPr/>
          </p:nvSpPr>
          <p:spPr bwMode="auto">
            <a:xfrm>
              <a:off x="5759450" y="2781300"/>
              <a:ext cx="158750" cy="49213"/>
            </a:xfrm>
            <a:custGeom>
              <a:avLst/>
              <a:gdLst>
                <a:gd name="T0" fmla="*/ 2147483646 w 337"/>
                <a:gd name="T1" fmla="*/ 2147483646 h 104"/>
                <a:gd name="T2" fmla="*/ 2147483646 w 337"/>
                <a:gd name="T3" fmla="*/ 2147483646 h 104"/>
                <a:gd name="T4" fmla="*/ 2147483646 w 337"/>
                <a:gd name="T5" fmla="*/ 2147483646 h 104"/>
                <a:gd name="T6" fmla="*/ 2147483646 w 337"/>
                <a:gd name="T7" fmla="*/ 2147483646 h 104"/>
                <a:gd name="T8" fmla="*/ 2147483646 w 337"/>
                <a:gd name="T9" fmla="*/ 2147483646 h 104"/>
                <a:gd name="T10" fmla="*/ 2147483646 w 337"/>
                <a:gd name="T11" fmla="*/ 2147483646 h 104"/>
                <a:gd name="T12" fmla="*/ 2147483646 w 337"/>
                <a:gd name="T13" fmla="*/ 2147483646 h 104"/>
                <a:gd name="T14" fmla="*/ 2147483646 w 337"/>
                <a:gd name="T15" fmla="*/ 2147483646 h 104"/>
                <a:gd name="T16" fmla="*/ 2147483646 w 337"/>
                <a:gd name="T17" fmla="*/ 2147483646 h 104"/>
                <a:gd name="T18" fmla="*/ 2147483646 w 337"/>
                <a:gd name="T19" fmla="*/ 2147483646 h 104"/>
                <a:gd name="T20" fmla="*/ 2147483646 w 337"/>
                <a:gd name="T21" fmla="*/ 2147483646 h 104"/>
                <a:gd name="T22" fmla="*/ 2147483646 w 337"/>
                <a:gd name="T23" fmla="*/ 2147483646 h 104"/>
                <a:gd name="T24" fmla="*/ 2147483646 w 337"/>
                <a:gd name="T25" fmla="*/ 2147483646 h 104"/>
                <a:gd name="T26" fmla="*/ 0 w 337"/>
                <a:gd name="T27" fmla="*/ 2147483646 h 104"/>
                <a:gd name="T28" fmla="*/ 0 w 337"/>
                <a:gd name="T29" fmla="*/ 2147483646 h 104"/>
                <a:gd name="T30" fmla="*/ 2147483646 w 337"/>
                <a:gd name="T31" fmla="*/ 0 h 104"/>
                <a:gd name="T32" fmla="*/ 2147483646 w 337"/>
                <a:gd name="T33" fmla="*/ 0 h 104"/>
                <a:gd name="T34" fmla="*/ 2147483646 w 337"/>
                <a:gd name="T35" fmla="*/ 2147483646 h 104"/>
                <a:gd name="T36" fmla="*/ 2147483646 w 337"/>
                <a:gd name="T37" fmla="*/ 2147483646 h 104"/>
                <a:gd name="T38" fmla="*/ 2147483646 w 337"/>
                <a:gd name="T39" fmla="*/ 2147483646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4"/>
                <a:gd name="T62" fmla="*/ 337 w 337"/>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4">
                  <a:moveTo>
                    <a:pt x="40" y="64"/>
                  </a:moveTo>
                  <a:lnTo>
                    <a:pt x="40" y="64"/>
                  </a:lnTo>
                  <a:cubicBezTo>
                    <a:pt x="42" y="64"/>
                    <a:pt x="43" y="64"/>
                    <a:pt x="45" y="64"/>
                  </a:cubicBezTo>
                  <a:lnTo>
                    <a:pt x="292" y="64"/>
                  </a:lnTo>
                  <a:cubicBezTo>
                    <a:pt x="294" y="64"/>
                    <a:pt x="295" y="64"/>
                    <a:pt x="297" y="64"/>
                  </a:cubicBezTo>
                  <a:lnTo>
                    <a:pt x="297" y="40"/>
                  </a:lnTo>
                  <a:cubicBezTo>
                    <a:pt x="295" y="40"/>
                    <a:pt x="294" y="40"/>
                    <a:pt x="292" y="40"/>
                  </a:cubicBezTo>
                  <a:lnTo>
                    <a:pt x="45" y="40"/>
                  </a:lnTo>
                  <a:cubicBezTo>
                    <a:pt x="43" y="40"/>
                    <a:pt x="42" y="40"/>
                    <a:pt x="40" y="40"/>
                  </a:cubicBezTo>
                  <a:lnTo>
                    <a:pt x="40" y="64"/>
                  </a:lnTo>
                  <a:close/>
                  <a:moveTo>
                    <a:pt x="292" y="104"/>
                  </a:moveTo>
                  <a:lnTo>
                    <a:pt x="292" y="104"/>
                  </a:lnTo>
                  <a:lnTo>
                    <a:pt x="45" y="104"/>
                  </a:lnTo>
                  <a:cubicBezTo>
                    <a:pt x="19" y="104"/>
                    <a:pt x="0" y="91"/>
                    <a:pt x="0" y="73"/>
                  </a:cubicBezTo>
                  <a:lnTo>
                    <a:pt x="0" y="31"/>
                  </a:lnTo>
                  <a:cubicBezTo>
                    <a:pt x="0" y="13"/>
                    <a:pt x="19" y="0"/>
                    <a:pt x="45" y="0"/>
                  </a:cubicBezTo>
                  <a:lnTo>
                    <a:pt x="292" y="0"/>
                  </a:lnTo>
                  <a:cubicBezTo>
                    <a:pt x="318" y="0"/>
                    <a:pt x="337" y="13"/>
                    <a:pt x="337" y="31"/>
                  </a:cubicBezTo>
                  <a:lnTo>
                    <a:pt x="337" y="73"/>
                  </a:lnTo>
                  <a:cubicBezTo>
                    <a:pt x="337" y="91"/>
                    <a:pt x="318" y="104"/>
                    <a:pt x="292" y="10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52" name="Freeform 964"/>
            <p:cNvSpPr>
              <a:spLocks noEditPoints="1"/>
            </p:cNvSpPr>
            <p:nvPr/>
          </p:nvSpPr>
          <p:spPr bwMode="auto">
            <a:xfrm>
              <a:off x="6078538" y="2444750"/>
              <a:ext cx="158750" cy="50800"/>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4"/>
                  </a:moveTo>
                  <a:lnTo>
                    <a:pt x="40" y="64"/>
                  </a:lnTo>
                  <a:cubicBezTo>
                    <a:pt x="41" y="64"/>
                    <a:pt x="43" y="65"/>
                    <a:pt x="45" y="65"/>
                  </a:cubicBezTo>
                  <a:lnTo>
                    <a:pt x="291" y="65"/>
                  </a:lnTo>
                  <a:cubicBezTo>
                    <a:pt x="293" y="65"/>
                    <a:pt x="295" y="64"/>
                    <a:pt x="296" y="64"/>
                  </a:cubicBezTo>
                  <a:lnTo>
                    <a:pt x="296" y="40"/>
                  </a:lnTo>
                  <a:cubicBezTo>
                    <a:pt x="295" y="40"/>
                    <a:pt x="293" y="40"/>
                    <a:pt x="291" y="40"/>
                  </a:cubicBezTo>
                  <a:lnTo>
                    <a:pt x="45" y="40"/>
                  </a:lnTo>
                  <a:cubicBezTo>
                    <a:pt x="43" y="40"/>
                    <a:pt x="41" y="40"/>
                    <a:pt x="40" y="40"/>
                  </a:cubicBezTo>
                  <a:lnTo>
                    <a:pt x="40" y="64"/>
                  </a:lnTo>
                  <a:close/>
                  <a:moveTo>
                    <a:pt x="291" y="105"/>
                  </a:moveTo>
                  <a:lnTo>
                    <a:pt x="291" y="105"/>
                  </a:lnTo>
                  <a:lnTo>
                    <a:pt x="45" y="105"/>
                  </a:lnTo>
                  <a:cubicBezTo>
                    <a:pt x="18" y="105"/>
                    <a:pt x="0" y="92"/>
                    <a:pt x="0" y="73"/>
                  </a:cubicBezTo>
                  <a:lnTo>
                    <a:pt x="0" y="31"/>
                  </a:lnTo>
                  <a:cubicBezTo>
                    <a:pt x="0" y="13"/>
                    <a:pt x="18" y="0"/>
                    <a:pt x="45" y="0"/>
                  </a:cubicBezTo>
                  <a:lnTo>
                    <a:pt x="291" y="0"/>
                  </a:lnTo>
                  <a:cubicBezTo>
                    <a:pt x="318" y="0"/>
                    <a:pt x="336" y="13"/>
                    <a:pt x="336" y="31"/>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53" name="Freeform 965"/>
            <p:cNvSpPr>
              <a:spLocks noEditPoints="1"/>
            </p:cNvSpPr>
            <p:nvPr/>
          </p:nvSpPr>
          <p:spPr bwMode="auto">
            <a:xfrm>
              <a:off x="6078538" y="2503488"/>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0"/>
                    <a:pt x="293" y="40"/>
                    <a:pt x="291" y="40"/>
                  </a:cubicBezTo>
                  <a:lnTo>
                    <a:pt x="45" y="40"/>
                  </a:lnTo>
                  <a:cubicBezTo>
                    <a:pt x="43" y="40"/>
                    <a:pt x="41" y="40"/>
                    <a:pt x="40" y="41"/>
                  </a:cubicBezTo>
                  <a:lnTo>
                    <a:pt x="40" y="65"/>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54" name="Freeform 966"/>
            <p:cNvSpPr>
              <a:spLocks noEditPoints="1"/>
            </p:cNvSpPr>
            <p:nvPr/>
          </p:nvSpPr>
          <p:spPr bwMode="auto">
            <a:xfrm>
              <a:off x="6078538" y="2587625"/>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4"/>
                  </a:moveTo>
                  <a:lnTo>
                    <a:pt x="40" y="64"/>
                  </a:lnTo>
                  <a:cubicBezTo>
                    <a:pt x="41" y="65"/>
                    <a:pt x="43" y="65"/>
                    <a:pt x="45" y="65"/>
                  </a:cubicBezTo>
                  <a:lnTo>
                    <a:pt x="291" y="65"/>
                  </a:lnTo>
                  <a:cubicBezTo>
                    <a:pt x="293" y="65"/>
                    <a:pt x="295" y="65"/>
                    <a:pt x="296" y="64"/>
                  </a:cubicBezTo>
                  <a:lnTo>
                    <a:pt x="296" y="41"/>
                  </a:lnTo>
                  <a:cubicBezTo>
                    <a:pt x="295" y="40"/>
                    <a:pt x="293" y="40"/>
                    <a:pt x="291" y="40"/>
                  </a:cubicBezTo>
                  <a:lnTo>
                    <a:pt x="45" y="40"/>
                  </a:lnTo>
                  <a:cubicBezTo>
                    <a:pt x="43" y="40"/>
                    <a:pt x="41" y="40"/>
                    <a:pt x="40" y="41"/>
                  </a:cubicBezTo>
                  <a:lnTo>
                    <a:pt x="40" y="64"/>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55" name="Freeform 967"/>
            <p:cNvSpPr>
              <a:spLocks noEditPoints="1"/>
            </p:cNvSpPr>
            <p:nvPr/>
          </p:nvSpPr>
          <p:spPr bwMode="auto">
            <a:xfrm>
              <a:off x="6078538" y="2646363"/>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1"/>
                    <a:pt x="293" y="40"/>
                    <a:pt x="291" y="40"/>
                  </a:cubicBezTo>
                  <a:lnTo>
                    <a:pt x="45" y="40"/>
                  </a:lnTo>
                  <a:cubicBezTo>
                    <a:pt x="43" y="40"/>
                    <a:pt x="41" y="41"/>
                    <a:pt x="40" y="41"/>
                  </a:cubicBezTo>
                  <a:lnTo>
                    <a:pt x="40" y="65"/>
                  </a:lnTo>
                  <a:close/>
                  <a:moveTo>
                    <a:pt x="291" y="105"/>
                  </a:moveTo>
                  <a:lnTo>
                    <a:pt x="291" y="105"/>
                  </a:lnTo>
                  <a:lnTo>
                    <a:pt x="45" y="105"/>
                  </a:lnTo>
                  <a:cubicBezTo>
                    <a:pt x="18" y="105"/>
                    <a:pt x="0" y="92"/>
                    <a:pt x="0" y="74"/>
                  </a:cubicBezTo>
                  <a:lnTo>
                    <a:pt x="0" y="32"/>
                  </a:lnTo>
                  <a:cubicBezTo>
                    <a:pt x="0" y="13"/>
                    <a:pt x="18" y="0"/>
                    <a:pt x="45" y="0"/>
                  </a:cubicBezTo>
                  <a:lnTo>
                    <a:pt x="291" y="0"/>
                  </a:lnTo>
                  <a:cubicBezTo>
                    <a:pt x="318" y="0"/>
                    <a:pt x="336" y="13"/>
                    <a:pt x="336" y="32"/>
                  </a:cubicBezTo>
                  <a:lnTo>
                    <a:pt x="336" y="74"/>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56" name="Freeform 968"/>
            <p:cNvSpPr>
              <a:spLocks noEditPoints="1"/>
            </p:cNvSpPr>
            <p:nvPr/>
          </p:nvSpPr>
          <p:spPr bwMode="auto">
            <a:xfrm>
              <a:off x="6078538" y="2722563"/>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0"/>
                    <a:pt x="293" y="40"/>
                    <a:pt x="291" y="40"/>
                  </a:cubicBezTo>
                  <a:lnTo>
                    <a:pt x="45" y="40"/>
                  </a:lnTo>
                  <a:cubicBezTo>
                    <a:pt x="43" y="40"/>
                    <a:pt x="41" y="40"/>
                    <a:pt x="40" y="41"/>
                  </a:cubicBezTo>
                  <a:lnTo>
                    <a:pt x="40" y="65"/>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57" name="Freeform 969"/>
            <p:cNvSpPr>
              <a:spLocks noEditPoints="1"/>
            </p:cNvSpPr>
            <p:nvPr/>
          </p:nvSpPr>
          <p:spPr bwMode="auto">
            <a:xfrm>
              <a:off x="6078538" y="2781300"/>
              <a:ext cx="158750" cy="49213"/>
            </a:xfrm>
            <a:custGeom>
              <a:avLst/>
              <a:gdLst>
                <a:gd name="T0" fmla="*/ 2147483646 w 336"/>
                <a:gd name="T1" fmla="*/ 2147483646 h 104"/>
                <a:gd name="T2" fmla="*/ 2147483646 w 336"/>
                <a:gd name="T3" fmla="*/ 2147483646 h 104"/>
                <a:gd name="T4" fmla="*/ 2147483646 w 336"/>
                <a:gd name="T5" fmla="*/ 2147483646 h 104"/>
                <a:gd name="T6" fmla="*/ 2147483646 w 336"/>
                <a:gd name="T7" fmla="*/ 2147483646 h 104"/>
                <a:gd name="T8" fmla="*/ 2147483646 w 336"/>
                <a:gd name="T9" fmla="*/ 2147483646 h 104"/>
                <a:gd name="T10" fmla="*/ 2147483646 w 336"/>
                <a:gd name="T11" fmla="*/ 2147483646 h 104"/>
                <a:gd name="T12" fmla="*/ 2147483646 w 336"/>
                <a:gd name="T13" fmla="*/ 2147483646 h 104"/>
                <a:gd name="T14" fmla="*/ 2147483646 w 336"/>
                <a:gd name="T15" fmla="*/ 2147483646 h 104"/>
                <a:gd name="T16" fmla="*/ 2147483646 w 336"/>
                <a:gd name="T17" fmla="*/ 2147483646 h 104"/>
                <a:gd name="T18" fmla="*/ 2147483646 w 336"/>
                <a:gd name="T19" fmla="*/ 2147483646 h 104"/>
                <a:gd name="T20" fmla="*/ 2147483646 w 336"/>
                <a:gd name="T21" fmla="*/ 2147483646 h 104"/>
                <a:gd name="T22" fmla="*/ 2147483646 w 336"/>
                <a:gd name="T23" fmla="*/ 2147483646 h 104"/>
                <a:gd name="T24" fmla="*/ 2147483646 w 336"/>
                <a:gd name="T25" fmla="*/ 2147483646 h 104"/>
                <a:gd name="T26" fmla="*/ 0 w 336"/>
                <a:gd name="T27" fmla="*/ 2147483646 h 104"/>
                <a:gd name="T28" fmla="*/ 0 w 336"/>
                <a:gd name="T29" fmla="*/ 2147483646 h 104"/>
                <a:gd name="T30" fmla="*/ 2147483646 w 336"/>
                <a:gd name="T31" fmla="*/ 0 h 104"/>
                <a:gd name="T32" fmla="*/ 2147483646 w 336"/>
                <a:gd name="T33" fmla="*/ 0 h 104"/>
                <a:gd name="T34" fmla="*/ 2147483646 w 336"/>
                <a:gd name="T35" fmla="*/ 2147483646 h 104"/>
                <a:gd name="T36" fmla="*/ 2147483646 w 336"/>
                <a:gd name="T37" fmla="*/ 2147483646 h 104"/>
                <a:gd name="T38" fmla="*/ 2147483646 w 336"/>
                <a:gd name="T39" fmla="*/ 2147483646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4"/>
                <a:gd name="T62" fmla="*/ 336 w 336"/>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4">
                  <a:moveTo>
                    <a:pt x="40" y="64"/>
                  </a:moveTo>
                  <a:lnTo>
                    <a:pt x="40" y="64"/>
                  </a:lnTo>
                  <a:cubicBezTo>
                    <a:pt x="41" y="64"/>
                    <a:pt x="43" y="64"/>
                    <a:pt x="45" y="64"/>
                  </a:cubicBezTo>
                  <a:lnTo>
                    <a:pt x="291" y="64"/>
                  </a:lnTo>
                  <a:cubicBezTo>
                    <a:pt x="293" y="64"/>
                    <a:pt x="295" y="64"/>
                    <a:pt x="296" y="64"/>
                  </a:cubicBezTo>
                  <a:lnTo>
                    <a:pt x="296" y="40"/>
                  </a:lnTo>
                  <a:cubicBezTo>
                    <a:pt x="295" y="40"/>
                    <a:pt x="293" y="40"/>
                    <a:pt x="291" y="40"/>
                  </a:cubicBezTo>
                  <a:lnTo>
                    <a:pt x="45" y="40"/>
                  </a:lnTo>
                  <a:cubicBezTo>
                    <a:pt x="43" y="40"/>
                    <a:pt x="41" y="40"/>
                    <a:pt x="40" y="40"/>
                  </a:cubicBezTo>
                  <a:lnTo>
                    <a:pt x="40" y="64"/>
                  </a:lnTo>
                  <a:close/>
                  <a:moveTo>
                    <a:pt x="291" y="104"/>
                  </a:moveTo>
                  <a:lnTo>
                    <a:pt x="291" y="104"/>
                  </a:lnTo>
                  <a:lnTo>
                    <a:pt x="45" y="104"/>
                  </a:lnTo>
                  <a:cubicBezTo>
                    <a:pt x="18" y="104"/>
                    <a:pt x="0" y="91"/>
                    <a:pt x="0" y="73"/>
                  </a:cubicBezTo>
                  <a:lnTo>
                    <a:pt x="0" y="31"/>
                  </a:lnTo>
                  <a:cubicBezTo>
                    <a:pt x="0" y="13"/>
                    <a:pt x="18" y="0"/>
                    <a:pt x="45" y="0"/>
                  </a:cubicBezTo>
                  <a:lnTo>
                    <a:pt x="291" y="0"/>
                  </a:lnTo>
                  <a:cubicBezTo>
                    <a:pt x="318" y="0"/>
                    <a:pt x="336" y="13"/>
                    <a:pt x="336" y="31"/>
                  </a:cubicBezTo>
                  <a:lnTo>
                    <a:pt x="336" y="73"/>
                  </a:lnTo>
                  <a:cubicBezTo>
                    <a:pt x="336" y="91"/>
                    <a:pt x="318" y="104"/>
                    <a:pt x="291" y="10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58" name="Freeform 970"/>
            <p:cNvSpPr>
              <a:spLocks/>
            </p:cNvSpPr>
            <p:nvPr/>
          </p:nvSpPr>
          <p:spPr bwMode="auto">
            <a:xfrm>
              <a:off x="5761038" y="2870200"/>
              <a:ext cx="153988" cy="26988"/>
            </a:xfrm>
            <a:custGeom>
              <a:avLst/>
              <a:gdLst>
                <a:gd name="T0" fmla="*/ 2147483646 w 328"/>
                <a:gd name="T1" fmla="*/ 2147483646 h 58"/>
                <a:gd name="T2" fmla="*/ 2147483646 w 328"/>
                <a:gd name="T3" fmla="*/ 2147483646 h 58"/>
                <a:gd name="T4" fmla="*/ 2147483646 w 328"/>
                <a:gd name="T5" fmla="*/ 2147483646 h 58"/>
                <a:gd name="T6" fmla="*/ 2147483646 w 328"/>
                <a:gd name="T7" fmla="*/ 2147483646 h 58"/>
                <a:gd name="T8" fmla="*/ 0 w 328"/>
                <a:gd name="T9" fmla="*/ 2147483646 h 58"/>
                <a:gd name="T10" fmla="*/ 2147483646 w 328"/>
                <a:gd name="T11" fmla="*/ 0 h 58"/>
                <a:gd name="T12" fmla="*/ 2147483646 w 328"/>
                <a:gd name="T13" fmla="*/ 0 h 58"/>
                <a:gd name="T14" fmla="*/ 2147483646 w 328"/>
                <a:gd name="T15" fmla="*/ 2147483646 h 58"/>
                <a:gd name="T16" fmla="*/ 0 60000 65536"/>
                <a:gd name="T17" fmla="*/ 0 60000 65536"/>
                <a:gd name="T18" fmla="*/ 0 60000 65536"/>
                <a:gd name="T19" fmla="*/ 0 60000 65536"/>
                <a:gd name="T20" fmla="*/ 0 60000 65536"/>
                <a:gd name="T21" fmla="*/ 0 60000 65536"/>
                <a:gd name="T22" fmla="*/ 0 60000 65536"/>
                <a:gd name="T23" fmla="*/ 0 60000 65536"/>
                <a:gd name="T24" fmla="*/ 0 w 328"/>
                <a:gd name="T25" fmla="*/ 0 h 58"/>
                <a:gd name="T26" fmla="*/ 328 w 328"/>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 h="58">
                  <a:moveTo>
                    <a:pt x="328" y="29"/>
                  </a:moveTo>
                  <a:lnTo>
                    <a:pt x="328" y="29"/>
                  </a:lnTo>
                  <a:cubicBezTo>
                    <a:pt x="328" y="45"/>
                    <a:pt x="315" y="58"/>
                    <a:pt x="299" y="58"/>
                  </a:cubicBezTo>
                  <a:lnTo>
                    <a:pt x="28" y="58"/>
                  </a:lnTo>
                  <a:cubicBezTo>
                    <a:pt x="13" y="58"/>
                    <a:pt x="0" y="45"/>
                    <a:pt x="0" y="29"/>
                  </a:cubicBezTo>
                  <a:cubicBezTo>
                    <a:pt x="0" y="13"/>
                    <a:pt x="13" y="0"/>
                    <a:pt x="28" y="0"/>
                  </a:cubicBezTo>
                  <a:lnTo>
                    <a:pt x="299" y="0"/>
                  </a:lnTo>
                  <a:cubicBezTo>
                    <a:pt x="315" y="0"/>
                    <a:pt x="328" y="13"/>
                    <a:pt x="328"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59" name="Freeform 971"/>
            <p:cNvSpPr>
              <a:spLocks/>
            </p:cNvSpPr>
            <p:nvPr/>
          </p:nvSpPr>
          <p:spPr bwMode="auto">
            <a:xfrm>
              <a:off x="6081713" y="2870200"/>
              <a:ext cx="153988" cy="26988"/>
            </a:xfrm>
            <a:custGeom>
              <a:avLst/>
              <a:gdLst>
                <a:gd name="T0" fmla="*/ 2147483646 w 327"/>
                <a:gd name="T1" fmla="*/ 2147483646 h 58"/>
                <a:gd name="T2" fmla="*/ 2147483646 w 327"/>
                <a:gd name="T3" fmla="*/ 2147483646 h 58"/>
                <a:gd name="T4" fmla="*/ 2147483646 w 327"/>
                <a:gd name="T5" fmla="*/ 2147483646 h 58"/>
                <a:gd name="T6" fmla="*/ 2147483646 w 327"/>
                <a:gd name="T7" fmla="*/ 2147483646 h 58"/>
                <a:gd name="T8" fmla="*/ 0 w 327"/>
                <a:gd name="T9" fmla="*/ 2147483646 h 58"/>
                <a:gd name="T10" fmla="*/ 2147483646 w 327"/>
                <a:gd name="T11" fmla="*/ 0 h 58"/>
                <a:gd name="T12" fmla="*/ 2147483646 w 327"/>
                <a:gd name="T13" fmla="*/ 0 h 58"/>
                <a:gd name="T14" fmla="*/ 2147483646 w 327"/>
                <a:gd name="T15" fmla="*/ 2147483646 h 58"/>
                <a:gd name="T16" fmla="*/ 0 60000 65536"/>
                <a:gd name="T17" fmla="*/ 0 60000 65536"/>
                <a:gd name="T18" fmla="*/ 0 60000 65536"/>
                <a:gd name="T19" fmla="*/ 0 60000 65536"/>
                <a:gd name="T20" fmla="*/ 0 60000 65536"/>
                <a:gd name="T21" fmla="*/ 0 60000 65536"/>
                <a:gd name="T22" fmla="*/ 0 60000 65536"/>
                <a:gd name="T23" fmla="*/ 0 60000 65536"/>
                <a:gd name="T24" fmla="*/ 0 w 327"/>
                <a:gd name="T25" fmla="*/ 0 h 58"/>
                <a:gd name="T26" fmla="*/ 327 w 327"/>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 h="58">
                  <a:moveTo>
                    <a:pt x="327" y="29"/>
                  </a:moveTo>
                  <a:lnTo>
                    <a:pt x="327" y="29"/>
                  </a:lnTo>
                  <a:cubicBezTo>
                    <a:pt x="327" y="45"/>
                    <a:pt x="315" y="58"/>
                    <a:pt x="299" y="58"/>
                  </a:cubicBezTo>
                  <a:lnTo>
                    <a:pt x="28" y="58"/>
                  </a:lnTo>
                  <a:cubicBezTo>
                    <a:pt x="12" y="58"/>
                    <a:pt x="0" y="45"/>
                    <a:pt x="0" y="29"/>
                  </a:cubicBezTo>
                  <a:cubicBezTo>
                    <a:pt x="0" y="13"/>
                    <a:pt x="12" y="0"/>
                    <a:pt x="28" y="0"/>
                  </a:cubicBezTo>
                  <a:lnTo>
                    <a:pt x="299" y="0"/>
                  </a:lnTo>
                  <a:cubicBezTo>
                    <a:pt x="315" y="0"/>
                    <a:pt x="327" y="13"/>
                    <a:pt x="327"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60" name="Freeform 972"/>
            <p:cNvSpPr>
              <a:spLocks/>
            </p:cNvSpPr>
            <p:nvPr/>
          </p:nvSpPr>
          <p:spPr bwMode="auto">
            <a:xfrm>
              <a:off x="5713413" y="2568575"/>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61" name="Freeform 973"/>
            <p:cNvSpPr>
              <a:spLocks/>
            </p:cNvSpPr>
            <p:nvPr/>
          </p:nvSpPr>
          <p:spPr bwMode="auto">
            <a:xfrm>
              <a:off x="5713413" y="2705100"/>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62" name="Freeform 974"/>
            <p:cNvSpPr>
              <a:spLocks/>
            </p:cNvSpPr>
            <p:nvPr/>
          </p:nvSpPr>
          <p:spPr bwMode="auto">
            <a:xfrm>
              <a:off x="5713413" y="2841625"/>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63" name="Freeform 975"/>
            <p:cNvSpPr>
              <a:spLocks/>
            </p:cNvSpPr>
            <p:nvPr/>
          </p:nvSpPr>
          <p:spPr bwMode="auto">
            <a:xfrm>
              <a:off x="6034088" y="2568575"/>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64" name="Freeform 976"/>
            <p:cNvSpPr>
              <a:spLocks/>
            </p:cNvSpPr>
            <p:nvPr/>
          </p:nvSpPr>
          <p:spPr bwMode="auto">
            <a:xfrm>
              <a:off x="6034088" y="2705100"/>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65" name="Freeform 977"/>
            <p:cNvSpPr>
              <a:spLocks/>
            </p:cNvSpPr>
            <p:nvPr/>
          </p:nvSpPr>
          <p:spPr bwMode="auto">
            <a:xfrm>
              <a:off x="6034088" y="2841625"/>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66" name="Freeform 978"/>
            <p:cNvSpPr>
              <a:spLocks/>
            </p:cNvSpPr>
            <p:nvPr/>
          </p:nvSpPr>
          <p:spPr bwMode="auto">
            <a:xfrm>
              <a:off x="6089650" y="2968625"/>
              <a:ext cx="65088" cy="6508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7"/>
                    <a:pt x="0" y="69"/>
                  </a:cubicBezTo>
                  <a:cubicBezTo>
                    <a:pt x="0" y="31"/>
                    <a:pt x="30" y="0"/>
                    <a:pt x="69" y="0"/>
                  </a:cubicBezTo>
                  <a:cubicBezTo>
                    <a:pt x="107" y="0"/>
                    <a:pt x="138" y="31"/>
                    <a:pt x="138" y="69"/>
                  </a:cubicBezTo>
                  <a:cubicBezTo>
                    <a:pt x="138"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67" name="Freeform 979"/>
            <p:cNvSpPr>
              <a:spLocks/>
            </p:cNvSpPr>
            <p:nvPr/>
          </p:nvSpPr>
          <p:spPr bwMode="auto">
            <a:xfrm>
              <a:off x="6189663" y="2968625"/>
              <a:ext cx="66675" cy="6508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69"/>
                  </a:cubicBezTo>
                  <a:cubicBezTo>
                    <a:pt x="0" y="31"/>
                    <a:pt x="31" y="0"/>
                    <a:pt x="70" y="0"/>
                  </a:cubicBezTo>
                  <a:cubicBezTo>
                    <a:pt x="108" y="0"/>
                    <a:pt x="139" y="31"/>
                    <a:pt x="139" y="69"/>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grpSp>
      <p:grpSp>
        <p:nvGrpSpPr>
          <p:cNvPr id="168" name="组合 1001"/>
          <p:cNvGrpSpPr>
            <a:grpSpLocks/>
          </p:cNvGrpSpPr>
          <p:nvPr/>
        </p:nvGrpSpPr>
        <p:grpSpPr bwMode="auto">
          <a:xfrm>
            <a:off x="10787536" y="3137516"/>
            <a:ext cx="379992" cy="389900"/>
            <a:chOff x="5697538" y="2392363"/>
            <a:chExt cx="600075" cy="641350"/>
          </a:xfrm>
        </p:grpSpPr>
        <p:sp>
          <p:nvSpPr>
            <p:cNvPr id="169" name="Freeform 956"/>
            <p:cNvSpPr>
              <a:spLocks noEditPoints="1"/>
            </p:cNvSpPr>
            <p:nvPr/>
          </p:nvSpPr>
          <p:spPr bwMode="auto">
            <a:xfrm>
              <a:off x="5697538" y="2392363"/>
              <a:ext cx="280988" cy="623888"/>
            </a:xfrm>
            <a:custGeom>
              <a:avLst/>
              <a:gdLst>
                <a:gd name="T0" fmla="*/ 2147483646 w 597"/>
                <a:gd name="T1" fmla="*/ 2147483646 h 1326"/>
                <a:gd name="T2" fmla="*/ 2147483646 w 597"/>
                <a:gd name="T3" fmla="*/ 2147483646 h 1326"/>
                <a:gd name="T4" fmla="*/ 2147483646 w 597"/>
                <a:gd name="T5" fmla="*/ 2147483646 h 1326"/>
                <a:gd name="T6" fmla="*/ 2147483646 w 597"/>
                <a:gd name="T7" fmla="*/ 2147483646 h 1326"/>
                <a:gd name="T8" fmla="*/ 2147483646 w 597"/>
                <a:gd name="T9" fmla="*/ 2147483646 h 1326"/>
                <a:gd name="T10" fmla="*/ 2147483646 w 597"/>
                <a:gd name="T11" fmla="*/ 2147483646 h 1326"/>
                <a:gd name="T12" fmla="*/ 2147483646 w 597"/>
                <a:gd name="T13" fmla="*/ 2147483646 h 1326"/>
                <a:gd name="T14" fmla="*/ 2147483646 w 597"/>
                <a:gd name="T15" fmla="*/ 2147483646 h 1326"/>
                <a:gd name="T16" fmla="*/ 2147483646 w 597"/>
                <a:gd name="T17" fmla="*/ 2147483646 h 1326"/>
                <a:gd name="T18" fmla="*/ 0 w 597"/>
                <a:gd name="T19" fmla="*/ 2147483646 h 1326"/>
                <a:gd name="T20" fmla="*/ 0 w 597"/>
                <a:gd name="T21" fmla="*/ 2147483646 h 1326"/>
                <a:gd name="T22" fmla="*/ 2147483646 w 597"/>
                <a:gd name="T23" fmla="*/ 0 h 1326"/>
                <a:gd name="T24" fmla="*/ 2147483646 w 597"/>
                <a:gd name="T25" fmla="*/ 0 h 1326"/>
                <a:gd name="T26" fmla="*/ 2147483646 w 597"/>
                <a:gd name="T27" fmla="*/ 2147483646 h 1326"/>
                <a:gd name="T28" fmla="*/ 2147483646 w 597"/>
                <a:gd name="T29" fmla="*/ 2147483646 h 1326"/>
                <a:gd name="T30" fmla="*/ 2147483646 w 597"/>
                <a:gd name="T31" fmla="*/ 2147483646 h 13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97"/>
                <a:gd name="T49" fmla="*/ 0 h 1326"/>
                <a:gd name="T50" fmla="*/ 597 w 597"/>
                <a:gd name="T51" fmla="*/ 1326 h 13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97" h="1326">
                  <a:moveTo>
                    <a:pt x="67" y="1260"/>
                  </a:moveTo>
                  <a:lnTo>
                    <a:pt x="67" y="1260"/>
                  </a:lnTo>
                  <a:lnTo>
                    <a:pt x="531" y="1260"/>
                  </a:lnTo>
                  <a:lnTo>
                    <a:pt x="531" y="67"/>
                  </a:lnTo>
                  <a:lnTo>
                    <a:pt x="67" y="67"/>
                  </a:lnTo>
                  <a:lnTo>
                    <a:pt x="67" y="1260"/>
                  </a:lnTo>
                  <a:close/>
                  <a:moveTo>
                    <a:pt x="564" y="1326"/>
                  </a:moveTo>
                  <a:lnTo>
                    <a:pt x="564" y="1326"/>
                  </a:lnTo>
                  <a:lnTo>
                    <a:pt x="34" y="1326"/>
                  </a:lnTo>
                  <a:cubicBezTo>
                    <a:pt x="15" y="1326"/>
                    <a:pt x="0" y="1311"/>
                    <a:pt x="0" y="1293"/>
                  </a:cubicBezTo>
                  <a:lnTo>
                    <a:pt x="0" y="34"/>
                  </a:lnTo>
                  <a:cubicBezTo>
                    <a:pt x="0" y="15"/>
                    <a:pt x="15" y="0"/>
                    <a:pt x="34" y="0"/>
                  </a:cubicBezTo>
                  <a:lnTo>
                    <a:pt x="564" y="0"/>
                  </a:lnTo>
                  <a:cubicBezTo>
                    <a:pt x="582" y="0"/>
                    <a:pt x="597" y="15"/>
                    <a:pt x="597" y="34"/>
                  </a:cubicBezTo>
                  <a:lnTo>
                    <a:pt x="597" y="1293"/>
                  </a:lnTo>
                  <a:cubicBezTo>
                    <a:pt x="597" y="1311"/>
                    <a:pt x="582" y="1326"/>
                    <a:pt x="564"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70" name="Freeform 957"/>
            <p:cNvSpPr>
              <a:spLocks/>
            </p:cNvSpPr>
            <p:nvPr/>
          </p:nvSpPr>
          <p:spPr bwMode="auto">
            <a:xfrm>
              <a:off x="6016625" y="2392363"/>
              <a:ext cx="280988" cy="623888"/>
            </a:xfrm>
            <a:custGeom>
              <a:avLst/>
              <a:gdLst>
                <a:gd name="T0" fmla="*/ 2147483646 w 597"/>
                <a:gd name="T1" fmla="*/ 2147483646 h 1326"/>
                <a:gd name="T2" fmla="*/ 2147483646 w 597"/>
                <a:gd name="T3" fmla="*/ 2147483646 h 1326"/>
                <a:gd name="T4" fmla="*/ 2147483646 w 597"/>
                <a:gd name="T5" fmla="*/ 2147483646 h 1326"/>
                <a:gd name="T6" fmla="*/ 2147483646 w 597"/>
                <a:gd name="T7" fmla="*/ 2147483646 h 1326"/>
                <a:gd name="T8" fmla="*/ 2147483646 w 597"/>
                <a:gd name="T9" fmla="*/ 2147483646 h 1326"/>
                <a:gd name="T10" fmla="*/ 2147483646 w 597"/>
                <a:gd name="T11" fmla="*/ 2147483646 h 1326"/>
                <a:gd name="T12" fmla="*/ 2147483646 w 597"/>
                <a:gd name="T13" fmla="*/ 2147483646 h 1326"/>
                <a:gd name="T14" fmla="*/ 2147483646 w 597"/>
                <a:gd name="T15" fmla="*/ 2147483646 h 1326"/>
                <a:gd name="T16" fmla="*/ 2147483646 w 597"/>
                <a:gd name="T17" fmla="*/ 2147483646 h 1326"/>
                <a:gd name="T18" fmla="*/ 2147483646 w 597"/>
                <a:gd name="T19" fmla="*/ 2147483646 h 1326"/>
                <a:gd name="T20" fmla="*/ 2147483646 w 597"/>
                <a:gd name="T21" fmla="*/ 2147483646 h 1326"/>
                <a:gd name="T22" fmla="*/ 0 w 597"/>
                <a:gd name="T23" fmla="*/ 2147483646 h 1326"/>
                <a:gd name="T24" fmla="*/ 0 w 597"/>
                <a:gd name="T25" fmla="*/ 2147483646 h 1326"/>
                <a:gd name="T26" fmla="*/ 2147483646 w 597"/>
                <a:gd name="T27" fmla="*/ 0 h 1326"/>
                <a:gd name="T28" fmla="*/ 2147483646 w 597"/>
                <a:gd name="T29" fmla="*/ 0 h 1326"/>
                <a:gd name="T30" fmla="*/ 2147483646 w 597"/>
                <a:gd name="T31" fmla="*/ 2147483646 h 1326"/>
                <a:gd name="T32" fmla="*/ 2147483646 w 597"/>
                <a:gd name="T33" fmla="*/ 2147483646 h 1326"/>
                <a:gd name="T34" fmla="*/ 2147483646 w 597"/>
                <a:gd name="T35" fmla="*/ 2147483646 h 13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7"/>
                <a:gd name="T55" fmla="*/ 0 h 1326"/>
                <a:gd name="T56" fmla="*/ 597 w 597"/>
                <a:gd name="T57" fmla="*/ 1326 h 13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7" h="1326">
                  <a:moveTo>
                    <a:pt x="564" y="1326"/>
                  </a:moveTo>
                  <a:lnTo>
                    <a:pt x="564" y="1326"/>
                  </a:lnTo>
                  <a:lnTo>
                    <a:pt x="451" y="1326"/>
                  </a:lnTo>
                  <a:lnTo>
                    <a:pt x="451" y="1260"/>
                  </a:lnTo>
                  <a:lnTo>
                    <a:pt x="531" y="1260"/>
                  </a:lnTo>
                  <a:lnTo>
                    <a:pt x="531" y="67"/>
                  </a:lnTo>
                  <a:lnTo>
                    <a:pt x="67" y="67"/>
                  </a:lnTo>
                  <a:lnTo>
                    <a:pt x="67" y="1260"/>
                  </a:lnTo>
                  <a:lnTo>
                    <a:pt x="224" y="1260"/>
                  </a:lnTo>
                  <a:lnTo>
                    <a:pt x="224" y="1326"/>
                  </a:lnTo>
                  <a:lnTo>
                    <a:pt x="34" y="1326"/>
                  </a:lnTo>
                  <a:cubicBezTo>
                    <a:pt x="15" y="1326"/>
                    <a:pt x="0" y="1311"/>
                    <a:pt x="0" y="1293"/>
                  </a:cubicBezTo>
                  <a:lnTo>
                    <a:pt x="0" y="34"/>
                  </a:lnTo>
                  <a:cubicBezTo>
                    <a:pt x="0" y="15"/>
                    <a:pt x="15" y="0"/>
                    <a:pt x="34" y="0"/>
                  </a:cubicBezTo>
                  <a:lnTo>
                    <a:pt x="564" y="0"/>
                  </a:lnTo>
                  <a:cubicBezTo>
                    <a:pt x="583" y="0"/>
                    <a:pt x="597" y="15"/>
                    <a:pt x="597" y="34"/>
                  </a:cubicBezTo>
                  <a:lnTo>
                    <a:pt x="597" y="1293"/>
                  </a:lnTo>
                  <a:cubicBezTo>
                    <a:pt x="597" y="1311"/>
                    <a:pt x="583" y="1326"/>
                    <a:pt x="564"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71" name="Freeform 958"/>
            <p:cNvSpPr>
              <a:spLocks noEditPoints="1"/>
            </p:cNvSpPr>
            <p:nvPr/>
          </p:nvSpPr>
          <p:spPr bwMode="auto">
            <a:xfrm>
              <a:off x="5759450" y="2444750"/>
              <a:ext cx="158750" cy="50800"/>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4"/>
                  </a:moveTo>
                  <a:lnTo>
                    <a:pt x="40" y="64"/>
                  </a:lnTo>
                  <a:cubicBezTo>
                    <a:pt x="42" y="64"/>
                    <a:pt x="43" y="65"/>
                    <a:pt x="45" y="65"/>
                  </a:cubicBezTo>
                  <a:lnTo>
                    <a:pt x="292" y="65"/>
                  </a:lnTo>
                  <a:cubicBezTo>
                    <a:pt x="294" y="65"/>
                    <a:pt x="295" y="64"/>
                    <a:pt x="297" y="64"/>
                  </a:cubicBezTo>
                  <a:lnTo>
                    <a:pt x="297" y="40"/>
                  </a:lnTo>
                  <a:cubicBezTo>
                    <a:pt x="295" y="40"/>
                    <a:pt x="294" y="40"/>
                    <a:pt x="292" y="40"/>
                  </a:cubicBezTo>
                  <a:lnTo>
                    <a:pt x="45" y="40"/>
                  </a:lnTo>
                  <a:cubicBezTo>
                    <a:pt x="43" y="40"/>
                    <a:pt x="42" y="40"/>
                    <a:pt x="40" y="40"/>
                  </a:cubicBezTo>
                  <a:lnTo>
                    <a:pt x="40" y="64"/>
                  </a:lnTo>
                  <a:close/>
                  <a:moveTo>
                    <a:pt x="292" y="105"/>
                  </a:moveTo>
                  <a:lnTo>
                    <a:pt x="292" y="105"/>
                  </a:lnTo>
                  <a:lnTo>
                    <a:pt x="45" y="105"/>
                  </a:lnTo>
                  <a:cubicBezTo>
                    <a:pt x="19" y="105"/>
                    <a:pt x="0" y="92"/>
                    <a:pt x="0" y="73"/>
                  </a:cubicBezTo>
                  <a:lnTo>
                    <a:pt x="0" y="31"/>
                  </a:lnTo>
                  <a:cubicBezTo>
                    <a:pt x="0" y="13"/>
                    <a:pt x="19" y="0"/>
                    <a:pt x="45" y="0"/>
                  </a:cubicBezTo>
                  <a:lnTo>
                    <a:pt x="292" y="0"/>
                  </a:lnTo>
                  <a:cubicBezTo>
                    <a:pt x="318" y="0"/>
                    <a:pt x="337" y="13"/>
                    <a:pt x="337" y="31"/>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72" name="Freeform 959"/>
            <p:cNvSpPr>
              <a:spLocks noEditPoints="1"/>
            </p:cNvSpPr>
            <p:nvPr/>
          </p:nvSpPr>
          <p:spPr bwMode="auto">
            <a:xfrm>
              <a:off x="5759450" y="2503488"/>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0"/>
                    <a:pt x="294" y="40"/>
                    <a:pt x="292" y="40"/>
                  </a:cubicBezTo>
                  <a:lnTo>
                    <a:pt x="45" y="40"/>
                  </a:lnTo>
                  <a:cubicBezTo>
                    <a:pt x="43" y="40"/>
                    <a:pt x="42" y="40"/>
                    <a:pt x="40" y="41"/>
                  </a:cubicBezTo>
                  <a:lnTo>
                    <a:pt x="40" y="65"/>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73" name="Freeform 960"/>
            <p:cNvSpPr>
              <a:spLocks noEditPoints="1"/>
            </p:cNvSpPr>
            <p:nvPr/>
          </p:nvSpPr>
          <p:spPr bwMode="auto">
            <a:xfrm>
              <a:off x="5759450" y="2587625"/>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4"/>
                  </a:moveTo>
                  <a:lnTo>
                    <a:pt x="40" y="64"/>
                  </a:lnTo>
                  <a:cubicBezTo>
                    <a:pt x="42" y="65"/>
                    <a:pt x="43" y="65"/>
                    <a:pt x="45" y="65"/>
                  </a:cubicBezTo>
                  <a:lnTo>
                    <a:pt x="292" y="65"/>
                  </a:lnTo>
                  <a:cubicBezTo>
                    <a:pt x="294" y="65"/>
                    <a:pt x="295" y="65"/>
                    <a:pt x="297" y="64"/>
                  </a:cubicBezTo>
                  <a:lnTo>
                    <a:pt x="297" y="41"/>
                  </a:lnTo>
                  <a:cubicBezTo>
                    <a:pt x="295" y="40"/>
                    <a:pt x="294" y="40"/>
                    <a:pt x="292" y="40"/>
                  </a:cubicBezTo>
                  <a:lnTo>
                    <a:pt x="45" y="40"/>
                  </a:lnTo>
                  <a:cubicBezTo>
                    <a:pt x="43" y="40"/>
                    <a:pt x="42" y="40"/>
                    <a:pt x="40" y="41"/>
                  </a:cubicBezTo>
                  <a:lnTo>
                    <a:pt x="40" y="64"/>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74" name="Freeform 961"/>
            <p:cNvSpPr>
              <a:spLocks noEditPoints="1"/>
            </p:cNvSpPr>
            <p:nvPr/>
          </p:nvSpPr>
          <p:spPr bwMode="auto">
            <a:xfrm>
              <a:off x="5759450" y="2646363"/>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1"/>
                    <a:pt x="294" y="40"/>
                    <a:pt x="292" y="40"/>
                  </a:cubicBezTo>
                  <a:lnTo>
                    <a:pt x="45" y="40"/>
                  </a:lnTo>
                  <a:cubicBezTo>
                    <a:pt x="43" y="40"/>
                    <a:pt x="42" y="41"/>
                    <a:pt x="40" y="41"/>
                  </a:cubicBezTo>
                  <a:lnTo>
                    <a:pt x="40" y="65"/>
                  </a:lnTo>
                  <a:close/>
                  <a:moveTo>
                    <a:pt x="292" y="105"/>
                  </a:moveTo>
                  <a:lnTo>
                    <a:pt x="292" y="105"/>
                  </a:lnTo>
                  <a:lnTo>
                    <a:pt x="45" y="105"/>
                  </a:lnTo>
                  <a:cubicBezTo>
                    <a:pt x="19" y="105"/>
                    <a:pt x="0" y="92"/>
                    <a:pt x="0" y="74"/>
                  </a:cubicBezTo>
                  <a:lnTo>
                    <a:pt x="0" y="32"/>
                  </a:lnTo>
                  <a:cubicBezTo>
                    <a:pt x="0" y="13"/>
                    <a:pt x="19" y="0"/>
                    <a:pt x="45" y="0"/>
                  </a:cubicBezTo>
                  <a:lnTo>
                    <a:pt x="292" y="0"/>
                  </a:lnTo>
                  <a:cubicBezTo>
                    <a:pt x="318" y="0"/>
                    <a:pt x="337" y="13"/>
                    <a:pt x="337" y="32"/>
                  </a:cubicBezTo>
                  <a:lnTo>
                    <a:pt x="337" y="74"/>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75" name="Freeform 962"/>
            <p:cNvSpPr>
              <a:spLocks noEditPoints="1"/>
            </p:cNvSpPr>
            <p:nvPr/>
          </p:nvSpPr>
          <p:spPr bwMode="auto">
            <a:xfrm>
              <a:off x="5759450" y="2722563"/>
              <a:ext cx="158750" cy="49213"/>
            </a:xfrm>
            <a:custGeom>
              <a:avLst/>
              <a:gdLst>
                <a:gd name="T0" fmla="*/ 2147483646 w 337"/>
                <a:gd name="T1" fmla="*/ 2147483646 h 105"/>
                <a:gd name="T2" fmla="*/ 2147483646 w 337"/>
                <a:gd name="T3" fmla="*/ 2147483646 h 105"/>
                <a:gd name="T4" fmla="*/ 2147483646 w 337"/>
                <a:gd name="T5" fmla="*/ 2147483646 h 105"/>
                <a:gd name="T6" fmla="*/ 2147483646 w 337"/>
                <a:gd name="T7" fmla="*/ 2147483646 h 105"/>
                <a:gd name="T8" fmla="*/ 2147483646 w 337"/>
                <a:gd name="T9" fmla="*/ 2147483646 h 105"/>
                <a:gd name="T10" fmla="*/ 2147483646 w 337"/>
                <a:gd name="T11" fmla="*/ 2147483646 h 105"/>
                <a:gd name="T12" fmla="*/ 2147483646 w 337"/>
                <a:gd name="T13" fmla="*/ 2147483646 h 105"/>
                <a:gd name="T14" fmla="*/ 2147483646 w 337"/>
                <a:gd name="T15" fmla="*/ 2147483646 h 105"/>
                <a:gd name="T16" fmla="*/ 2147483646 w 337"/>
                <a:gd name="T17" fmla="*/ 2147483646 h 105"/>
                <a:gd name="T18" fmla="*/ 2147483646 w 337"/>
                <a:gd name="T19" fmla="*/ 2147483646 h 105"/>
                <a:gd name="T20" fmla="*/ 2147483646 w 337"/>
                <a:gd name="T21" fmla="*/ 2147483646 h 105"/>
                <a:gd name="T22" fmla="*/ 2147483646 w 337"/>
                <a:gd name="T23" fmla="*/ 2147483646 h 105"/>
                <a:gd name="T24" fmla="*/ 2147483646 w 337"/>
                <a:gd name="T25" fmla="*/ 2147483646 h 105"/>
                <a:gd name="T26" fmla="*/ 0 w 337"/>
                <a:gd name="T27" fmla="*/ 2147483646 h 105"/>
                <a:gd name="T28" fmla="*/ 0 w 337"/>
                <a:gd name="T29" fmla="*/ 2147483646 h 105"/>
                <a:gd name="T30" fmla="*/ 2147483646 w 337"/>
                <a:gd name="T31" fmla="*/ 0 h 105"/>
                <a:gd name="T32" fmla="*/ 2147483646 w 337"/>
                <a:gd name="T33" fmla="*/ 0 h 105"/>
                <a:gd name="T34" fmla="*/ 2147483646 w 337"/>
                <a:gd name="T35" fmla="*/ 2147483646 h 105"/>
                <a:gd name="T36" fmla="*/ 2147483646 w 337"/>
                <a:gd name="T37" fmla="*/ 2147483646 h 105"/>
                <a:gd name="T38" fmla="*/ 2147483646 w 337"/>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5"/>
                <a:gd name="T62" fmla="*/ 337 w 337"/>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5">
                  <a:moveTo>
                    <a:pt x="40" y="65"/>
                  </a:moveTo>
                  <a:lnTo>
                    <a:pt x="40" y="65"/>
                  </a:lnTo>
                  <a:cubicBezTo>
                    <a:pt x="42" y="65"/>
                    <a:pt x="43" y="65"/>
                    <a:pt x="45" y="65"/>
                  </a:cubicBezTo>
                  <a:lnTo>
                    <a:pt x="292" y="65"/>
                  </a:lnTo>
                  <a:cubicBezTo>
                    <a:pt x="294" y="65"/>
                    <a:pt x="295" y="65"/>
                    <a:pt x="297" y="65"/>
                  </a:cubicBezTo>
                  <a:lnTo>
                    <a:pt x="297" y="41"/>
                  </a:lnTo>
                  <a:cubicBezTo>
                    <a:pt x="295" y="40"/>
                    <a:pt x="294" y="40"/>
                    <a:pt x="292" y="40"/>
                  </a:cubicBezTo>
                  <a:lnTo>
                    <a:pt x="45" y="40"/>
                  </a:lnTo>
                  <a:cubicBezTo>
                    <a:pt x="43" y="40"/>
                    <a:pt x="42" y="40"/>
                    <a:pt x="40" y="41"/>
                  </a:cubicBezTo>
                  <a:lnTo>
                    <a:pt x="40" y="65"/>
                  </a:lnTo>
                  <a:close/>
                  <a:moveTo>
                    <a:pt x="292" y="105"/>
                  </a:moveTo>
                  <a:lnTo>
                    <a:pt x="292" y="105"/>
                  </a:lnTo>
                  <a:lnTo>
                    <a:pt x="45" y="105"/>
                  </a:lnTo>
                  <a:cubicBezTo>
                    <a:pt x="19" y="105"/>
                    <a:pt x="0" y="92"/>
                    <a:pt x="0" y="73"/>
                  </a:cubicBezTo>
                  <a:lnTo>
                    <a:pt x="0" y="32"/>
                  </a:lnTo>
                  <a:cubicBezTo>
                    <a:pt x="0" y="13"/>
                    <a:pt x="19" y="0"/>
                    <a:pt x="45" y="0"/>
                  </a:cubicBezTo>
                  <a:lnTo>
                    <a:pt x="292" y="0"/>
                  </a:lnTo>
                  <a:cubicBezTo>
                    <a:pt x="318" y="0"/>
                    <a:pt x="337" y="13"/>
                    <a:pt x="337" y="32"/>
                  </a:cubicBezTo>
                  <a:lnTo>
                    <a:pt x="337" y="73"/>
                  </a:lnTo>
                  <a:cubicBezTo>
                    <a:pt x="337" y="92"/>
                    <a:pt x="318" y="105"/>
                    <a:pt x="292"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76" name="Freeform 963"/>
            <p:cNvSpPr>
              <a:spLocks noEditPoints="1"/>
            </p:cNvSpPr>
            <p:nvPr/>
          </p:nvSpPr>
          <p:spPr bwMode="auto">
            <a:xfrm>
              <a:off x="5759450" y="2781300"/>
              <a:ext cx="158750" cy="49213"/>
            </a:xfrm>
            <a:custGeom>
              <a:avLst/>
              <a:gdLst>
                <a:gd name="T0" fmla="*/ 2147483646 w 337"/>
                <a:gd name="T1" fmla="*/ 2147483646 h 104"/>
                <a:gd name="T2" fmla="*/ 2147483646 w 337"/>
                <a:gd name="T3" fmla="*/ 2147483646 h 104"/>
                <a:gd name="T4" fmla="*/ 2147483646 w 337"/>
                <a:gd name="T5" fmla="*/ 2147483646 h 104"/>
                <a:gd name="T6" fmla="*/ 2147483646 w 337"/>
                <a:gd name="T7" fmla="*/ 2147483646 h 104"/>
                <a:gd name="T8" fmla="*/ 2147483646 w 337"/>
                <a:gd name="T9" fmla="*/ 2147483646 h 104"/>
                <a:gd name="T10" fmla="*/ 2147483646 w 337"/>
                <a:gd name="T11" fmla="*/ 2147483646 h 104"/>
                <a:gd name="T12" fmla="*/ 2147483646 w 337"/>
                <a:gd name="T13" fmla="*/ 2147483646 h 104"/>
                <a:gd name="T14" fmla="*/ 2147483646 w 337"/>
                <a:gd name="T15" fmla="*/ 2147483646 h 104"/>
                <a:gd name="T16" fmla="*/ 2147483646 w 337"/>
                <a:gd name="T17" fmla="*/ 2147483646 h 104"/>
                <a:gd name="T18" fmla="*/ 2147483646 w 337"/>
                <a:gd name="T19" fmla="*/ 2147483646 h 104"/>
                <a:gd name="T20" fmla="*/ 2147483646 w 337"/>
                <a:gd name="T21" fmla="*/ 2147483646 h 104"/>
                <a:gd name="T22" fmla="*/ 2147483646 w 337"/>
                <a:gd name="T23" fmla="*/ 2147483646 h 104"/>
                <a:gd name="T24" fmla="*/ 2147483646 w 337"/>
                <a:gd name="T25" fmla="*/ 2147483646 h 104"/>
                <a:gd name="T26" fmla="*/ 0 w 337"/>
                <a:gd name="T27" fmla="*/ 2147483646 h 104"/>
                <a:gd name="T28" fmla="*/ 0 w 337"/>
                <a:gd name="T29" fmla="*/ 2147483646 h 104"/>
                <a:gd name="T30" fmla="*/ 2147483646 w 337"/>
                <a:gd name="T31" fmla="*/ 0 h 104"/>
                <a:gd name="T32" fmla="*/ 2147483646 w 337"/>
                <a:gd name="T33" fmla="*/ 0 h 104"/>
                <a:gd name="T34" fmla="*/ 2147483646 w 337"/>
                <a:gd name="T35" fmla="*/ 2147483646 h 104"/>
                <a:gd name="T36" fmla="*/ 2147483646 w 337"/>
                <a:gd name="T37" fmla="*/ 2147483646 h 104"/>
                <a:gd name="T38" fmla="*/ 2147483646 w 337"/>
                <a:gd name="T39" fmla="*/ 2147483646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104"/>
                <a:gd name="T62" fmla="*/ 337 w 337"/>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104">
                  <a:moveTo>
                    <a:pt x="40" y="64"/>
                  </a:moveTo>
                  <a:lnTo>
                    <a:pt x="40" y="64"/>
                  </a:lnTo>
                  <a:cubicBezTo>
                    <a:pt x="42" y="64"/>
                    <a:pt x="43" y="64"/>
                    <a:pt x="45" y="64"/>
                  </a:cubicBezTo>
                  <a:lnTo>
                    <a:pt x="292" y="64"/>
                  </a:lnTo>
                  <a:cubicBezTo>
                    <a:pt x="294" y="64"/>
                    <a:pt x="295" y="64"/>
                    <a:pt x="297" y="64"/>
                  </a:cubicBezTo>
                  <a:lnTo>
                    <a:pt x="297" y="40"/>
                  </a:lnTo>
                  <a:cubicBezTo>
                    <a:pt x="295" y="40"/>
                    <a:pt x="294" y="40"/>
                    <a:pt x="292" y="40"/>
                  </a:cubicBezTo>
                  <a:lnTo>
                    <a:pt x="45" y="40"/>
                  </a:lnTo>
                  <a:cubicBezTo>
                    <a:pt x="43" y="40"/>
                    <a:pt x="42" y="40"/>
                    <a:pt x="40" y="40"/>
                  </a:cubicBezTo>
                  <a:lnTo>
                    <a:pt x="40" y="64"/>
                  </a:lnTo>
                  <a:close/>
                  <a:moveTo>
                    <a:pt x="292" y="104"/>
                  </a:moveTo>
                  <a:lnTo>
                    <a:pt x="292" y="104"/>
                  </a:lnTo>
                  <a:lnTo>
                    <a:pt x="45" y="104"/>
                  </a:lnTo>
                  <a:cubicBezTo>
                    <a:pt x="19" y="104"/>
                    <a:pt x="0" y="91"/>
                    <a:pt x="0" y="73"/>
                  </a:cubicBezTo>
                  <a:lnTo>
                    <a:pt x="0" y="31"/>
                  </a:lnTo>
                  <a:cubicBezTo>
                    <a:pt x="0" y="13"/>
                    <a:pt x="19" y="0"/>
                    <a:pt x="45" y="0"/>
                  </a:cubicBezTo>
                  <a:lnTo>
                    <a:pt x="292" y="0"/>
                  </a:lnTo>
                  <a:cubicBezTo>
                    <a:pt x="318" y="0"/>
                    <a:pt x="337" y="13"/>
                    <a:pt x="337" y="31"/>
                  </a:cubicBezTo>
                  <a:lnTo>
                    <a:pt x="337" y="73"/>
                  </a:lnTo>
                  <a:cubicBezTo>
                    <a:pt x="337" y="91"/>
                    <a:pt x="318" y="104"/>
                    <a:pt x="292" y="10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77" name="Freeform 964"/>
            <p:cNvSpPr>
              <a:spLocks noEditPoints="1"/>
            </p:cNvSpPr>
            <p:nvPr/>
          </p:nvSpPr>
          <p:spPr bwMode="auto">
            <a:xfrm>
              <a:off x="6078538" y="2444750"/>
              <a:ext cx="158750" cy="50800"/>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4"/>
                  </a:moveTo>
                  <a:lnTo>
                    <a:pt x="40" y="64"/>
                  </a:lnTo>
                  <a:cubicBezTo>
                    <a:pt x="41" y="64"/>
                    <a:pt x="43" y="65"/>
                    <a:pt x="45" y="65"/>
                  </a:cubicBezTo>
                  <a:lnTo>
                    <a:pt x="291" y="65"/>
                  </a:lnTo>
                  <a:cubicBezTo>
                    <a:pt x="293" y="65"/>
                    <a:pt x="295" y="64"/>
                    <a:pt x="296" y="64"/>
                  </a:cubicBezTo>
                  <a:lnTo>
                    <a:pt x="296" y="40"/>
                  </a:lnTo>
                  <a:cubicBezTo>
                    <a:pt x="295" y="40"/>
                    <a:pt x="293" y="40"/>
                    <a:pt x="291" y="40"/>
                  </a:cubicBezTo>
                  <a:lnTo>
                    <a:pt x="45" y="40"/>
                  </a:lnTo>
                  <a:cubicBezTo>
                    <a:pt x="43" y="40"/>
                    <a:pt x="41" y="40"/>
                    <a:pt x="40" y="40"/>
                  </a:cubicBezTo>
                  <a:lnTo>
                    <a:pt x="40" y="64"/>
                  </a:lnTo>
                  <a:close/>
                  <a:moveTo>
                    <a:pt x="291" y="105"/>
                  </a:moveTo>
                  <a:lnTo>
                    <a:pt x="291" y="105"/>
                  </a:lnTo>
                  <a:lnTo>
                    <a:pt x="45" y="105"/>
                  </a:lnTo>
                  <a:cubicBezTo>
                    <a:pt x="18" y="105"/>
                    <a:pt x="0" y="92"/>
                    <a:pt x="0" y="73"/>
                  </a:cubicBezTo>
                  <a:lnTo>
                    <a:pt x="0" y="31"/>
                  </a:lnTo>
                  <a:cubicBezTo>
                    <a:pt x="0" y="13"/>
                    <a:pt x="18" y="0"/>
                    <a:pt x="45" y="0"/>
                  </a:cubicBezTo>
                  <a:lnTo>
                    <a:pt x="291" y="0"/>
                  </a:lnTo>
                  <a:cubicBezTo>
                    <a:pt x="318" y="0"/>
                    <a:pt x="336" y="13"/>
                    <a:pt x="336" y="31"/>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78" name="Freeform 965"/>
            <p:cNvSpPr>
              <a:spLocks noEditPoints="1"/>
            </p:cNvSpPr>
            <p:nvPr/>
          </p:nvSpPr>
          <p:spPr bwMode="auto">
            <a:xfrm>
              <a:off x="6078538" y="2503488"/>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0"/>
                    <a:pt x="293" y="40"/>
                    <a:pt x="291" y="40"/>
                  </a:cubicBezTo>
                  <a:lnTo>
                    <a:pt x="45" y="40"/>
                  </a:lnTo>
                  <a:cubicBezTo>
                    <a:pt x="43" y="40"/>
                    <a:pt x="41" y="40"/>
                    <a:pt x="40" y="41"/>
                  </a:cubicBezTo>
                  <a:lnTo>
                    <a:pt x="40" y="65"/>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79" name="Freeform 966"/>
            <p:cNvSpPr>
              <a:spLocks noEditPoints="1"/>
            </p:cNvSpPr>
            <p:nvPr/>
          </p:nvSpPr>
          <p:spPr bwMode="auto">
            <a:xfrm>
              <a:off x="6078538" y="2587625"/>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4"/>
                  </a:moveTo>
                  <a:lnTo>
                    <a:pt x="40" y="64"/>
                  </a:lnTo>
                  <a:cubicBezTo>
                    <a:pt x="41" y="65"/>
                    <a:pt x="43" y="65"/>
                    <a:pt x="45" y="65"/>
                  </a:cubicBezTo>
                  <a:lnTo>
                    <a:pt x="291" y="65"/>
                  </a:lnTo>
                  <a:cubicBezTo>
                    <a:pt x="293" y="65"/>
                    <a:pt x="295" y="65"/>
                    <a:pt x="296" y="64"/>
                  </a:cubicBezTo>
                  <a:lnTo>
                    <a:pt x="296" y="41"/>
                  </a:lnTo>
                  <a:cubicBezTo>
                    <a:pt x="295" y="40"/>
                    <a:pt x="293" y="40"/>
                    <a:pt x="291" y="40"/>
                  </a:cubicBezTo>
                  <a:lnTo>
                    <a:pt x="45" y="40"/>
                  </a:lnTo>
                  <a:cubicBezTo>
                    <a:pt x="43" y="40"/>
                    <a:pt x="41" y="40"/>
                    <a:pt x="40" y="41"/>
                  </a:cubicBezTo>
                  <a:lnTo>
                    <a:pt x="40" y="64"/>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80" name="Freeform 967"/>
            <p:cNvSpPr>
              <a:spLocks noEditPoints="1"/>
            </p:cNvSpPr>
            <p:nvPr/>
          </p:nvSpPr>
          <p:spPr bwMode="auto">
            <a:xfrm>
              <a:off x="6078538" y="2646363"/>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1"/>
                    <a:pt x="293" y="40"/>
                    <a:pt x="291" y="40"/>
                  </a:cubicBezTo>
                  <a:lnTo>
                    <a:pt x="45" y="40"/>
                  </a:lnTo>
                  <a:cubicBezTo>
                    <a:pt x="43" y="40"/>
                    <a:pt x="41" y="41"/>
                    <a:pt x="40" y="41"/>
                  </a:cubicBezTo>
                  <a:lnTo>
                    <a:pt x="40" y="65"/>
                  </a:lnTo>
                  <a:close/>
                  <a:moveTo>
                    <a:pt x="291" y="105"/>
                  </a:moveTo>
                  <a:lnTo>
                    <a:pt x="291" y="105"/>
                  </a:lnTo>
                  <a:lnTo>
                    <a:pt x="45" y="105"/>
                  </a:lnTo>
                  <a:cubicBezTo>
                    <a:pt x="18" y="105"/>
                    <a:pt x="0" y="92"/>
                    <a:pt x="0" y="74"/>
                  </a:cubicBezTo>
                  <a:lnTo>
                    <a:pt x="0" y="32"/>
                  </a:lnTo>
                  <a:cubicBezTo>
                    <a:pt x="0" y="13"/>
                    <a:pt x="18" y="0"/>
                    <a:pt x="45" y="0"/>
                  </a:cubicBezTo>
                  <a:lnTo>
                    <a:pt x="291" y="0"/>
                  </a:lnTo>
                  <a:cubicBezTo>
                    <a:pt x="318" y="0"/>
                    <a:pt x="336" y="13"/>
                    <a:pt x="336" y="32"/>
                  </a:cubicBezTo>
                  <a:lnTo>
                    <a:pt x="336" y="74"/>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81" name="Freeform 968"/>
            <p:cNvSpPr>
              <a:spLocks noEditPoints="1"/>
            </p:cNvSpPr>
            <p:nvPr/>
          </p:nvSpPr>
          <p:spPr bwMode="auto">
            <a:xfrm>
              <a:off x="6078538" y="2722563"/>
              <a:ext cx="158750" cy="49213"/>
            </a:xfrm>
            <a:custGeom>
              <a:avLst/>
              <a:gdLst>
                <a:gd name="T0" fmla="*/ 2147483646 w 336"/>
                <a:gd name="T1" fmla="*/ 2147483646 h 105"/>
                <a:gd name="T2" fmla="*/ 2147483646 w 336"/>
                <a:gd name="T3" fmla="*/ 2147483646 h 105"/>
                <a:gd name="T4" fmla="*/ 2147483646 w 336"/>
                <a:gd name="T5" fmla="*/ 2147483646 h 105"/>
                <a:gd name="T6" fmla="*/ 2147483646 w 336"/>
                <a:gd name="T7" fmla="*/ 2147483646 h 105"/>
                <a:gd name="T8" fmla="*/ 2147483646 w 336"/>
                <a:gd name="T9" fmla="*/ 2147483646 h 105"/>
                <a:gd name="T10" fmla="*/ 2147483646 w 336"/>
                <a:gd name="T11" fmla="*/ 2147483646 h 105"/>
                <a:gd name="T12" fmla="*/ 2147483646 w 336"/>
                <a:gd name="T13" fmla="*/ 2147483646 h 105"/>
                <a:gd name="T14" fmla="*/ 2147483646 w 336"/>
                <a:gd name="T15" fmla="*/ 2147483646 h 105"/>
                <a:gd name="T16" fmla="*/ 2147483646 w 336"/>
                <a:gd name="T17" fmla="*/ 2147483646 h 105"/>
                <a:gd name="T18" fmla="*/ 2147483646 w 336"/>
                <a:gd name="T19" fmla="*/ 2147483646 h 105"/>
                <a:gd name="T20" fmla="*/ 2147483646 w 336"/>
                <a:gd name="T21" fmla="*/ 2147483646 h 105"/>
                <a:gd name="T22" fmla="*/ 2147483646 w 336"/>
                <a:gd name="T23" fmla="*/ 2147483646 h 105"/>
                <a:gd name="T24" fmla="*/ 2147483646 w 336"/>
                <a:gd name="T25" fmla="*/ 2147483646 h 105"/>
                <a:gd name="T26" fmla="*/ 0 w 336"/>
                <a:gd name="T27" fmla="*/ 2147483646 h 105"/>
                <a:gd name="T28" fmla="*/ 0 w 336"/>
                <a:gd name="T29" fmla="*/ 2147483646 h 105"/>
                <a:gd name="T30" fmla="*/ 2147483646 w 336"/>
                <a:gd name="T31" fmla="*/ 0 h 105"/>
                <a:gd name="T32" fmla="*/ 2147483646 w 336"/>
                <a:gd name="T33" fmla="*/ 0 h 105"/>
                <a:gd name="T34" fmla="*/ 2147483646 w 336"/>
                <a:gd name="T35" fmla="*/ 2147483646 h 105"/>
                <a:gd name="T36" fmla="*/ 2147483646 w 336"/>
                <a:gd name="T37" fmla="*/ 2147483646 h 105"/>
                <a:gd name="T38" fmla="*/ 2147483646 w 336"/>
                <a:gd name="T39" fmla="*/ 2147483646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5"/>
                <a:gd name="T62" fmla="*/ 336 w 336"/>
                <a:gd name="T63" fmla="*/ 105 h 1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5">
                  <a:moveTo>
                    <a:pt x="40" y="65"/>
                  </a:moveTo>
                  <a:lnTo>
                    <a:pt x="40" y="65"/>
                  </a:lnTo>
                  <a:cubicBezTo>
                    <a:pt x="41" y="65"/>
                    <a:pt x="43" y="65"/>
                    <a:pt x="45" y="65"/>
                  </a:cubicBezTo>
                  <a:lnTo>
                    <a:pt x="291" y="65"/>
                  </a:lnTo>
                  <a:cubicBezTo>
                    <a:pt x="293" y="65"/>
                    <a:pt x="295" y="65"/>
                    <a:pt x="296" y="65"/>
                  </a:cubicBezTo>
                  <a:lnTo>
                    <a:pt x="296" y="41"/>
                  </a:lnTo>
                  <a:cubicBezTo>
                    <a:pt x="295" y="40"/>
                    <a:pt x="293" y="40"/>
                    <a:pt x="291" y="40"/>
                  </a:cubicBezTo>
                  <a:lnTo>
                    <a:pt x="45" y="40"/>
                  </a:lnTo>
                  <a:cubicBezTo>
                    <a:pt x="43" y="40"/>
                    <a:pt x="41" y="40"/>
                    <a:pt x="40" y="41"/>
                  </a:cubicBezTo>
                  <a:lnTo>
                    <a:pt x="40" y="65"/>
                  </a:lnTo>
                  <a:close/>
                  <a:moveTo>
                    <a:pt x="291" y="105"/>
                  </a:moveTo>
                  <a:lnTo>
                    <a:pt x="291" y="105"/>
                  </a:lnTo>
                  <a:lnTo>
                    <a:pt x="45" y="105"/>
                  </a:lnTo>
                  <a:cubicBezTo>
                    <a:pt x="18" y="105"/>
                    <a:pt x="0" y="92"/>
                    <a:pt x="0" y="73"/>
                  </a:cubicBezTo>
                  <a:lnTo>
                    <a:pt x="0" y="32"/>
                  </a:lnTo>
                  <a:cubicBezTo>
                    <a:pt x="0" y="13"/>
                    <a:pt x="18" y="0"/>
                    <a:pt x="45" y="0"/>
                  </a:cubicBezTo>
                  <a:lnTo>
                    <a:pt x="291" y="0"/>
                  </a:lnTo>
                  <a:cubicBezTo>
                    <a:pt x="318" y="0"/>
                    <a:pt x="336" y="13"/>
                    <a:pt x="336" y="32"/>
                  </a:cubicBezTo>
                  <a:lnTo>
                    <a:pt x="336" y="73"/>
                  </a:lnTo>
                  <a:cubicBezTo>
                    <a:pt x="336" y="92"/>
                    <a:pt x="318" y="105"/>
                    <a:pt x="291" y="10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82" name="Freeform 969"/>
            <p:cNvSpPr>
              <a:spLocks noEditPoints="1"/>
            </p:cNvSpPr>
            <p:nvPr/>
          </p:nvSpPr>
          <p:spPr bwMode="auto">
            <a:xfrm>
              <a:off x="6078538" y="2781300"/>
              <a:ext cx="158750" cy="49213"/>
            </a:xfrm>
            <a:custGeom>
              <a:avLst/>
              <a:gdLst>
                <a:gd name="T0" fmla="*/ 2147483646 w 336"/>
                <a:gd name="T1" fmla="*/ 2147483646 h 104"/>
                <a:gd name="T2" fmla="*/ 2147483646 w 336"/>
                <a:gd name="T3" fmla="*/ 2147483646 h 104"/>
                <a:gd name="T4" fmla="*/ 2147483646 w 336"/>
                <a:gd name="T5" fmla="*/ 2147483646 h 104"/>
                <a:gd name="T6" fmla="*/ 2147483646 w 336"/>
                <a:gd name="T7" fmla="*/ 2147483646 h 104"/>
                <a:gd name="T8" fmla="*/ 2147483646 w 336"/>
                <a:gd name="T9" fmla="*/ 2147483646 h 104"/>
                <a:gd name="T10" fmla="*/ 2147483646 w 336"/>
                <a:gd name="T11" fmla="*/ 2147483646 h 104"/>
                <a:gd name="T12" fmla="*/ 2147483646 w 336"/>
                <a:gd name="T13" fmla="*/ 2147483646 h 104"/>
                <a:gd name="T14" fmla="*/ 2147483646 w 336"/>
                <a:gd name="T15" fmla="*/ 2147483646 h 104"/>
                <a:gd name="T16" fmla="*/ 2147483646 w 336"/>
                <a:gd name="T17" fmla="*/ 2147483646 h 104"/>
                <a:gd name="T18" fmla="*/ 2147483646 w 336"/>
                <a:gd name="T19" fmla="*/ 2147483646 h 104"/>
                <a:gd name="T20" fmla="*/ 2147483646 w 336"/>
                <a:gd name="T21" fmla="*/ 2147483646 h 104"/>
                <a:gd name="T22" fmla="*/ 2147483646 w 336"/>
                <a:gd name="T23" fmla="*/ 2147483646 h 104"/>
                <a:gd name="T24" fmla="*/ 2147483646 w 336"/>
                <a:gd name="T25" fmla="*/ 2147483646 h 104"/>
                <a:gd name="T26" fmla="*/ 0 w 336"/>
                <a:gd name="T27" fmla="*/ 2147483646 h 104"/>
                <a:gd name="T28" fmla="*/ 0 w 336"/>
                <a:gd name="T29" fmla="*/ 2147483646 h 104"/>
                <a:gd name="T30" fmla="*/ 2147483646 w 336"/>
                <a:gd name="T31" fmla="*/ 0 h 104"/>
                <a:gd name="T32" fmla="*/ 2147483646 w 336"/>
                <a:gd name="T33" fmla="*/ 0 h 104"/>
                <a:gd name="T34" fmla="*/ 2147483646 w 336"/>
                <a:gd name="T35" fmla="*/ 2147483646 h 104"/>
                <a:gd name="T36" fmla="*/ 2147483646 w 336"/>
                <a:gd name="T37" fmla="*/ 2147483646 h 104"/>
                <a:gd name="T38" fmla="*/ 2147483646 w 336"/>
                <a:gd name="T39" fmla="*/ 2147483646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6"/>
                <a:gd name="T61" fmla="*/ 0 h 104"/>
                <a:gd name="T62" fmla="*/ 336 w 336"/>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6" h="104">
                  <a:moveTo>
                    <a:pt x="40" y="64"/>
                  </a:moveTo>
                  <a:lnTo>
                    <a:pt x="40" y="64"/>
                  </a:lnTo>
                  <a:cubicBezTo>
                    <a:pt x="41" y="64"/>
                    <a:pt x="43" y="64"/>
                    <a:pt x="45" y="64"/>
                  </a:cubicBezTo>
                  <a:lnTo>
                    <a:pt x="291" y="64"/>
                  </a:lnTo>
                  <a:cubicBezTo>
                    <a:pt x="293" y="64"/>
                    <a:pt x="295" y="64"/>
                    <a:pt x="296" y="64"/>
                  </a:cubicBezTo>
                  <a:lnTo>
                    <a:pt x="296" y="40"/>
                  </a:lnTo>
                  <a:cubicBezTo>
                    <a:pt x="295" y="40"/>
                    <a:pt x="293" y="40"/>
                    <a:pt x="291" y="40"/>
                  </a:cubicBezTo>
                  <a:lnTo>
                    <a:pt x="45" y="40"/>
                  </a:lnTo>
                  <a:cubicBezTo>
                    <a:pt x="43" y="40"/>
                    <a:pt x="41" y="40"/>
                    <a:pt x="40" y="40"/>
                  </a:cubicBezTo>
                  <a:lnTo>
                    <a:pt x="40" y="64"/>
                  </a:lnTo>
                  <a:close/>
                  <a:moveTo>
                    <a:pt x="291" y="104"/>
                  </a:moveTo>
                  <a:lnTo>
                    <a:pt x="291" y="104"/>
                  </a:lnTo>
                  <a:lnTo>
                    <a:pt x="45" y="104"/>
                  </a:lnTo>
                  <a:cubicBezTo>
                    <a:pt x="18" y="104"/>
                    <a:pt x="0" y="91"/>
                    <a:pt x="0" y="73"/>
                  </a:cubicBezTo>
                  <a:lnTo>
                    <a:pt x="0" y="31"/>
                  </a:lnTo>
                  <a:cubicBezTo>
                    <a:pt x="0" y="13"/>
                    <a:pt x="18" y="0"/>
                    <a:pt x="45" y="0"/>
                  </a:cubicBezTo>
                  <a:lnTo>
                    <a:pt x="291" y="0"/>
                  </a:lnTo>
                  <a:cubicBezTo>
                    <a:pt x="318" y="0"/>
                    <a:pt x="336" y="13"/>
                    <a:pt x="336" y="31"/>
                  </a:cubicBezTo>
                  <a:lnTo>
                    <a:pt x="336" y="73"/>
                  </a:lnTo>
                  <a:cubicBezTo>
                    <a:pt x="336" y="91"/>
                    <a:pt x="318" y="104"/>
                    <a:pt x="291" y="10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83" name="Freeform 970"/>
            <p:cNvSpPr>
              <a:spLocks/>
            </p:cNvSpPr>
            <p:nvPr/>
          </p:nvSpPr>
          <p:spPr bwMode="auto">
            <a:xfrm>
              <a:off x="5761038" y="2870200"/>
              <a:ext cx="153988" cy="26988"/>
            </a:xfrm>
            <a:custGeom>
              <a:avLst/>
              <a:gdLst>
                <a:gd name="T0" fmla="*/ 2147483646 w 328"/>
                <a:gd name="T1" fmla="*/ 2147483646 h 58"/>
                <a:gd name="T2" fmla="*/ 2147483646 w 328"/>
                <a:gd name="T3" fmla="*/ 2147483646 h 58"/>
                <a:gd name="T4" fmla="*/ 2147483646 w 328"/>
                <a:gd name="T5" fmla="*/ 2147483646 h 58"/>
                <a:gd name="T6" fmla="*/ 2147483646 w 328"/>
                <a:gd name="T7" fmla="*/ 2147483646 h 58"/>
                <a:gd name="T8" fmla="*/ 0 w 328"/>
                <a:gd name="T9" fmla="*/ 2147483646 h 58"/>
                <a:gd name="T10" fmla="*/ 2147483646 w 328"/>
                <a:gd name="T11" fmla="*/ 0 h 58"/>
                <a:gd name="T12" fmla="*/ 2147483646 w 328"/>
                <a:gd name="T13" fmla="*/ 0 h 58"/>
                <a:gd name="T14" fmla="*/ 2147483646 w 328"/>
                <a:gd name="T15" fmla="*/ 2147483646 h 58"/>
                <a:gd name="T16" fmla="*/ 0 60000 65536"/>
                <a:gd name="T17" fmla="*/ 0 60000 65536"/>
                <a:gd name="T18" fmla="*/ 0 60000 65536"/>
                <a:gd name="T19" fmla="*/ 0 60000 65536"/>
                <a:gd name="T20" fmla="*/ 0 60000 65536"/>
                <a:gd name="T21" fmla="*/ 0 60000 65536"/>
                <a:gd name="T22" fmla="*/ 0 60000 65536"/>
                <a:gd name="T23" fmla="*/ 0 60000 65536"/>
                <a:gd name="T24" fmla="*/ 0 w 328"/>
                <a:gd name="T25" fmla="*/ 0 h 58"/>
                <a:gd name="T26" fmla="*/ 328 w 328"/>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 h="58">
                  <a:moveTo>
                    <a:pt x="328" y="29"/>
                  </a:moveTo>
                  <a:lnTo>
                    <a:pt x="328" y="29"/>
                  </a:lnTo>
                  <a:cubicBezTo>
                    <a:pt x="328" y="45"/>
                    <a:pt x="315" y="58"/>
                    <a:pt x="299" y="58"/>
                  </a:cubicBezTo>
                  <a:lnTo>
                    <a:pt x="28" y="58"/>
                  </a:lnTo>
                  <a:cubicBezTo>
                    <a:pt x="13" y="58"/>
                    <a:pt x="0" y="45"/>
                    <a:pt x="0" y="29"/>
                  </a:cubicBezTo>
                  <a:cubicBezTo>
                    <a:pt x="0" y="13"/>
                    <a:pt x="13" y="0"/>
                    <a:pt x="28" y="0"/>
                  </a:cubicBezTo>
                  <a:lnTo>
                    <a:pt x="299" y="0"/>
                  </a:lnTo>
                  <a:cubicBezTo>
                    <a:pt x="315" y="0"/>
                    <a:pt x="328" y="13"/>
                    <a:pt x="328"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84" name="Freeform 971"/>
            <p:cNvSpPr>
              <a:spLocks/>
            </p:cNvSpPr>
            <p:nvPr/>
          </p:nvSpPr>
          <p:spPr bwMode="auto">
            <a:xfrm>
              <a:off x="6081713" y="2870200"/>
              <a:ext cx="153988" cy="26988"/>
            </a:xfrm>
            <a:custGeom>
              <a:avLst/>
              <a:gdLst>
                <a:gd name="T0" fmla="*/ 2147483646 w 327"/>
                <a:gd name="T1" fmla="*/ 2147483646 h 58"/>
                <a:gd name="T2" fmla="*/ 2147483646 w 327"/>
                <a:gd name="T3" fmla="*/ 2147483646 h 58"/>
                <a:gd name="T4" fmla="*/ 2147483646 w 327"/>
                <a:gd name="T5" fmla="*/ 2147483646 h 58"/>
                <a:gd name="T6" fmla="*/ 2147483646 w 327"/>
                <a:gd name="T7" fmla="*/ 2147483646 h 58"/>
                <a:gd name="T8" fmla="*/ 0 w 327"/>
                <a:gd name="T9" fmla="*/ 2147483646 h 58"/>
                <a:gd name="T10" fmla="*/ 2147483646 w 327"/>
                <a:gd name="T11" fmla="*/ 0 h 58"/>
                <a:gd name="T12" fmla="*/ 2147483646 w 327"/>
                <a:gd name="T13" fmla="*/ 0 h 58"/>
                <a:gd name="T14" fmla="*/ 2147483646 w 327"/>
                <a:gd name="T15" fmla="*/ 2147483646 h 58"/>
                <a:gd name="T16" fmla="*/ 0 60000 65536"/>
                <a:gd name="T17" fmla="*/ 0 60000 65536"/>
                <a:gd name="T18" fmla="*/ 0 60000 65536"/>
                <a:gd name="T19" fmla="*/ 0 60000 65536"/>
                <a:gd name="T20" fmla="*/ 0 60000 65536"/>
                <a:gd name="T21" fmla="*/ 0 60000 65536"/>
                <a:gd name="T22" fmla="*/ 0 60000 65536"/>
                <a:gd name="T23" fmla="*/ 0 60000 65536"/>
                <a:gd name="T24" fmla="*/ 0 w 327"/>
                <a:gd name="T25" fmla="*/ 0 h 58"/>
                <a:gd name="T26" fmla="*/ 327 w 327"/>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 h="58">
                  <a:moveTo>
                    <a:pt x="327" y="29"/>
                  </a:moveTo>
                  <a:lnTo>
                    <a:pt x="327" y="29"/>
                  </a:lnTo>
                  <a:cubicBezTo>
                    <a:pt x="327" y="45"/>
                    <a:pt x="315" y="58"/>
                    <a:pt x="299" y="58"/>
                  </a:cubicBezTo>
                  <a:lnTo>
                    <a:pt x="28" y="58"/>
                  </a:lnTo>
                  <a:cubicBezTo>
                    <a:pt x="12" y="58"/>
                    <a:pt x="0" y="45"/>
                    <a:pt x="0" y="29"/>
                  </a:cubicBezTo>
                  <a:cubicBezTo>
                    <a:pt x="0" y="13"/>
                    <a:pt x="12" y="0"/>
                    <a:pt x="28" y="0"/>
                  </a:cubicBezTo>
                  <a:lnTo>
                    <a:pt x="299" y="0"/>
                  </a:lnTo>
                  <a:cubicBezTo>
                    <a:pt x="315" y="0"/>
                    <a:pt x="327" y="13"/>
                    <a:pt x="327"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85" name="Freeform 972"/>
            <p:cNvSpPr>
              <a:spLocks/>
            </p:cNvSpPr>
            <p:nvPr/>
          </p:nvSpPr>
          <p:spPr bwMode="auto">
            <a:xfrm>
              <a:off x="5713413" y="2568575"/>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86" name="Freeform 973"/>
            <p:cNvSpPr>
              <a:spLocks/>
            </p:cNvSpPr>
            <p:nvPr/>
          </p:nvSpPr>
          <p:spPr bwMode="auto">
            <a:xfrm>
              <a:off x="5713413" y="2705100"/>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87" name="Freeform 974"/>
            <p:cNvSpPr>
              <a:spLocks/>
            </p:cNvSpPr>
            <p:nvPr/>
          </p:nvSpPr>
          <p:spPr bwMode="auto">
            <a:xfrm>
              <a:off x="5713413" y="2841625"/>
              <a:ext cx="249238" cy="6350"/>
            </a:xfrm>
            <a:custGeom>
              <a:avLst/>
              <a:gdLst>
                <a:gd name="T0" fmla="*/ 2147483646 w 530"/>
                <a:gd name="T1" fmla="*/ 2147483646 h 14"/>
                <a:gd name="T2" fmla="*/ 2147483646 w 530"/>
                <a:gd name="T3" fmla="*/ 2147483646 h 14"/>
                <a:gd name="T4" fmla="*/ 0 w 530"/>
                <a:gd name="T5" fmla="*/ 2147483646 h 14"/>
                <a:gd name="T6" fmla="*/ 0 w 530"/>
                <a:gd name="T7" fmla="*/ 0 h 14"/>
                <a:gd name="T8" fmla="*/ 2147483646 w 530"/>
                <a:gd name="T9" fmla="*/ 0 h 14"/>
                <a:gd name="T10" fmla="*/ 2147483646 w 530"/>
                <a:gd name="T11" fmla="*/ 2147483646 h 14"/>
                <a:gd name="T12" fmla="*/ 0 60000 65536"/>
                <a:gd name="T13" fmla="*/ 0 60000 65536"/>
                <a:gd name="T14" fmla="*/ 0 60000 65536"/>
                <a:gd name="T15" fmla="*/ 0 60000 65536"/>
                <a:gd name="T16" fmla="*/ 0 60000 65536"/>
                <a:gd name="T17" fmla="*/ 0 60000 65536"/>
                <a:gd name="T18" fmla="*/ 0 w 530"/>
                <a:gd name="T19" fmla="*/ 0 h 14"/>
                <a:gd name="T20" fmla="*/ 530 w 53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0" h="14">
                  <a:moveTo>
                    <a:pt x="530" y="14"/>
                  </a:moveTo>
                  <a:lnTo>
                    <a:pt x="530" y="14"/>
                  </a:lnTo>
                  <a:lnTo>
                    <a:pt x="0" y="14"/>
                  </a:lnTo>
                  <a:lnTo>
                    <a:pt x="0" y="0"/>
                  </a:lnTo>
                  <a:lnTo>
                    <a:pt x="530" y="0"/>
                  </a:lnTo>
                  <a:lnTo>
                    <a:pt x="53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88" name="Freeform 975"/>
            <p:cNvSpPr>
              <a:spLocks/>
            </p:cNvSpPr>
            <p:nvPr/>
          </p:nvSpPr>
          <p:spPr bwMode="auto">
            <a:xfrm>
              <a:off x="6034088" y="2568575"/>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89" name="Freeform 976"/>
            <p:cNvSpPr>
              <a:spLocks/>
            </p:cNvSpPr>
            <p:nvPr/>
          </p:nvSpPr>
          <p:spPr bwMode="auto">
            <a:xfrm>
              <a:off x="6034088" y="2705100"/>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90" name="Freeform 977"/>
            <p:cNvSpPr>
              <a:spLocks/>
            </p:cNvSpPr>
            <p:nvPr/>
          </p:nvSpPr>
          <p:spPr bwMode="auto">
            <a:xfrm>
              <a:off x="6034088" y="2841625"/>
              <a:ext cx="249238" cy="6350"/>
            </a:xfrm>
            <a:custGeom>
              <a:avLst/>
              <a:gdLst>
                <a:gd name="T0" fmla="*/ 2147483646 w 531"/>
                <a:gd name="T1" fmla="*/ 2147483646 h 14"/>
                <a:gd name="T2" fmla="*/ 2147483646 w 531"/>
                <a:gd name="T3" fmla="*/ 2147483646 h 14"/>
                <a:gd name="T4" fmla="*/ 0 w 531"/>
                <a:gd name="T5" fmla="*/ 2147483646 h 14"/>
                <a:gd name="T6" fmla="*/ 0 w 531"/>
                <a:gd name="T7" fmla="*/ 0 h 14"/>
                <a:gd name="T8" fmla="*/ 2147483646 w 531"/>
                <a:gd name="T9" fmla="*/ 0 h 14"/>
                <a:gd name="T10" fmla="*/ 2147483646 w 531"/>
                <a:gd name="T11" fmla="*/ 2147483646 h 14"/>
                <a:gd name="T12" fmla="*/ 0 60000 65536"/>
                <a:gd name="T13" fmla="*/ 0 60000 65536"/>
                <a:gd name="T14" fmla="*/ 0 60000 65536"/>
                <a:gd name="T15" fmla="*/ 0 60000 65536"/>
                <a:gd name="T16" fmla="*/ 0 60000 65536"/>
                <a:gd name="T17" fmla="*/ 0 60000 65536"/>
                <a:gd name="T18" fmla="*/ 0 w 531"/>
                <a:gd name="T19" fmla="*/ 0 h 14"/>
                <a:gd name="T20" fmla="*/ 531 w 5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31" h="14">
                  <a:moveTo>
                    <a:pt x="531" y="14"/>
                  </a:moveTo>
                  <a:lnTo>
                    <a:pt x="531" y="14"/>
                  </a:lnTo>
                  <a:lnTo>
                    <a:pt x="0" y="14"/>
                  </a:lnTo>
                  <a:lnTo>
                    <a:pt x="0" y="0"/>
                  </a:lnTo>
                  <a:lnTo>
                    <a:pt x="531" y="0"/>
                  </a:lnTo>
                  <a:lnTo>
                    <a:pt x="531"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91" name="Freeform 978"/>
            <p:cNvSpPr>
              <a:spLocks/>
            </p:cNvSpPr>
            <p:nvPr/>
          </p:nvSpPr>
          <p:spPr bwMode="auto">
            <a:xfrm>
              <a:off x="6089650" y="2968625"/>
              <a:ext cx="65088" cy="6508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7"/>
                    <a:pt x="0" y="69"/>
                  </a:cubicBezTo>
                  <a:cubicBezTo>
                    <a:pt x="0" y="31"/>
                    <a:pt x="30" y="0"/>
                    <a:pt x="69" y="0"/>
                  </a:cubicBezTo>
                  <a:cubicBezTo>
                    <a:pt x="107" y="0"/>
                    <a:pt x="138" y="31"/>
                    <a:pt x="138" y="69"/>
                  </a:cubicBezTo>
                  <a:cubicBezTo>
                    <a:pt x="138"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92" name="Freeform 979"/>
            <p:cNvSpPr>
              <a:spLocks/>
            </p:cNvSpPr>
            <p:nvPr/>
          </p:nvSpPr>
          <p:spPr bwMode="auto">
            <a:xfrm>
              <a:off x="6189663" y="2968625"/>
              <a:ext cx="66675" cy="6508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69"/>
                  </a:cubicBezTo>
                  <a:cubicBezTo>
                    <a:pt x="0" y="31"/>
                    <a:pt x="31" y="0"/>
                    <a:pt x="70" y="0"/>
                  </a:cubicBezTo>
                  <a:cubicBezTo>
                    <a:pt x="108" y="0"/>
                    <a:pt x="139" y="31"/>
                    <a:pt x="139" y="69"/>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grpSp>
      <p:sp>
        <p:nvSpPr>
          <p:cNvPr id="193" name="文本框 192"/>
          <p:cNvSpPr txBox="1"/>
          <p:nvPr/>
        </p:nvSpPr>
        <p:spPr>
          <a:xfrm>
            <a:off x="10966786" y="2672643"/>
            <a:ext cx="580168" cy="246221"/>
          </a:xfrm>
          <a:prstGeom prst="rect">
            <a:avLst/>
          </a:prstGeom>
          <a:noFill/>
        </p:spPr>
        <p:txBody>
          <a:bodyPr wrap="square" rtlCol="0">
            <a:noAutofit/>
          </a:bodyPr>
          <a:lstStyle/>
          <a:p>
            <a:pPr defTabSz="914478" fontAlgn="ctr"/>
            <a:r>
              <a:rPr lang="en-US" sz="1000" dirty="0" smtClean="0">
                <a:solidFill>
                  <a:srgbClr val="1D1D1A"/>
                </a:solidFill>
                <a:latin typeface="Arial" panose="020B0604020202020204" pitchFamily="34" charset="0"/>
              </a:rPr>
              <a:t>eSight</a:t>
            </a:r>
            <a:endParaRPr lang="en-US" altLang="zh-CN" sz="1000" dirty="0" smtClean="0">
              <a:solidFill>
                <a:srgbClr val="1D1D1A"/>
              </a:solidFill>
              <a:latin typeface="Arial" panose="020B0604020202020204" pitchFamily="34" charset="0"/>
              <a:ea typeface="Microsoft YaHei" panose="020B0503020204020204" pitchFamily="34" charset="-122"/>
            </a:endParaRPr>
          </a:p>
        </p:txBody>
      </p:sp>
      <p:sp>
        <p:nvSpPr>
          <p:cNvPr id="194" name="文本框 193"/>
          <p:cNvSpPr txBox="1"/>
          <p:nvPr/>
        </p:nvSpPr>
        <p:spPr>
          <a:xfrm>
            <a:off x="7614836" y="2092122"/>
            <a:ext cx="899801" cy="276999"/>
          </a:xfrm>
          <a:prstGeom prst="rect">
            <a:avLst/>
          </a:prstGeom>
          <a:noFill/>
        </p:spPr>
        <p:txBody>
          <a:bodyPr wrap="square" rtlCol="0">
            <a:noAutofit/>
          </a:bodyPr>
          <a:lstStyle/>
          <a:p>
            <a:pPr defTabSz="914478" fontAlgn="ctr"/>
            <a:r>
              <a:rPr lang="en-US" sz="1200" b="1" dirty="0" smtClean="0">
                <a:solidFill>
                  <a:srgbClr val="1D1D1A"/>
                </a:solidFill>
                <a:latin typeface="Arial" panose="020B0604020202020204" pitchFamily="34" charset="0"/>
              </a:rPr>
              <a:t>DC</a:t>
            </a:r>
            <a:endParaRPr lang="en-US" altLang="zh-CN" sz="1200" b="1" dirty="0" smtClean="0">
              <a:solidFill>
                <a:srgbClr val="1D1D1A"/>
              </a:solidFill>
              <a:latin typeface="Arial" panose="020B0604020202020204" pitchFamily="34" charset="0"/>
              <a:ea typeface="Microsoft YaHei" panose="020B0503020204020204" pitchFamily="34" charset="-122"/>
            </a:endParaRPr>
          </a:p>
        </p:txBody>
      </p:sp>
      <p:grpSp>
        <p:nvGrpSpPr>
          <p:cNvPr id="195" name="组合 227"/>
          <p:cNvGrpSpPr>
            <a:grpSpLocks/>
          </p:cNvGrpSpPr>
          <p:nvPr/>
        </p:nvGrpSpPr>
        <p:grpSpPr bwMode="auto">
          <a:xfrm>
            <a:off x="5544567" y="2854381"/>
            <a:ext cx="402905" cy="330607"/>
            <a:chOff x="4933950" y="3770313"/>
            <a:chExt cx="536576" cy="504825"/>
          </a:xfrm>
        </p:grpSpPr>
        <p:sp>
          <p:nvSpPr>
            <p:cNvPr id="196" name="Freeform 125"/>
            <p:cNvSpPr>
              <a:spLocks noEditPoints="1"/>
            </p:cNvSpPr>
            <p:nvPr/>
          </p:nvSpPr>
          <p:spPr bwMode="auto">
            <a:xfrm>
              <a:off x="5153025" y="3770313"/>
              <a:ext cx="230188" cy="228600"/>
            </a:xfrm>
            <a:custGeom>
              <a:avLst/>
              <a:gdLst>
                <a:gd name="T0" fmla="*/ 2147483646 w 547"/>
                <a:gd name="T1" fmla="*/ 2147483646 h 547"/>
                <a:gd name="T2" fmla="*/ 2147483646 w 547"/>
                <a:gd name="T3" fmla="*/ 2147483646 h 547"/>
                <a:gd name="T4" fmla="*/ 2147483646 w 547"/>
                <a:gd name="T5" fmla="*/ 2147483646 h 547"/>
                <a:gd name="T6" fmla="*/ 2147483646 w 547"/>
                <a:gd name="T7" fmla="*/ 2147483646 h 547"/>
                <a:gd name="T8" fmla="*/ 2147483646 w 547"/>
                <a:gd name="T9" fmla="*/ 2147483646 h 547"/>
                <a:gd name="T10" fmla="*/ 2147483646 w 547"/>
                <a:gd name="T11" fmla="*/ 2147483646 h 547"/>
                <a:gd name="T12" fmla="*/ 2147483646 w 547"/>
                <a:gd name="T13" fmla="*/ 2147483646 h 547"/>
                <a:gd name="T14" fmla="*/ 2147483646 w 547"/>
                <a:gd name="T15" fmla="*/ 2147483646 h 547"/>
                <a:gd name="T16" fmla="*/ 0 w 547"/>
                <a:gd name="T17" fmla="*/ 2147483646 h 547"/>
                <a:gd name="T18" fmla="*/ 2147483646 w 547"/>
                <a:gd name="T19" fmla="*/ 0 h 547"/>
                <a:gd name="T20" fmla="*/ 2147483646 w 547"/>
                <a:gd name="T21" fmla="*/ 2147483646 h 547"/>
                <a:gd name="T22" fmla="*/ 2147483646 w 547"/>
                <a:gd name="T23" fmla="*/ 2147483646 h 5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7"/>
                <a:gd name="T37" fmla="*/ 0 h 547"/>
                <a:gd name="T38" fmla="*/ 547 w 547"/>
                <a:gd name="T39" fmla="*/ 547 h 5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7" h="547">
                  <a:moveTo>
                    <a:pt x="274" y="66"/>
                  </a:moveTo>
                  <a:lnTo>
                    <a:pt x="274" y="66"/>
                  </a:lnTo>
                  <a:cubicBezTo>
                    <a:pt x="160" y="66"/>
                    <a:pt x="67" y="159"/>
                    <a:pt x="67" y="273"/>
                  </a:cubicBezTo>
                  <a:cubicBezTo>
                    <a:pt x="67" y="387"/>
                    <a:pt x="160" y="480"/>
                    <a:pt x="274" y="480"/>
                  </a:cubicBezTo>
                  <a:cubicBezTo>
                    <a:pt x="388" y="480"/>
                    <a:pt x="481" y="387"/>
                    <a:pt x="481" y="273"/>
                  </a:cubicBezTo>
                  <a:cubicBezTo>
                    <a:pt x="481" y="159"/>
                    <a:pt x="388" y="66"/>
                    <a:pt x="274" y="66"/>
                  </a:cubicBezTo>
                  <a:close/>
                  <a:moveTo>
                    <a:pt x="274" y="547"/>
                  </a:moveTo>
                  <a:lnTo>
                    <a:pt x="274" y="547"/>
                  </a:lnTo>
                  <a:cubicBezTo>
                    <a:pt x="123" y="547"/>
                    <a:pt x="0" y="424"/>
                    <a:pt x="0" y="273"/>
                  </a:cubicBezTo>
                  <a:cubicBezTo>
                    <a:pt x="0" y="122"/>
                    <a:pt x="123" y="0"/>
                    <a:pt x="274" y="0"/>
                  </a:cubicBezTo>
                  <a:cubicBezTo>
                    <a:pt x="425" y="0"/>
                    <a:pt x="547" y="122"/>
                    <a:pt x="547" y="273"/>
                  </a:cubicBezTo>
                  <a:cubicBezTo>
                    <a:pt x="547" y="424"/>
                    <a:pt x="425" y="547"/>
                    <a:pt x="274" y="54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97" name="Freeform 126"/>
            <p:cNvSpPr>
              <a:spLocks noEditPoints="1"/>
            </p:cNvSpPr>
            <p:nvPr/>
          </p:nvSpPr>
          <p:spPr bwMode="auto">
            <a:xfrm>
              <a:off x="4948238" y="4030663"/>
              <a:ext cx="215900" cy="155575"/>
            </a:xfrm>
            <a:custGeom>
              <a:avLst/>
              <a:gdLst>
                <a:gd name="T0" fmla="*/ 2147483646 w 515"/>
                <a:gd name="T1" fmla="*/ 2147483646 h 369"/>
                <a:gd name="T2" fmla="*/ 2147483646 w 515"/>
                <a:gd name="T3" fmla="*/ 2147483646 h 369"/>
                <a:gd name="T4" fmla="*/ 2147483646 w 515"/>
                <a:gd name="T5" fmla="*/ 2147483646 h 369"/>
                <a:gd name="T6" fmla="*/ 2147483646 w 515"/>
                <a:gd name="T7" fmla="*/ 2147483646 h 369"/>
                <a:gd name="T8" fmla="*/ 2147483646 w 515"/>
                <a:gd name="T9" fmla="*/ 2147483646 h 369"/>
                <a:gd name="T10" fmla="*/ 2147483646 w 515"/>
                <a:gd name="T11" fmla="*/ 2147483646 h 369"/>
                <a:gd name="T12" fmla="*/ 2147483646 w 515"/>
                <a:gd name="T13" fmla="*/ 2147483646 h 369"/>
                <a:gd name="T14" fmla="*/ 2147483646 w 515"/>
                <a:gd name="T15" fmla="*/ 2147483646 h 369"/>
                <a:gd name="T16" fmla="*/ 2147483646 w 515"/>
                <a:gd name="T17" fmla="*/ 2147483646 h 369"/>
                <a:gd name="T18" fmla="*/ 0 w 515"/>
                <a:gd name="T19" fmla="*/ 2147483646 h 369"/>
                <a:gd name="T20" fmla="*/ 0 w 515"/>
                <a:gd name="T21" fmla="*/ 2147483646 h 369"/>
                <a:gd name="T22" fmla="*/ 2147483646 w 515"/>
                <a:gd name="T23" fmla="*/ 0 h 369"/>
                <a:gd name="T24" fmla="*/ 2147483646 w 515"/>
                <a:gd name="T25" fmla="*/ 0 h 369"/>
                <a:gd name="T26" fmla="*/ 2147483646 w 515"/>
                <a:gd name="T27" fmla="*/ 2147483646 h 369"/>
                <a:gd name="T28" fmla="*/ 2147483646 w 515"/>
                <a:gd name="T29" fmla="*/ 2147483646 h 369"/>
                <a:gd name="T30" fmla="*/ 2147483646 w 515"/>
                <a:gd name="T31" fmla="*/ 2147483646 h 3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369"/>
                <a:gd name="T50" fmla="*/ 515 w 515"/>
                <a:gd name="T51" fmla="*/ 369 h 36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369">
                  <a:moveTo>
                    <a:pt x="53" y="316"/>
                  </a:moveTo>
                  <a:lnTo>
                    <a:pt x="53" y="316"/>
                  </a:lnTo>
                  <a:lnTo>
                    <a:pt x="461" y="316"/>
                  </a:lnTo>
                  <a:lnTo>
                    <a:pt x="461" y="53"/>
                  </a:lnTo>
                  <a:lnTo>
                    <a:pt x="53" y="53"/>
                  </a:lnTo>
                  <a:lnTo>
                    <a:pt x="53" y="316"/>
                  </a:lnTo>
                  <a:close/>
                  <a:moveTo>
                    <a:pt x="488" y="369"/>
                  </a:moveTo>
                  <a:lnTo>
                    <a:pt x="488" y="369"/>
                  </a:lnTo>
                  <a:lnTo>
                    <a:pt x="27" y="369"/>
                  </a:lnTo>
                  <a:cubicBezTo>
                    <a:pt x="12" y="369"/>
                    <a:pt x="0" y="357"/>
                    <a:pt x="0" y="343"/>
                  </a:cubicBezTo>
                  <a:lnTo>
                    <a:pt x="0" y="26"/>
                  </a:lnTo>
                  <a:cubicBezTo>
                    <a:pt x="0" y="12"/>
                    <a:pt x="12" y="0"/>
                    <a:pt x="27" y="0"/>
                  </a:cubicBezTo>
                  <a:lnTo>
                    <a:pt x="488" y="0"/>
                  </a:lnTo>
                  <a:cubicBezTo>
                    <a:pt x="503" y="0"/>
                    <a:pt x="515" y="12"/>
                    <a:pt x="515" y="26"/>
                  </a:cubicBezTo>
                  <a:lnTo>
                    <a:pt x="515" y="343"/>
                  </a:lnTo>
                  <a:cubicBezTo>
                    <a:pt x="515" y="357"/>
                    <a:pt x="503" y="369"/>
                    <a:pt x="488" y="36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98" name="Freeform 127"/>
            <p:cNvSpPr>
              <a:spLocks/>
            </p:cNvSpPr>
            <p:nvPr/>
          </p:nvSpPr>
          <p:spPr bwMode="auto">
            <a:xfrm>
              <a:off x="4933950" y="4194175"/>
              <a:ext cx="244475" cy="30163"/>
            </a:xfrm>
            <a:custGeom>
              <a:avLst/>
              <a:gdLst>
                <a:gd name="T0" fmla="*/ 2147483646 w 581"/>
                <a:gd name="T1" fmla="*/ 0 h 71"/>
                <a:gd name="T2" fmla="*/ 2147483646 w 581"/>
                <a:gd name="T3" fmla="*/ 0 h 71"/>
                <a:gd name="T4" fmla="*/ 2147483646 w 581"/>
                <a:gd name="T5" fmla="*/ 0 h 71"/>
                <a:gd name="T6" fmla="*/ 0 w 581"/>
                <a:gd name="T7" fmla="*/ 2147483646 h 71"/>
                <a:gd name="T8" fmla="*/ 0 w 581"/>
                <a:gd name="T9" fmla="*/ 2147483646 h 71"/>
                <a:gd name="T10" fmla="*/ 2147483646 w 581"/>
                <a:gd name="T11" fmla="*/ 2147483646 h 71"/>
                <a:gd name="T12" fmla="*/ 2147483646 w 581"/>
                <a:gd name="T13" fmla="*/ 2147483646 h 71"/>
                <a:gd name="T14" fmla="*/ 2147483646 w 581"/>
                <a:gd name="T15" fmla="*/ 0 h 71"/>
                <a:gd name="T16" fmla="*/ 0 60000 65536"/>
                <a:gd name="T17" fmla="*/ 0 60000 65536"/>
                <a:gd name="T18" fmla="*/ 0 60000 65536"/>
                <a:gd name="T19" fmla="*/ 0 60000 65536"/>
                <a:gd name="T20" fmla="*/ 0 60000 65536"/>
                <a:gd name="T21" fmla="*/ 0 60000 65536"/>
                <a:gd name="T22" fmla="*/ 0 60000 65536"/>
                <a:gd name="T23" fmla="*/ 0 60000 65536"/>
                <a:gd name="T24" fmla="*/ 0 w 581"/>
                <a:gd name="T25" fmla="*/ 0 h 71"/>
                <a:gd name="T26" fmla="*/ 581 w 581"/>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1" h="71">
                  <a:moveTo>
                    <a:pt x="521" y="0"/>
                  </a:moveTo>
                  <a:lnTo>
                    <a:pt x="521" y="0"/>
                  </a:lnTo>
                  <a:lnTo>
                    <a:pt x="40" y="0"/>
                  </a:lnTo>
                  <a:lnTo>
                    <a:pt x="0" y="37"/>
                  </a:lnTo>
                  <a:lnTo>
                    <a:pt x="0" y="71"/>
                  </a:lnTo>
                  <a:lnTo>
                    <a:pt x="581" y="71"/>
                  </a:lnTo>
                  <a:lnTo>
                    <a:pt x="581" y="37"/>
                  </a:lnTo>
                  <a:lnTo>
                    <a:pt x="521"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199" name="Freeform 128"/>
            <p:cNvSpPr>
              <a:spLocks/>
            </p:cNvSpPr>
            <p:nvPr/>
          </p:nvSpPr>
          <p:spPr bwMode="auto">
            <a:xfrm>
              <a:off x="5070475" y="4216400"/>
              <a:ext cx="219075" cy="47625"/>
            </a:xfrm>
            <a:custGeom>
              <a:avLst/>
              <a:gdLst>
                <a:gd name="T0" fmla="*/ 2147483646 w 522"/>
                <a:gd name="T1" fmla="*/ 2147483646 h 110"/>
                <a:gd name="T2" fmla="*/ 2147483646 w 522"/>
                <a:gd name="T3" fmla="*/ 2147483646 h 110"/>
                <a:gd name="T4" fmla="*/ 2147483646 w 522"/>
                <a:gd name="T5" fmla="*/ 2147483646 h 110"/>
                <a:gd name="T6" fmla="*/ 0 w 522"/>
                <a:gd name="T7" fmla="*/ 2147483646 h 110"/>
                <a:gd name="T8" fmla="*/ 0 w 522"/>
                <a:gd name="T9" fmla="*/ 0 h 110"/>
                <a:gd name="T10" fmla="*/ 2147483646 w 522"/>
                <a:gd name="T11" fmla="*/ 0 h 110"/>
                <a:gd name="T12" fmla="*/ 2147483646 w 522"/>
                <a:gd name="T13" fmla="*/ 2147483646 h 110"/>
                <a:gd name="T14" fmla="*/ 2147483646 w 522"/>
                <a:gd name="T15" fmla="*/ 2147483646 h 110"/>
                <a:gd name="T16" fmla="*/ 2147483646 w 522"/>
                <a:gd name="T17" fmla="*/ 2147483646 h 1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2"/>
                <a:gd name="T28" fmla="*/ 0 h 110"/>
                <a:gd name="T29" fmla="*/ 522 w 522"/>
                <a:gd name="T30" fmla="*/ 110 h 1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2" h="110">
                  <a:moveTo>
                    <a:pt x="522" y="110"/>
                  </a:moveTo>
                  <a:lnTo>
                    <a:pt x="522" y="110"/>
                  </a:lnTo>
                  <a:lnTo>
                    <a:pt x="33" y="110"/>
                  </a:lnTo>
                  <a:cubicBezTo>
                    <a:pt x="15" y="110"/>
                    <a:pt x="0" y="95"/>
                    <a:pt x="0" y="77"/>
                  </a:cubicBezTo>
                  <a:lnTo>
                    <a:pt x="0" y="0"/>
                  </a:lnTo>
                  <a:lnTo>
                    <a:pt x="66" y="0"/>
                  </a:lnTo>
                  <a:lnTo>
                    <a:pt x="66" y="43"/>
                  </a:lnTo>
                  <a:lnTo>
                    <a:pt x="522" y="43"/>
                  </a:lnTo>
                  <a:lnTo>
                    <a:pt x="522" y="11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200" name="Freeform 129"/>
            <p:cNvSpPr>
              <a:spLocks/>
            </p:cNvSpPr>
            <p:nvPr/>
          </p:nvSpPr>
          <p:spPr bwMode="auto">
            <a:xfrm>
              <a:off x="5091113" y="3986213"/>
              <a:ext cx="379413" cy="277813"/>
            </a:xfrm>
            <a:custGeom>
              <a:avLst/>
              <a:gdLst>
                <a:gd name="T0" fmla="*/ 2147483646 w 905"/>
                <a:gd name="T1" fmla="*/ 2147483646 h 658"/>
                <a:gd name="T2" fmla="*/ 2147483646 w 905"/>
                <a:gd name="T3" fmla="*/ 2147483646 h 658"/>
                <a:gd name="T4" fmla="*/ 2147483646 w 905"/>
                <a:gd name="T5" fmla="*/ 2147483646 h 658"/>
                <a:gd name="T6" fmla="*/ 2147483646 w 905"/>
                <a:gd name="T7" fmla="*/ 2147483646 h 658"/>
                <a:gd name="T8" fmla="*/ 2147483646 w 905"/>
                <a:gd name="T9" fmla="*/ 2147483646 h 658"/>
                <a:gd name="T10" fmla="*/ 2147483646 w 905"/>
                <a:gd name="T11" fmla="*/ 2147483646 h 658"/>
                <a:gd name="T12" fmla="*/ 2147483646 w 905"/>
                <a:gd name="T13" fmla="*/ 2147483646 h 658"/>
                <a:gd name="T14" fmla="*/ 2147483646 w 905"/>
                <a:gd name="T15" fmla="*/ 2147483646 h 658"/>
                <a:gd name="T16" fmla="*/ 2147483646 w 905"/>
                <a:gd name="T17" fmla="*/ 2147483646 h 658"/>
                <a:gd name="T18" fmla="*/ 2147483646 w 905"/>
                <a:gd name="T19" fmla="*/ 2147483646 h 658"/>
                <a:gd name="T20" fmla="*/ 2147483646 w 905"/>
                <a:gd name="T21" fmla="*/ 2147483646 h 658"/>
                <a:gd name="T22" fmla="*/ 2147483646 w 905"/>
                <a:gd name="T23" fmla="*/ 2147483646 h 658"/>
                <a:gd name="T24" fmla="*/ 2147483646 w 905"/>
                <a:gd name="T25" fmla="*/ 2147483646 h 658"/>
                <a:gd name="T26" fmla="*/ 2147483646 w 905"/>
                <a:gd name="T27" fmla="*/ 2147483646 h 658"/>
                <a:gd name="T28" fmla="*/ 2147483646 w 905"/>
                <a:gd name="T29" fmla="*/ 2147483646 h 658"/>
                <a:gd name="T30" fmla="*/ 0 w 905"/>
                <a:gd name="T31" fmla="*/ 2147483646 h 658"/>
                <a:gd name="T32" fmla="*/ 2147483646 w 905"/>
                <a:gd name="T33" fmla="*/ 2147483646 h 658"/>
                <a:gd name="T34" fmla="*/ 2147483646 w 905"/>
                <a:gd name="T35" fmla="*/ 2147483646 h 658"/>
                <a:gd name="T36" fmla="*/ 2147483646 w 905"/>
                <a:gd name="T37" fmla="*/ 2147483646 h 658"/>
                <a:gd name="T38" fmla="*/ 2147483646 w 905"/>
                <a:gd name="T39" fmla="*/ 2147483646 h 658"/>
                <a:gd name="T40" fmla="*/ 2147483646 w 905"/>
                <a:gd name="T41" fmla="*/ 2147483646 h 658"/>
                <a:gd name="T42" fmla="*/ 2147483646 w 905"/>
                <a:gd name="T43" fmla="*/ 2147483646 h 658"/>
                <a:gd name="T44" fmla="*/ 2147483646 w 905"/>
                <a:gd name="T45" fmla="*/ 2147483646 h 658"/>
                <a:gd name="T46" fmla="*/ 2147483646 w 905"/>
                <a:gd name="T47" fmla="*/ 2147483646 h 658"/>
                <a:gd name="T48" fmla="*/ 2147483646 w 905"/>
                <a:gd name="T49" fmla="*/ 2147483646 h 658"/>
                <a:gd name="T50" fmla="*/ 2147483646 w 905"/>
                <a:gd name="T51" fmla="*/ 2147483646 h 658"/>
                <a:gd name="T52" fmla="*/ 2147483646 w 905"/>
                <a:gd name="T53" fmla="*/ 2147483646 h 658"/>
                <a:gd name="T54" fmla="*/ 2147483646 w 905"/>
                <a:gd name="T55" fmla="*/ 2147483646 h 658"/>
                <a:gd name="T56" fmla="*/ 2147483646 w 905"/>
                <a:gd name="T57" fmla="*/ 2147483646 h 658"/>
                <a:gd name="T58" fmla="*/ 2147483646 w 905"/>
                <a:gd name="T59" fmla="*/ 2147483646 h 6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5"/>
                <a:gd name="T91" fmla="*/ 0 h 658"/>
                <a:gd name="T92" fmla="*/ 905 w 905"/>
                <a:gd name="T93" fmla="*/ 658 h 6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5" h="658">
                  <a:moveTo>
                    <a:pt x="872" y="658"/>
                  </a:moveTo>
                  <a:lnTo>
                    <a:pt x="872" y="658"/>
                  </a:lnTo>
                  <a:lnTo>
                    <a:pt x="705" y="658"/>
                  </a:lnTo>
                  <a:lnTo>
                    <a:pt x="705" y="591"/>
                  </a:lnTo>
                  <a:lnTo>
                    <a:pt x="839" y="591"/>
                  </a:lnTo>
                  <a:lnTo>
                    <a:pt x="839" y="168"/>
                  </a:lnTo>
                  <a:cubicBezTo>
                    <a:pt x="802" y="144"/>
                    <a:pt x="728" y="103"/>
                    <a:pt x="683" y="78"/>
                  </a:cubicBezTo>
                  <a:lnTo>
                    <a:pt x="577" y="192"/>
                  </a:lnTo>
                  <a:cubicBezTo>
                    <a:pt x="565" y="205"/>
                    <a:pt x="546" y="207"/>
                    <a:pt x="532" y="197"/>
                  </a:cubicBezTo>
                  <a:lnTo>
                    <a:pt x="463" y="146"/>
                  </a:lnTo>
                  <a:lnTo>
                    <a:pt x="375" y="146"/>
                  </a:lnTo>
                  <a:lnTo>
                    <a:pt x="308" y="198"/>
                  </a:lnTo>
                  <a:cubicBezTo>
                    <a:pt x="294" y="209"/>
                    <a:pt x="274" y="207"/>
                    <a:pt x="263" y="194"/>
                  </a:cubicBezTo>
                  <a:lnTo>
                    <a:pt x="158" y="80"/>
                  </a:lnTo>
                  <a:lnTo>
                    <a:pt x="36" y="159"/>
                  </a:lnTo>
                  <a:lnTo>
                    <a:pt x="0" y="103"/>
                  </a:lnTo>
                  <a:lnTo>
                    <a:pt x="146" y="9"/>
                  </a:lnTo>
                  <a:cubicBezTo>
                    <a:pt x="159" y="0"/>
                    <a:pt x="178" y="2"/>
                    <a:pt x="189" y="14"/>
                  </a:cubicBezTo>
                  <a:lnTo>
                    <a:pt x="291" y="126"/>
                  </a:lnTo>
                  <a:lnTo>
                    <a:pt x="343" y="86"/>
                  </a:lnTo>
                  <a:cubicBezTo>
                    <a:pt x="348" y="82"/>
                    <a:pt x="356" y="79"/>
                    <a:pt x="363" y="79"/>
                  </a:cubicBezTo>
                  <a:lnTo>
                    <a:pt x="474" y="79"/>
                  </a:lnTo>
                  <a:cubicBezTo>
                    <a:pt x="481" y="79"/>
                    <a:pt x="488" y="81"/>
                    <a:pt x="493" y="86"/>
                  </a:cubicBezTo>
                  <a:lnTo>
                    <a:pt x="548" y="125"/>
                  </a:lnTo>
                  <a:lnTo>
                    <a:pt x="652" y="14"/>
                  </a:lnTo>
                  <a:cubicBezTo>
                    <a:pt x="662" y="3"/>
                    <a:pt x="678" y="0"/>
                    <a:pt x="692" y="7"/>
                  </a:cubicBezTo>
                  <a:cubicBezTo>
                    <a:pt x="698" y="11"/>
                    <a:pt x="847" y="91"/>
                    <a:pt x="892" y="124"/>
                  </a:cubicBezTo>
                  <a:cubicBezTo>
                    <a:pt x="900" y="130"/>
                    <a:pt x="905" y="140"/>
                    <a:pt x="905" y="150"/>
                  </a:cubicBezTo>
                  <a:lnTo>
                    <a:pt x="905" y="625"/>
                  </a:lnTo>
                  <a:cubicBezTo>
                    <a:pt x="905" y="643"/>
                    <a:pt x="890" y="658"/>
                    <a:pt x="872" y="65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201" name="Freeform 130"/>
            <p:cNvSpPr>
              <a:spLocks/>
            </p:cNvSpPr>
            <p:nvPr/>
          </p:nvSpPr>
          <p:spPr bwMode="auto">
            <a:xfrm>
              <a:off x="5251450" y="4217988"/>
              <a:ext cx="58738" cy="57150"/>
            </a:xfrm>
            <a:custGeom>
              <a:avLst/>
              <a:gdLst>
                <a:gd name="T0" fmla="*/ 2147483646 w 139"/>
                <a:gd name="T1" fmla="*/ 2147483646 h 138"/>
                <a:gd name="T2" fmla="*/ 2147483646 w 139"/>
                <a:gd name="T3" fmla="*/ 2147483646 h 138"/>
                <a:gd name="T4" fmla="*/ 0 w 139"/>
                <a:gd name="T5" fmla="*/ 2147483646 h 138"/>
                <a:gd name="T6" fmla="*/ 2147483646 w 139"/>
                <a:gd name="T7" fmla="*/ 0 h 138"/>
                <a:gd name="T8" fmla="*/ 2147483646 w 139"/>
                <a:gd name="T9" fmla="*/ 2147483646 h 138"/>
                <a:gd name="T10" fmla="*/ 2147483646 w 139"/>
                <a:gd name="T11" fmla="*/ 2147483646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8" y="0"/>
                    <a:pt x="139" y="31"/>
                    <a:pt x="139" y="69"/>
                  </a:cubicBezTo>
                  <a:cubicBezTo>
                    <a:pt x="139" y="107"/>
                    <a:pt x="108" y="138"/>
                    <a:pt x="69" y="13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202" name="Freeform 131"/>
            <p:cNvSpPr>
              <a:spLocks/>
            </p:cNvSpPr>
            <p:nvPr/>
          </p:nvSpPr>
          <p:spPr bwMode="auto">
            <a:xfrm>
              <a:off x="5341938" y="4216400"/>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7"/>
                    <a:pt x="0" y="69"/>
                  </a:cubicBezTo>
                  <a:cubicBezTo>
                    <a:pt x="0" y="31"/>
                    <a:pt x="30" y="0"/>
                    <a:pt x="69" y="0"/>
                  </a:cubicBezTo>
                  <a:cubicBezTo>
                    <a:pt x="107" y="0"/>
                    <a:pt x="138" y="31"/>
                    <a:pt x="138" y="69"/>
                  </a:cubicBezTo>
                  <a:cubicBezTo>
                    <a:pt x="138"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sp>
          <p:nvSpPr>
            <p:cNvPr id="203" name="Freeform 132"/>
            <p:cNvSpPr>
              <a:spLocks/>
            </p:cNvSpPr>
            <p:nvPr/>
          </p:nvSpPr>
          <p:spPr bwMode="auto">
            <a:xfrm>
              <a:off x="5235575" y="4033838"/>
              <a:ext cx="66675" cy="160338"/>
            </a:xfrm>
            <a:custGeom>
              <a:avLst/>
              <a:gdLst>
                <a:gd name="T0" fmla="*/ 2147483646 w 160"/>
                <a:gd name="T1" fmla="*/ 0 h 381"/>
                <a:gd name="T2" fmla="*/ 2147483646 w 160"/>
                <a:gd name="T3" fmla="*/ 0 h 381"/>
                <a:gd name="T4" fmla="*/ 2147483646 w 160"/>
                <a:gd name="T5" fmla="*/ 2147483646 h 381"/>
                <a:gd name="T6" fmla="*/ 0 w 160"/>
                <a:gd name="T7" fmla="*/ 2147483646 h 381"/>
                <a:gd name="T8" fmla="*/ 2147483646 w 160"/>
                <a:gd name="T9" fmla="*/ 2147483646 h 381"/>
                <a:gd name="T10" fmla="*/ 2147483646 w 160"/>
                <a:gd name="T11" fmla="*/ 2147483646 h 381"/>
                <a:gd name="T12" fmla="*/ 2147483646 w 160"/>
                <a:gd name="T13" fmla="*/ 2147483646 h 381"/>
                <a:gd name="T14" fmla="*/ 2147483646 w 160"/>
                <a:gd name="T15" fmla="*/ 0 h 381"/>
                <a:gd name="T16" fmla="*/ 0 60000 65536"/>
                <a:gd name="T17" fmla="*/ 0 60000 65536"/>
                <a:gd name="T18" fmla="*/ 0 60000 65536"/>
                <a:gd name="T19" fmla="*/ 0 60000 65536"/>
                <a:gd name="T20" fmla="*/ 0 60000 65536"/>
                <a:gd name="T21" fmla="*/ 0 60000 65536"/>
                <a:gd name="T22" fmla="*/ 0 60000 65536"/>
                <a:gd name="T23" fmla="*/ 0 60000 65536"/>
                <a:gd name="T24" fmla="*/ 0 w 160"/>
                <a:gd name="T25" fmla="*/ 0 h 381"/>
                <a:gd name="T26" fmla="*/ 160 w 160"/>
                <a:gd name="T27" fmla="*/ 381 h 3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 h="381">
                  <a:moveTo>
                    <a:pt x="11" y="0"/>
                  </a:moveTo>
                  <a:lnTo>
                    <a:pt x="11" y="0"/>
                  </a:lnTo>
                  <a:lnTo>
                    <a:pt x="33" y="78"/>
                  </a:lnTo>
                  <a:lnTo>
                    <a:pt x="0" y="293"/>
                  </a:lnTo>
                  <a:lnTo>
                    <a:pt x="82" y="381"/>
                  </a:lnTo>
                  <a:lnTo>
                    <a:pt x="160" y="293"/>
                  </a:lnTo>
                  <a:lnTo>
                    <a:pt x="118" y="80"/>
                  </a:lnTo>
                  <a:lnTo>
                    <a:pt x="136" y="0"/>
                  </a:lnTo>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noAutofit/>
            </a:bodyPr>
            <a:lstStyle/>
            <a:p>
              <a:pPr defTabSz="914478" fontAlgn="ctr"/>
              <a:endParaRPr lang="en-US" altLang="zh-CN" sz="1800" dirty="0">
                <a:solidFill>
                  <a:srgbClr val="1D1D1A"/>
                </a:solidFill>
                <a:latin typeface="Arial" panose="020B0604020202020204" pitchFamily="34" charset="0"/>
                <a:ea typeface="等线" panose="02010600030101010101" pitchFamily="2" charset="-122"/>
              </a:endParaRPr>
            </a:p>
          </p:txBody>
        </p:sp>
      </p:grpSp>
      <p:sp>
        <p:nvSpPr>
          <p:cNvPr id="204" name="文本框 203"/>
          <p:cNvSpPr txBox="1"/>
          <p:nvPr/>
        </p:nvSpPr>
        <p:spPr>
          <a:xfrm>
            <a:off x="4581086" y="2138820"/>
            <a:ext cx="899801" cy="276999"/>
          </a:xfrm>
          <a:prstGeom prst="rect">
            <a:avLst/>
          </a:prstGeom>
          <a:noFill/>
        </p:spPr>
        <p:txBody>
          <a:bodyPr wrap="square" rtlCol="0">
            <a:noAutofit/>
          </a:bodyPr>
          <a:lstStyle/>
          <a:p>
            <a:pPr defTabSz="914478" fontAlgn="ctr"/>
            <a:r>
              <a:rPr lang="en-US" sz="1200" b="1" dirty="0" smtClean="0">
                <a:solidFill>
                  <a:srgbClr val="1D1D1A"/>
                </a:solidFill>
                <a:latin typeface="Arial" panose="020B0604020202020204" pitchFamily="34" charset="0"/>
              </a:rPr>
              <a:t>Office</a:t>
            </a:r>
            <a:endParaRPr lang="en-US" altLang="zh-CN" sz="1200" b="1" dirty="0" smtClean="0">
              <a:solidFill>
                <a:srgbClr val="1D1D1A"/>
              </a:solidFill>
              <a:latin typeface="Arial" panose="020B0604020202020204" pitchFamily="34" charset="0"/>
              <a:ea typeface="Microsoft YaHei" panose="020B0503020204020204" pitchFamily="34" charset="-122"/>
            </a:endParaRPr>
          </a:p>
        </p:txBody>
      </p:sp>
      <p:cxnSp>
        <p:nvCxnSpPr>
          <p:cNvPr id="205" name="直接连接符 204"/>
          <p:cNvCxnSpPr/>
          <p:nvPr/>
        </p:nvCxnSpPr>
        <p:spPr>
          <a:xfrm flipV="1">
            <a:off x="5963467" y="2588330"/>
            <a:ext cx="2358443" cy="452344"/>
          </a:xfrm>
          <a:prstGeom prst="line">
            <a:avLst/>
          </a:prstGeom>
          <a:noFill/>
          <a:ln w="6350" cap="flat" cmpd="sng" algn="ctr">
            <a:solidFill>
              <a:srgbClr val="666666">
                <a:lumMod val="50000"/>
              </a:srgbClr>
            </a:solidFill>
            <a:prstDash val="dash"/>
            <a:miter lim="800000"/>
            <a:headEnd type="none"/>
            <a:tailEnd type="triangle"/>
          </a:ln>
          <a:effectLst/>
        </p:spPr>
      </p:cxnSp>
      <p:cxnSp>
        <p:nvCxnSpPr>
          <p:cNvPr id="206" name="直接连接符 205"/>
          <p:cNvCxnSpPr/>
          <p:nvPr/>
        </p:nvCxnSpPr>
        <p:spPr>
          <a:xfrm flipV="1">
            <a:off x="5963467" y="2541815"/>
            <a:ext cx="2358443" cy="40902"/>
          </a:xfrm>
          <a:prstGeom prst="line">
            <a:avLst/>
          </a:prstGeom>
          <a:noFill/>
          <a:ln w="6350" cap="flat" cmpd="sng" algn="ctr">
            <a:solidFill>
              <a:srgbClr val="666666">
                <a:lumMod val="50000"/>
              </a:srgbClr>
            </a:solidFill>
            <a:prstDash val="dash"/>
            <a:miter lim="800000"/>
            <a:headEnd type="none"/>
            <a:tailEnd type="triangle"/>
          </a:ln>
          <a:effectLst/>
        </p:spPr>
      </p:cxnSp>
      <p:cxnSp>
        <p:nvCxnSpPr>
          <p:cNvPr id="207" name="直接箭头连接符 206"/>
          <p:cNvCxnSpPr/>
          <p:nvPr/>
        </p:nvCxnSpPr>
        <p:spPr>
          <a:xfrm flipH="1">
            <a:off x="9997506" y="2564270"/>
            <a:ext cx="1032068" cy="0"/>
          </a:xfrm>
          <a:prstGeom prst="straightConnector1">
            <a:avLst/>
          </a:prstGeom>
          <a:noFill/>
          <a:ln w="6350" cap="flat" cmpd="sng" algn="ctr">
            <a:solidFill>
              <a:srgbClr val="C7000A"/>
            </a:solidFill>
            <a:prstDash val="dash"/>
            <a:miter lim="800000"/>
            <a:tailEnd type="triangle"/>
          </a:ln>
          <a:effectLst/>
        </p:spPr>
      </p:cxnSp>
      <p:sp>
        <p:nvSpPr>
          <p:cNvPr id="208" name="文本框 207"/>
          <p:cNvSpPr txBox="1"/>
          <p:nvPr/>
        </p:nvSpPr>
        <p:spPr>
          <a:xfrm>
            <a:off x="10152319" y="2168960"/>
            <a:ext cx="813150" cy="261610"/>
          </a:xfrm>
          <a:prstGeom prst="rect">
            <a:avLst/>
          </a:prstGeom>
          <a:noFill/>
        </p:spPr>
        <p:txBody>
          <a:bodyPr wrap="square" rtlCol="0">
            <a:noAutofit/>
          </a:bodyPr>
          <a:lstStyle/>
          <a:p>
            <a:pPr algn="ctr" defTabSz="914478" fontAlgn="ctr"/>
            <a:r>
              <a:rPr lang="en-US" sz="1100" dirty="0" smtClean="0">
                <a:solidFill>
                  <a:srgbClr val="C00000"/>
                </a:solidFill>
                <a:latin typeface="Arial" panose="020B0604020202020204" pitchFamily="34" charset="0"/>
              </a:rPr>
              <a:t>Simulated detection</a:t>
            </a:r>
            <a:endParaRPr lang="en-US" altLang="zh-CN" sz="1100" dirty="0" smtClean="0">
              <a:solidFill>
                <a:srgbClr val="C00000"/>
              </a:solidFill>
              <a:latin typeface="Arial" panose="020B0604020202020204" pitchFamily="34" charset="0"/>
              <a:ea typeface="Microsoft YaHei" panose="020B0503020204020204" pitchFamily="34" charset="-122"/>
            </a:endParaRPr>
          </a:p>
        </p:txBody>
      </p:sp>
      <p:sp>
        <p:nvSpPr>
          <p:cNvPr id="209" name="矩形 208">
            <a:extLst>
              <a:ext uri="{FF2B5EF4-FFF2-40B4-BE49-F238E27FC236}">
                <a16:creationId xmlns:a16="http://schemas.microsoft.com/office/drawing/2014/main" xmlns="" id="{5B6F3FD9-8B49-4D87-A936-D9DBFDBD4225}"/>
              </a:ext>
            </a:extLst>
          </p:cNvPr>
          <p:cNvSpPr/>
          <p:nvPr/>
        </p:nvSpPr>
        <p:spPr>
          <a:xfrm>
            <a:off x="29408" y="918892"/>
            <a:ext cx="4391025" cy="421153"/>
          </a:xfrm>
          <a:prstGeom prst="rect">
            <a:avLst/>
          </a:prstGeom>
          <a:solidFill>
            <a:srgbClr val="C8102E"/>
          </a:solidFill>
          <a:ln w="12700" cap="flat" cmpd="sng" algn="ctr">
            <a:noFill/>
            <a:prstDash val="solid"/>
            <a:miter lim="800000"/>
          </a:ln>
          <a:effectLst/>
        </p:spPr>
        <p:txBody>
          <a:bodyPr rtlCol="0" anchor="ctr">
            <a:noAutofit/>
          </a:bodyPr>
          <a:lstStyle/>
          <a:p>
            <a:pPr lvl="0" algn="ctr" defTabSz="914478" fontAlgn="ctr">
              <a:defRPr/>
            </a:pPr>
            <a:r>
              <a:rPr lang="en-US" sz="1400" b="1" dirty="0" smtClean="0">
                <a:solidFill>
                  <a:srgbClr val="FFFFFF"/>
                </a:solidFill>
                <a:latin typeface="Arial" panose="020B0604020202020204" pitchFamily="34" charset="0"/>
              </a:rPr>
              <a:t>Centrally monitoring the network-wide application connectivity</a:t>
            </a:r>
            <a:endParaRPr lang="en-US" altLang="zh-CN" sz="1400" b="1" kern="0" dirty="0">
              <a:solidFill>
                <a:srgbClr val="FFFFFF"/>
              </a:solidFill>
              <a:latin typeface="Arial" panose="020B0604020202020204" pitchFamily="34" charset="0"/>
              <a:ea typeface="微软雅黑" panose="020B0503020204020204" pitchFamily="34" charset="-122"/>
            </a:endParaRPr>
          </a:p>
        </p:txBody>
      </p:sp>
      <p:sp>
        <p:nvSpPr>
          <p:cNvPr id="210" name="矩形 209"/>
          <p:cNvSpPr/>
          <p:nvPr/>
        </p:nvSpPr>
        <p:spPr bwMode="auto">
          <a:xfrm>
            <a:off x="4505788" y="1367705"/>
            <a:ext cx="7590206" cy="675444"/>
          </a:xfrm>
          <a:prstGeom prst="rect">
            <a:avLst/>
          </a:prstGeom>
          <a:solidFill>
            <a:srgbClr val="D9D9D9">
              <a:alpha val="50196"/>
            </a:srgbClr>
          </a:solidFill>
          <a:ln w="25400" cap="flat" cmpd="sng" algn="ctr">
            <a:noFill/>
            <a:prstDash val="solid"/>
          </a:ln>
          <a:effectLst/>
        </p:spPr>
        <p:txBody>
          <a:bodyPr rtlCol="0" anchor="ctr">
            <a:noAutofit/>
          </a:bodyPr>
          <a:lstStyle/>
          <a:p>
            <a:pPr algn="ctr" defTabSz="1869411" fontAlgn="ctr">
              <a:defRPr/>
            </a:pPr>
            <a:endParaRPr lang="en-US" altLang="zh-CN" sz="1400" kern="0" dirty="0">
              <a:solidFill>
                <a:prstClr val="white"/>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211" name="标题 1"/>
          <p:cNvSpPr txBox="1">
            <a:spLocks/>
          </p:cNvSpPr>
          <p:nvPr/>
        </p:nvSpPr>
        <p:spPr bwMode="auto">
          <a:xfrm>
            <a:off x="4445705" y="1468254"/>
            <a:ext cx="7535354" cy="484582"/>
          </a:xfrm>
          <a:prstGeom prst="rect">
            <a:avLst/>
          </a:prstGeom>
          <a:noFill/>
          <a:ln w="9525" algn="ctr">
            <a:noFill/>
            <a:miter lim="800000"/>
            <a:headEnd/>
            <a:tailEnd/>
          </a:ln>
        </p:spPr>
        <p:txBody>
          <a:bodyPr lIns="140234" tIns="70118" rIns="140234" bIns="70118" anchor="ctr">
            <a:noAutofit/>
          </a:bodyPr>
          <a:lstStyle/>
          <a:p>
            <a:pPr marL="228600" indent="-228600" fontAlgn="ctr">
              <a:spcBef>
                <a:spcPct val="0"/>
              </a:spcBef>
              <a:spcAft>
                <a:spcPct val="0"/>
              </a:spcAft>
              <a:buSzPct val="100000"/>
              <a:buFont typeface="+mj-lt"/>
              <a:buAutoNum type="arabicPeriod"/>
            </a:pPr>
            <a:r>
              <a:rPr lang="en-US" smtClean="0">
                <a:solidFill>
                  <a:prstClr val="black"/>
                </a:solidFill>
                <a:latin typeface="Arial" panose="020B0604020202020204" pitchFamily="34" charset="0"/>
              </a:rPr>
              <a:t>eSight </a:t>
            </a:r>
            <a:r>
              <a:rPr lang="en-US" dirty="0" smtClean="0">
                <a:solidFill>
                  <a:prstClr val="black"/>
                </a:solidFill>
                <a:latin typeface="Arial" panose="020B0604020202020204" pitchFamily="34" charset="0"/>
              </a:rPr>
              <a:t>proactively performs dialing tests on applications and collects application response time data, helping users detect slow-response applications in a timely manner.</a:t>
            </a:r>
            <a:endParaRPr lang="en-US" altLang="zh-CN" dirty="0" smtClean="0">
              <a:solidFill>
                <a:prstClr val="black"/>
              </a:solidFill>
              <a:latin typeface="Arial" panose="020B0604020202020204" pitchFamily="34" charset="0"/>
              <a:ea typeface="微软雅黑" panose="020B0503020204020204" pitchFamily="34" charset="-122"/>
              <a:cs typeface="Arial" panose="020B0604020202020204" pitchFamily="34" charset="0"/>
              <a:sym typeface="+mn-lt"/>
            </a:endParaRPr>
          </a:p>
          <a:p>
            <a:pPr marL="228600" indent="-228600" fontAlgn="ctr">
              <a:spcBef>
                <a:spcPct val="0"/>
              </a:spcBef>
              <a:spcAft>
                <a:spcPct val="0"/>
              </a:spcAft>
              <a:buSzPct val="100000"/>
              <a:buFont typeface="+mj-lt"/>
              <a:buAutoNum type="arabicPeriod"/>
            </a:pPr>
            <a:r>
              <a:rPr lang="en-US" smtClean="0">
                <a:solidFill>
                  <a:prstClr val="black"/>
                </a:solidFill>
                <a:latin typeface="Arial" panose="020B0604020202020204" pitchFamily="34" charset="0"/>
              </a:rPr>
              <a:t>The </a:t>
            </a:r>
            <a:r>
              <a:rPr lang="en-US" dirty="0" smtClean="0">
                <a:solidFill>
                  <a:prstClr val="black"/>
                </a:solidFill>
                <a:latin typeface="Arial" panose="020B0604020202020204" pitchFamily="34" charset="0"/>
              </a:rPr>
              <a:t>response time of network-wide applications is ranked to help users identify poor-</a:t>
            </a:r>
            <a:r>
              <a:rPr lang="en-US" dirty="0" err="1" smtClean="0">
                <a:solidFill>
                  <a:prstClr val="black"/>
                </a:solidFill>
                <a:latin typeface="Arial" panose="020B0604020202020204" pitchFamily="34" charset="0"/>
              </a:rPr>
              <a:t>QoE</a:t>
            </a:r>
            <a:r>
              <a:rPr lang="en-US" dirty="0" smtClean="0">
                <a:solidFill>
                  <a:prstClr val="black"/>
                </a:solidFill>
                <a:latin typeface="Arial" panose="020B0604020202020204" pitchFamily="34" charset="0"/>
              </a:rPr>
              <a:t> applications and improve application experience.</a:t>
            </a:r>
            <a:endParaRPr lang="en-US" altLang="zh-CN" dirty="0" smtClean="0">
              <a:solidFill>
                <a:prstClr val="black"/>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212" name="矩形 211">
            <a:extLst>
              <a:ext uri="{FF2B5EF4-FFF2-40B4-BE49-F238E27FC236}">
                <a16:creationId xmlns:a16="http://schemas.microsoft.com/office/drawing/2014/main" xmlns="" id="{5B6F3FD9-8B49-4D87-A936-D9DBFDBD4225}"/>
              </a:ext>
            </a:extLst>
          </p:cNvPr>
          <p:cNvSpPr/>
          <p:nvPr/>
        </p:nvSpPr>
        <p:spPr>
          <a:xfrm>
            <a:off x="29407" y="3754213"/>
            <a:ext cx="12066587" cy="411576"/>
          </a:xfrm>
          <a:prstGeom prst="rect">
            <a:avLst/>
          </a:prstGeom>
          <a:solidFill>
            <a:srgbClr val="C8102E"/>
          </a:solidFill>
          <a:ln w="12700" cap="flat" cmpd="sng" algn="ctr">
            <a:noFill/>
            <a:prstDash val="solid"/>
            <a:miter lim="800000"/>
          </a:ln>
          <a:effectLst/>
        </p:spPr>
        <p:txBody>
          <a:bodyPr rtlCol="0" anchor="ctr">
            <a:noAutofit/>
          </a:bodyPr>
          <a:lstStyle/>
          <a:p>
            <a:pPr lvl="0" algn="ctr" defTabSz="914478" fontAlgn="ctr"/>
            <a:r>
              <a:rPr lang="en-US" sz="1400" b="1" dirty="0" smtClean="0">
                <a:solidFill>
                  <a:srgbClr val="FFFFFF"/>
                </a:solidFill>
                <a:latin typeface="Arial" panose="020B0604020202020204" pitchFamily="34" charset="0"/>
              </a:rPr>
              <a:t>Using the operating system management capability to monitor application process loads (CPU, memory, number of threads, and number of handles) </a:t>
            </a:r>
            <a:endParaRPr lang="en-US" altLang="zh-CN" sz="1400" b="1" kern="0" dirty="0">
              <a:solidFill>
                <a:srgbClr val="FFFFFF"/>
              </a:solidFill>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8" y="1376772"/>
            <a:ext cx="4392488" cy="2268252"/>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32" y="4185084"/>
            <a:ext cx="11989332" cy="1462081"/>
          </a:xfrm>
          <a:prstGeom prst="rect">
            <a:avLst/>
          </a:prstGeom>
        </p:spPr>
      </p:pic>
    </p:spTree>
    <p:extLst>
      <p:ext uri="{BB962C8B-B14F-4D97-AF65-F5344CB8AC3E}">
        <p14:creationId xmlns:p14="http://schemas.microsoft.com/office/powerpoint/2010/main" val="4243218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084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27"/>
          <p:cNvGrpSpPr/>
          <p:nvPr/>
        </p:nvGrpSpPr>
        <p:grpSpPr>
          <a:xfrm>
            <a:off x="3250416" y="1705036"/>
            <a:ext cx="5233531" cy="568103"/>
            <a:chOff x="2026783" y="1522767"/>
            <a:chExt cx="5235575" cy="568325"/>
          </a:xfrm>
        </p:grpSpPr>
        <p:sp>
          <p:nvSpPr>
            <p:cNvPr id="21" name="Freeform 11"/>
            <p:cNvSpPr>
              <a:spLocks/>
            </p:cNvSpPr>
            <p:nvPr/>
          </p:nvSpPr>
          <p:spPr bwMode="gray">
            <a:xfrm>
              <a:off x="2728458" y="152276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12"/>
            <p:cNvSpPr>
              <a:spLocks/>
            </p:cNvSpPr>
            <p:nvPr/>
          </p:nvSpPr>
          <p:spPr bwMode="gray">
            <a:xfrm>
              <a:off x="2026783" y="152276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 Box 13"/>
            <p:cNvSpPr txBox="1">
              <a:spLocks noChangeArrowheads="1"/>
            </p:cNvSpPr>
            <p:nvPr/>
          </p:nvSpPr>
          <p:spPr bwMode="gray">
            <a:xfrm>
              <a:off x="2841226" y="1568805"/>
              <a:ext cx="3581400" cy="461717"/>
            </a:xfrm>
            <a:prstGeom prst="rect">
              <a:avLst/>
            </a:prstGeom>
            <a:noFill/>
            <a:ln w="9525">
              <a:noFill/>
              <a:miter lim="800000"/>
              <a:headEnd/>
              <a:tailEnd/>
            </a:ln>
            <a:effectLst>
              <a:outerShdw dist="17961" dir="2700000" algn="ctr" rotWithShape="0">
                <a:srgbClr val="333333">
                  <a:alpha val="50000"/>
                </a:srgbClr>
              </a:outerShdw>
            </a:effectLst>
          </p:spPr>
          <p:txBody>
            <a:bodyPr>
              <a:noAutofit/>
            </a:bodyPr>
            <a:lstStyle/>
            <a:p>
              <a:pPr defTabSz="914034" fontAlgn="ctr">
                <a:defRPr/>
              </a:pPr>
              <a:r>
                <a:rPr lang="en-US" sz="2399" dirty="0" smtClean="0">
                  <a:solidFill>
                    <a:srgbClr val="FFFFFF"/>
                  </a:solidFill>
                  <a:latin typeface="Arial" panose="020B0604020202020204" pitchFamily="34" charset="0"/>
                </a:rPr>
                <a:t>Features</a:t>
              </a:r>
              <a:endParaRPr lang="en-US" sz="2399" dirty="0">
                <a:solidFill>
                  <a:srgbClr val="FFFFFF"/>
                </a:solidFill>
                <a:latin typeface="Arial" panose="020B0604020202020204" pitchFamily="34" charset="0"/>
              </a:endParaRPr>
            </a:p>
          </p:txBody>
        </p:sp>
        <p:sp>
          <p:nvSpPr>
            <p:cNvPr id="24" name="Text Box 16"/>
            <p:cNvSpPr txBox="1">
              <a:spLocks noChangeArrowheads="1"/>
            </p:cNvSpPr>
            <p:nvPr/>
          </p:nvSpPr>
          <p:spPr bwMode="gray">
            <a:xfrm>
              <a:off x="2224006" y="1532292"/>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p>
              <a:pPr algn="ctr" defTabSz="914034" fontAlgn="ctr">
                <a:spcBef>
                  <a:spcPct val="50000"/>
                </a:spcBef>
                <a:defRPr/>
              </a:pPr>
              <a:r>
                <a:rPr lang="en-US" sz="2799" b="1" dirty="0" smtClean="0">
                  <a:solidFill>
                    <a:srgbClr val="FFFFFF"/>
                  </a:solidFill>
                  <a:latin typeface="Arial" panose="020B0604020202020204" pitchFamily="34" charset="0"/>
                </a:rPr>
                <a:t>1</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5" name="组合 40"/>
          <p:cNvGrpSpPr/>
          <p:nvPr/>
        </p:nvGrpSpPr>
        <p:grpSpPr>
          <a:xfrm>
            <a:off x="3237776" y="2572979"/>
            <a:ext cx="5233531" cy="568103"/>
            <a:chOff x="2026783" y="4076577"/>
            <a:chExt cx="5235575" cy="568325"/>
          </a:xfrm>
        </p:grpSpPr>
        <p:sp>
          <p:nvSpPr>
            <p:cNvPr id="26" name="Freeform 6"/>
            <p:cNvSpPr>
              <a:spLocks/>
            </p:cNvSpPr>
            <p:nvPr/>
          </p:nvSpPr>
          <p:spPr bwMode="gray">
            <a:xfrm>
              <a:off x="2728458" y="407657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7"/>
            <p:cNvSpPr>
              <a:spLocks/>
            </p:cNvSpPr>
            <p:nvPr/>
          </p:nvSpPr>
          <p:spPr bwMode="gray">
            <a:xfrm>
              <a:off x="2026783" y="407657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 Box 8"/>
            <p:cNvSpPr txBox="1">
              <a:spLocks noChangeArrowheads="1"/>
            </p:cNvSpPr>
            <p:nvPr/>
          </p:nvSpPr>
          <p:spPr bwMode="gray">
            <a:xfrm>
              <a:off x="2841225" y="4125790"/>
              <a:ext cx="415964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defRPr/>
              </a:pP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29" name="Text Box 18"/>
            <p:cNvSpPr txBox="1">
              <a:spLocks noChangeArrowheads="1"/>
            </p:cNvSpPr>
            <p:nvPr/>
          </p:nvSpPr>
          <p:spPr bwMode="gray">
            <a:xfrm>
              <a:off x="2220196" y="4101977"/>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p>
              <a:pPr algn="ctr" defTabSz="914034" fontAlgn="ctr">
                <a:spcBef>
                  <a:spcPct val="50000"/>
                </a:spcBef>
                <a:defRPr/>
              </a:pPr>
              <a:r>
                <a:rPr lang="en-US" sz="2799" b="1" dirty="0" smtClean="0">
                  <a:solidFill>
                    <a:srgbClr val="FFFFFF"/>
                  </a:solidFill>
                  <a:latin typeface="Arial" panose="020B0604020202020204" pitchFamily="34" charset="0"/>
                </a:rPr>
                <a:t>2</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 Box 8"/>
          <p:cNvSpPr txBox="1">
            <a:spLocks noChangeArrowheads="1"/>
          </p:cNvSpPr>
          <p:nvPr/>
        </p:nvSpPr>
        <p:spPr bwMode="gray">
          <a:xfrm>
            <a:off x="4051899" y="2598369"/>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r>
              <a:rPr lang="en-US" sz="2399" dirty="0" smtClean="0">
                <a:solidFill>
                  <a:srgbClr val="FFFFFF"/>
                </a:solidFill>
                <a:latin typeface="Arial" panose="020B0604020202020204" pitchFamily="34" charset="0"/>
              </a:rPr>
              <a:t>Deployment</a:t>
            </a:r>
            <a:endParaRPr lang="en-US" sz="2399" dirty="0">
              <a:solidFill>
                <a:srgbClr val="FFFFFF"/>
              </a:solidFill>
              <a:latin typeface="Arial" panose="020B0604020202020204" pitchFamily="34" charset="0"/>
            </a:endParaRPr>
          </a:p>
        </p:txBody>
      </p:sp>
      <p:grpSp>
        <p:nvGrpSpPr>
          <p:cNvPr id="31" name="组合 40"/>
          <p:cNvGrpSpPr/>
          <p:nvPr/>
        </p:nvGrpSpPr>
        <p:grpSpPr>
          <a:xfrm>
            <a:off x="3250416" y="3385084"/>
            <a:ext cx="5233531" cy="568103"/>
            <a:chOff x="2026783" y="4076577"/>
            <a:chExt cx="5235575" cy="568325"/>
          </a:xfrm>
        </p:grpSpPr>
        <p:sp>
          <p:nvSpPr>
            <p:cNvPr id="32" name="Freeform 6"/>
            <p:cNvSpPr>
              <a:spLocks/>
            </p:cNvSpPr>
            <p:nvPr/>
          </p:nvSpPr>
          <p:spPr bwMode="gray">
            <a:xfrm>
              <a:off x="2728458" y="407657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gray">
            <a:xfrm>
              <a:off x="2026783" y="407657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 Box 8"/>
            <p:cNvSpPr txBox="1">
              <a:spLocks noChangeArrowheads="1"/>
            </p:cNvSpPr>
            <p:nvPr/>
          </p:nvSpPr>
          <p:spPr bwMode="gray">
            <a:xfrm>
              <a:off x="2841225" y="4125790"/>
              <a:ext cx="415964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defRPr/>
              </a:pP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35" name="Text Box 18"/>
            <p:cNvSpPr txBox="1">
              <a:spLocks noChangeArrowheads="1"/>
            </p:cNvSpPr>
            <p:nvPr/>
          </p:nvSpPr>
          <p:spPr bwMode="gray">
            <a:xfrm>
              <a:off x="2220196" y="4101977"/>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p>
              <a:pPr algn="ctr" defTabSz="914034" fontAlgn="ctr">
                <a:spcBef>
                  <a:spcPct val="50000"/>
                </a:spcBef>
                <a:defRPr/>
              </a:pPr>
              <a:r>
                <a:rPr lang="en-US" sz="2799" b="1" dirty="0" smtClean="0">
                  <a:solidFill>
                    <a:srgbClr val="FFFFFF"/>
                  </a:solidFill>
                  <a:latin typeface="Arial" panose="020B0604020202020204" pitchFamily="34" charset="0"/>
                </a:rPr>
                <a:t>3</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6" name="Text Box 8"/>
          <p:cNvSpPr txBox="1">
            <a:spLocks noChangeArrowheads="1"/>
          </p:cNvSpPr>
          <p:nvPr/>
        </p:nvSpPr>
        <p:spPr bwMode="gray">
          <a:xfrm>
            <a:off x="4064539" y="3410474"/>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r>
              <a:rPr lang="en-US" sz="2399" dirty="0" smtClean="0">
                <a:solidFill>
                  <a:srgbClr val="FFFFFF"/>
                </a:solidFill>
                <a:latin typeface="Arial" panose="020B0604020202020204" pitchFamily="34" charset="0"/>
              </a:rPr>
              <a:t>Routine </a:t>
            </a:r>
            <a:r>
              <a:rPr lang="en-US" sz="2399" dirty="0" err="1" smtClean="0">
                <a:solidFill>
                  <a:srgbClr val="FFFFFF"/>
                </a:solidFill>
                <a:latin typeface="Arial" panose="020B0604020202020204" pitchFamily="34" charset="0"/>
              </a:rPr>
              <a:t>O&amp;M</a:t>
            </a:r>
            <a:endParaRPr lang="en-US" sz="2399" dirty="0">
              <a:solidFill>
                <a:srgbClr val="FFFFFF"/>
              </a:solidFill>
              <a:latin typeface="Arial" panose="020B0604020202020204" pitchFamily="34" charset="0"/>
            </a:endParaRPr>
          </a:p>
        </p:txBody>
      </p:sp>
    </p:spTree>
    <p:extLst>
      <p:ext uri="{BB962C8B-B14F-4D97-AF65-F5344CB8AC3E}">
        <p14:creationId xmlns:p14="http://schemas.microsoft.com/office/powerpoint/2010/main" val="311138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49"/>
          <p:cNvGrpSpPr>
            <a:grpSpLocks/>
          </p:cNvGrpSpPr>
          <p:nvPr/>
        </p:nvGrpSpPr>
        <p:grpSpPr bwMode="auto">
          <a:xfrm>
            <a:off x="2207568" y="1628800"/>
            <a:ext cx="2484481" cy="2994843"/>
            <a:chOff x="1412838" y="1857365"/>
            <a:chExt cx="3200400" cy="3793469"/>
          </a:xfrm>
        </p:grpSpPr>
        <p:sp>
          <p:nvSpPr>
            <p:cNvPr id="635" name="Freeform 23"/>
            <p:cNvSpPr>
              <a:spLocks/>
            </p:cNvSpPr>
            <p:nvPr/>
          </p:nvSpPr>
          <p:spPr bwMode="gray">
            <a:xfrm rot="1179397">
              <a:off x="1850220" y="4893741"/>
              <a:ext cx="2507213" cy="757093"/>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99CC00"/>
            </a:solidFill>
            <a:ln w="12700" cap="rnd" cmpd="sng">
              <a:noFill/>
              <a:prstDash val="solid"/>
              <a:round/>
              <a:headEnd type="none" w="med" len="med"/>
              <a:tailEnd type="none" w="med" len="med"/>
            </a:ln>
            <a:effectLst/>
            <a:scene3d>
              <a:camera prst="perspectiveAbove"/>
              <a:lightRig rig="threePt" dir="t"/>
            </a:scene3d>
            <a:sp3d extrusionH="50800"/>
          </p:spPr>
          <p:txBody>
            <a:bodyPr>
              <a:noAutofit/>
            </a:bodyPr>
            <a:lstStyle/>
            <a:p>
              <a:pPr fontAlgn="ctr">
                <a:defRPr/>
              </a:pPr>
              <a:endParaRPr lang="en-US" altLang="zh-CN" dirty="0">
                <a:latin typeface="Arial" panose="020B0604020202020204" pitchFamily="34" charset="0"/>
                <a:ea typeface="微软雅黑" panose="020B0503020204020204" pitchFamily="34" charset="-122"/>
              </a:endParaRPr>
            </a:p>
          </p:txBody>
        </p:sp>
        <p:sp>
          <p:nvSpPr>
            <p:cNvPr id="636" name="Freeform 24"/>
            <p:cNvSpPr>
              <a:spLocks/>
            </p:cNvSpPr>
            <p:nvPr/>
          </p:nvSpPr>
          <p:spPr bwMode="gray">
            <a:xfrm rot="6045269">
              <a:off x="681564" y="3651926"/>
              <a:ext cx="2465387" cy="769937"/>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61A13D"/>
            </a:solidFill>
            <a:ln w="12700" cap="rnd" cmpd="sng">
              <a:noFill/>
              <a:prstDash val="solid"/>
              <a:round/>
              <a:headEnd type="none" w="med" len="med"/>
              <a:tailEnd type="none" w="med" len="med"/>
            </a:ln>
            <a:effectLst/>
            <a:scene3d>
              <a:camera prst="perspectiveAbove"/>
              <a:lightRig rig="threePt" dir="t"/>
            </a:scene3d>
            <a:sp3d extrusionH="50800"/>
          </p:spPr>
          <p:txBody>
            <a:bodyPr>
              <a:noAutofit/>
            </a:bodyPr>
            <a:lstStyle/>
            <a:p>
              <a:pPr fontAlgn="ctr">
                <a:defRPr/>
              </a:pPr>
              <a:endParaRPr lang="en-US" altLang="zh-CN" dirty="0">
                <a:latin typeface="Arial" panose="020B0604020202020204" pitchFamily="34" charset="0"/>
                <a:ea typeface="微软雅黑" panose="020B0503020204020204" pitchFamily="34" charset="-122"/>
              </a:endParaRPr>
            </a:p>
          </p:txBody>
        </p:sp>
        <p:sp>
          <p:nvSpPr>
            <p:cNvPr id="637" name="Freeform 25"/>
            <p:cNvSpPr>
              <a:spLocks/>
            </p:cNvSpPr>
            <p:nvPr/>
          </p:nvSpPr>
          <p:spPr bwMode="gray">
            <a:xfrm rot="9975266">
              <a:off x="1412838" y="2409814"/>
              <a:ext cx="2466975" cy="769938"/>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808000"/>
            </a:solidFill>
            <a:ln w="12700" cap="rnd" cmpd="sng">
              <a:noFill/>
              <a:prstDash val="solid"/>
              <a:round/>
              <a:headEnd type="none" w="med" len="med"/>
              <a:tailEnd type="none" w="med" len="med"/>
            </a:ln>
            <a:effectLst/>
            <a:scene3d>
              <a:camera prst="perspectiveAbove"/>
              <a:lightRig rig="threePt" dir="t"/>
            </a:scene3d>
            <a:sp3d extrusionH="50800"/>
          </p:spPr>
          <p:txBody>
            <a:bodyPr>
              <a:noAutofit/>
            </a:bodyPr>
            <a:lstStyle/>
            <a:p>
              <a:pPr fontAlgn="ctr">
                <a:defRPr/>
              </a:pPr>
              <a:endParaRPr lang="en-US" altLang="zh-CN" dirty="0">
                <a:latin typeface="Arial" panose="020B0604020202020204" pitchFamily="34" charset="0"/>
                <a:ea typeface="微软雅黑" panose="020B0503020204020204" pitchFamily="34" charset="-122"/>
              </a:endParaRPr>
            </a:p>
          </p:txBody>
        </p:sp>
        <p:sp>
          <p:nvSpPr>
            <p:cNvPr id="638" name="Freeform 26"/>
            <p:cNvSpPr>
              <a:spLocks/>
            </p:cNvSpPr>
            <p:nvPr/>
          </p:nvSpPr>
          <p:spPr bwMode="gray">
            <a:xfrm rot="14606036">
              <a:off x="2663789" y="2705090"/>
              <a:ext cx="2465388" cy="769938"/>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gradFill>
              <a:gsLst>
                <a:gs pos="0">
                  <a:srgbClr val="C89800"/>
                </a:gs>
                <a:gs pos="54000">
                  <a:srgbClr val="C89800"/>
                </a:gs>
                <a:gs pos="100000">
                  <a:srgbClr val="C89800"/>
                </a:gs>
              </a:gsLst>
              <a:lin ang="0" scaled="1"/>
            </a:gradFill>
            <a:ln w="12700" cap="rnd" cmpd="sng">
              <a:noFill/>
              <a:prstDash val="solid"/>
              <a:round/>
              <a:headEnd type="none" w="med" len="med"/>
              <a:tailEnd type="none" w="med" len="med"/>
            </a:ln>
            <a:effectLst/>
            <a:scene3d>
              <a:camera prst="perspectiveAbove"/>
              <a:lightRig rig="threePt" dir="t"/>
            </a:scene3d>
            <a:sp3d extrusionH="50800"/>
          </p:spPr>
          <p:txBody>
            <a:bodyPr>
              <a:noAutofit/>
            </a:bodyPr>
            <a:lstStyle/>
            <a:p>
              <a:pPr fontAlgn="ctr">
                <a:defRPr/>
              </a:pPr>
              <a:endParaRPr lang="en-US" altLang="zh-CN" dirty="0">
                <a:latin typeface="Arial" panose="020B0604020202020204" pitchFamily="34" charset="0"/>
                <a:ea typeface="微软雅黑" panose="020B0503020204020204" pitchFamily="34" charset="-122"/>
              </a:endParaRPr>
            </a:p>
          </p:txBody>
        </p:sp>
        <p:sp>
          <p:nvSpPr>
            <p:cNvPr id="639" name="Freeform 27"/>
            <p:cNvSpPr>
              <a:spLocks/>
            </p:cNvSpPr>
            <p:nvPr/>
          </p:nvSpPr>
          <p:spPr bwMode="gray">
            <a:xfrm rot="18000000">
              <a:off x="2993988" y="3919527"/>
              <a:ext cx="2466975" cy="771525"/>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FFC000"/>
            </a:solidFill>
            <a:ln w="12700" cap="rnd" cmpd="sng">
              <a:noFill/>
              <a:prstDash val="solid"/>
              <a:round/>
              <a:headEnd type="none" w="med" len="med"/>
              <a:tailEnd type="none" w="med" len="med"/>
            </a:ln>
            <a:effectLst/>
            <a:scene3d>
              <a:camera prst="perspectiveAbove"/>
              <a:lightRig rig="threePt" dir="t"/>
            </a:scene3d>
            <a:sp3d extrusionH="50800"/>
          </p:spPr>
          <p:txBody>
            <a:bodyPr>
              <a:noAutofit/>
            </a:bodyPr>
            <a:lstStyle/>
            <a:p>
              <a:pPr fontAlgn="ctr">
                <a:defRPr/>
              </a:pPr>
              <a:endParaRPr lang="en-US" altLang="zh-CN" dirty="0">
                <a:latin typeface="Arial" panose="020B0604020202020204" pitchFamily="34" charset="0"/>
                <a:ea typeface="微软雅黑" panose="020B0503020204020204" pitchFamily="34" charset="-122"/>
              </a:endParaRPr>
            </a:p>
          </p:txBody>
        </p:sp>
      </p:grpSp>
      <p:grpSp>
        <p:nvGrpSpPr>
          <p:cNvPr id="3" name="组合 613"/>
          <p:cNvGrpSpPr>
            <a:grpSpLocks/>
          </p:cNvGrpSpPr>
          <p:nvPr/>
        </p:nvGrpSpPr>
        <p:grpSpPr bwMode="auto">
          <a:xfrm>
            <a:off x="2737793" y="2557489"/>
            <a:ext cx="1522413" cy="1785937"/>
            <a:chOff x="2146280" y="1719245"/>
            <a:chExt cx="1146175" cy="1361680"/>
          </a:xfrm>
        </p:grpSpPr>
        <p:sp>
          <p:nvSpPr>
            <p:cNvPr id="60443" name="Oval 70"/>
            <p:cNvSpPr>
              <a:spLocks noChangeArrowheads="1"/>
            </p:cNvSpPr>
            <p:nvPr/>
          </p:nvSpPr>
          <p:spPr bwMode="gray">
            <a:xfrm>
              <a:off x="2146280" y="1719245"/>
              <a:ext cx="1146175" cy="1154113"/>
            </a:xfrm>
            <a:prstGeom prst="ellipse">
              <a:avLst/>
            </a:prstGeom>
            <a:solidFill>
              <a:srgbClr val="EAEAEA">
                <a:alpha val="50195"/>
              </a:srgbClr>
            </a:solidFill>
            <a:ln w="9525" algn="ctr">
              <a:noFill/>
              <a:round/>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pic>
          <p:nvPicPr>
            <p:cNvPr id="60444" name="Picture 72" descr="circuler_1"/>
            <p:cNvPicPr>
              <a:picLocks noChangeAspect="1" noChangeArrowheads="1"/>
            </p:cNvPicPr>
            <p:nvPr/>
          </p:nvPicPr>
          <p:blipFill>
            <a:blip r:embed="rId3" cstate="print"/>
            <a:srcRect/>
            <a:stretch>
              <a:fillRect/>
            </a:stretch>
          </p:blipFill>
          <p:spPr bwMode="gray">
            <a:xfrm>
              <a:off x="2181205" y="1749408"/>
              <a:ext cx="1072543" cy="1079150"/>
            </a:xfrm>
            <a:prstGeom prst="rect">
              <a:avLst/>
            </a:prstGeom>
            <a:noFill/>
            <a:ln w="9525">
              <a:noFill/>
              <a:miter lim="800000"/>
              <a:headEnd/>
              <a:tailEnd/>
            </a:ln>
          </p:spPr>
        </p:pic>
        <p:sp>
          <p:nvSpPr>
            <p:cNvPr id="60445" name="Oval 73"/>
            <p:cNvSpPr>
              <a:spLocks noChangeArrowheads="1"/>
            </p:cNvSpPr>
            <p:nvPr/>
          </p:nvSpPr>
          <p:spPr bwMode="gray">
            <a:xfrm>
              <a:off x="2181205" y="1749408"/>
              <a:ext cx="1079500" cy="1081458"/>
            </a:xfrm>
            <a:prstGeom prst="ellipse">
              <a:avLst/>
            </a:prstGeom>
            <a:solidFill>
              <a:srgbClr val="FF9900"/>
            </a:solidFill>
            <a:ln w="9525" algn="ctr">
              <a:noFill/>
              <a:round/>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pic>
          <p:nvPicPr>
            <p:cNvPr id="60446" name="Picture 74" descr="light_shadow1"/>
            <p:cNvPicPr>
              <a:picLocks noChangeAspect="1" noChangeArrowheads="1"/>
            </p:cNvPicPr>
            <p:nvPr/>
          </p:nvPicPr>
          <p:blipFill>
            <a:blip r:embed="rId4" cstate="print"/>
            <a:srcRect t="14285"/>
            <a:stretch>
              <a:fillRect/>
            </a:stretch>
          </p:blipFill>
          <p:spPr bwMode="gray">
            <a:xfrm>
              <a:off x="2191641" y="1794421"/>
              <a:ext cx="790783" cy="675190"/>
            </a:xfrm>
            <a:prstGeom prst="rect">
              <a:avLst/>
            </a:prstGeom>
            <a:noFill/>
            <a:ln w="9525">
              <a:noFill/>
              <a:miter lim="800000"/>
              <a:headEnd/>
              <a:tailEnd/>
            </a:ln>
          </p:spPr>
        </p:pic>
        <p:grpSp>
          <p:nvGrpSpPr>
            <p:cNvPr id="4" name="Group 75"/>
            <p:cNvGrpSpPr>
              <a:grpSpLocks/>
            </p:cNvGrpSpPr>
            <p:nvPr/>
          </p:nvGrpSpPr>
          <p:grpSpPr bwMode="auto">
            <a:xfrm rot="-3733502" flipH="1" flipV="1">
              <a:off x="2502010" y="2493304"/>
              <a:ext cx="954022" cy="221466"/>
              <a:chOff x="2521" y="1060"/>
              <a:chExt cx="901" cy="236"/>
            </a:xfrm>
          </p:grpSpPr>
          <p:grpSp>
            <p:nvGrpSpPr>
              <p:cNvPr id="5" name="Group 76"/>
              <p:cNvGrpSpPr>
                <a:grpSpLocks/>
              </p:cNvGrpSpPr>
              <p:nvPr/>
            </p:nvGrpSpPr>
            <p:grpSpPr bwMode="auto">
              <a:xfrm>
                <a:off x="2521" y="1060"/>
                <a:ext cx="742" cy="186"/>
                <a:chOff x="1565" y="2568"/>
                <a:chExt cx="1118" cy="279"/>
              </a:xfrm>
            </p:grpSpPr>
            <p:sp>
              <p:nvSpPr>
                <p:cNvPr id="60465" name="AutoShape 77"/>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66" name="AutoShape 78"/>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67" name="AutoShape 79"/>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68" name="AutoShape 80"/>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81"/>
              <p:cNvGrpSpPr>
                <a:grpSpLocks/>
              </p:cNvGrpSpPr>
              <p:nvPr/>
            </p:nvGrpSpPr>
            <p:grpSpPr bwMode="auto">
              <a:xfrm rot="1353540">
                <a:off x="2680" y="1110"/>
                <a:ext cx="742" cy="186"/>
                <a:chOff x="1565" y="2568"/>
                <a:chExt cx="1118" cy="279"/>
              </a:xfrm>
            </p:grpSpPr>
            <p:sp>
              <p:nvSpPr>
                <p:cNvPr id="60461" name="AutoShape 82"/>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62" name="AutoShape 83"/>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63" name="AutoShape 84"/>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64" name="AutoShape 85"/>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 name="Group 86"/>
            <p:cNvGrpSpPr>
              <a:grpSpLocks/>
            </p:cNvGrpSpPr>
            <p:nvPr/>
          </p:nvGrpSpPr>
          <p:grpSpPr bwMode="auto">
            <a:xfrm rot="-3733502" flipH="1" flipV="1">
              <a:off x="2618121" y="2507742"/>
              <a:ext cx="844470" cy="193673"/>
              <a:chOff x="2521" y="1060"/>
              <a:chExt cx="901" cy="236"/>
            </a:xfrm>
          </p:grpSpPr>
          <p:grpSp>
            <p:nvGrpSpPr>
              <p:cNvPr id="8" name="Group 87"/>
              <p:cNvGrpSpPr>
                <a:grpSpLocks/>
              </p:cNvGrpSpPr>
              <p:nvPr/>
            </p:nvGrpSpPr>
            <p:grpSpPr bwMode="auto">
              <a:xfrm>
                <a:off x="2521" y="1060"/>
                <a:ext cx="742" cy="186"/>
                <a:chOff x="1565" y="2568"/>
                <a:chExt cx="1118" cy="279"/>
              </a:xfrm>
            </p:grpSpPr>
            <p:sp>
              <p:nvSpPr>
                <p:cNvPr id="60455" name="AutoShape 8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56" name="AutoShape 8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57" name="AutoShape 9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58" name="AutoShape 9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Group 92"/>
              <p:cNvGrpSpPr>
                <a:grpSpLocks/>
              </p:cNvGrpSpPr>
              <p:nvPr/>
            </p:nvGrpSpPr>
            <p:grpSpPr bwMode="auto">
              <a:xfrm rot="1353540">
                <a:off x="2680" y="1110"/>
                <a:ext cx="742" cy="186"/>
                <a:chOff x="1565" y="2568"/>
                <a:chExt cx="1118" cy="279"/>
              </a:xfrm>
            </p:grpSpPr>
            <p:sp>
              <p:nvSpPr>
                <p:cNvPr id="60451" name="AutoShape 9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52" name="AutoShape 9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53" name="AutoShape 9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54" name="AutoShape 9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60422" name="TextBox 677"/>
          <p:cNvSpPr txBox="1">
            <a:spLocks noChangeArrowheads="1"/>
          </p:cNvSpPr>
          <p:nvPr/>
        </p:nvSpPr>
        <p:spPr bwMode="auto">
          <a:xfrm>
            <a:off x="2592401" y="2986112"/>
            <a:ext cx="1883419" cy="584775"/>
          </a:xfrm>
          <a:prstGeom prst="rect">
            <a:avLst/>
          </a:prstGeom>
          <a:noFill/>
          <a:ln w="9525">
            <a:noFill/>
            <a:miter lim="800000"/>
            <a:headEnd/>
            <a:tailEnd/>
          </a:ln>
        </p:spPr>
        <p:txBody>
          <a:bodyPr>
            <a:noAutofit/>
          </a:bodyPr>
          <a:lstStyle/>
          <a:p>
            <a:pPr algn="ctr" fontAlgn="ctr"/>
            <a:r>
              <a:rPr lang="en-US" sz="1600" b="1" dirty="0" smtClean="0">
                <a:latin typeface="Arial" panose="020B0604020202020204" pitchFamily="34" charset="0"/>
              </a:rPr>
              <a:t>Resource management</a:t>
            </a:r>
            <a:endParaRPr lang="en-US" sz="1600" b="1" dirty="0">
              <a:latin typeface="Arial" panose="020B0604020202020204" pitchFamily="34" charset="0"/>
            </a:endParaRPr>
          </a:p>
        </p:txBody>
      </p:sp>
      <p:sp>
        <p:nvSpPr>
          <p:cNvPr id="679" name="TextBox 678"/>
          <p:cNvSpPr txBox="1"/>
          <p:nvPr/>
        </p:nvSpPr>
        <p:spPr>
          <a:xfrm>
            <a:off x="803412" y="2276872"/>
            <a:ext cx="1513567" cy="338554"/>
          </a:xfrm>
          <a:prstGeom prst="rect">
            <a:avLst/>
          </a:prstGeom>
          <a:noFill/>
        </p:spPr>
        <p:txBody>
          <a:bodyPr wrap="square">
            <a:noAutofit/>
          </a:bodyPr>
          <a:lstStyle/>
          <a:p>
            <a:pPr algn="ctr" fontAlgn="ctr">
              <a:defRPr/>
            </a:pPr>
            <a:r>
              <a:rPr lang="en-US" sz="1600" dirty="0" smtClean="0">
                <a:solidFill>
                  <a:schemeClr val="accent1">
                    <a:lumMod val="50000"/>
                  </a:schemeClr>
                </a:solidFill>
                <a:latin typeface="Arial" panose="020B0604020202020204" pitchFamily="34" charset="0"/>
              </a:rPr>
              <a:t>Alarm management</a:t>
            </a:r>
            <a:endParaRPr lang="en-US" altLang="zh-CN" sz="1600" dirty="0">
              <a:solidFill>
                <a:schemeClr val="accent1">
                  <a:lumMod val="50000"/>
                </a:schemeClr>
              </a:solidFill>
              <a:latin typeface="Arial" panose="020B0604020202020204" pitchFamily="34" charset="0"/>
              <a:ea typeface="微软雅黑" pitchFamily="34" charset="-122"/>
            </a:endParaRPr>
          </a:p>
        </p:txBody>
      </p:sp>
      <p:sp>
        <p:nvSpPr>
          <p:cNvPr id="680" name="TextBox 679"/>
          <p:cNvSpPr txBox="1"/>
          <p:nvPr/>
        </p:nvSpPr>
        <p:spPr>
          <a:xfrm>
            <a:off x="839416" y="4026550"/>
            <a:ext cx="1688782" cy="338554"/>
          </a:xfrm>
          <a:prstGeom prst="rect">
            <a:avLst/>
          </a:prstGeom>
          <a:noFill/>
        </p:spPr>
        <p:txBody>
          <a:bodyPr wrap="square">
            <a:noAutofit/>
          </a:bodyPr>
          <a:lstStyle/>
          <a:p>
            <a:pPr algn="ctr" fontAlgn="ctr">
              <a:defRPr/>
            </a:pPr>
            <a:r>
              <a:rPr lang="en-US" sz="1600" dirty="0" smtClean="0">
                <a:solidFill>
                  <a:schemeClr val="accent1">
                    <a:lumMod val="50000"/>
                  </a:schemeClr>
                </a:solidFill>
                <a:latin typeface="Arial" panose="020B0604020202020204" pitchFamily="34" charset="0"/>
              </a:rPr>
              <a:t>Performance management</a:t>
            </a:r>
            <a:endParaRPr lang="en-US" altLang="zh-CN" sz="1600" dirty="0">
              <a:solidFill>
                <a:schemeClr val="accent1">
                  <a:lumMod val="50000"/>
                </a:schemeClr>
              </a:solidFill>
              <a:latin typeface="Arial" panose="020B0604020202020204" pitchFamily="34" charset="0"/>
              <a:ea typeface="微软雅黑" pitchFamily="34" charset="-122"/>
            </a:endParaRPr>
          </a:p>
        </p:txBody>
      </p:sp>
      <p:sp>
        <p:nvSpPr>
          <p:cNvPr id="681" name="TextBox 680"/>
          <p:cNvSpPr txBox="1"/>
          <p:nvPr/>
        </p:nvSpPr>
        <p:spPr>
          <a:xfrm>
            <a:off x="3403908" y="4746630"/>
            <a:ext cx="1515046" cy="338554"/>
          </a:xfrm>
          <a:prstGeom prst="rect">
            <a:avLst/>
          </a:prstGeom>
          <a:noFill/>
        </p:spPr>
        <p:txBody>
          <a:bodyPr wrap="square">
            <a:noAutofit/>
          </a:bodyPr>
          <a:lstStyle/>
          <a:p>
            <a:pPr fontAlgn="ctr">
              <a:defRPr/>
            </a:pPr>
            <a:r>
              <a:rPr lang="en-US" sz="1600" dirty="0" smtClean="0">
                <a:solidFill>
                  <a:schemeClr val="accent1">
                    <a:lumMod val="50000"/>
                  </a:schemeClr>
                </a:solidFill>
                <a:latin typeface="Arial" panose="020B0604020202020204" pitchFamily="34" charset="0"/>
              </a:rPr>
              <a:t>Large screen monitoring</a:t>
            </a:r>
            <a:endParaRPr lang="en-US" altLang="zh-CN" sz="1600" dirty="0">
              <a:solidFill>
                <a:schemeClr val="accent1">
                  <a:lumMod val="50000"/>
                </a:schemeClr>
              </a:solidFill>
              <a:latin typeface="Arial" panose="020B0604020202020204" pitchFamily="34" charset="0"/>
              <a:ea typeface="微软雅黑" pitchFamily="34" charset="-122"/>
            </a:endParaRPr>
          </a:p>
        </p:txBody>
      </p:sp>
      <p:sp>
        <p:nvSpPr>
          <p:cNvPr id="683" name="TextBox 682"/>
          <p:cNvSpPr txBox="1"/>
          <p:nvPr/>
        </p:nvSpPr>
        <p:spPr>
          <a:xfrm>
            <a:off x="3092014" y="1214176"/>
            <a:ext cx="1168192" cy="338554"/>
          </a:xfrm>
          <a:prstGeom prst="rect">
            <a:avLst/>
          </a:prstGeom>
          <a:noFill/>
        </p:spPr>
        <p:txBody>
          <a:bodyPr wrap="square">
            <a:noAutofit/>
          </a:bodyPr>
          <a:lstStyle/>
          <a:p>
            <a:pPr algn="ctr" fontAlgn="ctr">
              <a:defRPr/>
            </a:pPr>
            <a:r>
              <a:rPr lang="en-US" sz="1600" dirty="0" smtClean="0">
                <a:solidFill>
                  <a:schemeClr val="accent1">
                    <a:lumMod val="50000"/>
                  </a:schemeClr>
                </a:solidFill>
                <a:latin typeface="Arial" panose="020B0604020202020204" pitchFamily="34" charset="0"/>
              </a:rPr>
              <a:t>Resource monitoring</a:t>
            </a:r>
            <a:endParaRPr lang="en-US" sz="1600" dirty="0">
              <a:solidFill>
                <a:schemeClr val="accent1">
                  <a:lumMod val="50000"/>
                </a:schemeClr>
              </a:solidFill>
              <a:latin typeface="Arial" panose="020B0604020202020204" pitchFamily="34" charset="0"/>
            </a:endParaRPr>
          </a:p>
        </p:txBody>
      </p:sp>
      <p:sp>
        <p:nvSpPr>
          <p:cNvPr id="684" name="TextBox 683"/>
          <p:cNvSpPr txBox="1"/>
          <p:nvPr/>
        </p:nvSpPr>
        <p:spPr>
          <a:xfrm>
            <a:off x="4657079" y="2271737"/>
            <a:ext cx="1192212" cy="338554"/>
          </a:xfrm>
          <a:prstGeom prst="rect">
            <a:avLst/>
          </a:prstGeom>
          <a:noFill/>
        </p:spPr>
        <p:txBody>
          <a:bodyPr>
            <a:noAutofit/>
          </a:bodyPr>
          <a:lstStyle/>
          <a:p>
            <a:pPr algn="ctr" fontAlgn="ctr">
              <a:defRPr/>
            </a:pPr>
            <a:r>
              <a:rPr lang="en-US" sz="1600" dirty="0" smtClean="0">
                <a:solidFill>
                  <a:schemeClr val="accent1">
                    <a:lumMod val="50000"/>
                  </a:schemeClr>
                </a:solidFill>
                <a:latin typeface="Arial" panose="020B0604020202020204" pitchFamily="34" charset="0"/>
              </a:rPr>
              <a:t>Resource adding</a:t>
            </a:r>
            <a:endParaRPr lang="en-US" sz="1600" dirty="0">
              <a:solidFill>
                <a:schemeClr val="accent1">
                  <a:lumMod val="50000"/>
                </a:schemeClr>
              </a:solidFill>
              <a:latin typeface="Arial" panose="020B0604020202020204" pitchFamily="34" charset="0"/>
            </a:endParaRPr>
          </a:p>
        </p:txBody>
      </p:sp>
      <p:sp>
        <p:nvSpPr>
          <p:cNvPr id="60430" name="Line 4"/>
          <p:cNvSpPr>
            <a:spLocks noChangeShapeType="1"/>
          </p:cNvSpPr>
          <p:nvPr/>
        </p:nvSpPr>
        <p:spPr bwMode="auto">
          <a:xfrm>
            <a:off x="5750868" y="1479892"/>
            <a:ext cx="0" cy="3569288"/>
          </a:xfrm>
          <a:prstGeom prst="line">
            <a:avLst/>
          </a:prstGeom>
          <a:noFill/>
          <a:ln w="12700">
            <a:solidFill>
              <a:srgbClr val="808000"/>
            </a:solidFill>
            <a:prstDash val="dash"/>
            <a:round/>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31" name="AutoShape 23"/>
          <p:cNvSpPr>
            <a:spLocks noChangeArrowheads="1"/>
          </p:cNvSpPr>
          <p:nvPr/>
        </p:nvSpPr>
        <p:spPr bwMode="auto">
          <a:xfrm>
            <a:off x="6008635" y="2176944"/>
            <a:ext cx="230188" cy="247651"/>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lgn="ctr">
            <a:noFill/>
            <a:round/>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32" name="Line 28"/>
          <p:cNvSpPr>
            <a:spLocks noChangeShapeType="1"/>
          </p:cNvSpPr>
          <p:nvPr/>
        </p:nvSpPr>
        <p:spPr bwMode="auto">
          <a:xfrm rot="16200000">
            <a:off x="8263948" y="-622258"/>
            <a:ext cx="0" cy="4953134"/>
          </a:xfrm>
          <a:prstGeom prst="line">
            <a:avLst/>
          </a:prstGeom>
          <a:noFill/>
          <a:ln w="12700">
            <a:solidFill>
              <a:srgbClr val="808000"/>
            </a:solidFill>
            <a:prstDash val="dash"/>
            <a:round/>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34" name="AutoShape 23"/>
          <p:cNvSpPr>
            <a:spLocks noChangeArrowheads="1"/>
          </p:cNvSpPr>
          <p:nvPr/>
        </p:nvSpPr>
        <p:spPr bwMode="auto">
          <a:xfrm>
            <a:off x="5987988" y="2816932"/>
            <a:ext cx="230188" cy="247651"/>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lgn="ctr">
            <a:noFill/>
            <a:round/>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35" name="AutoShape 23"/>
          <p:cNvSpPr>
            <a:spLocks noChangeArrowheads="1"/>
          </p:cNvSpPr>
          <p:nvPr/>
        </p:nvSpPr>
        <p:spPr bwMode="auto">
          <a:xfrm>
            <a:off x="6023992" y="3537012"/>
            <a:ext cx="230188" cy="247651"/>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lgn="ctr">
            <a:noFill/>
            <a:round/>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75" name="TextBox 36"/>
          <p:cNvSpPr txBox="1">
            <a:spLocks noChangeArrowheads="1"/>
          </p:cNvSpPr>
          <p:nvPr/>
        </p:nvSpPr>
        <p:spPr bwMode="auto">
          <a:xfrm>
            <a:off x="6312024" y="2060848"/>
            <a:ext cx="4413319" cy="346249"/>
          </a:xfrm>
          <a:prstGeom prst="rect">
            <a:avLst/>
          </a:prstGeom>
          <a:noFill/>
          <a:ln w="9525">
            <a:noFill/>
            <a:miter lim="800000"/>
            <a:headEnd/>
            <a:tailEnd/>
          </a:ln>
        </p:spPr>
        <p:txBody>
          <a:bodyPr wrap="square" anchor="ctr">
            <a:noAutofit/>
          </a:bodyPr>
          <a:lstStyle/>
          <a:p>
            <a:pPr fontAlgn="ctr">
              <a:defRPr/>
            </a:pPr>
            <a:r>
              <a:rPr lang="en-US" sz="1050" dirty="0" smtClean="0">
                <a:solidFill>
                  <a:srgbClr val="00B0F0"/>
                </a:solidFill>
                <a:latin typeface="Arial" panose="020B0604020202020204" pitchFamily="34" charset="0"/>
              </a:rPr>
              <a:t>Resource adding: Operating systems, databases, and web applications can be added for management.</a:t>
            </a:r>
            <a:endParaRPr lang="en-US" altLang="zh-CN" sz="1050" dirty="0">
              <a:solidFill>
                <a:srgbClr val="00B0F0"/>
              </a:solidFill>
              <a:latin typeface="Arial" panose="020B0604020202020204" pitchFamily="34" charset="0"/>
              <a:ea typeface="微软雅黑" pitchFamily="34" charset="-122"/>
            </a:endParaRPr>
          </a:p>
        </p:txBody>
      </p:sp>
      <p:sp>
        <p:nvSpPr>
          <p:cNvPr id="62" name="TextBox 36"/>
          <p:cNvSpPr txBox="1">
            <a:spLocks noChangeArrowheads="1"/>
          </p:cNvSpPr>
          <p:nvPr/>
        </p:nvSpPr>
        <p:spPr bwMode="auto">
          <a:xfrm>
            <a:off x="6327196" y="2479329"/>
            <a:ext cx="4413319" cy="854080"/>
          </a:xfrm>
          <a:prstGeom prst="rect">
            <a:avLst/>
          </a:prstGeom>
          <a:noFill/>
          <a:ln w="9525">
            <a:noFill/>
            <a:miter lim="800000"/>
            <a:headEnd/>
            <a:tailEnd/>
          </a:ln>
        </p:spPr>
        <p:txBody>
          <a:bodyPr wrap="square" anchor="ctr">
            <a:noAutofit/>
          </a:bodyPr>
          <a:lstStyle/>
          <a:p>
            <a:pPr fontAlgn="ctr">
              <a:defRPr/>
            </a:pPr>
            <a:r>
              <a:rPr lang="en-US" sz="1050" dirty="0" smtClean="0">
                <a:solidFill>
                  <a:srgbClr val="00B0F0"/>
                </a:solidFill>
                <a:latin typeface="Arial" panose="020B0604020202020204" pitchFamily="34" charset="0"/>
              </a:rPr>
              <a:t>Resource monitoring: Basic operating system information (release version, software version, vendor, kernel version, the number running days, CPU, memory, disks, and processes), database information (version, vendor, and the number of connections), and web application statuses (response time) can be monitored.</a:t>
            </a:r>
            <a:endParaRPr lang="en-US" sz="1050" dirty="0">
              <a:solidFill>
                <a:srgbClr val="00B0F0"/>
              </a:solidFill>
              <a:latin typeface="Arial" panose="020B0604020202020204" pitchFamily="34" charset="0"/>
            </a:endParaRPr>
          </a:p>
        </p:txBody>
      </p:sp>
      <p:sp>
        <p:nvSpPr>
          <p:cNvPr id="63" name="TextBox 36"/>
          <p:cNvSpPr txBox="1">
            <a:spLocks noChangeArrowheads="1"/>
          </p:cNvSpPr>
          <p:nvPr/>
        </p:nvSpPr>
        <p:spPr bwMode="auto">
          <a:xfrm>
            <a:off x="6312024" y="3429000"/>
            <a:ext cx="4413319" cy="346249"/>
          </a:xfrm>
          <a:prstGeom prst="rect">
            <a:avLst/>
          </a:prstGeom>
          <a:noFill/>
          <a:ln w="9525">
            <a:noFill/>
            <a:miter lim="800000"/>
            <a:headEnd/>
            <a:tailEnd/>
          </a:ln>
        </p:spPr>
        <p:txBody>
          <a:bodyPr wrap="square" anchor="ctr">
            <a:noAutofit/>
          </a:bodyPr>
          <a:lstStyle/>
          <a:p>
            <a:pPr fontAlgn="ctr">
              <a:defRPr/>
            </a:pPr>
            <a:r>
              <a:rPr lang="en-US" sz="1050" dirty="0" smtClean="0">
                <a:solidFill>
                  <a:srgbClr val="00B0F0"/>
                </a:solidFill>
                <a:latin typeface="Arial" panose="020B0604020202020204" pitchFamily="34" charset="0"/>
              </a:rPr>
              <a:t>Alarm monitoring: Alarms of operating systems, databases, and web applications can be monitored.</a:t>
            </a:r>
            <a:endParaRPr lang="en-US" sz="1050" dirty="0">
              <a:solidFill>
                <a:srgbClr val="00B0F0"/>
              </a:solidFill>
              <a:latin typeface="Arial" panose="020B0604020202020204" pitchFamily="34" charset="0"/>
            </a:endParaRPr>
          </a:p>
        </p:txBody>
      </p:sp>
      <p:sp>
        <p:nvSpPr>
          <p:cNvPr id="65" name="AutoShape 23"/>
          <p:cNvSpPr>
            <a:spLocks noChangeArrowheads="1"/>
          </p:cNvSpPr>
          <p:nvPr/>
        </p:nvSpPr>
        <p:spPr bwMode="auto">
          <a:xfrm>
            <a:off x="6023992" y="4653136"/>
            <a:ext cx="230188" cy="247651"/>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lgn="ctr">
            <a:noFill/>
            <a:round/>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36"/>
          <p:cNvSpPr txBox="1">
            <a:spLocks noChangeArrowheads="1"/>
          </p:cNvSpPr>
          <p:nvPr/>
        </p:nvSpPr>
        <p:spPr bwMode="auto">
          <a:xfrm>
            <a:off x="6312024" y="4545124"/>
            <a:ext cx="4413319" cy="346249"/>
          </a:xfrm>
          <a:prstGeom prst="rect">
            <a:avLst/>
          </a:prstGeom>
          <a:noFill/>
          <a:ln w="9525">
            <a:noFill/>
            <a:miter lim="800000"/>
            <a:headEnd/>
            <a:tailEnd/>
          </a:ln>
        </p:spPr>
        <p:txBody>
          <a:bodyPr wrap="square" anchor="ctr">
            <a:noAutofit/>
          </a:bodyPr>
          <a:lstStyle/>
          <a:p>
            <a:pPr fontAlgn="ctr">
              <a:defRPr/>
            </a:pPr>
            <a:r>
              <a:rPr lang="en-US" sz="1050" dirty="0" smtClean="0">
                <a:solidFill>
                  <a:srgbClr val="00B0F0"/>
                </a:solidFill>
                <a:latin typeface="Arial" panose="020B0604020202020204" pitchFamily="34" charset="0"/>
              </a:rPr>
              <a:t>Large screen monitoring: Top </a:t>
            </a:r>
            <a:r>
              <a:rPr lang="en-US" sz="1050" i="1" dirty="0" smtClean="0">
                <a:solidFill>
                  <a:srgbClr val="00B0F0"/>
                </a:solidFill>
                <a:latin typeface="Arial" panose="020B0604020202020204" pitchFamily="34" charset="0"/>
              </a:rPr>
              <a:t>N</a:t>
            </a:r>
            <a:r>
              <a:rPr lang="en-US" sz="1050" dirty="0" smtClean="0">
                <a:solidFill>
                  <a:srgbClr val="00B0F0"/>
                </a:solidFill>
                <a:latin typeface="Arial" panose="020B0604020202020204" pitchFamily="34" charset="0"/>
              </a:rPr>
              <a:t> CPU, memory, and disk usage of operating systems can be displayed on a large screen.</a:t>
            </a:r>
            <a:endParaRPr lang="en-US" altLang="zh-CN" sz="1050" dirty="0">
              <a:solidFill>
                <a:srgbClr val="00B0F0"/>
              </a:solidFill>
              <a:latin typeface="Arial" panose="020B0604020202020204" pitchFamily="34" charset="0"/>
              <a:ea typeface="微软雅黑" pitchFamily="34" charset="-122"/>
            </a:endParaRPr>
          </a:p>
        </p:txBody>
      </p:sp>
      <p:sp>
        <p:nvSpPr>
          <p:cNvPr id="59" name="AutoShape 23"/>
          <p:cNvSpPr>
            <a:spLocks noChangeArrowheads="1"/>
          </p:cNvSpPr>
          <p:nvPr/>
        </p:nvSpPr>
        <p:spPr bwMode="auto">
          <a:xfrm>
            <a:off x="6023992" y="4113076"/>
            <a:ext cx="230188" cy="247651"/>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lgn="ctr">
            <a:noFill/>
            <a:round/>
            <a:headEnd/>
            <a:tailEnd/>
          </a:ln>
        </p:spPr>
        <p:txBody>
          <a:bodyPr wrap="non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4" name="TextBox 36"/>
          <p:cNvSpPr txBox="1">
            <a:spLocks noChangeArrowheads="1"/>
          </p:cNvSpPr>
          <p:nvPr/>
        </p:nvSpPr>
        <p:spPr bwMode="auto">
          <a:xfrm>
            <a:off x="6312024" y="3861048"/>
            <a:ext cx="4413319" cy="600164"/>
          </a:xfrm>
          <a:prstGeom prst="rect">
            <a:avLst/>
          </a:prstGeom>
          <a:noFill/>
          <a:ln w="9525">
            <a:noFill/>
            <a:miter lim="800000"/>
            <a:headEnd/>
            <a:tailEnd/>
          </a:ln>
        </p:spPr>
        <p:txBody>
          <a:bodyPr wrap="square" anchor="ctr">
            <a:noAutofit/>
          </a:bodyPr>
          <a:lstStyle/>
          <a:p>
            <a:pPr fontAlgn="ctr">
              <a:defRPr/>
            </a:pPr>
            <a:r>
              <a:rPr lang="en-US" sz="1050" dirty="0" smtClean="0">
                <a:solidFill>
                  <a:srgbClr val="00B0F0"/>
                </a:solidFill>
                <a:latin typeface="Arial" panose="020B0604020202020204" pitchFamily="34" charset="0"/>
              </a:rPr>
              <a:t>Performance monitoring: Both real-time and historical operating system performance, such as the CPU, memory, and disk usage, can be monitored.</a:t>
            </a:r>
            <a:endParaRPr lang="en-US" sz="1050" dirty="0">
              <a:solidFill>
                <a:srgbClr val="00B0F0"/>
              </a:solidFill>
              <a:latin typeface="Arial" panose="020B0604020202020204" pitchFamily="34" charset="0"/>
            </a:endParaRPr>
          </a:p>
        </p:txBody>
      </p:sp>
      <p:sp>
        <p:nvSpPr>
          <p:cNvPr id="58" name="Rectangle 2"/>
          <p:cNvSpPr txBox="1">
            <a:spLocks noChangeArrowheads="1"/>
          </p:cNvSpPr>
          <p:nvPr/>
        </p:nvSpPr>
        <p:spPr bwMode="auto">
          <a:xfrm>
            <a:off x="371364" y="332656"/>
            <a:ext cx="8401094"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Arial"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Arial"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Arial"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Arial" pitchFamily="34" charset="0"/>
                <a:ea typeface="华文细黑" pitchFamily="2" charset="-122"/>
                <a:cs typeface="宋体" charset="-122"/>
              </a:defRPr>
            </a:lvl9pPr>
          </a:lstStyle>
          <a:p>
            <a:pPr defTabSz="914034" fontAlgn="ctr"/>
            <a:r>
              <a:rPr lang="en-US" sz="2800" dirty="0" smtClean="0">
                <a:latin typeface="Arial" panose="020B0604020202020204" pitchFamily="34" charset="0"/>
              </a:rPr>
              <a:t>eSight Application Management Features</a:t>
            </a:r>
            <a:endParaRPr lang="en-US" sz="2800" dirty="0">
              <a:latin typeface="Arial" panose="020B0604020202020204" pitchFamily="34" charset="0"/>
            </a:endParaRPr>
          </a:p>
        </p:txBody>
      </p:sp>
      <p:sp>
        <p:nvSpPr>
          <p:cNvPr id="67" name="矩形 66"/>
          <p:cNvSpPr/>
          <p:nvPr/>
        </p:nvSpPr>
        <p:spPr>
          <a:xfrm>
            <a:off x="5747694" y="1554068"/>
            <a:ext cx="697355" cy="246125"/>
          </a:xfrm>
          <a:prstGeom prst="rect">
            <a:avLst/>
          </a:prstGeom>
          <a:noFill/>
        </p:spPr>
        <p:txBody>
          <a:bodyPr wrap="none">
            <a:noAutofit/>
          </a:bodyPr>
          <a:lstStyle/>
          <a:p>
            <a:pPr algn="ctr" fontAlgn="ctr">
              <a:defRPr/>
            </a:pPr>
            <a:r>
              <a:rPr lang="en-US" b="1" dirty="0" smtClean="0">
                <a:solidFill>
                  <a:srgbClr val="0070C0"/>
                </a:solidFill>
                <a:effectLst>
                  <a:innerShdw blurRad="69850" dist="43180" dir="5400000">
                    <a:srgbClr val="000000">
                      <a:alpha val="65000"/>
                    </a:srgbClr>
                  </a:innerShdw>
                </a:effectLst>
                <a:latin typeface="Arial" panose="020B0604020202020204" pitchFamily="34" charset="0"/>
              </a:rPr>
              <a:t>Overview</a:t>
            </a:r>
            <a:endParaRPr lang="en-US" altLang="zh-CN" sz="2799" b="1" dirty="0">
              <a:ln w="1905"/>
              <a:solidFill>
                <a:srgbClr val="0070C0"/>
              </a:solidFill>
              <a:effectLst>
                <a:innerShdw blurRad="69850" dist="43180" dir="5400000">
                  <a:srgbClr val="000000">
                    <a:alpha val="65000"/>
                  </a:srgbClr>
                </a:innerShdw>
              </a:effectLst>
              <a:latin typeface="Arial" panose="020B0604020202020204" pitchFamily="34" charset="0"/>
              <a:ea typeface="微软雅黑" pitchFamily="34" charset="-122"/>
            </a:endParaRPr>
          </a:p>
        </p:txBody>
      </p:sp>
    </p:spTree>
    <p:extLst>
      <p:ext uri="{BB962C8B-B14F-4D97-AF65-F5344CB8AC3E}">
        <p14:creationId xmlns:p14="http://schemas.microsoft.com/office/powerpoint/2010/main" val="251551877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27"/>
          <p:cNvGrpSpPr/>
          <p:nvPr/>
        </p:nvGrpSpPr>
        <p:grpSpPr>
          <a:xfrm>
            <a:off x="3250416" y="1705036"/>
            <a:ext cx="5233531" cy="568103"/>
            <a:chOff x="2026783" y="1522767"/>
            <a:chExt cx="5235575" cy="568325"/>
          </a:xfrm>
        </p:grpSpPr>
        <p:sp>
          <p:nvSpPr>
            <p:cNvPr id="21" name="Freeform 11"/>
            <p:cNvSpPr>
              <a:spLocks/>
            </p:cNvSpPr>
            <p:nvPr/>
          </p:nvSpPr>
          <p:spPr bwMode="gray">
            <a:xfrm>
              <a:off x="2728458" y="152276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7F7F7F"/>
            </a:solid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12"/>
            <p:cNvSpPr>
              <a:spLocks/>
            </p:cNvSpPr>
            <p:nvPr/>
          </p:nvSpPr>
          <p:spPr bwMode="gray">
            <a:xfrm>
              <a:off x="2026783" y="152276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7F7F7F"/>
            </a:solid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 Box 13"/>
            <p:cNvSpPr txBox="1">
              <a:spLocks noChangeArrowheads="1"/>
            </p:cNvSpPr>
            <p:nvPr/>
          </p:nvSpPr>
          <p:spPr bwMode="gray">
            <a:xfrm>
              <a:off x="2841226" y="1568805"/>
              <a:ext cx="3581400" cy="461717"/>
            </a:xfrm>
            <a:prstGeom prst="rect">
              <a:avLst/>
            </a:prstGeom>
            <a:noFill/>
            <a:ln w="9525">
              <a:noFill/>
              <a:miter lim="800000"/>
              <a:headEnd/>
              <a:tailEnd/>
            </a:ln>
            <a:effectLst>
              <a:outerShdw dist="17961" dir="2700000" algn="ctr" rotWithShape="0">
                <a:srgbClr val="333333">
                  <a:alpha val="50000"/>
                </a:srgbClr>
              </a:outerShdw>
            </a:effectLst>
          </p:spPr>
          <p:txBody>
            <a:bodyPr>
              <a:noAutofit/>
            </a:bodyPr>
            <a:lstStyle/>
            <a:p>
              <a:pPr defTabSz="914034" fontAlgn="ctr">
                <a:defRPr/>
              </a:pPr>
              <a:r>
                <a:rPr lang="en-US" sz="2399" dirty="0" smtClean="0">
                  <a:solidFill>
                    <a:srgbClr val="FFFFFF"/>
                  </a:solidFill>
                  <a:latin typeface="Arial" panose="020B0604020202020204" pitchFamily="34" charset="0"/>
                </a:rPr>
                <a:t>Features</a:t>
              </a:r>
              <a:endParaRPr lang="en-US" sz="2399" dirty="0">
                <a:solidFill>
                  <a:srgbClr val="FFFFFF"/>
                </a:solidFill>
                <a:latin typeface="Arial" panose="020B0604020202020204" pitchFamily="34" charset="0"/>
              </a:endParaRPr>
            </a:p>
          </p:txBody>
        </p:sp>
        <p:sp>
          <p:nvSpPr>
            <p:cNvPr id="24" name="Text Box 16"/>
            <p:cNvSpPr txBox="1">
              <a:spLocks noChangeArrowheads="1"/>
            </p:cNvSpPr>
            <p:nvPr/>
          </p:nvSpPr>
          <p:spPr bwMode="gray">
            <a:xfrm>
              <a:off x="2224006" y="1532292"/>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p>
              <a:pPr algn="ctr" defTabSz="914034" fontAlgn="ctr">
                <a:spcBef>
                  <a:spcPct val="50000"/>
                </a:spcBef>
                <a:defRPr/>
              </a:pPr>
              <a:r>
                <a:rPr lang="en-US" sz="2799" b="1" dirty="0" smtClean="0">
                  <a:solidFill>
                    <a:srgbClr val="FFFFFF"/>
                  </a:solidFill>
                  <a:latin typeface="Arial" panose="020B0604020202020204" pitchFamily="34" charset="0"/>
                </a:rPr>
                <a:t>1</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5" name="组合 40"/>
          <p:cNvGrpSpPr/>
          <p:nvPr/>
        </p:nvGrpSpPr>
        <p:grpSpPr>
          <a:xfrm>
            <a:off x="3237776" y="2572979"/>
            <a:ext cx="5233531" cy="568103"/>
            <a:chOff x="2026783" y="4076577"/>
            <a:chExt cx="5235575" cy="568325"/>
          </a:xfrm>
          <a:solidFill>
            <a:srgbClr val="C00000"/>
          </a:solidFill>
        </p:grpSpPr>
        <p:sp>
          <p:nvSpPr>
            <p:cNvPr id="26" name="Freeform 6"/>
            <p:cNvSpPr>
              <a:spLocks/>
            </p:cNvSpPr>
            <p:nvPr/>
          </p:nvSpPr>
          <p:spPr bwMode="gray">
            <a:xfrm>
              <a:off x="2728458" y="407657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p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7"/>
            <p:cNvSpPr>
              <a:spLocks/>
            </p:cNvSpPr>
            <p:nvPr/>
          </p:nvSpPr>
          <p:spPr bwMode="gray">
            <a:xfrm>
              <a:off x="2026783" y="407657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p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 Box 18"/>
            <p:cNvSpPr txBox="1">
              <a:spLocks noChangeArrowheads="1"/>
            </p:cNvSpPr>
            <p:nvPr/>
          </p:nvSpPr>
          <p:spPr bwMode="gray">
            <a:xfrm>
              <a:off x="2220196" y="4101977"/>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defPPr>
                <a:defRPr lang="en-US"/>
              </a:defPPr>
              <a:lvl1pPr marR="0" lvl="0" indent="0" algn="ctr" defTabSz="914400" fontAlgn="base">
                <a:lnSpc>
                  <a:spcPct val="100000"/>
                </a:lnSpc>
                <a:spcBef>
                  <a:spcPct val="50000"/>
                </a:spcBef>
                <a:spcAft>
                  <a:spcPct val="0"/>
                </a:spcAft>
                <a:buClrTx/>
                <a:buSzTx/>
                <a:buFontTx/>
                <a:buNone/>
                <a:tabLst/>
                <a:defRPr kumimoji="0" sz="2800" b="1" i="0" u="none" strike="noStrike" kern="0" cap="none" spc="0" normalizeH="0" baseline="0">
                  <a:ln>
                    <a:noFill/>
                  </a:ln>
                  <a:solidFill>
                    <a:srgbClr val="FFFFFF"/>
                  </a:solidFill>
                  <a:effectLst/>
                  <a:uLnTx/>
                  <a:uFillTx/>
                  <a:latin typeface="Arial"/>
                  <a:ea typeface="宋体" pitchFamily="2" charset="-122"/>
                </a:defRPr>
              </a:lvl1pPr>
            </a:lstStyle>
            <a:p>
              <a:pPr fontAlgn="ctr"/>
              <a:r>
                <a:rPr lang="en-US" sz="2799" dirty="0" smtClean="0">
                  <a:latin typeface="Arial" panose="020B0604020202020204" pitchFamily="34" charset="0"/>
                </a:rPr>
                <a:t>2</a:t>
              </a:r>
              <a:endParaRPr lang="en-US" altLang="zh-CN" sz="2799"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40"/>
          <p:cNvGrpSpPr/>
          <p:nvPr/>
        </p:nvGrpSpPr>
        <p:grpSpPr>
          <a:xfrm>
            <a:off x="3250416" y="3385084"/>
            <a:ext cx="5233531" cy="568103"/>
            <a:chOff x="2026783" y="4076577"/>
            <a:chExt cx="5235575" cy="568325"/>
          </a:xfrm>
        </p:grpSpPr>
        <p:sp>
          <p:nvSpPr>
            <p:cNvPr id="32" name="Freeform 6"/>
            <p:cNvSpPr>
              <a:spLocks/>
            </p:cNvSpPr>
            <p:nvPr/>
          </p:nvSpPr>
          <p:spPr bwMode="gray">
            <a:xfrm>
              <a:off x="2728458" y="407657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gray">
            <a:xfrm>
              <a:off x="2026783" y="407657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 Box 8"/>
            <p:cNvSpPr txBox="1">
              <a:spLocks noChangeArrowheads="1"/>
            </p:cNvSpPr>
            <p:nvPr/>
          </p:nvSpPr>
          <p:spPr bwMode="gray">
            <a:xfrm>
              <a:off x="2841225" y="4125790"/>
              <a:ext cx="415964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defRPr/>
              </a:pP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35" name="Text Box 18"/>
            <p:cNvSpPr txBox="1">
              <a:spLocks noChangeArrowheads="1"/>
            </p:cNvSpPr>
            <p:nvPr/>
          </p:nvSpPr>
          <p:spPr bwMode="gray">
            <a:xfrm>
              <a:off x="2220196" y="4101977"/>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p>
              <a:pPr algn="ctr" defTabSz="914034" fontAlgn="ctr">
                <a:spcBef>
                  <a:spcPct val="50000"/>
                </a:spcBef>
                <a:defRPr/>
              </a:pPr>
              <a:r>
                <a:rPr lang="en-US" sz="2799" b="1" dirty="0" smtClean="0">
                  <a:solidFill>
                    <a:srgbClr val="FFFFFF"/>
                  </a:solidFill>
                  <a:latin typeface="Arial" panose="020B0604020202020204" pitchFamily="34" charset="0"/>
                </a:rPr>
                <a:t>3</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6" name="Text Box 8"/>
          <p:cNvSpPr txBox="1">
            <a:spLocks noChangeArrowheads="1"/>
          </p:cNvSpPr>
          <p:nvPr/>
        </p:nvSpPr>
        <p:spPr bwMode="gray">
          <a:xfrm>
            <a:off x="4064539" y="3410474"/>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r>
              <a:rPr lang="en-US" sz="2399" dirty="0" smtClean="0">
                <a:solidFill>
                  <a:srgbClr val="FFFFFF"/>
                </a:solidFill>
                <a:latin typeface="Arial" panose="020B0604020202020204" pitchFamily="34" charset="0"/>
              </a:rPr>
              <a:t>Routine </a:t>
            </a:r>
            <a:r>
              <a:rPr lang="en-US" sz="2399" dirty="0" err="1" smtClean="0">
                <a:solidFill>
                  <a:srgbClr val="FFFFFF"/>
                </a:solidFill>
                <a:latin typeface="Arial" panose="020B0604020202020204" pitchFamily="34" charset="0"/>
              </a:rPr>
              <a:t>O&amp;M</a:t>
            </a:r>
            <a:endParaRPr lang="en-US" sz="2399" dirty="0">
              <a:solidFill>
                <a:srgbClr val="FFFFFF"/>
              </a:solidFill>
              <a:latin typeface="Arial" panose="020B0604020202020204" pitchFamily="34" charset="0"/>
            </a:endParaRPr>
          </a:p>
        </p:txBody>
      </p:sp>
      <p:sp>
        <p:nvSpPr>
          <p:cNvPr id="18" name="Text Box 8"/>
          <p:cNvSpPr txBox="1">
            <a:spLocks noChangeArrowheads="1"/>
          </p:cNvSpPr>
          <p:nvPr/>
        </p:nvSpPr>
        <p:spPr bwMode="gray">
          <a:xfrm>
            <a:off x="4051899" y="2598369"/>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r>
              <a:rPr lang="en-US" sz="2399" dirty="0" smtClean="0">
                <a:solidFill>
                  <a:srgbClr val="FFFFFF"/>
                </a:solidFill>
                <a:latin typeface="Arial" panose="020B0604020202020204" pitchFamily="34" charset="0"/>
              </a:rPr>
              <a:t>Deployment</a:t>
            </a:r>
            <a:endParaRPr lang="en-US" sz="2399" dirty="0">
              <a:solidFill>
                <a:srgbClr val="FFFFFF"/>
              </a:solidFill>
              <a:latin typeface="Arial" panose="020B0604020202020204" pitchFamily="34" charset="0"/>
            </a:endParaRPr>
          </a:p>
        </p:txBody>
      </p:sp>
    </p:spTree>
    <p:extLst>
      <p:ext uri="{BB962C8B-B14F-4D97-AF65-F5344CB8AC3E}">
        <p14:creationId xmlns:p14="http://schemas.microsoft.com/office/powerpoint/2010/main" val="417261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标题 1"/>
          <p:cNvSpPr txBox="1">
            <a:spLocks/>
          </p:cNvSpPr>
          <p:nvPr/>
        </p:nvSpPr>
        <p:spPr bwMode="auto">
          <a:xfrm>
            <a:off x="371364" y="332656"/>
            <a:ext cx="8401094"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defPPr lvl="0">
              <a:defRPr lang="zh-CN"/>
            </a:defPPr>
            <a:lvl1pPr defTabSz="914034" eaLnBrk="0" fontAlgn="ctr" hangingPunct="0">
              <a:defRPr sz="2800" b="1">
                <a:solidFill>
                  <a:srgbClr val="990000"/>
                </a:solidFill>
                <a:ea typeface="黑体" pitchFamily="49" charset="-122"/>
                <a:cs typeface="+mj-cs"/>
              </a:defRPr>
            </a:lvl1pPr>
            <a:lvl2pPr eaLnBrk="0" fontAlgn="base" hangingPunct="0">
              <a:defRPr sz="3200" b="1">
                <a:solidFill>
                  <a:srgbClr val="990000"/>
                </a:solidFill>
                <a:ea typeface="黑体" pitchFamily="49" charset="-122"/>
                <a:cs typeface="宋体" charset="-122"/>
              </a:defRPr>
            </a:lvl2pPr>
            <a:lvl3pPr eaLnBrk="0" fontAlgn="base" hangingPunct="0">
              <a:defRPr sz="3200" b="1">
                <a:solidFill>
                  <a:srgbClr val="990000"/>
                </a:solidFill>
                <a:ea typeface="黑体" pitchFamily="49" charset="-122"/>
                <a:cs typeface="宋体" charset="-122"/>
              </a:defRPr>
            </a:lvl3pPr>
            <a:lvl4pPr eaLnBrk="0" fontAlgn="base" hangingPunct="0">
              <a:defRPr sz="3200" b="1">
                <a:solidFill>
                  <a:srgbClr val="990000"/>
                </a:solidFill>
                <a:ea typeface="黑体" pitchFamily="49" charset="-122"/>
                <a:cs typeface="宋体" charset="-122"/>
              </a:defRPr>
            </a:lvl4pPr>
            <a:lvl5pPr eaLnBrk="0" fontAlgn="base" hangingPunct="0">
              <a:defRPr sz="3200" b="1">
                <a:solidFill>
                  <a:srgbClr val="990000"/>
                </a:solidFill>
                <a:ea typeface="黑体" pitchFamily="49" charset="-122"/>
                <a:cs typeface="宋体" charset="-122"/>
              </a:defRPr>
            </a:lvl5pPr>
            <a:lvl6pPr marL="457200" fontAlgn="base">
              <a:spcBef>
                <a:spcPct val="0"/>
              </a:spcBef>
              <a:spcAft>
                <a:spcPct val="0"/>
              </a:spcAft>
              <a:defRPr sz="3200" b="1">
                <a:solidFill>
                  <a:srgbClr val="990000"/>
                </a:solidFill>
                <a:ea typeface="华文细黑" pitchFamily="2" charset="-122"/>
                <a:cs typeface="宋体" charset="-122"/>
              </a:defRPr>
            </a:lvl6pPr>
            <a:lvl7pPr marL="914400" fontAlgn="base">
              <a:spcBef>
                <a:spcPct val="0"/>
              </a:spcBef>
              <a:spcAft>
                <a:spcPct val="0"/>
              </a:spcAft>
              <a:defRPr sz="3200" b="1">
                <a:solidFill>
                  <a:srgbClr val="990000"/>
                </a:solidFill>
                <a:ea typeface="华文细黑" pitchFamily="2" charset="-122"/>
                <a:cs typeface="宋体" charset="-122"/>
              </a:defRPr>
            </a:lvl7pPr>
            <a:lvl8pPr marL="1371600" fontAlgn="base">
              <a:spcBef>
                <a:spcPct val="0"/>
              </a:spcBef>
              <a:spcAft>
                <a:spcPct val="0"/>
              </a:spcAft>
              <a:defRPr sz="3200" b="1">
                <a:solidFill>
                  <a:srgbClr val="990000"/>
                </a:solidFill>
                <a:ea typeface="华文细黑" pitchFamily="2" charset="-122"/>
                <a:cs typeface="宋体" charset="-122"/>
              </a:defRPr>
            </a:lvl8pPr>
            <a:lvl9pPr marL="1828800" fontAlgn="base">
              <a:spcBef>
                <a:spcPct val="0"/>
              </a:spcBef>
              <a:spcAft>
                <a:spcPct val="0"/>
              </a:spcAft>
              <a:defRPr sz="3200" b="1">
                <a:solidFill>
                  <a:srgbClr val="990000"/>
                </a:solidFill>
                <a:ea typeface="华文细黑" pitchFamily="2" charset="-122"/>
                <a:cs typeface="宋体" charset="-122"/>
              </a:defRPr>
            </a:lvl9pPr>
          </a:lstStyle>
          <a:p>
            <a:r>
              <a:rPr lang="en-US" dirty="0"/>
              <a:t>Deployment Overview</a:t>
            </a:r>
          </a:p>
        </p:txBody>
      </p:sp>
      <p:sp>
        <p:nvSpPr>
          <p:cNvPr id="9" name="燕尾形 8"/>
          <p:cNvSpPr/>
          <p:nvPr/>
        </p:nvSpPr>
        <p:spPr bwMode="auto">
          <a:xfrm>
            <a:off x="2135560" y="3320988"/>
            <a:ext cx="4358537" cy="1004045"/>
          </a:xfrm>
          <a:prstGeom prst="chevron">
            <a:avLst/>
          </a:prstGeom>
          <a:solidFill>
            <a:srgbClr val="666666">
              <a:lumMod val="40000"/>
              <a:lumOff val="60000"/>
            </a:srgbClr>
          </a:solidFill>
          <a:ln>
            <a:noFill/>
          </a:ln>
          <a:effectLst/>
          <a:extLst/>
        </p:spPr>
        <p:txBody>
          <a:bodyPr vert="horz" wrap="square" lIns="91404" tIns="45702" rIns="91404" bIns="45702" numCol="1" rtlCol="0" anchor="ctr" anchorCtr="0" compatLnSpc="1">
            <a:prstTxWarp prst="textNoShape">
              <a:avLst/>
            </a:prstTxWarp>
            <a:noAutofit/>
          </a:bodyPr>
          <a:lstStyle/>
          <a:p>
            <a:pPr algn="ctr" defTabSz="914034" eaLnBrk="0" fontAlgn="ctr" hangingPunct="0">
              <a:buClr>
                <a:srgbClr val="CC9900"/>
              </a:buClr>
            </a:pPr>
            <a:r>
              <a:rPr lang="en-US" sz="1399" b="1" dirty="0" smtClean="0">
                <a:solidFill>
                  <a:srgbClr val="1D1D1A"/>
                </a:solidFill>
                <a:latin typeface="Arial" panose="020B0604020202020204" pitchFamily="34" charset="0"/>
              </a:rPr>
              <a:t>Device adding</a:t>
            </a:r>
            <a:endParaRPr lang="en-US" sz="1399" b="1" dirty="0">
              <a:solidFill>
                <a:srgbClr val="1D1D1A"/>
              </a:solidFill>
              <a:latin typeface="Arial" panose="020B0604020202020204" pitchFamily="34" charset="0"/>
            </a:endParaRPr>
          </a:p>
        </p:txBody>
      </p:sp>
      <p:sp>
        <p:nvSpPr>
          <p:cNvPr id="10" name="燕尾形 9"/>
          <p:cNvSpPr/>
          <p:nvPr/>
        </p:nvSpPr>
        <p:spPr bwMode="auto">
          <a:xfrm>
            <a:off x="6189415" y="3333970"/>
            <a:ext cx="4227065" cy="1004045"/>
          </a:xfrm>
          <a:prstGeom prst="chevron">
            <a:avLst/>
          </a:prstGeom>
          <a:solidFill>
            <a:srgbClr val="00B0F0"/>
          </a:solidFill>
          <a:ln>
            <a:noFill/>
          </a:ln>
          <a:effectLst/>
          <a:extLst/>
        </p:spPr>
        <p:txBody>
          <a:bodyPr vert="horz" wrap="square" lIns="91404" tIns="45702" rIns="91404" bIns="45702" numCol="1" rtlCol="0" anchor="ctr" anchorCtr="0" compatLnSpc="1">
            <a:prstTxWarp prst="textNoShape">
              <a:avLst/>
            </a:prstTxWarp>
            <a:noAutofit/>
          </a:bodyPr>
          <a:lstStyle/>
          <a:p>
            <a:pPr algn="ctr" defTabSz="914034" eaLnBrk="0" fontAlgn="ctr" hangingPunct="0">
              <a:buClr>
                <a:srgbClr val="CC9900"/>
              </a:buClr>
            </a:pPr>
            <a:r>
              <a:rPr lang="en-US" sz="1399" b="1" dirty="0" smtClean="0">
                <a:solidFill>
                  <a:srgbClr val="FFFFFF"/>
                </a:solidFill>
                <a:latin typeface="Arial" panose="020B0604020202020204" pitchFamily="34" charset="0"/>
              </a:rPr>
              <a:t>(Optional) Monitoring configuration</a:t>
            </a:r>
            <a:endParaRPr lang="en-US" sz="1399" b="1" dirty="0">
              <a:solidFill>
                <a:srgbClr val="FFFFFF"/>
              </a:solidFill>
              <a:latin typeface="Arial" panose="020B0604020202020204" pitchFamily="34" charset="0"/>
            </a:endParaRPr>
          </a:p>
        </p:txBody>
      </p:sp>
      <p:sp>
        <p:nvSpPr>
          <p:cNvPr id="15" name="文本框 14"/>
          <p:cNvSpPr txBox="1"/>
          <p:nvPr/>
        </p:nvSpPr>
        <p:spPr>
          <a:xfrm>
            <a:off x="2675620" y="2456892"/>
            <a:ext cx="3240360" cy="507831"/>
          </a:xfrm>
          <a:prstGeom prst="rect">
            <a:avLst/>
          </a:prstGeom>
          <a:gradFill>
            <a:gsLst>
              <a:gs pos="0">
                <a:srgbClr val="666666">
                  <a:lumMod val="40000"/>
                  <a:lumOff val="60000"/>
                </a:srgbClr>
              </a:gs>
              <a:gs pos="44000">
                <a:srgbClr val="666666">
                  <a:lumMod val="20000"/>
                  <a:lumOff val="80000"/>
                </a:srgbClr>
              </a:gs>
              <a:gs pos="77000">
                <a:srgbClr val="666666">
                  <a:lumMod val="20000"/>
                  <a:lumOff val="80000"/>
                </a:srgbClr>
              </a:gs>
              <a:gs pos="100000">
                <a:srgbClr val="FFFFFF"/>
              </a:gs>
            </a:gsLst>
            <a:lin ang="10800000" scaled="0"/>
          </a:gradFill>
        </p:spPr>
        <p:txBody>
          <a:bodyPr wrap="square" lIns="0" tIns="0" rIns="0" bIns="0" rtlCol="0" anchor="ctr">
            <a:noAutofit/>
          </a:bodyPr>
          <a:lstStyle/>
          <a:p>
            <a:pPr defTabSz="914034" fontAlgn="ctr">
              <a:spcBef>
                <a:spcPts val="0"/>
              </a:spcBef>
              <a:spcAft>
                <a:spcPts val="0"/>
              </a:spcAft>
              <a:defRPr/>
            </a:pPr>
            <a:r>
              <a:rPr lang="en-US" sz="1100" dirty="0" smtClean="0">
                <a:solidFill>
                  <a:srgbClr val="000000"/>
                </a:solidFill>
                <a:latin typeface="Arial" panose="020B0604020202020204" pitchFamily="34" charset="0"/>
              </a:rPr>
              <a:t>Use HTTPS, SNMP, and </a:t>
            </a:r>
            <a:r>
              <a:rPr lang="en-US" sz="1100" dirty="0" err="1" smtClean="0">
                <a:solidFill>
                  <a:srgbClr val="000000"/>
                </a:solidFill>
                <a:latin typeface="Arial" panose="020B0604020202020204" pitchFamily="34" charset="0"/>
              </a:rPr>
              <a:t>SSH</a:t>
            </a:r>
            <a:r>
              <a:rPr lang="en-US" sz="1100" dirty="0" smtClean="0">
                <a:solidFill>
                  <a:srgbClr val="000000"/>
                </a:solidFill>
                <a:latin typeface="Arial" panose="020B0604020202020204" pitchFamily="34" charset="0"/>
              </a:rPr>
              <a:t> to add the application devices to be managed to eSight.</a:t>
            </a:r>
            <a:endParaRPr lang="en-US" altLang="zh-CN" sz="1100" kern="0" dirty="0">
              <a:solidFill>
                <a:srgbClr val="000000"/>
              </a:solidFill>
              <a:latin typeface="Arial" panose="020B0604020202020204" pitchFamily="34" charset="0"/>
              <a:ea typeface="微软雅黑" panose="020B0503020204020204" pitchFamily="34" charset="-122"/>
            </a:endParaRPr>
          </a:p>
        </p:txBody>
      </p:sp>
      <p:grpSp>
        <p:nvGrpSpPr>
          <p:cNvPr id="16" name="组合 15"/>
          <p:cNvGrpSpPr/>
          <p:nvPr/>
        </p:nvGrpSpPr>
        <p:grpSpPr>
          <a:xfrm flipV="1">
            <a:off x="2611064" y="2314949"/>
            <a:ext cx="64556" cy="985559"/>
            <a:chOff x="1799778" y="4387442"/>
            <a:chExt cx="27876" cy="1755133"/>
          </a:xfrm>
        </p:grpSpPr>
        <p:cxnSp>
          <p:nvCxnSpPr>
            <p:cNvPr id="17" name="直接连接符 16"/>
            <p:cNvCxnSpPr/>
            <p:nvPr/>
          </p:nvCxnSpPr>
          <p:spPr>
            <a:xfrm flipV="1">
              <a:off x="1812022" y="4387442"/>
              <a:ext cx="0" cy="1648680"/>
            </a:xfrm>
            <a:prstGeom prst="line">
              <a:avLst/>
            </a:prstGeom>
            <a:noFill/>
            <a:ln w="22225" cap="flat" cmpd="sng" algn="ctr">
              <a:solidFill>
                <a:srgbClr val="0070C0"/>
              </a:solidFill>
              <a:prstDash val="solid"/>
              <a:miter lim="800000"/>
            </a:ln>
            <a:effectLst/>
          </p:spPr>
        </p:cxnSp>
        <p:sp>
          <p:nvSpPr>
            <p:cNvPr id="18" name="椭圆 17"/>
            <p:cNvSpPr/>
            <p:nvPr/>
          </p:nvSpPr>
          <p:spPr>
            <a:xfrm>
              <a:off x="1799778" y="6026596"/>
              <a:ext cx="27876" cy="115979"/>
            </a:xfrm>
            <a:prstGeom prst="ellipse">
              <a:avLst/>
            </a:prstGeom>
            <a:solidFill>
              <a:srgbClr val="0070C0"/>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034" fontAlgn="ctr">
                <a:spcBef>
                  <a:spcPts val="0"/>
                </a:spcBef>
                <a:spcAft>
                  <a:spcPts val="0"/>
                </a:spcAft>
                <a:defRPr/>
              </a:pPr>
              <a:endParaRPr lang="en-US" altLang="zh-CN" sz="1799" kern="0" dirty="0">
                <a:solidFill>
                  <a:srgbClr val="666666"/>
                </a:solidFill>
                <a:latin typeface="Arial" panose="020B0604020202020204" pitchFamily="34" charset="0"/>
                <a:ea typeface="等线" panose="02010600030101010101" pitchFamily="2" charset="-122"/>
              </a:endParaRPr>
            </a:p>
          </p:txBody>
        </p:sp>
      </p:grpSp>
      <p:sp>
        <p:nvSpPr>
          <p:cNvPr id="22" name="文本框 21"/>
          <p:cNvSpPr txBox="1"/>
          <p:nvPr/>
        </p:nvSpPr>
        <p:spPr>
          <a:xfrm>
            <a:off x="3899756" y="1376772"/>
            <a:ext cx="512961" cy="153888"/>
          </a:xfrm>
          <a:prstGeom prst="rect">
            <a:avLst/>
          </a:prstGeom>
          <a:noFill/>
        </p:spPr>
        <p:txBody>
          <a:bodyPr wrap="none" lIns="0" tIns="0" rIns="0" bIns="0" rtlCol="0">
            <a:noAutofit/>
          </a:bodyPr>
          <a:lstStyle/>
          <a:p>
            <a:pPr algn="ctr" fontAlgn="ctr"/>
            <a:r>
              <a:rPr lang="en-US" sz="1400" b="1" dirty="0" smtClean="0">
                <a:solidFill>
                  <a:srgbClr val="000000"/>
                </a:solidFill>
                <a:latin typeface="Arial" panose="020B0604020202020204" pitchFamily="34" charset="0"/>
              </a:rPr>
              <a:t>Resource adding</a:t>
            </a:r>
            <a:endParaRPr kumimoji="1" lang="en-US" altLang="zh-CN" sz="1400" b="1" dirty="0">
              <a:solidFill>
                <a:srgbClr val="000000"/>
              </a:solidFill>
              <a:latin typeface="Arial" panose="020B0604020202020204" pitchFamily="34" charset="0"/>
              <a:ea typeface="Microsoft YaHei" panose="020B0503020204020204" pitchFamily="34" charset="-122"/>
            </a:endParaRPr>
          </a:p>
        </p:txBody>
      </p:sp>
      <p:sp>
        <p:nvSpPr>
          <p:cNvPr id="23" name="文本框 22"/>
          <p:cNvSpPr txBox="1"/>
          <p:nvPr/>
        </p:nvSpPr>
        <p:spPr>
          <a:xfrm>
            <a:off x="7752184" y="1340768"/>
            <a:ext cx="512761" cy="153828"/>
          </a:xfrm>
          <a:prstGeom prst="rect">
            <a:avLst/>
          </a:prstGeom>
          <a:noFill/>
        </p:spPr>
        <p:txBody>
          <a:bodyPr wrap="none" lIns="0" tIns="0" rIns="0" bIns="0" rtlCol="0">
            <a:noAutofit/>
          </a:bodyPr>
          <a:lstStyle/>
          <a:p>
            <a:pPr algn="ctr" fontAlgn="ctr"/>
            <a:r>
              <a:rPr lang="en-US" sz="1400" b="1" dirty="0" smtClean="0">
                <a:solidFill>
                  <a:srgbClr val="000000"/>
                </a:solidFill>
                <a:latin typeface="Arial" panose="020B0604020202020204" pitchFamily="34" charset="0"/>
              </a:rPr>
              <a:t>Monitoring configuration</a:t>
            </a:r>
            <a:endParaRPr lang="en-US" sz="1400" b="1" dirty="0">
              <a:solidFill>
                <a:srgbClr val="000000"/>
              </a:solidFill>
              <a:latin typeface="Arial" panose="020B0604020202020204" pitchFamily="34" charset="0"/>
            </a:endParaRPr>
          </a:p>
        </p:txBody>
      </p:sp>
      <p:sp>
        <p:nvSpPr>
          <p:cNvPr id="26" name="右大括号 25"/>
          <p:cNvSpPr/>
          <p:nvPr/>
        </p:nvSpPr>
        <p:spPr>
          <a:xfrm rot="16200000">
            <a:off x="3977440" y="-177077"/>
            <a:ext cx="348687" cy="3960440"/>
          </a:xfrm>
          <a:prstGeom prst="rightBrace">
            <a:avLst/>
          </a:prstGeom>
          <a:noFill/>
          <a:ln w="6350" cap="flat" cmpd="sng" algn="ctr">
            <a:solidFill>
              <a:srgbClr val="1D1D1A"/>
            </a:solidFill>
            <a:prstDash val="solid"/>
            <a:miter lim="800000"/>
          </a:ln>
          <a:effectLst/>
        </p:spPr>
        <p:txBody>
          <a:bodyPr rtlCol="0" anchor="ctr">
            <a:noAutofit/>
          </a:bodyPr>
          <a:lstStyle/>
          <a:p>
            <a:pPr algn="ctr" defTabSz="914034" fontAlgn="ctr">
              <a:spcBef>
                <a:spcPts val="0"/>
              </a:spcBef>
              <a:spcAft>
                <a:spcPts val="0"/>
              </a:spcAft>
              <a:defRPr/>
            </a:pPr>
            <a:endParaRPr lang="en-US" altLang="zh-CN" sz="1799" kern="0" dirty="0">
              <a:solidFill>
                <a:srgbClr val="1D1D1A"/>
              </a:solidFill>
              <a:latin typeface="Arial" panose="020B0604020202020204" pitchFamily="34" charset="0"/>
              <a:ea typeface="等线" panose="02010600030101010101" pitchFamily="2" charset="-122"/>
            </a:endParaRPr>
          </a:p>
        </p:txBody>
      </p:sp>
      <p:sp>
        <p:nvSpPr>
          <p:cNvPr id="27" name="右大括号 26"/>
          <p:cNvSpPr/>
          <p:nvPr/>
        </p:nvSpPr>
        <p:spPr>
          <a:xfrm rot="16200000">
            <a:off x="7918322" y="-121514"/>
            <a:ext cx="351801" cy="3852429"/>
          </a:xfrm>
          <a:prstGeom prst="rightBrace">
            <a:avLst/>
          </a:prstGeom>
          <a:noFill/>
          <a:ln w="6350" cap="flat" cmpd="sng" algn="ctr">
            <a:solidFill>
              <a:srgbClr val="1D1D1A"/>
            </a:solidFill>
            <a:prstDash val="solid"/>
            <a:miter lim="800000"/>
          </a:ln>
          <a:effectLst/>
        </p:spPr>
        <p:txBody>
          <a:bodyPr rtlCol="0" anchor="ctr">
            <a:noAutofit/>
          </a:bodyPr>
          <a:lstStyle/>
          <a:p>
            <a:pPr algn="ctr" defTabSz="914034" fontAlgn="ctr">
              <a:spcBef>
                <a:spcPts val="0"/>
              </a:spcBef>
              <a:spcAft>
                <a:spcPts val="0"/>
              </a:spcAft>
              <a:defRPr/>
            </a:pPr>
            <a:endParaRPr lang="en-US" altLang="zh-CN" sz="1799" kern="0" dirty="0">
              <a:solidFill>
                <a:srgbClr val="1D1D1A"/>
              </a:solidFill>
              <a:latin typeface="Arial" panose="020B0604020202020204" pitchFamily="34" charset="0"/>
              <a:ea typeface="等线" panose="02010600030101010101" pitchFamily="2" charset="-122"/>
            </a:endParaRPr>
          </a:p>
        </p:txBody>
      </p:sp>
      <p:grpSp>
        <p:nvGrpSpPr>
          <p:cNvPr id="30" name="组合 29"/>
          <p:cNvGrpSpPr/>
          <p:nvPr/>
        </p:nvGrpSpPr>
        <p:grpSpPr>
          <a:xfrm rot="10800000">
            <a:off x="6759666" y="4350997"/>
            <a:ext cx="62383" cy="1212624"/>
            <a:chOff x="1096283" y="2080297"/>
            <a:chExt cx="30968" cy="1284161"/>
          </a:xfrm>
        </p:grpSpPr>
        <p:cxnSp>
          <p:nvCxnSpPr>
            <p:cNvPr id="31" name="直接连接符 30"/>
            <p:cNvCxnSpPr/>
            <p:nvPr/>
          </p:nvCxnSpPr>
          <p:spPr>
            <a:xfrm rot="10800000">
              <a:off x="1115076" y="2133600"/>
              <a:ext cx="1" cy="1230858"/>
            </a:xfrm>
            <a:prstGeom prst="line">
              <a:avLst/>
            </a:prstGeom>
            <a:noFill/>
            <a:ln w="22225" cap="flat" cmpd="sng" algn="ctr">
              <a:solidFill>
                <a:srgbClr val="0070C0"/>
              </a:solidFill>
              <a:prstDash val="solid"/>
              <a:miter lim="800000"/>
            </a:ln>
            <a:effectLst/>
          </p:spPr>
        </p:cxnSp>
        <p:sp>
          <p:nvSpPr>
            <p:cNvPr id="32" name="椭圆 31"/>
            <p:cNvSpPr/>
            <p:nvPr/>
          </p:nvSpPr>
          <p:spPr>
            <a:xfrm>
              <a:off x="1096283" y="2080297"/>
              <a:ext cx="30968" cy="71064"/>
            </a:xfrm>
            <a:prstGeom prst="ellipse">
              <a:avLst/>
            </a:prstGeom>
            <a:solidFill>
              <a:srgbClr val="0070C0"/>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034" fontAlgn="ctr">
                <a:spcBef>
                  <a:spcPts val="0"/>
                </a:spcBef>
                <a:spcAft>
                  <a:spcPts val="0"/>
                </a:spcAft>
                <a:defRPr/>
              </a:pPr>
              <a:endParaRPr lang="en-US" altLang="zh-CN" sz="1799" kern="0" dirty="0">
                <a:solidFill>
                  <a:srgbClr val="666666"/>
                </a:solidFill>
                <a:latin typeface="Arial" panose="020B0604020202020204" pitchFamily="34" charset="0"/>
                <a:ea typeface="等线" panose="02010600030101010101" pitchFamily="2" charset="-122"/>
              </a:endParaRPr>
            </a:p>
          </p:txBody>
        </p:sp>
      </p:grpSp>
      <p:sp>
        <p:nvSpPr>
          <p:cNvPr id="33" name="文本框 32"/>
          <p:cNvSpPr txBox="1"/>
          <p:nvPr/>
        </p:nvSpPr>
        <p:spPr>
          <a:xfrm>
            <a:off x="6850818" y="4497975"/>
            <a:ext cx="3061606" cy="507831"/>
          </a:xfrm>
          <a:prstGeom prst="rect">
            <a:avLst/>
          </a:prstGeom>
          <a:gradFill>
            <a:gsLst>
              <a:gs pos="0">
                <a:srgbClr val="666666">
                  <a:lumMod val="40000"/>
                  <a:lumOff val="60000"/>
                </a:srgbClr>
              </a:gs>
              <a:gs pos="44000">
                <a:srgbClr val="666666">
                  <a:lumMod val="20000"/>
                  <a:lumOff val="80000"/>
                </a:srgbClr>
              </a:gs>
              <a:gs pos="77000">
                <a:srgbClr val="666666">
                  <a:lumMod val="20000"/>
                  <a:lumOff val="80000"/>
                </a:srgbClr>
              </a:gs>
              <a:gs pos="100000">
                <a:srgbClr val="FFFFFF"/>
              </a:gs>
            </a:gsLst>
            <a:lin ang="10800000" scaled="0"/>
          </a:gradFill>
        </p:spPr>
        <p:txBody>
          <a:bodyPr wrap="square" lIns="0" tIns="0" rIns="0" bIns="0" rtlCol="0" anchor="ctr" anchorCtr="0">
            <a:noAutofit/>
          </a:bodyPr>
          <a:lstStyle/>
          <a:p>
            <a:pPr defTabSz="914034" fontAlgn="ctr">
              <a:defRPr/>
            </a:pPr>
            <a:r>
              <a:rPr lang="en-US" sz="1100" dirty="0" smtClean="0">
                <a:solidFill>
                  <a:srgbClr val="000000"/>
                </a:solidFill>
                <a:latin typeface="Arial" panose="020B0604020202020204" pitchFamily="34" charset="0"/>
              </a:rPr>
              <a:t>Preset, </a:t>
            </a:r>
            <a:r>
              <a:rPr lang="en-US" sz="1100" dirty="0" err="1" smtClean="0">
                <a:solidFill>
                  <a:srgbClr val="000000"/>
                </a:solidFill>
                <a:latin typeface="Arial" panose="020B0604020202020204" pitchFamily="34" charset="0"/>
              </a:rPr>
              <a:t>OOTB</a:t>
            </a:r>
            <a:r>
              <a:rPr lang="en-US" sz="1100" dirty="0" smtClean="0">
                <a:solidFill>
                  <a:srgbClr val="000000"/>
                </a:solidFill>
                <a:latin typeface="Arial" panose="020B0604020202020204" pitchFamily="34" charset="0"/>
              </a:rPr>
              <a:t> performance collection tasks, large screens, and report data are provided by default. You can adjust them as required.</a:t>
            </a:r>
            <a:endParaRPr lang="en-US" sz="1100" dirty="0">
              <a:solidFill>
                <a:srgbClr val="000000"/>
              </a:solidFill>
              <a:latin typeface="Arial" panose="020B0604020202020204" pitchFamily="34" charset="0"/>
            </a:endParaRPr>
          </a:p>
        </p:txBody>
      </p:sp>
    </p:spTree>
    <p:extLst>
      <p:ext uri="{BB962C8B-B14F-4D97-AF65-F5344CB8AC3E}">
        <p14:creationId xmlns:p14="http://schemas.microsoft.com/office/powerpoint/2010/main" val="425654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44" y="1160748"/>
            <a:ext cx="11792830" cy="4968552"/>
          </a:xfrm>
          <a:prstGeom prst="rect">
            <a:avLst/>
          </a:prstGeom>
        </p:spPr>
      </p:pic>
      <p:sp>
        <p:nvSpPr>
          <p:cNvPr id="20483" name="标题 1"/>
          <p:cNvSpPr>
            <a:spLocks noGrp="1"/>
          </p:cNvSpPr>
          <p:nvPr>
            <p:ph type="title" idx="4294967295"/>
          </p:nvPr>
        </p:nvSpPr>
        <p:spPr>
          <a:xfrm>
            <a:off x="371362" y="332657"/>
            <a:ext cx="914501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2800" b="1" dirty="0">
                <a:solidFill>
                  <a:srgbClr val="990000"/>
                </a:solidFill>
                <a:latin typeface="Arial" pitchFamily="34" charset="0"/>
                <a:ea typeface="黑体" pitchFamily="49" charset="-122"/>
              </a:rPr>
              <a:t>Adding Resources - Adding an Operating System</a:t>
            </a:r>
            <a:endParaRPr lang="en-US" altLang="zh-CN" sz="2800" b="1" dirty="0">
              <a:solidFill>
                <a:srgbClr val="990000"/>
              </a:solidFill>
              <a:latin typeface="Arial" pitchFamily="34" charset="0"/>
              <a:ea typeface="黑体" pitchFamily="49" charset="-122"/>
              <a:sym typeface="Arial" panose="020B0604020202020204" pitchFamily="34" charset="0"/>
            </a:endParaRPr>
          </a:p>
        </p:txBody>
      </p:sp>
      <p:sp>
        <p:nvSpPr>
          <p:cNvPr id="4" name="TextBox 3"/>
          <p:cNvSpPr txBox="1"/>
          <p:nvPr/>
        </p:nvSpPr>
        <p:spPr>
          <a:xfrm>
            <a:off x="335360" y="872716"/>
            <a:ext cx="11521280" cy="396000"/>
          </a:xfrm>
          <a:prstGeom prst="rect">
            <a:avLst/>
          </a:prstGeom>
          <a:solidFill>
            <a:schemeClr val="bg1">
              <a:lumMod val="20000"/>
              <a:lumOff val="80000"/>
              <a:alpha val="30000"/>
            </a:schemeClr>
          </a:solidFill>
        </p:spPr>
        <p:txBody>
          <a:bodyPr wrap="square" anchor="ctr" anchorCtr="0">
            <a:noAutofit/>
          </a:bodyPr>
          <a:lstStyle/>
          <a:p>
            <a:pPr fontAlgn="ctr">
              <a:defRPr/>
            </a:pPr>
            <a:r>
              <a:rPr lang="en-US" sz="1400" b="1" dirty="0" smtClean="0">
                <a:latin typeface="Arial" panose="020B0604020202020204" pitchFamily="34" charset="0"/>
              </a:rPr>
              <a:t>SNMP-based adding:</a:t>
            </a:r>
            <a:r>
              <a:rPr lang="en-US" sz="1400" dirty="0" smtClean="0">
                <a:latin typeface="Arial" panose="020B0604020202020204" pitchFamily="34" charset="0"/>
              </a:rPr>
              <a:t> Windows Server and </a:t>
            </a:r>
            <a:r>
              <a:rPr lang="en-US" sz="1400" dirty="0" err="1" smtClean="0">
                <a:latin typeface="Arial" panose="020B0604020202020204" pitchFamily="34" charset="0"/>
              </a:rPr>
              <a:t>ESXi</a:t>
            </a:r>
            <a:r>
              <a:rPr lang="en-US" sz="1400" dirty="0" smtClean="0">
                <a:latin typeface="Arial" panose="020B0604020202020204" pitchFamily="34" charset="0"/>
              </a:rPr>
              <a:t> Server operating systems can be managed based on SNMP.</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圆角矩形标注 11"/>
          <p:cNvSpPr/>
          <p:nvPr/>
        </p:nvSpPr>
        <p:spPr>
          <a:xfrm>
            <a:off x="4204966" y="1729018"/>
            <a:ext cx="1639006" cy="323369"/>
          </a:xfrm>
          <a:prstGeom prst="wedgeRoundRectCallout">
            <a:avLst>
              <a:gd name="adj1" fmla="val -66244"/>
              <a:gd name="adj2" fmla="val 63251"/>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Enter the device IP address, for example, 10.10.10.2.</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标注 12"/>
          <p:cNvSpPr/>
          <p:nvPr/>
        </p:nvSpPr>
        <p:spPr>
          <a:xfrm>
            <a:off x="4277798" y="2340419"/>
            <a:ext cx="972108" cy="254930"/>
          </a:xfrm>
          <a:prstGeom prst="wedgeRoundRectCallout">
            <a:avLst>
              <a:gd name="adj1" fmla="val -79643"/>
              <a:gd name="adj2" fmla="val -4652"/>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Select a subnet.</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标注 13"/>
          <p:cNvSpPr/>
          <p:nvPr/>
        </p:nvSpPr>
        <p:spPr>
          <a:xfrm>
            <a:off x="9300356" y="2060848"/>
            <a:ext cx="1404156" cy="330514"/>
          </a:xfrm>
          <a:prstGeom prst="wedgeRoundRectCallout">
            <a:avLst>
              <a:gd name="adj1" fmla="val -68004"/>
              <a:gd name="adj2" fmla="val 67361"/>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Select a Windows type.</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标注 14"/>
          <p:cNvSpPr/>
          <p:nvPr/>
        </p:nvSpPr>
        <p:spPr>
          <a:xfrm>
            <a:off x="4763852" y="3855685"/>
            <a:ext cx="1224136" cy="330514"/>
          </a:xfrm>
          <a:prstGeom prst="wedgeRoundRectCallout">
            <a:avLst>
              <a:gd name="adj1" fmla="val -80771"/>
              <a:gd name="adj2" fmla="val 52148"/>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Supported discovery protocol</a:t>
            </a:r>
            <a:endParaRPr lang="en-US" sz="800" dirty="0">
              <a:latin typeface="Arial" panose="020B0604020202020204" pitchFamily="34" charset="0"/>
            </a:endParaRPr>
          </a:p>
        </p:txBody>
      </p:sp>
      <p:sp>
        <p:nvSpPr>
          <p:cNvPr id="9" name="燕尾形 8"/>
          <p:cNvSpPr/>
          <p:nvPr/>
        </p:nvSpPr>
        <p:spPr bwMode="auto">
          <a:xfrm>
            <a:off x="10560496" y="0"/>
            <a:ext cx="828092"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Database</a:t>
            </a:r>
            <a:endParaRPr lang="en-US" altLang="zh-CN" sz="800" b="1" kern="0" dirty="0">
              <a:solidFill>
                <a:srgbClr val="1D1D1A"/>
              </a:solidFill>
              <a:latin typeface="Arial" panose="020B0604020202020204" pitchFamily="34" charset="0"/>
              <a:ea typeface="微软雅黑" pitchFamily="34" charset="-122"/>
            </a:endParaRPr>
          </a:p>
        </p:txBody>
      </p:sp>
      <p:sp>
        <p:nvSpPr>
          <p:cNvPr id="10" name="燕尾形 9"/>
          <p:cNvSpPr/>
          <p:nvPr/>
        </p:nvSpPr>
        <p:spPr bwMode="auto">
          <a:xfrm>
            <a:off x="9768408" y="2799"/>
            <a:ext cx="864095"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Operating System</a:t>
            </a:r>
            <a:endParaRPr lang="en-US" altLang="zh-CN" sz="800" b="1" dirty="0">
              <a:solidFill>
                <a:srgbClr val="FFFFFF"/>
              </a:solidFill>
              <a:latin typeface="Arial" panose="020B0604020202020204" pitchFamily="34" charset="0"/>
              <a:ea typeface="微软雅黑" pitchFamily="34" charset="-122"/>
            </a:endParaRPr>
          </a:p>
        </p:txBody>
      </p:sp>
      <p:sp>
        <p:nvSpPr>
          <p:cNvPr id="11" name="燕尾形 10"/>
          <p:cNvSpPr/>
          <p:nvPr/>
        </p:nvSpPr>
        <p:spPr bwMode="auto">
          <a:xfrm>
            <a:off x="11316580" y="0"/>
            <a:ext cx="864096"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Web Application</a:t>
            </a:r>
            <a:endParaRPr lang="en-US" altLang="zh-CN" sz="800" b="1" kern="0" dirty="0">
              <a:solidFill>
                <a:srgbClr val="1D1D1A"/>
              </a:solidFill>
              <a:latin typeface="Arial" panose="020B0604020202020204" pitchFamily="34" charset="0"/>
              <a:ea typeface="微软雅黑" pitchFamily="34" charset="-122"/>
            </a:endParaRPr>
          </a:p>
        </p:txBody>
      </p:sp>
    </p:spTree>
    <p:extLst>
      <p:ext uri="{BB962C8B-B14F-4D97-AF65-F5344CB8AC3E}">
        <p14:creationId xmlns:p14="http://schemas.microsoft.com/office/powerpoint/2010/main" val="2956778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48" y="1196752"/>
            <a:ext cx="11737304" cy="5007120"/>
          </a:xfrm>
          <a:prstGeom prst="rect">
            <a:avLst/>
          </a:prstGeom>
        </p:spPr>
      </p:pic>
      <p:sp>
        <p:nvSpPr>
          <p:cNvPr id="20483" name="标题 1"/>
          <p:cNvSpPr>
            <a:spLocks noGrp="1"/>
          </p:cNvSpPr>
          <p:nvPr>
            <p:ph type="title" idx="4294967295"/>
          </p:nvPr>
        </p:nvSpPr>
        <p:spPr>
          <a:xfrm>
            <a:off x="371362" y="332657"/>
            <a:ext cx="950505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2800" b="1" dirty="0">
                <a:solidFill>
                  <a:srgbClr val="990000"/>
                </a:solidFill>
                <a:latin typeface="Arial" pitchFamily="34" charset="0"/>
                <a:ea typeface="黑体" pitchFamily="49" charset="-122"/>
              </a:rPr>
              <a:t>Adding Resources - Adding an Operating System</a:t>
            </a:r>
            <a:endParaRPr lang="en-US" altLang="zh-CN" sz="2800" b="1" dirty="0">
              <a:solidFill>
                <a:srgbClr val="990000"/>
              </a:solidFill>
              <a:latin typeface="Arial" pitchFamily="34" charset="0"/>
              <a:ea typeface="黑体" pitchFamily="49" charset="-122"/>
              <a:sym typeface="Arial" panose="020B0604020202020204" pitchFamily="34" charset="0"/>
            </a:endParaRPr>
          </a:p>
        </p:txBody>
      </p:sp>
      <p:sp>
        <p:nvSpPr>
          <p:cNvPr id="12" name="圆角矩形标注 11"/>
          <p:cNvSpPr/>
          <p:nvPr/>
        </p:nvSpPr>
        <p:spPr>
          <a:xfrm>
            <a:off x="4187788" y="1592796"/>
            <a:ext cx="1584176" cy="323369"/>
          </a:xfrm>
          <a:prstGeom prst="wedgeRoundRectCallout">
            <a:avLst>
              <a:gd name="adj1" fmla="val -66244"/>
              <a:gd name="adj2" fmla="val 63251"/>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Enter the device IP address, for example, 10.10.10.2.</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标注 12"/>
          <p:cNvSpPr/>
          <p:nvPr/>
        </p:nvSpPr>
        <p:spPr>
          <a:xfrm>
            <a:off x="5123891" y="2096852"/>
            <a:ext cx="975283" cy="216024"/>
          </a:xfrm>
          <a:prstGeom prst="wedgeRoundRectCallout">
            <a:avLst>
              <a:gd name="adj1" fmla="val -73145"/>
              <a:gd name="adj2" fmla="val -4652"/>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Select a subnet.</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标注 13"/>
          <p:cNvSpPr/>
          <p:nvPr/>
        </p:nvSpPr>
        <p:spPr>
          <a:xfrm>
            <a:off x="9336360" y="1880828"/>
            <a:ext cx="1404156" cy="330514"/>
          </a:xfrm>
          <a:prstGeom prst="wedgeRoundRectCallout">
            <a:avLst>
              <a:gd name="adj1" fmla="val -68004"/>
              <a:gd name="adj2" fmla="val 67361"/>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Select a Linux type.</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标注 14"/>
          <p:cNvSpPr/>
          <p:nvPr/>
        </p:nvSpPr>
        <p:spPr>
          <a:xfrm>
            <a:off x="4079776" y="3861048"/>
            <a:ext cx="1404156" cy="330514"/>
          </a:xfrm>
          <a:prstGeom prst="wedgeRoundRectCallout">
            <a:avLst>
              <a:gd name="adj1" fmla="val -66809"/>
              <a:gd name="adj2" fmla="val 41979"/>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Supported discovery protocol</a:t>
            </a:r>
            <a:endParaRPr lang="en-US" sz="800" dirty="0">
              <a:latin typeface="Arial" panose="020B0604020202020204" pitchFamily="34" charset="0"/>
            </a:endParaRPr>
          </a:p>
        </p:txBody>
      </p:sp>
      <p:sp>
        <p:nvSpPr>
          <p:cNvPr id="9" name="TextBox 3"/>
          <p:cNvSpPr txBox="1"/>
          <p:nvPr/>
        </p:nvSpPr>
        <p:spPr>
          <a:xfrm>
            <a:off x="335360" y="872716"/>
            <a:ext cx="11504302" cy="396000"/>
          </a:xfrm>
          <a:prstGeom prst="rect">
            <a:avLst/>
          </a:prstGeom>
          <a:solidFill>
            <a:schemeClr val="bg1">
              <a:lumMod val="20000"/>
              <a:lumOff val="80000"/>
              <a:alpha val="30000"/>
            </a:schemeClr>
          </a:solidFill>
        </p:spPr>
        <p:txBody>
          <a:bodyPr wrap="square" anchor="ctr" anchorCtr="0">
            <a:noAutofit/>
          </a:bodyPr>
          <a:lstStyle/>
          <a:p>
            <a:pPr fontAlgn="ctr">
              <a:defRPr/>
            </a:pPr>
            <a:r>
              <a:rPr lang="en-US" sz="1400" b="1" dirty="0" err="1" smtClean="0">
                <a:latin typeface="Arial" panose="020B0604020202020204" pitchFamily="34" charset="0"/>
              </a:rPr>
              <a:t>SSH</a:t>
            </a:r>
            <a:r>
              <a:rPr lang="en-US" sz="1400" b="1" dirty="0" smtClean="0">
                <a:latin typeface="Arial" panose="020B0604020202020204" pitchFamily="34" charset="0"/>
              </a:rPr>
              <a:t>-based adding:</a:t>
            </a:r>
            <a:r>
              <a:rPr lang="en-US" sz="1400" dirty="0" smtClean="0">
                <a:latin typeface="Arial" panose="020B0604020202020204" pitchFamily="34" charset="0"/>
              </a:rPr>
              <a:t> Linux operating systems can be managed based on </a:t>
            </a:r>
            <a:r>
              <a:rPr lang="en-US" sz="1400" dirty="0" err="1" smtClean="0">
                <a:latin typeface="Arial" panose="020B0604020202020204" pitchFamily="34" charset="0"/>
              </a:rPr>
              <a:t>SSH</a:t>
            </a:r>
            <a:r>
              <a:rPr lang="en-US" sz="1400" dirty="0" smtClean="0">
                <a:latin typeface="Arial" panose="020B0604020202020204" pitchFamily="34" charset="0"/>
              </a:rPr>
              <a:t>.</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燕尾形 9"/>
          <p:cNvSpPr/>
          <p:nvPr/>
        </p:nvSpPr>
        <p:spPr bwMode="auto">
          <a:xfrm>
            <a:off x="10560496" y="0"/>
            <a:ext cx="828092"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Database</a:t>
            </a:r>
            <a:endParaRPr lang="en-US" altLang="zh-CN" sz="800" b="1" kern="0" dirty="0">
              <a:solidFill>
                <a:srgbClr val="1D1D1A"/>
              </a:solidFill>
              <a:latin typeface="Arial" panose="020B0604020202020204" pitchFamily="34" charset="0"/>
              <a:ea typeface="微软雅黑" pitchFamily="34" charset="-122"/>
            </a:endParaRPr>
          </a:p>
        </p:txBody>
      </p:sp>
      <p:sp>
        <p:nvSpPr>
          <p:cNvPr id="11" name="燕尾形 10"/>
          <p:cNvSpPr/>
          <p:nvPr/>
        </p:nvSpPr>
        <p:spPr bwMode="auto">
          <a:xfrm>
            <a:off x="9768408" y="2799"/>
            <a:ext cx="864095"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Operating System</a:t>
            </a:r>
            <a:endParaRPr lang="en-US" altLang="zh-CN" sz="800" b="1" dirty="0">
              <a:solidFill>
                <a:srgbClr val="FFFFFF"/>
              </a:solidFill>
              <a:latin typeface="Arial" panose="020B0604020202020204" pitchFamily="34" charset="0"/>
              <a:ea typeface="微软雅黑" pitchFamily="34" charset="-122"/>
            </a:endParaRPr>
          </a:p>
        </p:txBody>
      </p:sp>
      <p:sp>
        <p:nvSpPr>
          <p:cNvPr id="16" name="燕尾形 15"/>
          <p:cNvSpPr/>
          <p:nvPr/>
        </p:nvSpPr>
        <p:spPr bwMode="auto">
          <a:xfrm>
            <a:off x="11316580" y="0"/>
            <a:ext cx="864096"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Web Application</a:t>
            </a:r>
            <a:endParaRPr lang="en-US" altLang="zh-CN" sz="800" b="1" kern="0" dirty="0">
              <a:solidFill>
                <a:srgbClr val="1D1D1A"/>
              </a:solidFill>
              <a:latin typeface="Arial" panose="020B0604020202020204" pitchFamily="34" charset="0"/>
              <a:ea typeface="微软雅黑" pitchFamily="34" charset="-122"/>
            </a:endParaRPr>
          </a:p>
        </p:txBody>
      </p:sp>
    </p:spTree>
    <p:extLst>
      <p:ext uri="{BB962C8B-B14F-4D97-AF65-F5344CB8AC3E}">
        <p14:creationId xmlns:p14="http://schemas.microsoft.com/office/powerpoint/2010/main" val="447472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64" y="1340768"/>
            <a:ext cx="11485276" cy="5034200"/>
          </a:xfrm>
          <a:prstGeom prst="rect">
            <a:avLst/>
          </a:prstGeom>
        </p:spPr>
      </p:pic>
      <p:sp>
        <p:nvSpPr>
          <p:cNvPr id="16" name="标题 1"/>
          <p:cNvSpPr txBox="1">
            <a:spLocks/>
          </p:cNvSpPr>
          <p:nvPr/>
        </p:nvSpPr>
        <p:spPr>
          <a:xfrm>
            <a:off x="371362" y="332657"/>
            <a:ext cx="1148527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defPPr lvl="0">
              <a:defRPr lang="zh-CN"/>
            </a:defPPr>
            <a:lvl1pPr defTabSz="914034" eaLnBrk="0" fontAlgn="ctr" hangingPunct="0">
              <a:defRPr sz="2800" b="1">
                <a:solidFill>
                  <a:srgbClr val="990000"/>
                </a:solidFill>
                <a:ea typeface="黑体" pitchFamily="49" charset="-122"/>
                <a:cs typeface="+mj-cs"/>
              </a:defRPr>
            </a:lvl1pPr>
            <a:lvl2pPr eaLnBrk="0" fontAlgn="base" hangingPunct="0">
              <a:defRPr sz="3200" b="1">
                <a:solidFill>
                  <a:srgbClr val="990000"/>
                </a:solidFill>
                <a:ea typeface="黑体" pitchFamily="49" charset="-122"/>
                <a:cs typeface="宋体" charset="-122"/>
              </a:defRPr>
            </a:lvl2pPr>
            <a:lvl3pPr eaLnBrk="0" fontAlgn="base" hangingPunct="0">
              <a:defRPr sz="3200" b="1">
                <a:solidFill>
                  <a:srgbClr val="990000"/>
                </a:solidFill>
                <a:ea typeface="黑体" pitchFamily="49" charset="-122"/>
                <a:cs typeface="宋体" charset="-122"/>
              </a:defRPr>
            </a:lvl3pPr>
            <a:lvl4pPr eaLnBrk="0" fontAlgn="base" hangingPunct="0">
              <a:defRPr sz="3200" b="1">
                <a:solidFill>
                  <a:srgbClr val="990000"/>
                </a:solidFill>
                <a:ea typeface="黑体" pitchFamily="49" charset="-122"/>
                <a:cs typeface="宋体" charset="-122"/>
              </a:defRPr>
            </a:lvl4pPr>
            <a:lvl5pPr eaLnBrk="0" fontAlgn="base" hangingPunct="0">
              <a:defRPr sz="3200" b="1">
                <a:solidFill>
                  <a:srgbClr val="990000"/>
                </a:solidFill>
                <a:ea typeface="黑体" pitchFamily="49" charset="-122"/>
                <a:cs typeface="宋体" charset="-122"/>
              </a:defRPr>
            </a:lvl5pPr>
            <a:lvl6pPr marL="457200" fontAlgn="base">
              <a:spcBef>
                <a:spcPct val="0"/>
              </a:spcBef>
              <a:spcAft>
                <a:spcPct val="0"/>
              </a:spcAft>
              <a:defRPr sz="3200" b="1">
                <a:solidFill>
                  <a:srgbClr val="990000"/>
                </a:solidFill>
                <a:ea typeface="华文细黑" pitchFamily="2" charset="-122"/>
                <a:cs typeface="宋体" charset="-122"/>
              </a:defRPr>
            </a:lvl6pPr>
            <a:lvl7pPr marL="914400" fontAlgn="base">
              <a:spcBef>
                <a:spcPct val="0"/>
              </a:spcBef>
              <a:spcAft>
                <a:spcPct val="0"/>
              </a:spcAft>
              <a:defRPr sz="3200" b="1">
                <a:solidFill>
                  <a:srgbClr val="990000"/>
                </a:solidFill>
                <a:ea typeface="华文细黑" pitchFamily="2" charset="-122"/>
                <a:cs typeface="宋体" charset="-122"/>
              </a:defRPr>
            </a:lvl7pPr>
            <a:lvl8pPr marL="1371600" fontAlgn="base">
              <a:spcBef>
                <a:spcPct val="0"/>
              </a:spcBef>
              <a:spcAft>
                <a:spcPct val="0"/>
              </a:spcAft>
              <a:defRPr sz="3200" b="1">
                <a:solidFill>
                  <a:srgbClr val="990000"/>
                </a:solidFill>
                <a:ea typeface="华文细黑" pitchFamily="2" charset="-122"/>
                <a:cs typeface="宋体" charset="-122"/>
              </a:defRPr>
            </a:lvl8pPr>
            <a:lvl9pPr marL="1828800" fontAlgn="base">
              <a:spcBef>
                <a:spcPct val="0"/>
              </a:spcBef>
              <a:spcAft>
                <a:spcPct val="0"/>
              </a:spcAft>
              <a:defRPr sz="3200" b="1">
                <a:solidFill>
                  <a:srgbClr val="990000"/>
                </a:solidFill>
                <a:ea typeface="华文细黑" pitchFamily="2" charset="-122"/>
                <a:cs typeface="宋体" charset="-122"/>
              </a:defRPr>
            </a:lvl9pPr>
          </a:lstStyle>
          <a:p>
            <a:r>
              <a:rPr lang="en-US" dirty="0"/>
              <a:t>Adding Resources - Importing Operating Systems in Batches</a:t>
            </a:r>
            <a:endParaRPr lang="en-US" altLang="zh-CN" dirty="0">
              <a:sym typeface="Arial" panose="020B0604020202020204" pitchFamily="34" charset="0"/>
            </a:endParaRPr>
          </a:p>
        </p:txBody>
      </p:sp>
      <p:sp>
        <p:nvSpPr>
          <p:cNvPr id="17" name="圆角矩形标注 16"/>
          <p:cNvSpPr/>
          <p:nvPr/>
        </p:nvSpPr>
        <p:spPr>
          <a:xfrm>
            <a:off x="803412" y="5481228"/>
            <a:ext cx="1068719" cy="355606"/>
          </a:xfrm>
          <a:prstGeom prst="wedgeRoundRectCallout">
            <a:avLst>
              <a:gd name="adj1" fmla="val -35093"/>
              <a:gd name="adj2" fmla="val 93322"/>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800" dirty="0" smtClean="0">
                <a:latin typeface="Arial" panose="020B0604020202020204" pitchFamily="34" charset="0"/>
              </a:rPr>
              <a:t>Add devices to eSight.</a:t>
            </a:r>
            <a:endParaRPr lang="en-US" sz="800" dirty="0">
              <a:latin typeface="Arial" panose="020B0604020202020204" pitchFamily="34" charset="0"/>
            </a:endParaRPr>
          </a:p>
        </p:txBody>
      </p:sp>
      <p:sp>
        <p:nvSpPr>
          <p:cNvPr id="18" name="圆角矩形标注 17"/>
          <p:cNvSpPr/>
          <p:nvPr/>
        </p:nvSpPr>
        <p:spPr>
          <a:xfrm>
            <a:off x="2927648" y="2132856"/>
            <a:ext cx="1368152" cy="253928"/>
          </a:xfrm>
          <a:prstGeom prst="wedgeRoundRectCallout">
            <a:avLst>
              <a:gd name="adj1" fmla="val -66809"/>
              <a:gd name="adj2" fmla="val 41979"/>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Download the template.</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标注 18"/>
          <p:cNvSpPr/>
          <p:nvPr/>
        </p:nvSpPr>
        <p:spPr>
          <a:xfrm>
            <a:off x="5735960" y="2348880"/>
            <a:ext cx="938031" cy="396044"/>
          </a:xfrm>
          <a:prstGeom prst="wedgeRoundRectCallout">
            <a:avLst>
              <a:gd name="adj1" fmla="val -66809"/>
              <a:gd name="adj2" fmla="val 21405"/>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smtClean="0">
                <a:latin typeface="Arial" panose="020B0604020202020204" pitchFamily="34" charset="0"/>
              </a:rPr>
              <a:t>Upload the file with device information.</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8" name="燕尾形 7"/>
          <p:cNvSpPr/>
          <p:nvPr/>
        </p:nvSpPr>
        <p:spPr bwMode="auto">
          <a:xfrm>
            <a:off x="10560496" y="0"/>
            <a:ext cx="828092"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Database</a:t>
            </a:r>
            <a:endParaRPr lang="en-US" altLang="zh-CN" sz="800" b="1" kern="0" dirty="0">
              <a:solidFill>
                <a:srgbClr val="1D1D1A"/>
              </a:solidFill>
              <a:latin typeface="Arial" panose="020B0604020202020204" pitchFamily="34" charset="0"/>
              <a:ea typeface="微软雅黑" pitchFamily="34" charset="-122"/>
            </a:endParaRPr>
          </a:p>
        </p:txBody>
      </p:sp>
      <p:sp>
        <p:nvSpPr>
          <p:cNvPr id="9" name="燕尾形 8"/>
          <p:cNvSpPr/>
          <p:nvPr/>
        </p:nvSpPr>
        <p:spPr bwMode="auto">
          <a:xfrm>
            <a:off x="9768408" y="2799"/>
            <a:ext cx="864095" cy="216024"/>
          </a:xfrm>
          <a:prstGeom prst="chevron">
            <a:avLst/>
          </a:prstGeom>
          <a:solidFill>
            <a:srgbClr val="00B0F0"/>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FFFFFF"/>
                </a:solidFill>
                <a:latin typeface="Arial" panose="020B0604020202020204" pitchFamily="34" charset="0"/>
              </a:rPr>
              <a:t>Operating System</a:t>
            </a:r>
            <a:endParaRPr lang="en-US" altLang="zh-CN" sz="800" b="1" dirty="0">
              <a:solidFill>
                <a:srgbClr val="FFFFFF"/>
              </a:solidFill>
              <a:latin typeface="Arial" panose="020B0604020202020204" pitchFamily="34" charset="0"/>
              <a:ea typeface="微软雅黑" pitchFamily="34" charset="-122"/>
            </a:endParaRPr>
          </a:p>
        </p:txBody>
      </p:sp>
      <p:sp>
        <p:nvSpPr>
          <p:cNvPr id="10" name="燕尾形 9"/>
          <p:cNvSpPr/>
          <p:nvPr/>
        </p:nvSpPr>
        <p:spPr bwMode="auto">
          <a:xfrm>
            <a:off x="11316580" y="0"/>
            <a:ext cx="864096" cy="216024"/>
          </a:xfrm>
          <a:prstGeom prst="chevron">
            <a:avLst/>
          </a:prstGeom>
          <a:solidFill>
            <a:srgbClr val="666666">
              <a:lumMod val="40000"/>
              <a:lumOff val="60000"/>
            </a:srgbClr>
          </a:solidFill>
          <a:ln>
            <a:noFill/>
          </a:ln>
          <a:effectLst/>
          <a:extLst/>
        </p:spPr>
        <p:txBody>
          <a:bodyPr vert="horz" wrap="square" lIns="0" tIns="0" rIns="0" bIns="0" numCol="1" rtlCol="0" anchor="ctr" anchorCtr="0" compatLnSpc="1">
            <a:prstTxWarp prst="textNoShape">
              <a:avLst/>
            </a:prstTxWarp>
            <a:noAutofit/>
          </a:bodyPr>
          <a:lstStyle/>
          <a:p>
            <a:pPr algn="ctr" defTabSz="914034" eaLnBrk="0" fontAlgn="ctr" hangingPunct="0">
              <a:buClr>
                <a:srgbClr val="CC9900"/>
              </a:buClr>
            </a:pPr>
            <a:r>
              <a:rPr lang="en-US" sz="800" b="1" dirty="0" smtClean="0">
                <a:solidFill>
                  <a:srgbClr val="1D1D1A"/>
                </a:solidFill>
                <a:latin typeface="Arial" panose="020B0604020202020204" pitchFamily="34" charset="0"/>
              </a:rPr>
              <a:t>Web Application</a:t>
            </a:r>
            <a:endParaRPr lang="en-US" altLang="zh-CN" sz="800" b="1" kern="0" dirty="0">
              <a:solidFill>
                <a:srgbClr val="1D1D1A"/>
              </a:solidFill>
              <a:latin typeface="Arial" panose="020B0604020202020204" pitchFamily="34" charset="0"/>
              <a:ea typeface="微软雅黑" pitchFamily="34" charset="-122"/>
            </a:endParaRPr>
          </a:p>
        </p:txBody>
      </p:sp>
      <p:sp>
        <p:nvSpPr>
          <p:cNvPr id="11" name="TextBox 3"/>
          <p:cNvSpPr txBox="1"/>
          <p:nvPr/>
        </p:nvSpPr>
        <p:spPr>
          <a:xfrm>
            <a:off x="371364" y="872760"/>
            <a:ext cx="11485276" cy="396000"/>
          </a:xfrm>
          <a:prstGeom prst="rect">
            <a:avLst/>
          </a:prstGeom>
          <a:solidFill>
            <a:schemeClr val="bg1">
              <a:lumMod val="20000"/>
              <a:lumOff val="80000"/>
              <a:alpha val="30000"/>
            </a:schemeClr>
          </a:solidFill>
        </p:spPr>
        <p:txBody>
          <a:bodyPr wrap="square" anchor="ctr" anchorCtr="0">
            <a:noAutofit/>
          </a:bodyPr>
          <a:lstStyle/>
          <a:p>
            <a:pPr fontAlgn="ctr">
              <a:defRPr/>
            </a:pPr>
            <a:r>
              <a:rPr lang="en-US" sz="1400" b="1" dirty="0" smtClean="0">
                <a:latin typeface="Arial" panose="020B0604020202020204" pitchFamily="34" charset="0"/>
              </a:rPr>
              <a:t>Batch import:</a:t>
            </a:r>
            <a:r>
              <a:rPr lang="en-US" sz="1400" dirty="0" smtClean="0">
                <a:latin typeface="Arial" panose="020B0604020202020204" pitchFamily="34" charset="0"/>
              </a:rPr>
              <a:t> Operating system information can be imported in batches to automatically discover operating systems and improve discovery efficiency.</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10432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Arial"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Arial"/>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lgn="ctr">
          <a:solidFill>
            <a:srgbClr val="777777"/>
          </a:solidFill>
          <a:round/>
          <a:headEnd/>
          <a:tailEnd/>
        </a:ln>
        <a:effectLst/>
      </a:spPr>
      <a:bodyPr wrap="square" lIns="0" tIns="0" rIns="0" bIns="0" anchor="ctr" anchorCtr="1">
        <a:spAutoFit/>
      </a:bodyPr>
      <a:lstStyle>
        <a:defPPr eaLnBrk="0" fontAlgn="base" hangingPunct="0">
          <a:defRPr sz="1600" dirty="0" smtClean="0">
            <a:latin typeface="Arial" pitchFamily="34" charset="0"/>
            <a:ea typeface="华文细黑"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a:noFill/>
      </a:spPr>
      <a:bodyPr wrap="none" rtlCol="0">
        <a:spAutoFit/>
      </a:bodyPr>
      <a:lstStyle>
        <a:defPPr>
          <a:defRPr sz="1600" dirty="0" smtClean="0">
            <a:latin typeface="Arial" pitchFamily="34" charset="0"/>
            <a:ea typeface="华文细黑" pitchFamily="2" charset="-122"/>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7F1CE79D-63B5-4309-AF86-BE8403712FCE}"/>
    </a:ext>
  </a:extLst>
</a:theme>
</file>

<file path=ppt/theme/theme6.xml><?xml version="1.0" encoding="utf-8"?>
<a:theme xmlns:a="http://schemas.openxmlformats.org/drawingml/2006/main" name="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61695FEB-92C2-42CC-B049-3AFFF467605A}"/>
    </a:ext>
  </a:extLst>
</a:theme>
</file>

<file path=ppt/theme/theme7.xml><?xml version="1.0" encoding="utf-8"?>
<a:theme xmlns:a="http://schemas.openxmlformats.org/drawingml/2006/main" name="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A16FAD9E-AADD-4059-825F-51D71FC85394}"/>
    </a:ext>
  </a:extLst>
</a:theme>
</file>

<file path=ppt/theme/theme8.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C2AF7616-8534-4B9D-9D9F-D73609E1A66D}"/>
    </a:ext>
  </a:extLst>
</a:theme>
</file>

<file path=ppt/theme/theme9.xml><?xml version="1.0" encoding="utf-8"?>
<a:theme xmlns:a="http://schemas.openxmlformats.org/drawingml/2006/main" name="1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A16FAD9E-AADD-4059-825F-51D71FC85394}"/>
    </a:ext>
  </a:extLst>
</a:theme>
</file>

<file path=docProps/app.xml><?xml version="1.0" encoding="utf-8"?>
<Properties xmlns="http://schemas.openxmlformats.org/officeDocument/2006/extended-properties" xmlns:vt="http://schemas.openxmlformats.org/officeDocument/2006/docPropsVTypes">
  <Template/>
  <TotalTime>0</TotalTime>
  <Words>1339</Words>
  <Application>Microsoft Office PowerPoint</Application>
  <PresentationFormat>宽屏</PresentationFormat>
  <Paragraphs>178</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9</vt:i4>
      </vt:variant>
      <vt:variant>
        <vt:lpstr>幻灯片标题</vt:lpstr>
      </vt:variant>
      <vt:variant>
        <vt:i4>24</vt:i4>
      </vt:variant>
    </vt:vector>
  </HeadingPairs>
  <TitlesOfParts>
    <vt:vector size="44" baseType="lpstr">
      <vt:lpstr>FrutigerNext LT Medium</vt:lpstr>
      <vt:lpstr>FrutigerNext LT Regular</vt:lpstr>
      <vt:lpstr>MS PGothic</vt:lpstr>
      <vt:lpstr>等线</vt:lpstr>
      <vt:lpstr>黑体</vt:lpstr>
      <vt:lpstr>华文细黑</vt:lpstr>
      <vt:lpstr>宋体</vt:lpstr>
      <vt:lpstr>Microsoft YaHei</vt:lpstr>
      <vt:lpstr>Microsoft YaHei</vt:lpstr>
      <vt:lpstr>Arial</vt:lpstr>
      <vt:lpstr>Wingdings</vt:lpstr>
      <vt:lpstr>1#UC&amp;C母版初稿</vt:lpstr>
      <vt:lpstr>End</vt:lpstr>
      <vt:lpstr>default</vt:lpstr>
      <vt:lpstr>1_1#UC&amp;C母版初稿</vt:lpstr>
      <vt:lpstr>封面页_图片版 </vt:lpstr>
      <vt:lpstr>目录页</vt:lpstr>
      <vt:lpstr>章节页</vt:lpstr>
      <vt:lpstr>结束页</vt:lpstr>
      <vt:lpstr>1_章节页</vt:lpstr>
      <vt:lpstr>PowerPoint 演示文稿</vt:lpstr>
      <vt:lpstr>PowerPoint 演示文稿</vt:lpstr>
      <vt:lpstr>PowerPoint 演示文稿</vt:lpstr>
      <vt:lpstr>PowerPoint 演示文稿</vt:lpstr>
      <vt:lpstr>PowerPoint 演示文稿</vt:lpstr>
      <vt:lpstr>PowerPoint 演示文稿</vt:lpstr>
      <vt:lpstr>Adding Resources - Adding an Operating System</vt:lpstr>
      <vt:lpstr>Adding Resources - Adding an Operating System</vt:lpstr>
      <vt:lpstr>PowerPoint 演示文稿</vt:lpstr>
      <vt:lpstr>PowerPoint 演示文稿</vt:lpstr>
      <vt:lpstr>Adding Resources - Adding a Database</vt:lpstr>
      <vt:lpstr>Adding Resources - Database Adding Result</vt:lpstr>
      <vt:lpstr>Adding Resources - Adding a Web Application</vt:lpstr>
      <vt:lpstr>PowerPoint 演示文稿</vt:lpstr>
      <vt:lpstr>Centrally Monitoring Operating System Monitoring and Performing Asset Stocktaking</vt:lpstr>
      <vt:lpstr>Scenario 1: Centrally Managing Operating Systems</vt:lpstr>
      <vt:lpstr>Scenario 2: Monitoring Operating System Breakdowns</vt:lpstr>
      <vt:lpstr>Scenario 3: Monitoring Operating System Loads</vt:lpstr>
      <vt:lpstr>Scenario 4: Centrally Monitoring File System Usage to Prevent Service Interruption</vt:lpstr>
      <vt:lpstr>Scenario 5: Detecting Abnormal Processes Based on Process Information</vt:lpstr>
      <vt:lpstr>Scenario 6: Monitoring the Online Statuses of Key Service Processes to Prevent Service Interruption</vt:lpstr>
      <vt:lpstr>Monitoring Database Availability</vt:lpstr>
      <vt:lpstr>Monitoring Web Application Availability and User Experience</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2021-05-20T09:20:16Z</dcterms:created>
  <dcterms:modified xsi:type="dcterms:W3CDTF">2021-08-05T07:46:57Z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(3)MZ2kEUUjoRQbTxSF769TMLmtynhCKuqk8VZEPOIf4Lj2Y1W3Ggvt2zUemuYlTFeEl0iQFkKT
JgxqGow+EKUE5T5HTiT+36VQNgbPPsbAIeZWjO9cuYO5ki/7WKm/WF8PUlXxK8CeahLE4D2m
0AmNeUSzO8ySUXfWGLPY7K3Q+MosMZhbfjXzPbZBfGpuQc6eWuBvu6RFSX21819xWhAYTwsx
s59ZJPZqzNA9yTRuNA</vt:lpwstr>
  </property>
  <property fmtid="{D5CDD505-2E9C-101B-9397-08002B2CF9AE}" pid="3" name="_2015_ms_pID_7253431">
    <vt:lpwstr>4D9kNjkmKHSNYC6aYJgi4sOvTMP4OxeggNP+rqt7jByr3o4607KT5v
OaSX6+fY4qCtM484yl9QoEOqDeeoQ/a/o31S2OM8IF3oOCq9fQNL5ZJLs5ya8ZGW51siFmAJ
jahxGN7Ci6ziJ7tGtsvq/1Jx2N7WIcYxV9HhfrqOznUE4zbLJiH0KlxkIp/Ir3i3xJxgNtmZ
FL+lYXGQgRHeTBNkJuTIV+QPUSe5diC9E3DE</vt:lpwstr>
  </property>
  <property fmtid="{D5CDD505-2E9C-101B-9397-08002B2CF9AE}" pid="4" name="_2015_ms_pID_7253432">
    <vt:lpwstr>Z92IK4CrJVoNDb2jihukVIM=</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1627434741</vt:lpwstr>
  </property>
</Properties>
</file>