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18" r:id="rId1"/>
    <p:sldMasterId id="2147483816" r:id="rId2"/>
    <p:sldMasterId id="2147483683" r:id="rId3"/>
  </p:sldMasterIdLst>
  <p:notesMasterIdLst>
    <p:notesMasterId r:id="rId23"/>
  </p:notesMasterIdLst>
  <p:handoutMasterIdLst>
    <p:handoutMasterId r:id="rId24"/>
  </p:handoutMasterIdLst>
  <p:sldIdLst>
    <p:sldId id="283" r:id="rId4"/>
    <p:sldId id="292" r:id="rId5"/>
    <p:sldId id="352" r:id="rId6"/>
    <p:sldId id="353" r:id="rId7"/>
    <p:sldId id="354" r:id="rId8"/>
    <p:sldId id="355" r:id="rId9"/>
    <p:sldId id="307" r:id="rId10"/>
    <p:sldId id="347" r:id="rId11"/>
    <p:sldId id="348" r:id="rId12"/>
    <p:sldId id="349" r:id="rId13"/>
    <p:sldId id="321" r:id="rId14"/>
    <p:sldId id="320" r:id="rId15"/>
    <p:sldId id="370" r:id="rId16"/>
    <p:sldId id="351" r:id="rId17"/>
    <p:sldId id="367" r:id="rId18"/>
    <p:sldId id="368" r:id="rId19"/>
    <p:sldId id="369" r:id="rId20"/>
    <p:sldId id="326" r:id="rId21"/>
    <p:sldId id="280" r:id="rId22"/>
  </p:sldIdLst>
  <p:sldSz cx="12196763" cy="6858000"/>
  <p:notesSz cx="6858000" cy="9144000"/>
  <p:defaultTextStyle>
    <a:defPPr lvl="0">
      <a:defRPr lang="en-US"/>
    </a:defPPr>
    <a:lvl1pPr marL="0" lvl="1" algn="l" defTabSz="914478" rtl="0" eaLnBrk="1" latinLnBrk="0" hangingPunct="1">
      <a:defRPr sz="1800" kern="1200">
        <a:solidFill>
          <a:schemeClr val="tx1"/>
        </a:solidFill>
        <a:latin typeface="Arial"/>
        <a:ea typeface="+mn-ea"/>
        <a:cs typeface="+mn-cs"/>
      </a:defRPr>
    </a:lvl1pPr>
    <a:lvl2pPr marL="457240" lvl="2" algn="l" defTabSz="914478" rtl="0" eaLnBrk="1" latinLnBrk="0" hangingPunct="1">
      <a:defRPr sz="1800" kern="1200">
        <a:solidFill>
          <a:schemeClr val="tx1"/>
        </a:solidFill>
        <a:latin typeface="Arial"/>
        <a:ea typeface="+mn-ea"/>
        <a:cs typeface="+mn-cs"/>
      </a:defRPr>
    </a:lvl2pPr>
    <a:lvl3pPr marL="914478" lvl="3" algn="l" defTabSz="914478" rtl="0" eaLnBrk="1" latinLnBrk="0" hangingPunct="1">
      <a:defRPr sz="1800" kern="1200">
        <a:solidFill>
          <a:schemeClr val="tx1"/>
        </a:solidFill>
        <a:latin typeface="Arial"/>
        <a:ea typeface="+mn-ea"/>
        <a:cs typeface="+mn-cs"/>
      </a:defRPr>
    </a:lvl3pPr>
    <a:lvl4pPr marL="1371718" lvl="4" algn="l" defTabSz="914478" rtl="0" eaLnBrk="1" latinLnBrk="0" hangingPunct="1">
      <a:defRPr sz="1800" kern="1200">
        <a:solidFill>
          <a:schemeClr val="tx1"/>
        </a:solidFill>
        <a:latin typeface="Arial"/>
        <a:ea typeface="+mn-ea"/>
        <a:cs typeface="+mn-cs"/>
      </a:defRPr>
    </a:lvl4pPr>
    <a:lvl5pPr marL="1828957" algn="l" defTabSz="914478" rtl="0" eaLnBrk="1" latinLnBrk="0" hangingPunct="1">
      <a:defRPr sz="1800" kern="1200">
        <a:solidFill>
          <a:schemeClr val="tx1"/>
        </a:solidFill>
        <a:latin typeface="Arial"/>
        <a:ea typeface="+mn-ea"/>
        <a:cs typeface="+mn-cs"/>
      </a:defRPr>
    </a:lvl5pPr>
    <a:lvl6pPr marL="2286196" algn="l" defTabSz="914478" rtl="0" eaLnBrk="1" latinLnBrk="0" hangingPunct="1">
      <a:defRPr sz="1800" kern="1200">
        <a:solidFill>
          <a:schemeClr val="tx1"/>
        </a:solidFill>
        <a:latin typeface="Arial"/>
        <a:ea typeface="+mn-ea"/>
        <a:cs typeface="+mn-cs"/>
      </a:defRPr>
    </a:lvl6pPr>
    <a:lvl7pPr marL="2743435" algn="l" defTabSz="914478" rtl="0" eaLnBrk="1" latinLnBrk="0" hangingPunct="1">
      <a:defRPr sz="1800" kern="1200">
        <a:solidFill>
          <a:schemeClr val="tx1"/>
        </a:solidFill>
        <a:latin typeface="Arial"/>
        <a:ea typeface="+mn-ea"/>
        <a:cs typeface="+mn-cs"/>
      </a:defRPr>
    </a:lvl7pPr>
    <a:lvl8pPr marL="3200675" algn="l" defTabSz="914478" rtl="0" eaLnBrk="1" latinLnBrk="0" hangingPunct="1">
      <a:defRPr sz="1800" kern="1200">
        <a:solidFill>
          <a:schemeClr val="tx1"/>
        </a:solidFill>
        <a:latin typeface="Arial"/>
        <a:ea typeface="+mn-ea"/>
        <a:cs typeface="+mn-cs"/>
      </a:defRPr>
    </a:lvl8pPr>
    <a:lvl9pPr marL="3657913" algn="l" defTabSz="914478" rtl="0" eaLnBrk="1" latinLnBrk="0" hangingPunct="1">
      <a:defRPr sz="1800" kern="1200">
        <a:solidFill>
          <a:schemeClr val="tx1"/>
        </a:solidFill>
        <a:latin typeface="Arial"/>
        <a:ea typeface="+mn-ea"/>
        <a:cs typeface="+mn-cs"/>
      </a:defRPr>
    </a:lvl9pPr>
  </p:defaultTextStyle>
  <p:extLst>
    <p:ext uri="{521415D9-36F7-43E2-AB2F-B90AF26B5E84}">
      <p14:sectionLst xmlns:p14="http://schemas.microsoft.com/office/powerpoint/2010/main">
        <p14:section name="封面页_图片版" id="{E8D0D622-F6C6-F44A-B365-B4A5FF6195C2}">
          <p14:sldIdLst>
            <p14:sldId id="283"/>
          </p14:sldIdLst>
        </p14:section>
        <p14:section name="目录页" id="{9D221634-295C-7843-AF5C-A0CB4F229241}">
          <p14:sldIdLst>
            <p14:sldId id="292"/>
          </p14:sldIdLst>
        </p14:section>
        <p14:section name="章节页" id="{FD05EE94-C931-8C4B-83A2-004B32AA1207}">
          <p14:sldIdLst>
            <p14:sldId id="352"/>
            <p14:sldId id="353"/>
            <p14:sldId id="354"/>
            <p14:sldId id="355"/>
            <p14:sldId id="307"/>
            <p14:sldId id="347"/>
            <p14:sldId id="348"/>
            <p14:sldId id="349"/>
            <p14:sldId id="321"/>
            <p14:sldId id="320"/>
            <p14:sldId id="370"/>
            <p14:sldId id="351"/>
            <p14:sldId id="367"/>
            <p14:sldId id="368"/>
            <p14:sldId id="369"/>
            <p14:sldId id="326"/>
          </p14:sldIdLst>
        </p14:section>
        <p14:section name="结束页" id="{3F9D54A7-3BE2-2540-BB4C-DFE5509085F3}">
          <p14:sldIdLst>
            <p14:sldId id="280"/>
          </p14:sldIdLst>
        </p14:section>
      </p14:sectionLst>
    </p:ext>
    <p:ext uri="{EFAFB233-063F-42B5-8137-9DF3F51BA10A}">
      <p15:sldGuideLst xmlns:p15="http://schemas.microsoft.com/office/powerpoint/2012/main">
        <p15:guide id="5" pos="3701" userDrawn="1">
          <p15:clr>
            <a:srgbClr val="A4A3A4"/>
          </p15:clr>
        </p15:guide>
        <p15:guide id="6" orient="horz" pos="232" userDrawn="1">
          <p15:clr>
            <a:srgbClr val="A4A3A4"/>
          </p15:clr>
        </p15:guide>
        <p15:guide id="7" pos="353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00B0F0"/>
    <a:srgbClr val="0070C0"/>
    <a:srgbClr val="FFF4CB"/>
    <a:srgbClr val="FFB2B2"/>
    <a:srgbClr val="C2C2C2"/>
    <a:srgbClr val="FFFFFF"/>
    <a:srgbClr val="000000"/>
    <a:srgbClr val="E9002F"/>
    <a:srgbClr val="595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82" autoAdjust="0"/>
    <p:restoredTop sz="84188" autoAdjust="0"/>
  </p:normalViewPr>
  <p:slideViewPr>
    <p:cSldViewPr snapToGrid="0" snapToObjects="1">
      <p:cViewPr varScale="1">
        <p:scale>
          <a:sx n="116" d="100"/>
          <a:sy n="116" d="100"/>
        </p:scale>
        <p:origin x="204" y="102"/>
      </p:cViewPr>
      <p:guideLst>
        <p:guide pos="3701"/>
        <p:guide orient="horz" pos="232"/>
        <p:guide pos="35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104"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Arial" panose="020B0604020202020204" pitchFamily="34" charset="0"/>
                <a:ea typeface="微软雅黑" panose="020B0503020204020204" pitchFamily="34" charset="-122"/>
                <a:sym typeface="Arial" panose="020B0604020202020204" pitchFamily="34" charset="0"/>
              </a:rPr>
              <a:t>7/8/2021</a:t>
            </a:fld>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Arial" panose="020B0604020202020204" pitchFamily="34" charset="0"/>
                <a:ea typeface="微软雅黑" panose="020B0503020204020204" pitchFamily="34" charset="-122"/>
                <a:sym typeface="Arial" panose="020B0604020202020204" pitchFamily="34" charset="0"/>
              </a:rPr>
              <a:t>‹#›</a:t>
            </a:fld>
            <a:endParaRPr 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微软雅黑" panose="020B0503020204020204" pitchFamily="34" charset="-122"/>
                <a:sym typeface="Arial" panose="020B0604020202020204" pitchFamily="34" charset="0"/>
              </a:defRPr>
            </a:lvl1pPr>
          </a:lstStyle>
          <a:p>
            <a:endParaRPr lang="en-US">
              <a:latin typeface="Arial" panose="020B0604020202020204" pitchFamily="34" charset="0"/>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微软雅黑" panose="020B0503020204020204" pitchFamily="34" charset="-122"/>
                <a:sym typeface="Arial" panose="020B0604020202020204" pitchFamily="34" charset="0"/>
              </a:defRPr>
            </a:lvl1pPr>
          </a:lstStyle>
          <a:p>
            <a:fld id="{0DD60A27-BF12-6744-9E93-932A0E34D8BB}" type="datetimeFigureOut">
              <a:rPr lang="en-US" smtClean="0">
                <a:latin typeface="Arial" panose="020B0604020202020204" pitchFamily="34" charset="0"/>
              </a:rPr>
              <a:pPr/>
              <a:t>7/8/2021</a:t>
            </a:fld>
            <a:endParaRPr lang="en-US">
              <a:latin typeface="Arial" panose="020B0604020202020204" pitchFamily="34" charset="0"/>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latin typeface="Arial" panose="020B0604020202020204" pitchFamily="34" charset="0"/>
                <a:ea typeface="微软雅黑" panose="020B0503020204020204" pitchFamily="34" charset="-122"/>
                <a:sym typeface="Arial" panose="020B0604020202020204" pitchFamily="34" charset="0"/>
              </a:rPr>
              <a:t>‹#›</a:t>
            </a:fld>
            <a:endParaRPr 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 name="Slide Number Placeholder 3"/>
          <p:cNvSpPr>
            <a:spLocks noGrp="1"/>
          </p:cNvSpPr>
          <p:nvPr>
            <p:ph type="sldNum" sz="quarter" idx="10"/>
          </p:nvPr>
        </p:nvSpPr>
        <p:spPr/>
        <p:txBody>
          <a:bodyPr/>
          <a:lstStyle/>
          <a:p>
            <a:fld id="{F07326F3-4732-B74B-9C70-D0992466E499}" type="slidenum">
              <a:rPr lang="en-US" smtClean="0">
                <a:latin typeface="Arial" panose="020B0604020202020204" pitchFamily="34" charset="0"/>
                <a:ea typeface="微软雅黑" panose="020B0503020204020204" pitchFamily="34" charset="-122"/>
                <a:sym typeface="Arial" panose="020B0604020202020204" pitchFamily="34" charset="0"/>
              </a:rPr>
              <a:t>1</a:t>
            </a:fld>
            <a:endParaRPr 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034274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latin typeface="Arial" panose="020B0604020202020204" pitchFamily="34" charset="0"/>
                <a:ea typeface="微软雅黑" panose="020B0503020204020204" pitchFamily="34" charset="-122"/>
                <a:sym typeface="Arial" panose="020B0604020202020204" pitchFamily="34" charset="0"/>
              </a:rPr>
              <a:t>13</a:t>
            </a:fld>
            <a:endParaRPr 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426834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 name="Slide Number Placeholder 3"/>
          <p:cNvSpPr>
            <a:spLocks noGrp="1"/>
          </p:cNvSpPr>
          <p:nvPr>
            <p:ph type="sldNum" sz="quarter" idx="10"/>
          </p:nvPr>
        </p:nvSpPr>
        <p:spPr/>
        <p:txBody>
          <a:bodyPr/>
          <a:lstStyle/>
          <a:p>
            <a:fld id="{F07326F3-4732-B74B-9C70-D0992466E499}" type="slidenum">
              <a:rPr lang="en-US" smtClean="0">
                <a:latin typeface="Arial" panose="020B0604020202020204" pitchFamily="34" charset="0"/>
                <a:ea typeface="微软雅黑" panose="020B0503020204020204" pitchFamily="34" charset="-122"/>
                <a:sym typeface="Arial" panose="020B0604020202020204" pitchFamily="34" charset="0"/>
              </a:rPr>
              <a:t>19</a:t>
            </a:fld>
            <a:endParaRPr 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311845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2613" y="765175"/>
            <a:ext cx="5934075" cy="3336925"/>
          </a:xfrm>
        </p:spPr>
      </p:sp>
      <p:sp>
        <p:nvSpPr>
          <p:cNvPr id="3" name="备注占位符 2"/>
          <p:cNvSpPr>
            <a:spLocks noGrp="1"/>
          </p:cNvSpPr>
          <p:nvPr>
            <p:ph type="body" idx="1"/>
          </p:nvPr>
        </p:nvSpPr>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092655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2613" y="765175"/>
            <a:ext cx="5934075" cy="3336925"/>
          </a:xfrm>
        </p:spPr>
      </p:sp>
      <p:sp>
        <p:nvSpPr>
          <p:cNvPr id="3" name="备注占位符 2"/>
          <p:cNvSpPr>
            <a:spLocks noGrp="1"/>
          </p:cNvSpPr>
          <p:nvPr>
            <p:ph type="body" idx="1"/>
          </p:nvPr>
        </p:nvSpPr>
        <p:spPr/>
        <p:txBody>
          <a:bodyPr/>
          <a:lstStyle/>
          <a:p>
            <a:endParaRPr lang="zh-CN" altLang="en-US" dirty="0">
              <a:latin typeface="Arial" panose="020B0604020202020204" pitchFamily="34" charset="0"/>
            </a:endParaRPr>
          </a:p>
        </p:txBody>
      </p:sp>
    </p:spTree>
    <p:extLst>
      <p:ext uri="{BB962C8B-B14F-4D97-AF65-F5344CB8AC3E}">
        <p14:creationId xmlns:p14="http://schemas.microsoft.com/office/powerpoint/2010/main" val="3869142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2613" y="765175"/>
            <a:ext cx="5934075" cy="3336925"/>
          </a:xfrm>
        </p:spPr>
      </p:sp>
      <p:sp>
        <p:nvSpPr>
          <p:cNvPr id="3" name="备注占位符 2"/>
          <p:cNvSpPr>
            <a:spLocks noGrp="1"/>
          </p:cNvSpPr>
          <p:nvPr>
            <p:ph type="body" idx="1"/>
          </p:nvPr>
        </p:nvSpPr>
        <p:spPr/>
        <p:txBody>
          <a:bodyPr/>
          <a:lstStyle/>
          <a:p>
            <a:endParaRPr lang="zh-CN" altLang="en-US" dirty="0">
              <a:latin typeface="Arial" panose="020B0604020202020204" pitchFamily="34" charset="0"/>
            </a:endParaRPr>
          </a:p>
        </p:txBody>
      </p:sp>
    </p:spTree>
    <p:extLst>
      <p:ext uri="{BB962C8B-B14F-4D97-AF65-F5344CB8AC3E}">
        <p14:creationId xmlns:p14="http://schemas.microsoft.com/office/powerpoint/2010/main" val="1036642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2613" y="765175"/>
            <a:ext cx="5934075" cy="3336925"/>
          </a:xfrm>
        </p:spPr>
      </p:sp>
      <p:sp>
        <p:nvSpPr>
          <p:cNvPr id="3" name="备注占位符 2"/>
          <p:cNvSpPr>
            <a:spLocks noGrp="1"/>
          </p:cNvSpPr>
          <p:nvPr>
            <p:ph type="body" idx="1"/>
          </p:nvPr>
        </p:nvSpPr>
        <p:spPr/>
        <p:txBody>
          <a:bodyPr/>
          <a:lstStyle/>
          <a:p>
            <a:endParaRPr lang="zh-CN" altLang="en-US" dirty="0">
              <a:latin typeface="Arial" panose="020B0604020202020204" pitchFamily="34" charset="0"/>
            </a:endParaRPr>
          </a:p>
        </p:txBody>
      </p:sp>
    </p:spTree>
    <p:extLst>
      <p:ext uri="{BB962C8B-B14F-4D97-AF65-F5344CB8AC3E}">
        <p14:creationId xmlns:p14="http://schemas.microsoft.com/office/powerpoint/2010/main" val="2445023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Arial" panose="020B0604020202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latin typeface="Arial" panose="020B0604020202020204" pitchFamily="34" charset="0"/>
                <a:ea typeface="微软雅黑" panose="020B0503020204020204" pitchFamily="34" charset="-122"/>
                <a:sym typeface="Arial" panose="020B0604020202020204" pitchFamily="34" charset="0"/>
              </a:rPr>
              <a:t>8</a:t>
            </a:fld>
            <a:endParaRPr 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294988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Arial" panose="020B0604020202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latin typeface="Arial" panose="020B0604020202020204" pitchFamily="34" charset="0"/>
                <a:ea typeface="微软雅黑" panose="020B0503020204020204" pitchFamily="34" charset="-122"/>
                <a:sym typeface="Arial" panose="020B0604020202020204" pitchFamily="34" charset="0"/>
              </a:rPr>
              <a:t>9</a:t>
            </a:fld>
            <a:endParaRPr 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994150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Arial" panose="020B0604020202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latin typeface="Arial" panose="020B0604020202020204" pitchFamily="34" charset="0"/>
                <a:ea typeface="微软雅黑" panose="020B0503020204020204" pitchFamily="34" charset="-122"/>
                <a:sym typeface="Arial" panose="020B0604020202020204" pitchFamily="34" charset="0"/>
              </a:rPr>
              <a:t>10</a:t>
            </a:fld>
            <a:endParaRPr 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605475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Arial" panose="020B0604020202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latin typeface="Arial" panose="020B0604020202020204" pitchFamily="34" charset="0"/>
                <a:ea typeface="微软雅黑" panose="020B0503020204020204" pitchFamily="34" charset="-122"/>
                <a:sym typeface="Arial" panose="020B0604020202020204" pitchFamily="34" charset="0"/>
              </a:rPr>
              <a:t>12</a:t>
            </a:fld>
            <a:endParaRPr 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45605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创新">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374"/>
            <a:ext cx="12197432" cy="5590529"/>
          </a:xfrm>
          <a:prstGeom prst="rect">
            <a:avLst/>
          </a:prstGeom>
        </p:spPr>
      </p:pic>
      <p:sp>
        <p:nvSpPr>
          <p:cNvPr id="9" name="L 形 8"/>
          <p:cNvSpPr/>
          <p:nvPr userDrawn="1"/>
        </p:nvSpPr>
        <p:spPr>
          <a:xfrm rot="5400000">
            <a:off x="5945516" y="232351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latin typeface="Arial" panose="020B0604020202020204" pitchFamily="34" charset="0"/>
            </a:endParaRPr>
          </a:p>
        </p:txBody>
      </p:sp>
      <p:sp>
        <p:nvSpPr>
          <p:cNvPr id="8" name="Title 1">
            <a:extLst>
              <a:ext uri="{FF2B5EF4-FFF2-40B4-BE49-F238E27FC236}">
                <a16:creationId xmlns:a16="http://schemas.microsoft.com/office/drawing/2014/main" xmlns="" id="{FB908F03-BBCC-164B-BE54-2E836D6E7C14}"/>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xmlns="" id="{A3BE9F9B-07D9-DD4C-9CEF-250804A4145A}"/>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xmlns="" id="{93A299E5-0026-5A42-88AA-B3A7F29D3ABD}"/>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842669867"/>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zh-CN" altLang="en-US" dirty="0"/>
              <a:t>单击此处添加标题</a:t>
            </a:r>
            <a:endParaRPr lang="en-US" dirty="0"/>
          </a:p>
        </p:txBody>
      </p:sp>
      <p:sp>
        <p:nvSpPr>
          <p:cNvPr id="5" name="Content Placeholder 2">
            <a:extLst>
              <a:ext uri="{FF2B5EF4-FFF2-40B4-BE49-F238E27FC236}">
                <a16:creationId xmlns:a16="http://schemas.microsoft.com/office/drawing/2014/main" xmlns="" id="{CA8B3F0C-616F-224A-B32F-9F9BF5EEE1BC}"/>
              </a:ext>
            </a:extLst>
          </p:cNvPr>
          <p:cNvSpPr>
            <a:spLocks noGrp="1"/>
          </p:cNvSpPr>
          <p:nvPr>
            <p:ph idx="12" hasCustomPrompt="1"/>
          </p:nvPr>
        </p:nvSpPr>
        <p:spPr>
          <a:xfrm>
            <a:off x="726021" y="1512875"/>
            <a:ext cx="10733557" cy="4690459"/>
          </a:xfrm>
          <a:prstGeom prst="rect">
            <a:avLst/>
          </a:prstGeom>
        </p:spPr>
        <p:txBody>
          <a:bodyPr lIns="0" tIns="0" rIns="0" bIns="0"/>
          <a:lstStyle>
            <a:lvl1pPr marL="179388" marR="0" indent="-168275" algn="l" defTabSz="1187798"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8088" algn="ctr"/>
              </a:tabLst>
              <a:defRPr sz="18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9026" marR="0" indent="-168275" algn="l" defTabSz="1187798" rtl="0" eaLnBrk="1" fontAlgn="auto" latinLnBrk="0" hangingPunct="1">
              <a:lnSpc>
                <a:spcPct val="100000"/>
              </a:lnSpc>
              <a:spcBef>
                <a:spcPts val="0"/>
              </a:spcBef>
              <a:spcAft>
                <a:spcPts val="600"/>
              </a:spcAft>
              <a:buClr>
                <a:schemeClr val="tx1"/>
              </a:buClr>
              <a:buSzTx/>
              <a:buFont typeface=".AppleSystemUIFont"/>
              <a:buChar char="&gt;"/>
              <a:tabLst>
                <a:tab pos="1208088" algn="ctr"/>
              </a:tabLst>
              <a:defRPr sz="1600" baseline="0">
                <a:latin typeface="Microsoft YaHei" panose="020B0503020204020204" pitchFamily="34" charset="-122"/>
                <a:ea typeface="Microsoft YaHei" panose="020B0503020204020204" pitchFamily="34" charset="-122"/>
              </a:defRPr>
            </a:lvl2pPr>
            <a:lvl3pPr marL="1098575" marR="0" indent="-168275" algn="l" defTabSz="1187798" rtl="0" eaLnBrk="1" fontAlgn="auto" latinLnBrk="0" hangingPunct="1">
              <a:lnSpc>
                <a:spcPct val="100000"/>
              </a:lnSpc>
              <a:spcBef>
                <a:spcPts val="0"/>
              </a:spcBef>
              <a:spcAft>
                <a:spcPts val="600"/>
              </a:spcAft>
              <a:buClr>
                <a:schemeClr val="tx1"/>
              </a:buClr>
              <a:buSzTx/>
              <a:buFont typeface=".AppleSystemUIFont"/>
              <a:buChar char="-"/>
              <a:tabLst>
                <a:tab pos="1208088" algn="ctr"/>
              </a:tabLst>
              <a:defRPr sz="1299" baseline="0">
                <a:latin typeface="Microsoft YaHei" panose="020B0503020204020204" pitchFamily="34" charset="-122"/>
                <a:ea typeface="Microsoft YaHei" panose="020B0503020204020204" pitchFamily="34" charset="-122"/>
              </a:defRPr>
            </a:lvl3pPr>
            <a:lvl4pPr marL="525850" indent="-171159">
              <a:buFont typeface="Arial" panose="020B0604020202020204" pitchFamily="34" charset="0"/>
              <a:buChar char="•"/>
              <a:tabLst>
                <a:tab pos="1208420" algn="ctr"/>
              </a:tabLst>
              <a:defRPr sz="1299" baseline="0"/>
            </a:lvl4pPr>
            <a:lvl5pPr marL="525850" indent="-171159">
              <a:buFont typeface="Arial" panose="020B0604020202020204" pitchFamily="34" charset="0"/>
              <a:buChar char="•"/>
              <a:tabLst>
                <a:tab pos="1208420" algn="ctr"/>
              </a:tabLst>
              <a:defRPr sz="1299" baseline="0"/>
            </a:lvl5pPr>
          </a:lstStyle>
          <a:p>
            <a:pPr lvl="0"/>
            <a:r>
              <a:rPr lang="zh-CN" altLang="en-US" dirty="0"/>
              <a:t>单击此处添加文本</a:t>
            </a:r>
            <a:endParaRPr lang="en-US" dirty="0"/>
          </a:p>
          <a:p>
            <a:pPr marL="329026" marR="0" lvl="1"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r>
              <a:rPr lang="zh-CN" altLang="en-US" dirty="0"/>
              <a:t>单击此处添加文本</a:t>
            </a:r>
            <a:endParaRPr lang="en-US" dirty="0"/>
          </a:p>
          <a:p>
            <a:pPr marL="1098575" marR="0" lvl="2"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r>
              <a:rPr lang="zh-CN" altLang="en-US" dirty="0"/>
              <a:t>单击此处添加文本</a:t>
            </a:r>
            <a:endParaRPr lang="en-US" dirty="0"/>
          </a:p>
          <a:p>
            <a:pPr marL="1098575" marR="0" lvl="2"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endParaRPr lang="en-US" altLang="zh-CN" dirty="0"/>
          </a:p>
        </p:txBody>
      </p:sp>
    </p:spTree>
    <p:extLst>
      <p:ext uri="{BB962C8B-B14F-4D97-AF65-F5344CB8AC3E}">
        <p14:creationId xmlns:p14="http://schemas.microsoft.com/office/powerpoint/2010/main" val="2185791374"/>
      </p:ext>
    </p:extLst>
  </p:cSld>
  <p:clrMapOvr>
    <a:masterClrMapping/>
  </p:clrMapOvr>
  <p:extLst mod="1">
    <p:ext uri="{DCECCB84-F9BA-43D5-87BE-67443E8EF086}">
      <p15:sldGuideLst xmlns:p15="http://schemas.microsoft.com/office/powerpoint/2012/main">
        <p15:guide id="2" pos="38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目录页">
    <p:bg>
      <p:bgPr>
        <a:solidFill>
          <a:srgbClr val="EBEBEB"/>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0F7C7B5-0135-F749-B910-7325E96AE705}"/>
              </a:ext>
            </a:extLst>
          </p:cNvPr>
          <p:cNvSpPr>
            <a:spLocks noGrp="1"/>
          </p:cNvSpPr>
          <p:nvPr>
            <p:ph type="body" sz="quarter" idx="10" hasCustomPrompt="1"/>
          </p:nvPr>
        </p:nvSpPr>
        <p:spPr>
          <a:xfrm>
            <a:off x="1033620" y="1843088"/>
            <a:ext cx="10122060" cy="3013725"/>
          </a:xfrm>
          <a:prstGeom prst="rect">
            <a:avLst/>
          </a:prstGeom>
        </p:spPr>
        <p:txBody>
          <a:bodyPr tIns="90000" bIns="90000"/>
          <a:lstStyle>
            <a:lvl1pPr marL="412750" indent="-398463">
              <a:lnSpc>
                <a:spcPct val="70000"/>
              </a:lnSpc>
              <a:buFont typeface="+mj-lt"/>
              <a:buAutoNum type="arabicPeriod"/>
              <a:tabLst/>
              <a:defRPr sz="2200">
                <a:solidFill>
                  <a:schemeClr val="tx1"/>
                </a:solidFill>
                <a:latin typeface="Microsoft YaHei" panose="020B0503020204020204" pitchFamily="34" charset="-122"/>
                <a:ea typeface="Microsoft YaHei" panose="020B0503020204020204" pitchFamily="34" charset="-122"/>
              </a:defRPr>
            </a:lvl1pPr>
            <a:lvl2pPr marL="412750" indent="-398463">
              <a:buFont typeface="+mj-lt"/>
              <a:buAutoNum type="arabicPeriod"/>
              <a:tabLst/>
              <a:defRPr/>
            </a:lvl2pPr>
            <a:lvl3pPr marL="14287" indent="0">
              <a:buFont typeface="+mj-lt"/>
              <a:buNone/>
              <a:tabLst/>
              <a:defRPr sz="2200">
                <a:latin typeface="Microsoft YaHei" panose="020B0503020204020204" pitchFamily="34" charset="-122"/>
                <a:ea typeface="Microsoft YaHei" panose="020B0503020204020204" pitchFamily="34" charset="-122"/>
              </a:defRPr>
            </a:lvl3pPr>
            <a:lvl4pPr marL="14287" indent="0">
              <a:buFont typeface="+mj-lt"/>
              <a:buNone/>
              <a:tabLst/>
              <a:defRPr sz="2200">
                <a:latin typeface="Microsoft YaHei" panose="020B0503020204020204" pitchFamily="34" charset="-122"/>
                <a:ea typeface="Microsoft YaHei" panose="020B0503020204020204" pitchFamily="34" charset="-122"/>
              </a:defRPr>
            </a:lvl4pPr>
            <a:lvl5pPr marL="14287" indent="0">
              <a:buFont typeface="+mj-lt"/>
              <a:buNone/>
              <a:tabLst/>
              <a:defRPr sz="2200">
                <a:latin typeface="Microsoft YaHei" panose="020B0503020204020204" pitchFamily="34" charset="-122"/>
                <a:ea typeface="Microsoft YaHei" panose="020B0503020204020204" pitchFamily="34" charset="-122"/>
              </a:defRPr>
            </a:lvl5pPr>
          </a:lstStyle>
          <a:p>
            <a:pPr lvl="0"/>
            <a:r>
              <a:rPr lang="zh-CN" altLang="en-US" dirty="0"/>
              <a:t>单击此处添加文本</a:t>
            </a:r>
            <a:endParaRPr lang="en-US" altLang="zh-CN" dirty="0"/>
          </a:p>
        </p:txBody>
      </p:sp>
      <p:cxnSp>
        <p:nvCxnSpPr>
          <p:cNvPr id="3"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9" y="1349255"/>
            <a:ext cx="173940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4" name="文本框 16">
            <a:extLst>
              <a:ext uri="{FF2B5EF4-FFF2-40B4-BE49-F238E27FC236}">
                <a16:creationId xmlns:a16="http://schemas.microsoft.com/office/drawing/2014/main" xmlns="" id="{568EC886-2612-1F43-AB51-21A76A078357}"/>
              </a:ext>
            </a:extLst>
          </p:cNvPr>
          <p:cNvSpPr txBox="1"/>
          <p:nvPr userDrawn="1"/>
        </p:nvSpPr>
        <p:spPr>
          <a:xfrm>
            <a:off x="918916" y="630373"/>
            <a:ext cx="1928733" cy="646331"/>
          </a:xfrm>
          <a:prstGeom prst="rect">
            <a:avLst/>
          </a:prstGeom>
          <a:noFill/>
        </p:spPr>
        <p:txBody>
          <a:bodyPr wrap="none" rtlCol="0">
            <a:spAutoFit/>
          </a:bodyPr>
          <a:lstStyle/>
          <a:p>
            <a:r>
              <a:rPr kumimoji="1" lang="en-US" altLang="zh-CN" sz="3600" b="1" dirty="0" smtClean="0">
                <a:solidFill>
                  <a:schemeClr val="tx1"/>
                </a:solidFill>
                <a:latin typeface="Arial" panose="020B0604020202020204" pitchFamily="34" charset="0"/>
                <a:ea typeface="微软雅黑" panose="020B0503020204020204" pitchFamily="34" charset="-122"/>
                <a:cs typeface="Microsoft YaHei" charset="-122"/>
                <a:sym typeface="Arial" panose="020B0604020202020204" pitchFamily="34" charset="0"/>
              </a:rPr>
              <a:t>Content</a:t>
            </a:r>
            <a:endParaRPr kumimoji="1" lang="zh-CN" altLang="en-US" sz="3600" b="1" dirty="0">
              <a:solidFill>
                <a:schemeClr val="tx1"/>
              </a:solidFill>
              <a:latin typeface="Arial" panose="020B0604020202020204" pitchFamily="34" charset="0"/>
              <a:ea typeface="微软雅黑" panose="020B0503020204020204" pitchFamily="34" charset="-122"/>
              <a:cs typeface="Microsoft YaHei" charset="-122"/>
              <a:sym typeface="Arial" panose="020B0604020202020204" pitchFamily="34" charset="0"/>
            </a:endParaRPr>
          </a:p>
        </p:txBody>
      </p:sp>
    </p:spTree>
    <p:extLst>
      <p:ext uri="{BB962C8B-B14F-4D97-AF65-F5344CB8AC3E}">
        <p14:creationId xmlns:p14="http://schemas.microsoft.com/office/powerpoint/2010/main" val="234324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1960DD1-8AC3-8F46-9D2D-BF81187F43FC}"/>
              </a:ext>
            </a:extLst>
          </p:cNvPr>
          <p:cNvSpPr txBox="1"/>
          <p:nvPr userDrawn="1"/>
        </p:nvSpPr>
        <p:spPr>
          <a:xfrm>
            <a:off x="607486" y="1402064"/>
            <a:ext cx="3921034" cy="854717"/>
          </a:xfrm>
          <a:prstGeom prst="rect">
            <a:avLst/>
          </a:prstGeom>
          <a:noFill/>
        </p:spPr>
        <p:txBody>
          <a:bodyPr wrap="square" rtlCol="0">
            <a:spAutoFit/>
          </a:bodyPr>
          <a:lstStyle/>
          <a:p>
            <a:pPr algn="l"/>
            <a:r>
              <a:rPr lang="en-US" sz="4800" dirty="0">
                <a:solidFill>
                  <a:schemeClr val="tx1"/>
                </a:solidFill>
                <a:latin typeface="Arial" panose="020B0604020202020204" pitchFamily="34" charset="0"/>
              </a:rPr>
              <a:t>Thank you.</a:t>
            </a:r>
          </a:p>
        </p:txBody>
      </p:sp>
    </p:spTree>
    <p:extLst>
      <p:ext uri="{BB962C8B-B14F-4D97-AF65-F5344CB8AC3E}">
        <p14:creationId xmlns:p14="http://schemas.microsoft.com/office/powerpoint/2010/main" val="36647860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3.tif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19181AA-8E93-7743-ADEB-8A06A0DFC13A}"/>
              </a:ext>
            </a:extLst>
          </p:cNvPr>
          <p:cNvSpPr/>
          <p:nvPr userDrawn="1"/>
        </p:nvSpPr>
        <p:spPr>
          <a:xfrm>
            <a:off x="0" y="5590903"/>
            <a:ext cx="12196763" cy="12670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rial" panose="020B0604020202020204" pitchFamily="34" charset="0"/>
            </a:endParaRPr>
          </a:p>
        </p:txBody>
      </p:sp>
      <p:pic>
        <p:nvPicPr>
          <p:cNvPr id="5" name="Picture 4">
            <a:extLst>
              <a:ext uri="{FF2B5EF4-FFF2-40B4-BE49-F238E27FC236}">
                <a16:creationId xmlns:a16="http://schemas.microsoft.com/office/drawing/2014/main" xmlns="" id="{E6E8B5C1-4D37-8442-902D-D86F9BBDE27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8751" y="5970991"/>
            <a:ext cx="2260800" cy="489278"/>
          </a:xfrm>
          <a:prstGeom prst="rect">
            <a:avLst/>
          </a:prstGeom>
        </p:spPr>
      </p:pic>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892" r:id="rId1"/>
  </p:sldLayoutIdLst>
  <p:hf hdr="0" ftr="0" dt="0"/>
  <p:txStyles>
    <p:titleStyle>
      <a:lvl1pPr algn="l" defTabSz="914400" rtl="0" eaLnBrk="1" latinLnBrk="0" hangingPunct="1">
        <a:lnSpc>
          <a:spcPts val="3440"/>
        </a:lnSpc>
        <a:spcBef>
          <a:spcPct val="0"/>
        </a:spcBef>
        <a:buNone/>
        <a:defRPr sz="3200" kern="1200">
          <a:solidFill>
            <a:schemeClr val="tx1"/>
          </a:solidFill>
          <a:latin typeface="Arial"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p:bodyStyle>
    <p:otherStyle>
      <a:defPPr>
        <a:defRPr lang="en-US"/>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59" userDrawn="1">
          <p15:clr>
            <a:srgbClr val="F26B43"/>
          </p15:clr>
        </p15:guide>
        <p15:guide id="2" pos="3841" userDrawn="1">
          <p15:clr>
            <a:srgbClr val="F26B43"/>
          </p15:clr>
        </p15:guide>
        <p15:guide id="3" pos="565" userDrawn="1">
          <p15:clr>
            <a:srgbClr val="F26B43"/>
          </p15:clr>
        </p15:guide>
        <p15:guide id="4" orient="horz" pos="4007" userDrawn="1">
          <p15:clr>
            <a:srgbClr val="F26B43"/>
          </p15:clr>
        </p15:guide>
        <p15:guide id="5" orient="horz" pos="1235" userDrawn="1">
          <p15:clr>
            <a:srgbClr val="F26B43"/>
          </p15:clr>
        </p15:guide>
        <p15:guide id="6" orient="horz" pos="55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785A3D6-1271-D247-9E96-1B376F4BE7BE}"/>
              </a:ext>
            </a:extLst>
          </p:cNvPr>
          <p:cNvSpPr txBox="1"/>
          <p:nvPr userDrawn="1"/>
        </p:nvSpPr>
        <p:spPr>
          <a:xfrm>
            <a:off x="1095467" y="6356939"/>
            <a:ext cx="1463467" cy="230832"/>
          </a:xfrm>
          <a:prstGeom prst="rect">
            <a:avLst/>
          </a:prstGeom>
          <a:noFill/>
        </p:spPr>
        <p:txBody>
          <a:bodyPr wrap="square" rtlCol="0">
            <a:spAutoFit/>
          </a:bodyPr>
          <a:lstStyle/>
          <a:p>
            <a:r>
              <a:rPr lang="en-US" sz="900" b="0" baseline="0" dirty="0">
                <a:solidFill>
                  <a:srgbClr val="1D1D1B"/>
                </a:solidFill>
                <a:latin typeface="Arial" pitchFamily="34" charset="0"/>
                <a:cs typeface="Arial" panose="020B0604020202020204" pitchFamily="34" charset="0"/>
              </a:rPr>
              <a:t>Huawei Confidential</a:t>
            </a:r>
          </a:p>
        </p:txBody>
      </p:sp>
      <p:sp>
        <p:nvSpPr>
          <p:cNvPr id="4" name="TextBox 3">
            <a:extLst>
              <a:ext uri="{FF2B5EF4-FFF2-40B4-BE49-F238E27FC236}">
                <a16:creationId xmlns:a16="http://schemas.microsoft.com/office/drawing/2014/main" xmlns="" id="{EABEE2EE-BF4D-7A4A-B3C6-9E47668CCD98}"/>
              </a:ext>
            </a:extLst>
          </p:cNvPr>
          <p:cNvSpPr txBox="1"/>
          <p:nvPr userDrawn="1"/>
        </p:nvSpPr>
        <p:spPr>
          <a:xfrm>
            <a:off x="734131" y="6402806"/>
            <a:ext cx="499729" cy="138499"/>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00" smtClean="0">
                <a:solidFill>
                  <a:srgbClr val="1D1D1B"/>
                </a:solidFill>
                <a:latin typeface="Arial" pitchFamily="34" charset="0"/>
                <a:cs typeface="Arial" panose="020B0604020202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00" dirty="0">
              <a:solidFill>
                <a:srgbClr val="1D1D1B"/>
              </a:solidFill>
              <a:latin typeface="Arial" pitchFamily="34" charset="0"/>
              <a:cs typeface="Arial" panose="020B0604020202020204" pitchFamily="34" charset="0"/>
            </a:endParaRPr>
          </a:p>
        </p:txBody>
      </p:sp>
      <p:pic>
        <p:nvPicPr>
          <p:cNvPr id="47" name="Picture 46">
            <a:extLst>
              <a:ext uri="{FF2B5EF4-FFF2-40B4-BE49-F238E27FC236}">
                <a16:creationId xmlns:a16="http://schemas.microsoft.com/office/drawing/2014/main" xmlns="" id="{92D9040A-3082-2F49-987E-B51574332EF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96176" y="6323416"/>
            <a:ext cx="1270800" cy="275024"/>
          </a:xfrm>
          <a:prstGeom prst="rect">
            <a:avLst/>
          </a:prstGeom>
        </p:spPr>
      </p:pic>
    </p:spTree>
    <p:extLst>
      <p:ext uri="{BB962C8B-B14F-4D97-AF65-F5344CB8AC3E}">
        <p14:creationId xmlns:p14="http://schemas.microsoft.com/office/powerpoint/2010/main" val="99056531"/>
      </p:ext>
    </p:extLst>
  </p:cSld>
  <p:clrMap bg1="lt1" tx1="dk1" bg2="lt2" tx2="dk2" accent1="accent1" accent2="accent2" accent3="accent3" accent4="accent4" accent5="accent5" accent6="accent6" hlink="hlink" folHlink="folHlink"/>
  <p:sldLayoutIdLst>
    <p:sldLayoutId id="2147483891" r:id="rId1"/>
    <p:sldLayoutId id="2147483893" r:id="rId2"/>
  </p:sldLayoutIdLst>
  <p:hf hdr="0" ftr="0" dt="0"/>
  <p:txStyles>
    <p:titleStyle>
      <a:lvl1pPr algn="l" defTabSz="1187798" rtl="0" eaLnBrk="1" latinLnBrk="0" hangingPunct="1">
        <a:lnSpc>
          <a:spcPct val="90000"/>
        </a:lnSpc>
        <a:spcBef>
          <a:spcPct val="0"/>
        </a:spcBef>
        <a:buNone/>
        <a:defRPr sz="5716" kern="1200">
          <a:solidFill>
            <a:schemeClr val="tx1"/>
          </a:solidFill>
          <a:latin typeface="Arial"/>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Arial"/>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Arial"/>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Arial"/>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9pPr>
    </p:bodyStyle>
    <p:otherStyle>
      <a:defPPr>
        <a:defRPr lang="en-US"/>
      </a:defPPr>
      <a:lvl1pPr marL="0" algn="l" defTabSz="1187798" rtl="0" eaLnBrk="1" latinLnBrk="0" hangingPunct="1">
        <a:defRPr sz="2338" kern="1200">
          <a:solidFill>
            <a:schemeClr val="tx1"/>
          </a:solidFill>
          <a:latin typeface="Arial"/>
          <a:ea typeface="+mn-ea"/>
          <a:cs typeface="+mn-cs"/>
        </a:defRPr>
      </a:lvl1pPr>
      <a:lvl2pPr marL="593900" algn="l" defTabSz="1187798" rtl="0" eaLnBrk="1" latinLnBrk="0" hangingPunct="1">
        <a:defRPr sz="2338" kern="1200">
          <a:solidFill>
            <a:schemeClr val="tx1"/>
          </a:solidFill>
          <a:latin typeface="Arial"/>
          <a:ea typeface="+mn-ea"/>
          <a:cs typeface="+mn-cs"/>
        </a:defRPr>
      </a:lvl2pPr>
      <a:lvl3pPr marL="1187798" algn="l" defTabSz="1187798" rtl="0" eaLnBrk="1" latinLnBrk="0" hangingPunct="1">
        <a:defRPr sz="2338" kern="1200">
          <a:solidFill>
            <a:schemeClr val="tx1"/>
          </a:solidFill>
          <a:latin typeface="Arial"/>
          <a:ea typeface="+mn-ea"/>
          <a:cs typeface="+mn-cs"/>
        </a:defRPr>
      </a:lvl3pPr>
      <a:lvl4pPr marL="1781699" algn="l" defTabSz="1187798" rtl="0" eaLnBrk="1" latinLnBrk="0" hangingPunct="1">
        <a:defRPr sz="2338" kern="1200">
          <a:solidFill>
            <a:schemeClr val="tx1"/>
          </a:solidFill>
          <a:latin typeface="Arial"/>
          <a:ea typeface="+mn-ea"/>
          <a:cs typeface="+mn-cs"/>
        </a:defRPr>
      </a:lvl4pPr>
      <a:lvl5pPr marL="2375598" algn="l" defTabSz="1187798" rtl="0" eaLnBrk="1" latinLnBrk="0" hangingPunct="1">
        <a:defRPr sz="2338" kern="1200">
          <a:solidFill>
            <a:schemeClr val="tx1"/>
          </a:solidFill>
          <a:latin typeface="Arial"/>
          <a:ea typeface="+mn-ea"/>
          <a:cs typeface="+mn-cs"/>
        </a:defRPr>
      </a:lvl5pPr>
      <a:lvl6pPr marL="2969497" algn="l" defTabSz="1187798" rtl="0" eaLnBrk="1" latinLnBrk="0" hangingPunct="1">
        <a:defRPr sz="2338" kern="1200">
          <a:solidFill>
            <a:schemeClr val="tx1"/>
          </a:solidFill>
          <a:latin typeface="Arial"/>
          <a:ea typeface="+mn-ea"/>
          <a:cs typeface="+mn-cs"/>
        </a:defRPr>
      </a:lvl6pPr>
      <a:lvl7pPr marL="3563396" algn="l" defTabSz="1187798" rtl="0" eaLnBrk="1" latinLnBrk="0" hangingPunct="1">
        <a:defRPr sz="2338" kern="1200">
          <a:solidFill>
            <a:schemeClr val="tx1"/>
          </a:solidFill>
          <a:latin typeface="Arial"/>
          <a:ea typeface="+mn-ea"/>
          <a:cs typeface="+mn-cs"/>
        </a:defRPr>
      </a:lvl7pPr>
      <a:lvl8pPr marL="4157297" algn="l" defTabSz="1187798" rtl="0" eaLnBrk="1" latinLnBrk="0" hangingPunct="1">
        <a:defRPr sz="2338" kern="1200">
          <a:solidFill>
            <a:schemeClr val="tx1"/>
          </a:solidFill>
          <a:latin typeface="Arial"/>
          <a:ea typeface="+mn-ea"/>
          <a:cs typeface="+mn-cs"/>
        </a:defRPr>
      </a:lvl8pPr>
      <a:lvl9pPr marL="4751195" algn="l" defTabSz="1187798" rtl="0" eaLnBrk="1" latinLnBrk="0" hangingPunct="1">
        <a:defRPr sz="2338"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25" userDrawn="1">
          <p15:clr>
            <a:srgbClr val="F26B43"/>
          </p15:clr>
        </p15:guide>
        <p15:guide id="5" orient="horz" pos="41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45F1158-B1AA-8F41-AF0A-FEA0EC1874AC}"/>
              </a:ext>
            </a:extLst>
          </p:cNvPr>
          <p:cNvSpPr>
            <a:spLocks noGrp="1"/>
          </p:cNvSpPr>
          <p:nvPr>
            <p:ph type="title"/>
          </p:nvPr>
        </p:nvSpPr>
        <p:spPr>
          <a:xfrm>
            <a:off x="618969" y="1467870"/>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5" name="Text Placeholder 1">
            <a:extLst>
              <a:ext uri="{FF2B5EF4-FFF2-40B4-BE49-F238E27FC236}">
                <a16:creationId xmlns:a16="http://schemas.microsoft.com/office/drawing/2014/main" xmlns=""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Arial"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rial"/>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a:lnSpc>
                <a:spcPts val="1065"/>
              </a:lnSpc>
            </a:pPr>
            <a:r>
              <a:rPr kumimoji="1" lang="en-US" altLang="zh-CN" sz="850" b="1" baseline="0" dirty="0" smtClean="0">
                <a:solidFill>
                  <a:srgbClr val="1D1D1B"/>
                </a:solidFill>
                <a:latin typeface="Arial" panose="020B0604020202020204" pitchFamily="34" charset="0"/>
              </a:rPr>
              <a:t>Copyright©2021 </a:t>
            </a:r>
            <a:r>
              <a:rPr kumimoji="1" lang="en-US" altLang="zh-CN" sz="850" b="1" baseline="0" dirty="0">
                <a:solidFill>
                  <a:srgbClr val="1D1D1B"/>
                </a:solidFill>
                <a:latin typeface="Arial" panose="020B0604020202020204" pitchFamily="34" charset="0"/>
              </a:rPr>
              <a:t>Huawei Technologies </a:t>
            </a:r>
            <a:r>
              <a:rPr kumimoji="1" lang="en-US" altLang="zh-CN" sz="850" b="1" baseline="0" dirty="0" err="1" smtClean="0">
                <a:solidFill>
                  <a:srgbClr val="1D1D1B"/>
                </a:solidFill>
                <a:latin typeface="Arial" panose="020B0604020202020204" pitchFamily="34" charset="0"/>
              </a:rPr>
              <a:t>Co.,Ltd</a:t>
            </a:r>
            <a:r>
              <a:rPr kumimoji="1" lang="en-US" altLang="zh-CN" sz="850" b="1" baseline="0" dirty="0">
                <a:solidFill>
                  <a:srgbClr val="1D1D1B"/>
                </a:solidFill>
                <a:latin typeface="Arial" panose="020B0604020202020204" pitchFamily="34" charset="0"/>
              </a:rPr>
              <a:t>.</a:t>
            </a:r>
            <a:br>
              <a:rPr kumimoji="1" lang="en-US" altLang="zh-CN" sz="850" b="1" baseline="0" dirty="0">
                <a:solidFill>
                  <a:srgbClr val="1D1D1B"/>
                </a:solidFill>
                <a:latin typeface="Arial" panose="020B0604020202020204" pitchFamily="34" charset="0"/>
              </a:rPr>
            </a:br>
            <a:r>
              <a:rPr kumimoji="1" lang="en-US" altLang="zh-CN" sz="850" b="1" baseline="0" dirty="0">
                <a:solidFill>
                  <a:srgbClr val="1D1D1B"/>
                </a:solidFill>
                <a:latin typeface="Arial" panose="020B0604020202020204" pitchFamily="34" charset="0"/>
              </a:rPr>
              <a:t>All Rights Reserved.</a:t>
            </a:r>
            <a:r>
              <a:rPr kumimoji="1" lang="en-US" altLang="zh-CN" sz="779" dirty="0">
                <a:solidFill>
                  <a:srgbClr val="1D1D1B"/>
                </a:solidFill>
                <a:latin typeface="Arial" panose="020B0604020202020204" pitchFamily="34" charset="0"/>
              </a:rPr>
              <a:t/>
            </a:r>
            <a:br>
              <a:rPr kumimoji="1" lang="en-US" altLang="zh-CN" sz="779" dirty="0">
                <a:solidFill>
                  <a:srgbClr val="1D1D1B"/>
                </a:solidFill>
                <a:latin typeface="Arial" panose="020B0604020202020204" pitchFamily="34" charset="0"/>
              </a:rPr>
            </a:br>
            <a:r>
              <a:rPr kumimoji="1" lang="en-US" altLang="zh-CN" sz="779" dirty="0">
                <a:solidFill>
                  <a:srgbClr val="1D1D1B"/>
                </a:solidFill>
                <a:latin typeface="Arial" panose="020B0604020202020204" pitchFamily="34" charset="0"/>
              </a:rPr>
              <a:t/>
            </a:r>
            <a:br>
              <a:rPr kumimoji="1" lang="en-US" altLang="zh-CN" sz="779" dirty="0">
                <a:solidFill>
                  <a:srgbClr val="1D1D1B"/>
                </a:solidFill>
                <a:latin typeface="Arial" panose="020B0604020202020204" pitchFamily="34" charset="0"/>
              </a:rPr>
            </a:br>
            <a:r>
              <a:rPr kumimoji="1" lang="en-US" altLang="zh-CN" sz="850" baseline="0" dirty="0">
                <a:solidFill>
                  <a:srgbClr val="1D1D1B"/>
                </a:solidFill>
                <a:latin typeface="Arial" panose="020B0604020202020204" pitchFamily="34" charset="0"/>
                <a:cs typeface="Arial" panose="020B0604020202020204" pitchFamily="34" charset="0"/>
              </a:rPr>
              <a:t>The information in this document may contain predictive </a:t>
            </a:r>
            <a:br>
              <a:rPr kumimoji="1" lang="en-US" altLang="zh-CN" sz="850" baseline="0" dirty="0">
                <a:solidFill>
                  <a:srgbClr val="1D1D1B"/>
                </a:solidFill>
                <a:latin typeface="Arial" panose="020B0604020202020204" pitchFamily="34" charset="0"/>
                <a:cs typeface="Arial" panose="020B0604020202020204" pitchFamily="34" charset="0"/>
              </a:rPr>
            </a:br>
            <a:r>
              <a:rPr kumimoji="1" lang="en-US" altLang="zh-CN" sz="850" baseline="0" dirty="0">
                <a:solidFill>
                  <a:srgbClr val="1D1D1B"/>
                </a:solidFill>
                <a:latin typeface="Arial" panose="020B0604020202020204" pitchFamily="34" charset="0"/>
                <a:cs typeface="Arial" panose="020B0604020202020204" pitchFamily="34" charset="0"/>
              </a:rPr>
              <a:t>statements </a:t>
            </a:r>
            <a:r>
              <a:rPr kumimoji="1" lang="en-US" altLang="zh-CN" sz="850" baseline="0" dirty="0" smtClean="0">
                <a:solidFill>
                  <a:srgbClr val="1D1D1B"/>
                </a:solidFill>
                <a:latin typeface="Arial" panose="020B0604020202020204" pitchFamily="34" charset="0"/>
                <a:cs typeface="Arial" panose="020B0604020202020204" pitchFamily="34" charset="0"/>
              </a:rPr>
              <a:t>including, </a:t>
            </a:r>
            <a:r>
              <a:rPr kumimoji="1" lang="en-US" altLang="zh-CN" sz="850" baseline="0" dirty="0">
                <a:solidFill>
                  <a:srgbClr val="1D1D1B"/>
                </a:solidFill>
                <a:latin typeface="Arial" panose="020B0604020202020204" pitchFamily="34" charset="0"/>
                <a:cs typeface="Arial" panose="020B0604020202020204" pitchFamily="34" charset="0"/>
              </a:rPr>
              <a:t>without </a:t>
            </a:r>
            <a:r>
              <a:rPr kumimoji="1" lang="en-US" altLang="zh-CN" sz="850" baseline="0" dirty="0" smtClean="0">
                <a:solidFill>
                  <a:srgbClr val="1D1D1B"/>
                </a:solidFill>
                <a:latin typeface="Arial" panose="020B0604020202020204" pitchFamily="34" charset="0"/>
                <a:cs typeface="Arial" panose="020B0604020202020204" pitchFamily="34" charset="0"/>
              </a:rPr>
              <a:t>limitation, </a:t>
            </a:r>
            <a:r>
              <a:rPr kumimoji="1" lang="en-US" altLang="zh-CN" sz="850" baseline="0" dirty="0">
                <a:solidFill>
                  <a:srgbClr val="1D1D1B"/>
                </a:solidFill>
                <a:latin typeface="Arial" panose="020B0604020202020204" pitchFamily="34" charset="0"/>
                <a:cs typeface="Arial" panose="020B0604020202020204" pitchFamily="34" charset="0"/>
              </a:rPr>
              <a:t>statements regarding </a:t>
            </a:r>
            <a:br>
              <a:rPr kumimoji="1" lang="en-US" altLang="zh-CN" sz="850" baseline="0" dirty="0">
                <a:solidFill>
                  <a:srgbClr val="1D1D1B"/>
                </a:solidFill>
                <a:latin typeface="Arial" panose="020B0604020202020204" pitchFamily="34" charset="0"/>
                <a:cs typeface="Arial" panose="020B0604020202020204" pitchFamily="34" charset="0"/>
              </a:rPr>
            </a:br>
            <a:r>
              <a:rPr kumimoji="1" lang="en-US" altLang="zh-CN" sz="850" baseline="0" dirty="0">
                <a:solidFill>
                  <a:srgbClr val="1D1D1B"/>
                </a:solidFill>
                <a:latin typeface="Arial" panose="020B0604020202020204" pitchFamily="34" charset="0"/>
                <a:cs typeface="Arial" panose="020B0604020202020204" pitchFamily="34" charset="0"/>
              </a:rPr>
              <a:t>the future financial and operating </a:t>
            </a:r>
            <a:r>
              <a:rPr kumimoji="1" lang="en-US" altLang="zh-CN" sz="850" baseline="0" dirty="0" smtClean="0">
                <a:solidFill>
                  <a:srgbClr val="1D1D1B"/>
                </a:solidFill>
                <a:latin typeface="Arial" panose="020B0604020202020204" pitchFamily="34" charset="0"/>
                <a:cs typeface="Arial" panose="020B0604020202020204" pitchFamily="34" charset="0"/>
              </a:rPr>
              <a:t>results, </a:t>
            </a:r>
            <a:r>
              <a:rPr kumimoji="1" lang="en-US" altLang="zh-CN" sz="850" baseline="0" dirty="0">
                <a:solidFill>
                  <a:srgbClr val="1D1D1B"/>
                </a:solidFill>
                <a:latin typeface="Arial" panose="020B0604020202020204" pitchFamily="34" charset="0"/>
                <a:cs typeface="Arial" panose="020B0604020202020204" pitchFamily="34" charset="0"/>
              </a:rPr>
              <a:t>future product </a:t>
            </a:r>
            <a:br>
              <a:rPr kumimoji="1" lang="en-US" altLang="zh-CN" sz="850" baseline="0" dirty="0">
                <a:solidFill>
                  <a:srgbClr val="1D1D1B"/>
                </a:solidFill>
                <a:latin typeface="Arial" panose="020B0604020202020204" pitchFamily="34" charset="0"/>
                <a:cs typeface="Arial" panose="020B0604020202020204" pitchFamily="34" charset="0"/>
              </a:rPr>
            </a:br>
            <a:r>
              <a:rPr kumimoji="1" lang="en-US" altLang="zh-CN" sz="850" baseline="0" dirty="0" smtClean="0">
                <a:solidFill>
                  <a:srgbClr val="1D1D1B"/>
                </a:solidFill>
                <a:latin typeface="Arial" panose="020B0604020202020204" pitchFamily="34" charset="0"/>
                <a:cs typeface="Arial" panose="020B0604020202020204" pitchFamily="34" charset="0"/>
              </a:rPr>
              <a:t>portfolio, </a:t>
            </a:r>
            <a:r>
              <a:rPr kumimoji="1" lang="en-US" altLang="zh-CN" sz="850" baseline="0" dirty="0">
                <a:solidFill>
                  <a:srgbClr val="1D1D1B"/>
                </a:solidFill>
                <a:latin typeface="Arial" panose="020B0604020202020204" pitchFamily="34" charset="0"/>
                <a:cs typeface="Arial" panose="020B0604020202020204" pitchFamily="34" charset="0"/>
              </a:rPr>
              <a:t>new </a:t>
            </a:r>
            <a:r>
              <a:rPr kumimoji="1" lang="en-US" altLang="zh-CN" sz="850" baseline="0" dirty="0" smtClean="0">
                <a:solidFill>
                  <a:srgbClr val="1D1D1B"/>
                </a:solidFill>
                <a:latin typeface="Arial" panose="020B0604020202020204" pitchFamily="34" charset="0"/>
                <a:cs typeface="Arial" panose="020B0604020202020204" pitchFamily="34" charset="0"/>
              </a:rPr>
              <a:t>technology, </a:t>
            </a:r>
            <a:r>
              <a:rPr kumimoji="1" lang="en-US" altLang="zh-CN" sz="850" baseline="0" dirty="0">
                <a:solidFill>
                  <a:srgbClr val="1D1D1B"/>
                </a:solidFill>
                <a:latin typeface="Arial" panose="020B0604020202020204" pitchFamily="34" charset="0"/>
                <a:cs typeface="Arial" panose="020B0604020202020204" pitchFamily="34" charset="0"/>
              </a:rPr>
              <a:t>etc. There are a number of factors that </a:t>
            </a:r>
            <a:br>
              <a:rPr kumimoji="1" lang="en-US" altLang="zh-CN" sz="850" baseline="0" dirty="0">
                <a:solidFill>
                  <a:srgbClr val="1D1D1B"/>
                </a:solidFill>
                <a:latin typeface="Arial" panose="020B0604020202020204" pitchFamily="34" charset="0"/>
                <a:cs typeface="Arial" panose="020B0604020202020204" pitchFamily="34" charset="0"/>
              </a:rPr>
            </a:br>
            <a:r>
              <a:rPr kumimoji="1" lang="en-US" altLang="zh-CN" sz="850" baseline="0" dirty="0">
                <a:solidFill>
                  <a:srgbClr val="1D1D1B"/>
                </a:solidFill>
                <a:latin typeface="Arial" panose="020B0604020202020204" pitchFamily="34" charset="0"/>
                <a:cs typeface="Arial" panose="020B0604020202020204" pitchFamily="34" charset="0"/>
              </a:rPr>
              <a:t>could cause actual results and developments to differ materially </a:t>
            </a:r>
            <a:br>
              <a:rPr kumimoji="1" lang="en-US" altLang="zh-CN" sz="850" baseline="0" dirty="0">
                <a:solidFill>
                  <a:srgbClr val="1D1D1B"/>
                </a:solidFill>
                <a:latin typeface="Arial" panose="020B0604020202020204" pitchFamily="34" charset="0"/>
                <a:cs typeface="Arial" panose="020B0604020202020204" pitchFamily="34" charset="0"/>
              </a:rPr>
            </a:br>
            <a:r>
              <a:rPr kumimoji="1" lang="en-US" altLang="zh-CN" sz="850" baseline="0" dirty="0">
                <a:solidFill>
                  <a:srgbClr val="1D1D1B"/>
                </a:solidFill>
                <a:latin typeface="Arial" panose="020B0604020202020204" pitchFamily="34" charset="0"/>
                <a:cs typeface="Arial" panose="020B0604020202020204" pitchFamily="34" charset="0"/>
              </a:rPr>
              <a:t>from those expressed or implied in the predictive statements. </a:t>
            </a:r>
            <a:br>
              <a:rPr kumimoji="1" lang="en-US" altLang="zh-CN" sz="850" baseline="0" dirty="0">
                <a:solidFill>
                  <a:srgbClr val="1D1D1B"/>
                </a:solidFill>
                <a:latin typeface="Arial" panose="020B0604020202020204" pitchFamily="34" charset="0"/>
                <a:cs typeface="Arial" panose="020B0604020202020204" pitchFamily="34" charset="0"/>
              </a:rPr>
            </a:br>
            <a:r>
              <a:rPr kumimoji="1" lang="en-US" altLang="zh-CN" sz="850" baseline="0" dirty="0" smtClean="0">
                <a:solidFill>
                  <a:srgbClr val="1D1D1B"/>
                </a:solidFill>
                <a:latin typeface="Arial" panose="020B0604020202020204" pitchFamily="34" charset="0"/>
                <a:cs typeface="Arial" panose="020B0604020202020204" pitchFamily="34" charset="0"/>
              </a:rPr>
              <a:t>Therefore, </a:t>
            </a:r>
            <a:r>
              <a:rPr kumimoji="1" lang="en-US" altLang="zh-CN" sz="850" baseline="0" dirty="0">
                <a:solidFill>
                  <a:srgbClr val="1D1D1B"/>
                </a:solidFill>
                <a:latin typeface="Arial" panose="020B0604020202020204" pitchFamily="34" charset="0"/>
                <a:cs typeface="Arial" panose="020B0604020202020204" pitchFamily="34" charset="0"/>
              </a:rPr>
              <a:t>such information is provided for reference purpose </a:t>
            </a:r>
            <a:br>
              <a:rPr kumimoji="1" lang="en-US" altLang="zh-CN" sz="850" baseline="0" dirty="0">
                <a:solidFill>
                  <a:srgbClr val="1D1D1B"/>
                </a:solidFill>
                <a:latin typeface="Arial" panose="020B0604020202020204" pitchFamily="34" charset="0"/>
                <a:cs typeface="Arial" panose="020B0604020202020204" pitchFamily="34" charset="0"/>
              </a:rPr>
            </a:br>
            <a:r>
              <a:rPr kumimoji="1" lang="en-US" altLang="zh-CN" sz="850" baseline="0" dirty="0">
                <a:solidFill>
                  <a:srgbClr val="1D1D1B"/>
                </a:solidFill>
                <a:latin typeface="Arial" panose="020B0604020202020204" pitchFamily="34" charset="0"/>
                <a:cs typeface="Arial" panose="020B0604020202020204" pitchFamily="34" charset="0"/>
              </a:rPr>
              <a:t>only and constitutes neither an offer nor an acceptance. Huawei </a:t>
            </a:r>
            <a:br>
              <a:rPr kumimoji="1" lang="en-US" altLang="zh-CN" sz="850" baseline="0" dirty="0">
                <a:solidFill>
                  <a:srgbClr val="1D1D1B"/>
                </a:solidFill>
                <a:latin typeface="Arial" panose="020B0604020202020204" pitchFamily="34" charset="0"/>
                <a:cs typeface="Arial" panose="020B0604020202020204" pitchFamily="34" charset="0"/>
              </a:rPr>
            </a:br>
            <a:r>
              <a:rPr kumimoji="1" lang="en-US" altLang="zh-CN" sz="850" baseline="0" dirty="0">
                <a:solidFill>
                  <a:srgbClr val="1D1D1B"/>
                </a:solidFill>
                <a:latin typeface="Arial" panose="020B0604020202020204" pitchFamily="34" charset="0"/>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Arial" panose="020B0604020202020204" pitchFamily="34" charset="0"/>
            </a:endParaRPr>
          </a:p>
        </p:txBody>
      </p:sp>
      <p:sp>
        <p:nvSpPr>
          <p:cNvPr id="6" name="Subtitle 6">
            <a:extLst>
              <a:ext uri="{FF2B5EF4-FFF2-40B4-BE49-F238E27FC236}">
                <a16:creationId xmlns:a16="http://schemas.microsoft.com/office/drawing/2014/main" xmlns=""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Arial"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rial"/>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a:lnSpc>
                <a:spcPts val="1681"/>
              </a:lnSpc>
              <a:spcBef>
                <a:spcPts val="0"/>
              </a:spcBef>
            </a:pPr>
            <a:endParaRPr kumimoji="1" lang="zh-CN" altLang="en-US" sz="1300" dirty="0">
              <a:solidFill>
                <a:srgbClr val="1D1D1B"/>
              </a:solidFill>
              <a:latin typeface="Arial" pitchFamily="34" charset="0"/>
              <a:ea typeface="微软雅黑" panose="020B0503020204020204" pitchFamily="34" charset="-122"/>
              <a:cs typeface="Microsoft YaHei" charset="-122"/>
              <a:sym typeface="Arial" panose="020B0604020202020204" pitchFamily="34" charset="0"/>
            </a:endParaRPr>
          </a:p>
        </p:txBody>
      </p:sp>
      <p:sp>
        <p:nvSpPr>
          <p:cNvPr id="7" name="Subtitle 6">
            <a:extLst>
              <a:ext uri="{FF2B5EF4-FFF2-40B4-BE49-F238E27FC236}">
                <a16:creationId xmlns:a16="http://schemas.microsoft.com/office/drawing/2014/main" xmlns=""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Arial"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9pPr>
          </a:lstStyle>
          <a:p>
            <a:pPr>
              <a:lnSpc>
                <a:spcPts val="1294"/>
              </a:lnSpc>
            </a:pPr>
            <a:r>
              <a:rPr kumimoji="1" lang="en-US" altLang="zh-CN" sz="1200" dirty="0">
                <a:solidFill>
                  <a:srgbClr val="1D1D1B"/>
                </a:solidFill>
                <a:latin typeface="Arial" panose="020B0604020202020204" pitchFamily="34" charset="0"/>
                <a:cs typeface="Arial" panose="020B0604020202020204" pitchFamily="34" charset="0"/>
              </a:rPr>
              <a:t>Bring digital to every </a:t>
            </a:r>
            <a:r>
              <a:rPr kumimoji="1" lang="en-US" altLang="zh-CN" sz="1200" dirty="0" smtClean="0">
                <a:solidFill>
                  <a:srgbClr val="1D1D1B"/>
                </a:solidFill>
                <a:latin typeface="Arial" panose="020B0604020202020204" pitchFamily="34" charset="0"/>
                <a:cs typeface="Arial" panose="020B0604020202020204" pitchFamily="34" charset="0"/>
              </a:rPr>
              <a:t>person, </a:t>
            </a:r>
            <a:r>
              <a:rPr kumimoji="1" lang="en-US" altLang="zh-CN" sz="1200" dirty="0">
                <a:solidFill>
                  <a:srgbClr val="1D1D1B"/>
                </a:solidFill>
                <a:latin typeface="Arial" panose="020B0604020202020204" pitchFamily="34" charset="0"/>
                <a:cs typeface="Arial" panose="020B0604020202020204" pitchFamily="34" charset="0"/>
              </a:rPr>
              <a:t>home and </a:t>
            </a:r>
            <a:br>
              <a:rPr kumimoji="1" lang="en-US" altLang="zh-CN" sz="1200" dirty="0">
                <a:solidFill>
                  <a:srgbClr val="1D1D1B"/>
                </a:solidFill>
                <a:latin typeface="Arial" panose="020B0604020202020204" pitchFamily="34" charset="0"/>
                <a:cs typeface="Arial" panose="020B0604020202020204" pitchFamily="34" charset="0"/>
              </a:rPr>
            </a:br>
            <a:r>
              <a:rPr kumimoji="1" lang="en-US" altLang="zh-CN" sz="1200" dirty="0">
                <a:solidFill>
                  <a:srgbClr val="1D1D1B"/>
                </a:solidFill>
                <a:latin typeface="Arial" panose="020B0604020202020204" pitchFamily="34" charset="0"/>
                <a:cs typeface="Arial" panose="020B0604020202020204" pitchFamily="34" charset="0"/>
              </a:rPr>
              <a:t>organization for a fully </a:t>
            </a:r>
            <a:r>
              <a:rPr kumimoji="1" lang="en-US" altLang="zh-CN" sz="1200" dirty="0" smtClean="0">
                <a:solidFill>
                  <a:srgbClr val="1D1D1B"/>
                </a:solidFill>
                <a:latin typeface="Arial" panose="020B0604020202020204" pitchFamily="34" charset="0"/>
                <a:cs typeface="Arial" panose="020B0604020202020204" pitchFamily="34" charset="0"/>
              </a:rPr>
              <a:t>connected, </a:t>
            </a:r>
            <a:r>
              <a:rPr kumimoji="1" lang="en-US" altLang="zh-CN" sz="1200" dirty="0">
                <a:solidFill>
                  <a:srgbClr val="1D1D1B"/>
                </a:solidFill>
                <a:latin typeface="Arial" panose="020B0604020202020204" pitchFamily="34" charset="0"/>
                <a:cs typeface="Arial" panose="020B0604020202020204" pitchFamily="34" charset="0"/>
              </a:rPr>
              <a:t/>
            </a:r>
            <a:br>
              <a:rPr kumimoji="1" lang="en-US" altLang="zh-CN" sz="1200" dirty="0">
                <a:solidFill>
                  <a:srgbClr val="1D1D1B"/>
                </a:solidFill>
                <a:latin typeface="Arial" panose="020B0604020202020204" pitchFamily="34" charset="0"/>
                <a:cs typeface="Arial" panose="020B0604020202020204" pitchFamily="34" charset="0"/>
              </a:rPr>
            </a:br>
            <a:r>
              <a:rPr kumimoji="1" lang="en-US" altLang="zh-CN" sz="1200" dirty="0">
                <a:solidFill>
                  <a:srgbClr val="1D1D1B"/>
                </a:solidFill>
                <a:latin typeface="Arial" panose="020B0604020202020204" pitchFamily="34" charset="0"/>
                <a:cs typeface="Arial" panose="020B0604020202020204" pitchFamily="34" charset="0"/>
              </a:rPr>
              <a:t>intelligent world.</a:t>
            </a:r>
            <a:endParaRPr kumimoji="1" lang="zh-CN" altLang="en-US" sz="1200" dirty="0">
              <a:solidFill>
                <a:srgbClr val="1D1D1B"/>
              </a:solidFill>
              <a:latin typeface="Arial" panose="020B0604020202020204" pitchFamily="34" charset="0"/>
              <a:ea typeface="Microsoft YaHei" charset="-122"/>
              <a:cs typeface="Microsoft YaHei" charset="-122"/>
            </a:endParaRPr>
          </a:p>
        </p:txBody>
      </p:sp>
      <p:pic>
        <p:nvPicPr>
          <p:cNvPr id="8" name="Picture 7">
            <a:extLst>
              <a:ext uri="{FF2B5EF4-FFF2-40B4-BE49-F238E27FC236}">
                <a16:creationId xmlns:a16="http://schemas.microsoft.com/office/drawing/2014/main" xmlns="" id="{BA792140-33FB-E045-9071-EE8DB65F2A1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3676" y="5237566"/>
            <a:ext cx="1875600" cy="405914"/>
          </a:xfrm>
          <a:prstGeom prst="rect">
            <a:avLst/>
          </a:prstGeom>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l" defTabSz="1187798" rtl="0" eaLnBrk="1" latinLnBrk="0" hangingPunct="1">
        <a:lnSpc>
          <a:spcPct val="90000"/>
        </a:lnSpc>
        <a:spcBef>
          <a:spcPct val="0"/>
        </a:spcBef>
        <a:buNone/>
        <a:defRPr sz="5000" b="0" kern="1200">
          <a:solidFill>
            <a:schemeClr val="tx1"/>
          </a:solidFill>
          <a:latin typeface="Arial" pitchFamily="34" charset="0"/>
          <a:ea typeface="Microsoft YaHei" panose="020B0503020204020204" pitchFamily="34" charset="-122"/>
          <a:cs typeface="Arial" panose="020B0604020202020204" pitchFamily="34" charset="0"/>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Arial"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Arial"/>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Arial"/>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Arial"/>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Arial"/>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9pPr>
    </p:bodyStyle>
    <p:otherStyle>
      <a:defPPr>
        <a:defRPr lang="en-US"/>
      </a:defPPr>
      <a:lvl1pPr marL="0" algn="l" defTabSz="1187798" rtl="0" eaLnBrk="1" latinLnBrk="0" hangingPunct="1">
        <a:defRPr sz="2338" kern="1200">
          <a:solidFill>
            <a:schemeClr val="tx1"/>
          </a:solidFill>
          <a:latin typeface="Arial"/>
          <a:ea typeface="+mn-ea"/>
          <a:cs typeface="+mn-cs"/>
        </a:defRPr>
      </a:lvl1pPr>
      <a:lvl2pPr marL="593900" algn="l" defTabSz="1187798" rtl="0" eaLnBrk="1" latinLnBrk="0" hangingPunct="1">
        <a:defRPr sz="2338" kern="1200">
          <a:solidFill>
            <a:schemeClr val="tx1"/>
          </a:solidFill>
          <a:latin typeface="Arial"/>
          <a:ea typeface="+mn-ea"/>
          <a:cs typeface="+mn-cs"/>
        </a:defRPr>
      </a:lvl2pPr>
      <a:lvl3pPr marL="1187798" algn="l" defTabSz="1187798" rtl="0" eaLnBrk="1" latinLnBrk="0" hangingPunct="1">
        <a:defRPr sz="2338" kern="1200">
          <a:solidFill>
            <a:schemeClr val="tx1"/>
          </a:solidFill>
          <a:latin typeface="Arial"/>
          <a:ea typeface="+mn-ea"/>
          <a:cs typeface="+mn-cs"/>
        </a:defRPr>
      </a:lvl3pPr>
      <a:lvl4pPr marL="1781699" algn="l" defTabSz="1187798" rtl="0" eaLnBrk="1" latinLnBrk="0" hangingPunct="1">
        <a:defRPr sz="2338" kern="1200">
          <a:solidFill>
            <a:schemeClr val="tx1"/>
          </a:solidFill>
          <a:latin typeface="Arial"/>
          <a:ea typeface="+mn-ea"/>
          <a:cs typeface="+mn-cs"/>
        </a:defRPr>
      </a:lvl4pPr>
      <a:lvl5pPr marL="2375598" algn="l" defTabSz="1187798" rtl="0" eaLnBrk="1" latinLnBrk="0" hangingPunct="1">
        <a:defRPr sz="2338" kern="1200">
          <a:solidFill>
            <a:schemeClr val="tx1"/>
          </a:solidFill>
          <a:latin typeface="Arial"/>
          <a:ea typeface="+mn-ea"/>
          <a:cs typeface="+mn-cs"/>
        </a:defRPr>
      </a:lvl5pPr>
      <a:lvl6pPr marL="2969497" algn="l" defTabSz="1187798" rtl="0" eaLnBrk="1" latinLnBrk="0" hangingPunct="1">
        <a:defRPr sz="2338" kern="1200">
          <a:solidFill>
            <a:schemeClr val="tx1"/>
          </a:solidFill>
          <a:latin typeface="Arial"/>
          <a:ea typeface="+mn-ea"/>
          <a:cs typeface="+mn-cs"/>
        </a:defRPr>
      </a:lvl6pPr>
      <a:lvl7pPr marL="3563396" algn="l" defTabSz="1187798" rtl="0" eaLnBrk="1" latinLnBrk="0" hangingPunct="1">
        <a:defRPr sz="2338" kern="1200">
          <a:solidFill>
            <a:schemeClr val="tx1"/>
          </a:solidFill>
          <a:latin typeface="Arial"/>
          <a:ea typeface="+mn-ea"/>
          <a:cs typeface="+mn-cs"/>
        </a:defRPr>
      </a:lvl7pPr>
      <a:lvl8pPr marL="4157297" algn="l" defTabSz="1187798" rtl="0" eaLnBrk="1" latinLnBrk="0" hangingPunct="1">
        <a:defRPr sz="2338" kern="1200">
          <a:solidFill>
            <a:schemeClr val="tx1"/>
          </a:solidFill>
          <a:latin typeface="Arial"/>
          <a:ea typeface="+mn-ea"/>
          <a:cs typeface="+mn-cs"/>
        </a:defRPr>
      </a:lvl8pPr>
      <a:lvl9pPr marL="4751195" algn="l" defTabSz="1187798" rtl="0" eaLnBrk="1" latinLnBrk="0" hangingPunct="1">
        <a:defRPr sz="2338"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53E566F3-A3A5-4146-9236-C652EFF2FBEC}"/>
              </a:ext>
            </a:extLst>
          </p:cNvPr>
          <p:cNvSpPr>
            <a:spLocks noGrp="1"/>
          </p:cNvSpPr>
          <p:nvPr>
            <p:ph type="body" sz="quarter" idx="11"/>
          </p:nvPr>
        </p:nvSpPr>
        <p:spPr/>
        <p:txBody>
          <a:bodyPr wrap="square">
            <a:noAutofit/>
          </a:bodyPr>
          <a:lstStyle/>
          <a:p>
            <a:pPr fontAlgn="ctr"/>
            <a:r>
              <a:rPr lang="en-US" dirty="0" smtClean="0">
                <a:latin typeface="Arial" panose="020B0604020202020204" pitchFamily="34" charset="0"/>
              </a:rPr>
              <a:t>Security Level:</a:t>
            </a:r>
          </a:p>
          <a:p>
            <a:pPr fontAlgn="ctr"/>
            <a:endParaRPr lang="en-US" dirty="0">
              <a:latin typeface="Arial" panose="020B0604020202020204" pitchFamily="34" charset="0"/>
            </a:endParaRPr>
          </a:p>
        </p:txBody>
      </p:sp>
      <p:sp>
        <p:nvSpPr>
          <p:cNvPr id="9" name="标题 4"/>
          <p:cNvSpPr txBox="1">
            <a:spLocks/>
          </p:cNvSpPr>
          <p:nvPr/>
        </p:nvSpPr>
        <p:spPr>
          <a:xfrm>
            <a:off x="896938" y="795215"/>
            <a:ext cx="5652190" cy="2330695"/>
          </a:xfrm>
          <a:prstGeom prst="rect">
            <a:avLst/>
          </a:prstGeom>
        </p:spPr>
        <p:txBody>
          <a:bodyPr wrap="square" lIns="0" tIns="0" rIns="0" bIns="0" anchor="t">
            <a:noAutofit/>
          </a:bodyPr>
          <a:lstStyle>
            <a:lvl1pPr algn="l" defTabSz="914400" rtl="0" eaLnBrk="1" latinLnBrk="0" hangingPunct="1">
              <a:lnSpc>
                <a:spcPts val="3440"/>
              </a:lnSpc>
              <a:spcBef>
                <a:spcPct val="0"/>
              </a:spcBef>
              <a:buNone/>
              <a:defRPr sz="3200" b="0" i="0" kern="1200">
                <a:solidFill>
                  <a:schemeClr val="tx1"/>
                </a:solidFill>
                <a:latin typeface="Arial" panose="020B0503020204020204" pitchFamily="34" charset="-122"/>
                <a:ea typeface="Microsoft YaHei" panose="020B0503020204020204" pitchFamily="34" charset="-122"/>
                <a:cs typeface="+mj-cs"/>
              </a:defRPr>
            </a:lvl1pPr>
          </a:lstStyle>
          <a:p>
            <a:pPr lvl="0" fontAlgn="ctr">
              <a:lnSpc>
                <a:spcPct val="100000"/>
              </a:lnSpc>
            </a:pPr>
            <a:r>
              <a:rPr lang="en-US" sz="4000" dirty="0">
                <a:latin typeface="Arial" panose="020B0604020202020204" pitchFamily="34" charset="0"/>
              </a:rPr>
              <a:t>Introduction to </a:t>
            </a:r>
            <a:r>
              <a:rPr lang="en-US" sz="4000">
                <a:latin typeface="Arial" panose="020B0604020202020204" pitchFamily="34" charset="0"/>
              </a:rPr>
              <a:t>eSight </a:t>
            </a:r>
            <a:r>
              <a:rPr lang="en-US" sz="4000" smtClean="0">
                <a:latin typeface="Arial" panose="020B0604020202020204" pitchFamily="34" charset="0"/>
              </a:rPr>
              <a:t>21.0 </a:t>
            </a:r>
            <a:r>
              <a:rPr lang="en-US" sz="4000" dirty="0">
                <a:latin typeface="Arial" panose="020B0604020202020204" pitchFamily="34" charset="0"/>
              </a:rPr>
              <a:t>Server Service Management</a:t>
            </a:r>
            <a:endParaRPr lang="en-US" altLang="zh-CN" sz="4000"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63295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CE0CEC36-5881-F64A-A70F-904DBA9886A9}"/>
              </a:ext>
            </a:extLst>
          </p:cNvPr>
          <p:cNvSpPr>
            <a:spLocks noGrp="1"/>
          </p:cNvSpPr>
          <p:nvPr>
            <p:ph type="subTitle" idx="1"/>
          </p:nvPr>
        </p:nvSpPr>
        <p:spPr>
          <a:xfrm>
            <a:off x="729175" y="275070"/>
            <a:ext cx="10740640" cy="993400"/>
          </a:xfrm>
        </p:spPr>
        <p:txBody>
          <a:bodyPr vert="horz" wrap="square" lIns="0" tIns="0" rIns="0" bIns="0" anchor="t" anchorCtr="0">
            <a:noAutofit/>
          </a:bodyPr>
          <a:lstStyle/>
          <a:p>
            <a:pPr fontAlgn="ctr">
              <a:lnSpc>
                <a:spcPct val="100000"/>
              </a:lnSpc>
            </a:pPr>
            <a:r>
              <a:rPr lang="en-US" b="1" dirty="0">
                <a:latin typeface="Arial" panose="020B0604020202020204" pitchFamily="34" charset="0"/>
              </a:rPr>
              <a:t>Creating an Upgrade Schedule</a:t>
            </a:r>
          </a:p>
        </p:txBody>
      </p:sp>
      <p:pic>
        <p:nvPicPr>
          <p:cNvPr id="4" name="图片 3"/>
          <p:cNvPicPr>
            <a:picLocks noChangeAspect="1"/>
          </p:cNvPicPr>
          <p:nvPr/>
        </p:nvPicPr>
        <p:blipFill>
          <a:blip r:embed="rId3"/>
          <a:stretch>
            <a:fillRect/>
          </a:stretch>
        </p:blipFill>
        <p:spPr>
          <a:xfrm>
            <a:off x="419100" y="1178011"/>
            <a:ext cx="11500220" cy="5028995"/>
          </a:xfrm>
          <a:prstGeom prst="rect">
            <a:avLst/>
          </a:prstGeom>
        </p:spPr>
      </p:pic>
    </p:spTree>
    <p:extLst>
      <p:ext uri="{BB962C8B-B14F-4D97-AF65-F5344CB8AC3E}">
        <p14:creationId xmlns:p14="http://schemas.microsoft.com/office/powerpoint/2010/main" val="68948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CE0CEC36-5881-F64A-A70F-904DBA9886A9}"/>
              </a:ext>
            </a:extLst>
          </p:cNvPr>
          <p:cNvSpPr>
            <a:spLocks noGrp="1"/>
          </p:cNvSpPr>
          <p:nvPr>
            <p:ph type="subTitle" idx="1"/>
          </p:nvPr>
        </p:nvSpPr>
        <p:spPr>
          <a:xfrm>
            <a:off x="729175" y="275070"/>
            <a:ext cx="10740640" cy="993400"/>
          </a:xfrm>
        </p:spPr>
        <p:txBody>
          <a:bodyPr vert="horz" wrap="square" lIns="0" tIns="0" rIns="0" bIns="0" anchor="t" anchorCtr="0">
            <a:noAutofit/>
          </a:bodyPr>
          <a:lstStyle/>
          <a:p>
            <a:pPr fontAlgn="ctr">
              <a:lnSpc>
                <a:spcPct val="100000"/>
              </a:lnSpc>
            </a:pPr>
            <a:r>
              <a:rPr lang="en-US" b="1" dirty="0">
                <a:latin typeface="Arial" panose="020B0604020202020204" pitchFamily="34" charset="0"/>
              </a:rPr>
              <a:t>Selecting a Device</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48" y="1293053"/>
            <a:ext cx="10690678" cy="3450398"/>
          </a:xfrm>
          <a:prstGeom prst="rect">
            <a:avLst/>
          </a:prstGeom>
        </p:spPr>
      </p:pic>
    </p:spTree>
    <p:extLst>
      <p:ext uri="{BB962C8B-B14F-4D97-AF65-F5344CB8AC3E}">
        <p14:creationId xmlns:p14="http://schemas.microsoft.com/office/powerpoint/2010/main" val="3589238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CE0CEC36-5881-F64A-A70F-904DBA9886A9}"/>
              </a:ext>
            </a:extLst>
          </p:cNvPr>
          <p:cNvSpPr>
            <a:spLocks noGrp="1"/>
          </p:cNvSpPr>
          <p:nvPr>
            <p:ph type="subTitle" idx="1"/>
          </p:nvPr>
        </p:nvSpPr>
        <p:spPr>
          <a:xfrm>
            <a:off x="729175" y="275070"/>
            <a:ext cx="10740640" cy="993400"/>
          </a:xfrm>
        </p:spPr>
        <p:txBody>
          <a:bodyPr vert="horz" wrap="square" lIns="0" tIns="0" rIns="0" bIns="0" anchor="t" anchorCtr="0">
            <a:noAutofit/>
          </a:bodyPr>
          <a:lstStyle/>
          <a:p>
            <a:pPr fontAlgn="ctr">
              <a:lnSpc>
                <a:spcPct val="100000"/>
              </a:lnSpc>
            </a:pPr>
            <a:r>
              <a:rPr lang="en-US" b="1" dirty="0">
                <a:latin typeface="Arial" panose="020B0604020202020204" pitchFamily="34" charset="0"/>
              </a:rPr>
              <a:t>Selecting an Upgrade Package</a:t>
            </a:r>
          </a:p>
        </p:txBody>
      </p:sp>
      <p:pic>
        <p:nvPicPr>
          <p:cNvPr id="4" name="图片 3"/>
          <p:cNvPicPr>
            <a:picLocks noChangeAspect="1"/>
          </p:cNvPicPr>
          <p:nvPr/>
        </p:nvPicPr>
        <p:blipFill>
          <a:blip r:embed="rId3"/>
          <a:stretch>
            <a:fillRect/>
          </a:stretch>
        </p:blipFill>
        <p:spPr>
          <a:xfrm>
            <a:off x="888206" y="952834"/>
            <a:ext cx="9989344" cy="5272182"/>
          </a:xfrm>
          <a:prstGeom prst="rect">
            <a:avLst/>
          </a:prstGeom>
        </p:spPr>
      </p:pic>
    </p:spTree>
    <p:extLst>
      <p:ext uri="{BB962C8B-B14F-4D97-AF65-F5344CB8AC3E}">
        <p14:creationId xmlns:p14="http://schemas.microsoft.com/office/powerpoint/2010/main" val="128121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CE0CEC36-5881-F64A-A70F-904DBA9886A9}"/>
              </a:ext>
            </a:extLst>
          </p:cNvPr>
          <p:cNvSpPr>
            <a:spLocks noGrp="1"/>
          </p:cNvSpPr>
          <p:nvPr>
            <p:ph type="subTitle" idx="1"/>
          </p:nvPr>
        </p:nvSpPr>
        <p:spPr/>
        <p:txBody>
          <a:bodyPr/>
          <a:lstStyle/>
          <a:p>
            <a:pPr defTabSz="914034" eaLnBrk="0" fontAlgn="base" hangingPunct="0"/>
            <a:r>
              <a:rPr lang="en-US" altLang="zh-CN" b="1" dirty="0" smtClean="0">
                <a:latin typeface="Arial" panose="020B0604020202020204" pitchFamily="34" charset="0"/>
              </a:rPr>
              <a:t>Selecting a Baseline</a:t>
            </a:r>
            <a:endParaRPr lang="en-US" altLang="zh-CN" b="1" dirty="0">
              <a:latin typeface="Arial" panose="020B0604020202020204" pitchFamily="34" charset="0"/>
            </a:endParaRPr>
          </a:p>
          <a:p>
            <a:pPr defTabSz="914034" eaLnBrk="0" fontAlgn="base" hangingPunct="0"/>
            <a:endParaRPr lang="zh-CN" altLang="en-US" sz="3199" kern="0" dirty="0">
              <a:solidFill>
                <a:srgbClr val="FF0000"/>
              </a:solidFill>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856725" y="1103836"/>
            <a:ext cx="9815445" cy="4753755"/>
          </a:xfrm>
          <a:prstGeom prst="rect">
            <a:avLst/>
          </a:prstGeom>
        </p:spPr>
      </p:pic>
    </p:spTree>
    <p:extLst>
      <p:ext uri="{BB962C8B-B14F-4D97-AF65-F5344CB8AC3E}">
        <p14:creationId xmlns:p14="http://schemas.microsoft.com/office/powerpoint/2010/main" val="3533038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CE0CEC36-5881-F64A-A70F-904DBA9886A9}"/>
              </a:ext>
            </a:extLst>
          </p:cNvPr>
          <p:cNvSpPr>
            <a:spLocks noGrp="1"/>
          </p:cNvSpPr>
          <p:nvPr>
            <p:ph type="subTitle" idx="1"/>
          </p:nvPr>
        </p:nvSpPr>
        <p:spPr>
          <a:xfrm>
            <a:off x="729175" y="275070"/>
            <a:ext cx="10740640" cy="993400"/>
          </a:xfrm>
        </p:spPr>
        <p:txBody>
          <a:bodyPr vert="horz" wrap="square" lIns="0" tIns="0" rIns="0" bIns="0" anchor="t" anchorCtr="0">
            <a:noAutofit/>
          </a:bodyPr>
          <a:lstStyle/>
          <a:p>
            <a:pPr fontAlgn="ctr">
              <a:lnSpc>
                <a:spcPct val="100000"/>
              </a:lnSpc>
            </a:pPr>
            <a:r>
              <a:rPr lang="en-US" b="1" dirty="0">
                <a:latin typeface="Arial" panose="020B0604020202020204" pitchFamily="34" charset="0"/>
              </a:rPr>
              <a:t>Configuring Policies</a:t>
            </a:r>
          </a:p>
        </p:txBody>
      </p:sp>
      <p:pic>
        <p:nvPicPr>
          <p:cNvPr id="4" name="图片 3"/>
          <p:cNvPicPr>
            <a:picLocks noChangeAspect="1"/>
          </p:cNvPicPr>
          <p:nvPr/>
        </p:nvPicPr>
        <p:blipFill>
          <a:blip r:embed="rId2"/>
          <a:stretch>
            <a:fillRect/>
          </a:stretch>
        </p:blipFill>
        <p:spPr>
          <a:xfrm>
            <a:off x="364587" y="992971"/>
            <a:ext cx="11469816" cy="4872058"/>
          </a:xfrm>
          <a:prstGeom prst="rect">
            <a:avLst/>
          </a:prstGeom>
        </p:spPr>
      </p:pic>
    </p:spTree>
    <p:extLst>
      <p:ext uri="{BB962C8B-B14F-4D97-AF65-F5344CB8AC3E}">
        <p14:creationId xmlns:p14="http://schemas.microsoft.com/office/powerpoint/2010/main" val="324310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CE0CEC36-5881-F64A-A70F-904DBA9886A9}"/>
              </a:ext>
            </a:extLst>
          </p:cNvPr>
          <p:cNvSpPr>
            <a:spLocks noGrp="1"/>
          </p:cNvSpPr>
          <p:nvPr>
            <p:ph type="subTitle" idx="1"/>
          </p:nvPr>
        </p:nvSpPr>
        <p:spPr>
          <a:xfrm>
            <a:off x="729175" y="275070"/>
            <a:ext cx="10740640" cy="993400"/>
          </a:xfrm>
        </p:spPr>
        <p:txBody>
          <a:bodyPr vert="horz" wrap="square" lIns="0" tIns="0" rIns="0" bIns="0" anchor="t" anchorCtr="0">
            <a:noAutofit/>
          </a:bodyPr>
          <a:lstStyle/>
          <a:p>
            <a:pPr fontAlgn="ctr">
              <a:lnSpc>
                <a:spcPct val="100000"/>
              </a:lnSpc>
            </a:pPr>
            <a:r>
              <a:rPr lang="en-US" b="1" dirty="0">
                <a:latin typeface="Arial" panose="020B0604020202020204" pitchFamily="34" charset="0"/>
              </a:rPr>
              <a:t>Creating a Profile</a:t>
            </a:r>
          </a:p>
        </p:txBody>
      </p:sp>
      <p:pic>
        <p:nvPicPr>
          <p:cNvPr id="6" name="图片 5"/>
          <p:cNvPicPr>
            <a:picLocks noChangeAspect="1"/>
          </p:cNvPicPr>
          <p:nvPr/>
        </p:nvPicPr>
        <p:blipFill>
          <a:blip r:embed="rId2"/>
          <a:stretch>
            <a:fillRect/>
          </a:stretch>
        </p:blipFill>
        <p:spPr>
          <a:xfrm>
            <a:off x="390525" y="1266824"/>
            <a:ext cx="10499754" cy="4476331"/>
          </a:xfrm>
          <a:prstGeom prst="rect">
            <a:avLst/>
          </a:prstGeom>
        </p:spPr>
      </p:pic>
    </p:spTree>
    <p:extLst>
      <p:ext uri="{BB962C8B-B14F-4D97-AF65-F5344CB8AC3E}">
        <p14:creationId xmlns:p14="http://schemas.microsoft.com/office/powerpoint/2010/main" val="141452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CE0CEC36-5881-F64A-A70F-904DBA9886A9}"/>
              </a:ext>
            </a:extLst>
          </p:cNvPr>
          <p:cNvSpPr>
            <a:spLocks noGrp="1"/>
          </p:cNvSpPr>
          <p:nvPr>
            <p:ph type="subTitle" idx="1"/>
          </p:nvPr>
        </p:nvSpPr>
        <p:spPr>
          <a:xfrm>
            <a:off x="729175" y="275070"/>
            <a:ext cx="10740640" cy="993400"/>
          </a:xfrm>
        </p:spPr>
        <p:txBody>
          <a:bodyPr vert="horz" wrap="square" lIns="0" tIns="0" rIns="0" bIns="0" anchor="t" anchorCtr="0">
            <a:noAutofit/>
          </a:bodyPr>
          <a:lstStyle/>
          <a:p>
            <a:pPr fontAlgn="ctr">
              <a:lnSpc>
                <a:spcPct val="100000"/>
              </a:lnSpc>
            </a:pPr>
            <a:r>
              <a:rPr lang="en-US" b="1" dirty="0">
                <a:latin typeface="Arial" panose="020B0604020202020204" pitchFamily="34" charset="0"/>
              </a:rPr>
              <a:t>Binding a Server</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747" y="1325709"/>
            <a:ext cx="10639513" cy="4016523"/>
          </a:xfrm>
          <a:prstGeom prst="rect">
            <a:avLst/>
          </a:prstGeom>
        </p:spPr>
      </p:pic>
    </p:spTree>
    <p:extLst>
      <p:ext uri="{BB962C8B-B14F-4D97-AF65-F5344CB8AC3E}">
        <p14:creationId xmlns:p14="http://schemas.microsoft.com/office/powerpoint/2010/main" val="327926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CE0CEC36-5881-F64A-A70F-904DBA9886A9}"/>
              </a:ext>
            </a:extLst>
          </p:cNvPr>
          <p:cNvSpPr>
            <a:spLocks noGrp="1"/>
          </p:cNvSpPr>
          <p:nvPr>
            <p:ph type="subTitle" idx="1"/>
          </p:nvPr>
        </p:nvSpPr>
        <p:spPr>
          <a:xfrm>
            <a:off x="729175" y="275070"/>
            <a:ext cx="10740640" cy="993400"/>
          </a:xfrm>
        </p:spPr>
        <p:txBody>
          <a:bodyPr vert="horz" wrap="square" lIns="0" tIns="0" rIns="0" bIns="0" anchor="t" anchorCtr="0">
            <a:noAutofit/>
          </a:bodyPr>
          <a:lstStyle/>
          <a:p>
            <a:pPr fontAlgn="ctr">
              <a:lnSpc>
                <a:spcPct val="100000"/>
              </a:lnSpc>
            </a:pPr>
            <a:r>
              <a:rPr lang="en-US" b="1" dirty="0">
                <a:latin typeface="Arial" panose="020B0604020202020204" pitchFamily="34" charset="0"/>
              </a:rPr>
              <a:t>Applying a Profile to a Server</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41063"/>
            <a:ext cx="10410826" cy="4488791"/>
          </a:xfrm>
          <a:prstGeom prst="rect">
            <a:avLst/>
          </a:prstGeom>
        </p:spPr>
      </p:pic>
    </p:spTree>
    <p:extLst>
      <p:ext uri="{BB962C8B-B14F-4D97-AF65-F5344CB8AC3E}">
        <p14:creationId xmlns:p14="http://schemas.microsoft.com/office/powerpoint/2010/main" val="96657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CE0CEC36-5881-F64A-A70F-904DBA9886A9}"/>
              </a:ext>
            </a:extLst>
          </p:cNvPr>
          <p:cNvSpPr>
            <a:spLocks noGrp="1"/>
          </p:cNvSpPr>
          <p:nvPr>
            <p:ph type="subTitle" idx="1"/>
          </p:nvPr>
        </p:nvSpPr>
        <p:spPr>
          <a:xfrm>
            <a:off x="729175" y="275070"/>
            <a:ext cx="10740640" cy="993400"/>
          </a:xfrm>
        </p:spPr>
        <p:txBody>
          <a:bodyPr vert="horz" wrap="square" lIns="0" tIns="0" rIns="0" bIns="0" anchor="t" anchorCtr="0">
            <a:noAutofit/>
          </a:bodyPr>
          <a:lstStyle/>
          <a:p>
            <a:pPr fontAlgn="ctr">
              <a:lnSpc>
                <a:spcPct val="100000"/>
              </a:lnSpc>
            </a:pPr>
            <a:r>
              <a:rPr lang="en-US" b="1" dirty="0">
                <a:latin typeface="Arial" panose="020B0604020202020204" pitchFamily="34" charset="0"/>
              </a:rPr>
              <a:t>Configuring an Effective Policy</a:t>
            </a:r>
          </a:p>
        </p:txBody>
      </p:sp>
      <p:pic>
        <p:nvPicPr>
          <p:cNvPr id="4" name="图片 3"/>
          <p:cNvPicPr>
            <a:picLocks noChangeAspect="1"/>
          </p:cNvPicPr>
          <p:nvPr/>
        </p:nvPicPr>
        <p:blipFill>
          <a:blip r:embed="rId2"/>
          <a:stretch>
            <a:fillRect/>
          </a:stretch>
        </p:blipFill>
        <p:spPr>
          <a:xfrm>
            <a:off x="495300" y="1266825"/>
            <a:ext cx="11581436" cy="3043586"/>
          </a:xfrm>
          <a:prstGeom prst="rect">
            <a:avLst/>
          </a:prstGeom>
        </p:spPr>
      </p:pic>
    </p:spTree>
    <p:extLst>
      <p:ext uri="{BB962C8B-B14F-4D97-AF65-F5344CB8AC3E}">
        <p14:creationId xmlns:p14="http://schemas.microsoft.com/office/powerpoint/2010/main" val="2991374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202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A10D792-4102-9E49-9911-6FCBEA89B21E}"/>
              </a:ext>
            </a:extLst>
          </p:cNvPr>
          <p:cNvSpPr>
            <a:spLocks noGrp="1"/>
          </p:cNvSpPr>
          <p:nvPr>
            <p:ph type="body" sz="quarter" idx="10"/>
          </p:nvPr>
        </p:nvSpPr>
        <p:spPr/>
        <p:txBody>
          <a:bodyPr wrap="square">
            <a:noAutofit/>
          </a:bodyPr>
          <a:lstStyle/>
          <a:p>
            <a:pPr fontAlgn="ctr"/>
            <a:r>
              <a:rPr lang="en-US" dirty="0" smtClean="0">
                <a:solidFill>
                  <a:srgbClr val="C00000"/>
                </a:solidFill>
                <a:latin typeface="Arial" panose="020B0604020202020204" pitchFamily="34" charset="0"/>
              </a:rPr>
              <a:t>Features</a:t>
            </a:r>
            <a:endParaRPr lang="en-US" altLang="zh-CN" dirty="0" smtClean="0">
              <a:solidFill>
                <a:srgbClr val="C00000"/>
              </a:solidFill>
              <a:latin typeface="Arial" panose="020B0604020202020204" pitchFamily="34" charset="0"/>
              <a:ea typeface="微软雅黑" panose="020B0503020204020204" pitchFamily="34" charset="-122"/>
              <a:sym typeface="Arial" panose="020B0604020202020204" pitchFamily="34" charset="0"/>
            </a:endParaRPr>
          </a:p>
          <a:p>
            <a:pPr fontAlgn="ctr"/>
            <a:r>
              <a:rPr lang="en-US" dirty="0" smtClean="0">
                <a:latin typeface="Arial" panose="020B0604020202020204" pitchFamily="34" charset="0"/>
              </a:rPr>
              <a:t>Routine O&amp;M</a:t>
            </a:r>
            <a:endParaRPr lang="en-US" altLang="zh-CN" dirty="0" smtClean="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29045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5"/>
          <p:cNvSpPr>
            <a:spLocks noGrp="1"/>
          </p:cNvSpPr>
          <p:nvPr>
            <p:ph type="subTitle" idx="1"/>
          </p:nvPr>
        </p:nvSpPr>
        <p:spPr>
          <a:xfrm>
            <a:off x="729175" y="275070"/>
            <a:ext cx="10740640" cy="993400"/>
          </a:xfrm>
        </p:spPr>
        <p:txBody>
          <a:bodyPr wrap="square">
            <a:noAutofit/>
          </a:bodyPr>
          <a:lstStyle/>
          <a:p>
            <a:pPr fontAlgn="ctr">
              <a:lnSpc>
                <a:spcPct val="100000"/>
              </a:lnSpc>
            </a:pPr>
            <a:r>
              <a:rPr lang="en-US" b="1" dirty="0" smtClean="0">
                <a:latin typeface="Arial" panose="020B0604020202020204" pitchFamily="34" charset="0"/>
              </a:rPr>
              <a:t>OS Deployment</a:t>
            </a:r>
            <a:endParaRPr lang="en-US" b="1" dirty="0">
              <a:latin typeface="Arial" panose="020B0604020202020204" pitchFamily="34" charset="0"/>
            </a:endParaRPr>
          </a:p>
        </p:txBody>
      </p:sp>
      <p:cxnSp>
        <p:nvCxnSpPr>
          <p:cNvPr id="24" name="直接连接符 23"/>
          <p:cNvCxnSpPr/>
          <p:nvPr/>
        </p:nvCxnSpPr>
        <p:spPr bwMode="auto">
          <a:xfrm>
            <a:off x="280498" y="3961908"/>
            <a:ext cx="11523205" cy="29317"/>
          </a:xfrm>
          <a:prstGeom prst="line">
            <a:avLst/>
          </a:prstGeom>
          <a:noFill/>
          <a:ln w="28575" cap="flat" cmpd="sng" algn="ctr">
            <a:solidFill>
              <a:srgbClr val="D4E0F4"/>
            </a:solidFill>
            <a:prstDash val="lgDashDot"/>
            <a:round/>
            <a:headEnd type="none" w="med" len="med"/>
            <a:tailEnd type="none" w="med" len="med"/>
          </a:ln>
          <a:effectLst/>
        </p:spPr>
      </p:cxnSp>
      <p:sp>
        <p:nvSpPr>
          <p:cNvPr id="25" name="圆角矩形 24"/>
          <p:cNvSpPr/>
          <p:nvPr/>
        </p:nvSpPr>
        <p:spPr>
          <a:xfrm>
            <a:off x="822659" y="4094370"/>
            <a:ext cx="1807186" cy="384176"/>
          </a:xfrm>
          <a:prstGeom prst="roundRect">
            <a:avLst>
              <a:gd name="adj" fmla="val 6264"/>
            </a:avLst>
          </a:prstGeom>
          <a:solidFill>
            <a:srgbClr val="0B9CE5"/>
          </a:solidFill>
          <a:ln w="25400" cap="flat" cmpd="sng" algn="ctr">
            <a:solidFill>
              <a:srgbClr val="0B9CE5"/>
            </a:solidFill>
            <a:prstDash val="solid"/>
          </a:ln>
          <a:effectLst/>
        </p:spPr>
        <p:txBody>
          <a:bodyPr wrap="square" lIns="36000" tIns="34281" rIns="36000" bIns="34281" rtlCol="0" anchor="ctr">
            <a:noAutofit/>
          </a:bodyPr>
          <a:lstStyle/>
          <a:p>
            <a:pPr algn="ctr" fontAlgn="ctr">
              <a:defRPr/>
            </a:pPr>
            <a:r>
              <a:rPr lang="en-US" sz="1100" dirty="0" smtClean="0">
                <a:solidFill>
                  <a:srgbClr val="FFFFFF"/>
                </a:solidFill>
                <a:latin typeface="Arial" panose="020B0604020202020204" pitchFamily="34" charset="0"/>
              </a:rPr>
              <a:t>Creating an image template</a:t>
            </a:r>
            <a:endParaRPr lang="en-US" altLang="zh-CN" sz="1100" kern="0" dirty="0">
              <a:solidFill>
                <a:srgbClr val="FFFFFF"/>
              </a:solidFill>
              <a:latin typeface="Arial" panose="020B0604020202020204" pitchFamily="34" charset="0"/>
              <a:ea typeface="微软雅黑"/>
              <a:cs typeface="Arial" panose="020B0604020202020204" pitchFamily="34" charset="0"/>
            </a:endParaRPr>
          </a:p>
        </p:txBody>
      </p:sp>
      <p:sp>
        <p:nvSpPr>
          <p:cNvPr id="29" name="圆角矩形 28"/>
          <p:cNvSpPr/>
          <p:nvPr/>
        </p:nvSpPr>
        <p:spPr>
          <a:xfrm>
            <a:off x="816175" y="4605545"/>
            <a:ext cx="1813671" cy="1626423"/>
          </a:xfrm>
          <a:prstGeom prst="roundRect">
            <a:avLst>
              <a:gd name="adj" fmla="val 6264"/>
            </a:avLst>
          </a:prstGeom>
          <a:noFill/>
          <a:ln w="25400" cap="flat" cmpd="sng" algn="ctr">
            <a:solidFill>
              <a:srgbClr val="0B9CE5"/>
            </a:solidFill>
            <a:prstDash val="solid"/>
          </a:ln>
          <a:effectLst/>
        </p:spPr>
        <p:txBody>
          <a:bodyPr wrap="square" lIns="36000" tIns="34281" rIns="36000" bIns="34281" rtlCol="0" anchor="ctr">
            <a:noAutofit/>
          </a:bodyPr>
          <a:lstStyle/>
          <a:p>
            <a:pPr marL="228600" indent="-228600" fontAlgn="ctr">
              <a:buFont typeface="+mj-lt"/>
              <a:buAutoNum type="arabicPeriod"/>
              <a:defRPr/>
            </a:pPr>
            <a:r>
              <a:rPr lang="en-US" sz="1000" dirty="0" smtClean="0">
                <a:solidFill>
                  <a:srgbClr val="000000"/>
                </a:solidFill>
                <a:latin typeface="Arial" panose="020B0604020202020204" pitchFamily="34" charset="0"/>
              </a:rPr>
              <a:t>Common standard images are supported. You are advised to perform integrity verification locally before uploading images.</a:t>
            </a:r>
            <a:endParaRPr lang="en-US" altLang="zh-CN" sz="1000" kern="0" dirty="0" smtClean="0">
              <a:solidFill>
                <a:srgbClr val="000000"/>
              </a:solidFill>
              <a:latin typeface="Arial" panose="020B0604020202020204" pitchFamily="34" charset="0"/>
              <a:ea typeface="微软雅黑"/>
              <a:cs typeface="Arial" panose="020B0604020202020204" pitchFamily="34" charset="0"/>
            </a:endParaRPr>
          </a:p>
          <a:p>
            <a:pPr marL="228600" indent="-228600" fontAlgn="ctr">
              <a:buFont typeface="+mj-lt"/>
              <a:buAutoNum type="arabicPeriod"/>
              <a:defRPr/>
            </a:pPr>
            <a:r>
              <a:rPr lang="en-US" sz="1000" dirty="0" smtClean="0">
                <a:solidFill>
                  <a:srgbClr val="000000"/>
                </a:solidFill>
                <a:latin typeface="Arial" panose="020B0604020202020204" pitchFamily="34" charset="0"/>
              </a:rPr>
              <a:t>Ensure that the image class and version number are correct. Otherwise, the installation will fail.</a:t>
            </a:r>
            <a:endParaRPr lang="en-US" altLang="zh-CN" sz="1000" kern="0" dirty="0">
              <a:solidFill>
                <a:srgbClr val="000000"/>
              </a:solidFill>
              <a:latin typeface="Arial" panose="020B0604020202020204" pitchFamily="34" charset="0"/>
              <a:ea typeface="微软雅黑"/>
              <a:cs typeface="Arial" panose="020B0604020202020204" pitchFamily="34" charset="0"/>
            </a:endParaRPr>
          </a:p>
        </p:txBody>
      </p:sp>
      <p:sp>
        <p:nvSpPr>
          <p:cNvPr id="32" name="圆角矩形 31"/>
          <p:cNvSpPr/>
          <p:nvPr/>
        </p:nvSpPr>
        <p:spPr>
          <a:xfrm>
            <a:off x="8573597" y="4602927"/>
            <a:ext cx="1881269" cy="1626423"/>
          </a:xfrm>
          <a:prstGeom prst="roundRect">
            <a:avLst>
              <a:gd name="adj" fmla="val 6264"/>
            </a:avLst>
          </a:prstGeom>
          <a:noFill/>
          <a:ln w="25400" cap="flat" cmpd="sng" algn="ctr">
            <a:solidFill>
              <a:srgbClr val="0B9CE5"/>
            </a:solidFill>
            <a:prstDash val="solid"/>
          </a:ln>
          <a:effectLst/>
        </p:spPr>
        <p:txBody>
          <a:bodyPr wrap="square" lIns="36000" tIns="34281" rIns="36000" bIns="34281" rtlCol="0" anchor="ctr">
            <a:noAutofit/>
          </a:bodyPr>
          <a:lstStyle/>
          <a:p>
            <a:pPr fontAlgn="ctr">
              <a:defRPr/>
            </a:pPr>
            <a:r>
              <a:rPr lang="en-US" sz="1000" dirty="0" smtClean="0">
                <a:solidFill>
                  <a:srgbClr val="000000"/>
                </a:solidFill>
                <a:latin typeface="Arial" panose="020B0604020202020204" pitchFamily="34" charset="0"/>
                <a:ea typeface="微软雅黑"/>
                <a:cs typeface="Arial" panose="020B0604020202020204" pitchFamily="34" charset="0"/>
              </a:rPr>
              <a:t> </a:t>
            </a:r>
          </a:p>
          <a:p>
            <a:pPr fontAlgn="ctr">
              <a:defRPr/>
            </a:pPr>
            <a:r>
              <a:rPr lang="en-US" sz="1000" dirty="0" smtClean="0">
                <a:solidFill>
                  <a:srgbClr val="0070C0"/>
                </a:solidFill>
                <a:latin typeface="Arial" panose="020B0604020202020204" pitchFamily="34" charset="0"/>
              </a:rPr>
              <a:t>Constraint: The deployment template and image information cannot be deleted or modified during the deployment. You can delete or modify them only after the deployment is complete.</a:t>
            </a:r>
            <a:endParaRPr lang="en-US" altLang="zh-CN" sz="1000" kern="0" dirty="0">
              <a:solidFill>
                <a:srgbClr val="0070C0"/>
              </a:solidFill>
              <a:latin typeface="Arial" panose="020B0604020202020204" pitchFamily="34" charset="0"/>
              <a:ea typeface="微软雅黑"/>
              <a:cs typeface="Arial" panose="020B0604020202020204" pitchFamily="34" charset="0"/>
            </a:endParaRPr>
          </a:p>
        </p:txBody>
      </p:sp>
      <p:sp>
        <p:nvSpPr>
          <p:cNvPr id="33" name="右箭头 32"/>
          <p:cNvSpPr/>
          <p:nvPr/>
        </p:nvSpPr>
        <p:spPr bwMode="auto">
          <a:xfrm>
            <a:off x="2739275" y="5154461"/>
            <a:ext cx="375105" cy="256032"/>
          </a:xfrm>
          <a:prstGeom prst="rightArrow">
            <a:avLst/>
          </a:prstGeom>
          <a:solidFill>
            <a:srgbClr val="99CCFF"/>
          </a:solidFill>
          <a:ln w="9525">
            <a:solidFill>
              <a:srgbClr val="00B0F0"/>
            </a:solidFill>
            <a:miter lim="800000"/>
            <a:headEnd/>
            <a:tailEnd/>
          </a:ln>
        </p:spPr>
        <p:txBody>
          <a:bodyPr vert="horz" wrap="square" lIns="80142" tIns="40070" rIns="80142"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34" name="右箭头 33"/>
          <p:cNvSpPr/>
          <p:nvPr/>
        </p:nvSpPr>
        <p:spPr bwMode="auto">
          <a:xfrm>
            <a:off x="5139486" y="5138928"/>
            <a:ext cx="375105" cy="256032"/>
          </a:xfrm>
          <a:prstGeom prst="rightArrow">
            <a:avLst/>
          </a:prstGeom>
          <a:solidFill>
            <a:srgbClr val="99CCFF"/>
          </a:solidFill>
          <a:ln w="9525">
            <a:solidFill>
              <a:srgbClr val="00B0F0"/>
            </a:solidFill>
            <a:miter lim="800000"/>
            <a:headEnd/>
            <a:tailEnd/>
          </a:ln>
        </p:spPr>
        <p:txBody>
          <a:bodyPr vert="horz" wrap="square" lIns="80142" tIns="40070" rIns="80142"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50" name="矩形 49"/>
          <p:cNvSpPr/>
          <p:nvPr/>
        </p:nvSpPr>
        <p:spPr bwMode="auto">
          <a:xfrm>
            <a:off x="7646554" y="4120605"/>
            <a:ext cx="770121" cy="345746"/>
          </a:xfrm>
          <a:prstGeom prst="rect">
            <a:avLst/>
          </a:prstGeom>
          <a:solidFill>
            <a:srgbClr val="0070C0"/>
          </a:solidFill>
          <a:ln w="9525">
            <a:solidFill>
              <a:srgbClr val="0070C0"/>
            </a:solidFill>
            <a:miter lim="800000"/>
            <a:headEnd/>
            <a:tailEnd/>
          </a:ln>
        </p:spPr>
        <p:txBody>
          <a:bodyPr vert="horz" wrap="square" lIns="36000" tIns="40070" rIns="36000" bIns="40070" numCol="1" rtlCol="0" anchor="ctr" anchorCtr="0" compatLnSpc="1">
            <a:prstTxWarp prst="textNoShape">
              <a:avLst/>
            </a:prstTxWarp>
            <a:noAutofit/>
          </a:bodyPr>
          <a:lstStyle/>
          <a:p>
            <a:pPr algn="ctr" fontAlgn="ctr"/>
            <a:r>
              <a:rPr lang="en-US" sz="1000" b="1" dirty="0" smtClean="0">
                <a:solidFill>
                  <a:srgbClr val="FFFFFF"/>
                </a:solidFill>
                <a:latin typeface="Arial" panose="020B0604020202020204" pitchFamily="34" charset="0"/>
              </a:rPr>
              <a:t>Other operations</a:t>
            </a:r>
            <a:endParaRPr lang="en-US" sz="1000" b="1" dirty="0">
              <a:solidFill>
                <a:srgbClr val="FFFFFF"/>
              </a:solidFill>
              <a:latin typeface="Arial" panose="020B0604020202020204" pitchFamily="34" charset="0"/>
              <a:ea typeface="微软雅黑"/>
            </a:endParaRPr>
          </a:p>
        </p:txBody>
      </p:sp>
      <p:sp>
        <p:nvSpPr>
          <p:cNvPr id="77" name="圆角矩形 76"/>
          <p:cNvSpPr/>
          <p:nvPr/>
        </p:nvSpPr>
        <p:spPr>
          <a:xfrm>
            <a:off x="3218099" y="4094370"/>
            <a:ext cx="1807186" cy="384176"/>
          </a:xfrm>
          <a:prstGeom prst="roundRect">
            <a:avLst>
              <a:gd name="adj" fmla="val 6264"/>
            </a:avLst>
          </a:prstGeom>
          <a:solidFill>
            <a:srgbClr val="0B9CE5"/>
          </a:solidFill>
          <a:ln w="25400" cap="flat" cmpd="sng" algn="ctr">
            <a:solidFill>
              <a:srgbClr val="0B9CE5"/>
            </a:solidFill>
            <a:prstDash val="solid"/>
          </a:ln>
          <a:effectLst/>
        </p:spPr>
        <p:txBody>
          <a:bodyPr wrap="square" lIns="36000" tIns="34281" rIns="36000" bIns="34281" rtlCol="0" anchor="ctr">
            <a:noAutofit/>
          </a:bodyPr>
          <a:lstStyle/>
          <a:p>
            <a:pPr algn="ctr" fontAlgn="ctr">
              <a:defRPr/>
            </a:pPr>
            <a:r>
              <a:rPr lang="en-US" sz="1100" dirty="0" smtClean="0">
                <a:solidFill>
                  <a:srgbClr val="FFFFFF"/>
                </a:solidFill>
                <a:latin typeface="Arial" panose="020B0604020202020204" pitchFamily="34" charset="0"/>
              </a:rPr>
              <a:t>Creating an OS deployment template</a:t>
            </a:r>
            <a:endParaRPr lang="en-US" altLang="zh-CN" sz="1100" kern="0" dirty="0">
              <a:solidFill>
                <a:srgbClr val="FFFFFF"/>
              </a:solidFill>
              <a:latin typeface="Arial" panose="020B0604020202020204" pitchFamily="34" charset="0"/>
              <a:ea typeface="微软雅黑"/>
              <a:cs typeface="Arial" panose="020B0604020202020204" pitchFamily="34" charset="0"/>
            </a:endParaRPr>
          </a:p>
        </p:txBody>
      </p:sp>
      <p:sp>
        <p:nvSpPr>
          <p:cNvPr id="78" name="圆角矩形 77"/>
          <p:cNvSpPr/>
          <p:nvPr/>
        </p:nvSpPr>
        <p:spPr>
          <a:xfrm>
            <a:off x="5587016" y="4094370"/>
            <a:ext cx="1807186" cy="384176"/>
          </a:xfrm>
          <a:prstGeom prst="roundRect">
            <a:avLst>
              <a:gd name="adj" fmla="val 6264"/>
            </a:avLst>
          </a:prstGeom>
          <a:solidFill>
            <a:srgbClr val="0B9CE5"/>
          </a:solidFill>
          <a:ln w="25400" cap="flat" cmpd="sng" algn="ctr">
            <a:solidFill>
              <a:srgbClr val="0B9CE5"/>
            </a:solidFill>
            <a:prstDash val="solid"/>
          </a:ln>
          <a:effectLst/>
        </p:spPr>
        <p:txBody>
          <a:bodyPr wrap="square" lIns="36000" tIns="34281" rIns="36000" bIns="34281" rtlCol="0" anchor="ctr">
            <a:noAutofit/>
          </a:bodyPr>
          <a:lstStyle>
            <a:defPPr>
              <a:defRPr lang="zh-CN"/>
            </a:defPPr>
            <a:lvl1pPr algn="l" rtl="0" fontAlgn="t">
              <a:spcBef>
                <a:spcPct val="0"/>
              </a:spcBef>
              <a:spcAft>
                <a:spcPct val="0"/>
              </a:spcAft>
              <a:defRPr sz="1000" kern="1200">
                <a:solidFill>
                  <a:schemeClr val="tx1"/>
                </a:solidFill>
                <a:latin typeface="Arial" pitchFamily="34" charset="0"/>
                <a:ea typeface="宋体" charset="-122"/>
                <a:cs typeface="+mn-cs"/>
              </a:defRPr>
            </a:lvl1pPr>
            <a:lvl2pPr marL="457200" algn="l" rtl="0" fontAlgn="t">
              <a:spcBef>
                <a:spcPct val="0"/>
              </a:spcBef>
              <a:spcAft>
                <a:spcPct val="0"/>
              </a:spcAft>
              <a:defRPr sz="1000" kern="1200">
                <a:solidFill>
                  <a:schemeClr val="tx1"/>
                </a:solidFill>
                <a:latin typeface="Arial" pitchFamily="34" charset="0"/>
                <a:ea typeface="宋体" charset="-122"/>
                <a:cs typeface="+mn-cs"/>
              </a:defRPr>
            </a:lvl2pPr>
            <a:lvl3pPr marL="914400" algn="l" rtl="0" fontAlgn="t">
              <a:spcBef>
                <a:spcPct val="0"/>
              </a:spcBef>
              <a:spcAft>
                <a:spcPct val="0"/>
              </a:spcAft>
              <a:defRPr sz="1000" kern="1200">
                <a:solidFill>
                  <a:schemeClr val="tx1"/>
                </a:solidFill>
                <a:latin typeface="Arial" pitchFamily="34" charset="0"/>
                <a:ea typeface="宋体" charset="-122"/>
                <a:cs typeface="+mn-cs"/>
              </a:defRPr>
            </a:lvl3pPr>
            <a:lvl4pPr marL="1371600" algn="l" rtl="0" fontAlgn="t">
              <a:spcBef>
                <a:spcPct val="0"/>
              </a:spcBef>
              <a:spcAft>
                <a:spcPct val="0"/>
              </a:spcAft>
              <a:defRPr sz="1000" kern="1200">
                <a:solidFill>
                  <a:schemeClr val="tx1"/>
                </a:solidFill>
                <a:latin typeface="Arial" pitchFamily="34" charset="0"/>
                <a:ea typeface="宋体" charset="-122"/>
                <a:cs typeface="+mn-cs"/>
              </a:defRPr>
            </a:lvl4pPr>
            <a:lvl5pPr marL="1828800" algn="l" rtl="0" fontAlgn="t">
              <a:spcBef>
                <a:spcPct val="0"/>
              </a:spcBef>
              <a:spcAft>
                <a:spcPct val="0"/>
              </a:spcAft>
              <a:defRPr sz="1000" kern="1200">
                <a:solidFill>
                  <a:schemeClr val="tx1"/>
                </a:solidFill>
                <a:latin typeface="Arial" pitchFamily="34" charset="0"/>
                <a:ea typeface="宋体" charset="-122"/>
                <a:cs typeface="+mn-cs"/>
              </a:defRPr>
            </a:lvl5pPr>
            <a:lvl6pPr marL="2286000" algn="l" defTabSz="914400" rtl="0" eaLnBrk="1" latinLnBrk="0" hangingPunct="1">
              <a:defRPr sz="1000" kern="1200">
                <a:solidFill>
                  <a:schemeClr val="tx1"/>
                </a:solidFill>
                <a:latin typeface="Arial" pitchFamily="34" charset="0"/>
                <a:ea typeface="宋体" charset="-122"/>
                <a:cs typeface="+mn-cs"/>
              </a:defRPr>
            </a:lvl6pPr>
            <a:lvl7pPr marL="2743200" algn="l" defTabSz="914400" rtl="0" eaLnBrk="1" latinLnBrk="0" hangingPunct="1">
              <a:defRPr sz="1000" kern="1200">
                <a:solidFill>
                  <a:schemeClr val="tx1"/>
                </a:solidFill>
                <a:latin typeface="Arial" pitchFamily="34" charset="0"/>
                <a:ea typeface="宋体" charset="-122"/>
                <a:cs typeface="+mn-cs"/>
              </a:defRPr>
            </a:lvl7pPr>
            <a:lvl8pPr marL="3200400" algn="l" defTabSz="914400" rtl="0" eaLnBrk="1" latinLnBrk="0" hangingPunct="1">
              <a:defRPr sz="1000" kern="1200">
                <a:solidFill>
                  <a:schemeClr val="tx1"/>
                </a:solidFill>
                <a:latin typeface="Arial" pitchFamily="34" charset="0"/>
                <a:ea typeface="宋体" charset="-122"/>
                <a:cs typeface="+mn-cs"/>
              </a:defRPr>
            </a:lvl8pPr>
            <a:lvl9pPr marL="3657600" algn="l" defTabSz="914400" rtl="0" eaLnBrk="1" latinLnBrk="0" hangingPunct="1">
              <a:defRPr sz="1000" kern="1200">
                <a:solidFill>
                  <a:schemeClr val="tx1"/>
                </a:solidFill>
                <a:latin typeface="Arial" pitchFamily="34" charset="0"/>
                <a:ea typeface="宋体" charset="-122"/>
                <a:cs typeface="+mn-cs"/>
              </a:defRPr>
            </a:lvl9pPr>
          </a:lstStyle>
          <a:p>
            <a:pPr algn="ctr" fontAlgn="ctr">
              <a:spcBef>
                <a:spcPts val="0"/>
              </a:spcBef>
              <a:spcAft>
                <a:spcPts val="0"/>
              </a:spcAft>
              <a:defRPr/>
            </a:pPr>
            <a:r>
              <a:rPr lang="en-US" sz="1100" dirty="0" smtClean="0">
                <a:solidFill>
                  <a:srgbClr val="FFFFFF"/>
                </a:solidFill>
                <a:latin typeface="Arial" panose="020B0604020202020204" pitchFamily="34" charset="0"/>
              </a:rPr>
              <a:t>Deploying an OS</a:t>
            </a:r>
            <a:endParaRPr lang="en-US" altLang="zh-CN" sz="1100" kern="0" dirty="0">
              <a:solidFill>
                <a:srgbClr val="FFFFFF"/>
              </a:solidFill>
              <a:latin typeface="Arial" panose="020B0604020202020204" pitchFamily="34" charset="0"/>
              <a:ea typeface="微软雅黑"/>
              <a:cs typeface="Arial" panose="020B0604020202020204" pitchFamily="34" charset="0"/>
            </a:endParaRPr>
          </a:p>
        </p:txBody>
      </p:sp>
      <p:sp>
        <p:nvSpPr>
          <p:cNvPr id="80" name="圆角矩形 79"/>
          <p:cNvSpPr/>
          <p:nvPr/>
        </p:nvSpPr>
        <p:spPr>
          <a:xfrm>
            <a:off x="3211615" y="4604857"/>
            <a:ext cx="1813671" cy="1626423"/>
          </a:xfrm>
          <a:prstGeom prst="roundRect">
            <a:avLst>
              <a:gd name="adj" fmla="val 6264"/>
            </a:avLst>
          </a:prstGeom>
          <a:noFill/>
          <a:ln w="25400" cap="flat" cmpd="sng" algn="ctr">
            <a:solidFill>
              <a:srgbClr val="0B9CE5"/>
            </a:solidFill>
            <a:prstDash val="solid"/>
          </a:ln>
          <a:effectLst/>
        </p:spPr>
        <p:txBody>
          <a:bodyPr wrap="square" lIns="36000" tIns="34281" rIns="36000" bIns="34281" rtlCol="0" anchor="ctr">
            <a:noAutofit/>
          </a:bodyPr>
          <a:lstStyle/>
          <a:p>
            <a:pPr marL="228600" indent="-228600" fontAlgn="ctr">
              <a:buFont typeface="+mj-lt"/>
              <a:buAutoNum type="arabicPeriod"/>
              <a:defRPr/>
            </a:pPr>
            <a:r>
              <a:rPr lang="en-US" sz="1000" dirty="0" smtClean="0">
                <a:solidFill>
                  <a:srgbClr val="000000"/>
                </a:solidFill>
                <a:latin typeface="Arial" panose="020B0604020202020204" pitchFamily="34" charset="0"/>
              </a:rPr>
              <a:t>A deployment template is used to collect user deployment information. The information varies depending on the image class.</a:t>
            </a:r>
            <a:endParaRPr lang="en-US" altLang="zh-CN" sz="1000" kern="0" dirty="0" smtClean="0">
              <a:solidFill>
                <a:srgbClr val="000000"/>
              </a:solidFill>
              <a:latin typeface="Arial" panose="020B0604020202020204" pitchFamily="34" charset="0"/>
              <a:ea typeface="微软雅黑"/>
              <a:cs typeface="Arial" panose="020B0604020202020204" pitchFamily="34" charset="0"/>
            </a:endParaRPr>
          </a:p>
          <a:p>
            <a:pPr marL="228600" indent="-228600" fontAlgn="ctr">
              <a:buFont typeface="+mj-lt"/>
              <a:buAutoNum type="arabicPeriod"/>
              <a:defRPr/>
            </a:pPr>
            <a:r>
              <a:rPr lang="en-US" sz="1000" dirty="0" smtClean="0">
                <a:solidFill>
                  <a:srgbClr val="000000"/>
                </a:solidFill>
                <a:latin typeface="Arial" panose="020B0604020202020204" pitchFamily="34" charset="0"/>
              </a:rPr>
              <a:t>Installation by user-defined partition is supported.</a:t>
            </a:r>
            <a:endParaRPr lang="en-US" altLang="zh-CN" sz="1000" kern="0" dirty="0">
              <a:solidFill>
                <a:srgbClr val="000000"/>
              </a:solidFill>
              <a:latin typeface="Arial" panose="020B0604020202020204" pitchFamily="34" charset="0"/>
              <a:ea typeface="微软雅黑"/>
              <a:cs typeface="Arial" panose="020B0604020202020204" pitchFamily="34" charset="0"/>
            </a:endParaRPr>
          </a:p>
        </p:txBody>
      </p:sp>
      <p:sp>
        <p:nvSpPr>
          <p:cNvPr id="81" name="圆角矩形 80"/>
          <p:cNvSpPr/>
          <p:nvPr/>
        </p:nvSpPr>
        <p:spPr>
          <a:xfrm>
            <a:off x="5580532" y="4602927"/>
            <a:ext cx="1813671" cy="1626423"/>
          </a:xfrm>
          <a:prstGeom prst="roundRect">
            <a:avLst>
              <a:gd name="adj" fmla="val 6264"/>
            </a:avLst>
          </a:prstGeom>
          <a:noFill/>
          <a:ln w="25400" cap="flat" cmpd="sng" algn="ctr">
            <a:solidFill>
              <a:srgbClr val="0B9CE5"/>
            </a:solidFill>
            <a:prstDash val="solid"/>
          </a:ln>
          <a:effectLst/>
        </p:spPr>
        <p:txBody>
          <a:bodyPr wrap="square" lIns="36000" tIns="34281" rIns="36000" bIns="34281" rtlCol="0" anchor="ctr">
            <a:noAutofit/>
          </a:bodyPr>
          <a:lstStyle/>
          <a:p>
            <a:pPr marL="228600" indent="-228600" fontAlgn="ctr">
              <a:buFont typeface="+mj-lt"/>
              <a:buAutoNum type="arabicPeriod"/>
              <a:defRPr/>
            </a:pPr>
            <a:r>
              <a:rPr lang="en-US" sz="1000" dirty="0" smtClean="0">
                <a:solidFill>
                  <a:srgbClr val="000000"/>
                </a:solidFill>
                <a:latin typeface="Arial" panose="020B0604020202020204" pitchFamily="34" charset="0"/>
              </a:rPr>
              <a:t>The current system disk will be formatted during deployment. Ensure that no important data is stored on the hard disk where the OS is to be installed.</a:t>
            </a:r>
            <a:endParaRPr lang="en-US" altLang="zh-CN" sz="1000" kern="0" dirty="0" smtClean="0">
              <a:solidFill>
                <a:srgbClr val="000000"/>
              </a:solidFill>
              <a:latin typeface="Arial" panose="020B0604020202020204" pitchFamily="34" charset="0"/>
              <a:ea typeface="微软雅黑"/>
              <a:cs typeface="Arial" panose="020B0604020202020204" pitchFamily="34" charset="0"/>
            </a:endParaRPr>
          </a:p>
          <a:p>
            <a:pPr marL="228600" indent="-228600" fontAlgn="ctr">
              <a:buFont typeface="+mj-lt"/>
              <a:buAutoNum type="arabicPeriod"/>
              <a:defRPr/>
            </a:pPr>
            <a:r>
              <a:rPr lang="en-US" sz="1000" dirty="0" smtClean="0">
                <a:solidFill>
                  <a:srgbClr val="000000"/>
                </a:solidFill>
                <a:latin typeface="Arial" panose="020B0604020202020204" pitchFamily="34" charset="0"/>
              </a:rPr>
              <a:t>The timeout interval for deployment is 2 hours.</a:t>
            </a:r>
            <a:endParaRPr lang="en-US" altLang="zh-CN" sz="1000" kern="0" dirty="0">
              <a:solidFill>
                <a:srgbClr val="000000"/>
              </a:solidFill>
              <a:latin typeface="Arial" panose="020B0604020202020204" pitchFamily="34" charset="0"/>
              <a:ea typeface="微软雅黑"/>
              <a:cs typeface="Arial" panose="020B0604020202020204" pitchFamily="34" charset="0"/>
            </a:endParaRPr>
          </a:p>
        </p:txBody>
      </p:sp>
      <p:sp>
        <p:nvSpPr>
          <p:cNvPr id="94" name="Rectangle 3"/>
          <p:cNvSpPr>
            <a:spLocks noChangeArrowheads="1"/>
          </p:cNvSpPr>
          <p:nvPr/>
        </p:nvSpPr>
        <p:spPr bwMode="auto">
          <a:xfrm>
            <a:off x="643672" y="778479"/>
            <a:ext cx="9703086" cy="434664"/>
          </a:xfrm>
          <a:prstGeom prst="rect">
            <a:avLst/>
          </a:prstGeom>
        </p:spPr>
        <p:txBody>
          <a:bodyPr vert="horz" wrap="square" lIns="91440" tIns="45720" rIns="91440" bIns="45720" rtlCol="0">
            <a:noAutofit/>
          </a:bodyPr>
          <a:lstStyle/>
          <a:p>
            <a:pPr defTabSz="457200" eaLnBrk="0" fontAlgn="ctr" hangingPunct="0">
              <a:spcAft>
                <a:spcPts val="600"/>
              </a:spcAft>
              <a:buClr>
                <a:srgbClr val="000000">
                  <a:lumMod val="75000"/>
                  <a:lumOff val="25000"/>
                </a:srgbClr>
              </a:buClr>
              <a:buSzPct val="100000"/>
            </a:pPr>
            <a:r>
              <a:rPr lang="en-US" sz="1600" dirty="0" smtClean="0">
                <a:solidFill>
                  <a:srgbClr val="0B9CE5"/>
                </a:solidFill>
                <a:latin typeface="Arial" panose="020B0604020202020204" pitchFamily="34" charset="0"/>
              </a:rPr>
              <a:t>Scenario: </a:t>
            </a:r>
            <a:r>
              <a:rPr lang="en-US" sz="1400" dirty="0" smtClean="0">
                <a:solidFill>
                  <a:srgbClr val="000000">
                    <a:lumMod val="75000"/>
                    <a:lumOff val="25000"/>
                  </a:srgbClr>
                </a:solidFill>
                <a:latin typeface="Arial" panose="020B0604020202020204" pitchFamily="34" charset="0"/>
              </a:rPr>
              <a:t>Applicable to in-band OS installation during site deployment and O&amp;M. Mainstream OSs are supported.</a:t>
            </a:r>
            <a:endParaRPr lang="en-US" altLang="zh-CN" sz="1400" dirty="0">
              <a:solidFill>
                <a:srgbClr val="000000">
                  <a:lumMod val="75000"/>
                  <a:lumOff val="25000"/>
                </a:srgbClr>
              </a:solidFill>
              <a:latin typeface="Arial" panose="020B0604020202020204" pitchFamily="34" charset="0"/>
              <a:ea typeface="微软雅黑" pitchFamily="34" charset="-122"/>
            </a:endParaRPr>
          </a:p>
        </p:txBody>
      </p:sp>
      <p:grpSp>
        <p:nvGrpSpPr>
          <p:cNvPr id="97" name="组合 96"/>
          <p:cNvGrpSpPr/>
          <p:nvPr/>
        </p:nvGrpSpPr>
        <p:grpSpPr>
          <a:xfrm>
            <a:off x="643671" y="1078769"/>
            <a:ext cx="11331482" cy="2431483"/>
            <a:chOff x="6799359" y="2295627"/>
            <a:chExt cx="11383654" cy="2431483"/>
          </a:xfrm>
        </p:grpSpPr>
        <p:sp>
          <p:nvSpPr>
            <p:cNvPr id="98" name="Rectangle 3"/>
            <p:cNvSpPr>
              <a:spLocks noChangeArrowheads="1"/>
            </p:cNvSpPr>
            <p:nvPr/>
          </p:nvSpPr>
          <p:spPr bwMode="auto">
            <a:xfrm>
              <a:off x="6799359" y="2295627"/>
              <a:ext cx="11383654" cy="2431483"/>
            </a:xfrm>
            <a:prstGeom prst="rect">
              <a:avLst/>
            </a:prstGeom>
          </p:spPr>
          <p:txBody>
            <a:bodyPr vert="horz" wrap="square" lIns="91440" tIns="45720" rIns="91440" bIns="45720" rtlCol="0">
              <a:noAutofit/>
            </a:bodyPr>
            <a:lstStyle/>
            <a:p>
              <a:pPr defTabSz="457200" eaLnBrk="0" fontAlgn="ctr" hangingPunct="0">
                <a:spcAft>
                  <a:spcPts val="600"/>
                </a:spcAft>
                <a:buClr>
                  <a:srgbClr val="000000">
                    <a:lumMod val="75000"/>
                    <a:lumOff val="25000"/>
                  </a:srgbClr>
                </a:buClr>
                <a:buSzPct val="100000"/>
              </a:pPr>
              <a:r>
                <a:rPr lang="en-US" sz="1600" dirty="0" smtClean="0">
                  <a:solidFill>
                    <a:srgbClr val="0B9CE5"/>
                  </a:solidFill>
                  <a:latin typeface="Arial" panose="020B0604020202020204" pitchFamily="34" charset="0"/>
                </a:rPr>
                <a:t>Key features:</a:t>
              </a:r>
              <a:endParaRPr lang="en-US" altLang="zh-CN" sz="1600" dirty="0">
                <a:solidFill>
                  <a:srgbClr val="0B9CE5"/>
                </a:solidFill>
                <a:latin typeface="Arial" panose="020B0604020202020204" pitchFamily="34" charset="0"/>
                <a:ea typeface="微软雅黑" pitchFamily="34" charset="-122"/>
              </a:endParaRPr>
            </a:p>
          </p:txBody>
        </p:sp>
        <p:sp>
          <p:nvSpPr>
            <p:cNvPr id="99" name="椭圆 98"/>
            <p:cNvSpPr/>
            <p:nvPr/>
          </p:nvSpPr>
          <p:spPr bwMode="auto">
            <a:xfrm>
              <a:off x="7014551" y="2811779"/>
              <a:ext cx="249317" cy="249317"/>
            </a:xfrm>
            <a:prstGeom prst="ellipse">
              <a:avLst/>
            </a:pr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26" fontAlgn="ctr">
                <a:buClr>
                  <a:srgbClr val="CC9900"/>
                </a:buClr>
              </a:pPr>
              <a:r>
                <a:rPr lang="en-US" sz="1200" b="1" dirty="0" smtClean="0">
                  <a:solidFill>
                    <a:srgbClr val="FFFFFF"/>
                  </a:solidFill>
                  <a:latin typeface="Arial" panose="020B0604020202020204" pitchFamily="34" charset="0"/>
                </a:rPr>
                <a:t>1</a:t>
              </a:r>
              <a:endParaRPr lang="en-US" altLang="zh-CN" sz="1200" b="1" dirty="0">
                <a:solidFill>
                  <a:srgbClr val="FFFFFF"/>
                </a:solidFill>
                <a:latin typeface="Arial" panose="020B0604020202020204" pitchFamily="34" charset="0"/>
                <a:ea typeface="SimSun" pitchFamily="2" charset="-122"/>
              </a:endParaRPr>
            </a:p>
          </p:txBody>
        </p:sp>
        <p:sp>
          <p:nvSpPr>
            <p:cNvPr id="100" name="椭圆 99"/>
            <p:cNvSpPr/>
            <p:nvPr/>
          </p:nvSpPr>
          <p:spPr bwMode="auto">
            <a:xfrm>
              <a:off x="7006916" y="3417168"/>
              <a:ext cx="249317" cy="249317"/>
            </a:xfrm>
            <a:prstGeom prst="ellipse">
              <a:avLst/>
            </a:pr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26" fontAlgn="ctr">
                <a:buClr>
                  <a:srgbClr val="CC9900"/>
                </a:buClr>
              </a:pPr>
              <a:r>
                <a:rPr lang="en-US" sz="1200" b="1" dirty="0" smtClean="0">
                  <a:solidFill>
                    <a:srgbClr val="FFFFFF"/>
                  </a:solidFill>
                  <a:latin typeface="Arial" panose="020B0604020202020204" pitchFamily="34" charset="0"/>
                </a:rPr>
                <a:t>2</a:t>
              </a:r>
              <a:endParaRPr lang="en-US" altLang="zh-CN" sz="1200" b="1" dirty="0">
                <a:solidFill>
                  <a:srgbClr val="FFFFFF"/>
                </a:solidFill>
                <a:latin typeface="Arial" panose="020B0604020202020204" pitchFamily="34" charset="0"/>
                <a:ea typeface="SimSun" pitchFamily="2" charset="-122"/>
              </a:endParaRPr>
            </a:p>
          </p:txBody>
        </p:sp>
        <p:sp>
          <p:nvSpPr>
            <p:cNvPr id="101" name="椭圆 100"/>
            <p:cNvSpPr/>
            <p:nvPr/>
          </p:nvSpPr>
          <p:spPr bwMode="auto">
            <a:xfrm>
              <a:off x="7012336" y="4150665"/>
              <a:ext cx="249317" cy="249317"/>
            </a:xfrm>
            <a:prstGeom prst="ellipse">
              <a:avLst/>
            </a:pr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26" fontAlgn="ctr">
                <a:buClr>
                  <a:srgbClr val="CC9900"/>
                </a:buClr>
              </a:pPr>
              <a:r>
                <a:rPr lang="en-US" sz="1200" b="1" dirty="0" smtClean="0">
                  <a:solidFill>
                    <a:srgbClr val="FFFFFF"/>
                  </a:solidFill>
                  <a:latin typeface="Arial" panose="020B0604020202020204" pitchFamily="34" charset="0"/>
                </a:rPr>
                <a:t>3</a:t>
              </a:r>
              <a:endParaRPr lang="en-US" altLang="zh-CN" sz="1200" b="1" dirty="0">
                <a:solidFill>
                  <a:srgbClr val="FFFFFF"/>
                </a:solidFill>
                <a:latin typeface="Arial" panose="020B0604020202020204" pitchFamily="34" charset="0"/>
                <a:ea typeface="SimSun" pitchFamily="2" charset="-122"/>
              </a:endParaRPr>
            </a:p>
          </p:txBody>
        </p:sp>
      </p:grpSp>
      <p:sp>
        <p:nvSpPr>
          <p:cNvPr id="102" name="Rectangle 3"/>
          <p:cNvSpPr>
            <a:spLocks noChangeArrowheads="1"/>
          </p:cNvSpPr>
          <p:nvPr/>
        </p:nvSpPr>
        <p:spPr bwMode="auto">
          <a:xfrm>
            <a:off x="661778" y="3307505"/>
            <a:ext cx="9472937" cy="434664"/>
          </a:xfrm>
          <a:prstGeom prst="rect">
            <a:avLst/>
          </a:prstGeom>
        </p:spPr>
        <p:txBody>
          <a:bodyPr vert="horz" wrap="square" lIns="91440" tIns="45720" rIns="91440" bIns="45720" rtlCol="0">
            <a:noAutofit/>
          </a:bodyPr>
          <a:lstStyle/>
          <a:p>
            <a:pPr defTabSz="457200" eaLnBrk="0" fontAlgn="ctr" hangingPunct="0">
              <a:spcAft>
                <a:spcPts val="600"/>
              </a:spcAft>
              <a:buClr>
                <a:srgbClr val="000000">
                  <a:lumMod val="75000"/>
                  <a:lumOff val="25000"/>
                </a:srgbClr>
              </a:buClr>
              <a:buSzPct val="100000"/>
            </a:pPr>
            <a:r>
              <a:rPr lang="en-US" sz="1600" dirty="0" smtClean="0">
                <a:solidFill>
                  <a:srgbClr val="0B9CE5"/>
                </a:solidFill>
                <a:latin typeface="Arial" panose="020B0604020202020204" pitchFamily="34" charset="0"/>
              </a:rPr>
              <a:t>Specifications:</a:t>
            </a:r>
            <a:r>
              <a:rPr lang="en-US" sz="1400" dirty="0" smtClean="0">
                <a:solidFill>
                  <a:srgbClr val="000000">
                    <a:lumMod val="75000"/>
                    <a:lumOff val="25000"/>
                  </a:srgbClr>
                </a:solidFill>
                <a:latin typeface="Arial" panose="020B0604020202020204" pitchFamily="34" charset="0"/>
              </a:rPr>
              <a:t> Each task supports a maximum of 200 devices and concurrent deployment of 40 devices. Currently</a:t>
            </a:r>
            <a:r>
              <a:rPr lang="en-US" altLang="zh-CN" sz="1400" dirty="0" smtClean="0">
                <a:solidFill>
                  <a:srgbClr val="000000">
                    <a:lumMod val="75000"/>
                    <a:lumOff val="25000"/>
                  </a:srgbClr>
                </a:solidFill>
                <a:latin typeface="Arial" panose="020B0604020202020204" pitchFamily="34" charset="0"/>
              </a:rPr>
              <a:t>,</a:t>
            </a:r>
            <a:r>
              <a:rPr lang="en-US" sz="1400" dirty="0" smtClean="0">
                <a:solidFill>
                  <a:srgbClr val="000000">
                    <a:lumMod val="75000"/>
                    <a:lumOff val="25000"/>
                  </a:srgbClr>
                </a:solidFill>
                <a:latin typeface="Arial" panose="020B0604020202020204" pitchFamily="34" charset="0"/>
              </a:rPr>
              <a:t> only servers with SPs are supported. V3 servers are not supported.</a:t>
            </a:r>
          </a:p>
          <a:p>
            <a:pPr defTabSz="457200" eaLnBrk="0" fontAlgn="ctr" hangingPunct="0">
              <a:spcAft>
                <a:spcPts val="600"/>
              </a:spcAft>
              <a:buClr>
                <a:srgbClr val="000000">
                  <a:lumMod val="75000"/>
                  <a:lumOff val="25000"/>
                </a:srgbClr>
              </a:buClr>
              <a:buSzPct val="100000"/>
            </a:pPr>
            <a:endParaRPr lang="en-US" altLang="zh-CN" sz="1400" dirty="0">
              <a:solidFill>
                <a:srgbClr val="000000">
                  <a:lumMod val="75000"/>
                  <a:lumOff val="25000"/>
                </a:srgbClr>
              </a:solidFill>
              <a:latin typeface="Arial" panose="020B0604020202020204" pitchFamily="34" charset="0"/>
              <a:ea typeface="微软雅黑" pitchFamily="34" charset="-122"/>
            </a:endParaRPr>
          </a:p>
        </p:txBody>
      </p:sp>
      <p:sp>
        <p:nvSpPr>
          <p:cNvPr id="105" name="圆角矩形 104"/>
          <p:cNvSpPr/>
          <p:nvPr/>
        </p:nvSpPr>
        <p:spPr>
          <a:xfrm>
            <a:off x="8582657" y="4094370"/>
            <a:ext cx="1807186" cy="384176"/>
          </a:xfrm>
          <a:prstGeom prst="roundRect">
            <a:avLst>
              <a:gd name="adj" fmla="val 6264"/>
            </a:avLst>
          </a:prstGeom>
          <a:solidFill>
            <a:srgbClr val="0B9CE5"/>
          </a:solidFill>
          <a:ln w="25400" cap="flat" cmpd="sng" algn="ctr">
            <a:solidFill>
              <a:srgbClr val="0B9CE5"/>
            </a:solidFill>
            <a:prstDash val="solid"/>
          </a:ln>
          <a:effectLst/>
        </p:spPr>
        <p:txBody>
          <a:bodyPr wrap="square" lIns="36000" tIns="34281" rIns="36000" bIns="34281" rtlCol="0" anchor="ctr">
            <a:noAutofit/>
          </a:bodyPr>
          <a:lstStyle>
            <a:defPPr>
              <a:defRPr lang="zh-CN"/>
            </a:defPPr>
            <a:lvl1pPr algn="l" rtl="0" fontAlgn="t">
              <a:spcBef>
                <a:spcPct val="0"/>
              </a:spcBef>
              <a:spcAft>
                <a:spcPct val="0"/>
              </a:spcAft>
              <a:defRPr sz="1000" kern="1200">
                <a:solidFill>
                  <a:schemeClr val="tx1"/>
                </a:solidFill>
                <a:latin typeface="Arial" pitchFamily="34" charset="0"/>
                <a:ea typeface="宋体" charset="-122"/>
                <a:cs typeface="+mn-cs"/>
              </a:defRPr>
            </a:lvl1pPr>
            <a:lvl2pPr marL="457200" algn="l" rtl="0" fontAlgn="t">
              <a:spcBef>
                <a:spcPct val="0"/>
              </a:spcBef>
              <a:spcAft>
                <a:spcPct val="0"/>
              </a:spcAft>
              <a:defRPr sz="1000" kern="1200">
                <a:solidFill>
                  <a:schemeClr val="tx1"/>
                </a:solidFill>
                <a:latin typeface="Arial" pitchFamily="34" charset="0"/>
                <a:ea typeface="宋体" charset="-122"/>
                <a:cs typeface="+mn-cs"/>
              </a:defRPr>
            </a:lvl2pPr>
            <a:lvl3pPr marL="914400" algn="l" rtl="0" fontAlgn="t">
              <a:spcBef>
                <a:spcPct val="0"/>
              </a:spcBef>
              <a:spcAft>
                <a:spcPct val="0"/>
              </a:spcAft>
              <a:defRPr sz="1000" kern="1200">
                <a:solidFill>
                  <a:schemeClr val="tx1"/>
                </a:solidFill>
                <a:latin typeface="Arial" pitchFamily="34" charset="0"/>
                <a:ea typeface="宋体" charset="-122"/>
                <a:cs typeface="+mn-cs"/>
              </a:defRPr>
            </a:lvl3pPr>
            <a:lvl4pPr marL="1371600" algn="l" rtl="0" fontAlgn="t">
              <a:spcBef>
                <a:spcPct val="0"/>
              </a:spcBef>
              <a:spcAft>
                <a:spcPct val="0"/>
              </a:spcAft>
              <a:defRPr sz="1000" kern="1200">
                <a:solidFill>
                  <a:schemeClr val="tx1"/>
                </a:solidFill>
                <a:latin typeface="Arial" pitchFamily="34" charset="0"/>
                <a:ea typeface="宋体" charset="-122"/>
                <a:cs typeface="+mn-cs"/>
              </a:defRPr>
            </a:lvl4pPr>
            <a:lvl5pPr marL="1828800" algn="l" rtl="0" fontAlgn="t">
              <a:spcBef>
                <a:spcPct val="0"/>
              </a:spcBef>
              <a:spcAft>
                <a:spcPct val="0"/>
              </a:spcAft>
              <a:defRPr sz="1000" kern="1200">
                <a:solidFill>
                  <a:schemeClr val="tx1"/>
                </a:solidFill>
                <a:latin typeface="Arial" pitchFamily="34" charset="0"/>
                <a:ea typeface="宋体" charset="-122"/>
                <a:cs typeface="+mn-cs"/>
              </a:defRPr>
            </a:lvl5pPr>
            <a:lvl6pPr marL="2286000" algn="l" defTabSz="914400" rtl="0" eaLnBrk="1" latinLnBrk="0" hangingPunct="1">
              <a:defRPr sz="1000" kern="1200">
                <a:solidFill>
                  <a:schemeClr val="tx1"/>
                </a:solidFill>
                <a:latin typeface="Arial" pitchFamily="34" charset="0"/>
                <a:ea typeface="宋体" charset="-122"/>
                <a:cs typeface="+mn-cs"/>
              </a:defRPr>
            </a:lvl6pPr>
            <a:lvl7pPr marL="2743200" algn="l" defTabSz="914400" rtl="0" eaLnBrk="1" latinLnBrk="0" hangingPunct="1">
              <a:defRPr sz="1000" kern="1200">
                <a:solidFill>
                  <a:schemeClr val="tx1"/>
                </a:solidFill>
                <a:latin typeface="Arial" pitchFamily="34" charset="0"/>
                <a:ea typeface="宋体" charset="-122"/>
                <a:cs typeface="+mn-cs"/>
              </a:defRPr>
            </a:lvl7pPr>
            <a:lvl8pPr marL="3200400" algn="l" defTabSz="914400" rtl="0" eaLnBrk="1" latinLnBrk="0" hangingPunct="1">
              <a:defRPr sz="1000" kern="1200">
                <a:solidFill>
                  <a:schemeClr val="tx1"/>
                </a:solidFill>
                <a:latin typeface="Arial" pitchFamily="34" charset="0"/>
                <a:ea typeface="宋体" charset="-122"/>
                <a:cs typeface="+mn-cs"/>
              </a:defRPr>
            </a:lvl8pPr>
            <a:lvl9pPr marL="3657600" algn="l" defTabSz="914400" rtl="0" eaLnBrk="1" latinLnBrk="0" hangingPunct="1">
              <a:defRPr sz="1000" kern="1200">
                <a:solidFill>
                  <a:schemeClr val="tx1"/>
                </a:solidFill>
                <a:latin typeface="Arial" pitchFamily="34" charset="0"/>
                <a:ea typeface="宋体" charset="-122"/>
                <a:cs typeface="+mn-cs"/>
              </a:defRPr>
            </a:lvl9pPr>
          </a:lstStyle>
          <a:p>
            <a:pPr algn="ctr" fontAlgn="ctr">
              <a:spcBef>
                <a:spcPts val="0"/>
              </a:spcBef>
              <a:spcAft>
                <a:spcPts val="0"/>
              </a:spcAft>
              <a:defRPr/>
            </a:pPr>
            <a:r>
              <a:rPr lang="en-US" sz="1100" dirty="0" smtClean="0">
                <a:solidFill>
                  <a:srgbClr val="FFFFFF"/>
                </a:solidFill>
                <a:latin typeface="Arial" panose="020B0604020202020204" pitchFamily="34" charset="0"/>
              </a:rPr>
              <a:t>Modify and delete</a:t>
            </a:r>
            <a:endParaRPr lang="en-US" altLang="zh-CN" sz="1100" kern="0" dirty="0">
              <a:solidFill>
                <a:srgbClr val="FFFFFF"/>
              </a:solidFill>
              <a:latin typeface="Arial" panose="020B0604020202020204" pitchFamily="34" charset="0"/>
              <a:ea typeface="微软雅黑"/>
              <a:cs typeface="Arial" panose="020B0604020202020204" pitchFamily="34" charset="0"/>
            </a:endParaRPr>
          </a:p>
        </p:txBody>
      </p:sp>
      <p:sp>
        <p:nvSpPr>
          <p:cNvPr id="3" name="矩形 2"/>
          <p:cNvSpPr/>
          <p:nvPr/>
        </p:nvSpPr>
        <p:spPr>
          <a:xfrm>
            <a:off x="1241118" y="1438594"/>
            <a:ext cx="9967072" cy="523220"/>
          </a:xfrm>
          <a:prstGeom prst="rect">
            <a:avLst/>
          </a:prstGeom>
        </p:spPr>
        <p:txBody>
          <a:bodyPr wrap="square">
            <a:noAutofit/>
          </a:bodyPr>
          <a:lstStyle/>
          <a:p>
            <a:pPr fontAlgn="ctr"/>
            <a:r>
              <a:rPr lang="en-US" sz="1200" dirty="0" smtClean="0">
                <a:solidFill>
                  <a:srgbClr val="000000">
                    <a:lumMod val="75000"/>
                    <a:lumOff val="25000"/>
                  </a:srgbClr>
                </a:solidFill>
                <a:latin typeface="Arial" panose="020B0604020202020204" pitchFamily="34" charset="0"/>
              </a:rPr>
              <a:t>Image file management: manages OS images in the </a:t>
            </a:r>
            <a:r>
              <a:rPr lang="en-US" altLang="zh-CN" sz="1200" dirty="0" smtClean="0"/>
              <a:t>system</a:t>
            </a:r>
            <a:r>
              <a:rPr lang="en-US" sz="1200" dirty="0" smtClean="0">
                <a:solidFill>
                  <a:srgbClr val="000000">
                    <a:lumMod val="75000"/>
                    <a:lumOff val="25000"/>
                  </a:srgbClr>
                </a:solidFill>
                <a:latin typeface="Arial" panose="020B0604020202020204" pitchFamily="34" charset="0"/>
              </a:rPr>
              <a:t>, </a:t>
            </a:r>
            <a:r>
              <a:rPr lang="en-US" sz="1200" dirty="0" smtClean="0">
                <a:solidFill>
                  <a:srgbClr val="000000">
                    <a:lumMod val="75000"/>
                    <a:lumOff val="25000"/>
                  </a:srgbClr>
                </a:solidFill>
                <a:latin typeface="Arial" panose="020B0604020202020204" pitchFamily="34" charset="0"/>
              </a:rPr>
              <a:t>provides the functions of adding, deleting, modifying, and querying OS images, and allows you to view the image space usage.</a:t>
            </a:r>
            <a:endParaRPr lang="en-US" sz="1200" dirty="0">
              <a:solidFill>
                <a:srgbClr val="000000">
                  <a:lumMod val="75000"/>
                  <a:lumOff val="25000"/>
                </a:srgbClr>
              </a:solidFill>
              <a:latin typeface="Arial" panose="020B0604020202020204" pitchFamily="34" charset="0"/>
            </a:endParaRPr>
          </a:p>
        </p:txBody>
      </p:sp>
      <p:sp>
        <p:nvSpPr>
          <p:cNvPr id="26" name="矩形 25"/>
          <p:cNvSpPr/>
          <p:nvPr/>
        </p:nvSpPr>
        <p:spPr>
          <a:xfrm>
            <a:off x="1237841" y="1963062"/>
            <a:ext cx="10096909" cy="523220"/>
          </a:xfrm>
          <a:prstGeom prst="rect">
            <a:avLst/>
          </a:prstGeom>
        </p:spPr>
        <p:txBody>
          <a:bodyPr wrap="square">
            <a:noAutofit/>
          </a:bodyPr>
          <a:lstStyle/>
          <a:p>
            <a:pPr fontAlgn="ctr"/>
            <a:r>
              <a:rPr lang="en-US" sz="1200" dirty="0" smtClean="0">
                <a:solidFill>
                  <a:srgbClr val="000000">
                    <a:lumMod val="75000"/>
                    <a:lumOff val="25000"/>
                  </a:srgbClr>
                </a:solidFill>
                <a:latin typeface="Arial" panose="020B0604020202020204" pitchFamily="34" charset="0"/>
              </a:rPr>
              <a:t>OS deployment template management: manages deployment templates in the </a:t>
            </a:r>
            <a:r>
              <a:rPr lang="en-US" sz="1200" dirty="0" smtClean="0">
                <a:solidFill>
                  <a:srgbClr val="000000">
                    <a:lumMod val="75000"/>
                    <a:lumOff val="25000"/>
                  </a:srgbClr>
                </a:solidFill>
                <a:latin typeface="Arial" panose="020B0604020202020204" pitchFamily="34" charset="0"/>
              </a:rPr>
              <a:t>system and </a:t>
            </a:r>
            <a:r>
              <a:rPr lang="en-US" sz="1200" dirty="0" smtClean="0">
                <a:solidFill>
                  <a:srgbClr val="000000">
                    <a:lumMod val="75000"/>
                    <a:lumOff val="25000"/>
                  </a:srgbClr>
                </a:solidFill>
                <a:latin typeface="Arial" panose="020B0604020202020204" pitchFamily="34" charset="0"/>
              </a:rPr>
              <a:t>provides the functions of adding, deleting, modifying, and querying templates.</a:t>
            </a:r>
            <a:endParaRPr lang="en-US" altLang="zh-CN" sz="1200" dirty="0" smtClean="0">
              <a:solidFill>
                <a:srgbClr val="000000">
                  <a:lumMod val="75000"/>
                  <a:lumOff val="25000"/>
                </a:srgbClr>
              </a:solidFill>
              <a:latin typeface="Arial" panose="020B0604020202020204" pitchFamily="34" charset="0"/>
              <a:ea typeface="微软雅黑" pitchFamily="34" charset="-122"/>
            </a:endParaRPr>
          </a:p>
          <a:p>
            <a:pPr fontAlgn="ctr"/>
            <a:r>
              <a:rPr lang="en-US" sz="1200" dirty="0" smtClean="0">
                <a:solidFill>
                  <a:srgbClr val="000000">
                    <a:lumMod val="75000"/>
                    <a:lumOff val="25000"/>
                  </a:srgbClr>
                </a:solidFill>
                <a:latin typeface="Arial" panose="020B0604020202020204" pitchFamily="34" charset="0"/>
              </a:rPr>
              <a:t>The template supports common parameters, such as the </a:t>
            </a:r>
            <a:r>
              <a:rPr lang="en-US" sz="1200" b="1" dirty="0" smtClean="0">
                <a:solidFill>
                  <a:srgbClr val="000000">
                    <a:lumMod val="75000"/>
                    <a:lumOff val="25000"/>
                  </a:srgbClr>
                </a:solidFill>
                <a:latin typeface="Arial" panose="020B0604020202020204" pitchFamily="34" charset="0"/>
              </a:rPr>
              <a:t>root user name and password, OS language, keyboard type, time zone, and installation location partition</a:t>
            </a:r>
            <a:r>
              <a:rPr lang="en-US" sz="1200" dirty="0" smtClean="0">
                <a:solidFill>
                  <a:srgbClr val="000000">
                    <a:lumMod val="75000"/>
                    <a:lumOff val="25000"/>
                  </a:srgbClr>
                </a:solidFill>
                <a:latin typeface="Arial" panose="020B0604020202020204" pitchFamily="34" charset="0"/>
              </a:rPr>
              <a:t>. You can choose whether to deploy the </a:t>
            </a:r>
            <a:r>
              <a:rPr lang="en-US" sz="1200" dirty="0" err="1" smtClean="0">
                <a:solidFill>
                  <a:srgbClr val="000000">
                    <a:lumMod val="75000"/>
                    <a:lumOff val="25000"/>
                  </a:srgbClr>
                </a:solidFill>
                <a:latin typeface="Arial" panose="020B0604020202020204" pitchFamily="34" charset="0"/>
              </a:rPr>
              <a:t>iBMA</a:t>
            </a:r>
            <a:r>
              <a:rPr lang="en-US" sz="1200" dirty="0" smtClean="0">
                <a:solidFill>
                  <a:srgbClr val="000000">
                    <a:lumMod val="75000"/>
                    <a:lumOff val="25000"/>
                  </a:srgbClr>
                </a:solidFill>
                <a:latin typeface="Arial" panose="020B0604020202020204" pitchFamily="34" charset="0"/>
              </a:rPr>
              <a:t>.</a:t>
            </a:r>
            <a:endParaRPr lang="en-US" altLang="zh-CN" sz="1200" dirty="0">
              <a:solidFill>
                <a:srgbClr val="000000">
                  <a:lumMod val="75000"/>
                  <a:lumOff val="25000"/>
                </a:srgbClr>
              </a:solidFill>
              <a:latin typeface="Arial" panose="020B0604020202020204" pitchFamily="34" charset="0"/>
              <a:ea typeface="微软雅黑" pitchFamily="34" charset="-122"/>
            </a:endParaRPr>
          </a:p>
        </p:txBody>
      </p:sp>
      <p:sp>
        <p:nvSpPr>
          <p:cNvPr id="27" name="矩形 26"/>
          <p:cNvSpPr/>
          <p:nvPr/>
        </p:nvSpPr>
        <p:spPr>
          <a:xfrm>
            <a:off x="1240062" y="2807107"/>
            <a:ext cx="9177306" cy="523220"/>
          </a:xfrm>
          <a:prstGeom prst="rect">
            <a:avLst/>
          </a:prstGeom>
        </p:spPr>
        <p:txBody>
          <a:bodyPr wrap="square">
            <a:noAutofit/>
          </a:bodyPr>
          <a:lstStyle/>
          <a:p>
            <a:pPr fontAlgn="ctr"/>
            <a:r>
              <a:rPr lang="en-US" sz="1200" dirty="0" smtClean="0">
                <a:solidFill>
                  <a:srgbClr val="000000">
                    <a:lumMod val="75000"/>
                    <a:lumOff val="25000"/>
                  </a:srgbClr>
                </a:solidFill>
                <a:latin typeface="Arial" panose="020B0604020202020204" pitchFamily="34" charset="0"/>
              </a:rPr>
              <a:t>Deployment execution: After devices to be deployed are added to the OS deployment template, a deployment task can be delivered.</a:t>
            </a:r>
            <a:endParaRPr lang="en-US" altLang="zh-CN" sz="1200" dirty="0" smtClean="0">
              <a:solidFill>
                <a:srgbClr val="000000">
                  <a:lumMod val="75000"/>
                  <a:lumOff val="25000"/>
                </a:srgbClr>
              </a:solidFill>
              <a:latin typeface="Arial" panose="020B0604020202020204" pitchFamily="34" charset="0"/>
              <a:ea typeface="微软雅黑" pitchFamily="34" charset="-122"/>
            </a:endParaRPr>
          </a:p>
          <a:p>
            <a:pPr fontAlgn="ctr"/>
            <a:r>
              <a:rPr lang="en-US" sz="1200" dirty="0" smtClean="0">
                <a:solidFill>
                  <a:srgbClr val="000000">
                    <a:lumMod val="75000"/>
                    <a:lumOff val="25000"/>
                  </a:srgbClr>
                </a:solidFill>
                <a:latin typeface="Arial" panose="020B0604020202020204" pitchFamily="34" charset="0"/>
              </a:rPr>
              <a:t>The deployment task supports differentiated configurations for devices (</a:t>
            </a:r>
            <a:r>
              <a:rPr lang="en-US" sz="1200" b="1" dirty="0" smtClean="0">
                <a:solidFill>
                  <a:srgbClr val="000000">
                    <a:lumMod val="75000"/>
                    <a:lumOff val="25000"/>
                  </a:srgbClr>
                </a:solidFill>
                <a:latin typeface="Arial" panose="020B0604020202020204" pitchFamily="34" charset="0"/>
              </a:rPr>
              <a:t>host name</a:t>
            </a:r>
            <a:r>
              <a:rPr lang="en-US" sz="1200" dirty="0" smtClean="0">
                <a:solidFill>
                  <a:srgbClr val="000000">
                    <a:lumMod val="75000"/>
                    <a:lumOff val="25000"/>
                  </a:srgbClr>
                </a:solidFill>
                <a:latin typeface="Arial" panose="020B0604020202020204" pitchFamily="34" charset="0"/>
              </a:rPr>
              <a:t>).</a:t>
            </a:r>
            <a:endParaRPr lang="en-US" altLang="zh-CN" sz="1200" dirty="0">
              <a:solidFill>
                <a:srgbClr val="FFFFFF">
                  <a:lumMod val="75000"/>
                </a:srgbClr>
              </a:solidFill>
              <a:latin typeface="Arial" panose="020B0604020202020204" pitchFamily="34" charset="0"/>
              <a:ea typeface="微软雅黑" pitchFamily="34" charset="-122"/>
            </a:endParaRPr>
          </a:p>
        </p:txBody>
      </p:sp>
    </p:spTree>
    <p:extLst>
      <p:ext uri="{BB962C8B-B14F-4D97-AF65-F5344CB8AC3E}">
        <p14:creationId xmlns:p14="http://schemas.microsoft.com/office/powerpoint/2010/main" val="3908967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29175" y="275070"/>
            <a:ext cx="10740640" cy="993400"/>
          </a:xfrm>
        </p:spPr>
        <p:txBody>
          <a:bodyPr vert="horz" wrap="square" lIns="0" tIns="0" rIns="0" bIns="0" anchor="t" anchorCtr="0">
            <a:noAutofit/>
          </a:bodyPr>
          <a:lstStyle/>
          <a:p>
            <a:pPr fontAlgn="ctr">
              <a:lnSpc>
                <a:spcPct val="100000"/>
              </a:lnSpc>
            </a:pPr>
            <a:r>
              <a:rPr lang="en-US" b="1" dirty="0">
                <a:latin typeface="Arial" panose="020B0604020202020204" pitchFamily="34" charset="0"/>
              </a:rPr>
              <a:t>Firmware Upgrade</a:t>
            </a:r>
          </a:p>
        </p:txBody>
      </p:sp>
      <p:cxnSp>
        <p:nvCxnSpPr>
          <p:cNvPr id="5" name="直接连接符 4"/>
          <p:cNvCxnSpPr/>
          <p:nvPr/>
        </p:nvCxnSpPr>
        <p:spPr bwMode="auto">
          <a:xfrm>
            <a:off x="314919" y="3869287"/>
            <a:ext cx="11523205" cy="29317"/>
          </a:xfrm>
          <a:prstGeom prst="line">
            <a:avLst/>
          </a:prstGeom>
          <a:noFill/>
          <a:ln w="28575" cap="flat" cmpd="sng" algn="ctr">
            <a:solidFill>
              <a:srgbClr val="D4E0F4"/>
            </a:solidFill>
            <a:prstDash val="lgDashDot"/>
            <a:round/>
            <a:headEnd type="none" w="med" len="med"/>
            <a:tailEnd type="none" w="med" len="med"/>
          </a:ln>
          <a:effectLst/>
        </p:spPr>
      </p:cxnSp>
      <p:sp>
        <p:nvSpPr>
          <p:cNvPr id="6" name="圆角矩形 5"/>
          <p:cNvSpPr/>
          <p:nvPr/>
        </p:nvSpPr>
        <p:spPr>
          <a:xfrm>
            <a:off x="322967" y="4045948"/>
            <a:ext cx="1807186" cy="384176"/>
          </a:xfrm>
          <a:prstGeom prst="roundRect">
            <a:avLst>
              <a:gd name="adj" fmla="val 6264"/>
            </a:avLst>
          </a:prstGeom>
          <a:solidFill>
            <a:srgbClr val="0B9CE5"/>
          </a:solidFill>
          <a:ln w="25400" cap="flat" cmpd="sng" algn="ctr">
            <a:solidFill>
              <a:srgbClr val="0B9CE5"/>
            </a:solidFill>
            <a:prstDash val="solid"/>
          </a:ln>
          <a:effectLst/>
        </p:spPr>
        <p:txBody>
          <a:bodyPr wrap="square" lIns="0" tIns="34281" rIns="0" bIns="34281" rtlCol="0" anchor="ctr">
            <a:noAutofit/>
          </a:bodyPr>
          <a:lstStyle/>
          <a:p>
            <a:pPr algn="ctr" fontAlgn="ctr">
              <a:defRPr/>
            </a:pPr>
            <a:r>
              <a:rPr lang="en-US" sz="1100" dirty="0" smtClean="0">
                <a:solidFill>
                  <a:srgbClr val="FFFFFF"/>
                </a:solidFill>
                <a:latin typeface="Arial" panose="020B0604020202020204" pitchFamily="34" charset="0"/>
              </a:rPr>
              <a:t>Selecting a device</a:t>
            </a:r>
            <a:endParaRPr lang="en-US" altLang="zh-CN" sz="1100" kern="0" dirty="0">
              <a:solidFill>
                <a:srgbClr val="FFFFFF"/>
              </a:solidFill>
              <a:latin typeface="Arial" panose="020B0604020202020204" pitchFamily="34" charset="0"/>
              <a:ea typeface="微软雅黑"/>
              <a:cs typeface="Arial" panose="020B0604020202020204" pitchFamily="34" charset="0"/>
            </a:endParaRPr>
          </a:p>
        </p:txBody>
      </p:sp>
      <p:sp>
        <p:nvSpPr>
          <p:cNvPr id="7" name="圆角矩形 6"/>
          <p:cNvSpPr/>
          <p:nvPr/>
        </p:nvSpPr>
        <p:spPr>
          <a:xfrm>
            <a:off x="316483" y="4557124"/>
            <a:ext cx="1813671" cy="1681752"/>
          </a:xfrm>
          <a:prstGeom prst="roundRect">
            <a:avLst>
              <a:gd name="adj" fmla="val 6264"/>
            </a:avLst>
          </a:prstGeom>
          <a:noFill/>
          <a:ln w="25400" cap="flat" cmpd="sng" algn="ctr">
            <a:solidFill>
              <a:srgbClr val="0B9CE5"/>
            </a:solidFill>
            <a:prstDash val="solid"/>
          </a:ln>
          <a:effectLst/>
        </p:spPr>
        <p:txBody>
          <a:bodyPr wrap="square" lIns="36000" tIns="34281" rIns="36000" bIns="34281" rtlCol="0" anchor="ctr">
            <a:noAutofit/>
          </a:bodyPr>
          <a:lstStyle/>
          <a:p>
            <a:pPr marL="228600" indent="-228600" fontAlgn="ctr">
              <a:buFont typeface="+mj-lt"/>
              <a:buAutoNum type="arabicPeriod"/>
              <a:defRPr/>
            </a:pPr>
            <a:r>
              <a:rPr lang="en-US" sz="800" dirty="0" smtClean="0">
                <a:solidFill>
                  <a:srgbClr val="000000"/>
                </a:solidFill>
                <a:latin typeface="Arial" panose="020B0604020202020204" pitchFamily="34" charset="0"/>
              </a:rPr>
              <a:t>Select the managed devices to be upgraded. A maximum of 1000 devices can be selected.</a:t>
            </a:r>
            <a:endParaRPr lang="en-US" altLang="zh-CN" sz="800" kern="0" dirty="0" smtClean="0">
              <a:solidFill>
                <a:srgbClr val="000000"/>
              </a:solidFill>
              <a:latin typeface="Arial" panose="020B0604020202020204" pitchFamily="34" charset="0"/>
              <a:ea typeface="微软雅黑"/>
              <a:cs typeface="Arial" panose="020B0604020202020204" pitchFamily="34" charset="0"/>
            </a:endParaRPr>
          </a:p>
          <a:p>
            <a:pPr marL="228600" indent="-228600" fontAlgn="ctr">
              <a:buFont typeface="+mj-lt"/>
              <a:buAutoNum type="arabicPeriod"/>
              <a:defRPr/>
            </a:pPr>
            <a:r>
              <a:rPr lang="en-US" sz="800" dirty="0" smtClean="0">
                <a:solidFill>
                  <a:srgbClr val="000000"/>
                </a:solidFill>
                <a:latin typeface="Arial" panose="020B0604020202020204" pitchFamily="34" charset="0"/>
              </a:rPr>
              <a:t>You can create groups and select devices by group.</a:t>
            </a:r>
            <a:endParaRPr lang="en-US" altLang="zh-CN" sz="800" kern="0" dirty="0">
              <a:solidFill>
                <a:srgbClr val="000000"/>
              </a:solidFill>
              <a:latin typeface="Arial" panose="020B0604020202020204" pitchFamily="34" charset="0"/>
              <a:ea typeface="微软雅黑"/>
              <a:cs typeface="Arial" panose="020B0604020202020204" pitchFamily="34" charset="0"/>
            </a:endParaRPr>
          </a:p>
        </p:txBody>
      </p:sp>
      <p:sp>
        <p:nvSpPr>
          <p:cNvPr id="8" name="圆角矩形 7"/>
          <p:cNvSpPr/>
          <p:nvPr/>
        </p:nvSpPr>
        <p:spPr>
          <a:xfrm>
            <a:off x="7557170" y="4554506"/>
            <a:ext cx="1881269" cy="1681752"/>
          </a:xfrm>
          <a:prstGeom prst="roundRect">
            <a:avLst>
              <a:gd name="adj" fmla="val 6264"/>
            </a:avLst>
          </a:prstGeom>
          <a:noFill/>
          <a:ln w="25400" cap="flat" cmpd="sng" algn="ctr">
            <a:solidFill>
              <a:srgbClr val="0B9CE5"/>
            </a:solidFill>
            <a:prstDash val="solid"/>
          </a:ln>
          <a:effectLst/>
        </p:spPr>
        <p:txBody>
          <a:bodyPr wrap="square" lIns="36000" tIns="34281" rIns="36000" bIns="34281" rtlCol="0" anchor="ctr">
            <a:noAutofit/>
          </a:bodyPr>
          <a:lstStyle/>
          <a:p>
            <a:pPr fontAlgn="ctr">
              <a:defRPr/>
            </a:pPr>
            <a:r>
              <a:rPr lang="en-US" sz="1000" dirty="0" smtClean="0">
                <a:solidFill>
                  <a:srgbClr val="000000"/>
                </a:solidFill>
                <a:latin typeface="Arial" panose="020B0604020202020204" pitchFamily="34" charset="0"/>
                <a:ea typeface="微软雅黑"/>
                <a:cs typeface="Arial" panose="020B0604020202020204" pitchFamily="34" charset="0"/>
              </a:rPr>
              <a:t> </a:t>
            </a:r>
            <a:endParaRPr lang="en-US" sz="1000" dirty="0" smtClean="0">
              <a:solidFill>
                <a:srgbClr val="000000"/>
              </a:solidFill>
              <a:latin typeface="Arial" panose="020B0604020202020204" pitchFamily="34" charset="0"/>
              <a:ea typeface="微软雅黑"/>
              <a:cs typeface="Arial" panose="020B0604020202020204" pitchFamily="34" charset="0"/>
            </a:endParaRPr>
          </a:p>
          <a:p>
            <a:pPr marL="228600" indent="-228600" fontAlgn="ctr">
              <a:buFont typeface="+mj-lt"/>
              <a:buAutoNum type="arabicPeriod"/>
              <a:defRPr/>
            </a:pPr>
            <a:r>
              <a:rPr lang="en-US" sz="800" dirty="0" smtClean="0">
                <a:solidFill>
                  <a:srgbClr val="000000"/>
                </a:solidFill>
                <a:latin typeface="Arial" panose="020B0604020202020204" pitchFamily="34" charset="0"/>
              </a:rPr>
              <a:t>Set the upgrade time to immediate upgrade, scheduled upgrade, or periodic upgrade.</a:t>
            </a:r>
            <a:endParaRPr lang="en-US" altLang="zh-CN" sz="800" kern="0" dirty="0" smtClean="0">
              <a:solidFill>
                <a:srgbClr val="000000"/>
              </a:solidFill>
              <a:latin typeface="Arial" panose="020B0604020202020204" pitchFamily="34" charset="0"/>
              <a:ea typeface="微软雅黑"/>
              <a:cs typeface="Arial" panose="020B0604020202020204" pitchFamily="34" charset="0"/>
            </a:endParaRPr>
          </a:p>
          <a:p>
            <a:pPr marL="228600" indent="-228600" fontAlgn="ctr">
              <a:buFont typeface="+mj-lt"/>
              <a:buAutoNum type="arabicPeriod"/>
              <a:defRPr/>
            </a:pPr>
            <a:r>
              <a:rPr lang="en-US" sz="800" dirty="0" smtClean="0">
                <a:solidFill>
                  <a:srgbClr val="000000"/>
                </a:solidFill>
                <a:latin typeface="Arial" panose="020B0604020202020204" pitchFamily="34" charset="0"/>
              </a:rPr>
              <a:t>Configure </a:t>
            </a:r>
            <a:r>
              <a:rPr lang="en-US" sz="800" dirty="0" smtClean="0">
                <a:solidFill>
                  <a:srgbClr val="000000"/>
                </a:solidFill>
                <a:latin typeface="Arial" panose="020B0604020202020204" pitchFamily="34" charset="0"/>
              </a:rPr>
              <a:t>policies: take effect immediately or take effect later.</a:t>
            </a:r>
            <a:endParaRPr lang="en-US" altLang="zh-CN" sz="800" kern="0" dirty="0" smtClean="0">
              <a:solidFill>
                <a:srgbClr val="000000"/>
              </a:solidFill>
              <a:latin typeface="Arial" panose="020B0604020202020204" pitchFamily="34" charset="0"/>
              <a:ea typeface="微软雅黑"/>
              <a:cs typeface="Arial" panose="020B0604020202020204" pitchFamily="34" charset="0"/>
            </a:endParaRPr>
          </a:p>
          <a:p>
            <a:pPr marL="228600" indent="-228600" fontAlgn="ctr">
              <a:buFont typeface="+mj-lt"/>
              <a:buAutoNum type="arabicPeriod"/>
              <a:defRPr/>
            </a:pPr>
            <a:r>
              <a:rPr lang="en-US" sz="800" dirty="0" smtClean="0">
                <a:solidFill>
                  <a:srgbClr val="000000"/>
                </a:solidFill>
                <a:latin typeface="Arial" panose="020B0604020202020204" pitchFamily="34" charset="0"/>
              </a:rPr>
              <a:t>You can upgrade devices in batches.</a:t>
            </a:r>
            <a:endParaRPr lang="en-US" altLang="zh-CN" sz="800" kern="0" dirty="0">
              <a:solidFill>
                <a:srgbClr val="000000"/>
              </a:solidFill>
              <a:latin typeface="Arial" panose="020B0604020202020204" pitchFamily="34" charset="0"/>
              <a:ea typeface="微软雅黑"/>
              <a:cs typeface="Arial" panose="020B0604020202020204" pitchFamily="34" charset="0"/>
            </a:endParaRPr>
          </a:p>
        </p:txBody>
      </p:sp>
      <p:sp>
        <p:nvSpPr>
          <p:cNvPr id="9" name="右箭头 8"/>
          <p:cNvSpPr/>
          <p:nvPr/>
        </p:nvSpPr>
        <p:spPr bwMode="auto">
          <a:xfrm>
            <a:off x="2239583" y="5106039"/>
            <a:ext cx="375105" cy="256032"/>
          </a:xfrm>
          <a:prstGeom prst="rightArrow">
            <a:avLst/>
          </a:prstGeom>
          <a:solidFill>
            <a:srgbClr val="99CCFF"/>
          </a:solidFill>
          <a:ln w="9525">
            <a:solidFill>
              <a:srgbClr val="00B0F0"/>
            </a:solidFill>
            <a:miter lim="800000"/>
            <a:headEnd/>
            <a:tailEnd/>
          </a:ln>
        </p:spPr>
        <p:txBody>
          <a:bodyPr vert="horz" wrap="square" lIns="80142" tIns="40070" rIns="80142"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10" name="右箭头 9"/>
          <p:cNvSpPr/>
          <p:nvPr/>
        </p:nvSpPr>
        <p:spPr bwMode="auto">
          <a:xfrm>
            <a:off x="4639794" y="5090506"/>
            <a:ext cx="375105" cy="256032"/>
          </a:xfrm>
          <a:prstGeom prst="rightArrow">
            <a:avLst/>
          </a:prstGeom>
          <a:solidFill>
            <a:srgbClr val="99CCFF"/>
          </a:solidFill>
          <a:ln w="9525">
            <a:solidFill>
              <a:srgbClr val="00B0F0"/>
            </a:solidFill>
            <a:miter lim="800000"/>
            <a:headEnd/>
            <a:tailEnd/>
          </a:ln>
        </p:spPr>
        <p:txBody>
          <a:bodyPr vert="horz" wrap="square" lIns="80142" tIns="40070" rIns="80142"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13" name="圆角矩形 12"/>
          <p:cNvSpPr/>
          <p:nvPr/>
        </p:nvSpPr>
        <p:spPr>
          <a:xfrm>
            <a:off x="2718407" y="4045948"/>
            <a:ext cx="1807186" cy="384176"/>
          </a:xfrm>
          <a:prstGeom prst="roundRect">
            <a:avLst>
              <a:gd name="adj" fmla="val 6264"/>
            </a:avLst>
          </a:prstGeom>
          <a:solidFill>
            <a:srgbClr val="0B9CE5"/>
          </a:solidFill>
          <a:ln w="25400" cap="flat" cmpd="sng" algn="ctr">
            <a:solidFill>
              <a:srgbClr val="0B9CE5"/>
            </a:solidFill>
            <a:prstDash val="solid"/>
          </a:ln>
          <a:effectLst/>
        </p:spPr>
        <p:txBody>
          <a:bodyPr wrap="square" lIns="0" tIns="34281" rIns="0" bIns="34281" rtlCol="0" anchor="ctr">
            <a:noAutofit/>
          </a:bodyPr>
          <a:lstStyle/>
          <a:p>
            <a:pPr algn="ctr" fontAlgn="ctr">
              <a:defRPr/>
            </a:pPr>
            <a:r>
              <a:rPr lang="en-US" sz="1100" dirty="0" smtClean="0">
                <a:solidFill>
                  <a:srgbClr val="FFFFFF"/>
                </a:solidFill>
                <a:latin typeface="Arial" panose="020B0604020202020204" pitchFamily="34" charset="0"/>
              </a:rPr>
              <a:t>Selecting an update package or baseline</a:t>
            </a:r>
            <a:endParaRPr lang="en-US" altLang="zh-CN" sz="1100" kern="0" dirty="0">
              <a:solidFill>
                <a:srgbClr val="FFFFFF"/>
              </a:solidFill>
              <a:latin typeface="Arial" panose="020B0604020202020204" pitchFamily="34" charset="0"/>
              <a:ea typeface="微软雅黑"/>
              <a:cs typeface="Arial" panose="020B0604020202020204" pitchFamily="34" charset="0"/>
            </a:endParaRPr>
          </a:p>
        </p:txBody>
      </p:sp>
      <p:sp>
        <p:nvSpPr>
          <p:cNvPr id="14" name="圆角矩形 13"/>
          <p:cNvSpPr/>
          <p:nvPr/>
        </p:nvSpPr>
        <p:spPr>
          <a:xfrm>
            <a:off x="5139675" y="4045948"/>
            <a:ext cx="1807186" cy="384176"/>
          </a:xfrm>
          <a:prstGeom prst="roundRect">
            <a:avLst>
              <a:gd name="adj" fmla="val 6264"/>
            </a:avLst>
          </a:prstGeom>
          <a:solidFill>
            <a:srgbClr val="0B9CE5"/>
          </a:solidFill>
          <a:ln w="25400" cap="flat" cmpd="sng" algn="ctr">
            <a:solidFill>
              <a:srgbClr val="0B9CE5"/>
            </a:solidFill>
            <a:prstDash val="solid"/>
          </a:ln>
          <a:effectLst/>
        </p:spPr>
        <p:txBody>
          <a:bodyPr wrap="square" lIns="0" tIns="34281" rIns="0" bIns="34281" rtlCol="0" anchor="ctr">
            <a:noAutofit/>
          </a:bodyPr>
          <a:lstStyle>
            <a:defPPr>
              <a:defRPr lang="zh-CN"/>
            </a:defPPr>
            <a:lvl1pPr algn="l" rtl="0" fontAlgn="t">
              <a:spcBef>
                <a:spcPct val="0"/>
              </a:spcBef>
              <a:spcAft>
                <a:spcPct val="0"/>
              </a:spcAft>
              <a:defRPr sz="1000" kern="1200">
                <a:solidFill>
                  <a:schemeClr val="tx1"/>
                </a:solidFill>
                <a:latin typeface="Arial" pitchFamily="34" charset="0"/>
                <a:ea typeface="宋体" charset="-122"/>
                <a:cs typeface="+mn-cs"/>
              </a:defRPr>
            </a:lvl1pPr>
            <a:lvl2pPr marL="457200" algn="l" rtl="0" fontAlgn="t">
              <a:spcBef>
                <a:spcPct val="0"/>
              </a:spcBef>
              <a:spcAft>
                <a:spcPct val="0"/>
              </a:spcAft>
              <a:defRPr sz="1000" kern="1200">
                <a:solidFill>
                  <a:schemeClr val="tx1"/>
                </a:solidFill>
                <a:latin typeface="Arial" pitchFamily="34" charset="0"/>
                <a:ea typeface="宋体" charset="-122"/>
                <a:cs typeface="+mn-cs"/>
              </a:defRPr>
            </a:lvl2pPr>
            <a:lvl3pPr marL="914400" algn="l" rtl="0" fontAlgn="t">
              <a:spcBef>
                <a:spcPct val="0"/>
              </a:spcBef>
              <a:spcAft>
                <a:spcPct val="0"/>
              </a:spcAft>
              <a:defRPr sz="1000" kern="1200">
                <a:solidFill>
                  <a:schemeClr val="tx1"/>
                </a:solidFill>
                <a:latin typeface="Arial" pitchFamily="34" charset="0"/>
                <a:ea typeface="宋体" charset="-122"/>
                <a:cs typeface="+mn-cs"/>
              </a:defRPr>
            </a:lvl3pPr>
            <a:lvl4pPr marL="1371600" algn="l" rtl="0" fontAlgn="t">
              <a:spcBef>
                <a:spcPct val="0"/>
              </a:spcBef>
              <a:spcAft>
                <a:spcPct val="0"/>
              </a:spcAft>
              <a:defRPr sz="1000" kern="1200">
                <a:solidFill>
                  <a:schemeClr val="tx1"/>
                </a:solidFill>
                <a:latin typeface="Arial" pitchFamily="34" charset="0"/>
                <a:ea typeface="宋体" charset="-122"/>
                <a:cs typeface="+mn-cs"/>
              </a:defRPr>
            </a:lvl4pPr>
            <a:lvl5pPr marL="1828800" algn="l" rtl="0" fontAlgn="t">
              <a:spcBef>
                <a:spcPct val="0"/>
              </a:spcBef>
              <a:spcAft>
                <a:spcPct val="0"/>
              </a:spcAft>
              <a:defRPr sz="1000" kern="1200">
                <a:solidFill>
                  <a:schemeClr val="tx1"/>
                </a:solidFill>
                <a:latin typeface="Arial" pitchFamily="34" charset="0"/>
                <a:ea typeface="宋体" charset="-122"/>
                <a:cs typeface="+mn-cs"/>
              </a:defRPr>
            </a:lvl5pPr>
            <a:lvl6pPr marL="2286000" algn="l" defTabSz="914400" rtl="0" eaLnBrk="1" latinLnBrk="0" hangingPunct="1">
              <a:defRPr sz="1000" kern="1200">
                <a:solidFill>
                  <a:schemeClr val="tx1"/>
                </a:solidFill>
                <a:latin typeface="Arial" pitchFamily="34" charset="0"/>
                <a:ea typeface="宋体" charset="-122"/>
                <a:cs typeface="+mn-cs"/>
              </a:defRPr>
            </a:lvl6pPr>
            <a:lvl7pPr marL="2743200" algn="l" defTabSz="914400" rtl="0" eaLnBrk="1" latinLnBrk="0" hangingPunct="1">
              <a:defRPr sz="1000" kern="1200">
                <a:solidFill>
                  <a:schemeClr val="tx1"/>
                </a:solidFill>
                <a:latin typeface="Arial" pitchFamily="34" charset="0"/>
                <a:ea typeface="宋体" charset="-122"/>
                <a:cs typeface="+mn-cs"/>
              </a:defRPr>
            </a:lvl7pPr>
            <a:lvl8pPr marL="3200400" algn="l" defTabSz="914400" rtl="0" eaLnBrk="1" latinLnBrk="0" hangingPunct="1">
              <a:defRPr sz="1000" kern="1200">
                <a:solidFill>
                  <a:schemeClr val="tx1"/>
                </a:solidFill>
                <a:latin typeface="Arial" pitchFamily="34" charset="0"/>
                <a:ea typeface="宋体" charset="-122"/>
                <a:cs typeface="+mn-cs"/>
              </a:defRPr>
            </a:lvl8pPr>
            <a:lvl9pPr marL="3657600" algn="l" defTabSz="914400" rtl="0" eaLnBrk="1" latinLnBrk="0" hangingPunct="1">
              <a:defRPr sz="1000" kern="1200">
                <a:solidFill>
                  <a:schemeClr val="tx1"/>
                </a:solidFill>
                <a:latin typeface="Arial" pitchFamily="34" charset="0"/>
                <a:ea typeface="宋体" charset="-122"/>
                <a:cs typeface="+mn-cs"/>
              </a:defRPr>
            </a:lvl9pPr>
          </a:lstStyle>
          <a:p>
            <a:pPr algn="ctr" fontAlgn="ctr">
              <a:spcBef>
                <a:spcPts val="0"/>
              </a:spcBef>
              <a:spcAft>
                <a:spcPts val="0"/>
              </a:spcAft>
              <a:defRPr/>
            </a:pPr>
            <a:r>
              <a:rPr lang="en-US" sz="1100" dirty="0" smtClean="0">
                <a:solidFill>
                  <a:srgbClr val="FFFFFF"/>
                </a:solidFill>
                <a:latin typeface="Arial" panose="020B0604020202020204" pitchFamily="34" charset="0"/>
              </a:rPr>
              <a:t>Generating a version mapping report</a:t>
            </a:r>
            <a:endParaRPr lang="en-US" altLang="zh-CN" sz="1100" kern="0" dirty="0">
              <a:solidFill>
                <a:srgbClr val="FFFFFF"/>
              </a:solidFill>
              <a:latin typeface="Arial" panose="020B0604020202020204" pitchFamily="34" charset="0"/>
              <a:ea typeface="微软雅黑"/>
              <a:cs typeface="Arial" panose="020B0604020202020204" pitchFamily="34" charset="0"/>
            </a:endParaRPr>
          </a:p>
        </p:txBody>
      </p:sp>
      <p:sp>
        <p:nvSpPr>
          <p:cNvPr id="15" name="圆角矩形 14"/>
          <p:cNvSpPr/>
          <p:nvPr/>
        </p:nvSpPr>
        <p:spPr>
          <a:xfrm>
            <a:off x="2711923" y="4556436"/>
            <a:ext cx="1813671" cy="1681752"/>
          </a:xfrm>
          <a:prstGeom prst="roundRect">
            <a:avLst>
              <a:gd name="adj" fmla="val 6264"/>
            </a:avLst>
          </a:prstGeom>
          <a:noFill/>
          <a:ln w="25400" cap="flat" cmpd="sng" algn="ctr">
            <a:solidFill>
              <a:srgbClr val="0B9CE5"/>
            </a:solidFill>
            <a:prstDash val="solid"/>
          </a:ln>
          <a:effectLst/>
        </p:spPr>
        <p:txBody>
          <a:bodyPr wrap="square" lIns="36000" tIns="34281" rIns="36000" bIns="34281" rtlCol="0" anchor="ctr">
            <a:noAutofit/>
          </a:bodyPr>
          <a:lstStyle/>
          <a:p>
            <a:pPr marL="228600" indent="-228600" fontAlgn="ctr">
              <a:buFont typeface="+mj-lt"/>
              <a:buAutoNum type="arabicPeriod"/>
              <a:defRPr/>
            </a:pPr>
            <a:r>
              <a:rPr lang="en-US" sz="800" dirty="0" smtClean="0">
                <a:solidFill>
                  <a:srgbClr val="000000"/>
                </a:solidFill>
                <a:latin typeface="Arial" panose="020B0604020202020204" pitchFamily="34" charset="0"/>
              </a:rPr>
              <a:t>Download a firmware package from the support website and upload it to the </a:t>
            </a:r>
            <a:r>
              <a:rPr lang="en-US" altLang="zh-CN" sz="800" dirty="0" smtClean="0"/>
              <a:t>system</a:t>
            </a:r>
            <a:r>
              <a:rPr lang="en-US" sz="800" dirty="0" smtClean="0">
                <a:solidFill>
                  <a:srgbClr val="000000"/>
                </a:solidFill>
                <a:latin typeface="Arial" panose="020B0604020202020204" pitchFamily="34" charset="0"/>
              </a:rPr>
              <a:t>.</a:t>
            </a:r>
            <a:endParaRPr lang="en-US" altLang="zh-CN" sz="800" kern="0" dirty="0" smtClean="0">
              <a:solidFill>
                <a:srgbClr val="000000"/>
              </a:solidFill>
              <a:latin typeface="Arial" panose="020B0604020202020204" pitchFamily="34" charset="0"/>
              <a:ea typeface="微软雅黑"/>
              <a:cs typeface="Arial" panose="020B0604020202020204" pitchFamily="34" charset="0"/>
            </a:endParaRPr>
          </a:p>
          <a:p>
            <a:pPr marL="228600" indent="-228600" fontAlgn="ctr">
              <a:buFont typeface="+mj-lt"/>
              <a:buAutoNum type="arabicPeriod"/>
              <a:defRPr/>
            </a:pPr>
            <a:r>
              <a:rPr lang="en-US" sz="800" dirty="0" smtClean="0">
                <a:solidFill>
                  <a:srgbClr val="000000"/>
                </a:solidFill>
                <a:latin typeface="Arial" panose="020B0604020202020204" pitchFamily="34" charset="0"/>
              </a:rPr>
              <a:t>You can create a baseline for multiple upgrade packages as required for quick selection during the upgrade</a:t>
            </a:r>
            <a:r>
              <a:rPr lang="en-US" sz="800" dirty="0" smtClean="0">
                <a:solidFill>
                  <a:srgbClr val="000000"/>
                </a:solidFill>
                <a:latin typeface="Arial" panose="020B0604020202020204" pitchFamily="34" charset="0"/>
              </a:rPr>
              <a:t>.</a:t>
            </a:r>
          </a:p>
          <a:p>
            <a:pPr marL="228600" indent="-228600" fontAlgn="ctr">
              <a:buFont typeface="+mj-lt"/>
              <a:buAutoNum type="arabicPeriod"/>
              <a:defRPr/>
            </a:pPr>
            <a:r>
              <a:rPr lang="en-US" altLang="zh-CN" sz="800" kern="0" dirty="0">
                <a:solidFill>
                  <a:srgbClr val="000000"/>
                </a:solidFill>
                <a:latin typeface="Arial" panose="020B0604020202020204" pitchFamily="34" charset="0"/>
                <a:ea typeface="微软雅黑"/>
                <a:cs typeface="Arial" panose="020B0604020202020204" pitchFamily="34" charset="0"/>
              </a:rPr>
              <a:t>You can </a:t>
            </a:r>
            <a:r>
              <a:rPr lang="en-US" altLang="zh-CN" sz="800" kern="0" dirty="0" smtClean="0">
                <a:solidFill>
                  <a:srgbClr val="000000"/>
                </a:solidFill>
                <a:latin typeface="Arial" panose="020B0604020202020204" pitchFamily="34" charset="0"/>
                <a:ea typeface="微软雅黑"/>
                <a:cs typeface="Arial" panose="020B0604020202020204" pitchFamily="34" charset="0"/>
              </a:rPr>
              <a:t>configure </a:t>
            </a:r>
            <a:r>
              <a:rPr lang="en-US" altLang="zh-CN" sz="800" kern="0" dirty="0">
                <a:solidFill>
                  <a:srgbClr val="000000"/>
                </a:solidFill>
                <a:latin typeface="Arial" panose="020B0604020202020204" pitchFamily="34" charset="0"/>
                <a:ea typeface="微软雅黑"/>
                <a:cs typeface="Arial" panose="020B0604020202020204" pitchFamily="34" charset="0"/>
              </a:rPr>
              <a:t>the HOUP address to connect </a:t>
            </a:r>
            <a:r>
              <a:rPr lang="en-US" altLang="zh-CN" sz="800" kern="0">
                <a:solidFill>
                  <a:srgbClr val="000000"/>
                </a:solidFill>
                <a:latin typeface="Arial" panose="020B0604020202020204" pitchFamily="34" charset="0"/>
                <a:ea typeface="微软雅黑"/>
                <a:cs typeface="Arial" panose="020B0604020202020204" pitchFamily="34" charset="0"/>
              </a:rPr>
              <a:t>to </a:t>
            </a:r>
            <a:r>
              <a:rPr lang="en-US" altLang="zh-CN" sz="800" kern="0" smtClean="0">
                <a:solidFill>
                  <a:srgbClr val="000000"/>
                </a:solidFill>
                <a:latin typeface="Arial" panose="020B0604020202020204" pitchFamily="34" charset="0"/>
                <a:ea typeface="微软雅黑"/>
                <a:cs typeface="Arial" panose="020B0604020202020204" pitchFamily="34" charset="0"/>
              </a:rPr>
              <a:t>HOUP </a:t>
            </a:r>
            <a:r>
              <a:rPr lang="en-US" altLang="zh-CN" sz="800" kern="0" dirty="0">
                <a:solidFill>
                  <a:srgbClr val="000000"/>
                </a:solidFill>
                <a:latin typeface="Arial" panose="020B0604020202020204" pitchFamily="34" charset="0"/>
                <a:ea typeface="微软雅黑"/>
                <a:cs typeface="Arial" panose="020B0604020202020204" pitchFamily="34" charset="0"/>
              </a:rPr>
              <a:t>and automatically download Huawei baselines.</a:t>
            </a:r>
            <a:endParaRPr lang="en-US" altLang="zh-CN" sz="800" kern="0" dirty="0">
              <a:solidFill>
                <a:srgbClr val="000000"/>
              </a:solidFill>
              <a:latin typeface="Arial" panose="020B0604020202020204" pitchFamily="34" charset="0"/>
              <a:ea typeface="微软雅黑"/>
              <a:cs typeface="Arial" panose="020B0604020202020204" pitchFamily="34" charset="0"/>
            </a:endParaRPr>
          </a:p>
        </p:txBody>
      </p:sp>
      <p:sp>
        <p:nvSpPr>
          <p:cNvPr id="16" name="圆角矩形 15"/>
          <p:cNvSpPr/>
          <p:nvPr/>
        </p:nvSpPr>
        <p:spPr>
          <a:xfrm>
            <a:off x="5133191" y="4554506"/>
            <a:ext cx="1813671" cy="1681752"/>
          </a:xfrm>
          <a:prstGeom prst="roundRect">
            <a:avLst>
              <a:gd name="adj" fmla="val 6264"/>
            </a:avLst>
          </a:prstGeom>
          <a:noFill/>
          <a:ln w="25400" cap="flat" cmpd="sng" algn="ctr">
            <a:solidFill>
              <a:srgbClr val="0B9CE5"/>
            </a:solidFill>
            <a:prstDash val="solid"/>
          </a:ln>
          <a:effectLst/>
        </p:spPr>
        <p:txBody>
          <a:bodyPr wrap="square" lIns="36000" tIns="34281" rIns="36000" bIns="34281" rtlCol="0" anchor="ctr">
            <a:noAutofit/>
          </a:bodyPr>
          <a:lstStyle/>
          <a:p>
            <a:pPr marL="228600" indent="-228600" fontAlgn="ctr">
              <a:buFont typeface="+mj-lt"/>
              <a:buAutoNum type="arabicPeriod"/>
              <a:defRPr/>
            </a:pPr>
            <a:r>
              <a:rPr lang="en-US" sz="800" dirty="0" smtClean="0">
                <a:solidFill>
                  <a:srgbClr val="000000"/>
                </a:solidFill>
                <a:latin typeface="Arial" panose="020B0604020202020204" pitchFamily="34" charset="0"/>
              </a:rPr>
              <a:t>The backend generates a report based on the mapping between the upgrade package and the device.</a:t>
            </a:r>
            <a:endParaRPr lang="en-US" altLang="zh-CN" sz="800" kern="0" dirty="0" smtClean="0">
              <a:solidFill>
                <a:srgbClr val="000000"/>
              </a:solidFill>
              <a:latin typeface="Arial" panose="020B0604020202020204" pitchFamily="34" charset="0"/>
              <a:ea typeface="微软雅黑"/>
              <a:cs typeface="Arial" panose="020B0604020202020204" pitchFamily="34" charset="0"/>
            </a:endParaRPr>
          </a:p>
          <a:p>
            <a:pPr marL="228600" indent="-228600" fontAlgn="ctr">
              <a:buFont typeface="+mj-lt"/>
              <a:buAutoNum type="arabicPeriod"/>
              <a:defRPr/>
            </a:pPr>
            <a:r>
              <a:rPr lang="en-US" sz="800" dirty="0" smtClean="0">
                <a:solidFill>
                  <a:srgbClr val="000000"/>
                </a:solidFill>
                <a:latin typeface="Arial" panose="020B0604020202020204" pitchFamily="34" charset="0"/>
              </a:rPr>
              <a:t>Components that can be upgraded are automatically selected based on upgrade risks and compatibility policies.</a:t>
            </a:r>
            <a:endParaRPr lang="en-US" altLang="zh-CN" sz="800" kern="0" dirty="0">
              <a:solidFill>
                <a:srgbClr val="000000"/>
              </a:solidFill>
              <a:latin typeface="Arial" panose="020B0604020202020204" pitchFamily="34" charset="0"/>
              <a:ea typeface="微软雅黑"/>
              <a:cs typeface="Arial" panose="020B0604020202020204" pitchFamily="34" charset="0"/>
            </a:endParaRPr>
          </a:p>
        </p:txBody>
      </p:sp>
      <p:sp>
        <p:nvSpPr>
          <p:cNvPr id="17" name="Rectangle 3"/>
          <p:cNvSpPr>
            <a:spLocks noChangeArrowheads="1"/>
          </p:cNvSpPr>
          <p:nvPr/>
        </p:nvSpPr>
        <p:spPr bwMode="auto">
          <a:xfrm>
            <a:off x="622731" y="789955"/>
            <a:ext cx="9350727" cy="434664"/>
          </a:xfrm>
          <a:prstGeom prst="rect">
            <a:avLst/>
          </a:prstGeom>
        </p:spPr>
        <p:txBody>
          <a:bodyPr vert="horz" wrap="square" lIns="91440" tIns="45720" rIns="91440" bIns="45720" rtlCol="0">
            <a:noAutofit/>
          </a:bodyPr>
          <a:lstStyle/>
          <a:p>
            <a:pPr defTabSz="457200" eaLnBrk="0" fontAlgn="ctr" hangingPunct="0">
              <a:spcAft>
                <a:spcPts val="600"/>
              </a:spcAft>
              <a:buClr>
                <a:srgbClr val="000000">
                  <a:lumMod val="75000"/>
                  <a:lumOff val="25000"/>
                </a:srgbClr>
              </a:buClr>
              <a:buSzPct val="100000"/>
            </a:pPr>
            <a:r>
              <a:rPr lang="en-US" sz="1600" dirty="0" smtClean="0">
                <a:solidFill>
                  <a:srgbClr val="0B9CE5"/>
                </a:solidFill>
                <a:latin typeface="Arial" panose="020B0604020202020204" pitchFamily="34" charset="0"/>
              </a:rPr>
              <a:t>Scenario:</a:t>
            </a:r>
            <a:r>
              <a:rPr lang="en-US" sz="1400" dirty="0" smtClean="0">
                <a:solidFill>
                  <a:srgbClr val="000000">
                    <a:lumMod val="75000"/>
                    <a:lumOff val="25000"/>
                  </a:srgbClr>
                </a:solidFill>
                <a:latin typeface="Arial" panose="020B0604020202020204" pitchFamily="34" charset="0"/>
              </a:rPr>
              <a:t> Applicable to device version maintenance during O&amp;M (firmware and driver upgrade supported)</a:t>
            </a:r>
            <a:endParaRPr lang="en-US" altLang="zh-CN" sz="1400" dirty="0">
              <a:solidFill>
                <a:srgbClr val="000000">
                  <a:lumMod val="75000"/>
                  <a:lumOff val="25000"/>
                </a:srgbClr>
              </a:solidFill>
              <a:latin typeface="Arial" panose="020B0604020202020204" pitchFamily="34" charset="0"/>
              <a:ea typeface="微软雅黑" pitchFamily="34" charset="-122"/>
            </a:endParaRPr>
          </a:p>
        </p:txBody>
      </p:sp>
      <p:grpSp>
        <p:nvGrpSpPr>
          <p:cNvPr id="18" name="组合 17"/>
          <p:cNvGrpSpPr/>
          <p:nvPr/>
        </p:nvGrpSpPr>
        <p:grpSpPr>
          <a:xfrm>
            <a:off x="617588" y="1081981"/>
            <a:ext cx="10963173" cy="2187810"/>
            <a:chOff x="6813331" y="2263042"/>
            <a:chExt cx="11013649" cy="2187810"/>
          </a:xfrm>
        </p:grpSpPr>
        <p:sp>
          <p:nvSpPr>
            <p:cNvPr id="19" name="Rectangle 3"/>
            <p:cNvSpPr>
              <a:spLocks noChangeArrowheads="1"/>
            </p:cNvSpPr>
            <p:nvPr/>
          </p:nvSpPr>
          <p:spPr bwMode="auto">
            <a:xfrm>
              <a:off x="6813331" y="2263042"/>
              <a:ext cx="11013649" cy="2187810"/>
            </a:xfrm>
            <a:prstGeom prst="rect">
              <a:avLst/>
            </a:prstGeom>
          </p:spPr>
          <p:txBody>
            <a:bodyPr vert="horz" wrap="square" lIns="91440" tIns="45720" rIns="91440" bIns="45720" rtlCol="0">
              <a:noAutofit/>
            </a:bodyPr>
            <a:lstStyle/>
            <a:p>
              <a:pPr defTabSz="457200" eaLnBrk="0" fontAlgn="ctr" hangingPunct="0">
                <a:spcAft>
                  <a:spcPts val="400"/>
                </a:spcAft>
                <a:buClr>
                  <a:srgbClr val="000000">
                    <a:lumMod val="75000"/>
                    <a:lumOff val="25000"/>
                  </a:srgbClr>
                </a:buClr>
                <a:buSzPct val="100000"/>
              </a:pPr>
              <a:r>
                <a:rPr lang="en-US" sz="1400" dirty="0" smtClean="0">
                  <a:solidFill>
                    <a:srgbClr val="0B9CE5"/>
                  </a:solidFill>
                  <a:latin typeface="Arial" panose="020B0604020202020204" pitchFamily="34" charset="0"/>
                </a:rPr>
                <a:t>Key features:</a:t>
              </a:r>
            </a:p>
            <a:p>
              <a:pPr marL="447675" defTabSz="457200" eaLnBrk="0" fontAlgn="ctr" hangingPunct="0">
                <a:spcAft>
                  <a:spcPts val="400"/>
                </a:spcAft>
                <a:buClr>
                  <a:srgbClr val="000000">
                    <a:lumMod val="75000"/>
                    <a:lumOff val="25000"/>
                  </a:srgbClr>
                </a:buClr>
                <a:buSzPct val="100000"/>
              </a:pPr>
              <a:r>
                <a:rPr lang="en-US" sz="1200" dirty="0" smtClean="0">
                  <a:solidFill>
                    <a:srgbClr val="000000">
                      <a:lumMod val="75000"/>
                      <a:lumOff val="25000"/>
                    </a:srgbClr>
                  </a:solidFill>
                  <a:latin typeface="Arial" panose="020B0604020202020204" pitchFamily="34" charset="0"/>
                </a:rPr>
                <a:t>Upgrade package management: enables you to upload upgrade </a:t>
              </a:r>
              <a:r>
                <a:rPr lang="en-US" sz="1200" dirty="0" smtClean="0">
                  <a:solidFill>
                    <a:srgbClr val="000000">
                      <a:lumMod val="75000"/>
                      <a:lumOff val="25000"/>
                    </a:srgbClr>
                  </a:solidFill>
                  <a:latin typeface="Arial" panose="020B0604020202020204" pitchFamily="34" charset="0"/>
                </a:rPr>
                <a:t>packages</a:t>
              </a:r>
              <a:r>
                <a:rPr lang="en-US" sz="1200" dirty="0">
                  <a:solidFill>
                    <a:srgbClr val="000000">
                      <a:lumMod val="75000"/>
                      <a:lumOff val="25000"/>
                    </a:srgbClr>
                  </a:solidFill>
                  <a:latin typeface="Arial" panose="020B0604020202020204" pitchFamily="34" charset="0"/>
                </a:rPr>
                <a:t>, </a:t>
              </a:r>
              <a:r>
                <a:rPr lang="en-US" altLang="zh-CN" sz="1200" dirty="0" smtClean="0">
                  <a:solidFill>
                    <a:srgbClr val="000000">
                      <a:lumMod val="75000"/>
                      <a:lumOff val="25000"/>
                    </a:srgbClr>
                  </a:solidFill>
                  <a:latin typeface="Arial" panose="020B0604020202020204" pitchFamily="34" charset="0"/>
                </a:rPr>
                <a:t>i</a:t>
              </a:r>
              <a:r>
                <a:rPr lang="en-US" sz="1200" dirty="0" smtClean="0">
                  <a:solidFill>
                    <a:srgbClr val="000000">
                      <a:lumMod val="75000"/>
                      <a:lumOff val="25000"/>
                    </a:srgbClr>
                  </a:solidFill>
                  <a:latin typeface="Arial" panose="020B0604020202020204" pitchFamily="34" charset="0"/>
                </a:rPr>
                <a:t>nterconnect </a:t>
              </a:r>
              <a:r>
                <a:rPr lang="en-US" sz="1200" dirty="0">
                  <a:solidFill>
                    <a:srgbClr val="000000">
                      <a:lumMod val="75000"/>
                      <a:lumOff val="25000"/>
                    </a:srgbClr>
                  </a:solidFill>
                  <a:latin typeface="Arial" panose="020B0604020202020204" pitchFamily="34" charset="0"/>
                </a:rPr>
                <a:t>with HOUP to download Huawei baselines, </a:t>
              </a:r>
              <a:r>
                <a:rPr lang="en-US" sz="1200" dirty="0" smtClean="0">
                  <a:solidFill>
                    <a:srgbClr val="000000">
                      <a:lumMod val="75000"/>
                      <a:lumOff val="25000"/>
                    </a:srgbClr>
                  </a:solidFill>
                  <a:latin typeface="Arial" panose="020B0604020202020204" pitchFamily="34" charset="0"/>
                </a:rPr>
                <a:t>and </a:t>
              </a:r>
              <a:r>
                <a:rPr lang="en-US" sz="1200" dirty="0" smtClean="0">
                  <a:solidFill>
                    <a:srgbClr val="000000">
                      <a:lumMod val="75000"/>
                      <a:lumOff val="25000"/>
                    </a:srgbClr>
                  </a:solidFill>
                  <a:latin typeface="Arial" panose="020B0604020202020204" pitchFamily="34" charset="0"/>
                </a:rPr>
                <a:t>create custom baselines based on the upgrade packages. In this way, you can quickly obtain required upgrade packages through baseline management.</a:t>
              </a:r>
              <a:endParaRPr lang="en-US" altLang="zh-CN" sz="1200" dirty="0" smtClean="0">
                <a:solidFill>
                  <a:srgbClr val="000000">
                    <a:lumMod val="75000"/>
                    <a:lumOff val="25000"/>
                  </a:srgbClr>
                </a:solidFill>
                <a:latin typeface="Arial" panose="020B0604020202020204" pitchFamily="34" charset="0"/>
                <a:ea typeface="微软雅黑" pitchFamily="34" charset="-122"/>
              </a:endParaRPr>
            </a:p>
            <a:p>
              <a:pPr marL="447675" defTabSz="457200" eaLnBrk="0" fontAlgn="ctr" hangingPunct="0">
                <a:spcAft>
                  <a:spcPts val="400"/>
                </a:spcAft>
                <a:buClr>
                  <a:srgbClr val="000000">
                    <a:lumMod val="75000"/>
                    <a:lumOff val="25000"/>
                  </a:srgbClr>
                </a:buClr>
                <a:buSzPct val="100000"/>
              </a:pPr>
              <a:r>
                <a:rPr lang="en-US" sz="1200" dirty="0" smtClean="0">
                  <a:solidFill>
                    <a:srgbClr val="000000">
                      <a:lumMod val="75000"/>
                      <a:lumOff val="25000"/>
                    </a:srgbClr>
                  </a:solidFill>
                  <a:latin typeface="Arial" panose="020B0604020202020204" pitchFamily="34" charset="0"/>
                </a:rPr>
                <a:t>Device version management: displays the version information about all components of managed devices and provides the function of making firmware take effect.</a:t>
              </a:r>
              <a:endParaRPr lang="en-US" altLang="zh-CN" sz="1200" dirty="0" smtClean="0">
                <a:solidFill>
                  <a:srgbClr val="000000">
                    <a:lumMod val="75000"/>
                    <a:lumOff val="25000"/>
                  </a:srgbClr>
                </a:solidFill>
                <a:latin typeface="Arial" panose="020B0604020202020204" pitchFamily="34" charset="0"/>
                <a:ea typeface="微软雅黑" pitchFamily="34" charset="-122"/>
              </a:endParaRPr>
            </a:p>
            <a:p>
              <a:pPr marL="447675" defTabSz="457200" eaLnBrk="0" fontAlgn="ctr" hangingPunct="0">
                <a:spcAft>
                  <a:spcPts val="400"/>
                </a:spcAft>
                <a:buClr>
                  <a:srgbClr val="000000">
                    <a:lumMod val="75000"/>
                    <a:lumOff val="25000"/>
                  </a:srgbClr>
                </a:buClr>
                <a:buSzPct val="100000"/>
              </a:pPr>
              <a:r>
                <a:rPr lang="en-US" sz="1200" dirty="0" smtClean="0">
                  <a:solidFill>
                    <a:srgbClr val="000000">
                      <a:lumMod val="75000"/>
                      <a:lumOff val="25000"/>
                    </a:srgbClr>
                  </a:solidFill>
                  <a:latin typeface="Arial" panose="020B0604020202020204" pitchFamily="34" charset="0"/>
                </a:rPr>
                <a:t>Upgrade schedule management: allows you to select a device and firmware packages to be upgraded, configure the upgrade policy (including the upgrade time, effective policy, and batch policy), and create an upgrade schedule.</a:t>
              </a:r>
              <a:endParaRPr lang="en-US" altLang="zh-CN" sz="1200" dirty="0" smtClean="0">
                <a:solidFill>
                  <a:srgbClr val="000000">
                    <a:lumMod val="75000"/>
                    <a:lumOff val="25000"/>
                  </a:srgbClr>
                </a:solidFill>
                <a:latin typeface="Arial" panose="020B0604020202020204" pitchFamily="34" charset="0"/>
                <a:ea typeface="微软雅黑" pitchFamily="34" charset="-122"/>
              </a:endParaRPr>
            </a:p>
            <a:p>
              <a:pPr marL="447675" defTabSz="457200" eaLnBrk="0" fontAlgn="ctr" hangingPunct="0">
                <a:spcAft>
                  <a:spcPts val="400"/>
                </a:spcAft>
                <a:buClr>
                  <a:srgbClr val="000000">
                    <a:lumMod val="75000"/>
                    <a:lumOff val="25000"/>
                  </a:srgbClr>
                </a:buClr>
                <a:buSzPct val="100000"/>
              </a:pPr>
              <a:r>
                <a:rPr lang="en-US" sz="1200" dirty="0" smtClean="0">
                  <a:solidFill>
                    <a:srgbClr val="000000">
                      <a:lumMod val="75000"/>
                      <a:lumOff val="25000"/>
                    </a:srgbClr>
                  </a:solidFill>
                  <a:latin typeface="Arial" panose="020B0604020202020204" pitchFamily="34" charset="0"/>
                </a:rPr>
                <a:t>Periodic schedule: allows you to select a group and a custom baseline to create a periodic schedule. After a device that meet the grouping conditions is managed, the device can be automatically upgraded to the specified version.</a:t>
              </a:r>
              <a:endParaRPr lang="en-US" altLang="zh-CN" sz="1200" dirty="0" smtClean="0">
                <a:solidFill>
                  <a:srgbClr val="000000">
                    <a:lumMod val="75000"/>
                    <a:lumOff val="25000"/>
                  </a:srgbClr>
                </a:solidFill>
                <a:latin typeface="Arial" panose="020B0604020202020204" pitchFamily="34" charset="0"/>
                <a:ea typeface="微软雅黑" pitchFamily="34" charset="-122"/>
              </a:endParaRPr>
            </a:p>
            <a:p>
              <a:pPr marL="447675" defTabSz="457200" eaLnBrk="0" fontAlgn="ctr" hangingPunct="0">
                <a:spcAft>
                  <a:spcPts val="400"/>
                </a:spcAft>
                <a:buClr>
                  <a:srgbClr val="000000">
                    <a:lumMod val="75000"/>
                    <a:lumOff val="25000"/>
                  </a:srgbClr>
                </a:buClr>
                <a:buSzPct val="100000"/>
              </a:pPr>
              <a:r>
                <a:rPr lang="en-US" sz="1200" dirty="0" smtClean="0">
                  <a:solidFill>
                    <a:srgbClr val="000000">
                      <a:lumMod val="75000"/>
                      <a:lumOff val="25000"/>
                    </a:srgbClr>
                  </a:solidFill>
                  <a:latin typeface="Arial" panose="020B0604020202020204" pitchFamily="34" charset="0"/>
                </a:rPr>
                <a:t>Batch upgrade: upgrades devices in batches. The next batch can be upgraded only after the first batch is successfully upgraded.</a:t>
              </a:r>
              <a:endParaRPr lang="en-US" altLang="zh-CN" sz="1200" dirty="0">
                <a:solidFill>
                  <a:srgbClr val="000000">
                    <a:lumMod val="75000"/>
                    <a:lumOff val="25000"/>
                  </a:srgbClr>
                </a:solidFill>
                <a:latin typeface="Arial" panose="020B0604020202020204" pitchFamily="34" charset="0"/>
                <a:ea typeface="微软雅黑" pitchFamily="34" charset="-122"/>
              </a:endParaRPr>
            </a:p>
          </p:txBody>
        </p:sp>
        <p:sp>
          <p:nvSpPr>
            <p:cNvPr id="20" name="椭圆 19"/>
            <p:cNvSpPr/>
            <p:nvPr/>
          </p:nvSpPr>
          <p:spPr bwMode="auto">
            <a:xfrm>
              <a:off x="6935010" y="2634771"/>
              <a:ext cx="249317" cy="249317"/>
            </a:xfrm>
            <a:prstGeom prst="ellipse">
              <a:avLst/>
            </a:pr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26" fontAlgn="ctr">
                <a:buClr>
                  <a:srgbClr val="CC9900"/>
                </a:buClr>
              </a:pPr>
              <a:r>
                <a:rPr lang="en-US" sz="1200" b="1" dirty="0" smtClean="0">
                  <a:solidFill>
                    <a:srgbClr val="FFFFFF"/>
                  </a:solidFill>
                  <a:latin typeface="Arial" panose="020B0604020202020204" pitchFamily="34" charset="0"/>
                </a:rPr>
                <a:t>1</a:t>
              </a:r>
              <a:endParaRPr lang="en-US" altLang="zh-CN" sz="1200" b="1" dirty="0">
                <a:solidFill>
                  <a:srgbClr val="FFFFFF"/>
                </a:solidFill>
                <a:latin typeface="Arial" panose="020B0604020202020204" pitchFamily="34" charset="0"/>
                <a:ea typeface="SimSun" pitchFamily="2" charset="-122"/>
              </a:endParaRPr>
            </a:p>
          </p:txBody>
        </p:sp>
        <p:sp>
          <p:nvSpPr>
            <p:cNvPr id="21" name="椭圆 20"/>
            <p:cNvSpPr/>
            <p:nvPr/>
          </p:nvSpPr>
          <p:spPr bwMode="auto">
            <a:xfrm>
              <a:off x="6933010" y="3054716"/>
              <a:ext cx="249317" cy="249317"/>
            </a:xfrm>
            <a:prstGeom prst="ellipse">
              <a:avLst/>
            </a:pr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26" fontAlgn="ctr">
                <a:buClr>
                  <a:srgbClr val="CC9900"/>
                </a:buClr>
              </a:pPr>
              <a:r>
                <a:rPr lang="en-US" sz="1200" b="1" dirty="0" smtClean="0">
                  <a:solidFill>
                    <a:srgbClr val="FFFFFF"/>
                  </a:solidFill>
                  <a:latin typeface="Arial" panose="020B0604020202020204" pitchFamily="34" charset="0"/>
                </a:rPr>
                <a:t>2</a:t>
              </a:r>
              <a:endParaRPr lang="en-US" altLang="zh-CN" sz="1200" b="1" dirty="0">
                <a:solidFill>
                  <a:srgbClr val="FFFFFF"/>
                </a:solidFill>
                <a:latin typeface="Arial" panose="020B0604020202020204" pitchFamily="34" charset="0"/>
                <a:ea typeface="SimSun" pitchFamily="2" charset="-122"/>
              </a:endParaRPr>
            </a:p>
          </p:txBody>
        </p:sp>
        <p:sp>
          <p:nvSpPr>
            <p:cNvPr id="22" name="椭圆 21"/>
            <p:cNvSpPr/>
            <p:nvPr/>
          </p:nvSpPr>
          <p:spPr bwMode="auto">
            <a:xfrm>
              <a:off x="6933010" y="3484487"/>
              <a:ext cx="249317" cy="249317"/>
            </a:xfrm>
            <a:prstGeom prst="ellipse">
              <a:avLst/>
            </a:pr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26" fontAlgn="ctr">
                <a:buClr>
                  <a:srgbClr val="CC9900"/>
                </a:buClr>
              </a:pPr>
              <a:r>
                <a:rPr lang="en-US" sz="1200" b="1" dirty="0" smtClean="0">
                  <a:solidFill>
                    <a:srgbClr val="FFFFFF"/>
                  </a:solidFill>
                  <a:latin typeface="Arial" panose="020B0604020202020204" pitchFamily="34" charset="0"/>
                </a:rPr>
                <a:t>3</a:t>
              </a:r>
              <a:endParaRPr lang="en-US" altLang="zh-CN" sz="1200" b="1" dirty="0">
                <a:solidFill>
                  <a:srgbClr val="FFFFFF"/>
                </a:solidFill>
                <a:latin typeface="Arial" panose="020B0604020202020204" pitchFamily="34" charset="0"/>
                <a:ea typeface="SimSun" pitchFamily="2" charset="-122"/>
              </a:endParaRPr>
            </a:p>
          </p:txBody>
        </p:sp>
      </p:grpSp>
      <p:sp>
        <p:nvSpPr>
          <p:cNvPr id="23" name="Rectangle 3"/>
          <p:cNvSpPr>
            <a:spLocks noChangeArrowheads="1"/>
          </p:cNvSpPr>
          <p:nvPr/>
        </p:nvSpPr>
        <p:spPr bwMode="auto">
          <a:xfrm>
            <a:off x="674490" y="3262411"/>
            <a:ext cx="9472937" cy="434664"/>
          </a:xfrm>
          <a:prstGeom prst="rect">
            <a:avLst/>
          </a:prstGeom>
        </p:spPr>
        <p:txBody>
          <a:bodyPr vert="horz" wrap="square" lIns="91440" tIns="45720" rIns="91440" bIns="45720" rtlCol="0">
            <a:noAutofit/>
          </a:bodyPr>
          <a:lstStyle/>
          <a:p>
            <a:pPr defTabSz="457200" eaLnBrk="0" fontAlgn="ctr" hangingPunct="0">
              <a:spcAft>
                <a:spcPts val="600"/>
              </a:spcAft>
              <a:buClr>
                <a:srgbClr val="000000">
                  <a:lumMod val="75000"/>
                  <a:lumOff val="25000"/>
                </a:srgbClr>
              </a:buClr>
              <a:buSzPct val="100000"/>
            </a:pPr>
            <a:r>
              <a:rPr lang="en-US" sz="1600" dirty="0" smtClean="0">
                <a:solidFill>
                  <a:srgbClr val="0B9CE5"/>
                </a:solidFill>
                <a:latin typeface="Arial" panose="020B0604020202020204" pitchFamily="34" charset="0"/>
              </a:rPr>
              <a:t>Specifications: </a:t>
            </a:r>
            <a:r>
              <a:rPr lang="en-US" sz="1400" dirty="0" smtClean="0">
                <a:solidFill>
                  <a:srgbClr val="000000">
                    <a:lumMod val="75000"/>
                    <a:lumOff val="25000"/>
                  </a:srgbClr>
                </a:solidFill>
                <a:latin typeface="Arial" panose="020B0604020202020204" pitchFamily="34" charset="0"/>
              </a:rPr>
              <a:t>Currently, a maximum of 100 devices can be deployed concurrently, and a maximum of 1000 devices can be selected for an upgrade schedule.</a:t>
            </a:r>
            <a:endParaRPr lang="en-US" altLang="zh-CN" sz="1400" dirty="0">
              <a:solidFill>
                <a:srgbClr val="000000">
                  <a:lumMod val="75000"/>
                  <a:lumOff val="25000"/>
                </a:srgbClr>
              </a:solidFill>
              <a:latin typeface="Arial" panose="020B0604020202020204" pitchFamily="34" charset="0"/>
              <a:ea typeface="微软雅黑" pitchFamily="34" charset="-122"/>
            </a:endParaRPr>
          </a:p>
        </p:txBody>
      </p:sp>
      <p:sp>
        <p:nvSpPr>
          <p:cNvPr id="26" name="圆角矩形 25"/>
          <p:cNvSpPr/>
          <p:nvPr/>
        </p:nvSpPr>
        <p:spPr>
          <a:xfrm>
            <a:off x="7566230" y="4045948"/>
            <a:ext cx="1807186" cy="384176"/>
          </a:xfrm>
          <a:prstGeom prst="roundRect">
            <a:avLst>
              <a:gd name="adj" fmla="val 6264"/>
            </a:avLst>
          </a:prstGeom>
          <a:solidFill>
            <a:srgbClr val="0B9CE5"/>
          </a:solidFill>
          <a:ln w="25400" cap="flat" cmpd="sng" algn="ctr">
            <a:solidFill>
              <a:srgbClr val="0B9CE5"/>
            </a:solidFill>
            <a:prstDash val="solid"/>
          </a:ln>
          <a:effectLst/>
        </p:spPr>
        <p:txBody>
          <a:bodyPr wrap="square" lIns="0" tIns="34281" rIns="0" bIns="34281" rtlCol="0" anchor="ctr">
            <a:noAutofit/>
          </a:bodyPr>
          <a:lstStyle>
            <a:defPPr>
              <a:defRPr lang="zh-CN"/>
            </a:defPPr>
            <a:lvl1pPr algn="l" rtl="0" fontAlgn="t">
              <a:spcBef>
                <a:spcPct val="0"/>
              </a:spcBef>
              <a:spcAft>
                <a:spcPct val="0"/>
              </a:spcAft>
              <a:defRPr sz="1000" kern="1200">
                <a:solidFill>
                  <a:schemeClr val="tx1"/>
                </a:solidFill>
                <a:latin typeface="Arial" pitchFamily="34" charset="0"/>
                <a:ea typeface="宋体" charset="-122"/>
                <a:cs typeface="+mn-cs"/>
              </a:defRPr>
            </a:lvl1pPr>
            <a:lvl2pPr marL="457200" algn="l" rtl="0" fontAlgn="t">
              <a:spcBef>
                <a:spcPct val="0"/>
              </a:spcBef>
              <a:spcAft>
                <a:spcPct val="0"/>
              </a:spcAft>
              <a:defRPr sz="1000" kern="1200">
                <a:solidFill>
                  <a:schemeClr val="tx1"/>
                </a:solidFill>
                <a:latin typeface="Arial" pitchFamily="34" charset="0"/>
                <a:ea typeface="宋体" charset="-122"/>
                <a:cs typeface="+mn-cs"/>
              </a:defRPr>
            </a:lvl2pPr>
            <a:lvl3pPr marL="914400" algn="l" rtl="0" fontAlgn="t">
              <a:spcBef>
                <a:spcPct val="0"/>
              </a:spcBef>
              <a:spcAft>
                <a:spcPct val="0"/>
              </a:spcAft>
              <a:defRPr sz="1000" kern="1200">
                <a:solidFill>
                  <a:schemeClr val="tx1"/>
                </a:solidFill>
                <a:latin typeface="Arial" pitchFamily="34" charset="0"/>
                <a:ea typeface="宋体" charset="-122"/>
                <a:cs typeface="+mn-cs"/>
              </a:defRPr>
            </a:lvl3pPr>
            <a:lvl4pPr marL="1371600" algn="l" rtl="0" fontAlgn="t">
              <a:spcBef>
                <a:spcPct val="0"/>
              </a:spcBef>
              <a:spcAft>
                <a:spcPct val="0"/>
              </a:spcAft>
              <a:defRPr sz="1000" kern="1200">
                <a:solidFill>
                  <a:schemeClr val="tx1"/>
                </a:solidFill>
                <a:latin typeface="Arial" pitchFamily="34" charset="0"/>
                <a:ea typeface="宋体" charset="-122"/>
                <a:cs typeface="+mn-cs"/>
              </a:defRPr>
            </a:lvl4pPr>
            <a:lvl5pPr marL="1828800" algn="l" rtl="0" fontAlgn="t">
              <a:spcBef>
                <a:spcPct val="0"/>
              </a:spcBef>
              <a:spcAft>
                <a:spcPct val="0"/>
              </a:spcAft>
              <a:defRPr sz="1000" kern="1200">
                <a:solidFill>
                  <a:schemeClr val="tx1"/>
                </a:solidFill>
                <a:latin typeface="Arial" pitchFamily="34" charset="0"/>
                <a:ea typeface="宋体" charset="-122"/>
                <a:cs typeface="+mn-cs"/>
              </a:defRPr>
            </a:lvl5pPr>
            <a:lvl6pPr marL="2286000" algn="l" defTabSz="914400" rtl="0" eaLnBrk="1" latinLnBrk="0" hangingPunct="1">
              <a:defRPr sz="1000" kern="1200">
                <a:solidFill>
                  <a:schemeClr val="tx1"/>
                </a:solidFill>
                <a:latin typeface="Arial" pitchFamily="34" charset="0"/>
                <a:ea typeface="宋体" charset="-122"/>
                <a:cs typeface="+mn-cs"/>
              </a:defRPr>
            </a:lvl6pPr>
            <a:lvl7pPr marL="2743200" algn="l" defTabSz="914400" rtl="0" eaLnBrk="1" latinLnBrk="0" hangingPunct="1">
              <a:defRPr sz="1000" kern="1200">
                <a:solidFill>
                  <a:schemeClr val="tx1"/>
                </a:solidFill>
                <a:latin typeface="Arial" pitchFamily="34" charset="0"/>
                <a:ea typeface="宋体" charset="-122"/>
                <a:cs typeface="+mn-cs"/>
              </a:defRPr>
            </a:lvl7pPr>
            <a:lvl8pPr marL="3200400" algn="l" defTabSz="914400" rtl="0" eaLnBrk="1" latinLnBrk="0" hangingPunct="1">
              <a:defRPr sz="1000" kern="1200">
                <a:solidFill>
                  <a:schemeClr val="tx1"/>
                </a:solidFill>
                <a:latin typeface="Arial" pitchFamily="34" charset="0"/>
                <a:ea typeface="宋体" charset="-122"/>
                <a:cs typeface="+mn-cs"/>
              </a:defRPr>
            </a:lvl8pPr>
            <a:lvl9pPr marL="3657600" algn="l" defTabSz="914400" rtl="0" eaLnBrk="1" latinLnBrk="0" hangingPunct="1">
              <a:defRPr sz="1000" kern="1200">
                <a:solidFill>
                  <a:schemeClr val="tx1"/>
                </a:solidFill>
                <a:latin typeface="Arial" pitchFamily="34" charset="0"/>
                <a:ea typeface="宋体" charset="-122"/>
                <a:cs typeface="+mn-cs"/>
              </a:defRPr>
            </a:lvl9pPr>
          </a:lstStyle>
          <a:p>
            <a:pPr algn="ctr" fontAlgn="ctr">
              <a:spcBef>
                <a:spcPts val="0"/>
              </a:spcBef>
              <a:spcAft>
                <a:spcPts val="0"/>
              </a:spcAft>
              <a:defRPr/>
            </a:pPr>
            <a:r>
              <a:rPr lang="en-US" sz="1100" dirty="0" smtClean="0">
                <a:solidFill>
                  <a:srgbClr val="FFFFFF"/>
                </a:solidFill>
                <a:latin typeface="Arial" panose="020B0604020202020204" pitchFamily="34" charset="0"/>
              </a:rPr>
              <a:t>Configuring an upgrade policy</a:t>
            </a:r>
            <a:endParaRPr lang="en-US" altLang="zh-CN" sz="1100" kern="0" dirty="0">
              <a:solidFill>
                <a:srgbClr val="FFFFFF"/>
              </a:solidFill>
              <a:latin typeface="Arial" panose="020B0604020202020204" pitchFamily="34" charset="0"/>
              <a:ea typeface="微软雅黑"/>
              <a:cs typeface="Arial" panose="020B0604020202020204" pitchFamily="34" charset="0"/>
            </a:endParaRPr>
          </a:p>
        </p:txBody>
      </p:sp>
      <p:sp>
        <p:nvSpPr>
          <p:cNvPr id="29" name="右箭头 28"/>
          <p:cNvSpPr/>
          <p:nvPr/>
        </p:nvSpPr>
        <p:spPr bwMode="auto">
          <a:xfrm>
            <a:off x="7075778" y="5115295"/>
            <a:ext cx="375105" cy="256032"/>
          </a:xfrm>
          <a:prstGeom prst="rightArrow">
            <a:avLst/>
          </a:prstGeom>
          <a:solidFill>
            <a:srgbClr val="99CCFF"/>
          </a:solidFill>
          <a:ln w="9525">
            <a:solidFill>
              <a:srgbClr val="00B0F0"/>
            </a:solidFill>
            <a:miter lim="800000"/>
            <a:headEnd/>
            <a:tailEnd/>
          </a:ln>
        </p:spPr>
        <p:txBody>
          <a:bodyPr vert="horz" wrap="square" lIns="80142" tIns="40070" rIns="80142"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30" name="圆角矩形 29"/>
          <p:cNvSpPr/>
          <p:nvPr/>
        </p:nvSpPr>
        <p:spPr>
          <a:xfrm>
            <a:off x="9843462" y="4554506"/>
            <a:ext cx="1881269" cy="1681752"/>
          </a:xfrm>
          <a:prstGeom prst="roundRect">
            <a:avLst>
              <a:gd name="adj" fmla="val 6264"/>
            </a:avLst>
          </a:prstGeom>
          <a:noFill/>
          <a:ln w="25400" cap="flat" cmpd="sng" algn="ctr">
            <a:solidFill>
              <a:srgbClr val="0B9CE5"/>
            </a:solidFill>
            <a:prstDash val="solid"/>
          </a:ln>
          <a:effectLst/>
        </p:spPr>
        <p:txBody>
          <a:bodyPr wrap="square" lIns="36000" tIns="34281" rIns="36000" bIns="34281" rtlCol="0" anchor="ctr">
            <a:noAutofit/>
          </a:bodyPr>
          <a:lstStyle/>
          <a:p>
            <a:pPr fontAlgn="ctr">
              <a:defRPr/>
            </a:pPr>
            <a:r>
              <a:rPr lang="en-US" sz="1000" dirty="0" smtClean="0">
                <a:solidFill>
                  <a:srgbClr val="000000"/>
                </a:solidFill>
                <a:latin typeface="Arial" panose="020B0604020202020204" pitchFamily="34" charset="0"/>
                <a:ea typeface="微软雅黑"/>
                <a:cs typeface="Arial" panose="020B0604020202020204" pitchFamily="34" charset="0"/>
              </a:rPr>
              <a:t> </a:t>
            </a:r>
          </a:p>
          <a:p>
            <a:pPr marL="228600" indent="-228600" fontAlgn="ctr">
              <a:buFont typeface="+mj-lt"/>
              <a:buAutoNum type="arabicPeriod"/>
              <a:defRPr/>
            </a:pPr>
            <a:r>
              <a:rPr lang="en-US" sz="800" dirty="0" smtClean="0">
                <a:solidFill>
                  <a:srgbClr val="000000"/>
                </a:solidFill>
                <a:latin typeface="Arial" panose="020B0604020202020204" pitchFamily="34" charset="0"/>
              </a:rPr>
              <a:t>After an upgrade schedule is created, you can view the upgrade execution task in the task center. The upgrade procedure is described in the task details.</a:t>
            </a:r>
            <a:endParaRPr lang="en-US" altLang="zh-CN" sz="800" kern="0" dirty="0">
              <a:solidFill>
                <a:srgbClr val="000000"/>
              </a:solidFill>
              <a:latin typeface="Arial" panose="020B0604020202020204" pitchFamily="34" charset="0"/>
              <a:ea typeface="微软雅黑"/>
              <a:cs typeface="Arial" panose="020B0604020202020204" pitchFamily="34" charset="0"/>
            </a:endParaRPr>
          </a:p>
        </p:txBody>
      </p:sp>
      <p:sp>
        <p:nvSpPr>
          <p:cNvPr id="31" name="圆角矩形 30"/>
          <p:cNvSpPr/>
          <p:nvPr/>
        </p:nvSpPr>
        <p:spPr>
          <a:xfrm>
            <a:off x="9852522" y="4045948"/>
            <a:ext cx="1807186" cy="384176"/>
          </a:xfrm>
          <a:prstGeom prst="roundRect">
            <a:avLst>
              <a:gd name="adj" fmla="val 6264"/>
            </a:avLst>
          </a:prstGeom>
          <a:solidFill>
            <a:srgbClr val="0B9CE5"/>
          </a:solidFill>
          <a:ln w="25400" cap="flat" cmpd="sng" algn="ctr">
            <a:solidFill>
              <a:srgbClr val="0B9CE5"/>
            </a:solidFill>
            <a:prstDash val="solid"/>
          </a:ln>
          <a:effectLst/>
        </p:spPr>
        <p:txBody>
          <a:bodyPr wrap="square" lIns="0" tIns="34281" rIns="0" bIns="34281" rtlCol="0" anchor="ctr">
            <a:noAutofit/>
          </a:bodyPr>
          <a:lstStyle>
            <a:defPPr>
              <a:defRPr lang="zh-CN"/>
            </a:defPPr>
            <a:lvl1pPr algn="l" rtl="0" fontAlgn="t">
              <a:spcBef>
                <a:spcPct val="0"/>
              </a:spcBef>
              <a:spcAft>
                <a:spcPct val="0"/>
              </a:spcAft>
              <a:defRPr sz="1000" kern="1200">
                <a:solidFill>
                  <a:schemeClr val="tx1"/>
                </a:solidFill>
                <a:latin typeface="Arial" pitchFamily="34" charset="0"/>
                <a:ea typeface="宋体" charset="-122"/>
                <a:cs typeface="+mn-cs"/>
              </a:defRPr>
            </a:lvl1pPr>
            <a:lvl2pPr marL="457200" algn="l" rtl="0" fontAlgn="t">
              <a:spcBef>
                <a:spcPct val="0"/>
              </a:spcBef>
              <a:spcAft>
                <a:spcPct val="0"/>
              </a:spcAft>
              <a:defRPr sz="1000" kern="1200">
                <a:solidFill>
                  <a:schemeClr val="tx1"/>
                </a:solidFill>
                <a:latin typeface="Arial" pitchFamily="34" charset="0"/>
                <a:ea typeface="宋体" charset="-122"/>
                <a:cs typeface="+mn-cs"/>
              </a:defRPr>
            </a:lvl2pPr>
            <a:lvl3pPr marL="914400" algn="l" rtl="0" fontAlgn="t">
              <a:spcBef>
                <a:spcPct val="0"/>
              </a:spcBef>
              <a:spcAft>
                <a:spcPct val="0"/>
              </a:spcAft>
              <a:defRPr sz="1000" kern="1200">
                <a:solidFill>
                  <a:schemeClr val="tx1"/>
                </a:solidFill>
                <a:latin typeface="Arial" pitchFamily="34" charset="0"/>
                <a:ea typeface="宋体" charset="-122"/>
                <a:cs typeface="+mn-cs"/>
              </a:defRPr>
            </a:lvl3pPr>
            <a:lvl4pPr marL="1371600" algn="l" rtl="0" fontAlgn="t">
              <a:spcBef>
                <a:spcPct val="0"/>
              </a:spcBef>
              <a:spcAft>
                <a:spcPct val="0"/>
              </a:spcAft>
              <a:defRPr sz="1000" kern="1200">
                <a:solidFill>
                  <a:schemeClr val="tx1"/>
                </a:solidFill>
                <a:latin typeface="Arial" pitchFamily="34" charset="0"/>
                <a:ea typeface="宋体" charset="-122"/>
                <a:cs typeface="+mn-cs"/>
              </a:defRPr>
            </a:lvl4pPr>
            <a:lvl5pPr marL="1828800" algn="l" rtl="0" fontAlgn="t">
              <a:spcBef>
                <a:spcPct val="0"/>
              </a:spcBef>
              <a:spcAft>
                <a:spcPct val="0"/>
              </a:spcAft>
              <a:defRPr sz="1000" kern="1200">
                <a:solidFill>
                  <a:schemeClr val="tx1"/>
                </a:solidFill>
                <a:latin typeface="Arial" pitchFamily="34" charset="0"/>
                <a:ea typeface="宋体" charset="-122"/>
                <a:cs typeface="+mn-cs"/>
              </a:defRPr>
            </a:lvl5pPr>
            <a:lvl6pPr marL="2286000" algn="l" defTabSz="914400" rtl="0" eaLnBrk="1" latinLnBrk="0" hangingPunct="1">
              <a:defRPr sz="1000" kern="1200">
                <a:solidFill>
                  <a:schemeClr val="tx1"/>
                </a:solidFill>
                <a:latin typeface="Arial" pitchFamily="34" charset="0"/>
                <a:ea typeface="宋体" charset="-122"/>
                <a:cs typeface="+mn-cs"/>
              </a:defRPr>
            </a:lvl6pPr>
            <a:lvl7pPr marL="2743200" algn="l" defTabSz="914400" rtl="0" eaLnBrk="1" latinLnBrk="0" hangingPunct="1">
              <a:defRPr sz="1000" kern="1200">
                <a:solidFill>
                  <a:schemeClr val="tx1"/>
                </a:solidFill>
                <a:latin typeface="Arial" pitchFamily="34" charset="0"/>
                <a:ea typeface="宋体" charset="-122"/>
                <a:cs typeface="+mn-cs"/>
              </a:defRPr>
            </a:lvl7pPr>
            <a:lvl8pPr marL="3200400" algn="l" defTabSz="914400" rtl="0" eaLnBrk="1" latinLnBrk="0" hangingPunct="1">
              <a:defRPr sz="1000" kern="1200">
                <a:solidFill>
                  <a:schemeClr val="tx1"/>
                </a:solidFill>
                <a:latin typeface="Arial" pitchFamily="34" charset="0"/>
                <a:ea typeface="宋体" charset="-122"/>
                <a:cs typeface="+mn-cs"/>
              </a:defRPr>
            </a:lvl8pPr>
            <a:lvl9pPr marL="3657600" algn="l" defTabSz="914400" rtl="0" eaLnBrk="1" latinLnBrk="0" hangingPunct="1">
              <a:defRPr sz="1000" kern="1200">
                <a:solidFill>
                  <a:schemeClr val="tx1"/>
                </a:solidFill>
                <a:latin typeface="Arial" pitchFamily="34" charset="0"/>
                <a:ea typeface="宋体" charset="-122"/>
                <a:cs typeface="+mn-cs"/>
              </a:defRPr>
            </a:lvl9pPr>
          </a:lstStyle>
          <a:p>
            <a:pPr algn="ctr" fontAlgn="ctr">
              <a:spcBef>
                <a:spcPts val="0"/>
              </a:spcBef>
              <a:spcAft>
                <a:spcPts val="0"/>
              </a:spcAft>
              <a:defRPr/>
            </a:pPr>
            <a:r>
              <a:rPr lang="en-US" sz="1100" dirty="0" smtClean="0">
                <a:solidFill>
                  <a:srgbClr val="FFFFFF"/>
                </a:solidFill>
                <a:latin typeface="Arial" panose="020B0604020202020204" pitchFamily="34" charset="0"/>
              </a:rPr>
              <a:t>Creating an upgrade schedule</a:t>
            </a:r>
            <a:endParaRPr lang="en-US" altLang="zh-CN" sz="1100" kern="0" dirty="0">
              <a:solidFill>
                <a:srgbClr val="FFFFFF"/>
              </a:solidFill>
              <a:latin typeface="Arial" panose="020B0604020202020204" pitchFamily="34" charset="0"/>
              <a:ea typeface="微软雅黑"/>
              <a:cs typeface="Arial" panose="020B0604020202020204" pitchFamily="34" charset="0"/>
            </a:endParaRPr>
          </a:p>
        </p:txBody>
      </p:sp>
      <p:sp>
        <p:nvSpPr>
          <p:cNvPr id="32" name="右箭头 31"/>
          <p:cNvSpPr/>
          <p:nvPr/>
        </p:nvSpPr>
        <p:spPr bwMode="auto">
          <a:xfrm>
            <a:off x="9477418" y="5169772"/>
            <a:ext cx="375105" cy="256032"/>
          </a:xfrm>
          <a:prstGeom prst="rightArrow">
            <a:avLst/>
          </a:prstGeom>
          <a:solidFill>
            <a:srgbClr val="99CCFF"/>
          </a:solidFill>
          <a:ln w="9525">
            <a:solidFill>
              <a:srgbClr val="00B0F0"/>
            </a:solidFill>
            <a:miter lim="800000"/>
            <a:headEnd/>
            <a:tailEnd/>
          </a:ln>
        </p:spPr>
        <p:txBody>
          <a:bodyPr vert="horz" wrap="square" lIns="80142" tIns="40070" rIns="80142"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Tree>
    <p:extLst>
      <p:ext uri="{BB962C8B-B14F-4D97-AF65-F5344CB8AC3E}">
        <p14:creationId xmlns:p14="http://schemas.microsoft.com/office/powerpoint/2010/main" val="269243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a:xfrm>
            <a:off x="555370" y="275070"/>
            <a:ext cx="11467588" cy="993400"/>
          </a:xfrm>
        </p:spPr>
        <p:txBody>
          <a:bodyPr vert="horz" wrap="square" lIns="0" tIns="0" rIns="0" bIns="0" anchor="t" anchorCtr="0">
            <a:noAutofit/>
          </a:bodyPr>
          <a:lstStyle/>
          <a:p>
            <a:pPr fontAlgn="ctr">
              <a:lnSpc>
                <a:spcPct val="100000"/>
              </a:lnSpc>
            </a:pPr>
            <a:r>
              <a:rPr lang="en-US" b="1" dirty="0">
                <a:latin typeface="Arial" panose="020B0604020202020204" pitchFamily="34" charset="0"/>
              </a:rPr>
              <a:t>Profile Configuration Deployment </a:t>
            </a:r>
            <a:r>
              <a:rPr lang="en-US" altLang="zh-CN" b="1" dirty="0" smtClean="0">
                <a:latin typeface="Arial" panose="020B0604020202020204" pitchFamily="34" charset="0"/>
              </a:rPr>
              <a:t>-</a:t>
            </a:r>
            <a:r>
              <a:rPr lang="en-US" b="1" dirty="0" smtClean="0">
                <a:latin typeface="Arial" panose="020B0604020202020204" pitchFamily="34" charset="0"/>
              </a:rPr>
              <a:t> Server Configuration</a:t>
            </a:r>
            <a:endParaRPr lang="en-US" b="1" dirty="0">
              <a:latin typeface="Arial" panose="020B0604020202020204" pitchFamily="34" charset="0"/>
            </a:endParaRPr>
          </a:p>
        </p:txBody>
      </p:sp>
      <p:sp>
        <p:nvSpPr>
          <p:cNvPr id="26" name="圆角矩形 25"/>
          <p:cNvSpPr/>
          <p:nvPr/>
        </p:nvSpPr>
        <p:spPr>
          <a:xfrm>
            <a:off x="326032" y="3727545"/>
            <a:ext cx="1807186" cy="384176"/>
          </a:xfrm>
          <a:prstGeom prst="roundRect">
            <a:avLst>
              <a:gd name="adj" fmla="val 6264"/>
            </a:avLst>
          </a:prstGeom>
          <a:solidFill>
            <a:srgbClr val="0B9CE5"/>
          </a:solidFill>
          <a:ln w="25400" cap="flat" cmpd="sng" algn="ctr">
            <a:solidFill>
              <a:srgbClr val="0B9CE5"/>
            </a:solidFill>
            <a:prstDash val="solid"/>
          </a:ln>
          <a:effectLst/>
        </p:spPr>
        <p:txBody>
          <a:bodyPr wrap="square" lIns="36000" tIns="34281" rIns="36000" bIns="34281" rtlCol="0" anchor="ctr">
            <a:noAutofit/>
          </a:bodyPr>
          <a:lstStyle/>
          <a:p>
            <a:pPr algn="ctr" fontAlgn="ctr">
              <a:defRPr/>
            </a:pPr>
            <a:r>
              <a:rPr lang="en-US" sz="1100" dirty="0" smtClean="0">
                <a:solidFill>
                  <a:srgbClr val="FFFFFF"/>
                </a:solidFill>
                <a:latin typeface="Arial" panose="020B0604020202020204" pitchFamily="34" charset="0"/>
              </a:rPr>
              <a:t>Creating a profile</a:t>
            </a:r>
            <a:endParaRPr lang="en-US" altLang="zh-CN" sz="1100" kern="0" dirty="0">
              <a:solidFill>
                <a:srgbClr val="FFFFFF"/>
              </a:solidFill>
              <a:latin typeface="Arial" panose="020B0604020202020204" pitchFamily="34" charset="0"/>
              <a:ea typeface="微软雅黑"/>
              <a:cs typeface="Arial" panose="020B0604020202020204" pitchFamily="34" charset="0"/>
            </a:endParaRPr>
          </a:p>
        </p:txBody>
      </p:sp>
      <p:sp>
        <p:nvSpPr>
          <p:cNvPr id="30" name="圆角矩形 29"/>
          <p:cNvSpPr/>
          <p:nvPr/>
        </p:nvSpPr>
        <p:spPr>
          <a:xfrm>
            <a:off x="319548" y="4226150"/>
            <a:ext cx="1813671" cy="1742601"/>
          </a:xfrm>
          <a:prstGeom prst="roundRect">
            <a:avLst>
              <a:gd name="adj" fmla="val 6264"/>
            </a:avLst>
          </a:prstGeom>
          <a:noFill/>
          <a:ln w="25400" cap="flat" cmpd="sng" algn="ctr">
            <a:solidFill>
              <a:srgbClr val="0B9CE5"/>
            </a:solidFill>
            <a:prstDash val="solid"/>
          </a:ln>
          <a:effectLst/>
        </p:spPr>
        <p:txBody>
          <a:bodyPr wrap="square" lIns="36000" tIns="34281" rIns="36000" bIns="34281" rtlCol="0" anchor="ctr">
            <a:noAutofit/>
          </a:bodyPr>
          <a:lstStyle/>
          <a:p>
            <a:pPr marL="228600" indent="-228600" fontAlgn="ctr">
              <a:buFont typeface="+mj-lt"/>
              <a:buAutoNum type="arabicPeriod"/>
              <a:defRPr/>
            </a:pPr>
            <a:r>
              <a:rPr lang="en-US" sz="900" dirty="0" smtClean="0">
                <a:solidFill>
                  <a:srgbClr val="000000"/>
                </a:solidFill>
                <a:latin typeface="Arial" panose="020B0604020202020204" pitchFamily="34" charset="0"/>
              </a:rPr>
              <a:t>Select a server model (a combination of the server model, NIC</a:t>
            </a:r>
            <a:r>
              <a:rPr lang="en-US" sz="900" dirty="0" smtClean="0">
                <a:solidFill>
                  <a:srgbClr val="000000"/>
                </a:solidFill>
                <a:latin typeface="Arial" panose="020B0604020202020204" pitchFamily="34" charset="0"/>
              </a:rPr>
              <a:t>, and </a:t>
            </a:r>
            <a:r>
              <a:rPr lang="en-US" sz="900" dirty="0" smtClean="0">
                <a:solidFill>
                  <a:srgbClr val="000000"/>
                </a:solidFill>
                <a:latin typeface="Arial" panose="020B0604020202020204" pitchFamily="34" charset="0"/>
              </a:rPr>
              <a:t>RAID controller card).</a:t>
            </a:r>
            <a:endParaRPr lang="en-US" altLang="zh-CN" sz="900" kern="0" dirty="0" smtClean="0">
              <a:solidFill>
                <a:srgbClr val="000000"/>
              </a:solidFill>
              <a:latin typeface="Arial" panose="020B0604020202020204" pitchFamily="34" charset="0"/>
              <a:ea typeface="微软雅黑"/>
              <a:cs typeface="Arial" panose="020B0604020202020204" pitchFamily="34" charset="0"/>
            </a:endParaRPr>
          </a:p>
          <a:p>
            <a:pPr marL="228600" indent="-228600" fontAlgn="ctr">
              <a:buFont typeface="+mj-lt"/>
              <a:buAutoNum type="arabicPeriod"/>
              <a:defRPr/>
            </a:pPr>
            <a:r>
              <a:rPr lang="en-US" sz="900" dirty="0" smtClean="0">
                <a:solidFill>
                  <a:srgbClr val="000000"/>
                </a:solidFill>
                <a:latin typeface="Arial" panose="020B0604020202020204" pitchFamily="34" charset="0"/>
              </a:rPr>
              <a:t>Select the configuration items based on site requirements, including BIOS, RAID, BMC, NIC, and </a:t>
            </a:r>
            <a:r>
              <a:rPr lang="en-US" sz="900" dirty="0" err="1" smtClean="0">
                <a:solidFill>
                  <a:srgbClr val="000000"/>
                </a:solidFill>
                <a:latin typeface="Arial" panose="020B0604020202020204" pitchFamily="34" charset="0"/>
              </a:rPr>
              <a:t>PCIe</a:t>
            </a:r>
            <a:r>
              <a:rPr lang="en-US" sz="900" dirty="0" smtClean="0">
                <a:solidFill>
                  <a:srgbClr val="000000"/>
                </a:solidFill>
                <a:latin typeface="Arial" panose="020B0604020202020204" pitchFamily="34" charset="0"/>
              </a:rPr>
              <a:t> topology.</a:t>
            </a:r>
            <a:endParaRPr lang="en-US" altLang="zh-CN" sz="900" kern="0" dirty="0" smtClean="0">
              <a:solidFill>
                <a:srgbClr val="000000"/>
              </a:solidFill>
              <a:latin typeface="Arial" panose="020B0604020202020204" pitchFamily="34" charset="0"/>
              <a:ea typeface="微软雅黑"/>
              <a:cs typeface="Arial" panose="020B0604020202020204" pitchFamily="34" charset="0"/>
            </a:endParaRPr>
          </a:p>
          <a:p>
            <a:pPr marL="228600" indent="-228600" fontAlgn="ctr">
              <a:buFont typeface="+mj-lt"/>
              <a:buAutoNum type="arabicPeriod"/>
              <a:defRPr/>
            </a:pPr>
            <a:r>
              <a:rPr lang="en-US" sz="900" dirty="0" smtClean="0">
                <a:solidFill>
                  <a:srgbClr val="000000"/>
                </a:solidFill>
                <a:latin typeface="Arial" panose="020B0604020202020204" pitchFamily="34" charset="0"/>
              </a:rPr>
              <a:t>Generate a profile.</a:t>
            </a:r>
            <a:endParaRPr lang="en-US" altLang="zh-CN" sz="900" kern="0" dirty="0">
              <a:solidFill>
                <a:srgbClr val="000000"/>
              </a:solidFill>
              <a:latin typeface="Arial" panose="020B0604020202020204" pitchFamily="34" charset="0"/>
              <a:ea typeface="微软雅黑"/>
              <a:cs typeface="Arial" panose="020B0604020202020204" pitchFamily="34" charset="0"/>
            </a:endParaRPr>
          </a:p>
        </p:txBody>
      </p:sp>
      <p:sp>
        <p:nvSpPr>
          <p:cNvPr id="34" name="右箭头 33"/>
          <p:cNvSpPr/>
          <p:nvPr/>
        </p:nvSpPr>
        <p:spPr bwMode="auto">
          <a:xfrm>
            <a:off x="2242648" y="4790908"/>
            <a:ext cx="375105" cy="256032"/>
          </a:xfrm>
          <a:prstGeom prst="rightArrow">
            <a:avLst/>
          </a:prstGeom>
          <a:solidFill>
            <a:srgbClr val="99CCFF"/>
          </a:solidFill>
          <a:ln w="9525">
            <a:solidFill>
              <a:srgbClr val="00B0F0"/>
            </a:solidFill>
            <a:miter lim="800000"/>
            <a:headEnd/>
            <a:tailEnd/>
          </a:ln>
        </p:spPr>
        <p:txBody>
          <a:bodyPr vert="horz" wrap="square" lIns="80142" tIns="40070" rIns="80142"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35" name="右箭头 34"/>
          <p:cNvSpPr/>
          <p:nvPr/>
        </p:nvSpPr>
        <p:spPr bwMode="auto">
          <a:xfrm>
            <a:off x="4642859" y="4775375"/>
            <a:ext cx="375105" cy="256032"/>
          </a:xfrm>
          <a:prstGeom prst="rightArrow">
            <a:avLst/>
          </a:prstGeom>
          <a:solidFill>
            <a:srgbClr val="99CCFF"/>
          </a:solidFill>
          <a:ln w="9525">
            <a:solidFill>
              <a:srgbClr val="00B0F0"/>
            </a:solidFill>
            <a:miter lim="800000"/>
            <a:headEnd/>
            <a:tailEnd/>
          </a:ln>
        </p:spPr>
        <p:txBody>
          <a:bodyPr vert="horz" wrap="square" lIns="80142" tIns="40070" rIns="80142"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73" name="矩形 72"/>
          <p:cNvSpPr/>
          <p:nvPr/>
        </p:nvSpPr>
        <p:spPr bwMode="auto">
          <a:xfrm>
            <a:off x="7116621" y="3749524"/>
            <a:ext cx="831734" cy="362568"/>
          </a:xfrm>
          <a:prstGeom prst="rect">
            <a:avLst/>
          </a:prstGeom>
          <a:solidFill>
            <a:srgbClr val="0070C0"/>
          </a:solidFill>
          <a:ln w="9525">
            <a:solidFill>
              <a:srgbClr val="0070C0"/>
            </a:solidFill>
            <a:miter lim="800000"/>
            <a:headEnd/>
            <a:tailEnd/>
          </a:ln>
        </p:spPr>
        <p:txBody>
          <a:bodyPr vert="horz" wrap="square" lIns="80142" tIns="40070" rIns="80142" bIns="40070" numCol="1" rtlCol="0" anchor="ctr" anchorCtr="0" compatLnSpc="1">
            <a:prstTxWarp prst="textNoShape">
              <a:avLst/>
            </a:prstTxWarp>
            <a:noAutofit/>
          </a:bodyPr>
          <a:lstStyle/>
          <a:p>
            <a:pPr algn="ctr" fontAlgn="ctr"/>
            <a:r>
              <a:rPr lang="en-US" sz="1050" dirty="0" smtClean="0">
                <a:solidFill>
                  <a:srgbClr val="FFFFFF"/>
                </a:solidFill>
                <a:latin typeface="Arial" panose="020B0604020202020204" pitchFamily="34" charset="0"/>
              </a:rPr>
              <a:t>Other operations</a:t>
            </a:r>
            <a:endParaRPr lang="en-US" sz="1050" dirty="0">
              <a:solidFill>
                <a:srgbClr val="FFFFFF"/>
              </a:solidFill>
              <a:latin typeface="Arial" panose="020B0604020202020204" pitchFamily="34" charset="0"/>
              <a:ea typeface="微软雅黑"/>
            </a:endParaRPr>
          </a:p>
        </p:txBody>
      </p:sp>
      <p:cxnSp>
        <p:nvCxnSpPr>
          <p:cNvPr id="76" name="直接连接符 75"/>
          <p:cNvCxnSpPr/>
          <p:nvPr/>
        </p:nvCxnSpPr>
        <p:spPr bwMode="auto">
          <a:xfrm>
            <a:off x="257714" y="3465004"/>
            <a:ext cx="11838387" cy="33982"/>
          </a:xfrm>
          <a:prstGeom prst="line">
            <a:avLst/>
          </a:prstGeom>
          <a:noFill/>
          <a:ln w="28575" cap="flat" cmpd="sng" algn="ctr">
            <a:solidFill>
              <a:srgbClr val="D4E0F4"/>
            </a:solidFill>
            <a:prstDash val="lgDashDot"/>
            <a:round/>
            <a:headEnd type="none" w="med" len="med"/>
            <a:tailEnd type="none" w="med" len="med"/>
          </a:ln>
          <a:effectLst/>
        </p:spPr>
      </p:cxnSp>
      <p:sp>
        <p:nvSpPr>
          <p:cNvPr id="79" name="圆角矩形 78"/>
          <p:cNvSpPr/>
          <p:nvPr/>
        </p:nvSpPr>
        <p:spPr>
          <a:xfrm>
            <a:off x="2720872" y="4229468"/>
            <a:ext cx="1813671" cy="1742601"/>
          </a:xfrm>
          <a:prstGeom prst="roundRect">
            <a:avLst>
              <a:gd name="adj" fmla="val 6264"/>
            </a:avLst>
          </a:prstGeom>
          <a:noFill/>
          <a:ln w="25400" cap="flat" cmpd="sng" algn="ctr">
            <a:solidFill>
              <a:srgbClr val="0B9CE5"/>
            </a:solidFill>
            <a:prstDash val="solid"/>
          </a:ln>
          <a:effectLst/>
        </p:spPr>
        <p:txBody>
          <a:bodyPr wrap="square" lIns="36000" tIns="34281" rIns="36000" bIns="34281" rtlCol="0" anchor="ctr">
            <a:noAutofit/>
          </a:bodyPr>
          <a:lstStyle/>
          <a:p>
            <a:pPr marL="228600" indent="-228600" fontAlgn="ctr">
              <a:buFont typeface="+mj-lt"/>
              <a:buAutoNum type="arabicPeriod"/>
              <a:defRPr/>
            </a:pPr>
            <a:r>
              <a:rPr lang="en-US" sz="900" dirty="0" smtClean="0">
                <a:solidFill>
                  <a:srgbClr val="000000"/>
                </a:solidFill>
                <a:latin typeface="Arial" panose="020B0604020202020204" pitchFamily="34" charset="0"/>
              </a:rPr>
              <a:t>Select a server to be bound.</a:t>
            </a:r>
            <a:endParaRPr lang="en-US" altLang="zh-CN" sz="900" kern="0" dirty="0" smtClean="0">
              <a:solidFill>
                <a:srgbClr val="000000"/>
              </a:solidFill>
              <a:latin typeface="Arial" panose="020B0604020202020204" pitchFamily="34" charset="0"/>
              <a:ea typeface="微软雅黑"/>
              <a:cs typeface="Arial" panose="020B0604020202020204" pitchFamily="34" charset="0"/>
            </a:endParaRPr>
          </a:p>
          <a:p>
            <a:pPr marL="228600" indent="-228600" fontAlgn="ctr">
              <a:buFont typeface="+mj-lt"/>
              <a:buAutoNum type="arabicPeriod"/>
              <a:defRPr/>
            </a:pPr>
            <a:r>
              <a:rPr lang="en-US" sz="900" dirty="0" smtClean="0">
                <a:solidFill>
                  <a:srgbClr val="000000"/>
                </a:solidFill>
                <a:latin typeface="Arial" panose="020B0604020202020204" pitchFamily="34" charset="0"/>
              </a:rPr>
              <a:t>Click Bind. The system automatically matches the servers that have the same model as the profile and have not been bound.</a:t>
            </a:r>
            <a:endParaRPr lang="en-US" altLang="zh-CN" sz="900" kern="0" dirty="0" smtClean="0">
              <a:solidFill>
                <a:srgbClr val="000000"/>
              </a:solidFill>
              <a:latin typeface="Arial" panose="020B0604020202020204" pitchFamily="34" charset="0"/>
              <a:ea typeface="微软雅黑"/>
              <a:cs typeface="Arial" panose="020B0604020202020204" pitchFamily="34" charset="0"/>
            </a:endParaRPr>
          </a:p>
          <a:p>
            <a:pPr marL="228600" indent="-228600" fontAlgn="ctr">
              <a:buFont typeface="+mj-lt"/>
              <a:buAutoNum type="arabicPeriod"/>
              <a:defRPr/>
            </a:pPr>
            <a:r>
              <a:rPr lang="en-US" sz="900" dirty="0" smtClean="0">
                <a:solidFill>
                  <a:srgbClr val="000000"/>
                </a:solidFill>
                <a:latin typeface="Arial" panose="020B0604020202020204" pitchFamily="34" charset="0"/>
              </a:rPr>
              <a:t>Select and bind a server.</a:t>
            </a:r>
            <a:endParaRPr lang="en-US" altLang="zh-CN" sz="900" kern="0" dirty="0" smtClean="0">
              <a:solidFill>
                <a:srgbClr val="000000"/>
              </a:solidFill>
              <a:latin typeface="Arial" panose="020B0604020202020204" pitchFamily="34" charset="0"/>
              <a:ea typeface="微软雅黑"/>
              <a:cs typeface="Arial" panose="020B0604020202020204" pitchFamily="34" charset="0"/>
            </a:endParaRPr>
          </a:p>
          <a:p>
            <a:pPr fontAlgn="ctr">
              <a:defRPr/>
            </a:pPr>
            <a:r>
              <a:rPr lang="en-US" sz="900" dirty="0" smtClean="0">
                <a:solidFill>
                  <a:srgbClr val="C00000"/>
                </a:solidFill>
                <a:latin typeface="Arial" panose="020B0604020202020204" pitchFamily="34" charset="0"/>
                <a:ea typeface="微软雅黑"/>
                <a:cs typeface="Arial" panose="020B0604020202020204" pitchFamily="34" charset="0"/>
              </a:rPr>
              <a:t> </a:t>
            </a:r>
            <a:endParaRPr lang="en-US" altLang="zh-CN" sz="900" kern="0" dirty="0">
              <a:solidFill>
                <a:srgbClr val="C00000"/>
              </a:solidFill>
              <a:latin typeface="Arial" panose="020B0604020202020204" pitchFamily="34" charset="0"/>
              <a:ea typeface="微软雅黑"/>
              <a:cs typeface="Arial" panose="020B0604020202020204" pitchFamily="34" charset="0"/>
            </a:endParaRPr>
          </a:p>
        </p:txBody>
      </p:sp>
      <p:sp>
        <p:nvSpPr>
          <p:cNvPr id="80" name="圆角矩形 79"/>
          <p:cNvSpPr/>
          <p:nvPr/>
        </p:nvSpPr>
        <p:spPr>
          <a:xfrm>
            <a:off x="5122196" y="4228118"/>
            <a:ext cx="1813671" cy="1742601"/>
          </a:xfrm>
          <a:prstGeom prst="roundRect">
            <a:avLst>
              <a:gd name="adj" fmla="val 6264"/>
            </a:avLst>
          </a:prstGeom>
          <a:noFill/>
          <a:ln w="25400" cap="flat" cmpd="sng" algn="ctr">
            <a:solidFill>
              <a:srgbClr val="0B9CE5"/>
            </a:solidFill>
            <a:prstDash val="solid"/>
          </a:ln>
          <a:effectLst/>
        </p:spPr>
        <p:txBody>
          <a:bodyPr wrap="square" lIns="36000" tIns="34281" rIns="36000" bIns="34281" rtlCol="0" anchor="ctr">
            <a:noAutofit/>
          </a:bodyPr>
          <a:lstStyle/>
          <a:p>
            <a:pPr marL="228600" indent="-228600" fontAlgn="ctr">
              <a:buFont typeface="+mj-lt"/>
              <a:buAutoNum type="arabicPeriod"/>
              <a:defRPr/>
            </a:pPr>
            <a:r>
              <a:rPr lang="en-US" sz="900" dirty="0" smtClean="0">
                <a:solidFill>
                  <a:srgbClr val="000000"/>
                </a:solidFill>
                <a:latin typeface="Arial" panose="020B0604020202020204" pitchFamily="34" charset="0"/>
              </a:rPr>
              <a:t>Select a server to be configured.</a:t>
            </a:r>
            <a:endParaRPr lang="en-US" altLang="zh-CN" sz="900" kern="0" dirty="0" smtClean="0">
              <a:solidFill>
                <a:srgbClr val="000000"/>
              </a:solidFill>
              <a:latin typeface="Arial" panose="020B0604020202020204" pitchFamily="34" charset="0"/>
              <a:ea typeface="微软雅黑"/>
              <a:cs typeface="Arial" panose="020B0604020202020204" pitchFamily="34" charset="0"/>
            </a:endParaRPr>
          </a:p>
          <a:p>
            <a:pPr marL="228600" indent="-228600" fontAlgn="ctr">
              <a:buFont typeface="+mj-lt"/>
              <a:buAutoNum type="arabicPeriod"/>
              <a:defRPr/>
            </a:pPr>
            <a:r>
              <a:rPr lang="en-US" sz="900" dirty="0" smtClean="0">
                <a:solidFill>
                  <a:srgbClr val="000000"/>
                </a:solidFill>
                <a:latin typeface="Arial" panose="020B0604020202020204" pitchFamily="34" charset="0"/>
              </a:rPr>
              <a:t>Select an effective mode. If you select a policy that makes the configuration take effect immediately, the server may be reset during the configuration. Ensure that resetting the server does not affect services.</a:t>
            </a:r>
            <a:endParaRPr lang="en-US" altLang="zh-CN" sz="900" kern="0" dirty="0" smtClean="0">
              <a:solidFill>
                <a:srgbClr val="000000"/>
              </a:solidFill>
              <a:latin typeface="Arial" panose="020B0604020202020204" pitchFamily="34" charset="0"/>
              <a:ea typeface="微软雅黑"/>
              <a:cs typeface="Arial" panose="020B0604020202020204" pitchFamily="34" charset="0"/>
            </a:endParaRPr>
          </a:p>
          <a:p>
            <a:pPr marL="228600" indent="-228600" fontAlgn="ctr">
              <a:buFont typeface="+mj-lt"/>
              <a:buAutoNum type="arabicPeriod"/>
              <a:defRPr/>
            </a:pPr>
            <a:r>
              <a:rPr lang="en-US" sz="900" dirty="0" smtClean="0">
                <a:solidFill>
                  <a:srgbClr val="000000"/>
                </a:solidFill>
                <a:latin typeface="Arial" panose="020B0604020202020204" pitchFamily="34" charset="0"/>
              </a:rPr>
              <a:t>View the task until the task is complete.</a:t>
            </a:r>
            <a:endParaRPr lang="en-US" altLang="zh-CN" sz="900" kern="0" dirty="0" smtClean="0">
              <a:solidFill>
                <a:srgbClr val="000000"/>
              </a:solidFill>
              <a:latin typeface="Arial" panose="020B0604020202020204" pitchFamily="34" charset="0"/>
              <a:ea typeface="微软雅黑"/>
              <a:cs typeface="Arial" panose="020B0604020202020204" pitchFamily="34" charset="0"/>
            </a:endParaRPr>
          </a:p>
        </p:txBody>
      </p:sp>
      <p:sp>
        <p:nvSpPr>
          <p:cNvPr id="81" name="圆角矩形 80"/>
          <p:cNvSpPr/>
          <p:nvPr/>
        </p:nvSpPr>
        <p:spPr>
          <a:xfrm>
            <a:off x="8056049" y="4221218"/>
            <a:ext cx="1813671" cy="1750851"/>
          </a:xfrm>
          <a:prstGeom prst="roundRect">
            <a:avLst>
              <a:gd name="adj" fmla="val 6264"/>
            </a:avLst>
          </a:prstGeom>
          <a:noFill/>
          <a:ln w="25400" cap="flat" cmpd="sng" algn="ctr">
            <a:solidFill>
              <a:srgbClr val="0B9CE5"/>
            </a:solidFill>
            <a:prstDash val="solid"/>
          </a:ln>
          <a:effectLst/>
        </p:spPr>
        <p:txBody>
          <a:bodyPr wrap="square" lIns="36000" tIns="34281" rIns="36000" bIns="34281" rtlCol="0" anchor="ctr">
            <a:noAutofit/>
          </a:bodyPr>
          <a:lstStyle/>
          <a:p>
            <a:pPr fontAlgn="ctr">
              <a:defRPr/>
            </a:pPr>
            <a:r>
              <a:rPr lang="en-US" sz="900" dirty="0" smtClean="0">
                <a:solidFill>
                  <a:srgbClr val="000000"/>
                </a:solidFill>
                <a:latin typeface="Arial" panose="020B0604020202020204" pitchFamily="34" charset="0"/>
              </a:rPr>
              <a:t>Scenario: This function is used to back up the current profile.</a:t>
            </a:r>
            <a:endParaRPr lang="en-US" altLang="zh-CN" sz="900" kern="0" dirty="0" smtClean="0">
              <a:solidFill>
                <a:srgbClr val="000000"/>
              </a:solidFill>
              <a:latin typeface="Arial" panose="020B0604020202020204" pitchFamily="34" charset="0"/>
              <a:ea typeface="微软雅黑"/>
              <a:cs typeface="Arial" panose="020B0604020202020204" pitchFamily="34" charset="0"/>
            </a:endParaRPr>
          </a:p>
          <a:p>
            <a:pPr fontAlgn="ctr">
              <a:defRPr/>
            </a:pPr>
            <a:r>
              <a:rPr lang="en-US" sz="900" dirty="0" smtClean="0">
                <a:solidFill>
                  <a:srgbClr val="000000"/>
                </a:solidFill>
                <a:latin typeface="Arial" panose="020B0604020202020204" pitchFamily="34" charset="0"/>
              </a:rPr>
              <a:t>If the profile is faulty, you can import it again.</a:t>
            </a:r>
            <a:endParaRPr lang="en-US" altLang="zh-CN" sz="900" kern="0" dirty="0">
              <a:solidFill>
                <a:srgbClr val="000000"/>
              </a:solidFill>
              <a:latin typeface="Arial" panose="020B0604020202020204" pitchFamily="34" charset="0"/>
              <a:ea typeface="微软雅黑"/>
              <a:cs typeface="Arial" panose="020B0604020202020204" pitchFamily="34" charset="0"/>
            </a:endParaRPr>
          </a:p>
        </p:txBody>
      </p:sp>
      <p:sp>
        <p:nvSpPr>
          <p:cNvPr id="83" name="圆角矩形 82"/>
          <p:cNvSpPr/>
          <p:nvPr/>
        </p:nvSpPr>
        <p:spPr>
          <a:xfrm>
            <a:off x="10144306" y="4228167"/>
            <a:ext cx="1813671" cy="1742601"/>
          </a:xfrm>
          <a:prstGeom prst="roundRect">
            <a:avLst>
              <a:gd name="adj" fmla="val 6264"/>
            </a:avLst>
          </a:prstGeom>
          <a:noFill/>
          <a:ln w="25400" cap="flat" cmpd="sng" algn="ctr">
            <a:solidFill>
              <a:srgbClr val="0B9CE5"/>
            </a:solidFill>
            <a:prstDash val="solid"/>
          </a:ln>
          <a:effectLst/>
        </p:spPr>
        <p:txBody>
          <a:bodyPr wrap="square" lIns="36000" tIns="34281" rIns="36000" bIns="34281" rtlCol="0" anchor="ctr">
            <a:noAutofit/>
          </a:bodyPr>
          <a:lstStyle/>
          <a:p>
            <a:pPr marL="228600" indent="-228600" fontAlgn="ctr">
              <a:buFont typeface="+mj-lt"/>
              <a:buAutoNum type="arabicPeriod"/>
              <a:defRPr/>
            </a:pPr>
            <a:r>
              <a:rPr lang="en-US" sz="900" dirty="0" smtClean="0">
                <a:solidFill>
                  <a:srgbClr val="000000"/>
                </a:solidFill>
                <a:latin typeface="Arial" panose="020B0604020202020204" pitchFamily="34" charset="0"/>
              </a:rPr>
              <a:t>Click </a:t>
            </a:r>
            <a:r>
              <a:rPr lang="en-US" sz="900" b="1" dirty="0" smtClean="0">
                <a:solidFill>
                  <a:srgbClr val="000000"/>
                </a:solidFill>
                <a:latin typeface="Arial" panose="020B0604020202020204" pitchFamily="34" charset="0"/>
              </a:rPr>
              <a:t>Edit</a:t>
            </a:r>
            <a:r>
              <a:rPr lang="en-US" sz="900" dirty="0" smtClean="0">
                <a:solidFill>
                  <a:srgbClr val="000000"/>
                </a:solidFill>
                <a:latin typeface="Arial" panose="020B0604020202020204" pitchFamily="34" charset="0"/>
              </a:rPr>
              <a:t> or </a:t>
            </a:r>
            <a:r>
              <a:rPr lang="en-US" sz="900" b="1" dirty="0" smtClean="0">
                <a:solidFill>
                  <a:srgbClr val="000000"/>
                </a:solidFill>
                <a:latin typeface="Arial" panose="020B0604020202020204" pitchFamily="34" charset="0"/>
              </a:rPr>
              <a:t>Delete</a:t>
            </a:r>
            <a:r>
              <a:rPr lang="en-US" sz="900" dirty="0" smtClean="0">
                <a:solidFill>
                  <a:srgbClr val="000000"/>
                </a:solidFill>
                <a:latin typeface="Arial" panose="020B0604020202020204" pitchFamily="34" charset="0"/>
              </a:rPr>
              <a:t>.</a:t>
            </a:r>
            <a:endParaRPr lang="en-US" altLang="zh-CN" sz="900" kern="0" dirty="0" smtClean="0">
              <a:solidFill>
                <a:srgbClr val="000000"/>
              </a:solidFill>
              <a:latin typeface="Arial" panose="020B0604020202020204" pitchFamily="34" charset="0"/>
              <a:ea typeface="微软雅黑"/>
              <a:cs typeface="Arial" panose="020B0604020202020204" pitchFamily="34" charset="0"/>
            </a:endParaRPr>
          </a:p>
          <a:p>
            <a:pPr marL="228600" indent="-228600" fontAlgn="ctr">
              <a:buFont typeface="+mj-lt"/>
              <a:buAutoNum type="arabicPeriod"/>
              <a:defRPr/>
            </a:pPr>
            <a:r>
              <a:rPr lang="en-US" sz="900" dirty="0" smtClean="0">
                <a:solidFill>
                  <a:srgbClr val="000000"/>
                </a:solidFill>
                <a:latin typeface="Arial" panose="020B0604020202020204" pitchFamily="34" charset="0"/>
              </a:rPr>
              <a:t>Modify or delete the profile.</a:t>
            </a:r>
            <a:endParaRPr lang="en-US" altLang="zh-CN" sz="900" kern="0" dirty="0" smtClean="0">
              <a:solidFill>
                <a:srgbClr val="000000"/>
              </a:solidFill>
              <a:latin typeface="Arial" panose="020B0604020202020204" pitchFamily="34" charset="0"/>
              <a:ea typeface="微软雅黑"/>
              <a:cs typeface="Arial" panose="020B0604020202020204" pitchFamily="34" charset="0"/>
            </a:endParaRPr>
          </a:p>
          <a:p>
            <a:pPr fontAlgn="ctr">
              <a:defRPr/>
            </a:pPr>
            <a:r>
              <a:rPr lang="en-US" sz="900" dirty="0" smtClean="0">
                <a:solidFill>
                  <a:srgbClr val="0070C0"/>
                </a:solidFill>
                <a:latin typeface="Arial" panose="020B0604020202020204" pitchFamily="34" charset="0"/>
              </a:rPr>
              <a:t>Constraint: The delete operation can be performed only when no server is bound to it.</a:t>
            </a:r>
            <a:endParaRPr lang="en-US" altLang="zh-CN" sz="900" kern="0" dirty="0" smtClean="0">
              <a:solidFill>
                <a:srgbClr val="0070C0"/>
              </a:solidFill>
              <a:latin typeface="Arial" panose="020B0604020202020204" pitchFamily="34" charset="0"/>
              <a:ea typeface="微软雅黑"/>
              <a:cs typeface="Arial" panose="020B0604020202020204" pitchFamily="34" charset="0"/>
            </a:endParaRPr>
          </a:p>
          <a:p>
            <a:pPr fontAlgn="ctr">
              <a:defRPr/>
            </a:pPr>
            <a:r>
              <a:rPr lang="en-US" sz="900" dirty="0" smtClean="0">
                <a:solidFill>
                  <a:srgbClr val="0070C0"/>
                </a:solidFill>
                <a:latin typeface="Arial" panose="020B0604020202020204" pitchFamily="34" charset="0"/>
              </a:rPr>
              <a:t>The modify operation can be performed only when it is not applied to the server.</a:t>
            </a:r>
            <a:endParaRPr lang="en-US" altLang="zh-CN" sz="900" kern="0" dirty="0" smtClean="0">
              <a:solidFill>
                <a:srgbClr val="0070C0"/>
              </a:solidFill>
              <a:latin typeface="Arial" panose="020B0604020202020204" pitchFamily="34" charset="0"/>
              <a:ea typeface="微软雅黑"/>
              <a:cs typeface="Arial" panose="020B0604020202020204" pitchFamily="34" charset="0"/>
            </a:endParaRPr>
          </a:p>
          <a:p>
            <a:pPr fontAlgn="ctr">
              <a:defRPr/>
            </a:pPr>
            <a:r>
              <a:rPr lang="en-US" sz="900" dirty="0" smtClean="0">
                <a:solidFill>
                  <a:srgbClr val="C00000"/>
                </a:solidFill>
                <a:latin typeface="Arial" panose="020B0604020202020204" pitchFamily="34" charset="0"/>
                <a:ea typeface="微软雅黑"/>
                <a:cs typeface="Arial" panose="020B0604020202020204" pitchFamily="34" charset="0"/>
              </a:rPr>
              <a:t> </a:t>
            </a:r>
            <a:endParaRPr lang="en-US" altLang="zh-CN" sz="900" kern="0" dirty="0">
              <a:solidFill>
                <a:srgbClr val="C00000"/>
              </a:solidFill>
              <a:latin typeface="Arial" panose="020B0604020202020204" pitchFamily="34" charset="0"/>
              <a:ea typeface="微软雅黑"/>
              <a:cs typeface="Arial" panose="020B0604020202020204" pitchFamily="34" charset="0"/>
            </a:endParaRPr>
          </a:p>
        </p:txBody>
      </p:sp>
      <p:sp>
        <p:nvSpPr>
          <p:cNvPr id="84" name="圆角矩形 83"/>
          <p:cNvSpPr/>
          <p:nvPr/>
        </p:nvSpPr>
        <p:spPr>
          <a:xfrm>
            <a:off x="2720871" y="3727654"/>
            <a:ext cx="1807186" cy="384176"/>
          </a:xfrm>
          <a:prstGeom prst="roundRect">
            <a:avLst>
              <a:gd name="adj" fmla="val 6264"/>
            </a:avLst>
          </a:prstGeom>
          <a:solidFill>
            <a:srgbClr val="0B9CE5"/>
          </a:solidFill>
          <a:ln w="25400" cap="flat" cmpd="sng" algn="ctr">
            <a:solidFill>
              <a:srgbClr val="0B9CE5"/>
            </a:solidFill>
            <a:prstDash val="solid"/>
          </a:ln>
          <a:effectLst/>
        </p:spPr>
        <p:txBody>
          <a:bodyPr wrap="square" lIns="36000" tIns="34281" rIns="36000" bIns="34281" rtlCol="0" anchor="ctr">
            <a:noAutofit/>
          </a:bodyPr>
          <a:lstStyle/>
          <a:p>
            <a:pPr algn="ctr" fontAlgn="ctr">
              <a:defRPr/>
            </a:pPr>
            <a:r>
              <a:rPr lang="en-US" sz="1100" dirty="0" smtClean="0">
                <a:solidFill>
                  <a:srgbClr val="FFFFFF"/>
                </a:solidFill>
                <a:latin typeface="Arial" panose="020B0604020202020204" pitchFamily="34" charset="0"/>
              </a:rPr>
              <a:t>Binding a server</a:t>
            </a:r>
            <a:endParaRPr lang="en-US" altLang="zh-CN" sz="1100" kern="0" dirty="0">
              <a:solidFill>
                <a:srgbClr val="FFFFFF"/>
              </a:solidFill>
              <a:latin typeface="Arial" panose="020B0604020202020204" pitchFamily="34" charset="0"/>
              <a:ea typeface="微软雅黑"/>
              <a:cs typeface="Arial" panose="020B0604020202020204" pitchFamily="34" charset="0"/>
            </a:endParaRPr>
          </a:p>
        </p:txBody>
      </p:sp>
      <p:sp>
        <p:nvSpPr>
          <p:cNvPr id="85" name="圆角矩形 84"/>
          <p:cNvSpPr/>
          <p:nvPr/>
        </p:nvSpPr>
        <p:spPr>
          <a:xfrm>
            <a:off x="5125437" y="3727545"/>
            <a:ext cx="1807186" cy="384176"/>
          </a:xfrm>
          <a:prstGeom prst="roundRect">
            <a:avLst>
              <a:gd name="adj" fmla="val 6264"/>
            </a:avLst>
          </a:prstGeom>
          <a:solidFill>
            <a:srgbClr val="0B9CE5"/>
          </a:solidFill>
          <a:ln w="25400" cap="flat" cmpd="sng" algn="ctr">
            <a:solidFill>
              <a:srgbClr val="0B9CE5"/>
            </a:solidFill>
            <a:prstDash val="solid"/>
          </a:ln>
          <a:effectLst/>
        </p:spPr>
        <p:txBody>
          <a:bodyPr wrap="square" lIns="36000" tIns="34281" rIns="36000" bIns="34281" rtlCol="0" anchor="ctr">
            <a:noAutofit/>
          </a:bodyPr>
          <a:lstStyle>
            <a:defPPr>
              <a:defRPr lang="zh-CN"/>
            </a:defPPr>
            <a:lvl1pPr algn="l" rtl="0" fontAlgn="t">
              <a:spcBef>
                <a:spcPct val="0"/>
              </a:spcBef>
              <a:spcAft>
                <a:spcPct val="0"/>
              </a:spcAft>
              <a:defRPr sz="1000" kern="1200">
                <a:solidFill>
                  <a:schemeClr val="tx1"/>
                </a:solidFill>
                <a:latin typeface="Arial" pitchFamily="34" charset="0"/>
                <a:ea typeface="宋体" charset="-122"/>
                <a:cs typeface="+mn-cs"/>
              </a:defRPr>
            </a:lvl1pPr>
            <a:lvl2pPr marL="457200" algn="l" rtl="0" fontAlgn="t">
              <a:spcBef>
                <a:spcPct val="0"/>
              </a:spcBef>
              <a:spcAft>
                <a:spcPct val="0"/>
              </a:spcAft>
              <a:defRPr sz="1000" kern="1200">
                <a:solidFill>
                  <a:schemeClr val="tx1"/>
                </a:solidFill>
                <a:latin typeface="Arial" pitchFamily="34" charset="0"/>
                <a:ea typeface="宋体" charset="-122"/>
                <a:cs typeface="+mn-cs"/>
              </a:defRPr>
            </a:lvl2pPr>
            <a:lvl3pPr marL="914400" algn="l" rtl="0" fontAlgn="t">
              <a:spcBef>
                <a:spcPct val="0"/>
              </a:spcBef>
              <a:spcAft>
                <a:spcPct val="0"/>
              </a:spcAft>
              <a:defRPr sz="1000" kern="1200">
                <a:solidFill>
                  <a:schemeClr val="tx1"/>
                </a:solidFill>
                <a:latin typeface="Arial" pitchFamily="34" charset="0"/>
                <a:ea typeface="宋体" charset="-122"/>
                <a:cs typeface="+mn-cs"/>
              </a:defRPr>
            </a:lvl3pPr>
            <a:lvl4pPr marL="1371600" algn="l" rtl="0" fontAlgn="t">
              <a:spcBef>
                <a:spcPct val="0"/>
              </a:spcBef>
              <a:spcAft>
                <a:spcPct val="0"/>
              </a:spcAft>
              <a:defRPr sz="1000" kern="1200">
                <a:solidFill>
                  <a:schemeClr val="tx1"/>
                </a:solidFill>
                <a:latin typeface="Arial" pitchFamily="34" charset="0"/>
                <a:ea typeface="宋体" charset="-122"/>
                <a:cs typeface="+mn-cs"/>
              </a:defRPr>
            </a:lvl4pPr>
            <a:lvl5pPr marL="1828800" algn="l" rtl="0" fontAlgn="t">
              <a:spcBef>
                <a:spcPct val="0"/>
              </a:spcBef>
              <a:spcAft>
                <a:spcPct val="0"/>
              </a:spcAft>
              <a:defRPr sz="1000" kern="1200">
                <a:solidFill>
                  <a:schemeClr val="tx1"/>
                </a:solidFill>
                <a:latin typeface="Arial" pitchFamily="34" charset="0"/>
                <a:ea typeface="宋体" charset="-122"/>
                <a:cs typeface="+mn-cs"/>
              </a:defRPr>
            </a:lvl5pPr>
            <a:lvl6pPr marL="2286000" algn="l" defTabSz="914400" rtl="0" eaLnBrk="1" latinLnBrk="0" hangingPunct="1">
              <a:defRPr sz="1000" kern="1200">
                <a:solidFill>
                  <a:schemeClr val="tx1"/>
                </a:solidFill>
                <a:latin typeface="Arial" pitchFamily="34" charset="0"/>
                <a:ea typeface="宋体" charset="-122"/>
                <a:cs typeface="+mn-cs"/>
              </a:defRPr>
            </a:lvl6pPr>
            <a:lvl7pPr marL="2743200" algn="l" defTabSz="914400" rtl="0" eaLnBrk="1" latinLnBrk="0" hangingPunct="1">
              <a:defRPr sz="1000" kern="1200">
                <a:solidFill>
                  <a:schemeClr val="tx1"/>
                </a:solidFill>
                <a:latin typeface="Arial" pitchFamily="34" charset="0"/>
                <a:ea typeface="宋体" charset="-122"/>
                <a:cs typeface="+mn-cs"/>
              </a:defRPr>
            </a:lvl7pPr>
            <a:lvl8pPr marL="3200400" algn="l" defTabSz="914400" rtl="0" eaLnBrk="1" latinLnBrk="0" hangingPunct="1">
              <a:defRPr sz="1000" kern="1200">
                <a:solidFill>
                  <a:schemeClr val="tx1"/>
                </a:solidFill>
                <a:latin typeface="Arial" pitchFamily="34" charset="0"/>
                <a:ea typeface="宋体" charset="-122"/>
                <a:cs typeface="+mn-cs"/>
              </a:defRPr>
            </a:lvl8pPr>
            <a:lvl9pPr marL="3657600" algn="l" defTabSz="914400" rtl="0" eaLnBrk="1" latinLnBrk="0" hangingPunct="1">
              <a:defRPr sz="1000" kern="1200">
                <a:solidFill>
                  <a:schemeClr val="tx1"/>
                </a:solidFill>
                <a:latin typeface="Arial" pitchFamily="34" charset="0"/>
                <a:ea typeface="宋体" charset="-122"/>
                <a:cs typeface="+mn-cs"/>
              </a:defRPr>
            </a:lvl9pPr>
          </a:lstStyle>
          <a:p>
            <a:pPr algn="ctr" fontAlgn="ctr">
              <a:spcBef>
                <a:spcPts val="0"/>
              </a:spcBef>
              <a:spcAft>
                <a:spcPts val="0"/>
              </a:spcAft>
              <a:defRPr/>
            </a:pPr>
            <a:r>
              <a:rPr lang="en-US" sz="1100" dirty="0" smtClean="0">
                <a:solidFill>
                  <a:srgbClr val="FFFFFF"/>
                </a:solidFill>
                <a:latin typeface="Arial" panose="020B0604020202020204" pitchFamily="34" charset="0"/>
              </a:rPr>
              <a:t>Applying the profile</a:t>
            </a:r>
            <a:endParaRPr lang="en-US" altLang="zh-CN" sz="1100" kern="0" dirty="0">
              <a:solidFill>
                <a:srgbClr val="FFFFFF"/>
              </a:solidFill>
              <a:latin typeface="Arial" panose="020B0604020202020204" pitchFamily="34" charset="0"/>
              <a:ea typeface="微软雅黑"/>
              <a:cs typeface="Arial" panose="020B0604020202020204" pitchFamily="34" charset="0"/>
            </a:endParaRPr>
          </a:p>
        </p:txBody>
      </p:sp>
      <p:sp>
        <p:nvSpPr>
          <p:cNvPr id="86" name="圆角矩形 85"/>
          <p:cNvSpPr/>
          <p:nvPr/>
        </p:nvSpPr>
        <p:spPr>
          <a:xfrm>
            <a:off x="8056049" y="3727545"/>
            <a:ext cx="1807186" cy="384176"/>
          </a:xfrm>
          <a:prstGeom prst="roundRect">
            <a:avLst>
              <a:gd name="adj" fmla="val 6264"/>
            </a:avLst>
          </a:prstGeom>
          <a:solidFill>
            <a:srgbClr val="0B9CE5"/>
          </a:solidFill>
          <a:ln w="25400" cap="flat" cmpd="sng" algn="ctr">
            <a:solidFill>
              <a:srgbClr val="0B9CE5"/>
            </a:solidFill>
            <a:prstDash val="solid"/>
          </a:ln>
          <a:effectLst/>
        </p:spPr>
        <p:txBody>
          <a:bodyPr wrap="square" lIns="36000" tIns="34281" rIns="36000" bIns="34281" rtlCol="0" anchor="ctr">
            <a:noAutofit/>
          </a:bodyPr>
          <a:lstStyle>
            <a:defPPr>
              <a:defRPr lang="zh-CN"/>
            </a:defPPr>
            <a:lvl1pPr algn="l" rtl="0" fontAlgn="t">
              <a:spcBef>
                <a:spcPct val="0"/>
              </a:spcBef>
              <a:spcAft>
                <a:spcPct val="0"/>
              </a:spcAft>
              <a:defRPr sz="1000" kern="1200">
                <a:solidFill>
                  <a:schemeClr val="tx1"/>
                </a:solidFill>
                <a:latin typeface="Arial" pitchFamily="34" charset="0"/>
                <a:ea typeface="宋体" charset="-122"/>
                <a:cs typeface="+mn-cs"/>
              </a:defRPr>
            </a:lvl1pPr>
            <a:lvl2pPr marL="457200" algn="l" rtl="0" fontAlgn="t">
              <a:spcBef>
                <a:spcPct val="0"/>
              </a:spcBef>
              <a:spcAft>
                <a:spcPct val="0"/>
              </a:spcAft>
              <a:defRPr sz="1000" kern="1200">
                <a:solidFill>
                  <a:schemeClr val="tx1"/>
                </a:solidFill>
                <a:latin typeface="Arial" pitchFamily="34" charset="0"/>
                <a:ea typeface="宋体" charset="-122"/>
                <a:cs typeface="+mn-cs"/>
              </a:defRPr>
            </a:lvl2pPr>
            <a:lvl3pPr marL="914400" algn="l" rtl="0" fontAlgn="t">
              <a:spcBef>
                <a:spcPct val="0"/>
              </a:spcBef>
              <a:spcAft>
                <a:spcPct val="0"/>
              </a:spcAft>
              <a:defRPr sz="1000" kern="1200">
                <a:solidFill>
                  <a:schemeClr val="tx1"/>
                </a:solidFill>
                <a:latin typeface="Arial" pitchFamily="34" charset="0"/>
                <a:ea typeface="宋体" charset="-122"/>
                <a:cs typeface="+mn-cs"/>
              </a:defRPr>
            </a:lvl3pPr>
            <a:lvl4pPr marL="1371600" algn="l" rtl="0" fontAlgn="t">
              <a:spcBef>
                <a:spcPct val="0"/>
              </a:spcBef>
              <a:spcAft>
                <a:spcPct val="0"/>
              </a:spcAft>
              <a:defRPr sz="1000" kern="1200">
                <a:solidFill>
                  <a:schemeClr val="tx1"/>
                </a:solidFill>
                <a:latin typeface="Arial" pitchFamily="34" charset="0"/>
                <a:ea typeface="宋体" charset="-122"/>
                <a:cs typeface="+mn-cs"/>
              </a:defRPr>
            </a:lvl4pPr>
            <a:lvl5pPr marL="1828800" algn="l" rtl="0" fontAlgn="t">
              <a:spcBef>
                <a:spcPct val="0"/>
              </a:spcBef>
              <a:spcAft>
                <a:spcPct val="0"/>
              </a:spcAft>
              <a:defRPr sz="1000" kern="1200">
                <a:solidFill>
                  <a:schemeClr val="tx1"/>
                </a:solidFill>
                <a:latin typeface="Arial" pitchFamily="34" charset="0"/>
                <a:ea typeface="宋体" charset="-122"/>
                <a:cs typeface="+mn-cs"/>
              </a:defRPr>
            </a:lvl5pPr>
            <a:lvl6pPr marL="2286000" algn="l" defTabSz="914400" rtl="0" eaLnBrk="1" latinLnBrk="0" hangingPunct="1">
              <a:defRPr sz="1000" kern="1200">
                <a:solidFill>
                  <a:schemeClr val="tx1"/>
                </a:solidFill>
                <a:latin typeface="Arial" pitchFamily="34" charset="0"/>
                <a:ea typeface="宋体" charset="-122"/>
                <a:cs typeface="+mn-cs"/>
              </a:defRPr>
            </a:lvl6pPr>
            <a:lvl7pPr marL="2743200" algn="l" defTabSz="914400" rtl="0" eaLnBrk="1" latinLnBrk="0" hangingPunct="1">
              <a:defRPr sz="1000" kern="1200">
                <a:solidFill>
                  <a:schemeClr val="tx1"/>
                </a:solidFill>
                <a:latin typeface="Arial" pitchFamily="34" charset="0"/>
                <a:ea typeface="宋体" charset="-122"/>
                <a:cs typeface="+mn-cs"/>
              </a:defRPr>
            </a:lvl7pPr>
            <a:lvl8pPr marL="3200400" algn="l" defTabSz="914400" rtl="0" eaLnBrk="1" latinLnBrk="0" hangingPunct="1">
              <a:defRPr sz="1000" kern="1200">
                <a:solidFill>
                  <a:schemeClr val="tx1"/>
                </a:solidFill>
                <a:latin typeface="Arial" pitchFamily="34" charset="0"/>
                <a:ea typeface="宋体" charset="-122"/>
                <a:cs typeface="+mn-cs"/>
              </a:defRPr>
            </a:lvl8pPr>
            <a:lvl9pPr marL="3657600" algn="l" defTabSz="914400" rtl="0" eaLnBrk="1" latinLnBrk="0" hangingPunct="1">
              <a:defRPr sz="1000" kern="1200">
                <a:solidFill>
                  <a:schemeClr val="tx1"/>
                </a:solidFill>
                <a:latin typeface="Arial" pitchFamily="34" charset="0"/>
                <a:ea typeface="宋体" charset="-122"/>
                <a:cs typeface="+mn-cs"/>
              </a:defRPr>
            </a:lvl9pPr>
          </a:lstStyle>
          <a:p>
            <a:pPr algn="ctr" fontAlgn="ctr">
              <a:spcBef>
                <a:spcPts val="0"/>
              </a:spcBef>
              <a:spcAft>
                <a:spcPts val="0"/>
              </a:spcAft>
              <a:defRPr/>
            </a:pPr>
            <a:r>
              <a:rPr lang="en-US" sz="1100" dirty="0" smtClean="0">
                <a:solidFill>
                  <a:srgbClr val="FFFFFF"/>
                </a:solidFill>
                <a:latin typeface="Arial" panose="020B0604020202020204" pitchFamily="34" charset="0"/>
              </a:rPr>
              <a:t>Importing or exporting the profile</a:t>
            </a:r>
            <a:endParaRPr lang="en-US" altLang="zh-CN" sz="1100" kern="0" dirty="0">
              <a:solidFill>
                <a:srgbClr val="FFFFFF"/>
              </a:solidFill>
              <a:latin typeface="Arial" panose="020B0604020202020204" pitchFamily="34" charset="0"/>
              <a:ea typeface="微软雅黑"/>
              <a:cs typeface="Arial" panose="020B0604020202020204" pitchFamily="34" charset="0"/>
            </a:endParaRPr>
          </a:p>
        </p:txBody>
      </p:sp>
      <p:sp>
        <p:nvSpPr>
          <p:cNvPr id="87" name="圆角矩形 86"/>
          <p:cNvSpPr/>
          <p:nvPr/>
        </p:nvSpPr>
        <p:spPr>
          <a:xfrm>
            <a:off x="10137821" y="3727916"/>
            <a:ext cx="1807186" cy="384176"/>
          </a:xfrm>
          <a:prstGeom prst="roundRect">
            <a:avLst>
              <a:gd name="adj" fmla="val 6264"/>
            </a:avLst>
          </a:prstGeom>
          <a:solidFill>
            <a:srgbClr val="0B9CE5"/>
          </a:solidFill>
          <a:ln w="25400" cap="flat" cmpd="sng" algn="ctr">
            <a:solidFill>
              <a:srgbClr val="0B9CE5"/>
            </a:solidFill>
            <a:prstDash val="solid"/>
          </a:ln>
          <a:effectLst/>
        </p:spPr>
        <p:txBody>
          <a:bodyPr wrap="square" lIns="36000" tIns="34281" rIns="36000" bIns="34281" rtlCol="0" anchor="ctr">
            <a:noAutofit/>
          </a:bodyPr>
          <a:lstStyle>
            <a:defPPr>
              <a:defRPr lang="zh-CN"/>
            </a:defPPr>
            <a:lvl1pPr algn="l" rtl="0" fontAlgn="t">
              <a:spcBef>
                <a:spcPct val="0"/>
              </a:spcBef>
              <a:spcAft>
                <a:spcPct val="0"/>
              </a:spcAft>
              <a:defRPr sz="1000" kern="1200">
                <a:solidFill>
                  <a:schemeClr val="tx1"/>
                </a:solidFill>
                <a:latin typeface="Arial" pitchFamily="34" charset="0"/>
                <a:ea typeface="宋体" charset="-122"/>
                <a:cs typeface="+mn-cs"/>
              </a:defRPr>
            </a:lvl1pPr>
            <a:lvl2pPr marL="457200" algn="l" rtl="0" fontAlgn="t">
              <a:spcBef>
                <a:spcPct val="0"/>
              </a:spcBef>
              <a:spcAft>
                <a:spcPct val="0"/>
              </a:spcAft>
              <a:defRPr sz="1000" kern="1200">
                <a:solidFill>
                  <a:schemeClr val="tx1"/>
                </a:solidFill>
                <a:latin typeface="Arial" pitchFamily="34" charset="0"/>
                <a:ea typeface="宋体" charset="-122"/>
                <a:cs typeface="+mn-cs"/>
              </a:defRPr>
            </a:lvl2pPr>
            <a:lvl3pPr marL="914400" algn="l" rtl="0" fontAlgn="t">
              <a:spcBef>
                <a:spcPct val="0"/>
              </a:spcBef>
              <a:spcAft>
                <a:spcPct val="0"/>
              </a:spcAft>
              <a:defRPr sz="1000" kern="1200">
                <a:solidFill>
                  <a:schemeClr val="tx1"/>
                </a:solidFill>
                <a:latin typeface="Arial" pitchFamily="34" charset="0"/>
                <a:ea typeface="宋体" charset="-122"/>
                <a:cs typeface="+mn-cs"/>
              </a:defRPr>
            </a:lvl3pPr>
            <a:lvl4pPr marL="1371600" algn="l" rtl="0" fontAlgn="t">
              <a:spcBef>
                <a:spcPct val="0"/>
              </a:spcBef>
              <a:spcAft>
                <a:spcPct val="0"/>
              </a:spcAft>
              <a:defRPr sz="1000" kern="1200">
                <a:solidFill>
                  <a:schemeClr val="tx1"/>
                </a:solidFill>
                <a:latin typeface="Arial" pitchFamily="34" charset="0"/>
                <a:ea typeface="宋体" charset="-122"/>
                <a:cs typeface="+mn-cs"/>
              </a:defRPr>
            </a:lvl4pPr>
            <a:lvl5pPr marL="1828800" algn="l" rtl="0" fontAlgn="t">
              <a:spcBef>
                <a:spcPct val="0"/>
              </a:spcBef>
              <a:spcAft>
                <a:spcPct val="0"/>
              </a:spcAft>
              <a:defRPr sz="1000" kern="1200">
                <a:solidFill>
                  <a:schemeClr val="tx1"/>
                </a:solidFill>
                <a:latin typeface="Arial" pitchFamily="34" charset="0"/>
                <a:ea typeface="宋体" charset="-122"/>
                <a:cs typeface="+mn-cs"/>
              </a:defRPr>
            </a:lvl5pPr>
            <a:lvl6pPr marL="2286000" algn="l" defTabSz="914400" rtl="0" eaLnBrk="1" latinLnBrk="0" hangingPunct="1">
              <a:defRPr sz="1000" kern="1200">
                <a:solidFill>
                  <a:schemeClr val="tx1"/>
                </a:solidFill>
                <a:latin typeface="Arial" pitchFamily="34" charset="0"/>
                <a:ea typeface="宋体" charset="-122"/>
                <a:cs typeface="+mn-cs"/>
              </a:defRPr>
            </a:lvl6pPr>
            <a:lvl7pPr marL="2743200" algn="l" defTabSz="914400" rtl="0" eaLnBrk="1" latinLnBrk="0" hangingPunct="1">
              <a:defRPr sz="1000" kern="1200">
                <a:solidFill>
                  <a:schemeClr val="tx1"/>
                </a:solidFill>
                <a:latin typeface="Arial" pitchFamily="34" charset="0"/>
                <a:ea typeface="宋体" charset="-122"/>
                <a:cs typeface="+mn-cs"/>
              </a:defRPr>
            </a:lvl7pPr>
            <a:lvl8pPr marL="3200400" algn="l" defTabSz="914400" rtl="0" eaLnBrk="1" latinLnBrk="0" hangingPunct="1">
              <a:defRPr sz="1000" kern="1200">
                <a:solidFill>
                  <a:schemeClr val="tx1"/>
                </a:solidFill>
                <a:latin typeface="Arial" pitchFamily="34" charset="0"/>
                <a:ea typeface="宋体" charset="-122"/>
                <a:cs typeface="+mn-cs"/>
              </a:defRPr>
            </a:lvl8pPr>
            <a:lvl9pPr marL="3657600" algn="l" defTabSz="914400" rtl="0" eaLnBrk="1" latinLnBrk="0" hangingPunct="1">
              <a:defRPr sz="1000" kern="1200">
                <a:solidFill>
                  <a:schemeClr val="tx1"/>
                </a:solidFill>
                <a:latin typeface="Arial" pitchFamily="34" charset="0"/>
                <a:ea typeface="宋体" charset="-122"/>
                <a:cs typeface="+mn-cs"/>
              </a:defRPr>
            </a:lvl9pPr>
          </a:lstStyle>
          <a:p>
            <a:pPr algn="ctr" fontAlgn="ctr">
              <a:spcBef>
                <a:spcPts val="0"/>
              </a:spcBef>
              <a:spcAft>
                <a:spcPts val="0"/>
              </a:spcAft>
              <a:defRPr/>
            </a:pPr>
            <a:r>
              <a:rPr lang="en-US" sz="1100" dirty="0" smtClean="0">
                <a:solidFill>
                  <a:srgbClr val="FFFFFF"/>
                </a:solidFill>
                <a:latin typeface="Arial" panose="020B0604020202020204" pitchFamily="34" charset="0"/>
              </a:rPr>
              <a:t>Editing or deleting the profile</a:t>
            </a:r>
            <a:endParaRPr lang="en-US" altLang="zh-CN" sz="1100" kern="0" dirty="0">
              <a:solidFill>
                <a:srgbClr val="FFFFFF"/>
              </a:solidFill>
              <a:latin typeface="Arial" panose="020B0604020202020204" pitchFamily="34" charset="0"/>
              <a:ea typeface="微软雅黑"/>
              <a:cs typeface="Arial" panose="020B0604020202020204" pitchFamily="34" charset="0"/>
            </a:endParaRPr>
          </a:p>
        </p:txBody>
      </p:sp>
      <p:sp>
        <p:nvSpPr>
          <p:cNvPr id="43" name="Rectangle 3"/>
          <p:cNvSpPr>
            <a:spLocks noChangeArrowheads="1"/>
          </p:cNvSpPr>
          <p:nvPr/>
        </p:nvSpPr>
        <p:spPr bwMode="auto">
          <a:xfrm>
            <a:off x="492735" y="876512"/>
            <a:ext cx="11115458" cy="434664"/>
          </a:xfrm>
          <a:prstGeom prst="rect">
            <a:avLst/>
          </a:prstGeom>
        </p:spPr>
        <p:txBody>
          <a:bodyPr vert="horz" wrap="square" lIns="91440" tIns="45720" rIns="91440" bIns="45720" rtlCol="0">
            <a:noAutofit/>
          </a:bodyPr>
          <a:lstStyle/>
          <a:p>
            <a:pPr defTabSz="457200" eaLnBrk="0" fontAlgn="ctr" hangingPunct="0">
              <a:spcAft>
                <a:spcPts val="600"/>
              </a:spcAft>
              <a:buClr>
                <a:srgbClr val="000000">
                  <a:lumMod val="75000"/>
                  <a:lumOff val="25000"/>
                </a:srgbClr>
              </a:buClr>
              <a:buSzPct val="100000"/>
            </a:pPr>
            <a:r>
              <a:rPr lang="en-US" sz="1600" dirty="0" smtClean="0">
                <a:solidFill>
                  <a:srgbClr val="0B9CE5"/>
                </a:solidFill>
                <a:latin typeface="Arial" panose="020B0604020202020204" pitchFamily="34" charset="0"/>
              </a:rPr>
              <a:t>Scenario: </a:t>
            </a:r>
            <a:r>
              <a:rPr lang="en-US" sz="1400" dirty="0" smtClean="0">
                <a:solidFill>
                  <a:srgbClr val="000000">
                    <a:lumMod val="75000"/>
                    <a:lumOff val="25000"/>
                  </a:srgbClr>
                </a:solidFill>
                <a:latin typeface="Arial" panose="020B0604020202020204" pitchFamily="34" charset="0"/>
              </a:rPr>
              <a:t>Configurations of a device are saved in a profile for batch configuration. The profile can be imported, exported, and quickly copied to other devices.</a:t>
            </a:r>
            <a:endParaRPr lang="en-US" altLang="zh-CN" sz="1400" dirty="0">
              <a:solidFill>
                <a:srgbClr val="000000">
                  <a:lumMod val="75000"/>
                  <a:lumOff val="25000"/>
                </a:srgbClr>
              </a:solidFill>
              <a:latin typeface="Arial" panose="020B0604020202020204" pitchFamily="34" charset="0"/>
              <a:ea typeface="微软雅黑" pitchFamily="34" charset="-122"/>
            </a:endParaRPr>
          </a:p>
        </p:txBody>
      </p:sp>
      <p:grpSp>
        <p:nvGrpSpPr>
          <p:cNvPr id="44" name="组合 43"/>
          <p:cNvGrpSpPr/>
          <p:nvPr/>
        </p:nvGrpSpPr>
        <p:grpSpPr>
          <a:xfrm>
            <a:off x="492116" y="1523237"/>
            <a:ext cx="11331482" cy="2187810"/>
            <a:chOff x="6798737" y="2015939"/>
            <a:chExt cx="11383654" cy="2187810"/>
          </a:xfrm>
        </p:grpSpPr>
        <p:sp>
          <p:nvSpPr>
            <p:cNvPr id="45" name="Rectangle 3"/>
            <p:cNvSpPr>
              <a:spLocks noChangeArrowheads="1"/>
            </p:cNvSpPr>
            <p:nvPr/>
          </p:nvSpPr>
          <p:spPr bwMode="auto">
            <a:xfrm>
              <a:off x="6798737" y="2015939"/>
              <a:ext cx="11383654" cy="2187810"/>
            </a:xfrm>
            <a:prstGeom prst="rect">
              <a:avLst/>
            </a:prstGeom>
          </p:spPr>
          <p:txBody>
            <a:bodyPr vert="horz" wrap="square" lIns="91440" tIns="45720" rIns="91440" bIns="45720" rtlCol="0">
              <a:noAutofit/>
            </a:bodyPr>
            <a:lstStyle/>
            <a:p>
              <a:pPr defTabSz="457200" eaLnBrk="0" fontAlgn="ctr" hangingPunct="0">
                <a:spcAft>
                  <a:spcPts val="600"/>
                </a:spcAft>
                <a:buClr>
                  <a:srgbClr val="000000">
                    <a:lumMod val="75000"/>
                    <a:lumOff val="25000"/>
                  </a:srgbClr>
                </a:buClr>
                <a:buSzPct val="100000"/>
              </a:pPr>
              <a:r>
                <a:rPr lang="en-US" sz="1400" dirty="0" smtClean="0">
                  <a:solidFill>
                    <a:srgbClr val="0B9CE5"/>
                  </a:solidFill>
                  <a:latin typeface="Arial" panose="020B0604020202020204" pitchFamily="34" charset="0"/>
                </a:rPr>
                <a:t>Key features:</a:t>
              </a:r>
            </a:p>
            <a:p>
              <a:pPr marL="447675" fontAlgn="ctr">
                <a:spcAft>
                  <a:spcPts val="400"/>
                </a:spcAft>
              </a:pPr>
              <a:r>
                <a:rPr lang="en-US" sz="1200" dirty="0" smtClean="0">
                  <a:solidFill>
                    <a:srgbClr val="000000">
                      <a:lumMod val="75000"/>
                      <a:lumOff val="25000"/>
                    </a:srgbClr>
                  </a:solidFill>
                  <a:latin typeface="Arial" panose="020B0604020202020204" pitchFamily="34" charset="0"/>
                </a:rPr>
                <a:t>Server configuration models: enables you to view the existing server models and modify the detailed information about a device model to match the device to be planned. This improves planning and management efficiency.</a:t>
              </a:r>
              <a:endParaRPr lang="en-US" altLang="zh-CN" sz="1200" dirty="0" smtClean="0">
                <a:solidFill>
                  <a:srgbClr val="000000">
                    <a:lumMod val="75000"/>
                    <a:lumOff val="25000"/>
                  </a:srgbClr>
                </a:solidFill>
                <a:latin typeface="Arial" panose="020B0604020202020204" pitchFamily="34" charset="0"/>
                <a:ea typeface="微软雅黑" panose="020B0503020204020204" pitchFamily="34" charset="-122"/>
              </a:endParaRPr>
            </a:p>
            <a:p>
              <a:pPr marL="447675" fontAlgn="ctr">
                <a:spcAft>
                  <a:spcPts val="400"/>
                </a:spcAft>
              </a:pPr>
              <a:r>
                <a:rPr lang="en-US" sz="1200" dirty="0" smtClean="0">
                  <a:solidFill>
                    <a:srgbClr val="000000">
                      <a:lumMod val="75000"/>
                      <a:lumOff val="25000"/>
                    </a:srgbClr>
                  </a:solidFill>
                  <a:latin typeface="Arial" panose="020B0604020202020204" pitchFamily="34" charset="0"/>
                </a:rPr>
                <a:t>Server profile: enables you to configure the BIOS, RAID, and BMC parameters for devices. After a profile is applied to devices, the devices will be configured based on the parameters.</a:t>
              </a:r>
            </a:p>
            <a:p>
              <a:pPr marL="447675" fontAlgn="ctr">
                <a:spcAft>
                  <a:spcPts val="400"/>
                </a:spcAft>
              </a:pPr>
              <a:endParaRPr lang="en-US" altLang="zh-CN" sz="1200" dirty="0">
                <a:solidFill>
                  <a:srgbClr val="000000">
                    <a:lumMod val="75000"/>
                    <a:lumOff val="25000"/>
                  </a:srgbClr>
                </a:solidFill>
                <a:latin typeface="Arial" panose="020B0604020202020204" pitchFamily="34" charset="0"/>
                <a:ea typeface="微软雅黑" panose="020B0503020204020204" pitchFamily="34" charset="-122"/>
              </a:endParaRPr>
            </a:p>
          </p:txBody>
        </p:sp>
        <p:sp>
          <p:nvSpPr>
            <p:cNvPr id="46" name="椭圆 45"/>
            <p:cNvSpPr/>
            <p:nvPr/>
          </p:nvSpPr>
          <p:spPr bwMode="auto">
            <a:xfrm>
              <a:off x="6915872" y="2402707"/>
              <a:ext cx="249317" cy="249317"/>
            </a:xfrm>
            <a:prstGeom prst="ellipse">
              <a:avLst/>
            </a:pr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26" fontAlgn="ctr">
                <a:buClr>
                  <a:srgbClr val="CC9900"/>
                </a:buClr>
              </a:pPr>
              <a:r>
                <a:rPr lang="en-US" sz="1200" b="1" dirty="0" smtClean="0">
                  <a:solidFill>
                    <a:srgbClr val="FFFFFF"/>
                  </a:solidFill>
                  <a:latin typeface="Arial" panose="020B0604020202020204" pitchFamily="34" charset="0"/>
                </a:rPr>
                <a:t>1</a:t>
              </a:r>
              <a:endParaRPr lang="en-US" altLang="zh-CN" sz="1200" b="1" dirty="0">
                <a:solidFill>
                  <a:srgbClr val="FFFFFF"/>
                </a:solidFill>
                <a:latin typeface="Arial" panose="020B0604020202020204" pitchFamily="34" charset="0"/>
                <a:ea typeface="SimSun" pitchFamily="2" charset="-122"/>
              </a:endParaRPr>
            </a:p>
          </p:txBody>
        </p:sp>
        <p:sp>
          <p:nvSpPr>
            <p:cNvPr id="47" name="椭圆 46"/>
            <p:cNvSpPr/>
            <p:nvPr/>
          </p:nvSpPr>
          <p:spPr bwMode="auto">
            <a:xfrm>
              <a:off x="6915872" y="2801367"/>
              <a:ext cx="249317" cy="249317"/>
            </a:xfrm>
            <a:prstGeom prst="ellipse">
              <a:avLst/>
            </a:pr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26" fontAlgn="ctr">
                <a:buClr>
                  <a:srgbClr val="CC9900"/>
                </a:buClr>
              </a:pPr>
              <a:r>
                <a:rPr lang="en-US" sz="1200" b="1" dirty="0" smtClean="0">
                  <a:solidFill>
                    <a:srgbClr val="FFFFFF"/>
                  </a:solidFill>
                  <a:latin typeface="Arial" panose="020B0604020202020204" pitchFamily="34" charset="0"/>
                </a:rPr>
                <a:t>2</a:t>
              </a:r>
              <a:endParaRPr lang="en-US" altLang="zh-CN" sz="1200" b="1" dirty="0">
                <a:solidFill>
                  <a:srgbClr val="FFFFFF"/>
                </a:solidFill>
                <a:latin typeface="Arial" panose="020B0604020202020204" pitchFamily="34" charset="0"/>
                <a:ea typeface="SimSun" pitchFamily="2" charset="-122"/>
              </a:endParaRPr>
            </a:p>
          </p:txBody>
        </p:sp>
      </p:grpSp>
      <p:sp>
        <p:nvSpPr>
          <p:cNvPr id="49" name="Rectangle 3"/>
          <p:cNvSpPr>
            <a:spLocks noChangeArrowheads="1"/>
          </p:cNvSpPr>
          <p:nvPr/>
        </p:nvSpPr>
        <p:spPr bwMode="auto">
          <a:xfrm>
            <a:off x="492735" y="2722403"/>
            <a:ext cx="11115458" cy="434664"/>
          </a:xfrm>
          <a:prstGeom prst="rect">
            <a:avLst/>
          </a:prstGeom>
        </p:spPr>
        <p:txBody>
          <a:bodyPr vert="horz" wrap="square" lIns="91440" tIns="45720" rIns="91440" bIns="45720" rtlCol="0">
            <a:noAutofit/>
          </a:bodyPr>
          <a:lstStyle/>
          <a:p>
            <a:pPr defTabSz="457200" eaLnBrk="0" fontAlgn="ctr" hangingPunct="0">
              <a:spcAft>
                <a:spcPts val="600"/>
              </a:spcAft>
              <a:buClr>
                <a:srgbClr val="000000">
                  <a:lumMod val="75000"/>
                  <a:lumOff val="25000"/>
                </a:srgbClr>
              </a:buClr>
              <a:buSzPct val="100000"/>
            </a:pPr>
            <a:r>
              <a:rPr lang="en-US" sz="1600" dirty="0" smtClean="0">
                <a:solidFill>
                  <a:srgbClr val="0B9CE5"/>
                </a:solidFill>
                <a:latin typeface="Arial" panose="020B0604020202020204" pitchFamily="34" charset="0"/>
              </a:rPr>
              <a:t>Specifications: </a:t>
            </a:r>
            <a:r>
              <a:rPr lang="en-US" sz="1400" dirty="0" smtClean="0">
                <a:solidFill>
                  <a:srgbClr val="000000">
                    <a:lumMod val="75000"/>
                    <a:lumOff val="25000"/>
                  </a:srgbClr>
                </a:solidFill>
                <a:latin typeface="Arial" panose="020B0604020202020204" pitchFamily="34" charset="0"/>
              </a:rPr>
              <a:t>Currently, a single profile can be bound to a maximum of 2000 devices. A maximum of 1000 devices can be selected at a time for applying a profile.</a:t>
            </a:r>
            <a:endParaRPr lang="en-US" altLang="zh-CN" sz="1400" dirty="0">
              <a:solidFill>
                <a:srgbClr val="000000">
                  <a:lumMod val="75000"/>
                  <a:lumOff val="25000"/>
                </a:srgbClr>
              </a:solidFill>
              <a:latin typeface="Arial" panose="020B0604020202020204" pitchFamily="34" charset="0"/>
              <a:ea typeface="微软雅黑" pitchFamily="34" charset="-122"/>
            </a:endParaRPr>
          </a:p>
        </p:txBody>
      </p:sp>
    </p:spTree>
    <p:extLst>
      <p:ext uri="{BB962C8B-B14F-4D97-AF65-F5344CB8AC3E}">
        <p14:creationId xmlns:p14="http://schemas.microsoft.com/office/powerpoint/2010/main" val="2700987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2950" y="275070"/>
            <a:ext cx="11662850" cy="993400"/>
          </a:xfrm>
        </p:spPr>
        <p:txBody>
          <a:bodyPr vert="horz" wrap="square" lIns="0" tIns="0" rIns="0" bIns="0" anchor="t" anchorCtr="0">
            <a:noAutofit/>
          </a:bodyPr>
          <a:lstStyle/>
          <a:p>
            <a:pPr fontAlgn="ctr">
              <a:lnSpc>
                <a:spcPct val="100000"/>
              </a:lnSpc>
            </a:pPr>
            <a:r>
              <a:rPr lang="en-US" b="1" dirty="0">
                <a:latin typeface="Arial" panose="020B0604020202020204" pitchFamily="34" charset="0"/>
              </a:rPr>
              <a:t>Profile Configuration Deployment </a:t>
            </a:r>
            <a:r>
              <a:rPr lang="en-US" altLang="zh-CN" b="1" dirty="0" smtClean="0">
                <a:latin typeface="Arial" panose="020B0604020202020204" pitchFamily="34" charset="0"/>
              </a:rPr>
              <a:t>-</a:t>
            </a:r>
            <a:r>
              <a:rPr lang="en-US" b="1" dirty="0" smtClean="0">
                <a:latin typeface="Arial" panose="020B0604020202020204" pitchFamily="34" charset="0"/>
              </a:rPr>
              <a:t> Chassis Configuration</a:t>
            </a:r>
            <a:endParaRPr lang="en-US" b="1" dirty="0">
              <a:latin typeface="Arial" panose="020B0604020202020204" pitchFamily="34" charset="0"/>
            </a:endParaRPr>
          </a:p>
        </p:txBody>
      </p:sp>
      <p:sp>
        <p:nvSpPr>
          <p:cNvPr id="41" name="Rectangle 3"/>
          <p:cNvSpPr>
            <a:spLocks noChangeArrowheads="1"/>
          </p:cNvSpPr>
          <p:nvPr/>
        </p:nvSpPr>
        <p:spPr bwMode="auto">
          <a:xfrm>
            <a:off x="639487" y="863360"/>
            <a:ext cx="6370955" cy="434664"/>
          </a:xfrm>
          <a:prstGeom prst="rect">
            <a:avLst/>
          </a:prstGeom>
        </p:spPr>
        <p:txBody>
          <a:bodyPr vert="horz" wrap="square" lIns="91440" tIns="45720" rIns="91440" bIns="45720" rtlCol="0">
            <a:noAutofit/>
          </a:bodyPr>
          <a:lstStyle/>
          <a:p>
            <a:pPr defTabSz="457200" eaLnBrk="0" fontAlgn="ctr" hangingPunct="0">
              <a:lnSpc>
                <a:spcPct val="130000"/>
              </a:lnSpc>
              <a:spcAft>
                <a:spcPts val="600"/>
              </a:spcAft>
              <a:buClr>
                <a:srgbClr val="000000">
                  <a:lumMod val="75000"/>
                  <a:lumOff val="25000"/>
                </a:srgbClr>
              </a:buClr>
              <a:buSzPct val="100000"/>
            </a:pPr>
            <a:r>
              <a:rPr lang="en-US" sz="1600" dirty="0" smtClean="0">
                <a:solidFill>
                  <a:srgbClr val="0B9CE5"/>
                </a:solidFill>
                <a:latin typeface="Arial" panose="020B0604020202020204" pitchFamily="34" charset="0"/>
              </a:rPr>
              <a:t>Scenario: </a:t>
            </a:r>
            <a:r>
              <a:rPr lang="en-US" sz="1400" dirty="0" smtClean="0">
                <a:solidFill>
                  <a:srgbClr val="000000">
                    <a:lumMod val="75000"/>
                    <a:lumOff val="25000"/>
                  </a:srgbClr>
                </a:solidFill>
                <a:latin typeface="Arial" panose="020B0604020202020204" pitchFamily="34" charset="0"/>
              </a:rPr>
              <a:t>Configure the MM920 or MM921 chassis.</a:t>
            </a:r>
            <a:endParaRPr lang="en-US" altLang="zh-CN" sz="1400" dirty="0">
              <a:solidFill>
                <a:srgbClr val="000000">
                  <a:lumMod val="75000"/>
                  <a:lumOff val="25000"/>
                </a:srgbClr>
              </a:solidFill>
              <a:latin typeface="Arial" panose="020B0604020202020204" pitchFamily="34" charset="0"/>
              <a:ea typeface="微软雅黑" pitchFamily="34" charset="-122"/>
            </a:endParaRPr>
          </a:p>
        </p:txBody>
      </p:sp>
      <p:sp>
        <p:nvSpPr>
          <p:cNvPr id="43" name="Rectangle 3"/>
          <p:cNvSpPr>
            <a:spLocks noChangeArrowheads="1"/>
          </p:cNvSpPr>
          <p:nvPr/>
        </p:nvSpPr>
        <p:spPr bwMode="auto">
          <a:xfrm>
            <a:off x="7339864" y="1378612"/>
            <a:ext cx="4129824" cy="5533879"/>
          </a:xfrm>
          <a:prstGeom prst="rect">
            <a:avLst/>
          </a:prstGeom>
        </p:spPr>
        <p:txBody>
          <a:bodyPr vert="horz" wrap="square" lIns="91440" tIns="45720" rIns="91440" bIns="45720" rtlCol="0">
            <a:noAutofit/>
          </a:bodyPr>
          <a:lstStyle/>
          <a:p>
            <a:pPr defTabSz="457200" eaLnBrk="0" fontAlgn="ctr" hangingPunct="0">
              <a:spcAft>
                <a:spcPts val="600"/>
              </a:spcAft>
              <a:buClr>
                <a:srgbClr val="000000">
                  <a:lumMod val="75000"/>
                  <a:lumOff val="25000"/>
                </a:srgbClr>
              </a:buClr>
              <a:buSzPct val="100000"/>
            </a:pPr>
            <a:r>
              <a:rPr lang="en-US" sz="1400" dirty="0" smtClean="0">
                <a:solidFill>
                  <a:srgbClr val="0B9CE5"/>
                </a:solidFill>
                <a:latin typeface="Arial" panose="020B0604020202020204" pitchFamily="34" charset="0"/>
              </a:rPr>
              <a:t>Key features:</a:t>
            </a:r>
          </a:p>
          <a:p>
            <a:pPr marL="360000" defTabSz="457200" eaLnBrk="0" fontAlgn="ctr" hangingPunct="0">
              <a:spcAft>
                <a:spcPts val="400"/>
              </a:spcAft>
              <a:buClr>
                <a:srgbClr val="000000">
                  <a:lumMod val="75000"/>
                  <a:lumOff val="25000"/>
                </a:srgbClr>
              </a:buClr>
              <a:buSzPct val="100000"/>
            </a:pPr>
            <a:r>
              <a:rPr lang="en-US" sz="1400" dirty="0" smtClean="0">
                <a:solidFill>
                  <a:srgbClr val="000000">
                    <a:lumMod val="75000"/>
                    <a:lumOff val="25000"/>
                  </a:srgbClr>
                </a:solidFill>
                <a:latin typeface="Arial" panose="020B0604020202020204" pitchFamily="34" charset="0"/>
              </a:rPr>
              <a:t>Configuration of the entire chassis: The slots of blade servers </a:t>
            </a:r>
            <a:r>
              <a:rPr lang="en-US" altLang="zh-CN" sz="1400" dirty="0" smtClean="0">
                <a:solidFill>
                  <a:srgbClr val="000000">
                    <a:lumMod val="75000"/>
                    <a:lumOff val="25000"/>
                  </a:srgbClr>
                </a:solidFill>
                <a:latin typeface="Arial" panose="020B0604020202020204" pitchFamily="34" charset="0"/>
              </a:rPr>
              <a:t>in a chassis </a:t>
            </a:r>
            <a:r>
              <a:rPr lang="en-US" sz="1400" dirty="0" smtClean="0">
                <a:solidFill>
                  <a:srgbClr val="000000">
                    <a:lumMod val="75000"/>
                    <a:lumOff val="25000"/>
                  </a:srgbClr>
                </a:solidFill>
                <a:latin typeface="Arial" panose="020B0604020202020204" pitchFamily="34" charset="0"/>
              </a:rPr>
              <a:t>are bound to the server profile. You can apply configurations as a whole, create, modify, or copy a chassis profile, and bind or unbind a chassis from the chassis profile.</a:t>
            </a:r>
            <a:endParaRPr lang="en-US" altLang="zh-CN" sz="1400" dirty="0" smtClean="0">
              <a:solidFill>
                <a:srgbClr val="000000">
                  <a:lumMod val="75000"/>
                  <a:lumOff val="25000"/>
                </a:srgbClr>
              </a:solidFill>
              <a:latin typeface="Arial" panose="020B0604020202020204" pitchFamily="34" charset="0"/>
              <a:ea typeface="微软雅黑" pitchFamily="34" charset="-122"/>
            </a:endParaRPr>
          </a:p>
          <a:p>
            <a:pPr marL="360000" defTabSz="457200" eaLnBrk="0" fontAlgn="ctr" hangingPunct="0">
              <a:spcAft>
                <a:spcPts val="400"/>
              </a:spcAft>
              <a:buClr>
                <a:srgbClr val="000000">
                  <a:lumMod val="75000"/>
                  <a:lumOff val="25000"/>
                </a:srgbClr>
              </a:buClr>
              <a:buSzPct val="100000"/>
            </a:pPr>
            <a:r>
              <a:rPr lang="en-US" sz="1400" dirty="0" smtClean="0">
                <a:solidFill>
                  <a:srgbClr val="000000">
                    <a:lumMod val="75000"/>
                    <a:lumOff val="25000"/>
                  </a:srgbClr>
                </a:solidFill>
                <a:latin typeface="Arial" panose="020B0604020202020204" pitchFamily="34" charset="0"/>
              </a:rPr>
              <a:t>Graphical network configuration in the chassis: Service flows are abstracted into networks in the chassis from the service configuration perspective. You can easily complete network configuration on the graphical user interface (GUI) without caring about the complex connections in the chassis and switch module configuration commands. It would be 'what you see is what you get.' for network management.</a:t>
            </a:r>
            <a:endParaRPr lang="en-US" altLang="zh-CN" sz="1400" dirty="0" smtClean="0">
              <a:solidFill>
                <a:srgbClr val="000000">
                  <a:lumMod val="75000"/>
                  <a:lumOff val="25000"/>
                </a:srgbClr>
              </a:solidFill>
              <a:latin typeface="Arial" panose="020B0604020202020204" pitchFamily="34" charset="0"/>
              <a:ea typeface="微软雅黑" pitchFamily="34" charset="-122"/>
            </a:endParaRPr>
          </a:p>
          <a:p>
            <a:pPr marL="360000" defTabSz="457200" eaLnBrk="0" fontAlgn="ctr" hangingPunct="0">
              <a:spcAft>
                <a:spcPts val="400"/>
              </a:spcAft>
              <a:buClr>
                <a:srgbClr val="000000">
                  <a:lumMod val="75000"/>
                  <a:lumOff val="25000"/>
                </a:srgbClr>
              </a:buClr>
              <a:buSzPct val="100000"/>
            </a:pPr>
            <a:r>
              <a:rPr lang="en-US" sz="1400" dirty="0" smtClean="0">
                <a:solidFill>
                  <a:srgbClr val="000000">
                    <a:lumMod val="75000"/>
                    <a:lumOff val="25000"/>
                  </a:srgbClr>
                </a:solidFill>
                <a:latin typeface="Arial" panose="020B0604020202020204" pitchFamily="34" charset="0"/>
              </a:rPr>
              <a:t>A chassis profile can be bound to only one physical chassis.</a:t>
            </a:r>
            <a:endParaRPr lang="en-US" sz="1400" dirty="0">
              <a:solidFill>
                <a:srgbClr val="000000">
                  <a:lumMod val="75000"/>
                  <a:lumOff val="25000"/>
                </a:srgbClr>
              </a:solidFill>
              <a:latin typeface="Arial" panose="020B0604020202020204" pitchFamily="34" charset="0"/>
            </a:endParaRPr>
          </a:p>
        </p:txBody>
      </p:sp>
      <p:sp>
        <p:nvSpPr>
          <p:cNvPr id="44" name="椭圆 43"/>
          <p:cNvSpPr/>
          <p:nvPr/>
        </p:nvSpPr>
        <p:spPr bwMode="auto">
          <a:xfrm>
            <a:off x="7441216" y="1714941"/>
            <a:ext cx="248174" cy="249317"/>
          </a:xfrm>
          <a:prstGeom prst="ellipse">
            <a:avLst/>
          </a:pr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26" fontAlgn="ctr">
              <a:buClr>
                <a:srgbClr val="CC9900"/>
              </a:buClr>
            </a:pPr>
            <a:r>
              <a:rPr lang="en-US" sz="1200" b="1" dirty="0" smtClean="0">
                <a:solidFill>
                  <a:srgbClr val="FFFFFF"/>
                </a:solidFill>
                <a:latin typeface="Arial" panose="020B0604020202020204" pitchFamily="34" charset="0"/>
              </a:rPr>
              <a:t>1</a:t>
            </a:r>
            <a:endParaRPr lang="en-US" altLang="zh-CN" sz="1200" b="1" dirty="0">
              <a:solidFill>
                <a:srgbClr val="FFFFFF"/>
              </a:solidFill>
              <a:latin typeface="Arial" panose="020B0604020202020204" pitchFamily="34" charset="0"/>
              <a:ea typeface="SimSun" pitchFamily="2" charset="-122"/>
            </a:endParaRPr>
          </a:p>
        </p:txBody>
      </p:sp>
      <p:sp>
        <p:nvSpPr>
          <p:cNvPr id="45" name="椭圆 44"/>
          <p:cNvSpPr/>
          <p:nvPr/>
        </p:nvSpPr>
        <p:spPr bwMode="auto">
          <a:xfrm>
            <a:off x="7435283" y="2827787"/>
            <a:ext cx="248174" cy="249317"/>
          </a:xfrm>
          <a:prstGeom prst="ellipse">
            <a:avLst/>
          </a:pr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26" fontAlgn="ctr">
              <a:buClr>
                <a:srgbClr val="CC9900"/>
              </a:buClr>
            </a:pPr>
            <a:r>
              <a:rPr lang="en-US" sz="1200" b="1" dirty="0" smtClean="0">
                <a:solidFill>
                  <a:srgbClr val="FFFFFF"/>
                </a:solidFill>
                <a:latin typeface="Arial" panose="020B0604020202020204" pitchFamily="34" charset="0"/>
              </a:rPr>
              <a:t>2</a:t>
            </a:r>
            <a:endParaRPr lang="en-US" altLang="zh-CN" sz="1200" b="1" dirty="0">
              <a:solidFill>
                <a:srgbClr val="FFFFFF"/>
              </a:solidFill>
              <a:latin typeface="Arial" panose="020B0604020202020204" pitchFamily="34" charset="0"/>
              <a:ea typeface="SimSun" pitchFamily="2" charset="-122"/>
            </a:endParaRPr>
          </a:p>
        </p:txBody>
      </p:sp>
      <p:sp>
        <p:nvSpPr>
          <p:cNvPr id="46" name="椭圆 45"/>
          <p:cNvSpPr/>
          <p:nvPr/>
        </p:nvSpPr>
        <p:spPr bwMode="auto">
          <a:xfrm>
            <a:off x="7396012" y="5027576"/>
            <a:ext cx="248174" cy="249317"/>
          </a:xfrm>
          <a:prstGeom prst="ellipse">
            <a:avLst/>
          </a:pr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26" fontAlgn="ctr">
              <a:buClr>
                <a:srgbClr val="CC9900"/>
              </a:buClr>
            </a:pPr>
            <a:r>
              <a:rPr lang="en-US" sz="1200" b="1" dirty="0" smtClean="0">
                <a:solidFill>
                  <a:srgbClr val="FFFFFF"/>
                </a:solidFill>
                <a:latin typeface="Arial" panose="020B0604020202020204" pitchFamily="34" charset="0"/>
              </a:rPr>
              <a:t>3</a:t>
            </a:r>
            <a:endParaRPr lang="en-US" altLang="zh-CN" sz="1200" b="1" dirty="0">
              <a:solidFill>
                <a:srgbClr val="FFFFFF"/>
              </a:solidFill>
              <a:latin typeface="Arial" panose="020B0604020202020204" pitchFamily="34" charset="0"/>
              <a:ea typeface="SimSun" pitchFamily="2" charset="-122"/>
            </a:endParaRPr>
          </a:p>
        </p:txBody>
      </p:sp>
      <p:sp>
        <p:nvSpPr>
          <p:cNvPr id="112" name="圆角矩形 111"/>
          <p:cNvSpPr/>
          <p:nvPr/>
        </p:nvSpPr>
        <p:spPr bwMode="auto">
          <a:xfrm>
            <a:off x="1566108" y="4883917"/>
            <a:ext cx="4145017" cy="1326796"/>
          </a:xfrm>
          <a:prstGeom prst="roundRect">
            <a:avLst/>
          </a:prstGeom>
          <a:solidFill>
            <a:schemeClr val="tx2">
              <a:lumMod val="95000"/>
            </a:schemeClr>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000" tIns="45720" rIns="18000" bIns="45720" numCol="1" rtlCol="0" anchor="t" anchorCtr="0" compatLnSpc="1">
            <a:prstTxWarp prst="textNoShape">
              <a:avLst/>
            </a:prstTxWarp>
            <a:noAutofit/>
          </a:bodyPr>
          <a:lstStyle/>
          <a:p>
            <a:pPr fontAlgn="ctr"/>
            <a:endParaRPr lang="en-US" altLang="zh-CN" sz="1200" dirty="0">
              <a:solidFill>
                <a:srgbClr val="000000"/>
              </a:solidFill>
              <a:latin typeface="Arial" panose="020B0604020202020204" pitchFamily="34" charset="0"/>
            </a:endParaRPr>
          </a:p>
        </p:txBody>
      </p:sp>
      <p:sp>
        <p:nvSpPr>
          <p:cNvPr id="130" name="圆角矩形 129"/>
          <p:cNvSpPr/>
          <p:nvPr/>
        </p:nvSpPr>
        <p:spPr bwMode="auto">
          <a:xfrm>
            <a:off x="1843755" y="4976119"/>
            <a:ext cx="985372" cy="960570"/>
          </a:xfrm>
          <a:prstGeom prst="roundRect">
            <a:avLst/>
          </a:prstGeom>
          <a:solidFill>
            <a:schemeClr val="tx2"/>
          </a:solidFill>
          <a:ln w="19050" cap="flat" cmpd="sng" algn="ctr">
            <a:solidFill>
              <a:srgbClr val="0B9CE5"/>
            </a:solidFill>
            <a:prstDash val="solid"/>
            <a:round/>
            <a:headEnd type="none" w="med" len="med"/>
            <a:tailEnd type="none" w="med" len="med"/>
          </a:ln>
          <a:effectLst/>
        </p:spPr>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fontAlgn="ctr"/>
            <a:endParaRPr lang="en-US" altLang="zh-CN" dirty="0">
              <a:solidFill>
                <a:srgbClr val="7030A0"/>
              </a:solidFill>
              <a:latin typeface="Arial" panose="020B0604020202020204" pitchFamily="34" charset="0"/>
              <a:ea typeface="微软雅黑"/>
            </a:endParaRPr>
          </a:p>
        </p:txBody>
      </p:sp>
      <p:sp>
        <p:nvSpPr>
          <p:cNvPr id="131" name="TextBox 325"/>
          <p:cNvSpPr txBox="1"/>
          <p:nvPr/>
        </p:nvSpPr>
        <p:spPr>
          <a:xfrm>
            <a:off x="1701031" y="5927622"/>
            <a:ext cx="1280954" cy="253916"/>
          </a:xfrm>
          <a:prstGeom prst="rect">
            <a:avLst/>
          </a:prstGeom>
          <a:noFill/>
        </p:spPr>
        <p:txBody>
          <a:bodyPr wrap="square" lIns="18000" rIns="18000" rtlCol="0">
            <a:noAutofit/>
          </a:bodyPr>
          <a:lstStyle>
            <a:defPPr>
              <a:defRPr lang="zh-CN"/>
            </a:defPPr>
            <a:lvl1pPr>
              <a:buNone/>
              <a:defRPr sz="1000" b="0">
                <a:solidFill>
                  <a:srgbClr val="00B0F0"/>
                </a:solidFill>
                <a:latin typeface="Arial"/>
                <a:ea typeface="+mj-ea"/>
              </a:defRPr>
            </a:lvl1pPr>
          </a:lstStyle>
          <a:p>
            <a:pPr algn="ctr" fontAlgn="ctr"/>
            <a:r>
              <a:rPr lang="en-US" sz="1050" dirty="0" smtClean="0">
                <a:solidFill>
                  <a:srgbClr val="000000">
                    <a:lumMod val="75000"/>
                    <a:lumOff val="25000"/>
                  </a:srgbClr>
                </a:solidFill>
                <a:latin typeface="Arial" panose="020B0604020202020204" pitchFamily="34" charset="0"/>
              </a:rPr>
              <a:t>Server profile A</a:t>
            </a:r>
            <a:endParaRPr lang="en-US" altLang="zh-CN" sz="1050" dirty="0">
              <a:solidFill>
                <a:srgbClr val="000000">
                  <a:lumMod val="75000"/>
                  <a:lumOff val="25000"/>
                </a:srgbClr>
              </a:solidFill>
              <a:latin typeface="Arial" panose="020B0604020202020204" pitchFamily="34" charset="0"/>
              <a:ea typeface="微软雅黑"/>
            </a:endParaRPr>
          </a:p>
        </p:txBody>
      </p:sp>
      <p:sp>
        <p:nvSpPr>
          <p:cNvPr id="132" name="TextBox 325"/>
          <p:cNvSpPr txBox="1"/>
          <p:nvPr/>
        </p:nvSpPr>
        <p:spPr>
          <a:xfrm>
            <a:off x="1986379" y="5265458"/>
            <a:ext cx="719787" cy="261787"/>
          </a:xfrm>
          <a:prstGeom prst="rect">
            <a:avLst/>
          </a:prstGeom>
          <a:solidFill>
            <a:schemeClr val="tx2"/>
          </a:solidFill>
          <a:ln w="3175">
            <a:solidFill>
              <a:srgbClr val="99CCFF"/>
            </a:solidFill>
          </a:ln>
        </p:spPr>
        <p:txBody>
          <a:bodyPr wrap="square" lIns="18000" tIns="18000" rIns="18000" bIns="18000" rtlCol="0" anchor="ctr">
            <a:noAutofit/>
          </a:bodyPr>
          <a:lstStyle>
            <a:defPPr>
              <a:defRPr lang="zh-CN"/>
            </a:defPPr>
            <a:lvl1pPr algn="ctr">
              <a:buNone/>
              <a:defRPr sz="800" b="0">
                <a:latin typeface="Arial"/>
                <a:ea typeface="+mj-ea"/>
              </a:defRPr>
            </a:lvl1pPr>
          </a:lstStyle>
          <a:p>
            <a:pPr fontAlgn="ctr"/>
            <a:r>
              <a:rPr lang="en-US" sz="700" dirty="0" smtClean="0">
                <a:solidFill>
                  <a:srgbClr val="000000"/>
                </a:solidFill>
                <a:latin typeface="Arial" panose="020B0604020202020204" pitchFamily="34" charset="0"/>
              </a:rPr>
              <a:t>RAID configuration</a:t>
            </a:r>
            <a:endParaRPr lang="en-US" sz="700" dirty="0">
              <a:solidFill>
                <a:srgbClr val="000000"/>
              </a:solidFill>
              <a:latin typeface="Arial" panose="020B0604020202020204" pitchFamily="34" charset="0"/>
            </a:endParaRPr>
          </a:p>
        </p:txBody>
      </p:sp>
      <p:sp>
        <p:nvSpPr>
          <p:cNvPr id="133" name="TextBox 325"/>
          <p:cNvSpPr txBox="1"/>
          <p:nvPr/>
        </p:nvSpPr>
        <p:spPr>
          <a:xfrm>
            <a:off x="1986119" y="5526294"/>
            <a:ext cx="720087" cy="261787"/>
          </a:xfrm>
          <a:prstGeom prst="rect">
            <a:avLst/>
          </a:prstGeom>
          <a:solidFill>
            <a:schemeClr val="tx2"/>
          </a:solidFill>
          <a:ln w="3175">
            <a:solidFill>
              <a:srgbClr val="99CCFF"/>
            </a:solidFill>
          </a:ln>
        </p:spPr>
        <p:txBody>
          <a:bodyPr wrap="square" lIns="18000" tIns="18000" rIns="18000" bIns="18000" rtlCol="0" anchor="ctr">
            <a:noAutofit/>
          </a:bodyPr>
          <a:lstStyle>
            <a:defPPr>
              <a:defRPr lang="zh-CN"/>
            </a:defPPr>
            <a:lvl1pPr algn="ctr">
              <a:buNone/>
              <a:defRPr sz="800" b="0">
                <a:latin typeface="Arial"/>
                <a:ea typeface="+mj-ea"/>
              </a:defRPr>
            </a:lvl1pPr>
          </a:lstStyle>
          <a:p>
            <a:pPr fontAlgn="ctr"/>
            <a:r>
              <a:rPr lang="en-US" sz="700" dirty="0" smtClean="0">
                <a:solidFill>
                  <a:srgbClr val="000000"/>
                </a:solidFill>
                <a:latin typeface="Arial" panose="020B0604020202020204" pitchFamily="34" charset="0"/>
              </a:rPr>
              <a:t>NIC configuration</a:t>
            </a:r>
            <a:endParaRPr lang="en-US" altLang="zh-CN" sz="700" dirty="0">
              <a:solidFill>
                <a:srgbClr val="000000"/>
              </a:solidFill>
              <a:latin typeface="Arial" panose="020B0604020202020204" pitchFamily="34" charset="0"/>
              <a:ea typeface="微软雅黑"/>
            </a:endParaRPr>
          </a:p>
        </p:txBody>
      </p:sp>
      <p:sp>
        <p:nvSpPr>
          <p:cNvPr id="134" name="TextBox 325"/>
          <p:cNvSpPr txBox="1"/>
          <p:nvPr/>
        </p:nvSpPr>
        <p:spPr>
          <a:xfrm>
            <a:off x="1986119" y="5787130"/>
            <a:ext cx="720087" cy="110465"/>
          </a:xfrm>
          <a:prstGeom prst="rect">
            <a:avLst/>
          </a:prstGeom>
          <a:solidFill>
            <a:schemeClr val="tx2"/>
          </a:solidFill>
          <a:ln w="3175">
            <a:solidFill>
              <a:srgbClr val="99CCFF"/>
            </a:solidFill>
          </a:ln>
        </p:spPr>
        <p:txBody>
          <a:bodyPr wrap="square" lIns="18000" tIns="18000" rIns="18000" bIns="18000" rtlCol="0" anchor="ctr">
            <a:noAutofit/>
          </a:bodyPr>
          <a:lstStyle>
            <a:defPPr>
              <a:defRPr lang="zh-CN"/>
            </a:defPPr>
            <a:lvl1pPr algn="ctr">
              <a:buNone/>
              <a:defRPr sz="800" b="0">
                <a:latin typeface="Arial"/>
                <a:ea typeface="+mj-ea"/>
              </a:defRPr>
            </a:lvl1pPr>
          </a:lstStyle>
          <a:p>
            <a:pPr fontAlgn="ctr"/>
            <a:r>
              <a:rPr lang="en-US" dirty="0" smtClean="0">
                <a:solidFill>
                  <a:srgbClr val="000000"/>
                </a:solidFill>
                <a:latin typeface="Arial" panose="020B0604020202020204" pitchFamily="34" charset="0"/>
              </a:rPr>
              <a:t>...</a:t>
            </a:r>
            <a:endParaRPr lang="en-US" altLang="zh-CN" dirty="0">
              <a:solidFill>
                <a:srgbClr val="000000"/>
              </a:solidFill>
              <a:latin typeface="Arial" panose="020B0604020202020204" pitchFamily="34" charset="0"/>
              <a:ea typeface="微软雅黑"/>
            </a:endParaRPr>
          </a:p>
        </p:txBody>
      </p:sp>
      <p:sp>
        <p:nvSpPr>
          <p:cNvPr id="124" name="圆角矩形 123"/>
          <p:cNvSpPr/>
          <p:nvPr/>
        </p:nvSpPr>
        <p:spPr bwMode="auto">
          <a:xfrm>
            <a:off x="3067957" y="4986880"/>
            <a:ext cx="985372" cy="960570"/>
          </a:xfrm>
          <a:prstGeom prst="roundRect">
            <a:avLst/>
          </a:prstGeom>
          <a:noFill/>
          <a:ln w="19050" cap="flat" cmpd="sng" algn="ctr">
            <a:solidFill>
              <a:srgbClr val="0B9CE5"/>
            </a:solidFill>
            <a:prstDash val="solid"/>
            <a:round/>
            <a:headEnd type="none" w="med" len="med"/>
            <a:tailEnd type="none" w="med" len="med"/>
          </a:ln>
          <a:effectLst/>
        </p:spPr>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fontAlgn="ctr"/>
            <a:endParaRPr lang="en-US" altLang="zh-CN" dirty="0">
              <a:solidFill>
                <a:srgbClr val="7030A0"/>
              </a:solidFill>
              <a:latin typeface="Arial" panose="020B0604020202020204" pitchFamily="34" charset="0"/>
              <a:ea typeface="微软雅黑"/>
            </a:endParaRPr>
          </a:p>
        </p:txBody>
      </p:sp>
      <p:sp>
        <p:nvSpPr>
          <p:cNvPr id="125" name="TextBox 325"/>
          <p:cNvSpPr txBox="1"/>
          <p:nvPr/>
        </p:nvSpPr>
        <p:spPr>
          <a:xfrm>
            <a:off x="2929111" y="5936896"/>
            <a:ext cx="1297548" cy="253916"/>
          </a:xfrm>
          <a:prstGeom prst="rect">
            <a:avLst/>
          </a:prstGeom>
          <a:noFill/>
        </p:spPr>
        <p:txBody>
          <a:bodyPr wrap="square" lIns="18000" rIns="18000" rtlCol="0">
            <a:noAutofit/>
          </a:bodyPr>
          <a:lstStyle>
            <a:defPPr>
              <a:defRPr lang="zh-CN"/>
            </a:defPPr>
            <a:lvl1pPr>
              <a:buNone/>
              <a:defRPr sz="1000" b="0">
                <a:solidFill>
                  <a:srgbClr val="00B0F0"/>
                </a:solidFill>
                <a:latin typeface="Arial"/>
                <a:ea typeface="+mj-ea"/>
              </a:defRPr>
            </a:lvl1pPr>
          </a:lstStyle>
          <a:p>
            <a:pPr algn="ctr" fontAlgn="ctr"/>
            <a:r>
              <a:rPr lang="en-US" sz="1050" dirty="0" smtClean="0">
                <a:solidFill>
                  <a:srgbClr val="000000">
                    <a:lumMod val="75000"/>
                    <a:lumOff val="25000"/>
                  </a:srgbClr>
                </a:solidFill>
                <a:latin typeface="Arial" panose="020B0604020202020204" pitchFamily="34" charset="0"/>
              </a:rPr>
              <a:t>Server profile B</a:t>
            </a:r>
            <a:endParaRPr lang="en-US" altLang="zh-CN" sz="1050" dirty="0">
              <a:solidFill>
                <a:srgbClr val="000000">
                  <a:lumMod val="75000"/>
                  <a:lumOff val="25000"/>
                </a:srgbClr>
              </a:solidFill>
              <a:latin typeface="Arial" panose="020B0604020202020204" pitchFamily="34" charset="0"/>
              <a:ea typeface="微软雅黑"/>
            </a:endParaRPr>
          </a:p>
        </p:txBody>
      </p:sp>
      <p:sp>
        <p:nvSpPr>
          <p:cNvPr id="126" name="TextBox 325"/>
          <p:cNvSpPr txBox="1"/>
          <p:nvPr/>
        </p:nvSpPr>
        <p:spPr>
          <a:xfrm>
            <a:off x="3210466" y="5025482"/>
            <a:ext cx="720088" cy="261787"/>
          </a:xfrm>
          <a:prstGeom prst="rect">
            <a:avLst/>
          </a:prstGeom>
          <a:solidFill>
            <a:schemeClr val="tx2"/>
          </a:solidFill>
          <a:ln w="3175">
            <a:solidFill>
              <a:srgbClr val="99CCFF"/>
            </a:solidFill>
          </a:ln>
        </p:spPr>
        <p:txBody>
          <a:bodyPr wrap="square" lIns="18000" tIns="18000" rIns="18000" bIns="18000" rtlCol="0" anchor="ctr">
            <a:noAutofit/>
          </a:bodyPr>
          <a:lstStyle>
            <a:defPPr>
              <a:defRPr lang="zh-CN"/>
            </a:defPPr>
            <a:lvl1pPr algn="ctr">
              <a:buNone/>
              <a:defRPr sz="800" b="0">
                <a:latin typeface="Arial"/>
                <a:ea typeface="+mj-ea"/>
              </a:defRPr>
            </a:lvl1pPr>
          </a:lstStyle>
          <a:p>
            <a:pPr fontAlgn="ctr"/>
            <a:r>
              <a:rPr lang="en-US" sz="700" dirty="0" smtClean="0">
                <a:solidFill>
                  <a:srgbClr val="000000"/>
                </a:solidFill>
                <a:latin typeface="Arial" panose="020B0604020202020204" pitchFamily="34" charset="0"/>
              </a:rPr>
              <a:t>BIOS configuration</a:t>
            </a:r>
            <a:endParaRPr lang="en-US" altLang="zh-CN" sz="700" dirty="0">
              <a:solidFill>
                <a:srgbClr val="000000"/>
              </a:solidFill>
              <a:latin typeface="Arial" panose="020B0604020202020204" pitchFamily="34" charset="0"/>
              <a:ea typeface="微软雅黑"/>
            </a:endParaRPr>
          </a:p>
        </p:txBody>
      </p:sp>
      <p:sp>
        <p:nvSpPr>
          <p:cNvPr id="127" name="TextBox 325"/>
          <p:cNvSpPr txBox="1"/>
          <p:nvPr/>
        </p:nvSpPr>
        <p:spPr>
          <a:xfrm>
            <a:off x="3210724" y="5286318"/>
            <a:ext cx="719787" cy="261787"/>
          </a:xfrm>
          <a:prstGeom prst="rect">
            <a:avLst/>
          </a:prstGeom>
          <a:solidFill>
            <a:schemeClr val="tx2"/>
          </a:solidFill>
          <a:ln w="3175">
            <a:solidFill>
              <a:srgbClr val="99CCFF"/>
            </a:solidFill>
          </a:ln>
        </p:spPr>
        <p:txBody>
          <a:bodyPr wrap="square" lIns="18000" tIns="18000" rIns="18000" bIns="18000" rtlCol="0" anchor="ctr">
            <a:noAutofit/>
          </a:bodyPr>
          <a:lstStyle>
            <a:defPPr>
              <a:defRPr lang="zh-CN"/>
            </a:defPPr>
            <a:lvl1pPr algn="ctr">
              <a:buNone/>
              <a:defRPr sz="800" b="0">
                <a:latin typeface="Arial"/>
                <a:ea typeface="+mj-ea"/>
              </a:defRPr>
            </a:lvl1pPr>
          </a:lstStyle>
          <a:p>
            <a:pPr fontAlgn="ctr"/>
            <a:r>
              <a:rPr lang="en-US" sz="700" dirty="0" smtClean="0">
                <a:solidFill>
                  <a:srgbClr val="000000"/>
                </a:solidFill>
                <a:latin typeface="Arial" panose="020B0604020202020204" pitchFamily="34" charset="0"/>
              </a:rPr>
              <a:t>RAID configuration</a:t>
            </a:r>
            <a:endParaRPr lang="en-US" altLang="zh-CN" sz="700" dirty="0">
              <a:solidFill>
                <a:srgbClr val="000000"/>
              </a:solidFill>
              <a:latin typeface="Arial" panose="020B0604020202020204" pitchFamily="34" charset="0"/>
              <a:ea typeface="微软雅黑"/>
            </a:endParaRPr>
          </a:p>
        </p:txBody>
      </p:sp>
      <p:sp>
        <p:nvSpPr>
          <p:cNvPr id="128" name="TextBox 325"/>
          <p:cNvSpPr txBox="1"/>
          <p:nvPr/>
        </p:nvSpPr>
        <p:spPr>
          <a:xfrm>
            <a:off x="3210465" y="5547154"/>
            <a:ext cx="720087" cy="261787"/>
          </a:xfrm>
          <a:prstGeom prst="rect">
            <a:avLst/>
          </a:prstGeom>
          <a:solidFill>
            <a:schemeClr val="tx2"/>
          </a:solidFill>
          <a:ln w="3175">
            <a:solidFill>
              <a:srgbClr val="99CCFF"/>
            </a:solidFill>
          </a:ln>
        </p:spPr>
        <p:txBody>
          <a:bodyPr wrap="square" lIns="18000" tIns="18000" rIns="18000" bIns="18000" rtlCol="0" anchor="ctr">
            <a:noAutofit/>
          </a:bodyPr>
          <a:lstStyle>
            <a:defPPr>
              <a:defRPr lang="zh-CN"/>
            </a:defPPr>
            <a:lvl1pPr algn="ctr">
              <a:buNone/>
              <a:defRPr sz="800" b="0">
                <a:latin typeface="Arial"/>
                <a:ea typeface="+mj-ea"/>
              </a:defRPr>
            </a:lvl1pPr>
          </a:lstStyle>
          <a:p>
            <a:pPr fontAlgn="ctr"/>
            <a:r>
              <a:rPr lang="en-US" sz="700" dirty="0" smtClean="0">
                <a:solidFill>
                  <a:srgbClr val="000000"/>
                </a:solidFill>
                <a:latin typeface="Arial" panose="020B0604020202020204" pitchFamily="34" charset="0"/>
              </a:rPr>
              <a:t>NIC configuration</a:t>
            </a:r>
            <a:endParaRPr lang="en-US" altLang="zh-CN" sz="700" dirty="0">
              <a:solidFill>
                <a:srgbClr val="000000"/>
              </a:solidFill>
              <a:latin typeface="Arial" panose="020B0604020202020204" pitchFamily="34" charset="0"/>
              <a:ea typeface="微软雅黑"/>
            </a:endParaRPr>
          </a:p>
        </p:txBody>
      </p:sp>
      <p:sp>
        <p:nvSpPr>
          <p:cNvPr id="129" name="TextBox 325"/>
          <p:cNvSpPr txBox="1"/>
          <p:nvPr/>
        </p:nvSpPr>
        <p:spPr>
          <a:xfrm>
            <a:off x="3210465" y="5801705"/>
            <a:ext cx="720087" cy="110465"/>
          </a:xfrm>
          <a:prstGeom prst="rect">
            <a:avLst/>
          </a:prstGeom>
          <a:solidFill>
            <a:schemeClr val="tx2"/>
          </a:solidFill>
          <a:ln w="3175">
            <a:solidFill>
              <a:srgbClr val="00B0F0"/>
            </a:solidFill>
          </a:ln>
        </p:spPr>
        <p:txBody>
          <a:bodyPr wrap="square" lIns="18000" tIns="18000" rIns="18000" bIns="18000" rtlCol="0" anchor="ctr">
            <a:noAutofit/>
          </a:bodyPr>
          <a:lstStyle>
            <a:defPPr>
              <a:defRPr lang="zh-CN"/>
            </a:defPPr>
            <a:lvl1pPr algn="ctr">
              <a:buNone/>
              <a:defRPr sz="800" b="0">
                <a:latin typeface="Arial"/>
                <a:ea typeface="+mj-ea"/>
              </a:defRPr>
            </a:lvl1pPr>
          </a:lstStyle>
          <a:p>
            <a:pPr fontAlgn="ctr"/>
            <a:r>
              <a:rPr lang="en-US" dirty="0" smtClean="0">
                <a:solidFill>
                  <a:srgbClr val="000000"/>
                </a:solidFill>
                <a:latin typeface="Arial" panose="020B0604020202020204" pitchFamily="34" charset="0"/>
              </a:rPr>
              <a:t>...</a:t>
            </a:r>
            <a:endParaRPr lang="en-US" altLang="zh-CN" dirty="0">
              <a:solidFill>
                <a:srgbClr val="000000"/>
              </a:solidFill>
              <a:latin typeface="Arial" panose="020B0604020202020204" pitchFamily="34" charset="0"/>
              <a:ea typeface="微软雅黑"/>
            </a:endParaRPr>
          </a:p>
        </p:txBody>
      </p:sp>
      <p:grpSp>
        <p:nvGrpSpPr>
          <p:cNvPr id="116" name="组合 115"/>
          <p:cNvGrpSpPr/>
          <p:nvPr/>
        </p:nvGrpSpPr>
        <p:grpSpPr>
          <a:xfrm>
            <a:off x="4301517" y="5003023"/>
            <a:ext cx="1316646" cy="1194853"/>
            <a:chOff x="4811403" y="4717752"/>
            <a:chExt cx="1281735" cy="1638873"/>
          </a:xfrm>
          <a:solidFill>
            <a:schemeClr val="bg1">
              <a:lumMod val="20000"/>
              <a:lumOff val="80000"/>
            </a:schemeClr>
          </a:solidFill>
        </p:grpSpPr>
        <p:sp>
          <p:nvSpPr>
            <p:cNvPr id="118" name="圆角矩形 117"/>
            <p:cNvSpPr/>
            <p:nvPr/>
          </p:nvSpPr>
          <p:spPr bwMode="auto">
            <a:xfrm>
              <a:off x="4957149" y="4717752"/>
              <a:ext cx="959244" cy="1317528"/>
            </a:xfrm>
            <a:prstGeom prst="roundRect">
              <a:avLst/>
            </a:prstGeom>
            <a:solidFill>
              <a:schemeClr val="tx2"/>
            </a:solidFill>
            <a:ln w="19050" cap="flat" cmpd="sng" algn="ctr">
              <a:solidFill>
                <a:srgbClr val="0B9CE5"/>
              </a:solidFill>
              <a:prstDash val="solid"/>
              <a:round/>
              <a:headEnd type="none" w="med" len="med"/>
              <a:tailEnd type="none" w="med" len="med"/>
            </a:ln>
            <a:effectLst/>
          </p:spPr>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fontAlgn="ctr"/>
              <a:endParaRPr lang="en-US" altLang="zh-CN" dirty="0">
                <a:solidFill>
                  <a:srgbClr val="7030A0"/>
                </a:solidFill>
                <a:latin typeface="Arial" panose="020B0604020202020204" pitchFamily="34" charset="0"/>
                <a:ea typeface="微软雅黑"/>
              </a:endParaRPr>
            </a:p>
          </p:txBody>
        </p:sp>
        <p:sp>
          <p:nvSpPr>
            <p:cNvPr id="119" name="TextBox 325"/>
            <p:cNvSpPr txBox="1"/>
            <p:nvPr/>
          </p:nvSpPr>
          <p:spPr>
            <a:xfrm>
              <a:off x="4811403" y="6008351"/>
              <a:ext cx="1281735" cy="348274"/>
            </a:xfrm>
            <a:prstGeom prst="rect">
              <a:avLst/>
            </a:prstGeom>
            <a:noFill/>
          </p:spPr>
          <p:txBody>
            <a:bodyPr wrap="square" lIns="18000" rIns="18000" rtlCol="0">
              <a:noAutofit/>
            </a:bodyPr>
            <a:lstStyle>
              <a:defPPr>
                <a:defRPr lang="zh-CN"/>
              </a:defPPr>
              <a:lvl1pPr>
                <a:buNone/>
                <a:defRPr sz="1000" b="0">
                  <a:solidFill>
                    <a:srgbClr val="00B0F0"/>
                  </a:solidFill>
                  <a:latin typeface="Arial"/>
                  <a:ea typeface="+mj-ea"/>
                </a:defRPr>
              </a:lvl1pPr>
            </a:lstStyle>
            <a:p>
              <a:pPr algn="ctr" fontAlgn="ctr"/>
              <a:r>
                <a:rPr lang="en-US" sz="1050" dirty="0" smtClean="0">
                  <a:solidFill>
                    <a:srgbClr val="000000">
                      <a:lumMod val="75000"/>
                      <a:lumOff val="25000"/>
                    </a:srgbClr>
                  </a:solidFill>
                  <a:latin typeface="Arial" panose="020B0604020202020204" pitchFamily="34" charset="0"/>
                </a:rPr>
                <a:t>Server profile N</a:t>
              </a:r>
              <a:endParaRPr lang="en-US" altLang="zh-CN" sz="1050" dirty="0">
                <a:solidFill>
                  <a:srgbClr val="000000">
                    <a:lumMod val="75000"/>
                    <a:lumOff val="25000"/>
                  </a:srgbClr>
                </a:solidFill>
                <a:latin typeface="Arial" panose="020B0604020202020204" pitchFamily="34" charset="0"/>
                <a:ea typeface="微软雅黑"/>
              </a:endParaRPr>
            </a:p>
          </p:txBody>
        </p:sp>
      </p:grpSp>
      <p:sp>
        <p:nvSpPr>
          <p:cNvPr id="117" name="TextBox 325"/>
          <p:cNvSpPr txBox="1"/>
          <p:nvPr/>
        </p:nvSpPr>
        <p:spPr>
          <a:xfrm>
            <a:off x="4070110" y="5350646"/>
            <a:ext cx="333479" cy="400110"/>
          </a:xfrm>
          <a:prstGeom prst="rect">
            <a:avLst/>
          </a:prstGeom>
          <a:noFill/>
        </p:spPr>
        <p:txBody>
          <a:bodyPr wrap="square" lIns="18000" rIns="18000" rtlCol="0">
            <a:noAutofit/>
          </a:bodyPr>
          <a:lstStyle>
            <a:defPPr>
              <a:defRPr lang="zh-CN"/>
            </a:defPPr>
            <a:lvl1pPr>
              <a:buNone/>
              <a:defRPr sz="1000" b="0">
                <a:solidFill>
                  <a:srgbClr val="00B0F0"/>
                </a:solidFill>
                <a:latin typeface="Arial"/>
                <a:ea typeface="+mj-ea"/>
              </a:defRPr>
            </a:lvl1pPr>
          </a:lstStyle>
          <a:p>
            <a:pPr fontAlgn="ctr"/>
            <a:r>
              <a:rPr lang="en-US" altLang="zh-CN" dirty="0" smtClean="0">
                <a:solidFill>
                  <a:srgbClr val="000000"/>
                </a:solidFill>
                <a:latin typeface="Arial" panose="020B0604020202020204" pitchFamily="34" charset="0"/>
              </a:rPr>
              <a:t>  ...</a:t>
            </a:r>
            <a:endParaRPr lang="en-US" altLang="zh-CN" dirty="0">
              <a:solidFill>
                <a:srgbClr val="000000"/>
              </a:solidFill>
              <a:latin typeface="Arial" panose="020B0604020202020204" pitchFamily="34" charset="0"/>
              <a:ea typeface="微软雅黑"/>
            </a:endParaRPr>
          </a:p>
        </p:txBody>
      </p:sp>
      <p:sp>
        <p:nvSpPr>
          <p:cNvPr id="110" name="TextBox 325"/>
          <p:cNvSpPr txBox="1"/>
          <p:nvPr/>
        </p:nvSpPr>
        <p:spPr>
          <a:xfrm>
            <a:off x="511425" y="5197296"/>
            <a:ext cx="1094379" cy="307777"/>
          </a:xfrm>
          <a:prstGeom prst="rect">
            <a:avLst/>
          </a:prstGeom>
          <a:noFill/>
        </p:spPr>
        <p:txBody>
          <a:bodyPr wrap="square" lIns="18000" rIns="18000" rtlCol="0">
            <a:noAutofit/>
          </a:bodyPr>
          <a:lstStyle>
            <a:defPPr>
              <a:defRPr lang="zh-CN"/>
            </a:defPPr>
            <a:lvl1pPr>
              <a:buNone/>
              <a:defRPr sz="1000" b="0">
                <a:solidFill>
                  <a:srgbClr val="00B0F0"/>
                </a:solidFill>
                <a:latin typeface="Arial"/>
                <a:ea typeface="+mj-ea"/>
              </a:defRPr>
            </a:lvl1pPr>
          </a:lstStyle>
          <a:p>
            <a:pPr algn="ctr" fontAlgn="ctr"/>
            <a:r>
              <a:rPr lang="en-US" sz="1400" dirty="0" smtClean="0">
                <a:solidFill>
                  <a:srgbClr val="000000"/>
                </a:solidFill>
                <a:latin typeface="Arial" panose="020B0604020202020204" pitchFamily="34" charset="0"/>
              </a:rPr>
              <a:t>Server profiles</a:t>
            </a:r>
            <a:endParaRPr lang="en-US" altLang="zh-CN" sz="1400" dirty="0">
              <a:solidFill>
                <a:srgbClr val="000000"/>
              </a:solidFill>
              <a:latin typeface="Arial" panose="020B0604020202020204" pitchFamily="34" charset="0"/>
              <a:ea typeface="微软雅黑"/>
            </a:endParaRPr>
          </a:p>
        </p:txBody>
      </p:sp>
      <p:sp>
        <p:nvSpPr>
          <p:cNvPr id="111" name="TextBox 325"/>
          <p:cNvSpPr txBox="1"/>
          <p:nvPr/>
        </p:nvSpPr>
        <p:spPr>
          <a:xfrm>
            <a:off x="1988875" y="5004622"/>
            <a:ext cx="720088" cy="261787"/>
          </a:xfrm>
          <a:prstGeom prst="rect">
            <a:avLst/>
          </a:prstGeom>
          <a:solidFill>
            <a:schemeClr val="tx2"/>
          </a:solidFill>
          <a:ln w="3175">
            <a:solidFill>
              <a:srgbClr val="99CCFF"/>
            </a:solidFill>
          </a:ln>
        </p:spPr>
        <p:txBody>
          <a:bodyPr wrap="square" lIns="18000" tIns="18000" rIns="18000" bIns="18000" rtlCol="0" anchor="ctr">
            <a:noAutofit/>
          </a:bodyPr>
          <a:lstStyle>
            <a:defPPr>
              <a:defRPr lang="zh-CN"/>
            </a:defPPr>
            <a:lvl1pPr algn="ctr">
              <a:buNone/>
              <a:defRPr sz="800" b="0">
                <a:latin typeface="Arial"/>
                <a:ea typeface="+mj-ea"/>
              </a:defRPr>
            </a:lvl1pPr>
          </a:lstStyle>
          <a:p>
            <a:pPr fontAlgn="ctr"/>
            <a:r>
              <a:rPr lang="en-US" sz="700" dirty="0" smtClean="0">
                <a:solidFill>
                  <a:srgbClr val="000000"/>
                </a:solidFill>
                <a:latin typeface="Arial" panose="020B0604020202020204" pitchFamily="34" charset="0"/>
              </a:rPr>
              <a:t>BIOS configuration</a:t>
            </a:r>
            <a:endParaRPr lang="en-US" sz="700" dirty="0">
              <a:solidFill>
                <a:srgbClr val="000000"/>
              </a:solidFill>
              <a:latin typeface="Arial" panose="020B0604020202020204" pitchFamily="34" charset="0"/>
            </a:endParaRPr>
          </a:p>
        </p:txBody>
      </p:sp>
      <p:sp>
        <p:nvSpPr>
          <p:cNvPr id="58" name="圆角矩形 57"/>
          <p:cNvSpPr/>
          <p:nvPr/>
        </p:nvSpPr>
        <p:spPr bwMode="auto">
          <a:xfrm>
            <a:off x="1566110" y="2784683"/>
            <a:ext cx="5547754" cy="1827584"/>
          </a:xfrm>
          <a:prstGeom prst="roundRect">
            <a:avLst>
              <a:gd name="adj" fmla="val 6421"/>
            </a:avLst>
          </a:prstGeom>
          <a:solidFill>
            <a:schemeClr val="tx2">
              <a:lumMod val="95000"/>
            </a:schemeClr>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000" tIns="45720" rIns="18000" bIns="45720" numCol="1" rtlCol="0" anchor="t" anchorCtr="0" compatLnSpc="1">
            <a:prstTxWarp prst="textNoShape">
              <a:avLst/>
            </a:prstTxWarp>
            <a:noAutofit/>
          </a:bodyPr>
          <a:lstStyle/>
          <a:p>
            <a:pPr fontAlgn="ctr">
              <a:buClr>
                <a:srgbClr val="CC9900"/>
              </a:buClr>
            </a:pPr>
            <a:endParaRPr lang="en-US" altLang="zh-CN" sz="1200" dirty="0">
              <a:solidFill>
                <a:srgbClr val="000000"/>
              </a:solidFill>
              <a:latin typeface="Arial" panose="020B0604020202020204" pitchFamily="34" charset="0"/>
            </a:endParaRPr>
          </a:p>
        </p:txBody>
      </p:sp>
      <p:sp>
        <p:nvSpPr>
          <p:cNvPr id="59" name="圆角矩形 58"/>
          <p:cNvSpPr/>
          <p:nvPr/>
        </p:nvSpPr>
        <p:spPr bwMode="auto">
          <a:xfrm>
            <a:off x="4815899" y="3260932"/>
            <a:ext cx="895227" cy="1159471"/>
          </a:xfrm>
          <a:prstGeom prst="roundRect">
            <a:avLst/>
          </a:prstGeom>
          <a:solidFill>
            <a:schemeClr val="tx2"/>
          </a:solidFill>
          <a:ln w="19050" cap="flat" cmpd="sng" algn="ctr">
            <a:solidFill>
              <a:srgbClr val="0B9CE5"/>
            </a:solidFill>
            <a:prstDash val="solid"/>
            <a:round/>
            <a:headEnd type="none" w="med" len="med"/>
            <a:tailEnd type="none" w="med" len="med"/>
          </a:ln>
          <a:effectLst/>
        </p:spPr>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60" name="圆角矩形 59"/>
          <p:cNvSpPr/>
          <p:nvPr/>
        </p:nvSpPr>
        <p:spPr bwMode="auto">
          <a:xfrm>
            <a:off x="1830015" y="3258721"/>
            <a:ext cx="1402878" cy="1159472"/>
          </a:xfrm>
          <a:prstGeom prst="roundRect">
            <a:avLst/>
          </a:prstGeom>
          <a:solidFill>
            <a:schemeClr val="tx2"/>
          </a:solidFill>
          <a:ln w="19050" cap="flat" cmpd="sng" algn="ctr">
            <a:solidFill>
              <a:srgbClr val="0B9CE5"/>
            </a:solidFill>
            <a:prstDash val="solid"/>
            <a:round/>
            <a:headEnd type="none" w="med" len="med"/>
            <a:tailEnd type="none" w="med" len="med"/>
          </a:ln>
          <a:effectLst/>
        </p:spPr>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61" name="圆角矩形 60"/>
          <p:cNvSpPr/>
          <p:nvPr/>
        </p:nvSpPr>
        <p:spPr bwMode="auto">
          <a:xfrm>
            <a:off x="3448116" y="3260932"/>
            <a:ext cx="1166440" cy="1159471"/>
          </a:xfrm>
          <a:prstGeom prst="roundRect">
            <a:avLst/>
          </a:prstGeom>
          <a:solidFill>
            <a:schemeClr val="tx2"/>
          </a:solidFill>
          <a:ln w="19050" cap="flat" cmpd="sng" algn="ctr">
            <a:solidFill>
              <a:srgbClr val="0B9CE5"/>
            </a:solidFill>
            <a:prstDash val="solid"/>
            <a:round/>
            <a:headEnd type="none" w="med" len="med"/>
            <a:tailEnd type="none" w="med" len="med"/>
          </a:ln>
          <a:effectLst/>
        </p:spPr>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62" name="TextBox 325"/>
          <p:cNvSpPr txBox="1"/>
          <p:nvPr/>
        </p:nvSpPr>
        <p:spPr>
          <a:xfrm>
            <a:off x="2157682" y="3351131"/>
            <a:ext cx="755854" cy="246221"/>
          </a:xfrm>
          <a:prstGeom prst="rect">
            <a:avLst/>
          </a:prstGeom>
          <a:solidFill>
            <a:schemeClr val="tx2"/>
          </a:solidFill>
        </p:spPr>
        <p:txBody>
          <a:bodyPr wrap="square" lIns="18000" rIns="18000" rtlCol="0">
            <a:noAutofit/>
          </a:bodyPr>
          <a:lstStyle/>
          <a:p>
            <a:pPr fontAlgn="ctr"/>
            <a:r>
              <a:rPr lang="en-US" sz="1000" dirty="0" smtClean="0">
                <a:solidFill>
                  <a:srgbClr val="000000"/>
                </a:solidFill>
                <a:latin typeface="Arial" panose="020B0604020202020204" pitchFamily="34" charset="0"/>
              </a:rPr>
              <a:t>Blade slot</a:t>
            </a:r>
            <a:endParaRPr lang="en-US" sz="1000" dirty="0">
              <a:solidFill>
                <a:srgbClr val="000000"/>
              </a:solidFill>
              <a:latin typeface="Arial" panose="020B0604020202020204" pitchFamily="34" charset="0"/>
            </a:endParaRPr>
          </a:p>
        </p:txBody>
      </p:sp>
      <p:sp>
        <p:nvSpPr>
          <p:cNvPr id="63" name="圆角矩形 62"/>
          <p:cNvSpPr/>
          <p:nvPr/>
        </p:nvSpPr>
        <p:spPr bwMode="auto">
          <a:xfrm>
            <a:off x="5915008" y="4005583"/>
            <a:ext cx="1034492" cy="414820"/>
          </a:xfrm>
          <a:prstGeom prst="roundRect">
            <a:avLst/>
          </a:prstGeom>
          <a:solidFill>
            <a:schemeClr val="tx2"/>
          </a:solidFill>
          <a:ln w="19050" cap="flat" cmpd="sng" algn="ctr">
            <a:solidFill>
              <a:srgbClr val="0B9CE5"/>
            </a:solidFill>
            <a:prstDash val="solid"/>
            <a:round/>
            <a:headEnd type="none" w="med" len="med"/>
            <a:tailEnd type="none" w="med" len="med"/>
          </a:ln>
          <a:effectLst/>
        </p:spPr>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fontAlgn="ctr"/>
            <a:r>
              <a:rPr lang="en-US" sz="1000" dirty="0" smtClean="0">
                <a:solidFill>
                  <a:srgbClr val="000000">
                    <a:lumMod val="75000"/>
                    <a:lumOff val="25000"/>
                  </a:srgbClr>
                </a:solidFill>
                <a:latin typeface="Arial" panose="020B0604020202020204" pitchFamily="34" charset="0"/>
              </a:rPr>
              <a:t>Fan power</a:t>
            </a:r>
            <a:endParaRPr lang="en-US" altLang="zh-CN" sz="1000" dirty="0" smtClean="0">
              <a:solidFill>
                <a:srgbClr val="000000">
                  <a:lumMod val="75000"/>
                  <a:lumOff val="25000"/>
                </a:srgbClr>
              </a:solidFill>
              <a:latin typeface="Arial" panose="020B0604020202020204" pitchFamily="34" charset="0"/>
              <a:ea typeface="微软雅黑"/>
            </a:endParaRPr>
          </a:p>
          <a:p>
            <a:pPr algn="ctr" fontAlgn="ctr"/>
            <a:r>
              <a:rPr lang="en-US" sz="1000" dirty="0" smtClean="0">
                <a:solidFill>
                  <a:srgbClr val="000000">
                    <a:lumMod val="75000"/>
                    <a:lumOff val="25000"/>
                  </a:srgbClr>
                </a:solidFill>
                <a:latin typeface="Arial" panose="020B0604020202020204" pitchFamily="34" charset="0"/>
              </a:rPr>
              <a:t>configuration</a:t>
            </a:r>
            <a:endParaRPr lang="en-US" altLang="zh-CN" sz="1000" dirty="0">
              <a:solidFill>
                <a:srgbClr val="000000">
                  <a:lumMod val="75000"/>
                  <a:lumOff val="25000"/>
                </a:srgbClr>
              </a:solidFill>
              <a:latin typeface="Arial" panose="020B0604020202020204" pitchFamily="34" charset="0"/>
              <a:ea typeface="微软雅黑"/>
            </a:endParaRPr>
          </a:p>
        </p:txBody>
      </p:sp>
      <p:sp>
        <p:nvSpPr>
          <p:cNvPr id="64" name="TextBox 325"/>
          <p:cNvSpPr txBox="1"/>
          <p:nvPr/>
        </p:nvSpPr>
        <p:spPr>
          <a:xfrm>
            <a:off x="3201480" y="2838949"/>
            <a:ext cx="1710708" cy="253916"/>
          </a:xfrm>
          <a:prstGeom prst="rect">
            <a:avLst/>
          </a:prstGeom>
          <a:noFill/>
        </p:spPr>
        <p:txBody>
          <a:bodyPr wrap="square" lIns="18000" rIns="18000" rtlCol="0">
            <a:noAutofit/>
          </a:bodyPr>
          <a:lstStyle>
            <a:defPPr>
              <a:defRPr lang="zh-CN"/>
            </a:defPPr>
            <a:lvl1pPr>
              <a:buNone/>
              <a:defRPr sz="1000" b="0">
                <a:solidFill>
                  <a:srgbClr val="00B0F0"/>
                </a:solidFill>
                <a:latin typeface="Arial"/>
                <a:ea typeface="+mj-ea"/>
              </a:defRPr>
            </a:lvl1pPr>
          </a:lstStyle>
          <a:p>
            <a:pPr algn="ctr" fontAlgn="ctr"/>
            <a:r>
              <a:rPr lang="en-US" dirty="0" smtClean="0">
                <a:solidFill>
                  <a:srgbClr val="000000">
                    <a:lumMod val="75000"/>
                    <a:lumOff val="25000"/>
                  </a:srgbClr>
                </a:solidFill>
                <a:latin typeface="Arial" panose="020B0604020202020204" pitchFamily="34" charset="0"/>
              </a:rPr>
              <a:t>Switch module model configuration</a:t>
            </a:r>
            <a:endParaRPr lang="en-US" dirty="0">
              <a:solidFill>
                <a:srgbClr val="000000">
                  <a:lumMod val="75000"/>
                  <a:lumOff val="25000"/>
                </a:srgbClr>
              </a:solidFill>
              <a:latin typeface="Arial" panose="020B0604020202020204" pitchFamily="34" charset="0"/>
            </a:endParaRPr>
          </a:p>
        </p:txBody>
      </p:sp>
      <p:sp>
        <p:nvSpPr>
          <p:cNvPr id="65" name="TextBox 325"/>
          <p:cNvSpPr txBox="1"/>
          <p:nvPr/>
        </p:nvSpPr>
        <p:spPr>
          <a:xfrm>
            <a:off x="3505014" y="3234746"/>
            <a:ext cx="1049624" cy="246221"/>
          </a:xfrm>
          <a:prstGeom prst="rect">
            <a:avLst/>
          </a:prstGeom>
          <a:noFill/>
        </p:spPr>
        <p:txBody>
          <a:bodyPr wrap="square" lIns="18000" rIns="18000" rtlCol="0">
            <a:noAutofit/>
          </a:bodyPr>
          <a:lstStyle/>
          <a:p>
            <a:pPr algn="ctr" fontAlgn="ctr"/>
            <a:r>
              <a:rPr lang="en-US" sz="1000" dirty="0" smtClean="0">
                <a:solidFill>
                  <a:srgbClr val="000000"/>
                </a:solidFill>
                <a:latin typeface="Arial" panose="020B0604020202020204" pitchFamily="34" charset="0"/>
              </a:rPr>
              <a:t>Slot number of the switch module</a:t>
            </a:r>
            <a:endParaRPr lang="en-US" sz="1000" dirty="0">
              <a:solidFill>
                <a:srgbClr val="000000"/>
              </a:solidFill>
              <a:latin typeface="Arial" panose="020B0604020202020204" pitchFamily="34" charset="0"/>
            </a:endParaRPr>
          </a:p>
        </p:txBody>
      </p:sp>
      <p:sp>
        <p:nvSpPr>
          <p:cNvPr id="66" name="圆角矩形 65"/>
          <p:cNvSpPr/>
          <p:nvPr/>
        </p:nvSpPr>
        <p:spPr bwMode="auto">
          <a:xfrm>
            <a:off x="5915007" y="3339586"/>
            <a:ext cx="1036946" cy="415433"/>
          </a:xfrm>
          <a:prstGeom prst="roundRect">
            <a:avLst/>
          </a:prstGeom>
          <a:solidFill>
            <a:schemeClr val="tx2"/>
          </a:solidFill>
          <a:ln w="19050" cap="flat" cmpd="sng" algn="ctr">
            <a:solidFill>
              <a:srgbClr val="0B9CE5"/>
            </a:solidFill>
            <a:prstDash val="solid"/>
            <a:round/>
            <a:headEnd type="none" w="med" len="med"/>
            <a:tailEnd type="none" w="med" len="med"/>
          </a:ln>
          <a:effectLst/>
        </p:spPr>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fontAlgn="ctr"/>
            <a:r>
              <a:rPr lang="en-US" sz="1000" dirty="0" smtClean="0">
                <a:solidFill>
                  <a:srgbClr val="000000">
                    <a:lumMod val="75000"/>
                    <a:lumOff val="25000"/>
                  </a:srgbClr>
                </a:solidFill>
                <a:latin typeface="Arial" panose="020B0604020202020204" pitchFamily="34" charset="0"/>
              </a:rPr>
              <a:t>Network connection</a:t>
            </a:r>
            <a:endParaRPr lang="en-US" altLang="zh-CN" sz="1000" dirty="0">
              <a:solidFill>
                <a:srgbClr val="000000">
                  <a:lumMod val="75000"/>
                  <a:lumOff val="25000"/>
                </a:srgbClr>
              </a:solidFill>
              <a:latin typeface="Arial" panose="020B0604020202020204" pitchFamily="34" charset="0"/>
              <a:ea typeface="微软雅黑"/>
            </a:endParaRPr>
          </a:p>
        </p:txBody>
      </p:sp>
      <p:sp>
        <p:nvSpPr>
          <p:cNvPr id="67" name="TextBox 325"/>
          <p:cNvSpPr txBox="1"/>
          <p:nvPr/>
        </p:nvSpPr>
        <p:spPr>
          <a:xfrm>
            <a:off x="4962127" y="3495474"/>
            <a:ext cx="562675" cy="338554"/>
          </a:xfrm>
          <a:prstGeom prst="rect">
            <a:avLst/>
          </a:prstGeom>
          <a:solidFill>
            <a:schemeClr val="tx2"/>
          </a:solidFill>
          <a:ln w="3175" cap="rnd">
            <a:solidFill>
              <a:srgbClr val="99CCFF"/>
            </a:solidFill>
          </a:ln>
        </p:spPr>
        <p:txBody>
          <a:bodyPr wrap="square" lIns="18000" rIns="18000" rtlCol="0" anchor="ctr">
            <a:noAutofit/>
          </a:bodyPr>
          <a:lstStyle/>
          <a:p>
            <a:pPr algn="ctr" fontAlgn="ctr"/>
            <a:r>
              <a:rPr lang="en-US" sz="800" dirty="0" smtClean="0">
                <a:solidFill>
                  <a:srgbClr val="000000"/>
                </a:solidFill>
                <a:latin typeface="Arial" panose="020B0604020202020204" pitchFamily="34" charset="0"/>
              </a:rPr>
              <a:t>MAC pool</a:t>
            </a:r>
            <a:endParaRPr lang="en-US" sz="800" dirty="0">
              <a:solidFill>
                <a:srgbClr val="000000"/>
              </a:solidFill>
              <a:latin typeface="Arial" panose="020B0604020202020204" pitchFamily="34" charset="0"/>
            </a:endParaRPr>
          </a:p>
        </p:txBody>
      </p:sp>
      <p:sp>
        <p:nvSpPr>
          <p:cNvPr id="68" name="TextBox 325"/>
          <p:cNvSpPr txBox="1"/>
          <p:nvPr/>
        </p:nvSpPr>
        <p:spPr>
          <a:xfrm>
            <a:off x="4962128" y="3995447"/>
            <a:ext cx="562675" cy="338554"/>
          </a:xfrm>
          <a:prstGeom prst="rect">
            <a:avLst/>
          </a:prstGeom>
          <a:solidFill>
            <a:schemeClr val="tx2"/>
          </a:solidFill>
          <a:ln w="3175">
            <a:solidFill>
              <a:srgbClr val="99CCFF"/>
            </a:solidFill>
          </a:ln>
        </p:spPr>
        <p:txBody>
          <a:bodyPr wrap="square" lIns="18000" rIns="18000" rtlCol="0" anchor="ctr">
            <a:noAutofit/>
          </a:bodyPr>
          <a:lstStyle/>
          <a:p>
            <a:pPr algn="ctr" fontAlgn="ctr"/>
            <a:r>
              <a:rPr lang="en-US" sz="800" dirty="0" smtClean="0">
                <a:solidFill>
                  <a:srgbClr val="000000"/>
                </a:solidFill>
                <a:latin typeface="Arial" panose="020B0604020202020204" pitchFamily="34" charset="0"/>
              </a:rPr>
              <a:t>WWN pool</a:t>
            </a:r>
            <a:endParaRPr lang="en-US" sz="800" dirty="0">
              <a:solidFill>
                <a:srgbClr val="000000"/>
              </a:solidFill>
              <a:latin typeface="Arial" panose="020B0604020202020204" pitchFamily="34" charset="0"/>
            </a:endParaRPr>
          </a:p>
        </p:txBody>
      </p:sp>
      <p:sp>
        <p:nvSpPr>
          <p:cNvPr id="69" name="TextBox 325"/>
          <p:cNvSpPr txBox="1"/>
          <p:nvPr/>
        </p:nvSpPr>
        <p:spPr>
          <a:xfrm>
            <a:off x="4542677" y="2833448"/>
            <a:ext cx="1401573" cy="253916"/>
          </a:xfrm>
          <a:prstGeom prst="rect">
            <a:avLst/>
          </a:prstGeom>
          <a:noFill/>
        </p:spPr>
        <p:txBody>
          <a:bodyPr wrap="square" lIns="18000" rIns="18000" rtlCol="0">
            <a:noAutofit/>
          </a:bodyPr>
          <a:lstStyle>
            <a:defPPr>
              <a:defRPr lang="zh-CN"/>
            </a:defPPr>
            <a:lvl1pPr>
              <a:buNone/>
              <a:defRPr sz="1000" b="0">
                <a:solidFill>
                  <a:srgbClr val="00B0F0"/>
                </a:solidFill>
                <a:latin typeface="Arial"/>
                <a:ea typeface="+mj-ea"/>
              </a:defRPr>
            </a:lvl1pPr>
          </a:lstStyle>
          <a:p>
            <a:pPr algn="ctr" fontAlgn="ctr"/>
            <a:r>
              <a:rPr lang="en-US" dirty="0" smtClean="0">
                <a:solidFill>
                  <a:srgbClr val="000000">
                    <a:lumMod val="75000"/>
                    <a:lumOff val="25000"/>
                  </a:srgbClr>
                </a:solidFill>
                <a:latin typeface="Arial" panose="020B0604020202020204" pitchFamily="34" charset="0"/>
              </a:rPr>
              <a:t>Resource pool configuration</a:t>
            </a:r>
            <a:endParaRPr lang="en-US" altLang="zh-CN" dirty="0">
              <a:solidFill>
                <a:srgbClr val="000000">
                  <a:lumMod val="75000"/>
                  <a:lumOff val="25000"/>
                </a:srgbClr>
              </a:solidFill>
              <a:latin typeface="Arial" panose="020B0604020202020204" pitchFamily="34" charset="0"/>
              <a:ea typeface="微软雅黑"/>
            </a:endParaRPr>
          </a:p>
        </p:txBody>
      </p:sp>
      <p:sp>
        <p:nvSpPr>
          <p:cNvPr id="70" name="TextBox 325"/>
          <p:cNvSpPr txBox="1"/>
          <p:nvPr/>
        </p:nvSpPr>
        <p:spPr>
          <a:xfrm>
            <a:off x="1537879" y="2847382"/>
            <a:ext cx="1979096" cy="415498"/>
          </a:xfrm>
          <a:prstGeom prst="rect">
            <a:avLst/>
          </a:prstGeom>
          <a:noFill/>
        </p:spPr>
        <p:txBody>
          <a:bodyPr wrap="square" lIns="18000" rIns="18000" rtlCol="0">
            <a:noAutofit/>
          </a:bodyPr>
          <a:lstStyle>
            <a:defPPr>
              <a:defRPr lang="zh-CN"/>
            </a:defPPr>
            <a:lvl1pPr>
              <a:buNone/>
              <a:defRPr sz="1000" b="0">
                <a:solidFill>
                  <a:srgbClr val="00B0F0"/>
                </a:solidFill>
                <a:latin typeface="Arial"/>
                <a:ea typeface="+mj-ea"/>
              </a:defRPr>
            </a:lvl1pPr>
          </a:lstStyle>
          <a:p>
            <a:pPr algn="ctr" fontAlgn="ctr"/>
            <a:r>
              <a:rPr lang="en-US" dirty="0" smtClean="0">
                <a:solidFill>
                  <a:srgbClr val="000000">
                    <a:lumMod val="75000"/>
                    <a:lumOff val="25000"/>
                  </a:srgbClr>
                </a:solidFill>
                <a:latin typeface="Arial" panose="020B0604020202020204" pitchFamily="34" charset="0"/>
              </a:rPr>
              <a:t>Blade slot and server profile</a:t>
            </a:r>
            <a:endParaRPr lang="en-US" altLang="zh-CN" dirty="0" smtClean="0">
              <a:solidFill>
                <a:srgbClr val="000000">
                  <a:lumMod val="75000"/>
                  <a:lumOff val="25000"/>
                </a:srgbClr>
              </a:solidFill>
              <a:latin typeface="Arial" panose="020B0604020202020204" pitchFamily="34" charset="0"/>
              <a:ea typeface="微软雅黑"/>
            </a:endParaRPr>
          </a:p>
          <a:p>
            <a:pPr algn="ctr" fontAlgn="ctr"/>
            <a:r>
              <a:rPr lang="en-US" dirty="0" smtClean="0">
                <a:solidFill>
                  <a:srgbClr val="000000">
                    <a:lumMod val="75000"/>
                    <a:lumOff val="25000"/>
                  </a:srgbClr>
                </a:solidFill>
                <a:latin typeface="Arial" panose="020B0604020202020204" pitchFamily="34" charset="0"/>
              </a:rPr>
              <a:t>binding configuration</a:t>
            </a:r>
            <a:endParaRPr lang="en-US" dirty="0">
              <a:solidFill>
                <a:srgbClr val="000000">
                  <a:lumMod val="75000"/>
                  <a:lumOff val="25000"/>
                </a:srgbClr>
              </a:solidFill>
              <a:latin typeface="Arial" panose="020B0604020202020204" pitchFamily="34" charset="0"/>
            </a:endParaRPr>
          </a:p>
        </p:txBody>
      </p:sp>
      <p:grpSp>
        <p:nvGrpSpPr>
          <p:cNvPr id="71" name="组合 70"/>
          <p:cNvGrpSpPr/>
          <p:nvPr/>
        </p:nvGrpSpPr>
        <p:grpSpPr>
          <a:xfrm>
            <a:off x="2035728" y="3566765"/>
            <a:ext cx="924052" cy="722797"/>
            <a:chOff x="1141882" y="4024075"/>
            <a:chExt cx="993356" cy="909241"/>
          </a:xfrm>
          <a:solidFill>
            <a:schemeClr val="bg1">
              <a:lumMod val="20000"/>
              <a:lumOff val="80000"/>
            </a:schemeClr>
          </a:solidFill>
        </p:grpSpPr>
        <p:sp>
          <p:nvSpPr>
            <p:cNvPr id="93" name="矩形 92"/>
            <p:cNvSpPr/>
            <p:nvPr/>
          </p:nvSpPr>
          <p:spPr bwMode="auto">
            <a:xfrm>
              <a:off x="1638560" y="4024075"/>
              <a:ext cx="496678" cy="113212"/>
            </a:xfrm>
            <a:prstGeom prst="rect">
              <a:avLst/>
            </a:prstGeom>
            <a:solidFill>
              <a:schemeClr val="tx2"/>
            </a:solidFill>
            <a:ln w="3175">
              <a:solidFill>
                <a:srgbClr val="99CCFF"/>
              </a:solidFill>
              <a:miter lim="800000"/>
              <a:headEnd/>
              <a:tailEnd/>
            </a:ln>
          </p:spPr>
          <p:txBody>
            <a:bodyPr vert="horz" wrap="square" lIns="18000" tIns="40070" rIns="18000"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94" name="矩形 93"/>
            <p:cNvSpPr/>
            <p:nvPr/>
          </p:nvSpPr>
          <p:spPr bwMode="auto">
            <a:xfrm>
              <a:off x="1141882" y="4024075"/>
              <a:ext cx="496678" cy="113212"/>
            </a:xfrm>
            <a:prstGeom prst="rect">
              <a:avLst/>
            </a:prstGeom>
            <a:solidFill>
              <a:schemeClr val="tx2"/>
            </a:solidFill>
            <a:ln w="3175">
              <a:solidFill>
                <a:srgbClr val="99CCFF"/>
              </a:solidFill>
              <a:miter lim="800000"/>
              <a:headEnd/>
              <a:tailEnd/>
            </a:ln>
          </p:spPr>
          <p:txBody>
            <a:bodyPr vert="horz" wrap="square" lIns="18000" tIns="40070" rIns="18000"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95" name="矩形 94"/>
            <p:cNvSpPr/>
            <p:nvPr/>
          </p:nvSpPr>
          <p:spPr bwMode="auto">
            <a:xfrm>
              <a:off x="1638560" y="4137287"/>
              <a:ext cx="496678" cy="113212"/>
            </a:xfrm>
            <a:prstGeom prst="rect">
              <a:avLst/>
            </a:prstGeom>
            <a:solidFill>
              <a:schemeClr val="tx2"/>
            </a:solidFill>
            <a:ln w="3175">
              <a:solidFill>
                <a:srgbClr val="99CCFF"/>
              </a:solidFill>
              <a:miter lim="800000"/>
              <a:headEnd/>
              <a:tailEnd/>
            </a:ln>
          </p:spPr>
          <p:txBody>
            <a:bodyPr vert="horz" wrap="square" lIns="18000" tIns="40070" rIns="18000"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96" name="矩形 95"/>
            <p:cNvSpPr/>
            <p:nvPr/>
          </p:nvSpPr>
          <p:spPr bwMode="auto">
            <a:xfrm>
              <a:off x="1141882" y="4137287"/>
              <a:ext cx="496678" cy="113212"/>
            </a:xfrm>
            <a:prstGeom prst="rect">
              <a:avLst/>
            </a:prstGeom>
            <a:solidFill>
              <a:schemeClr val="tx2"/>
            </a:solidFill>
            <a:ln w="3175">
              <a:solidFill>
                <a:srgbClr val="99CCFF"/>
              </a:solidFill>
              <a:miter lim="800000"/>
              <a:headEnd/>
              <a:tailEnd/>
            </a:ln>
          </p:spPr>
          <p:txBody>
            <a:bodyPr vert="horz" wrap="square" lIns="18000" tIns="40070" rIns="18000"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97" name="矩形 96"/>
            <p:cNvSpPr/>
            <p:nvPr/>
          </p:nvSpPr>
          <p:spPr bwMode="auto">
            <a:xfrm>
              <a:off x="1638560" y="4250499"/>
              <a:ext cx="496678" cy="113212"/>
            </a:xfrm>
            <a:prstGeom prst="rect">
              <a:avLst/>
            </a:prstGeom>
            <a:solidFill>
              <a:schemeClr val="tx2"/>
            </a:solidFill>
            <a:ln w="3175">
              <a:solidFill>
                <a:srgbClr val="99CCFF"/>
              </a:solidFill>
              <a:miter lim="800000"/>
              <a:headEnd/>
              <a:tailEnd/>
            </a:ln>
          </p:spPr>
          <p:txBody>
            <a:bodyPr vert="horz" wrap="square" lIns="18000" tIns="40070" rIns="18000"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98" name="矩形 97"/>
            <p:cNvSpPr/>
            <p:nvPr/>
          </p:nvSpPr>
          <p:spPr bwMode="auto">
            <a:xfrm>
              <a:off x="1141882" y="4250499"/>
              <a:ext cx="496678" cy="113212"/>
            </a:xfrm>
            <a:prstGeom prst="rect">
              <a:avLst/>
            </a:prstGeom>
            <a:solidFill>
              <a:schemeClr val="tx2"/>
            </a:solidFill>
            <a:ln w="3175">
              <a:solidFill>
                <a:srgbClr val="99CCFF"/>
              </a:solidFill>
              <a:miter lim="800000"/>
              <a:headEnd/>
              <a:tailEnd/>
            </a:ln>
          </p:spPr>
          <p:txBody>
            <a:bodyPr vert="horz" wrap="square" lIns="18000" tIns="40070" rIns="18000"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99" name="矩形 98"/>
            <p:cNvSpPr/>
            <p:nvPr/>
          </p:nvSpPr>
          <p:spPr bwMode="auto">
            <a:xfrm>
              <a:off x="1638560" y="4363711"/>
              <a:ext cx="496678" cy="113212"/>
            </a:xfrm>
            <a:prstGeom prst="rect">
              <a:avLst/>
            </a:prstGeom>
            <a:solidFill>
              <a:schemeClr val="tx2"/>
            </a:solidFill>
            <a:ln w="3175">
              <a:solidFill>
                <a:srgbClr val="99CCFF"/>
              </a:solidFill>
              <a:miter lim="800000"/>
              <a:headEnd/>
              <a:tailEnd/>
            </a:ln>
          </p:spPr>
          <p:txBody>
            <a:bodyPr vert="horz" wrap="square" lIns="18000" tIns="40070" rIns="18000"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100" name="矩形 99"/>
            <p:cNvSpPr/>
            <p:nvPr/>
          </p:nvSpPr>
          <p:spPr bwMode="auto">
            <a:xfrm>
              <a:off x="1141882" y="4363711"/>
              <a:ext cx="496678" cy="113212"/>
            </a:xfrm>
            <a:prstGeom prst="rect">
              <a:avLst/>
            </a:prstGeom>
            <a:solidFill>
              <a:schemeClr val="tx2"/>
            </a:solidFill>
            <a:ln w="3175">
              <a:solidFill>
                <a:srgbClr val="99CCFF"/>
              </a:solidFill>
              <a:miter lim="800000"/>
              <a:headEnd/>
              <a:tailEnd/>
            </a:ln>
          </p:spPr>
          <p:txBody>
            <a:bodyPr vert="horz" wrap="square" lIns="18000" tIns="40070" rIns="18000"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101" name="矩形 100"/>
            <p:cNvSpPr/>
            <p:nvPr/>
          </p:nvSpPr>
          <p:spPr bwMode="auto">
            <a:xfrm>
              <a:off x="1638560" y="4480468"/>
              <a:ext cx="496678" cy="113212"/>
            </a:xfrm>
            <a:prstGeom prst="rect">
              <a:avLst/>
            </a:prstGeom>
            <a:solidFill>
              <a:schemeClr val="tx2"/>
            </a:solidFill>
            <a:ln w="3175">
              <a:solidFill>
                <a:srgbClr val="99CCFF"/>
              </a:solidFill>
              <a:miter lim="800000"/>
              <a:headEnd/>
              <a:tailEnd/>
            </a:ln>
          </p:spPr>
          <p:txBody>
            <a:bodyPr vert="horz" wrap="square" lIns="18000" tIns="40070" rIns="18000"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102" name="矩形 101"/>
            <p:cNvSpPr/>
            <p:nvPr/>
          </p:nvSpPr>
          <p:spPr bwMode="auto">
            <a:xfrm>
              <a:off x="1141882" y="4480468"/>
              <a:ext cx="496678" cy="113212"/>
            </a:xfrm>
            <a:prstGeom prst="rect">
              <a:avLst/>
            </a:prstGeom>
            <a:solidFill>
              <a:schemeClr val="tx2"/>
            </a:solidFill>
            <a:ln w="3175">
              <a:solidFill>
                <a:srgbClr val="99CCFF"/>
              </a:solidFill>
              <a:miter lim="800000"/>
              <a:headEnd/>
              <a:tailEnd/>
            </a:ln>
          </p:spPr>
          <p:txBody>
            <a:bodyPr vert="horz" wrap="square" lIns="18000" tIns="40070" rIns="18000"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103" name="矩形 102"/>
            <p:cNvSpPr/>
            <p:nvPr/>
          </p:nvSpPr>
          <p:spPr bwMode="auto">
            <a:xfrm>
              <a:off x="1638560" y="4593680"/>
              <a:ext cx="496678" cy="113212"/>
            </a:xfrm>
            <a:prstGeom prst="rect">
              <a:avLst/>
            </a:prstGeom>
            <a:solidFill>
              <a:schemeClr val="tx2"/>
            </a:solidFill>
            <a:ln w="3175">
              <a:solidFill>
                <a:srgbClr val="99CCFF"/>
              </a:solidFill>
              <a:miter lim="800000"/>
              <a:headEnd/>
              <a:tailEnd/>
            </a:ln>
          </p:spPr>
          <p:txBody>
            <a:bodyPr vert="horz" wrap="square" lIns="18000" tIns="40070" rIns="18000"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104" name="矩形 103"/>
            <p:cNvSpPr/>
            <p:nvPr/>
          </p:nvSpPr>
          <p:spPr bwMode="auto">
            <a:xfrm>
              <a:off x="1141882" y="4593680"/>
              <a:ext cx="496678" cy="113212"/>
            </a:xfrm>
            <a:prstGeom prst="rect">
              <a:avLst/>
            </a:prstGeom>
            <a:solidFill>
              <a:schemeClr val="tx2"/>
            </a:solidFill>
            <a:ln w="3175">
              <a:solidFill>
                <a:srgbClr val="99CCFF"/>
              </a:solidFill>
              <a:miter lim="800000"/>
              <a:headEnd/>
              <a:tailEnd/>
            </a:ln>
          </p:spPr>
          <p:txBody>
            <a:bodyPr vert="horz" wrap="square" lIns="18000" tIns="40070" rIns="18000"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105" name="矩形 104"/>
            <p:cNvSpPr/>
            <p:nvPr/>
          </p:nvSpPr>
          <p:spPr bwMode="auto">
            <a:xfrm>
              <a:off x="1638560" y="4706892"/>
              <a:ext cx="496678" cy="113212"/>
            </a:xfrm>
            <a:prstGeom prst="rect">
              <a:avLst/>
            </a:prstGeom>
            <a:solidFill>
              <a:schemeClr val="tx2"/>
            </a:solidFill>
            <a:ln w="3175">
              <a:solidFill>
                <a:srgbClr val="99CCFF"/>
              </a:solidFill>
              <a:miter lim="800000"/>
              <a:headEnd/>
              <a:tailEnd/>
            </a:ln>
          </p:spPr>
          <p:txBody>
            <a:bodyPr vert="horz" wrap="square" lIns="18000" tIns="40070" rIns="18000"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106" name="矩形 105"/>
            <p:cNvSpPr/>
            <p:nvPr/>
          </p:nvSpPr>
          <p:spPr bwMode="auto">
            <a:xfrm>
              <a:off x="1141882" y="4706892"/>
              <a:ext cx="496678" cy="113212"/>
            </a:xfrm>
            <a:prstGeom prst="rect">
              <a:avLst/>
            </a:prstGeom>
            <a:solidFill>
              <a:schemeClr val="tx2"/>
            </a:solidFill>
            <a:ln w="3175">
              <a:solidFill>
                <a:srgbClr val="99CCFF"/>
              </a:solidFill>
              <a:miter lim="800000"/>
              <a:headEnd/>
              <a:tailEnd/>
            </a:ln>
          </p:spPr>
          <p:txBody>
            <a:bodyPr vert="horz" wrap="square" lIns="18000" tIns="40070" rIns="18000"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107" name="矩形 106"/>
            <p:cNvSpPr/>
            <p:nvPr/>
          </p:nvSpPr>
          <p:spPr bwMode="auto">
            <a:xfrm>
              <a:off x="1638560" y="4820104"/>
              <a:ext cx="496678" cy="113212"/>
            </a:xfrm>
            <a:prstGeom prst="rect">
              <a:avLst/>
            </a:prstGeom>
            <a:solidFill>
              <a:schemeClr val="tx2"/>
            </a:solidFill>
            <a:ln w="3175">
              <a:solidFill>
                <a:srgbClr val="99CCFF"/>
              </a:solidFill>
              <a:miter lim="800000"/>
              <a:headEnd/>
              <a:tailEnd/>
            </a:ln>
          </p:spPr>
          <p:txBody>
            <a:bodyPr vert="horz" wrap="square" lIns="18000" tIns="40070" rIns="18000"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108" name="矩形 107"/>
            <p:cNvSpPr/>
            <p:nvPr/>
          </p:nvSpPr>
          <p:spPr bwMode="auto">
            <a:xfrm>
              <a:off x="1141882" y="4820104"/>
              <a:ext cx="496678" cy="113212"/>
            </a:xfrm>
            <a:prstGeom prst="rect">
              <a:avLst/>
            </a:prstGeom>
            <a:solidFill>
              <a:schemeClr val="tx2"/>
            </a:solidFill>
            <a:ln w="3175">
              <a:solidFill>
                <a:srgbClr val="99CCFF"/>
              </a:solidFill>
              <a:miter lim="800000"/>
              <a:headEnd/>
              <a:tailEnd/>
            </a:ln>
          </p:spPr>
          <p:txBody>
            <a:bodyPr vert="horz" wrap="square" lIns="18000" tIns="40070" rIns="18000"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grpSp>
      <p:grpSp>
        <p:nvGrpSpPr>
          <p:cNvPr id="72" name="组合 71"/>
          <p:cNvGrpSpPr/>
          <p:nvPr/>
        </p:nvGrpSpPr>
        <p:grpSpPr>
          <a:xfrm>
            <a:off x="3681618" y="3610002"/>
            <a:ext cx="699434" cy="616894"/>
            <a:chOff x="1704885" y="3889557"/>
            <a:chExt cx="751892" cy="776021"/>
          </a:xfrm>
          <a:solidFill>
            <a:schemeClr val="bg1">
              <a:lumMod val="20000"/>
              <a:lumOff val="80000"/>
            </a:schemeClr>
          </a:solidFill>
        </p:grpSpPr>
        <p:sp>
          <p:nvSpPr>
            <p:cNvPr id="89" name="矩形 88"/>
            <p:cNvSpPr/>
            <p:nvPr/>
          </p:nvSpPr>
          <p:spPr bwMode="auto">
            <a:xfrm>
              <a:off x="2266984" y="3889557"/>
              <a:ext cx="189793" cy="776021"/>
            </a:xfrm>
            <a:prstGeom prst="rect">
              <a:avLst/>
            </a:prstGeom>
            <a:solidFill>
              <a:schemeClr val="tx2"/>
            </a:solidFill>
            <a:ln w="3175">
              <a:solidFill>
                <a:srgbClr val="99CCFF"/>
              </a:solidFill>
              <a:miter lim="800000"/>
              <a:headEnd/>
              <a:tailEnd/>
            </a:ln>
          </p:spPr>
          <p:txBody>
            <a:bodyPr vert="horz" wrap="square" lIns="18000" tIns="40070" rIns="18000" bIns="40070" numCol="1" rtlCol="0" anchor="ctr" anchorCtr="0" compatLnSpc="1">
              <a:prstTxWarp prst="textNoShape">
                <a:avLst/>
              </a:prstTxWarp>
              <a:noAutofit/>
            </a:bodyPr>
            <a:lstStyle/>
            <a:p>
              <a:pPr algn="ctr" fontAlgn="ctr"/>
              <a:r>
                <a:rPr lang="en-US" sz="800" dirty="0" smtClean="0">
                  <a:solidFill>
                    <a:srgbClr val="000000"/>
                  </a:solidFill>
                  <a:latin typeface="Arial" panose="020B0604020202020204" pitchFamily="34" charset="0"/>
                </a:rPr>
                <a:t>CX320</a:t>
              </a:r>
              <a:endParaRPr lang="en-US" altLang="zh-CN" sz="800" dirty="0">
                <a:solidFill>
                  <a:srgbClr val="000000"/>
                </a:solidFill>
                <a:latin typeface="Arial" panose="020B0604020202020204" pitchFamily="34" charset="0"/>
                <a:ea typeface="微软雅黑"/>
              </a:endParaRPr>
            </a:p>
          </p:txBody>
        </p:sp>
        <p:sp>
          <p:nvSpPr>
            <p:cNvPr id="90" name="矩形 89"/>
            <p:cNvSpPr/>
            <p:nvPr/>
          </p:nvSpPr>
          <p:spPr bwMode="auto">
            <a:xfrm>
              <a:off x="2077191" y="3889557"/>
              <a:ext cx="189793" cy="776021"/>
            </a:xfrm>
            <a:prstGeom prst="rect">
              <a:avLst/>
            </a:prstGeom>
            <a:solidFill>
              <a:schemeClr val="tx2"/>
            </a:solidFill>
            <a:ln w="3175">
              <a:solidFill>
                <a:srgbClr val="99CCFF"/>
              </a:solidFill>
              <a:miter lim="800000"/>
              <a:headEnd/>
              <a:tailEnd/>
            </a:ln>
          </p:spPr>
          <p:txBody>
            <a:bodyPr vert="horz" wrap="square" lIns="18000" tIns="40070" rIns="18000" bIns="40070" numCol="1" rtlCol="0" anchor="ctr" anchorCtr="0" compatLnSpc="1">
              <a:prstTxWarp prst="textNoShape">
                <a:avLst/>
              </a:prstTxWarp>
              <a:noAutofit/>
            </a:bodyPr>
            <a:lstStyle/>
            <a:p>
              <a:pPr algn="ctr" fontAlgn="ctr"/>
              <a:r>
                <a:rPr lang="en-US" sz="800" dirty="0" smtClean="0">
                  <a:solidFill>
                    <a:srgbClr val="000000"/>
                  </a:solidFill>
                  <a:latin typeface="Arial" panose="020B0604020202020204" pitchFamily="34" charset="0"/>
                </a:rPr>
                <a:t>CX320</a:t>
              </a:r>
              <a:endParaRPr lang="en-US" altLang="zh-CN" sz="800" dirty="0">
                <a:solidFill>
                  <a:srgbClr val="000000"/>
                </a:solidFill>
                <a:latin typeface="Arial" panose="020B0604020202020204" pitchFamily="34" charset="0"/>
                <a:ea typeface="微软雅黑"/>
              </a:endParaRPr>
            </a:p>
          </p:txBody>
        </p:sp>
        <p:sp>
          <p:nvSpPr>
            <p:cNvPr id="91" name="矩形 90"/>
            <p:cNvSpPr/>
            <p:nvPr/>
          </p:nvSpPr>
          <p:spPr bwMode="auto">
            <a:xfrm>
              <a:off x="1894678" y="3889557"/>
              <a:ext cx="189793" cy="776021"/>
            </a:xfrm>
            <a:prstGeom prst="rect">
              <a:avLst/>
            </a:prstGeom>
            <a:solidFill>
              <a:schemeClr val="tx2"/>
            </a:solidFill>
            <a:ln w="3175">
              <a:solidFill>
                <a:srgbClr val="99CCFF"/>
              </a:solidFill>
              <a:miter lim="800000"/>
              <a:headEnd/>
              <a:tailEnd/>
            </a:ln>
          </p:spPr>
          <p:txBody>
            <a:bodyPr vert="horz" wrap="square" lIns="18000" tIns="40070" rIns="18000" bIns="40070" numCol="1" rtlCol="0" anchor="ctr" anchorCtr="0" compatLnSpc="1">
              <a:prstTxWarp prst="textNoShape">
                <a:avLst/>
              </a:prstTxWarp>
              <a:noAutofit/>
            </a:bodyPr>
            <a:lstStyle/>
            <a:p>
              <a:pPr algn="ctr" fontAlgn="ctr"/>
              <a:r>
                <a:rPr lang="en-US" sz="800" dirty="0" smtClean="0">
                  <a:solidFill>
                    <a:srgbClr val="000000"/>
                  </a:solidFill>
                  <a:latin typeface="Arial" panose="020B0604020202020204" pitchFamily="34" charset="0"/>
                </a:rPr>
                <a:t>CX320</a:t>
              </a:r>
              <a:endParaRPr lang="en-US" altLang="zh-CN" sz="800" dirty="0">
                <a:solidFill>
                  <a:srgbClr val="000000"/>
                </a:solidFill>
                <a:latin typeface="Arial" panose="020B0604020202020204" pitchFamily="34" charset="0"/>
                <a:ea typeface="微软雅黑"/>
              </a:endParaRPr>
            </a:p>
          </p:txBody>
        </p:sp>
        <p:sp>
          <p:nvSpPr>
            <p:cNvPr id="92" name="矩形 91"/>
            <p:cNvSpPr/>
            <p:nvPr/>
          </p:nvSpPr>
          <p:spPr bwMode="auto">
            <a:xfrm>
              <a:off x="1704885" y="3889557"/>
              <a:ext cx="189793" cy="776021"/>
            </a:xfrm>
            <a:prstGeom prst="rect">
              <a:avLst/>
            </a:prstGeom>
            <a:solidFill>
              <a:schemeClr val="tx2"/>
            </a:solidFill>
            <a:ln w="3175">
              <a:solidFill>
                <a:srgbClr val="99CCFF"/>
              </a:solidFill>
              <a:miter lim="800000"/>
              <a:headEnd/>
              <a:tailEnd/>
            </a:ln>
          </p:spPr>
          <p:txBody>
            <a:bodyPr vert="horz" wrap="square" lIns="18000" tIns="40070" rIns="18000" bIns="40070" numCol="1" rtlCol="0" anchor="ctr" anchorCtr="0" compatLnSpc="1">
              <a:prstTxWarp prst="textNoShape">
                <a:avLst/>
              </a:prstTxWarp>
              <a:noAutofit/>
            </a:bodyPr>
            <a:lstStyle/>
            <a:p>
              <a:pPr algn="ctr" fontAlgn="ctr"/>
              <a:r>
                <a:rPr lang="en-US" sz="800" dirty="0" smtClean="0">
                  <a:solidFill>
                    <a:srgbClr val="000000"/>
                  </a:solidFill>
                  <a:latin typeface="Arial" panose="020B0604020202020204" pitchFamily="34" charset="0"/>
                </a:rPr>
                <a:t>CX320</a:t>
              </a:r>
              <a:endParaRPr lang="en-US" altLang="zh-CN" sz="800" dirty="0">
                <a:solidFill>
                  <a:srgbClr val="000000"/>
                </a:solidFill>
                <a:latin typeface="Arial" panose="020B0604020202020204" pitchFamily="34" charset="0"/>
                <a:ea typeface="微软雅黑"/>
              </a:endParaRPr>
            </a:p>
          </p:txBody>
        </p:sp>
      </p:grpSp>
      <p:sp>
        <p:nvSpPr>
          <p:cNvPr id="73" name="TextBox 325"/>
          <p:cNvSpPr txBox="1"/>
          <p:nvPr/>
        </p:nvSpPr>
        <p:spPr>
          <a:xfrm>
            <a:off x="487936" y="3497681"/>
            <a:ext cx="1184791" cy="307777"/>
          </a:xfrm>
          <a:prstGeom prst="rect">
            <a:avLst/>
          </a:prstGeom>
          <a:noFill/>
        </p:spPr>
        <p:txBody>
          <a:bodyPr wrap="square" lIns="18000" rIns="18000" rtlCol="0">
            <a:noAutofit/>
          </a:bodyPr>
          <a:lstStyle>
            <a:defPPr>
              <a:defRPr lang="zh-CN"/>
            </a:defPPr>
            <a:lvl1pPr>
              <a:buNone/>
              <a:defRPr sz="1000" b="0">
                <a:solidFill>
                  <a:srgbClr val="00B0F0"/>
                </a:solidFill>
                <a:latin typeface="Arial"/>
                <a:ea typeface="+mj-ea"/>
              </a:defRPr>
            </a:lvl1pPr>
          </a:lstStyle>
          <a:p>
            <a:pPr algn="ctr" fontAlgn="ctr"/>
            <a:r>
              <a:rPr lang="en-US" sz="1400" dirty="0" smtClean="0">
                <a:solidFill>
                  <a:srgbClr val="000000"/>
                </a:solidFill>
                <a:latin typeface="Arial" panose="020B0604020202020204" pitchFamily="34" charset="0"/>
              </a:rPr>
              <a:t>Chassis profiles</a:t>
            </a:r>
            <a:endParaRPr lang="en-US" altLang="zh-CN" sz="1400" dirty="0">
              <a:solidFill>
                <a:srgbClr val="000000"/>
              </a:solidFill>
              <a:latin typeface="Arial" panose="020B0604020202020204" pitchFamily="34" charset="0"/>
              <a:ea typeface="微软雅黑"/>
            </a:endParaRPr>
          </a:p>
        </p:txBody>
      </p:sp>
      <p:sp>
        <p:nvSpPr>
          <p:cNvPr id="74" name="TextBox 325"/>
          <p:cNvSpPr txBox="1"/>
          <p:nvPr/>
        </p:nvSpPr>
        <p:spPr>
          <a:xfrm>
            <a:off x="2989938" y="2490411"/>
            <a:ext cx="1377299" cy="276999"/>
          </a:xfrm>
          <a:prstGeom prst="rect">
            <a:avLst/>
          </a:prstGeom>
          <a:noFill/>
        </p:spPr>
        <p:txBody>
          <a:bodyPr wrap="square" lIns="18000" rIns="18000" rtlCol="0">
            <a:noAutofit/>
          </a:bodyPr>
          <a:lstStyle>
            <a:defPPr>
              <a:defRPr lang="zh-CN"/>
            </a:defPPr>
            <a:lvl1pPr>
              <a:buNone/>
              <a:defRPr sz="1000" b="0">
                <a:solidFill>
                  <a:srgbClr val="00B0F0"/>
                </a:solidFill>
                <a:latin typeface="Arial"/>
                <a:ea typeface="+mj-ea"/>
              </a:defRPr>
            </a:lvl1pPr>
          </a:lstStyle>
          <a:p>
            <a:pPr fontAlgn="ctr"/>
            <a:r>
              <a:rPr lang="en-US" sz="1200" dirty="0" smtClean="0">
                <a:solidFill>
                  <a:srgbClr val="000000"/>
                </a:solidFill>
                <a:latin typeface="Arial" panose="020B0604020202020204" pitchFamily="34" charset="0"/>
              </a:rPr>
              <a:t>Binding a chassis</a:t>
            </a:r>
            <a:endParaRPr lang="en-US" altLang="zh-CN" sz="1200" dirty="0">
              <a:solidFill>
                <a:srgbClr val="000000"/>
              </a:solidFill>
              <a:latin typeface="Arial" panose="020B0604020202020204" pitchFamily="34" charset="0"/>
              <a:ea typeface="微软雅黑"/>
            </a:endParaRPr>
          </a:p>
        </p:txBody>
      </p:sp>
      <p:cxnSp>
        <p:nvCxnSpPr>
          <p:cNvPr id="75" name="直接箭头连接符 74"/>
          <p:cNvCxnSpPr>
            <a:stCxn id="130" idx="0"/>
          </p:cNvCxnSpPr>
          <p:nvPr/>
        </p:nvCxnSpPr>
        <p:spPr bwMode="auto">
          <a:xfrm flipH="1" flipV="1">
            <a:off x="2272432" y="4201842"/>
            <a:ext cx="64010" cy="774279"/>
          </a:xfrm>
          <a:prstGeom prst="straightConnector1">
            <a:avLst/>
          </a:prstGeom>
          <a:solidFill>
            <a:schemeClr val="bg1">
              <a:lumMod val="20000"/>
              <a:lumOff val="80000"/>
            </a:schemeClr>
          </a:solidFill>
          <a:ln w="3175">
            <a:solidFill>
              <a:srgbClr val="0099FF"/>
            </a:solidFill>
            <a:prstDash val="dash"/>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接箭头连接符 75"/>
          <p:cNvCxnSpPr>
            <a:stCxn id="130" idx="0"/>
          </p:cNvCxnSpPr>
          <p:nvPr/>
        </p:nvCxnSpPr>
        <p:spPr bwMode="auto">
          <a:xfrm flipV="1">
            <a:off x="2336441" y="4201842"/>
            <a:ext cx="411724" cy="774279"/>
          </a:xfrm>
          <a:prstGeom prst="straightConnector1">
            <a:avLst/>
          </a:prstGeom>
          <a:solidFill>
            <a:schemeClr val="bg1">
              <a:lumMod val="20000"/>
              <a:lumOff val="80000"/>
            </a:schemeClr>
          </a:solidFill>
          <a:ln w="3175">
            <a:solidFill>
              <a:srgbClr val="0099FF"/>
            </a:solidFill>
            <a:prstDash val="dash"/>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接箭头连接符 76"/>
          <p:cNvCxnSpPr>
            <a:stCxn id="124" idx="0"/>
          </p:cNvCxnSpPr>
          <p:nvPr/>
        </p:nvCxnSpPr>
        <p:spPr bwMode="auto">
          <a:xfrm flipH="1" flipV="1">
            <a:off x="2336441" y="4129412"/>
            <a:ext cx="1224200" cy="857471"/>
          </a:xfrm>
          <a:prstGeom prst="straightConnector1">
            <a:avLst/>
          </a:prstGeom>
          <a:solidFill>
            <a:schemeClr val="bg1">
              <a:lumMod val="20000"/>
              <a:lumOff val="80000"/>
            </a:schemeClr>
          </a:solidFill>
          <a:ln w="3175">
            <a:solidFill>
              <a:srgbClr val="0099FF"/>
            </a:solidFill>
            <a:prstDash val="dash"/>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接箭头连接符 77"/>
          <p:cNvCxnSpPr>
            <a:stCxn id="118" idx="0"/>
          </p:cNvCxnSpPr>
          <p:nvPr/>
        </p:nvCxnSpPr>
        <p:spPr bwMode="auto">
          <a:xfrm flipH="1" flipV="1">
            <a:off x="2827000" y="4121001"/>
            <a:ext cx="2116917" cy="882024"/>
          </a:xfrm>
          <a:prstGeom prst="straightConnector1">
            <a:avLst/>
          </a:prstGeom>
          <a:solidFill>
            <a:schemeClr val="bg1">
              <a:lumMod val="20000"/>
              <a:lumOff val="80000"/>
            </a:schemeClr>
          </a:solidFill>
          <a:ln w="3175">
            <a:solidFill>
              <a:srgbClr val="0099FF"/>
            </a:solidFill>
            <a:prstDash val="dash"/>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9" name="组合 78"/>
          <p:cNvGrpSpPr/>
          <p:nvPr/>
        </p:nvGrpSpPr>
        <p:grpSpPr>
          <a:xfrm>
            <a:off x="480073" y="1312813"/>
            <a:ext cx="3596616" cy="1150644"/>
            <a:chOff x="380547" y="940377"/>
            <a:chExt cx="3866358" cy="1294044"/>
          </a:xfrm>
          <a:solidFill>
            <a:schemeClr val="bg1">
              <a:lumMod val="20000"/>
              <a:lumOff val="80000"/>
            </a:schemeClr>
          </a:solidFill>
        </p:grpSpPr>
        <p:grpSp>
          <p:nvGrpSpPr>
            <p:cNvPr id="82" name="组合 81"/>
            <p:cNvGrpSpPr/>
            <p:nvPr/>
          </p:nvGrpSpPr>
          <p:grpSpPr>
            <a:xfrm>
              <a:off x="1550356" y="940377"/>
              <a:ext cx="2696549" cy="1294044"/>
              <a:chOff x="932047" y="774588"/>
              <a:chExt cx="2696549" cy="1294044"/>
            </a:xfrm>
            <a:grpFill/>
          </p:grpSpPr>
          <p:sp>
            <p:nvSpPr>
              <p:cNvPr id="84" name="圆角矩形 83"/>
              <p:cNvSpPr/>
              <p:nvPr/>
            </p:nvSpPr>
            <p:spPr bwMode="auto">
              <a:xfrm>
                <a:off x="932047" y="774588"/>
                <a:ext cx="2696549" cy="1294044"/>
              </a:xfrm>
              <a:prstGeom prst="roundRect">
                <a:avLst/>
              </a:prstGeom>
              <a:solidFill>
                <a:schemeClr val="tx2">
                  <a:lumMod val="95000"/>
                </a:schemeClr>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000" tIns="45720" rIns="18000" bIns="45720" numCol="1" rtlCol="0" anchor="t" anchorCtr="0" compatLnSpc="1">
                <a:prstTxWarp prst="textNoShape">
                  <a:avLst/>
                </a:prstTxWarp>
                <a:noAutofit/>
              </a:bodyPr>
              <a:lstStyle/>
              <a:p>
                <a:pPr fontAlgn="ctr"/>
                <a:endParaRPr lang="en-US" altLang="zh-CN" sz="1200" dirty="0">
                  <a:solidFill>
                    <a:srgbClr val="000000"/>
                  </a:solidFill>
                  <a:latin typeface="Arial" panose="020B0604020202020204" pitchFamily="34" charset="0"/>
                </a:endParaRPr>
              </a:p>
            </p:txBody>
          </p:sp>
          <p:grpSp>
            <p:nvGrpSpPr>
              <p:cNvPr id="85" name="组合 84"/>
              <p:cNvGrpSpPr/>
              <p:nvPr/>
            </p:nvGrpSpPr>
            <p:grpSpPr>
              <a:xfrm>
                <a:off x="1242097" y="935021"/>
                <a:ext cx="2047875" cy="944880"/>
                <a:chOff x="952500" y="3607870"/>
                <a:chExt cx="2047875" cy="1069124"/>
              </a:xfrm>
              <a:grpFill/>
            </p:grpSpPr>
            <p:pic>
              <p:nvPicPr>
                <p:cNvPr id="87" name="图片 86"/>
                <p:cNvPicPr>
                  <a:picLocks noChangeAspect="1"/>
                </p:cNvPicPr>
                <p:nvPr/>
              </p:nvPicPr>
              <p:blipFill>
                <a:blip r:embed="rId3"/>
                <a:stretch>
                  <a:fillRect/>
                </a:stretch>
              </p:blipFill>
              <p:spPr>
                <a:xfrm>
                  <a:off x="952500" y="3607870"/>
                  <a:ext cx="883642" cy="1069124"/>
                </a:xfrm>
                <a:prstGeom prst="rect">
                  <a:avLst/>
                </a:prstGeom>
                <a:solidFill>
                  <a:schemeClr val="bg1">
                    <a:lumMod val="95000"/>
                  </a:schemeClr>
                </a:solidFill>
                <a:ln>
                  <a:noFill/>
                  <a:headEnd type="none" w="med" len="med"/>
                  <a:tailEnd type="none" w="med" len="med"/>
                </a:ln>
              </p:spPr>
            </p:pic>
            <p:pic>
              <p:nvPicPr>
                <p:cNvPr id="88" name="图片 87"/>
                <p:cNvPicPr>
                  <a:picLocks noChangeAspect="1"/>
                </p:cNvPicPr>
                <p:nvPr/>
              </p:nvPicPr>
              <p:blipFill>
                <a:blip r:embed="rId4"/>
                <a:stretch>
                  <a:fillRect/>
                </a:stretch>
              </p:blipFill>
              <p:spPr>
                <a:xfrm>
                  <a:off x="2121870" y="3607870"/>
                  <a:ext cx="878505" cy="1069124"/>
                </a:xfrm>
                <a:prstGeom prst="rect">
                  <a:avLst/>
                </a:prstGeom>
                <a:solidFill>
                  <a:schemeClr val="bg1">
                    <a:lumMod val="95000"/>
                  </a:schemeClr>
                </a:solidFill>
                <a:ln>
                  <a:noFill/>
                  <a:headEnd type="none" w="med" len="med"/>
                  <a:tailEnd type="none" w="med" len="med"/>
                </a:ln>
              </p:spPr>
            </p:pic>
          </p:grpSp>
          <p:cxnSp>
            <p:nvCxnSpPr>
              <p:cNvPr id="86" name="直接连接符 85"/>
              <p:cNvCxnSpPr/>
              <p:nvPr/>
            </p:nvCxnSpPr>
            <p:spPr bwMode="auto">
              <a:xfrm>
                <a:off x="2280322" y="935022"/>
                <a:ext cx="0" cy="944880"/>
              </a:xfrm>
              <a:prstGeom prst="line">
                <a:avLst/>
              </a:prstGeom>
              <a:grpFill/>
              <a:ln w="12700" cap="flat" cmpd="sng" algn="ctr">
                <a:solidFill>
                  <a:srgbClr val="00B050"/>
                </a:solidFill>
                <a:prstDash val="dash"/>
                <a:round/>
                <a:headEnd type="none" w="med" len="med"/>
                <a:tailEnd type="none" w="med" len="med"/>
              </a:ln>
              <a:effectLst/>
              <a:extLst/>
            </p:spPr>
          </p:cxnSp>
        </p:grpSp>
        <p:sp>
          <p:nvSpPr>
            <p:cNvPr id="83" name="TextBox 325"/>
            <p:cNvSpPr txBox="1"/>
            <p:nvPr/>
          </p:nvSpPr>
          <p:spPr>
            <a:xfrm>
              <a:off x="380547" y="1530450"/>
              <a:ext cx="1318725" cy="346134"/>
            </a:xfrm>
            <a:prstGeom prst="rect">
              <a:avLst/>
            </a:prstGeom>
            <a:noFill/>
          </p:spPr>
          <p:txBody>
            <a:bodyPr wrap="square" lIns="18000" rIns="18000" rtlCol="0">
              <a:noAutofit/>
            </a:bodyPr>
            <a:lstStyle>
              <a:defPPr>
                <a:defRPr lang="zh-CN"/>
              </a:defPPr>
              <a:lvl1pPr>
                <a:buNone/>
                <a:defRPr sz="1000" b="0">
                  <a:solidFill>
                    <a:srgbClr val="00B0F0"/>
                  </a:solidFill>
                  <a:latin typeface="Arial"/>
                  <a:ea typeface="+mj-ea"/>
                </a:defRPr>
              </a:lvl1pPr>
            </a:lstStyle>
            <a:p>
              <a:pPr algn="ctr" fontAlgn="ctr"/>
              <a:r>
                <a:rPr lang="en-US" sz="1400" dirty="0" smtClean="0">
                  <a:solidFill>
                    <a:srgbClr val="000000"/>
                  </a:solidFill>
                  <a:latin typeface="Arial" panose="020B0604020202020204" pitchFamily="34" charset="0"/>
                </a:rPr>
                <a:t>Physical chassis</a:t>
              </a:r>
              <a:endParaRPr lang="en-US" altLang="zh-CN" sz="1400" dirty="0">
                <a:solidFill>
                  <a:srgbClr val="000000"/>
                </a:solidFill>
                <a:latin typeface="Arial" panose="020B0604020202020204" pitchFamily="34" charset="0"/>
                <a:ea typeface="微软雅黑"/>
              </a:endParaRPr>
            </a:p>
          </p:txBody>
        </p:sp>
      </p:grpSp>
      <p:sp>
        <p:nvSpPr>
          <p:cNvPr id="80" name="下箭头 79"/>
          <p:cNvSpPr/>
          <p:nvPr/>
        </p:nvSpPr>
        <p:spPr bwMode="auto">
          <a:xfrm rot="10800000">
            <a:off x="2684773" y="2483579"/>
            <a:ext cx="284452" cy="287075"/>
          </a:xfrm>
          <a:prstGeom prst="downArrow">
            <a:avLst/>
          </a:prstGeom>
          <a:solidFill>
            <a:srgbClr val="00B0F0"/>
          </a:solidFill>
          <a:ln w="3175">
            <a:noFill/>
            <a:prstDash val="dash"/>
            <a:miter lim="800000"/>
            <a:headEnd/>
            <a:tailEnd/>
          </a:ln>
        </p:spPr>
        <p:txBody>
          <a:bodyPr vert="horz" wrap="square" lIns="18000" tIns="40070" rIns="18000" bIns="40070" numCol="1" rtlCol="0" anchor="t" anchorCtr="0" compatLnSpc="1">
            <a:prstTxWarp prst="textNoShape">
              <a:avLst/>
            </a:prstTxWarp>
            <a:noAutofit/>
          </a:bodyPr>
          <a:lstStyle/>
          <a:p>
            <a:pPr algn="ctr" fontAlgn="ctr"/>
            <a:endParaRPr lang="en-US" altLang="zh-CN" dirty="0">
              <a:solidFill>
                <a:srgbClr val="000000"/>
              </a:solidFill>
              <a:latin typeface="Arial" panose="020B0604020202020204" pitchFamily="34" charset="0"/>
              <a:ea typeface="微软雅黑"/>
            </a:endParaRPr>
          </a:p>
        </p:txBody>
      </p:sp>
      <p:sp>
        <p:nvSpPr>
          <p:cNvPr id="81" name="TextBox 325"/>
          <p:cNvSpPr txBox="1"/>
          <p:nvPr/>
        </p:nvSpPr>
        <p:spPr>
          <a:xfrm>
            <a:off x="2673671" y="4625069"/>
            <a:ext cx="1939955" cy="276999"/>
          </a:xfrm>
          <a:prstGeom prst="rect">
            <a:avLst/>
          </a:prstGeom>
          <a:noFill/>
        </p:spPr>
        <p:txBody>
          <a:bodyPr wrap="square" lIns="18000" rIns="18000" rtlCol="0">
            <a:noAutofit/>
          </a:bodyPr>
          <a:lstStyle>
            <a:defPPr>
              <a:defRPr lang="zh-CN"/>
            </a:defPPr>
            <a:lvl1pPr>
              <a:buNone/>
              <a:defRPr sz="1000" b="0">
                <a:solidFill>
                  <a:srgbClr val="00B0F0"/>
                </a:solidFill>
                <a:latin typeface="Arial"/>
                <a:ea typeface="+mj-ea"/>
              </a:defRPr>
            </a:lvl1pPr>
          </a:lstStyle>
          <a:p>
            <a:pPr fontAlgn="ctr"/>
            <a:r>
              <a:rPr lang="en-US" sz="1200" dirty="0" smtClean="0">
                <a:solidFill>
                  <a:srgbClr val="000000"/>
                </a:solidFill>
                <a:latin typeface="Arial" panose="020B0604020202020204" pitchFamily="34" charset="0"/>
              </a:rPr>
              <a:t>Binding blade server slots</a:t>
            </a:r>
            <a:endParaRPr lang="en-US" altLang="zh-CN" sz="1200" dirty="0">
              <a:solidFill>
                <a:srgbClr val="000000"/>
              </a:solidFill>
              <a:latin typeface="Arial" panose="020B0604020202020204" pitchFamily="34" charset="0"/>
              <a:ea typeface="微软雅黑"/>
            </a:endParaRPr>
          </a:p>
        </p:txBody>
      </p:sp>
      <p:sp>
        <p:nvSpPr>
          <p:cNvPr id="135" name="TextBox 325"/>
          <p:cNvSpPr txBox="1"/>
          <p:nvPr/>
        </p:nvSpPr>
        <p:spPr>
          <a:xfrm>
            <a:off x="4602084" y="5033915"/>
            <a:ext cx="720088" cy="261787"/>
          </a:xfrm>
          <a:prstGeom prst="rect">
            <a:avLst/>
          </a:prstGeom>
          <a:solidFill>
            <a:schemeClr val="tx2"/>
          </a:solidFill>
          <a:ln w="3175">
            <a:solidFill>
              <a:srgbClr val="99CCFF"/>
            </a:solidFill>
          </a:ln>
        </p:spPr>
        <p:txBody>
          <a:bodyPr wrap="square" lIns="18000" tIns="18000" rIns="18000" bIns="18000" rtlCol="0" anchor="ctr">
            <a:noAutofit/>
          </a:bodyPr>
          <a:lstStyle>
            <a:defPPr>
              <a:defRPr lang="zh-CN"/>
            </a:defPPr>
            <a:lvl1pPr algn="ctr">
              <a:buNone/>
              <a:defRPr sz="800" b="0">
                <a:latin typeface="Arial"/>
                <a:ea typeface="+mj-ea"/>
              </a:defRPr>
            </a:lvl1pPr>
          </a:lstStyle>
          <a:p>
            <a:pPr fontAlgn="ctr"/>
            <a:r>
              <a:rPr lang="en-US" sz="700" dirty="0" smtClean="0">
                <a:solidFill>
                  <a:srgbClr val="000000"/>
                </a:solidFill>
                <a:latin typeface="Arial" panose="020B0604020202020204" pitchFamily="34" charset="0"/>
              </a:rPr>
              <a:t>BIOS configuration</a:t>
            </a:r>
            <a:endParaRPr lang="en-US" altLang="zh-CN" sz="700" dirty="0">
              <a:solidFill>
                <a:srgbClr val="000000"/>
              </a:solidFill>
              <a:latin typeface="Arial" panose="020B0604020202020204" pitchFamily="34" charset="0"/>
              <a:ea typeface="微软雅黑"/>
            </a:endParaRPr>
          </a:p>
        </p:txBody>
      </p:sp>
      <p:sp>
        <p:nvSpPr>
          <p:cNvPr id="136" name="TextBox 325"/>
          <p:cNvSpPr txBox="1"/>
          <p:nvPr/>
        </p:nvSpPr>
        <p:spPr>
          <a:xfrm>
            <a:off x="4602342" y="5294751"/>
            <a:ext cx="719787" cy="261787"/>
          </a:xfrm>
          <a:prstGeom prst="rect">
            <a:avLst/>
          </a:prstGeom>
          <a:solidFill>
            <a:schemeClr val="tx2"/>
          </a:solidFill>
          <a:ln w="3175">
            <a:solidFill>
              <a:srgbClr val="99CCFF"/>
            </a:solidFill>
          </a:ln>
        </p:spPr>
        <p:txBody>
          <a:bodyPr wrap="square" lIns="18000" tIns="18000" rIns="18000" bIns="18000" rtlCol="0" anchor="ctr">
            <a:noAutofit/>
          </a:bodyPr>
          <a:lstStyle>
            <a:defPPr>
              <a:defRPr lang="zh-CN"/>
            </a:defPPr>
            <a:lvl1pPr algn="ctr">
              <a:buNone/>
              <a:defRPr sz="800" b="0">
                <a:latin typeface="Arial"/>
                <a:ea typeface="+mj-ea"/>
              </a:defRPr>
            </a:lvl1pPr>
          </a:lstStyle>
          <a:p>
            <a:pPr fontAlgn="ctr"/>
            <a:r>
              <a:rPr lang="en-US" sz="700" dirty="0" smtClean="0">
                <a:solidFill>
                  <a:srgbClr val="000000"/>
                </a:solidFill>
                <a:latin typeface="Arial" panose="020B0604020202020204" pitchFamily="34" charset="0"/>
              </a:rPr>
              <a:t>RAID configuration</a:t>
            </a:r>
            <a:endParaRPr lang="en-US" altLang="zh-CN" sz="700" dirty="0">
              <a:solidFill>
                <a:srgbClr val="000000"/>
              </a:solidFill>
              <a:latin typeface="Arial" panose="020B0604020202020204" pitchFamily="34" charset="0"/>
              <a:ea typeface="微软雅黑"/>
            </a:endParaRPr>
          </a:p>
        </p:txBody>
      </p:sp>
      <p:sp>
        <p:nvSpPr>
          <p:cNvPr id="137" name="TextBox 325"/>
          <p:cNvSpPr txBox="1"/>
          <p:nvPr/>
        </p:nvSpPr>
        <p:spPr>
          <a:xfrm>
            <a:off x="4602083" y="5555587"/>
            <a:ext cx="720087" cy="261787"/>
          </a:xfrm>
          <a:prstGeom prst="rect">
            <a:avLst/>
          </a:prstGeom>
          <a:solidFill>
            <a:schemeClr val="tx2"/>
          </a:solidFill>
          <a:ln w="3175">
            <a:solidFill>
              <a:srgbClr val="99CCFF"/>
            </a:solidFill>
          </a:ln>
        </p:spPr>
        <p:txBody>
          <a:bodyPr wrap="square" lIns="18000" tIns="18000" rIns="18000" bIns="18000" rtlCol="0" anchor="ctr">
            <a:noAutofit/>
          </a:bodyPr>
          <a:lstStyle>
            <a:defPPr>
              <a:defRPr lang="zh-CN"/>
            </a:defPPr>
            <a:lvl1pPr algn="ctr">
              <a:buNone/>
              <a:defRPr sz="800" b="0">
                <a:latin typeface="Arial"/>
                <a:ea typeface="+mj-ea"/>
              </a:defRPr>
            </a:lvl1pPr>
          </a:lstStyle>
          <a:p>
            <a:pPr fontAlgn="ctr"/>
            <a:r>
              <a:rPr lang="en-US" sz="700" dirty="0" smtClean="0">
                <a:solidFill>
                  <a:srgbClr val="000000"/>
                </a:solidFill>
                <a:latin typeface="Arial" panose="020B0604020202020204" pitchFamily="34" charset="0"/>
              </a:rPr>
              <a:t>NIC configuration</a:t>
            </a:r>
            <a:endParaRPr lang="en-US" altLang="zh-CN" sz="700" dirty="0">
              <a:solidFill>
                <a:srgbClr val="000000"/>
              </a:solidFill>
              <a:latin typeface="Arial" panose="020B0604020202020204" pitchFamily="34" charset="0"/>
              <a:ea typeface="微软雅黑"/>
            </a:endParaRPr>
          </a:p>
        </p:txBody>
      </p:sp>
      <p:sp>
        <p:nvSpPr>
          <p:cNvPr id="138" name="TextBox 325"/>
          <p:cNvSpPr txBox="1"/>
          <p:nvPr/>
        </p:nvSpPr>
        <p:spPr>
          <a:xfrm>
            <a:off x="4602083" y="5810138"/>
            <a:ext cx="720087" cy="110465"/>
          </a:xfrm>
          <a:prstGeom prst="rect">
            <a:avLst/>
          </a:prstGeom>
          <a:solidFill>
            <a:schemeClr val="tx2"/>
          </a:solidFill>
          <a:ln w="3175">
            <a:solidFill>
              <a:srgbClr val="00B0F0"/>
            </a:solidFill>
          </a:ln>
        </p:spPr>
        <p:txBody>
          <a:bodyPr wrap="square" lIns="18000" tIns="18000" rIns="18000" bIns="18000" rtlCol="0" anchor="ctr">
            <a:noAutofit/>
          </a:bodyPr>
          <a:lstStyle>
            <a:defPPr>
              <a:defRPr lang="zh-CN"/>
            </a:defPPr>
            <a:lvl1pPr algn="ctr">
              <a:buNone/>
              <a:defRPr sz="800" b="0">
                <a:latin typeface="Arial"/>
                <a:ea typeface="+mj-ea"/>
              </a:defRPr>
            </a:lvl1pPr>
          </a:lstStyle>
          <a:p>
            <a:pPr fontAlgn="ctr"/>
            <a:r>
              <a:rPr lang="en-US" dirty="0" smtClean="0">
                <a:solidFill>
                  <a:srgbClr val="000000"/>
                </a:solidFill>
                <a:latin typeface="Arial" panose="020B0604020202020204" pitchFamily="34" charset="0"/>
              </a:rPr>
              <a:t>...</a:t>
            </a:r>
            <a:endParaRPr lang="en-US" altLang="zh-CN" dirty="0">
              <a:solidFill>
                <a:srgbClr val="000000"/>
              </a:solidFill>
              <a:latin typeface="Arial" panose="020B0604020202020204" pitchFamily="34" charset="0"/>
              <a:ea typeface="微软雅黑"/>
            </a:endParaRPr>
          </a:p>
        </p:txBody>
      </p:sp>
    </p:spTree>
    <p:extLst>
      <p:ext uri="{BB962C8B-B14F-4D97-AF65-F5344CB8AC3E}">
        <p14:creationId xmlns:p14="http://schemas.microsoft.com/office/powerpoint/2010/main" val="3476721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xmlns="" id="{6A10D792-4102-9E49-9911-6FCBEA89B21E}"/>
              </a:ext>
            </a:extLst>
          </p:cNvPr>
          <p:cNvSpPr>
            <a:spLocks noGrp="1"/>
          </p:cNvSpPr>
          <p:nvPr>
            <p:ph type="body" sz="quarter" idx="10"/>
          </p:nvPr>
        </p:nvSpPr>
        <p:spPr>
          <a:xfrm>
            <a:off x="1033620" y="1843088"/>
            <a:ext cx="10122060" cy="3013725"/>
          </a:xfrm>
        </p:spPr>
        <p:txBody>
          <a:bodyPr wrap="square">
            <a:noAutofit/>
          </a:bodyPr>
          <a:lstStyle/>
          <a:p>
            <a:pPr fontAlgn="ctr"/>
            <a:r>
              <a:rPr lang="en-US" dirty="0" smtClean="0">
                <a:latin typeface="Arial" panose="020B0604020202020204" pitchFamily="34" charset="0"/>
              </a:rPr>
              <a:t>Features</a:t>
            </a:r>
            <a:endParaRPr lang="en-US" altLang="zh-CN" dirty="0" smtClean="0">
              <a:latin typeface="Arial" panose="020B0604020202020204" pitchFamily="34" charset="0"/>
              <a:ea typeface="微软雅黑" panose="020B0503020204020204" pitchFamily="34" charset="-122"/>
              <a:sym typeface="Arial" panose="020B0604020202020204" pitchFamily="34" charset="0"/>
            </a:endParaRPr>
          </a:p>
          <a:p>
            <a:pPr fontAlgn="ctr"/>
            <a:r>
              <a:rPr lang="en-US" dirty="0" smtClean="0">
                <a:solidFill>
                  <a:srgbClr val="C00000"/>
                </a:solidFill>
                <a:latin typeface="Arial" panose="020B0604020202020204" pitchFamily="34" charset="0"/>
              </a:rPr>
              <a:t>Routine O&amp;M</a:t>
            </a:r>
            <a:endParaRPr lang="en-US" altLang="zh-CN" dirty="0" smtClean="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81888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CE0CEC36-5881-F64A-A70F-904DBA9886A9}"/>
              </a:ext>
            </a:extLst>
          </p:cNvPr>
          <p:cNvSpPr>
            <a:spLocks noGrp="1"/>
          </p:cNvSpPr>
          <p:nvPr>
            <p:ph type="subTitle" idx="1"/>
          </p:nvPr>
        </p:nvSpPr>
        <p:spPr>
          <a:xfrm>
            <a:off x="729175" y="275070"/>
            <a:ext cx="10740640" cy="993400"/>
          </a:xfrm>
        </p:spPr>
        <p:txBody>
          <a:bodyPr vert="horz" wrap="square" lIns="0" tIns="0" rIns="0" bIns="0" anchor="t" anchorCtr="0">
            <a:noAutofit/>
          </a:bodyPr>
          <a:lstStyle/>
          <a:p>
            <a:pPr fontAlgn="ctr">
              <a:lnSpc>
                <a:spcPct val="100000"/>
              </a:lnSpc>
            </a:pPr>
            <a:r>
              <a:rPr lang="en-US" b="1" dirty="0">
                <a:latin typeface="Arial" panose="020B0604020202020204" pitchFamily="34" charset="0"/>
              </a:rPr>
              <a:t>OS Deployment</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913" y="1132198"/>
            <a:ext cx="11059163" cy="4996753"/>
          </a:xfrm>
          <a:prstGeom prst="rect">
            <a:avLst/>
          </a:prstGeom>
        </p:spPr>
      </p:pic>
    </p:spTree>
    <p:extLst>
      <p:ext uri="{BB962C8B-B14F-4D97-AF65-F5344CB8AC3E}">
        <p14:creationId xmlns:p14="http://schemas.microsoft.com/office/powerpoint/2010/main" val="143447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CE0CEC36-5881-F64A-A70F-904DBA9886A9}"/>
              </a:ext>
            </a:extLst>
          </p:cNvPr>
          <p:cNvSpPr>
            <a:spLocks noGrp="1"/>
          </p:cNvSpPr>
          <p:nvPr>
            <p:ph type="subTitle" idx="1"/>
          </p:nvPr>
        </p:nvSpPr>
        <p:spPr>
          <a:xfrm>
            <a:off x="729175" y="275070"/>
            <a:ext cx="10740640" cy="993400"/>
          </a:xfrm>
        </p:spPr>
        <p:txBody>
          <a:bodyPr vert="horz" wrap="square" lIns="0" tIns="0" rIns="0" bIns="0" anchor="t" anchorCtr="0">
            <a:noAutofit/>
          </a:bodyPr>
          <a:lstStyle/>
          <a:p>
            <a:pPr fontAlgn="ctr">
              <a:lnSpc>
                <a:spcPct val="100000"/>
              </a:lnSpc>
            </a:pPr>
            <a:r>
              <a:rPr lang="en-US" b="1" dirty="0">
                <a:latin typeface="Arial" panose="020B0604020202020204" pitchFamily="34" charset="0"/>
              </a:rPr>
              <a:t>OS </a:t>
            </a:r>
            <a:r>
              <a:rPr lang="en-US" b="1">
                <a:latin typeface="Arial" panose="020B0604020202020204" pitchFamily="34" charset="0"/>
              </a:rPr>
              <a:t>Deployment </a:t>
            </a:r>
            <a:r>
              <a:rPr lang="en-US" altLang="zh-CN" b="1" smtClean="0">
                <a:latin typeface="Arial" panose="020B0604020202020204" pitchFamily="34" charset="0"/>
              </a:rPr>
              <a:t>-</a:t>
            </a:r>
            <a:r>
              <a:rPr lang="en-US" b="1" smtClean="0">
                <a:latin typeface="Arial" panose="020B0604020202020204" pitchFamily="34" charset="0"/>
              </a:rPr>
              <a:t> </a:t>
            </a:r>
            <a:r>
              <a:rPr lang="en-US" b="1" dirty="0" smtClean="0">
                <a:latin typeface="Arial" panose="020B0604020202020204" pitchFamily="34" charset="0"/>
              </a:rPr>
              <a:t>Selecting a </a:t>
            </a:r>
            <a:r>
              <a:rPr lang="en-US" b="1" dirty="0">
                <a:latin typeface="Arial" panose="020B0604020202020204" pitchFamily="34" charset="0"/>
              </a:rPr>
              <a:t>Device</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175" y="1362676"/>
            <a:ext cx="10253150" cy="4617456"/>
          </a:xfrm>
          <a:prstGeom prst="rect">
            <a:avLst/>
          </a:prstGeom>
        </p:spPr>
      </p:pic>
    </p:spTree>
    <p:extLst>
      <p:ext uri="{BB962C8B-B14F-4D97-AF65-F5344CB8AC3E}">
        <p14:creationId xmlns:p14="http://schemas.microsoft.com/office/powerpoint/2010/main" val="366169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Arial"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7F1CE79D-63B5-4309-AF86-BE8403712FCE}"/>
    </a:ext>
  </a:extLst>
</a:theme>
</file>

<file path=ppt/theme/theme2.xml><?xml version="1.0" encoding="utf-8"?>
<a:theme xmlns:a="http://schemas.openxmlformats.org/drawingml/2006/main" name="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A16FAD9E-AADD-4059-825F-51D71FC85394}"/>
    </a:ext>
  </a:extLst>
</a:theme>
</file>

<file path=ppt/theme/theme3.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C2AF7616-8534-4B9D-9D9F-D73609E1A66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1425</Words>
  <Application>Microsoft Office PowerPoint</Application>
  <PresentationFormat>自定义</PresentationFormat>
  <Paragraphs>155</Paragraphs>
  <Slides>19</Slides>
  <Notes>11</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19</vt:i4>
      </vt:variant>
    </vt:vector>
  </HeadingPairs>
  <TitlesOfParts>
    <vt:vector size="32" baseType="lpstr">
      <vt:lpstr>.AppleSystemUIFont</vt:lpstr>
      <vt:lpstr>等线</vt:lpstr>
      <vt:lpstr>等线 Light</vt:lpstr>
      <vt:lpstr>黑体</vt:lpstr>
      <vt:lpstr>SimSun</vt:lpstr>
      <vt:lpstr>SimSun</vt:lpstr>
      <vt:lpstr>Microsoft YaHei</vt:lpstr>
      <vt:lpstr>Microsoft YaHei</vt:lpstr>
      <vt:lpstr>Arial</vt:lpstr>
      <vt:lpstr>Calibri</vt:lpstr>
      <vt:lpstr>封面页_图片版 </vt:lpstr>
      <vt:lpstr>章节页</vt:lpstr>
      <vt:lpstr>结束页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2021-07-08T03:06:27Z</dcterms:created>
  <dcterms:modified xsi:type="dcterms:W3CDTF">2021-07-08T03:07:21Z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(2)/9n8I+a7tYGbYtj2L2i9v69ebKqzgFu8+2u3l2Zvc25UeumTiwEmqkVUhhZ/002YxizfY5GF
WGIwcOseBzD/qYCWKIUyixyRBQSQXCvytKsCPGou62Nek7jkOH0JtfJF2qTMaSbzqwXt+dru
Dgmk2Q1eZFzbeEMrBfbZtSipJ+QeDxLTmMHMnnE3PVINimNkJu4xYzTvPQX2VepjPOvAfkR/
KrRj++Em92Be69Gb+Z</vt:lpwstr>
  </property>
  <property fmtid="{D5CDD505-2E9C-101B-9397-08002B2CF9AE}" pid="3" name="_2015_ms_pID_7253431">
    <vt:lpwstr>FZ4/mBJbXlT7gSHIQRXNiSvo7iWP5Msi11CW/0RtPYDawXJcKqVWUg
PJ1mcyK4O7UxYbfkF73AZeC6LQoYfyFlugG2scX9FmODwwylKSjcluTfGV4Xkj3aCKjZxD9g
nAG1PonnJz1U/9fkUpDM8DdLX5GWzdQ5H93f5YnTeUqTBj9QiqUti3p2P4AeUD+/RHE=</vt:lpwstr>
  </property>
</Properties>
</file>