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57" r:id="rId3"/>
    <p:sldId id="258" r:id="rId4"/>
    <p:sldId id="265"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55341D-9021-487D-AF3B-F6C69497692C}" v="28" dt="2025-03-25T22:32:21.7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ander Fichtner" userId="f5fb6240ed874e70" providerId="LiveId" clId="{6855341D-9021-487D-AF3B-F6C69497692C}"/>
    <pc:docChg chg="undo redo custSel addSld delSld modSld">
      <pc:chgData name="Alexander Fichtner" userId="f5fb6240ed874e70" providerId="LiveId" clId="{6855341D-9021-487D-AF3B-F6C69497692C}" dt="2025-04-01T14:51:29.423" v="1714" actId="313"/>
      <pc:docMkLst>
        <pc:docMk/>
      </pc:docMkLst>
      <pc:sldChg chg="addSp delSp modSp mod setBg addAnim setClrOvrMap delDesignElem">
        <pc:chgData name="Alexander Fichtner" userId="f5fb6240ed874e70" providerId="LiveId" clId="{6855341D-9021-487D-AF3B-F6C69497692C}" dt="2025-03-25T22:32:21.729" v="1528" actId="403"/>
        <pc:sldMkLst>
          <pc:docMk/>
          <pc:sldMk cId="109857222" sldId="256"/>
        </pc:sldMkLst>
        <pc:spChg chg="mod">
          <ac:chgData name="Alexander Fichtner" userId="f5fb6240ed874e70" providerId="LiveId" clId="{6855341D-9021-487D-AF3B-F6C69497692C}" dt="2025-03-25T22:32:17.032" v="1525" actId="403"/>
          <ac:spMkLst>
            <pc:docMk/>
            <pc:sldMk cId="109857222" sldId="256"/>
            <ac:spMk id="2" creationId="{00000000-0000-0000-0000-000000000000}"/>
          </ac:spMkLst>
        </pc:spChg>
        <pc:spChg chg="mod">
          <ac:chgData name="Alexander Fichtner" userId="f5fb6240ed874e70" providerId="LiveId" clId="{6855341D-9021-487D-AF3B-F6C69497692C}" dt="2025-03-25T22:32:21.729" v="1528" actId="403"/>
          <ac:spMkLst>
            <pc:docMk/>
            <pc:sldMk cId="109857222" sldId="256"/>
            <ac:spMk id="3" creationId="{00000000-0000-0000-0000-000000000000}"/>
          </ac:spMkLst>
        </pc:spChg>
      </pc:sldChg>
      <pc:sldChg chg="addSp delSp modSp new mod setBg delDesignElem">
        <pc:chgData name="Alexander Fichtner" userId="f5fb6240ed874e70" providerId="LiveId" clId="{6855341D-9021-487D-AF3B-F6C69497692C}" dt="2025-03-25T22:32:40.856" v="1533" actId="403"/>
        <pc:sldMkLst>
          <pc:docMk/>
          <pc:sldMk cId="2350166540" sldId="257"/>
        </pc:sldMkLst>
        <pc:spChg chg="mod">
          <ac:chgData name="Alexander Fichtner" userId="f5fb6240ed874e70" providerId="LiveId" clId="{6855341D-9021-487D-AF3B-F6C69497692C}" dt="2025-03-25T22:32:40.856" v="1533" actId="403"/>
          <ac:spMkLst>
            <pc:docMk/>
            <pc:sldMk cId="2350166540" sldId="257"/>
            <ac:spMk id="2" creationId="{2ED5249B-1B80-DCAD-638E-F2B49919DADA}"/>
          </ac:spMkLst>
        </pc:spChg>
        <pc:spChg chg="add mod ord">
          <ac:chgData name="Alexander Fichtner" userId="f5fb6240ed874e70" providerId="LiveId" clId="{6855341D-9021-487D-AF3B-F6C69497692C}" dt="2025-03-25T22:32:35.582" v="1531" actId="403"/>
          <ac:spMkLst>
            <pc:docMk/>
            <pc:sldMk cId="2350166540" sldId="257"/>
            <ac:spMk id="24" creationId="{1E52021C-6597-9258-9FC5-E3C6B14AE954}"/>
          </ac:spMkLst>
        </pc:spChg>
        <pc:spChg chg="add">
          <ac:chgData name="Alexander Fichtner" userId="f5fb6240ed874e70" providerId="LiveId" clId="{6855341D-9021-487D-AF3B-F6C69497692C}" dt="2025-03-25T21:39:24.885" v="1432" actId="26606"/>
          <ac:spMkLst>
            <pc:docMk/>
            <pc:sldMk cId="2350166540" sldId="257"/>
            <ac:spMk id="29" creationId="{A65AC7D1-EAA9-48F5-B509-60A7F50BF703}"/>
          </ac:spMkLst>
        </pc:spChg>
        <pc:spChg chg="add">
          <ac:chgData name="Alexander Fichtner" userId="f5fb6240ed874e70" providerId="LiveId" clId="{6855341D-9021-487D-AF3B-F6C69497692C}" dt="2025-03-25T21:39:24.885" v="1432" actId="26606"/>
          <ac:spMkLst>
            <pc:docMk/>
            <pc:sldMk cId="2350166540" sldId="257"/>
            <ac:spMk id="31" creationId="{D6320AF9-619A-4175-865B-5663E1AEF4C5}"/>
          </ac:spMkLst>
        </pc:spChg>
        <pc:spChg chg="add">
          <ac:chgData name="Alexander Fichtner" userId="f5fb6240ed874e70" providerId="LiveId" clId="{6855341D-9021-487D-AF3B-F6C69497692C}" dt="2025-03-25T21:39:24.885" v="1432" actId="26606"/>
          <ac:spMkLst>
            <pc:docMk/>
            <pc:sldMk cId="2350166540" sldId="257"/>
            <ac:spMk id="37" creationId="{7E018740-5C2B-4A41-AC1A-7E68D1EC1954}"/>
          </ac:spMkLst>
        </pc:spChg>
        <pc:spChg chg="add">
          <ac:chgData name="Alexander Fichtner" userId="f5fb6240ed874e70" providerId="LiveId" clId="{6855341D-9021-487D-AF3B-F6C69497692C}" dt="2025-03-25T21:39:24.885" v="1432" actId="26606"/>
          <ac:spMkLst>
            <pc:docMk/>
            <pc:sldMk cId="2350166540" sldId="257"/>
            <ac:spMk id="39" creationId="{166F75A4-C475-4941-8EE2-B80A06A2C1BB}"/>
          </ac:spMkLst>
        </pc:spChg>
        <pc:spChg chg="add">
          <ac:chgData name="Alexander Fichtner" userId="f5fb6240ed874e70" providerId="LiveId" clId="{6855341D-9021-487D-AF3B-F6C69497692C}" dt="2025-03-25T21:39:24.885" v="1432" actId="26606"/>
          <ac:spMkLst>
            <pc:docMk/>
            <pc:sldMk cId="2350166540" sldId="257"/>
            <ac:spMk id="41" creationId="{A032553A-72E8-4B0D-8405-FF9771C9AF05}"/>
          </ac:spMkLst>
        </pc:spChg>
        <pc:spChg chg="add">
          <ac:chgData name="Alexander Fichtner" userId="f5fb6240ed874e70" providerId="LiveId" clId="{6855341D-9021-487D-AF3B-F6C69497692C}" dt="2025-03-25T21:39:24.885" v="1432" actId="26606"/>
          <ac:spMkLst>
            <pc:docMk/>
            <pc:sldMk cId="2350166540" sldId="257"/>
            <ac:spMk id="43" creationId="{765800AC-C3B9-498E-87BC-29FAE4C76B21}"/>
          </ac:spMkLst>
        </pc:spChg>
        <pc:spChg chg="add">
          <ac:chgData name="Alexander Fichtner" userId="f5fb6240ed874e70" providerId="LiveId" clId="{6855341D-9021-487D-AF3B-F6C69497692C}" dt="2025-03-25T21:39:24.885" v="1432" actId="26606"/>
          <ac:spMkLst>
            <pc:docMk/>
            <pc:sldMk cId="2350166540" sldId="257"/>
            <ac:spMk id="45" creationId="{1F9D6ACB-2FF4-49F9-978A-E0D5327FC635}"/>
          </ac:spMkLst>
        </pc:spChg>
        <pc:spChg chg="add">
          <ac:chgData name="Alexander Fichtner" userId="f5fb6240ed874e70" providerId="LiveId" clId="{6855341D-9021-487D-AF3B-F6C69497692C}" dt="2025-03-25T21:39:24.885" v="1432" actId="26606"/>
          <ac:spMkLst>
            <pc:docMk/>
            <pc:sldMk cId="2350166540" sldId="257"/>
            <ac:spMk id="47" creationId="{A5EC319D-0FEA-4B95-A3EA-01E35672C95B}"/>
          </ac:spMkLst>
        </pc:spChg>
        <pc:picChg chg="add mod">
          <ac:chgData name="Alexander Fichtner" userId="f5fb6240ed874e70" providerId="LiveId" clId="{6855341D-9021-487D-AF3B-F6C69497692C}" dt="2025-03-25T22:23:20.275" v="1481" actId="14861"/>
          <ac:picMkLst>
            <pc:docMk/>
            <pc:sldMk cId="2350166540" sldId="257"/>
            <ac:picMk id="6" creationId="{9963A21E-D01F-85BE-CC13-876C264A96B2}"/>
          </ac:picMkLst>
        </pc:picChg>
      </pc:sldChg>
      <pc:sldChg chg="addSp delSp modSp new mod setBg setClrOvrMap delDesignElem">
        <pc:chgData name="Alexander Fichtner" userId="f5fb6240ed874e70" providerId="LiveId" clId="{6855341D-9021-487D-AF3B-F6C69497692C}" dt="2025-04-01T14:51:29.423" v="1714" actId="313"/>
        <pc:sldMkLst>
          <pc:docMk/>
          <pc:sldMk cId="1832770188" sldId="258"/>
        </pc:sldMkLst>
        <pc:spChg chg="mod">
          <ac:chgData name="Alexander Fichtner" userId="f5fb6240ed874e70" providerId="LiveId" clId="{6855341D-9021-487D-AF3B-F6C69497692C}" dt="2025-03-25T21:40:23.828" v="1440" actId="26606"/>
          <ac:spMkLst>
            <pc:docMk/>
            <pc:sldMk cId="1832770188" sldId="258"/>
            <ac:spMk id="2" creationId="{5A7A5B43-6389-F14D-2D8E-A1FD662BFF84}"/>
          </ac:spMkLst>
        </pc:spChg>
        <pc:spChg chg="mod ord">
          <ac:chgData name="Alexander Fichtner" userId="f5fb6240ed874e70" providerId="LiveId" clId="{6855341D-9021-487D-AF3B-F6C69497692C}" dt="2025-04-01T14:51:29.423" v="1714" actId="313"/>
          <ac:spMkLst>
            <pc:docMk/>
            <pc:sldMk cId="1832770188" sldId="258"/>
            <ac:spMk id="3" creationId="{2FFA2E40-11CE-3F39-418C-EF9D2A12D4B3}"/>
          </ac:spMkLst>
        </pc:spChg>
        <pc:spChg chg="add">
          <ac:chgData name="Alexander Fichtner" userId="f5fb6240ed874e70" providerId="LiveId" clId="{6855341D-9021-487D-AF3B-F6C69497692C}" dt="2025-03-25T21:40:23.828" v="1440" actId="26606"/>
          <ac:spMkLst>
            <pc:docMk/>
            <pc:sldMk cId="1832770188" sldId="258"/>
            <ac:spMk id="70" creationId="{9F4444CE-BC8D-4D61-B303-4C05614E62AB}"/>
          </ac:spMkLst>
        </pc:spChg>
        <pc:spChg chg="add">
          <ac:chgData name="Alexander Fichtner" userId="f5fb6240ed874e70" providerId="LiveId" clId="{6855341D-9021-487D-AF3B-F6C69497692C}" dt="2025-03-25T21:40:23.828" v="1440" actId="26606"/>
          <ac:spMkLst>
            <pc:docMk/>
            <pc:sldMk cId="1832770188" sldId="258"/>
            <ac:spMk id="71" creationId="{62423CA5-E2E1-4789-B759-9906C1C94063}"/>
          </ac:spMkLst>
        </pc:spChg>
        <pc:spChg chg="add">
          <ac:chgData name="Alexander Fichtner" userId="f5fb6240ed874e70" providerId="LiveId" clId="{6855341D-9021-487D-AF3B-F6C69497692C}" dt="2025-03-25T21:40:23.828" v="1440" actId="26606"/>
          <ac:spMkLst>
            <pc:docMk/>
            <pc:sldMk cId="1832770188" sldId="258"/>
            <ac:spMk id="72" creationId="{73772B81-181F-48B7-8826-4D9686D15DF5}"/>
          </ac:spMkLst>
        </pc:spChg>
        <pc:spChg chg="add">
          <ac:chgData name="Alexander Fichtner" userId="f5fb6240ed874e70" providerId="LiveId" clId="{6855341D-9021-487D-AF3B-F6C69497692C}" dt="2025-03-25T21:40:23.828" v="1440" actId="26606"/>
          <ac:spMkLst>
            <pc:docMk/>
            <pc:sldMk cId="1832770188" sldId="258"/>
            <ac:spMk id="73" creationId="{B2205F6E-03C6-4E92-877C-E2482F6599AA}"/>
          </ac:spMkLst>
        </pc:spChg>
        <pc:grpChg chg="add">
          <ac:chgData name="Alexander Fichtner" userId="f5fb6240ed874e70" providerId="LiveId" clId="{6855341D-9021-487D-AF3B-F6C69497692C}" dt="2025-03-25T21:40:23.828" v="1440" actId="26606"/>
          <ac:grpSpMkLst>
            <pc:docMk/>
            <pc:sldMk cId="1832770188" sldId="258"/>
            <ac:grpSpMk id="56" creationId="{702EF214-B007-4771-8985-A3041E8F6E15}"/>
          </ac:grpSpMkLst>
        </pc:grpChg>
        <pc:picChg chg="add mod ord modCrop">
          <ac:chgData name="Alexander Fichtner" userId="f5fb6240ed874e70" providerId="LiveId" clId="{6855341D-9021-487D-AF3B-F6C69497692C}" dt="2025-03-25T22:23:58.513" v="1483" actId="14861"/>
          <ac:picMkLst>
            <pc:docMk/>
            <pc:sldMk cId="1832770188" sldId="258"/>
            <ac:picMk id="5" creationId="{DF4520C5-6703-1179-6D21-09CE84F814F2}"/>
          </ac:picMkLst>
        </pc:picChg>
      </pc:sldChg>
      <pc:sldChg chg="addSp delSp modSp new mod setBg delDesignElem">
        <pc:chgData name="Alexander Fichtner" userId="f5fb6240ed874e70" providerId="LiveId" clId="{6855341D-9021-487D-AF3B-F6C69497692C}" dt="2025-03-25T22:24:38.985" v="1488" actId="1076"/>
        <pc:sldMkLst>
          <pc:docMk/>
          <pc:sldMk cId="2082940830" sldId="259"/>
        </pc:sldMkLst>
        <pc:spChg chg="mod">
          <ac:chgData name="Alexander Fichtner" userId="f5fb6240ed874e70" providerId="LiveId" clId="{6855341D-9021-487D-AF3B-F6C69497692C}" dt="2025-03-25T22:24:22.792" v="1485" actId="403"/>
          <ac:spMkLst>
            <pc:docMk/>
            <pc:sldMk cId="2082940830" sldId="259"/>
            <ac:spMk id="2" creationId="{016580B1-5E8B-3078-80E5-F255714BF8DC}"/>
          </ac:spMkLst>
        </pc:spChg>
        <pc:spChg chg="mod">
          <ac:chgData name="Alexander Fichtner" userId="f5fb6240ed874e70" providerId="LiveId" clId="{6855341D-9021-487D-AF3B-F6C69497692C}" dt="2025-03-25T22:24:38.985" v="1488" actId="1076"/>
          <ac:spMkLst>
            <pc:docMk/>
            <pc:sldMk cId="2082940830" sldId="259"/>
            <ac:spMk id="3" creationId="{632F7B3D-6131-9D4C-856C-8B0D95619EE9}"/>
          </ac:spMkLst>
        </pc:spChg>
        <pc:picChg chg="add mod ord">
          <ac:chgData name="Alexander Fichtner" userId="f5fb6240ed874e70" providerId="LiveId" clId="{6855341D-9021-487D-AF3B-F6C69497692C}" dt="2025-03-25T22:24:35.086" v="1487" actId="1076"/>
          <ac:picMkLst>
            <pc:docMk/>
            <pc:sldMk cId="2082940830" sldId="259"/>
            <ac:picMk id="6" creationId="{27141129-9F6B-3D0F-07A7-56E807E9DE2D}"/>
          </ac:picMkLst>
        </pc:picChg>
      </pc:sldChg>
      <pc:sldChg chg="addSp delSp modSp new mod setBg setClrOvrMap delDesignElem chgLayout">
        <pc:chgData name="Alexander Fichtner" userId="f5fb6240ed874e70" providerId="LiveId" clId="{6855341D-9021-487D-AF3B-F6C69497692C}" dt="2025-03-25T22:26:49.385" v="1501" actId="1076"/>
        <pc:sldMkLst>
          <pc:docMk/>
          <pc:sldMk cId="1422675884" sldId="260"/>
        </pc:sldMkLst>
        <pc:spChg chg="mod ord">
          <ac:chgData name="Alexander Fichtner" userId="f5fb6240ed874e70" providerId="LiveId" clId="{6855341D-9021-487D-AF3B-F6C69497692C}" dt="2025-03-25T22:26:24.825" v="1496" actId="26606"/>
          <ac:spMkLst>
            <pc:docMk/>
            <pc:sldMk cId="1422675884" sldId="260"/>
            <ac:spMk id="2" creationId="{5478D62F-CA70-C304-20FA-7B91952933CD}"/>
          </ac:spMkLst>
        </pc:spChg>
        <pc:spChg chg="add">
          <ac:chgData name="Alexander Fichtner" userId="f5fb6240ed874e70" providerId="LiveId" clId="{6855341D-9021-487D-AF3B-F6C69497692C}" dt="2025-03-25T22:26:24.825" v="1496" actId="26606"/>
          <ac:spMkLst>
            <pc:docMk/>
            <pc:sldMk cId="1422675884" sldId="260"/>
            <ac:spMk id="53" creationId="{A65AC7D1-EAA9-48F5-B509-60A7F50BF703}"/>
          </ac:spMkLst>
        </pc:spChg>
        <pc:spChg chg="add">
          <ac:chgData name="Alexander Fichtner" userId="f5fb6240ed874e70" providerId="LiveId" clId="{6855341D-9021-487D-AF3B-F6C69497692C}" dt="2025-03-25T22:26:24.825" v="1496" actId="26606"/>
          <ac:spMkLst>
            <pc:docMk/>
            <pc:sldMk cId="1422675884" sldId="260"/>
            <ac:spMk id="55" creationId="{D6320AF9-619A-4175-865B-5663E1AEF4C5}"/>
          </ac:spMkLst>
        </pc:spChg>
        <pc:spChg chg="add">
          <ac:chgData name="Alexander Fichtner" userId="f5fb6240ed874e70" providerId="LiveId" clId="{6855341D-9021-487D-AF3B-F6C69497692C}" dt="2025-03-25T22:26:24.825" v="1496" actId="26606"/>
          <ac:spMkLst>
            <pc:docMk/>
            <pc:sldMk cId="1422675884" sldId="260"/>
            <ac:spMk id="61" creationId="{7E018740-5C2B-4A41-AC1A-7E68D1EC1954}"/>
          </ac:spMkLst>
        </pc:spChg>
        <pc:spChg chg="add">
          <ac:chgData name="Alexander Fichtner" userId="f5fb6240ed874e70" providerId="LiveId" clId="{6855341D-9021-487D-AF3B-F6C69497692C}" dt="2025-03-25T22:26:24.825" v="1496" actId="26606"/>
          <ac:spMkLst>
            <pc:docMk/>
            <pc:sldMk cId="1422675884" sldId="260"/>
            <ac:spMk id="63" creationId="{166F75A4-C475-4941-8EE2-B80A06A2C1BB}"/>
          </ac:spMkLst>
        </pc:spChg>
        <pc:spChg chg="add">
          <ac:chgData name="Alexander Fichtner" userId="f5fb6240ed874e70" providerId="LiveId" clId="{6855341D-9021-487D-AF3B-F6C69497692C}" dt="2025-03-25T22:26:24.825" v="1496" actId="26606"/>
          <ac:spMkLst>
            <pc:docMk/>
            <pc:sldMk cId="1422675884" sldId="260"/>
            <ac:spMk id="65" creationId="{A032553A-72E8-4B0D-8405-FF9771C9AF05}"/>
          </ac:spMkLst>
        </pc:spChg>
        <pc:spChg chg="add">
          <ac:chgData name="Alexander Fichtner" userId="f5fb6240ed874e70" providerId="LiveId" clId="{6855341D-9021-487D-AF3B-F6C69497692C}" dt="2025-03-25T22:26:24.825" v="1496" actId="26606"/>
          <ac:spMkLst>
            <pc:docMk/>
            <pc:sldMk cId="1422675884" sldId="260"/>
            <ac:spMk id="67" creationId="{765800AC-C3B9-498E-87BC-29FAE4C76B21}"/>
          </ac:spMkLst>
        </pc:spChg>
        <pc:spChg chg="add">
          <ac:chgData name="Alexander Fichtner" userId="f5fb6240ed874e70" providerId="LiveId" clId="{6855341D-9021-487D-AF3B-F6C69497692C}" dt="2025-03-25T22:26:24.825" v="1496" actId="26606"/>
          <ac:spMkLst>
            <pc:docMk/>
            <pc:sldMk cId="1422675884" sldId="260"/>
            <ac:spMk id="69" creationId="{1F9D6ACB-2FF4-49F9-978A-E0D5327FC635}"/>
          </ac:spMkLst>
        </pc:spChg>
        <pc:spChg chg="add">
          <ac:chgData name="Alexander Fichtner" userId="f5fb6240ed874e70" providerId="LiveId" clId="{6855341D-9021-487D-AF3B-F6C69497692C}" dt="2025-03-25T22:26:24.825" v="1496" actId="26606"/>
          <ac:spMkLst>
            <pc:docMk/>
            <pc:sldMk cId="1422675884" sldId="260"/>
            <ac:spMk id="71" creationId="{A5EC319D-0FEA-4B95-A3EA-01E35672C95B}"/>
          </ac:spMkLst>
        </pc:spChg>
        <pc:picChg chg="add mod">
          <ac:chgData name="Alexander Fichtner" userId="f5fb6240ed874e70" providerId="LiveId" clId="{6855341D-9021-487D-AF3B-F6C69497692C}" dt="2025-03-25T22:26:49.385" v="1501" actId="1076"/>
          <ac:picMkLst>
            <pc:docMk/>
            <pc:sldMk cId="1422675884" sldId="260"/>
            <ac:picMk id="31" creationId="{73235741-4D41-FA12-8061-13F6A1AA4F52}"/>
          </ac:picMkLst>
        </pc:picChg>
      </pc:sldChg>
      <pc:sldChg chg="new del">
        <pc:chgData name="Alexander Fichtner" userId="f5fb6240ed874e70" providerId="LiveId" clId="{6855341D-9021-487D-AF3B-F6C69497692C}" dt="2025-03-25T14:49:17.918" v="131" actId="2696"/>
        <pc:sldMkLst>
          <pc:docMk/>
          <pc:sldMk cId="2897477606" sldId="260"/>
        </pc:sldMkLst>
      </pc:sldChg>
      <pc:sldChg chg="modSp new mod">
        <pc:chgData name="Alexander Fichtner" userId="f5fb6240ed874e70" providerId="LiveId" clId="{6855341D-9021-487D-AF3B-F6C69497692C}" dt="2025-03-25T22:34:45.363" v="1578" actId="27636"/>
        <pc:sldMkLst>
          <pc:docMk/>
          <pc:sldMk cId="3093115387" sldId="261"/>
        </pc:sldMkLst>
        <pc:spChg chg="mod">
          <ac:chgData name="Alexander Fichtner" userId="f5fb6240ed874e70" providerId="LiveId" clId="{6855341D-9021-487D-AF3B-F6C69497692C}" dt="2025-03-25T22:25:14.291" v="1490" actId="207"/>
          <ac:spMkLst>
            <pc:docMk/>
            <pc:sldMk cId="3093115387" sldId="261"/>
            <ac:spMk id="2" creationId="{03D6F977-8FCD-8E2A-5BDF-00567A8521A5}"/>
          </ac:spMkLst>
        </pc:spChg>
        <pc:spChg chg="mod">
          <ac:chgData name="Alexander Fichtner" userId="f5fb6240ed874e70" providerId="LiveId" clId="{6855341D-9021-487D-AF3B-F6C69497692C}" dt="2025-03-25T22:34:05.614" v="1562" actId="403"/>
          <ac:spMkLst>
            <pc:docMk/>
            <pc:sldMk cId="3093115387" sldId="261"/>
            <ac:spMk id="3" creationId="{94168C3E-1DF6-5D70-549F-5A0884D445C8}"/>
          </ac:spMkLst>
        </pc:spChg>
        <pc:spChg chg="mod">
          <ac:chgData name="Alexander Fichtner" userId="f5fb6240ed874e70" providerId="LiveId" clId="{6855341D-9021-487D-AF3B-F6C69497692C}" dt="2025-03-25T22:34:45.363" v="1578" actId="27636"/>
          <ac:spMkLst>
            <pc:docMk/>
            <pc:sldMk cId="3093115387" sldId="261"/>
            <ac:spMk id="4" creationId="{0E19EAB5-648C-EE89-09B9-20D238282C6E}"/>
          </ac:spMkLst>
        </pc:spChg>
      </pc:sldChg>
      <pc:sldChg chg="addSp delSp modSp new mod setBg modClrScheme setClrOvrMap chgLayout">
        <pc:chgData name="Alexander Fichtner" userId="f5fb6240ed874e70" providerId="LiveId" clId="{6855341D-9021-487D-AF3B-F6C69497692C}" dt="2025-03-25T22:40:53.938" v="1579" actId="14861"/>
        <pc:sldMkLst>
          <pc:docMk/>
          <pc:sldMk cId="1341929969" sldId="262"/>
        </pc:sldMkLst>
        <pc:spChg chg="mod ord">
          <ac:chgData name="Alexander Fichtner" userId="f5fb6240ed874e70" providerId="LiveId" clId="{6855341D-9021-487D-AF3B-F6C69497692C}" dt="2025-03-25T22:25:54.069" v="1495" actId="26606"/>
          <ac:spMkLst>
            <pc:docMk/>
            <pc:sldMk cId="1341929969" sldId="262"/>
            <ac:spMk id="2" creationId="{5253FE5A-9B8A-C67E-8BD5-627AB085301E}"/>
          </ac:spMkLst>
        </pc:spChg>
        <pc:spChg chg="add">
          <ac:chgData name="Alexander Fichtner" userId="f5fb6240ed874e70" providerId="LiveId" clId="{6855341D-9021-487D-AF3B-F6C69497692C}" dt="2025-03-25T22:25:54.069" v="1495" actId="26606"/>
          <ac:spMkLst>
            <pc:docMk/>
            <pc:sldMk cId="1341929969" sldId="262"/>
            <ac:spMk id="9" creationId="{9F4444CE-BC8D-4D61-B303-4C05614E62AB}"/>
          </ac:spMkLst>
        </pc:spChg>
        <pc:spChg chg="add">
          <ac:chgData name="Alexander Fichtner" userId="f5fb6240ed874e70" providerId="LiveId" clId="{6855341D-9021-487D-AF3B-F6C69497692C}" dt="2025-03-25T22:25:54.069" v="1495" actId="26606"/>
          <ac:spMkLst>
            <pc:docMk/>
            <pc:sldMk cId="1341929969" sldId="262"/>
            <ac:spMk id="10" creationId="{62423CA5-E2E1-4789-B759-9906C1C94063}"/>
          </ac:spMkLst>
        </pc:spChg>
        <pc:spChg chg="add">
          <ac:chgData name="Alexander Fichtner" userId="f5fb6240ed874e70" providerId="LiveId" clId="{6855341D-9021-487D-AF3B-F6C69497692C}" dt="2025-03-25T22:25:54.069" v="1495" actId="26606"/>
          <ac:spMkLst>
            <pc:docMk/>
            <pc:sldMk cId="1341929969" sldId="262"/>
            <ac:spMk id="12" creationId="{73772B81-181F-48B7-8826-4D9686D15DF5}"/>
          </ac:spMkLst>
        </pc:spChg>
        <pc:spChg chg="add">
          <ac:chgData name="Alexander Fichtner" userId="f5fb6240ed874e70" providerId="LiveId" clId="{6855341D-9021-487D-AF3B-F6C69497692C}" dt="2025-03-25T22:25:54.069" v="1495" actId="26606"/>
          <ac:spMkLst>
            <pc:docMk/>
            <pc:sldMk cId="1341929969" sldId="262"/>
            <ac:spMk id="15" creationId="{B2205F6E-03C6-4E92-877C-E2482F6599AA}"/>
          </ac:spMkLst>
        </pc:spChg>
        <pc:picChg chg="add mod ord">
          <ac:chgData name="Alexander Fichtner" userId="f5fb6240ed874e70" providerId="LiveId" clId="{6855341D-9021-487D-AF3B-F6C69497692C}" dt="2025-03-25T22:25:54.069" v="1495" actId="26606"/>
          <ac:picMkLst>
            <pc:docMk/>
            <pc:sldMk cId="1341929969" sldId="262"/>
            <ac:picMk id="7" creationId="{EFB0E8F3-2605-D15A-0780-F527EFF198AA}"/>
          </ac:picMkLst>
        </pc:picChg>
        <pc:picChg chg="add mod">
          <ac:chgData name="Alexander Fichtner" userId="f5fb6240ed874e70" providerId="LiveId" clId="{6855341D-9021-487D-AF3B-F6C69497692C}" dt="2025-03-25T22:40:53.938" v="1579" actId="14861"/>
          <ac:picMkLst>
            <pc:docMk/>
            <pc:sldMk cId="1341929969" sldId="262"/>
            <ac:picMk id="17" creationId="{421F0CFA-ABAA-91EA-082F-139085D8D2C1}"/>
          </ac:picMkLst>
        </pc:picChg>
      </pc:sldChg>
      <pc:sldChg chg="addSp delSp modSp new mod setBg delDesignElem">
        <pc:chgData name="Alexander Fichtner" userId="f5fb6240ed874e70" providerId="LiveId" clId="{6855341D-9021-487D-AF3B-F6C69497692C}" dt="2025-03-25T22:31:44.776" v="1523" actId="27636"/>
        <pc:sldMkLst>
          <pc:docMk/>
          <pc:sldMk cId="2485588772" sldId="263"/>
        </pc:sldMkLst>
        <pc:spChg chg="mod">
          <ac:chgData name="Alexander Fichtner" userId="f5fb6240ed874e70" providerId="LiveId" clId="{6855341D-9021-487D-AF3B-F6C69497692C}" dt="2025-03-25T22:31:44.776" v="1523" actId="27636"/>
          <ac:spMkLst>
            <pc:docMk/>
            <pc:sldMk cId="2485588772" sldId="263"/>
            <ac:spMk id="2" creationId="{B92CC69D-1974-C864-BC50-BF3A80AA36B4}"/>
          </ac:spMkLst>
        </pc:spChg>
        <pc:picChg chg="add mod ord">
          <ac:chgData name="Alexander Fichtner" userId="f5fb6240ed874e70" providerId="LiveId" clId="{6855341D-9021-487D-AF3B-F6C69497692C}" dt="2025-03-25T21:28:06.953" v="1274" actId="26606"/>
          <ac:picMkLst>
            <pc:docMk/>
            <pc:sldMk cId="2485588772" sldId="263"/>
            <ac:picMk id="6" creationId="{E77BC36B-7B93-2356-7D4D-51D0EC33FF10}"/>
          </ac:picMkLst>
        </pc:picChg>
        <pc:picChg chg="add mod">
          <ac:chgData name="Alexander Fichtner" userId="f5fb6240ed874e70" providerId="LiveId" clId="{6855341D-9021-487D-AF3B-F6C69497692C}" dt="2025-03-25T21:28:06.953" v="1274" actId="26606"/>
          <ac:picMkLst>
            <pc:docMk/>
            <pc:sldMk cId="2485588772" sldId="263"/>
            <ac:picMk id="8" creationId="{090E334E-1563-256A-34D5-6B184E5DA4DB}"/>
          </ac:picMkLst>
        </pc:picChg>
        <pc:picChg chg="add mod">
          <ac:chgData name="Alexander Fichtner" userId="f5fb6240ed874e70" providerId="LiveId" clId="{6855341D-9021-487D-AF3B-F6C69497692C}" dt="2025-03-25T21:28:06.953" v="1274" actId="26606"/>
          <ac:picMkLst>
            <pc:docMk/>
            <pc:sldMk cId="2485588772" sldId="263"/>
            <ac:picMk id="20" creationId="{8A1A8002-4F9A-E84F-3690-1A29C26916EC}"/>
          </ac:picMkLst>
        </pc:picChg>
        <pc:picChg chg="add mod">
          <ac:chgData name="Alexander Fichtner" userId="f5fb6240ed874e70" providerId="LiveId" clId="{6855341D-9021-487D-AF3B-F6C69497692C}" dt="2025-03-25T21:28:06.953" v="1274" actId="26606"/>
          <ac:picMkLst>
            <pc:docMk/>
            <pc:sldMk cId="2485588772" sldId="263"/>
            <ac:picMk id="22" creationId="{4CF03AB7-1A60-984E-0EEC-2D0CCA20AE02}"/>
          </ac:picMkLst>
        </pc:picChg>
        <pc:picChg chg="add mod">
          <ac:chgData name="Alexander Fichtner" userId="f5fb6240ed874e70" providerId="LiveId" clId="{6855341D-9021-487D-AF3B-F6C69497692C}" dt="2025-03-25T21:28:17.217" v="1277" actId="962"/>
          <ac:picMkLst>
            <pc:docMk/>
            <pc:sldMk cId="2485588772" sldId="263"/>
            <ac:picMk id="24" creationId="{898164E0-12C3-2891-F23D-CC46B44E9590}"/>
          </ac:picMkLst>
        </pc:picChg>
      </pc:sldChg>
      <pc:sldChg chg="addSp delSp modSp new mod setBg">
        <pc:chgData name="Alexander Fichtner" userId="f5fb6240ed874e70" providerId="LiveId" clId="{6855341D-9021-487D-AF3B-F6C69497692C}" dt="2025-03-25T22:30:09.071" v="1516" actId="1076"/>
        <pc:sldMkLst>
          <pc:docMk/>
          <pc:sldMk cId="1387193816" sldId="264"/>
        </pc:sldMkLst>
        <pc:spChg chg="mod">
          <ac:chgData name="Alexander Fichtner" userId="f5fb6240ed874e70" providerId="LiveId" clId="{6855341D-9021-487D-AF3B-F6C69497692C}" dt="2025-03-25T22:29:47.811" v="1512" actId="26606"/>
          <ac:spMkLst>
            <pc:docMk/>
            <pc:sldMk cId="1387193816" sldId="264"/>
            <ac:spMk id="2" creationId="{94B68E51-B084-0376-60F0-D534A3A9812B}"/>
          </ac:spMkLst>
        </pc:spChg>
        <pc:spChg chg="add">
          <ac:chgData name="Alexander Fichtner" userId="f5fb6240ed874e70" providerId="LiveId" clId="{6855341D-9021-487D-AF3B-F6C69497692C}" dt="2025-03-25T22:29:47.811" v="1512" actId="26606"/>
          <ac:spMkLst>
            <pc:docMk/>
            <pc:sldMk cId="1387193816" sldId="264"/>
            <ac:spMk id="22" creationId="{03D271DD-C9EA-4985-BA0C-037A88FA3040}"/>
          </ac:spMkLst>
        </pc:spChg>
        <pc:grpChg chg="add">
          <ac:chgData name="Alexander Fichtner" userId="f5fb6240ed874e70" providerId="LiveId" clId="{6855341D-9021-487D-AF3B-F6C69497692C}" dt="2025-03-25T22:29:47.811" v="1512" actId="26606"/>
          <ac:grpSpMkLst>
            <pc:docMk/>
            <pc:sldMk cId="1387193816" sldId="264"/>
            <ac:grpSpMk id="10" creationId="{E0BF35CA-8AA0-428F-ABED-5B77A6C39154}"/>
          </ac:grpSpMkLst>
        </pc:grpChg>
        <pc:picChg chg="add mod">
          <ac:chgData name="Alexander Fichtner" userId="f5fb6240ed874e70" providerId="LiveId" clId="{6855341D-9021-487D-AF3B-F6C69497692C}" dt="2025-03-25T22:30:09.071" v="1516" actId="1076"/>
          <ac:picMkLst>
            <pc:docMk/>
            <pc:sldMk cId="1387193816" sldId="264"/>
            <ac:picMk id="5" creationId="{5BA820CC-2F4E-F41D-2A46-77C8FBCD058E}"/>
          </ac:picMkLst>
        </pc:picChg>
      </pc:sldChg>
      <pc:sldChg chg="addSp delSp modSp new mod setBg">
        <pc:chgData name="Alexander Fichtner" userId="f5fb6240ed874e70" providerId="LiveId" clId="{6855341D-9021-487D-AF3B-F6C69497692C}" dt="2025-04-01T14:27:22.711" v="1713" actId="313"/>
        <pc:sldMkLst>
          <pc:docMk/>
          <pc:sldMk cId="1236295459" sldId="265"/>
        </pc:sldMkLst>
        <pc:spChg chg="mod">
          <ac:chgData name="Alexander Fichtner" userId="f5fb6240ed874e70" providerId="LiveId" clId="{6855341D-9021-487D-AF3B-F6C69497692C}" dt="2025-04-01T14:16:10.911" v="1652" actId="20577"/>
          <ac:spMkLst>
            <pc:docMk/>
            <pc:sldMk cId="1236295459" sldId="265"/>
            <ac:spMk id="2" creationId="{CF4DD322-20C4-B53E-9756-EC440571802A}"/>
          </ac:spMkLst>
        </pc:spChg>
        <pc:spChg chg="mod">
          <ac:chgData name="Alexander Fichtner" userId="f5fb6240ed874e70" providerId="LiveId" clId="{6855341D-9021-487D-AF3B-F6C69497692C}" dt="2025-04-01T14:27:22.711" v="1713" actId="313"/>
          <ac:spMkLst>
            <pc:docMk/>
            <pc:sldMk cId="1236295459" sldId="265"/>
            <ac:spMk id="3" creationId="{D6AB6A1A-32EF-CF75-48D2-2907862EDCAF}"/>
          </ac:spMkLst>
        </pc:spChg>
        <pc:spChg chg="add del">
          <ac:chgData name="Alexander Fichtner" userId="f5fb6240ed874e70" providerId="LiveId" clId="{6855341D-9021-487D-AF3B-F6C69497692C}" dt="2025-04-01T14:15:42.805" v="1639" actId="26606"/>
          <ac:spMkLst>
            <pc:docMk/>
            <pc:sldMk cId="1236295459" sldId="265"/>
            <ac:spMk id="10" creationId="{A65AC7D1-EAA9-48F5-B509-60A7F50BF703}"/>
          </ac:spMkLst>
        </pc:spChg>
        <pc:spChg chg="add del">
          <ac:chgData name="Alexander Fichtner" userId="f5fb6240ed874e70" providerId="LiveId" clId="{6855341D-9021-487D-AF3B-F6C69497692C}" dt="2025-04-01T14:15:42.805" v="1639" actId="26606"/>
          <ac:spMkLst>
            <pc:docMk/>
            <pc:sldMk cId="1236295459" sldId="265"/>
            <ac:spMk id="12" creationId="{D6320AF9-619A-4175-865B-5663E1AEF4C5}"/>
          </ac:spMkLst>
        </pc:spChg>
        <pc:spChg chg="add del">
          <ac:chgData name="Alexander Fichtner" userId="f5fb6240ed874e70" providerId="LiveId" clId="{6855341D-9021-487D-AF3B-F6C69497692C}" dt="2025-04-01T14:15:42.805" v="1639" actId="26606"/>
          <ac:spMkLst>
            <pc:docMk/>
            <pc:sldMk cId="1236295459" sldId="265"/>
            <ac:spMk id="18" creationId="{7E018740-5C2B-4A41-AC1A-7E68D1EC1954}"/>
          </ac:spMkLst>
        </pc:spChg>
        <pc:spChg chg="add del">
          <ac:chgData name="Alexander Fichtner" userId="f5fb6240ed874e70" providerId="LiveId" clId="{6855341D-9021-487D-AF3B-F6C69497692C}" dt="2025-04-01T14:15:42.805" v="1639" actId="26606"/>
          <ac:spMkLst>
            <pc:docMk/>
            <pc:sldMk cId="1236295459" sldId="265"/>
            <ac:spMk id="20" creationId="{166F75A4-C475-4941-8EE2-B80A06A2C1BB}"/>
          </ac:spMkLst>
        </pc:spChg>
        <pc:spChg chg="add del">
          <ac:chgData name="Alexander Fichtner" userId="f5fb6240ed874e70" providerId="LiveId" clId="{6855341D-9021-487D-AF3B-F6C69497692C}" dt="2025-04-01T14:15:42.805" v="1639" actId="26606"/>
          <ac:spMkLst>
            <pc:docMk/>
            <pc:sldMk cId="1236295459" sldId="265"/>
            <ac:spMk id="22" creationId="{A032553A-72E8-4B0D-8405-FF9771C9AF05}"/>
          </ac:spMkLst>
        </pc:spChg>
        <pc:spChg chg="add del">
          <ac:chgData name="Alexander Fichtner" userId="f5fb6240ed874e70" providerId="LiveId" clId="{6855341D-9021-487D-AF3B-F6C69497692C}" dt="2025-04-01T14:15:42.805" v="1639" actId="26606"/>
          <ac:spMkLst>
            <pc:docMk/>
            <pc:sldMk cId="1236295459" sldId="265"/>
            <ac:spMk id="24" creationId="{765800AC-C3B9-498E-87BC-29FAE4C76B21}"/>
          </ac:spMkLst>
        </pc:spChg>
        <pc:spChg chg="add del">
          <ac:chgData name="Alexander Fichtner" userId="f5fb6240ed874e70" providerId="LiveId" clId="{6855341D-9021-487D-AF3B-F6C69497692C}" dt="2025-04-01T14:15:42.805" v="1639" actId="26606"/>
          <ac:spMkLst>
            <pc:docMk/>
            <pc:sldMk cId="1236295459" sldId="265"/>
            <ac:spMk id="26" creationId="{1F9D6ACB-2FF4-49F9-978A-E0D5327FC635}"/>
          </ac:spMkLst>
        </pc:spChg>
        <pc:spChg chg="add del">
          <ac:chgData name="Alexander Fichtner" userId="f5fb6240ed874e70" providerId="LiveId" clId="{6855341D-9021-487D-AF3B-F6C69497692C}" dt="2025-04-01T14:15:42.805" v="1639" actId="26606"/>
          <ac:spMkLst>
            <pc:docMk/>
            <pc:sldMk cId="1236295459" sldId="265"/>
            <ac:spMk id="28" creationId="{A5EC319D-0FEA-4B95-A3EA-01E35672C95B}"/>
          </ac:spMkLst>
        </pc:spChg>
        <pc:cxnChg chg="add">
          <ac:chgData name="Alexander Fichtner" userId="f5fb6240ed874e70" providerId="LiveId" clId="{6855341D-9021-487D-AF3B-F6C69497692C}" dt="2025-04-01T14:15:42.811" v="1640" actId="26606"/>
          <ac:cxnSpMkLst>
            <pc:docMk/>
            <pc:sldMk cId="1236295459" sldId="265"/>
            <ac:cxnSpMk id="8" creationId="{0B5F7E3B-C5F1-40E0-A491-558BAFBC1127}"/>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003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11524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9017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07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86253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00416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762930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24566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31956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12622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71414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59192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33743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20332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598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43393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46CE7D5-CF57-46EF-B807-FDD0502418D4}" type="datetimeFigureOut">
              <a:rPr lang="en-US" smtClean="0"/>
              <a:t>4/1/2025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242625308"/>
      </p:ext>
    </p:extLst>
  </p:cSld>
  <p:clrMap bg1="dk1" tx1="lt1" bg2="dk2" tx2="lt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AutoViML/AutoViz"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pypi.org/project/autoviz/"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8190" y="924232"/>
            <a:ext cx="8174971" cy="3285866"/>
          </a:xfrm>
        </p:spPr>
        <p:txBody>
          <a:bodyPr>
            <a:normAutofit/>
          </a:bodyPr>
          <a:lstStyle/>
          <a:p>
            <a:pPr algn="l"/>
            <a:r>
              <a:rPr lang="en-US" sz="7200" dirty="0" err="1"/>
              <a:t>AutoViz</a:t>
            </a:r>
            <a:endParaRPr lang="en-US" sz="7200" dirty="0"/>
          </a:p>
        </p:txBody>
      </p:sp>
      <p:sp>
        <p:nvSpPr>
          <p:cNvPr id="3" name="Subtitle 2"/>
          <p:cNvSpPr>
            <a:spLocks noGrp="1"/>
          </p:cNvSpPr>
          <p:nvPr>
            <p:ph type="subTitle" idx="1"/>
          </p:nvPr>
        </p:nvSpPr>
        <p:spPr>
          <a:xfrm>
            <a:off x="1018190" y="4210098"/>
            <a:ext cx="7178070" cy="863348"/>
          </a:xfrm>
        </p:spPr>
        <p:txBody>
          <a:bodyPr>
            <a:normAutofit/>
          </a:bodyPr>
          <a:lstStyle/>
          <a:p>
            <a:pPr algn="l"/>
            <a:r>
              <a:rPr lang="en-US" sz="2800" dirty="0"/>
              <a:t>Alex Fichtner</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0BF35CA-8AA0-428F-ABED-5B77A6C39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FA4A156A-791B-4BD9-8452-A798A15D22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27652CB1-59D3-4DAB-AD45-8DFB73895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3539C1B-883E-4130-95FA-2A6FD3E49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5">
              <a:extLst>
                <a:ext uri="{FF2B5EF4-FFF2-40B4-BE49-F238E27FC236}">
                  <a16:creationId xmlns:a16="http://schemas.microsoft.com/office/drawing/2014/main" id="{244CEE5F-144C-437F-9472-22EE3E3D1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0621BB31-AA71-4E9B-8854-3C62F162FE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7">
              <a:extLst>
                <a:ext uri="{FF2B5EF4-FFF2-40B4-BE49-F238E27FC236}">
                  <a16:creationId xmlns:a16="http://schemas.microsoft.com/office/drawing/2014/main" id="{5336141D-E3C6-4E7B-8923-B31C3E16F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8">
              <a:extLst>
                <a:ext uri="{FF2B5EF4-FFF2-40B4-BE49-F238E27FC236}">
                  <a16:creationId xmlns:a16="http://schemas.microsoft.com/office/drawing/2014/main" id="{F113BE6F-9D13-4E70-B7AB-C8CC2546AD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9">
              <a:extLst>
                <a:ext uri="{FF2B5EF4-FFF2-40B4-BE49-F238E27FC236}">
                  <a16:creationId xmlns:a16="http://schemas.microsoft.com/office/drawing/2014/main" id="{FBEB82C3-C636-4A90-B9A5-905EC38E0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646B4C4A-5A81-43CF-93ED-5FA59D5BE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C3715C1A-EBA1-41A6-AC20-D6A7C4871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94B68E51-B084-0376-60F0-D534A3A9812B}"/>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4600"/>
              <a:t>Live Demonstration</a:t>
            </a:r>
          </a:p>
        </p:txBody>
      </p:sp>
      <p:sp>
        <p:nvSpPr>
          <p:cNvPr id="22" name="Isosceles Triangle 21">
            <a:extLst>
              <a:ext uri="{FF2B5EF4-FFF2-40B4-BE49-F238E27FC236}">
                <a16:creationId xmlns:a16="http://schemas.microsoft.com/office/drawing/2014/main" id="{03D271DD-C9EA-4985-BA0C-037A88FA30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descr="Programmer male outline">
            <a:extLst>
              <a:ext uri="{FF2B5EF4-FFF2-40B4-BE49-F238E27FC236}">
                <a16:creationId xmlns:a16="http://schemas.microsoft.com/office/drawing/2014/main" id="{5BA820CC-2F4E-F41D-2A46-77C8FBCD058E}"/>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684175" y="1383486"/>
            <a:ext cx="4082559" cy="4082559"/>
          </a:xfrm>
          <a:prstGeom prst="rect">
            <a:avLst/>
          </a:prstGeom>
          <a:effectLst>
            <a:innerShdw blurRad="63500" dist="50800" dir="16200000">
              <a:prstClr val="black">
                <a:alpha val="50000"/>
              </a:prstClr>
            </a:innerShdw>
          </a:effectLst>
        </p:spPr>
      </p:pic>
    </p:spTree>
    <p:extLst>
      <p:ext uri="{BB962C8B-B14F-4D97-AF65-F5344CB8AC3E}">
        <p14:creationId xmlns:p14="http://schemas.microsoft.com/office/powerpoint/2010/main" val="1387193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1" name="Rectangle 30">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7"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Isosceles Triangle 40">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Isosceles Triangle 44">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7" name="Freeform: Shape 46">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ED5249B-1B80-DCAD-638E-F2B49919DADA}"/>
              </a:ext>
            </a:extLst>
          </p:cNvPr>
          <p:cNvSpPr>
            <a:spLocks noGrp="1"/>
          </p:cNvSpPr>
          <p:nvPr>
            <p:ph type="title"/>
          </p:nvPr>
        </p:nvSpPr>
        <p:spPr>
          <a:xfrm>
            <a:off x="7181723" y="609600"/>
            <a:ext cx="4512989" cy="2227730"/>
          </a:xfrm>
        </p:spPr>
        <p:txBody>
          <a:bodyPr anchor="ctr">
            <a:normAutofit/>
          </a:bodyPr>
          <a:lstStyle/>
          <a:p>
            <a:r>
              <a:rPr lang="en-US" sz="4800" dirty="0">
                <a:solidFill>
                  <a:srgbClr val="FFFFFF"/>
                </a:solidFill>
              </a:rPr>
              <a:t>Agenda</a:t>
            </a:r>
          </a:p>
        </p:txBody>
      </p:sp>
      <p:pic>
        <p:nvPicPr>
          <p:cNvPr id="6" name="Graphic 5" descr="Checklist with solid fill">
            <a:extLst>
              <a:ext uri="{FF2B5EF4-FFF2-40B4-BE49-F238E27FC236}">
                <a16:creationId xmlns:a16="http://schemas.microsoft.com/office/drawing/2014/main" id="{9963A21E-D01F-85BE-CC13-876C264A96B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7251" y="1545062"/>
            <a:ext cx="3856774" cy="3856774"/>
          </a:xfrm>
          <a:prstGeom prst="rect">
            <a:avLst/>
          </a:prstGeom>
          <a:effectLst>
            <a:innerShdw blurRad="63500" dist="50800" dir="16200000">
              <a:prstClr val="black">
                <a:alpha val="50000"/>
              </a:prstClr>
            </a:innerShdw>
          </a:effectLst>
        </p:spPr>
      </p:pic>
      <p:sp>
        <p:nvSpPr>
          <p:cNvPr id="24" name="Content Placeholder 2">
            <a:extLst>
              <a:ext uri="{FF2B5EF4-FFF2-40B4-BE49-F238E27FC236}">
                <a16:creationId xmlns:a16="http://schemas.microsoft.com/office/drawing/2014/main" id="{1E52021C-6597-9258-9FC5-E3C6B14AE954}"/>
              </a:ext>
            </a:extLst>
          </p:cNvPr>
          <p:cNvSpPr>
            <a:spLocks noGrp="1"/>
          </p:cNvSpPr>
          <p:nvPr>
            <p:ph idx="1"/>
          </p:nvPr>
        </p:nvSpPr>
        <p:spPr>
          <a:xfrm>
            <a:off x="7181725" y="2837329"/>
            <a:ext cx="4512988" cy="3317938"/>
          </a:xfrm>
        </p:spPr>
        <p:txBody>
          <a:bodyPr anchor="t">
            <a:normAutofit/>
          </a:bodyPr>
          <a:lstStyle/>
          <a:p>
            <a:r>
              <a:rPr lang="en-US" sz="2400" dirty="0">
                <a:solidFill>
                  <a:srgbClr val="FFFFFF"/>
                </a:solidFill>
              </a:rPr>
              <a:t>Introduction</a:t>
            </a:r>
          </a:p>
          <a:p>
            <a:r>
              <a:rPr lang="en-US" sz="2400" dirty="0">
                <a:solidFill>
                  <a:srgbClr val="FFFFFF"/>
                </a:solidFill>
              </a:rPr>
              <a:t>Installation</a:t>
            </a:r>
          </a:p>
          <a:p>
            <a:r>
              <a:rPr lang="en-US" sz="2400" dirty="0">
                <a:solidFill>
                  <a:srgbClr val="FFFFFF"/>
                </a:solidFill>
              </a:rPr>
              <a:t>Code</a:t>
            </a:r>
          </a:p>
          <a:p>
            <a:pPr lvl="1"/>
            <a:r>
              <a:rPr lang="en-US" sz="2000" dirty="0">
                <a:solidFill>
                  <a:srgbClr val="FFFFFF"/>
                </a:solidFill>
              </a:rPr>
              <a:t>Importing</a:t>
            </a:r>
          </a:p>
          <a:p>
            <a:pPr lvl="1"/>
            <a:r>
              <a:rPr lang="en-US" sz="2000" dirty="0">
                <a:solidFill>
                  <a:srgbClr val="FFFFFF"/>
                </a:solidFill>
              </a:rPr>
              <a:t>Parameters</a:t>
            </a:r>
          </a:p>
          <a:p>
            <a:pPr lvl="1"/>
            <a:r>
              <a:rPr lang="en-US" sz="2000" dirty="0">
                <a:solidFill>
                  <a:srgbClr val="FFFFFF"/>
                </a:solidFill>
              </a:rPr>
              <a:t>Full Sequence</a:t>
            </a:r>
          </a:p>
          <a:p>
            <a:r>
              <a:rPr lang="en-US" sz="2400" dirty="0">
                <a:solidFill>
                  <a:srgbClr val="FFFFFF"/>
                </a:solidFill>
              </a:rPr>
              <a:t>Demonstration</a:t>
            </a:r>
          </a:p>
          <a:p>
            <a:endParaRPr lang="en-US" dirty="0">
              <a:solidFill>
                <a:srgbClr val="FFFFFF"/>
              </a:solidFill>
            </a:endParaRPr>
          </a:p>
          <a:p>
            <a:endParaRPr lang="en-US" dirty="0">
              <a:solidFill>
                <a:srgbClr val="FFFFFF"/>
              </a:solidFill>
            </a:endParaRPr>
          </a:p>
        </p:txBody>
      </p:sp>
    </p:spTree>
    <p:extLst>
      <p:ext uri="{BB962C8B-B14F-4D97-AF65-F5344CB8AC3E}">
        <p14:creationId xmlns:p14="http://schemas.microsoft.com/office/powerpoint/2010/main" val="2350166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6" name="Group 55">
            <a:extLst>
              <a:ext uri="{FF2B5EF4-FFF2-40B4-BE49-F238E27FC236}">
                <a16:creationId xmlns:a16="http://schemas.microsoft.com/office/drawing/2014/main" id="{702EF214-B007-4771-8985-A3041E8F6E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7" name="Straight Connector 56">
              <a:extLst>
                <a:ext uri="{FF2B5EF4-FFF2-40B4-BE49-F238E27FC236}">
                  <a16:creationId xmlns:a16="http://schemas.microsoft.com/office/drawing/2014/main" id="{E2BF9CC7-88C9-4BDF-845E-2BB24ADD06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5B3BDFA9-3CAC-42FD-97D5-4F4FEF5E46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62" name="Rectangle 23">
              <a:extLst>
                <a:ext uri="{FF2B5EF4-FFF2-40B4-BE49-F238E27FC236}">
                  <a16:creationId xmlns:a16="http://schemas.microsoft.com/office/drawing/2014/main" id="{CB4B9049-A2D4-40FE-A49C-70450D125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3" name="Rectangle 25">
              <a:extLst>
                <a:ext uri="{FF2B5EF4-FFF2-40B4-BE49-F238E27FC236}">
                  <a16:creationId xmlns:a16="http://schemas.microsoft.com/office/drawing/2014/main" id="{43DE6DC5-6433-482B-970E-3FCDDA394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4" name="Isosceles Triangle 63">
              <a:extLst>
                <a:ext uri="{FF2B5EF4-FFF2-40B4-BE49-F238E27FC236}">
                  <a16:creationId xmlns:a16="http://schemas.microsoft.com/office/drawing/2014/main" id="{5C409EFF-FE08-4B90-9C93-B11960F26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5" name="Rectangle 27">
              <a:extLst>
                <a:ext uri="{FF2B5EF4-FFF2-40B4-BE49-F238E27FC236}">
                  <a16:creationId xmlns:a16="http://schemas.microsoft.com/office/drawing/2014/main" id="{9B247D5D-6A57-4E15-B30F-EF614BEA0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6" name="Rectangle 28">
              <a:extLst>
                <a:ext uri="{FF2B5EF4-FFF2-40B4-BE49-F238E27FC236}">
                  <a16:creationId xmlns:a16="http://schemas.microsoft.com/office/drawing/2014/main" id="{B3DE0615-51F9-4436-BC6F-8B37603C0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7" name="Rectangle 29">
              <a:extLst>
                <a:ext uri="{FF2B5EF4-FFF2-40B4-BE49-F238E27FC236}">
                  <a16:creationId xmlns:a16="http://schemas.microsoft.com/office/drawing/2014/main" id="{687DCF6E-0DB3-4AB1-9CD0-A726BDAE3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8" name="Isosceles Triangle 67">
              <a:extLst>
                <a:ext uri="{FF2B5EF4-FFF2-40B4-BE49-F238E27FC236}">
                  <a16:creationId xmlns:a16="http://schemas.microsoft.com/office/drawing/2014/main" id="{1230C3CB-B359-4E08-8158-239721515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9" name="Isosceles Triangle 68">
              <a:extLst>
                <a:ext uri="{FF2B5EF4-FFF2-40B4-BE49-F238E27FC236}">
                  <a16:creationId xmlns:a16="http://schemas.microsoft.com/office/drawing/2014/main" id="{1C28B691-36C0-43DF-BA92-BBDFA8451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70" name="Rectangle 6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2" name="Isosceles Triangle 7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5A7A5B43-6389-F14D-2D8E-A1FD662BFF84}"/>
              </a:ext>
            </a:extLst>
          </p:cNvPr>
          <p:cNvSpPr>
            <a:spLocks noGrp="1"/>
          </p:cNvSpPr>
          <p:nvPr>
            <p:ph type="title"/>
          </p:nvPr>
        </p:nvSpPr>
        <p:spPr>
          <a:xfrm>
            <a:off x="673754" y="643467"/>
            <a:ext cx="4203045" cy="1375608"/>
          </a:xfrm>
        </p:spPr>
        <p:txBody>
          <a:bodyPr vert="horz" lIns="91440" tIns="45720" rIns="91440" bIns="45720" rtlCol="0" anchor="ctr">
            <a:normAutofit/>
          </a:bodyPr>
          <a:lstStyle/>
          <a:p>
            <a:r>
              <a:rPr lang="en-US" dirty="0">
                <a:solidFill>
                  <a:schemeClr val="bg1"/>
                </a:solidFill>
              </a:rPr>
              <a:t>Introduction</a:t>
            </a:r>
          </a:p>
        </p:txBody>
      </p:sp>
      <p:sp>
        <p:nvSpPr>
          <p:cNvPr id="3" name="Content Placeholder 2">
            <a:extLst>
              <a:ext uri="{FF2B5EF4-FFF2-40B4-BE49-F238E27FC236}">
                <a16:creationId xmlns:a16="http://schemas.microsoft.com/office/drawing/2014/main" id="{2FFA2E40-11CE-3F39-418C-EF9D2A12D4B3}"/>
              </a:ext>
            </a:extLst>
          </p:cNvPr>
          <p:cNvSpPr>
            <a:spLocks noGrp="1"/>
          </p:cNvSpPr>
          <p:nvPr>
            <p:ph sz="half" idx="1"/>
          </p:nvPr>
        </p:nvSpPr>
        <p:spPr>
          <a:xfrm>
            <a:off x="673754" y="2160590"/>
            <a:ext cx="3973943" cy="3440110"/>
          </a:xfrm>
        </p:spPr>
        <p:txBody>
          <a:bodyPr vert="horz" lIns="91440" tIns="45720" rIns="91440" bIns="45720" rtlCol="0">
            <a:normAutofit/>
          </a:bodyPr>
          <a:lstStyle/>
          <a:p>
            <a:pPr>
              <a:lnSpc>
                <a:spcPct val="90000"/>
              </a:lnSpc>
            </a:pPr>
            <a:r>
              <a:rPr lang="en-US" sz="1700" dirty="0" err="1">
                <a:solidFill>
                  <a:schemeClr val="bg1"/>
                </a:solidFill>
              </a:rPr>
              <a:t>AutoViz</a:t>
            </a:r>
            <a:r>
              <a:rPr lang="en-US" sz="1700" dirty="0">
                <a:solidFill>
                  <a:schemeClr val="bg1"/>
                </a:solidFill>
              </a:rPr>
              <a:t> (Automatic Visualization) is a Python library designed to simplify data visualization and exploratory data analysis (EDA). It uses a single line of code to automatically generate visualizations for datasets of any size. </a:t>
            </a:r>
          </a:p>
          <a:p>
            <a:pPr>
              <a:lnSpc>
                <a:spcPct val="90000"/>
              </a:lnSpc>
            </a:pPr>
            <a:r>
              <a:rPr lang="en-US" sz="1700" dirty="0">
                <a:solidFill>
                  <a:schemeClr val="bg1"/>
                </a:solidFill>
              </a:rPr>
              <a:t>It supports CSV, TXT, and JSON files.</a:t>
            </a:r>
          </a:p>
          <a:p>
            <a:pPr>
              <a:lnSpc>
                <a:spcPct val="90000"/>
              </a:lnSpc>
            </a:pPr>
            <a:r>
              <a:rPr lang="en-US" sz="1700" dirty="0" err="1">
                <a:solidFill>
                  <a:schemeClr val="bg1"/>
                </a:solidFill>
              </a:rPr>
              <a:t>AutoViz</a:t>
            </a:r>
            <a:r>
              <a:rPr lang="en-US" sz="1700" dirty="0">
                <a:solidFill>
                  <a:schemeClr val="bg1"/>
                </a:solidFill>
              </a:rPr>
              <a:t> creates various plots, such as scatter plots, distribution plots, heatmaps, etc.</a:t>
            </a:r>
          </a:p>
        </p:txBody>
      </p:sp>
      <p:pic>
        <p:nvPicPr>
          <p:cNvPr id="5" name="Content Placeholder 4" descr="A red and white rectangular sign with white text&#10;&#10;AI-generated content may be incorrect.">
            <a:extLst>
              <a:ext uri="{FF2B5EF4-FFF2-40B4-BE49-F238E27FC236}">
                <a16:creationId xmlns:a16="http://schemas.microsoft.com/office/drawing/2014/main" id="{DF4520C5-6703-1179-6D21-09CE84F814F2}"/>
              </a:ext>
            </a:extLst>
          </p:cNvPr>
          <p:cNvPicPr>
            <a:picLocks noGrp="1" noChangeAspect="1"/>
          </p:cNvPicPr>
          <p:nvPr>
            <p:ph sz="half" idx="2"/>
          </p:nvPr>
        </p:nvPicPr>
        <p:blipFill>
          <a:blip r:embed="rId2"/>
          <a:srcRect t="30161"/>
          <a:stretch/>
        </p:blipFill>
        <p:spPr>
          <a:xfrm>
            <a:off x="6096001" y="2596543"/>
            <a:ext cx="5143500" cy="1652398"/>
          </a:xfrm>
          <a:prstGeom prst="rect">
            <a:avLst/>
          </a:prstGeom>
        </p:spPr>
      </p:pic>
      <p:sp>
        <p:nvSpPr>
          <p:cNvPr id="73" name="Isosceles Triangle 7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83277018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F4DD322-20C4-B53E-9756-EC440571802A}"/>
              </a:ext>
            </a:extLst>
          </p:cNvPr>
          <p:cNvSpPr>
            <a:spLocks noGrp="1"/>
          </p:cNvSpPr>
          <p:nvPr>
            <p:ph type="title"/>
          </p:nvPr>
        </p:nvSpPr>
        <p:spPr>
          <a:xfrm>
            <a:off x="643467" y="816638"/>
            <a:ext cx="3367359" cy="5224724"/>
          </a:xfrm>
        </p:spPr>
        <p:txBody>
          <a:bodyPr anchor="ctr">
            <a:normAutofit/>
          </a:bodyPr>
          <a:lstStyle/>
          <a:p>
            <a:r>
              <a:rPr lang="en-US" dirty="0"/>
              <a:t>Summary from the Creators</a:t>
            </a:r>
          </a:p>
        </p:txBody>
      </p:sp>
      <p:sp>
        <p:nvSpPr>
          <p:cNvPr id="3" name="Content Placeholder 2">
            <a:extLst>
              <a:ext uri="{FF2B5EF4-FFF2-40B4-BE49-F238E27FC236}">
                <a16:creationId xmlns:a16="http://schemas.microsoft.com/office/drawing/2014/main" id="{D6AB6A1A-32EF-CF75-48D2-2907862EDCAF}"/>
              </a:ext>
            </a:extLst>
          </p:cNvPr>
          <p:cNvSpPr>
            <a:spLocks noGrp="1"/>
          </p:cNvSpPr>
          <p:nvPr>
            <p:ph idx="1"/>
          </p:nvPr>
        </p:nvSpPr>
        <p:spPr>
          <a:xfrm>
            <a:off x="4355714" y="812182"/>
            <a:ext cx="5189499" cy="5224724"/>
          </a:xfrm>
        </p:spPr>
        <p:txBody>
          <a:bodyPr anchor="ctr">
            <a:normAutofit fontScale="92500" lnSpcReduction="10000"/>
          </a:bodyPr>
          <a:lstStyle/>
          <a:p>
            <a:pPr>
              <a:lnSpc>
                <a:spcPct val="90000"/>
              </a:lnSpc>
              <a:spcBef>
                <a:spcPts val="0"/>
              </a:spcBef>
            </a:pPr>
            <a:r>
              <a:rPr lang="en-US" sz="1400" b="0" i="0" dirty="0">
                <a:effectLst/>
                <a:latin typeface="Source Sans 3"/>
              </a:rPr>
              <a:t>The motivation behind the creation of </a:t>
            </a:r>
            <a:r>
              <a:rPr lang="en-US" sz="1400" b="0" i="0" dirty="0" err="1">
                <a:effectLst/>
                <a:latin typeface="Source Sans 3"/>
              </a:rPr>
              <a:t>AutoViz</a:t>
            </a:r>
            <a:r>
              <a:rPr lang="en-US" sz="1400" b="0" i="0" dirty="0">
                <a:effectLst/>
                <a:latin typeface="Source Sans 3"/>
              </a:rPr>
              <a:t> is to provide a more efficient, user-friendly, and automated approach to exploratory data analysis (EDA) through quick and easy data visualization plus data quality. The library is designed to help users understand patterns, trends, and relationships in the data by creating insightful visualizations with minimal effort. </a:t>
            </a:r>
            <a:r>
              <a:rPr lang="en-US" sz="1400" b="0" i="0" dirty="0" err="1">
                <a:effectLst/>
                <a:latin typeface="Source Sans 3"/>
              </a:rPr>
              <a:t>AutoViz</a:t>
            </a:r>
            <a:r>
              <a:rPr lang="en-US" sz="1400" b="0" i="0" dirty="0">
                <a:effectLst/>
                <a:latin typeface="Source Sans 3"/>
              </a:rPr>
              <a:t> is particularly useful for beginners in data analysis as it abstracts away the complexities of various plotting libraries and techniques. For experts, it provides another expert tool that they can use to provide insights into data that they may have missed.</a:t>
            </a:r>
          </a:p>
          <a:p>
            <a:pPr lvl="1">
              <a:lnSpc>
                <a:spcPct val="90000"/>
              </a:lnSpc>
              <a:spcBef>
                <a:spcPts val="1200"/>
              </a:spcBef>
            </a:pPr>
            <a:r>
              <a:rPr lang="en-US" sz="1200" b="1" i="0" dirty="0">
                <a:effectLst/>
                <a:latin typeface="Source Sans 3"/>
              </a:rPr>
              <a:t>Ease of use</a:t>
            </a:r>
            <a:r>
              <a:rPr lang="en-US" sz="1200" b="0" i="0" dirty="0">
                <a:effectLst/>
                <a:latin typeface="Source Sans 3"/>
              </a:rPr>
              <a:t>: </a:t>
            </a:r>
            <a:r>
              <a:rPr lang="en-US" sz="1200" b="0" i="0" dirty="0" err="1">
                <a:effectLst/>
                <a:latin typeface="Source Sans 3"/>
              </a:rPr>
              <a:t>AutoViz</a:t>
            </a:r>
            <a:r>
              <a:rPr lang="en-US" sz="1200" b="0" i="0" dirty="0">
                <a:effectLst/>
                <a:latin typeface="Source Sans 3"/>
              </a:rPr>
              <a:t> is designed to be user-friendly and accessible to beginners in data analysis, abstracting away the complexities of various plotting libraries</a:t>
            </a:r>
          </a:p>
          <a:p>
            <a:pPr lvl="1">
              <a:lnSpc>
                <a:spcPct val="90000"/>
              </a:lnSpc>
              <a:spcBef>
                <a:spcPts val="1200"/>
              </a:spcBef>
            </a:pPr>
            <a:r>
              <a:rPr lang="en-US" sz="1200" b="1" i="0" dirty="0">
                <a:effectLst/>
                <a:latin typeface="Source Sans 3"/>
              </a:rPr>
              <a:t>Speed</a:t>
            </a:r>
            <a:r>
              <a:rPr lang="en-US" sz="1200" b="0" i="0" dirty="0">
                <a:effectLst/>
                <a:latin typeface="Source Sans 3"/>
              </a:rPr>
              <a:t>: </a:t>
            </a:r>
            <a:r>
              <a:rPr lang="en-US" sz="1200" b="0" i="0" dirty="0" err="1">
                <a:effectLst/>
                <a:latin typeface="Source Sans 3"/>
              </a:rPr>
              <a:t>AutoViz</a:t>
            </a:r>
            <a:r>
              <a:rPr lang="en-US" sz="1200" b="0" i="0" dirty="0">
                <a:effectLst/>
                <a:latin typeface="Source Sans 3"/>
              </a:rPr>
              <a:t> is optimized for speed and can generate multiple insightful plots with just a single line of code</a:t>
            </a:r>
          </a:p>
          <a:p>
            <a:pPr lvl="1">
              <a:lnSpc>
                <a:spcPct val="90000"/>
              </a:lnSpc>
              <a:spcBef>
                <a:spcPts val="1200"/>
              </a:spcBef>
            </a:pPr>
            <a:r>
              <a:rPr lang="en-US" sz="1200" b="1" i="0" dirty="0">
                <a:effectLst/>
                <a:latin typeface="Source Sans 3"/>
              </a:rPr>
              <a:t>Scalability</a:t>
            </a:r>
            <a:r>
              <a:rPr lang="en-US" sz="1200" b="0" i="0" dirty="0">
                <a:effectLst/>
                <a:latin typeface="Source Sans 3"/>
              </a:rPr>
              <a:t>: </a:t>
            </a:r>
            <a:r>
              <a:rPr lang="en-US" sz="1200" b="0" i="0" dirty="0" err="1">
                <a:effectLst/>
                <a:latin typeface="Source Sans 3"/>
              </a:rPr>
              <a:t>AutoViz</a:t>
            </a:r>
            <a:r>
              <a:rPr lang="en-US" sz="1200" b="0" i="0" dirty="0">
                <a:effectLst/>
                <a:latin typeface="Source Sans 3"/>
              </a:rPr>
              <a:t> is designed to work with datasets of any size and can handle large datasets efficiently</a:t>
            </a:r>
          </a:p>
          <a:p>
            <a:pPr lvl="1">
              <a:lnSpc>
                <a:spcPct val="90000"/>
              </a:lnSpc>
              <a:spcBef>
                <a:spcPts val="1200"/>
              </a:spcBef>
            </a:pPr>
            <a:r>
              <a:rPr lang="en-US" sz="1200" b="1" i="0" dirty="0">
                <a:effectLst/>
                <a:latin typeface="Source Sans 3"/>
              </a:rPr>
              <a:t>Automation</a:t>
            </a:r>
            <a:r>
              <a:rPr lang="en-US" sz="1200" b="0" i="0" dirty="0">
                <a:effectLst/>
                <a:latin typeface="Source Sans 3"/>
              </a:rPr>
              <a:t>: </a:t>
            </a:r>
            <a:r>
              <a:rPr lang="en-US" sz="1200" b="0" i="0" dirty="0" err="1">
                <a:effectLst/>
                <a:latin typeface="Source Sans 3"/>
              </a:rPr>
              <a:t>AutoViz</a:t>
            </a:r>
            <a:r>
              <a:rPr lang="en-US" sz="1200" b="0" i="0" dirty="0">
                <a:effectLst/>
                <a:latin typeface="Source Sans 3"/>
              </a:rPr>
              <a:t> automates the visualization process, requiring just a single line of code to generate multiple insightful plots</a:t>
            </a:r>
          </a:p>
          <a:p>
            <a:pPr lvl="1">
              <a:lnSpc>
                <a:spcPct val="90000"/>
              </a:lnSpc>
              <a:spcBef>
                <a:spcPts val="1200"/>
              </a:spcBef>
            </a:pPr>
            <a:r>
              <a:rPr lang="en-US" sz="1200" b="1" i="0" dirty="0">
                <a:effectLst/>
                <a:latin typeface="Source Sans 3"/>
              </a:rPr>
              <a:t>Customization</a:t>
            </a:r>
            <a:r>
              <a:rPr lang="en-US" sz="1200" b="0" i="0" dirty="0">
                <a:effectLst/>
                <a:latin typeface="Source Sans 3"/>
              </a:rPr>
              <a:t>: </a:t>
            </a:r>
            <a:r>
              <a:rPr lang="en-US" sz="1200" b="0" i="0" dirty="0" err="1">
                <a:effectLst/>
                <a:latin typeface="Source Sans 3"/>
              </a:rPr>
              <a:t>AutoViz</a:t>
            </a:r>
            <a:r>
              <a:rPr lang="en-US" sz="1200" b="0" i="0" dirty="0">
                <a:effectLst/>
                <a:latin typeface="Source Sans 3"/>
              </a:rPr>
              <a:t> provides several options for customizing the visualizations, such as changing the chart type, color palette, etc.</a:t>
            </a:r>
          </a:p>
          <a:p>
            <a:pPr lvl="1">
              <a:lnSpc>
                <a:spcPct val="90000"/>
              </a:lnSpc>
              <a:spcBef>
                <a:spcPts val="1200"/>
              </a:spcBef>
            </a:pPr>
            <a:r>
              <a:rPr lang="en-US" sz="1200" b="1" i="0" dirty="0">
                <a:effectLst/>
                <a:latin typeface="Source Sans 3"/>
              </a:rPr>
              <a:t>Data Quality</a:t>
            </a:r>
            <a:r>
              <a:rPr lang="en-US" sz="1200" b="0" i="0" dirty="0">
                <a:effectLst/>
                <a:latin typeface="Source Sans 3"/>
              </a:rPr>
              <a:t>: </a:t>
            </a:r>
            <a:r>
              <a:rPr lang="en-US" sz="1200" b="0" i="0" dirty="0" err="1">
                <a:effectLst/>
                <a:latin typeface="Source Sans 3"/>
              </a:rPr>
              <a:t>AutoViz</a:t>
            </a:r>
            <a:r>
              <a:rPr lang="en-US" sz="1200" b="0" i="0" dirty="0">
                <a:effectLst/>
                <a:latin typeface="Source Sans 3"/>
              </a:rPr>
              <a:t> now provides data quality assessment by default and helps you fix DQ issues with a single line of code using the </a:t>
            </a:r>
            <a:r>
              <a:rPr lang="en-US" sz="1200" b="0" i="0" dirty="0" err="1">
                <a:effectLst/>
                <a:latin typeface="Source Sans 3"/>
              </a:rPr>
              <a:t>FixDQ</a:t>
            </a:r>
            <a:r>
              <a:rPr lang="en-US" sz="1200" b="0" i="0" dirty="0">
                <a:effectLst/>
                <a:latin typeface="Source Sans 3"/>
              </a:rPr>
              <a:t>() function</a:t>
            </a:r>
          </a:p>
          <a:p>
            <a:pPr marL="457200" lvl="1" indent="0">
              <a:lnSpc>
                <a:spcPct val="90000"/>
              </a:lnSpc>
              <a:spcBef>
                <a:spcPts val="1200"/>
              </a:spcBef>
              <a:buNone/>
            </a:pPr>
            <a:r>
              <a:rPr lang="en-US" sz="1000" b="0" i="0" dirty="0">
                <a:solidFill>
                  <a:srgbClr val="464646"/>
                </a:solidFill>
                <a:effectLst/>
                <a:latin typeface="Source Sans 3"/>
              </a:rPr>
              <a:t>"Seshadri, Ram (2020). GitHub - </a:t>
            </a:r>
            <a:r>
              <a:rPr lang="en-US" sz="1000" b="0" i="0" dirty="0" err="1">
                <a:solidFill>
                  <a:srgbClr val="464646"/>
                </a:solidFill>
                <a:effectLst/>
                <a:latin typeface="Source Sans 3"/>
              </a:rPr>
              <a:t>AutoViML</a:t>
            </a:r>
            <a:r>
              <a:rPr lang="en-US" sz="1000" b="0" i="0" dirty="0">
                <a:solidFill>
                  <a:srgbClr val="464646"/>
                </a:solidFill>
                <a:effectLst/>
                <a:latin typeface="Source Sans 3"/>
              </a:rPr>
              <a:t>/</a:t>
            </a:r>
            <a:r>
              <a:rPr lang="en-US" sz="1000" b="0" i="0" dirty="0" err="1">
                <a:solidFill>
                  <a:srgbClr val="464646"/>
                </a:solidFill>
                <a:effectLst/>
                <a:latin typeface="Source Sans 3"/>
              </a:rPr>
              <a:t>AutoViz</a:t>
            </a:r>
            <a:r>
              <a:rPr lang="en-US" sz="1000" b="0" i="0" dirty="0">
                <a:solidFill>
                  <a:srgbClr val="464646"/>
                </a:solidFill>
                <a:effectLst/>
                <a:latin typeface="Source Sans 3"/>
              </a:rPr>
              <a:t>: Automatically Visualize any dataset, any size with a single line of code. source code: </a:t>
            </a:r>
            <a:r>
              <a:rPr lang="en-US" sz="1000" b="0" i="0" dirty="0">
                <a:solidFill>
                  <a:srgbClr val="006DAD"/>
                </a:solidFill>
                <a:effectLst/>
                <a:latin typeface="Source Sans 3"/>
                <a:hlinkClick r:id="rId2"/>
              </a:rPr>
              <a:t>https://github.com/AutoViML/AutoViz</a:t>
            </a:r>
            <a:r>
              <a:rPr lang="en-US" sz="1000" b="0" i="0" dirty="0">
                <a:solidFill>
                  <a:srgbClr val="464646"/>
                </a:solidFill>
                <a:effectLst/>
                <a:latin typeface="Source Sans 3"/>
              </a:rPr>
              <a:t>"</a:t>
            </a:r>
            <a:endParaRPr lang="en-US" sz="1000" b="0" i="0" dirty="0">
              <a:effectLst/>
              <a:latin typeface="Source Sans 3"/>
            </a:endParaRPr>
          </a:p>
          <a:p>
            <a:pPr>
              <a:lnSpc>
                <a:spcPct val="90000"/>
              </a:lnSpc>
            </a:pPr>
            <a:endParaRPr lang="en-US" sz="1100" dirty="0"/>
          </a:p>
        </p:txBody>
      </p:sp>
    </p:spTree>
    <p:extLst>
      <p:ext uri="{BB962C8B-B14F-4D97-AF65-F5344CB8AC3E}">
        <p14:creationId xmlns:p14="http://schemas.microsoft.com/office/powerpoint/2010/main" val="1236295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80B1-5E8B-3078-80E5-F255714BF8DC}"/>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4000" kern="1200" dirty="0">
                <a:solidFill>
                  <a:schemeClr val="tx1"/>
                </a:solidFill>
                <a:latin typeface="+mj-lt"/>
                <a:ea typeface="+mj-ea"/>
                <a:cs typeface="+mj-cs"/>
              </a:rPr>
              <a:t>Installation</a:t>
            </a:r>
          </a:p>
        </p:txBody>
      </p:sp>
      <p:sp>
        <p:nvSpPr>
          <p:cNvPr id="3" name="Content Placeholder 2">
            <a:extLst>
              <a:ext uri="{FF2B5EF4-FFF2-40B4-BE49-F238E27FC236}">
                <a16:creationId xmlns:a16="http://schemas.microsoft.com/office/drawing/2014/main" id="{632F7B3D-6131-9D4C-856C-8B0D95619EE9}"/>
              </a:ext>
            </a:extLst>
          </p:cNvPr>
          <p:cNvSpPr>
            <a:spLocks noGrp="1"/>
          </p:cNvSpPr>
          <p:nvPr>
            <p:ph sz="half" idx="1"/>
          </p:nvPr>
        </p:nvSpPr>
        <p:spPr>
          <a:xfrm>
            <a:off x="653397" y="4625257"/>
            <a:ext cx="7907202" cy="1220463"/>
          </a:xfrm>
        </p:spPr>
        <p:txBody>
          <a:bodyPr vert="horz" lIns="91440" tIns="45720" rIns="91440" bIns="45720" rtlCol="0" anchor="ctr">
            <a:normAutofit/>
          </a:bodyPr>
          <a:lstStyle/>
          <a:p>
            <a:r>
              <a:rPr lang="en-US" sz="3600" dirty="0">
                <a:hlinkClick r:id="rId2"/>
              </a:rPr>
              <a:t>https://pypi.org/project/autoviz/</a:t>
            </a:r>
            <a:endParaRPr lang="en-US" sz="3600" dirty="0"/>
          </a:p>
          <a:p>
            <a:endParaRPr lang="en-US" sz="2400" dirty="0"/>
          </a:p>
        </p:txBody>
      </p:sp>
      <p:pic>
        <p:nvPicPr>
          <p:cNvPr id="6" name="Content Placeholder 5">
            <a:extLst>
              <a:ext uri="{FF2B5EF4-FFF2-40B4-BE49-F238E27FC236}">
                <a16:creationId xmlns:a16="http://schemas.microsoft.com/office/drawing/2014/main" id="{27141129-9F6B-3D0F-07A7-56E807E9DE2D}"/>
              </a:ext>
            </a:extLst>
          </p:cNvPr>
          <p:cNvPicPr>
            <a:picLocks noGrp="1" noChangeAspect="1"/>
          </p:cNvPicPr>
          <p:nvPr>
            <p:ph sz="half" idx="2"/>
          </p:nvPr>
        </p:nvPicPr>
        <p:blipFill>
          <a:blip r:embed="rId3"/>
          <a:stretch>
            <a:fillRect/>
          </a:stretch>
        </p:blipFill>
        <p:spPr>
          <a:xfrm>
            <a:off x="522769" y="2370825"/>
            <a:ext cx="9102583" cy="2116349"/>
          </a:xfrm>
          <a:prstGeom prst="rect">
            <a:avLst/>
          </a:prstGeom>
        </p:spPr>
      </p:pic>
    </p:spTree>
    <p:extLst>
      <p:ext uri="{BB962C8B-B14F-4D97-AF65-F5344CB8AC3E}">
        <p14:creationId xmlns:p14="http://schemas.microsoft.com/office/powerpoint/2010/main" val="2082940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55" name="Rectangle 5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5" name="Isosceles Triangle 6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9" name="Isosceles Triangle 6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1" name="Freeform: Shape 70">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478D62F-CA70-C304-20FA-7B91952933CD}"/>
              </a:ext>
            </a:extLst>
          </p:cNvPr>
          <p:cNvSpPr>
            <a:spLocks noGrp="1"/>
          </p:cNvSpPr>
          <p:nvPr>
            <p:ph type="title"/>
          </p:nvPr>
        </p:nvSpPr>
        <p:spPr>
          <a:xfrm>
            <a:off x="7181723" y="609600"/>
            <a:ext cx="4512989" cy="2227730"/>
          </a:xfrm>
        </p:spPr>
        <p:txBody>
          <a:bodyPr vert="horz" lIns="91440" tIns="45720" rIns="91440" bIns="45720" rtlCol="0" anchor="ctr">
            <a:normAutofit/>
          </a:bodyPr>
          <a:lstStyle/>
          <a:p>
            <a:r>
              <a:rPr lang="en-US">
                <a:solidFill>
                  <a:srgbClr val="FFFFFF"/>
                </a:solidFill>
              </a:rPr>
              <a:t>Importing the AutoViz Class</a:t>
            </a:r>
          </a:p>
        </p:txBody>
      </p:sp>
      <p:pic>
        <p:nvPicPr>
          <p:cNvPr id="31" name="Content Placeholder 30" descr="A screenshot of a computer code&#10;&#10;AI-generated content may be incorrect.">
            <a:extLst>
              <a:ext uri="{FF2B5EF4-FFF2-40B4-BE49-F238E27FC236}">
                <a16:creationId xmlns:a16="http://schemas.microsoft.com/office/drawing/2014/main" id="{73235741-4D41-FA12-8061-13F6A1AA4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603" y="2645471"/>
            <a:ext cx="11352793" cy="2071884"/>
          </a:xfrm>
          <a:prstGeom prst="rect">
            <a:avLst/>
          </a:prstGeom>
        </p:spPr>
      </p:pic>
    </p:spTree>
    <p:extLst>
      <p:ext uri="{BB962C8B-B14F-4D97-AF65-F5344CB8AC3E}">
        <p14:creationId xmlns:p14="http://schemas.microsoft.com/office/powerpoint/2010/main" val="1422675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6F977-8FCD-8E2A-5BDF-00567A8521A5}"/>
              </a:ext>
            </a:extLst>
          </p:cNvPr>
          <p:cNvSpPr>
            <a:spLocks noGrp="1"/>
          </p:cNvSpPr>
          <p:nvPr>
            <p:ph type="title"/>
          </p:nvPr>
        </p:nvSpPr>
        <p:spPr/>
        <p:txBody>
          <a:bodyPr/>
          <a:lstStyle/>
          <a:p>
            <a:r>
              <a:rPr lang="en-US" dirty="0" err="1">
                <a:solidFill>
                  <a:schemeClr val="tx1"/>
                </a:solidFill>
              </a:rPr>
              <a:t>AutoViz</a:t>
            </a:r>
            <a:r>
              <a:rPr lang="en-US" dirty="0">
                <a:solidFill>
                  <a:schemeClr val="tx1"/>
                </a:solidFill>
              </a:rPr>
              <a:t> Parameters</a:t>
            </a:r>
          </a:p>
        </p:txBody>
      </p:sp>
      <p:sp>
        <p:nvSpPr>
          <p:cNvPr id="3" name="Content Placeholder 2">
            <a:extLst>
              <a:ext uri="{FF2B5EF4-FFF2-40B4-BE49-F238E27FC236}">
                <a16:creationId xmlns:a16="http://schemas.microsoft.com/office/drawing/2014/main" id="{94168C3E-1DF6-5D70-549F-5A0884D445C8}"/>
              </a:ext>
            </a:extLst>
          </p:cNvPr>
          <p:cNvSpPr>
            <a:spLocks noGrp="1"/>
          </p:cNvSpPr>
          <p:nvPr>
            <p:ph sz="half" idx="1"/>
          </p:nvPr>
        </p:nvSpPr>
        <p:spPr>
          <a:xfrm>
            <a:off x="677334" y="1488614"/>
            <a:ext cx="4184035" cy="3880772"/>
          </a:xfrm>
        </p:spPr>
        <p:txBody>
          <a:bodyPr>
            <a:noAutofit/>
          </a:bodyPr>
          <a:lstStyle/>
          <a:p>
            <a:r>
              <a:rPr lang="en-US" sz="1400" b="1" dirty="0"/>
              <a:t>filename</a:t>
            </a:r>
          </a:p>
          <a:p>
            <a:pPr lvl="1"/>
            <a:r>
              <a:rPr lang="en-US" sz="1200" dirty="0"/>
              <a:t>File path to your CSV, TXT, or JSON file.</a:t>
            </a:r>
          </a:p>
          <a:p>
            <a:r>
              <a:rPr lang="en-US" sz="1400" b="1" dirty="0" err="1"/>
              <a:t>sep</a:t>
            </a:r>
            <a:endParaRPr lang="en-US" sz="1400" b="1" dirty="0"/>
          </a:p>
          <a:p>
            <a:pPr lvl="1"/>
            <a:r>
              <a:rPr lang="en-US" sz="1200" dirty="0"/>
              <a:t>Separator to define the delimiter in the data file</a:t>
            </a:r>
          </a:p>
          <a:p>
            <a:pPr lvl="1"/>
            <a:r>
              <a:rPr lang="en-US" sz="1200" dirty="0"/>
              <a:t>‘,’ for comma separated or ‘\t’ for tab separated</a:t>
            </a:r>
          </a:p>
          <a:p>
            <a:r>
              <a:rPr lang="en-US" sz="1400" b="1" dirty="0" err="1"/>
              <a:t>depVar</a:t>
            </a:r>
            <a:endParaRPr lang="en-US" sz="1400" b="1" dirty="0"/>
          </a:p>
          <a:p>
            <a:pPr lvl="1"/>
            <a:r>
              <a:rPr lang="en-US" sz="1200" dirty="0"/>
              <a:t>Dependent variable</a:t>
            </a:r>
          </a:p>
          <a:p>
            <a:r>
              <a:rPr lang="en-US" sz="1400" b="1" dirty="0" err="1"/>
              <a:t>dfte</a:t>
            </a:r>
            <a:endParaRPr lang="en-US" sz="1400" b="1" dirty="0"/>
          </a:p>
          <a:p>
            <a:pPr lvl="1"/>
            <a:r>
              <a:rPr lang="en-US" sz="1200" dirty="0"/>
              <a:t>Use a data frame instead of a file.</a:t>
            </a:r>
          </a:p>
          <a:p>
            <a:r>
              <a:rPr lang="en-US" sz="1400" b="1" dirty="0"/>
              <a:t>header</a:t>
            </a:r>
          </a:p>
          <a:p>
            <a:pPr lvl="1"/>
            <a:r>
              <a:rPr lang="en-US" sz="1200" dirty="0"/>
              <a:t>Define the row with the headings.</a:t>
            </a:r>
          </a:p>
          <a:p>
            <a:r>
              <a:rPr lang="en-US" sz="1400" b="1" dirty="0"/>
              <a:t>verbose</a:t>
            </a:r>
          </a:p>
          <a:p>
            <a:pPr lvl="1"/>
            <a:r>
              <a:rPr lang="en-US" sz="1200" dirty="0"/>
              <a:t>Controls the amount of detail of analysis progress (0-2).</a:t>
            </a:r>
          </a:p>
        </p:txBody>
      </p:sp>
      <p:sp>
        <p:nvSpPr>
          <p:cNvPr id="4" name="Content Placeholder 3">
            <a:extLst>
              <a:ext uri="{FF2B5EF4-FFF2-40B4-BE49-F238E27FC236}">
                <a16:creationId xmlns:a16="http://schemas.microsoft.com/office/drawing/2014/main" id="{0E19EAB5-648C-EE89-09B9-20D238282C6E}"/>
              </a:ext>
            </a:extLst>
          </p:cNvPr>
          <p:cNvSpPr>
            <a:spLocks noGrp="1"/>
          </p:cNvSpPr>
          <p:nvPr>
            <p:ph sz="half" idx="2"/>
          </p:nvPr>
        </p:nvSpPr>
        <p:spPr>
          <a:xfrm>
            <a:off x="4975668" y="1488614"/>
            <a:ext cx="4184034" cy="3880773"/>
          </a:xfrm>
        </p:spPr>
        <p:txBody>
          <a:bodyPr>
            <a:normAutofit fontScale="92500" lnSpcReduction="10000"/>
          </a:bodyPr>
          <a:lstStyle/>
          <a:p>
            <a:r>
              <a:rPr lang="en-US" sz="1500" b="1" dirty="0" err="1"/>
              <a:t>lowess</a:t>
            </a:r>
            <a:endParaRPr lang="en-US" sz="1500" b="1" dirty="0"/>
          </a:p>
          <a:p>
            <a:pPr lvl="1"/>
            <a:r>
              <a:rPr lang="en-US" sz="1300" dirty="0"/>
              <a:t>Use LOWESS smoothing in plots.</a:t>
            </a:r>
          </a:p>
          <a:p>
            <a:r>
              <a:rPr lang="en-US" sz="1500" b="1" dirty="0" err="1"/>
              <a:t>chart_format</a:t>
            </a:r>
            <a:endParaRPr lang="en-US" sz="1500" b="1" dirty="0"/>
          </a:p>
          <a:p>
            <a:pPr lvl="1"/>
            <a:r>
              <a:rPr lang="en-US" sz="1300" dirty="0"/>
              <a:t>Select the file format of the plots (</a:t>
            </a:r>
            <a:r>
              <a:rPr lang="en-US" sz="1300" dirty="0" err="1"/>
              <a:t>svg</a:t>
            </a:r>
            <a:r>
              <a:rPr lang="en-US" sz="1300" dirty="0"/>
              <a:t>, </a:t>
            </a:r>
            <a:r>
              <a:rPr lang="en-US" sz="1300" dirty="0" err="1"/>
              <a:t>png</a:t>
            </a:r>
            <a:r>
              <a:rPr lang="en-US" sz="1300" dirty="0"/>
              <a:t>, jpg, bokeh, server, or html).</a:t>
            </a:r>
          </a:p>
          <a:p>
            <a:r>
              <a:rPr lang="en-US" sz="1500" b="1" dirty="0" err="1"/>
              <a:t>max_rows_analyzed</a:t>
            </a:r>
            <a:endParaRPr lang="en-US" sz="1500" b="1" dirty="0"/>
          </a:p>
          <a:p>
            <a:pPr lvl="1"/>
            <a:r>
              <a:rPr lang="en-US" sz="1300" dirty="0"/>
              <a:t>Set limits for the number of rows to be analyzed.</a:t>
            </a:r>
          </a:p>
          <a:p>
            <a:r>
              <a:rPr lang="en-US" sz="1500" b="1" dirty="0" err="1"/>
              <a:t>max_cols_analyzed</a:t>
            </a:r>
            <a:endParaRPr lang="en-US" sz="1500" b="1" dirty="0"/>
          </a:p>
          <a:p>
            <a:pPr lvl="1"/>
            <a:r>
              <a:rPr lang="en-US" sz="1300" dirty="0"/>
              <a:t>Set limits for the number columns to be analyzed.</a:t>
            </a:r>
          </a:p>
          <a:p>
            <a:r>
              <a:rPr lang="en-US" sz="1500" b="1" dirty="0" err="1"/>
              <a:t>save_plot_dir</a:t>
            </a:r>
            <a:endParaRPr lang="en-US" sz="1500" b="1" dirty="0"/>
          </a:p>
          <a:p>
            <a:pPr lvl="1"/>
            <a:r>
              <a:rPr lang="en-US" sz="1300" dirty="0"/>
              <a:t>Specify a directory to save the plots to a file instead of displaying them within the notebook.</a:t>
            </a:r>
          </a:p>
          <a:p>
            <a:endParaRPr lang="en-US" dirty="0"/>
          </a:p>
        </p:txBody>
      </p:sp>
    </p:spTree>
    <p:extLst>
      <p:ext uri="{BB962C8B-B14F-4D97-AF65-F5344CB8AC3E}">
        <p14:creationId xmlns:p14="http://schemas.microsoft.com/office/powerpoint/2010/main" val="3093115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Isosceles Triangle 1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5253FE5A-9B8A-C67E-8BD5-627AB085301E}"/>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Running the AutoViz Sequence</a:t>
            </a:r>
          </a:p>
        </p:txBody>
      </p:sp>
      <p:pic>
        <p:nvPicPr>
          <p:cNvPr id="17" name="Content Placeholder 16" descr="Qr Code with solid fill">
            <a:extLst>
              <a:ext uri="{FF2B5EF4-FFF2-40B4-BE49-F238E27FC236}">
                <a16:creationId xmlns:a16="http://schemas.microsoft.com/office/drawing/2014/main" id="{421F0CFA-ABAA-91EA-082F-139085D8D2C1}"/>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808960" y="2294689"/>
            <a:ext cx="3042206" cy="3042206"/>
          </a:xfrm>
          <a:effectLst>
            <a:innerShdw blurRad="63500" dist="50800" dir="5400000">
              <a:prstClr val="black">
                <a:alpha val="50000"/>
              </a:prstClr>
            </a:innerShdw>
          </a:effectLst>
        </p:spPr>
      </p:pic>
      <p:pic>
        <p:nvPicPr>
          <p:cNvPr id="7" name="Content Placeholder 6">
            <a:extLst>
              <a:ext uri="{FF2B5EF4-FFF2-40B4-BE49-F238E27FC236}">
                <a16:creationId xmlns:a16="http://schemas.microsoft.com/office/drawing/2014/main" id="{EFB0E8F3-2605-D15A-0780-F527EFF198AA}"/>
              </a:ext>
            </a:extLst>
          </p:cNvPr>
          <p:cNvPicPr>
            <a:picLocks noChangeAspect="1"/>
          </p:cNvPicPr>
          <p:nvPr/>
        </p:nvPicPr>
        <p:blipFill>
          <a:blip r:embed="rId4"/>
          <a:stretch>
            <a:fillRect/>
          </a:stretch>
        </p:blipFill>
        <p:spPr>
          <a:xfrm>
            <a:off x="6096001" y="1206768"/>
            <a:ext cx="5143500" cy="4431948"/>
          </a:xfrm>
          <a:prstGeom prst="rect">
            <a:avLst/>
          </a:prstGeom>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34192996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CC69D-1974-C864-BC50-BF3A80AA36B4}"/>
              </a:ext>
            </a:extLst>
          </p:cNvPr>
          <p:cNvSpPr>
            <a:spLocks noGrp="1"/>
          </p:cNvSpPr>
          <p:nvPr>
            <p:ph type="title"/>
          </p:nvPr>
        </p:nvSpPr>
        <p:spPr>
          <a:xfrm>
            <a:off x="841248" y="510047"/>
            <a:ext cx="3300984" cy="1645920"/>
          </a:xfrm>
        </p:spPr>
        <p:txBody>
          <a:bodyPr vert="horz" lIns="91440" tIns="45720" rIns="91440" bIns="45720" rtlCol="0" anchor="ctr">
            <a:normAutofit fontScale="90000"/>
          </a:bodyPr>
          <a:lstStyle/>
          <a:p>
            <a:r>
              <a:rPr lang="en-US" sz="5400" kern="1200" dirty="0">
                <a:solidFill>
                  <a:schemeClr val="tx1"/>
                </a:solidFill>
                <a:latin typeface="+mj-lt"/>
                <a:ea typeface="+mj-ea"/>
                <a:cs typeface="+mj-cs"/>
              </a:rPr>
              <a:t>Plot Examples</a:t>
            </a:r>
          </a:p>
        </p:txBody>
      </p:sp>
      <p:pic>
        <p:nvPicPr>
          <p:cNvPr id="24" name="Content Placeholder 23" descr="A red and blue arrows&#10;&#10;AI-generated content may be incorrect.">
            <a:extLst>
              <a:ext uri="{FF2B5EF4-FFF2-40B4-BE49-F238E27FC236}">
                <a16:creationId xmlns:a16="http://schemas.microsoft.com/office/drawing/2014/main" id="{898164E0-12C3-2891-F23D-CC46B44E959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923830" y="509588"/>
            <a:ext cx="6173389" cy="1646237"/>
          </a:xfrm>
        </p:spPr>
      </p:pic>
      <p:pic>
        <p:nvPicPr>
          <p:cNvPr id="8" name="Content Placeholder 7" descr="A group of graphs and charts&#10;&#10;AI-generated content may be incorrect.">
            <a:extLst>
              <a:ext uri="{FF2B5EF4-FFF2-40B4-BE49-F238E27FC236}">
                <a16:creationId xmlns:a16="http://schemas.microsoft.com/office/drawing/2014/main" id="{090E334E-1563-256A-34D5-6B184E5DA4D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r="2" b="3712"/>
          <a:stretch/>
        </p:blipFill>
        <p:spPr>
          <a:xfrm>
            <a:off x="246888" y="2606462"/>
            <a:ext cx="2834640" cy="3639312"/>
          </a:xfrm>
          <a:prstGeom prst="rect">
            <a:avLst/>
          </a:prstGeom>
        </p:spPr>
      </p:pic>
      <p:pic>
        <p:nvPicPr>
          <p:cNvPr id="6" name="Content Placeholder 5" descr="A screenshot of a graph&#10;&#10;AI-generated content may be incorrect.">
            <a:extLst>
              <a:ext uri="{FF2B5EF4-FFF2-40B4-BE49-F238E27FC236}">
                <a16:creationId xmlns:a16="http://schemas.microsoft.com/office/drawing/2014/main" id="{E77BC36B-7B93-2356-7D4D-51D0EC33FF10}"/>
              </a:ext>
            </a:extLst>
          </p:cNvPr>
          <p:cNvPicPr>
            <a:picLocks noChangeAspect="1"/>
          </p:cNvPicPr>
          <p:nvPr/>
        </p:nvPicPr>
        <p:blipFill>
          <a:blip r:embed="rId4">
            <a:extLst>
              <a:ext uri="{28A0092B-C50C-407E-A947-70E740481C1C}">
                <a14:useLocalDpi xmlns:a14="http://schemas.microsoft.com/office/drawing/2010/main" val="0"/>
              </a:ext>
            </a:extLst>
          </a:blip>
          <a:srcRect t="26499" r="-3" b="-3"/>
          <a:stretch/>
        </p:blipFill>
        <p:spPr>
          <a:xfrm>
            <a:off x="3200400" y="2606462"/>
            <a:ext cx="2834640" cy="3639312"/>
          </a:xfrm>
          <a:prstGeom prst="rect">
            <a:avLst/>
          </a:prstGeom>
        </p:spPr>
      </p:pic>
      <p:pic>
        <p:nvPicPr>
          <p:cNvPr id="20" name="Picture 19" descr="A group of graphs and diagrams&#10;&#10;AI-generated content may be incorrect.">
            <a:extLst>
              <a:ext uri="{FF2B5EF4-FFF2-40B4-BE49-F238E27FC236}">
                <a16:creationId xmlns:a16="http://schemas.microsoft.com/office/drawing/2014/main" id="{8A1A8002-4F9A-E84F-3690-1A29C26916EC}"/>
              </a:ext>
            </a:extLst>
          </p:cNvPr>
          <p:cNvPicPr>
            <a:picLocks noChangeAspect="1"/>
          </p:cNvPicPr>
          <p:nvPr/>
        </p:nvPicPr>
        <p:blipFill>
          <a:blip r:embed="rId5">
            <a:extLst>
              <a:ext uri="{28A0092B-C50C-407E-A947-70E740481C1C}">
                <a14:useLocalDpi xmlns:a14="http://schemas.microsoft.com/office/drawing/2010/main" val="0"/>
              </a:ext>
            </a:extLst>
          </a:blip>
          <a:srcRect l="5085" r="42923" b="-3"/>
          <a:stretch/>
        </p:blipFill>
        <p:spPr>
          <a:xfrm>
            <a:off x="6153912" y="2606462"/>
            <a:ext cx="2834640" cy="3639312"/>
          </a:xfrm>
          <a:prstGeom prst="rect">
            <a:avLst/>
          </a:prstGeom>
        </p:spPr>
      </p:pic>
      <p:pic>
        <p:nvPicPr>
          <p:cNvPr id="22" name="Picture 21" descr="A screenshot of a graph&#10;&#10;AI-generated content may be incorrect.">
            <a:extLst>
              <a:ext uri="{FF2B5EF4-FFF2-40B4-BE49-F238E27FC236}">
                <a16:creationId xmlns:a16="http://schemas.microsoft.com/office/drawing/2014/main" id="{4CF03AB7-1A60-984E-0EEC-2D0CCA20AE02}"/>
              </a:ext>
            </a:extLst>
          </p:cNvPr>
          <p:cNvPicPr>
            <a:picLocks noChangeAspect="1"/>
          </p:cNvPicPr>
          <p:nvPr/>
        </p:nvPicPr>
        <p:blipFill>
          <a:blip r:embed="rId6">
            <a:extLst>
              <a:ext uri="{28A0092B-C50C-407E-A947-70E740481C1C}">
                <a14:useLocalDpi xmlns:a14="http://schemas.microsoft.com/office/drawing/2010/main" val="0"/>
              </a:ext>
            </a:extLst>
          </a:blip>
          <a:srcRect l="14124" r="33883" b="-3"/>
          <a:stretch/>
        </p:blipFill>
        <p:spPr>
          <a:xfrm>
            <a:off x="9110472" y="2606462"/>
            <a:ext cx="2834640" cy="3639312"/>
          </a:xfrm>
          <a:prstGeom prst="rect">
            <a:avLst/>
          </a:prstGeom>
        </p:spPr>
      </p:pic>
    </p:spTree>
    <p:extLst>
      <p:ext uri="{BB962C8B-B14F-4D97-AF65-F5344CB8AC3E}">
        <p14:creationId xmlns:p14="http://schemas.microsoft.com/office/powerpoint/2010/main" val="2485588772"/>
      </p:ext>
    </p:extLst>
  </p:cSld>
  <p:clrMapOvr>
    <a:masterClrMapping/>
  </p:clrMapOvr>
</p:sld>
</file>

<file path=ppt/theme/theme1.xml><?xml version="1.0" encoding="utf-8"?>
<a:theme xmlns:a="http://schemas.openxmlformats.org/drawingml/2006/main" name="Facet">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426</TotalTime>
  <Words>540</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Source Sans 3</vt:lpstr>
      <vt:lpstr>Trebuchet MS</vt:lpstr>
      <vt:lpstr>Wingdings 3</vt:lpstr>
      <vt:lpstr>Facet</vt:lpstr>
      <vt:lpstr>AutoViz</vt:lpstr>
      <vt:lpstr>Agenda</vt:lpstr>
      <vt:lpstr>Introduction</vt:lpstr>
      <vt:lpstr>Summary from the Creators</vt:lpstr>
      <vt:lpstr>Installation</vt:lpstr>
      <vt:lpstr>Importing the AutoViz Class</vt:lpstr>
      <vt:lpstr>AutoViz Parameters</vt:lpstr>
      <vt:lpstr>Running the AutoViz Sequence</vt:lpstr>
      <vt:lpstr>Plot Examples</vt:lpstr>
      <vt:lpstr>Live 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Alexander Fichtner</dc:creator>
  <cp:lastModifiedBy>Alexander Fichtner</cp:lastModifiedBy>
  <cp:revision>1</cp:revision>
  <dcterms:created xsi:type="dcterms:W3CDTF">2025-03-25T13:57:14Z</dcterms:created>
  <dcterms:modified xsi:type="dcterms:W3CDTF">2025-04-01T14:51:38Z</dcterms:modified>
</cp:coreProperties>
</file>