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12192000"/>
  <p:notesSz cx="6858000" cy="9144000"/>
  <p:embeddedFontLst>
    <p:embeddedFont>
      <p:font typeface="Montserrat"/>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7" roundtripDataSignature="AMtx7mg9pt9dFJjlAvL387kN/i28ape3N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Lato-boldItalic.fntdata"/><Relationship Id="rId25" Type="http://schemas.openxmlformats.org/officeDocument/2006/relationships/font" Target="fonts/Lato-italic.fntdata"/><Relationship Id="rId27"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Montserrat-regular.fntdata"/><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a65f0ab204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a65f0ab20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a50838bbe2_7_4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a50838bbe2_7_4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a50838bbe2_1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a50838bbe2_1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a65f0ab204_2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a65f0ab204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a65f0ab204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a65f0ab20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a65f0ab204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a65f0ab20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a65f0ab204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a65f0ab20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g1a50838bbe2_7_339"/>
          <p:cNvSpPr/>
          <p:nvPr/>
        </p:nvSpPr>
        <p:spPr>
          <a:xfrm rot="5400000">
            <a:off x="10000500" y="673"/>
            <a:ext cx="2191500" cy="2191500"/>
          </a:xfrm>
          <a:prstGeom prst="diagStripe">
            <a:avLst>
              <a:gd fmla="val 0" name="adj"/>
            </a:avLst>
          </a:prstGeom>
          <a:solidFill>
            <a:schemeClr val="lt1">
              <a:alpha val="303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1" name="Google Shape;11;g1a50838bbe2_7_339"/>
          <p:cNvGrpSpPr/>
          <p:nvPr/>
        </p:nvGrpSpPr>
        <p:grpSpPr>
          <a:xfrm>
            <a:off x="0" y="654"/>
            <a:ext cx="6871435" cy="6845694"/>
            <a:chOff x="0" y="75"/>
            <a:chExt cx="5153705" cy="5152950"/>
          </a:xfrm>
        </p:grpSpPr>
        <p:sp>
          <p:nvSpPr>
            <p:cNvPr id="12" name="Google Shape;12;g1a50838bbe2_7_339"/>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 name="Google Shape;13;g1a50838bbe2_7_339"/>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 name="Google Shape;14;g1a50838bbe2_7_339"/>
            <p:cNvSpPr/>
            <p:nvPr/>
          </p:nvSpPr>
          <p:spPr>
            <a:xfrm rot="-5400000">
              <a:off x="1646" y="-75"/>
              <a:ext cx="2299800" cy="23001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 name="Google Shape;15;g1a50838bbe2_7_339"/>
            <p:cNvSpPr/>
            <p:nvPr/>
          </p:nvSpPr>
          <p:spPr>
            <a:xfrm flipH="1">
              <a:off x="652821" y="590035"/>
              <a:ext cx="2300100" cy="2299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6" name="Google Shape;16;g1a50838bbe2_7_339"/>
          <p:cNvSpPr txBox="1"/>
          <p:nvPr>
            <p:ph type="ctrTitle"/>
          </p:nvPr>
        </p:nvSpPr>
        <p:spPr>
          <a:xfrm>
            <a:off x="4716200" y="2104533"/>
            <a:ext cx="6690000" cy="2105100"/>
          </a:xfrm>
          <a:prstGeom prst="rect">
            <a:avLst/>
          </a:prstGeom>
        </p:spPr>
        <p:txBody>
          <a:bodyPr anchorCtr="0" anchor="t" bIns="121900" lIns="121900" spcFirstLastPara="1" rIns="121900" wrap="square" tIns="121900">
            <a:normAutofit/>
          </a:bodyPr>
          <a:lstStyle>
            <a:lvl1pPr lvl="0">
              <a:spcBef>
                <a:spcPts val="0"/>
              </a:spcBef>
              <a:spcAft>
                <a:spcPts val="0"/>
              </a:spcAft>
              <a:buSzPts val="5300"/>
              <a:buNone/>
              <a:defRPr sz="5300"/>
            </a:lvl1pPr>
            <a:lvl2pPr lvl="1">
              <a:spcBef>
                <a:spcPts val="0"/>
              </a:spcBef>
              <a:spcAft>
                <a:spcPts val="0"/>
              </a:spcAft>
              <a:buSzPts val="5300"/>
              <a:buNone/>
              <a:defRPr sz="5300"/>
            </a:lvl2pPr>
            <a:lvl3pPr lvl="2">
              <a:spcBef>
                <a:spcPts val="0"/>
              </a:spcBef>
              <a:spcAft>
                <a:spcPts val="0"/>
              </a:spcAft>
              <a:buSzPts val="5300"/>
              <a:buNone/>
              <a:defRPr sz="5300"/>
            </a:lvl3pPr>
            <a:lvl4pPr lvl="3">
              <a:spcBef>
                <a:spcPts val="0"/>
              </a:spcBef>
              <a:spcAft>
                <a:spcPts val="0"/>
              </a:spcAft>
              <a:buSzPts val="5300"/>
              <a:buNone/>
              <a:defRPr sz="5300"/>
            </a:lvl4pPr>
            <a:lvl5pPr lvl="4">
              <a:spcBef>
                <a:spcPts val="0"/>
              </a:spcBef>
              <a:spcAft>
                <a:spcPts val="0"/>
              </a:spcAft>
              <a:buSzPts val="5300"/>
              <a:buNone/>
              <a:defRPr sz="5300"/>
            </a:lvl5pPr>
            <a:lvl6pPr lvl="5">
              <a:spcBef>
                <a:spcPts val="0"/>
              </a:spcBef>
              <a:spcAft>
                <a:spcPts val="0"/>
              </a:spcAft>
              <a:buSzPts val="5300"/>
              <a:buNone/>
              <a:defRPr sz="5300"/>
            </a:lvl6pPr>
            <a:lvl7pPr lvl="6">
              <a:spcBef>
                <a:spcPts val="0"/>
              </a:spcBef>
              <a:spcAft>
                <a:spcPts val="0"/>
              </a:spcAft>
              <a:buSzPts val="5300"/>
              <a:buNone/>
              <a:defRPr sz="5300"/>
            </a:lvl7pPr>
            <a:lvl8pPr lvl="7">
              <a:spcBef>
                <a:spcPts val="0"/>
              </a:spcBef>
              <a:spcAft>
                <a:spcPts val="0"/>
              </a:spcAft>
              <a:buSzPts val="5300"/>
              <a:buNone/>
              <a:defRPr sz="5300"/>
            </a:lvl8pPr>
            <a:lvl9pPr lvl="8">
              <a:spcBef>
                <a:spcPts val="0"/>
              </a:spcBef>
              <a:spcAft>
                <a:spcPts val="0"/>
              </a:spcAft>
              <a:buSzPts val="5300"/>
              <a:buNone/>
              <a:defRPr sz="5300"/>
            </a:lvl9pPr>
          </a:lstStyle>
          <a:p/>
        </p:txBody>
      </p:sp>
      <p:sp>
        <p:nvSpPr>
          <p:cNvPr id="17" name="Google Shape;17;g1a50838bbe2_7_339"/>
          <p:cNvSpPr txBox="1"/>
          <p:nvPr>
            <p:ph idx="1" type="subTitle"/>
          </p:nvPr>
        </p:nvSpPr>
        <p:spPr>
          <a:xfrm>
            <a:off x="6778600" y="5233233"/>
            <a:ext cx="4627500" cy="6747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SzPts val="1700"/>
              <a:buNone/>
              <a:defRPr/>
            </a:lvl1pPr>
            <a:lvl2pPr lvl="1">
              <a:lnSpc>
                <a:spcPct val="100000"/>
              </a:lnSpc>
              <a:spcBef>
                <a:spcPts val="0"/>
              </a:spcBef>
              <a:spcAft>
                <a:spcPts val="0"/>
              </a:spcAft>
              <a:buSzPts val="1700"/>
              <a:buNone/>
              <a:defRPr sz="1700"/>
            </a:lvl2pPr>
            <a:lvl3pPr lvl="2">
              <a:lnSpc>
                <a:spcPct val="100000"/>
              </a:lnSpc>
              <a:spcBef>
                <a:spcPts val="0"/>
              </a:spcBef>
              <a:spcAft>
                <a:spcPts val="0"/>
              </a:spcAft>
              <a:buSzPts val="1700"/>
              <a:buNone/>
              <a:defRPr sz="1700"/>
            </a:lvl3pPr>
            <a:lvl4pPr lvl="3">
              <a:lnSpc>
                <a:spcPct val="100000"/>
              </a:lnSpc>
              <a:spcBef>
                <a:spcPts val="0"/>
              </a:spcBef>
              <a:spcAft>
                <a:spcPts val="0"/>
              </a:spcAft>
              <a:buSzPts val="1700"/>
              <a:buNone/>
              <a:defRPr sz="1700"/>
            </a:lvl4pPr>
            <a:lvl5pPr lvl="4">
              <a:lnSpc>
                <a:spcPct val="100000"/>
              </a:lnSpc>
              <a:spcBef>
                <a:spcPts val="0"/>
              </a:spcBef>
              <a:spcAft>
                <a:spcPts val="0"/>
              </a:spcAft>
              <a:buSzPts val="1700"/>
              <a:buNone/>
              <a:defRPr sz="1700"/>
            </a:lvl5pPr>
            <a:lvl6pPr lvl="5">
              <a:lnSpc>
                <a:spcPct val="100000"/>
              </a:lnSpc>
              <a:spcBef>
                <a:spcPts val="0"/>
              </a:spcBef>
              <a:spcAft>
                <a:spcPts val="0"/>
              </a:spcAft>
              <a:buSzPts val="1700"/>
              <a:buNone/>
              <a:defRPr sz="1700"/>
            </a:lvl6pPr>
            <a:lvl7pPr lvl="6">
              <a:lnSpc>
                <a:spcPct val="100000"/>
              </a:lnSpc>
              <a:spcBef>
                <a:spcPts val="0"/>
              </a:spcBef>
              <a:spcAft>
                <a:spcPts val="0"/>
              </a:spcAft>
              <a:buSzPts val="1700"/>
              <a:buNone/>
              <a:defRPr sz="1700"/>
            </a:lvl7pPr>
            <a:lvl8pPr lvl="7">
              <a:lnSpc>
                <a:spcPct val="100000"/>
              </a:lnSpc>
              <a:spcBef>
                <a:spcPts val="0"/>
              </a:spcBef>
              <a:spcAft>
                <a:spcPts val="0"/>
              </a:spcAft>
              <a:buSzPts val="1700"/>
              <a:buNone/>
              <a:defRPr sz="1700"/>
            </a:lvl8pPr>
            <a:lvl9pPr lvl="8">
              <a:lnSpc>
                <a:spcPct val="100000"/>
              </a:lnSpc>
              <a:spcBef>
                <a:spcPts val="0"/>
              </a:spcBef>
              <a:spcAft>
                <a:spcPts val="0"/>
              </a:spcAft>
              <a:buSzPts val="1700"/>
              <a:buNone/>
              <a:defRPr sz="1700"/>
            </a:lvl9pPr>
          </a:lstStyle>
          <a:p/>
        </p:txBody>
      </p:sp>
      <p:sp>
        <p:nvSpPr>
          <p:cNvPr id="18" name="Google Shape;18;g1a50838bbe2_7_33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g1a50838bbe2_7_435"/>
          <p:cNvGrpSpPr/>
          <p:nvPr/>
        </p:nvGrpSpPr>
        <p:grpSpPr>
          <a:xfrm>
            <a:off x="5875053" y="0"/>
            <a:ext cx="6316642" cy="6857248"/>
            <a:chOff x="4406400" y="0"/>
            <a:chExt cx="4737600" cy="5143065"/>
          </a:xfrm>
        </p:grpSpPr>
        <p:sp>
          <p:nvSpPr>
            <p:cNvPr id="107" name="Google Shape;107;g1a50838bbe2_7_435"/>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8" name="Google Shape;108;g1a50838bbe2_7_435"/>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9" name="Google Shape;109;g1a50838bbe2_7_435"/>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0" name="Google Shape;110;g1a50838bbe2_7_435"/>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1" name="Google Shape;111;g1a50838bbe2_7_435"/>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2" name="Google Shape;112;g1a50838bbe2_7_435"/>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3" name="Google Shape;113;g1a50838bbe2_7_435"/>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4" name="Google Shape;114;g1a50838bbe2_7_435"/>
            <p:cNvSpPr/>
            <p:nvPr/>
          </p:nvSpPr>
          <p:spPr>
            <a:xfrm flipH="1">
              <a:off x="6908099" y="2069505"/>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5" name="Google Shape;115;g1a50838bbe2_7_435"/>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6" name="Google Shape;116;g1a50838bbe2_7_435"/>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7" name="Google Shape;117;g1a50838bbe2_7_435"/>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8" name="Google Shape;118;g1a50838bbe2_7_435"/>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9" name="Google Shape;119;g1a50838bbe2_7_435"/>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0" name="Google Shape;120;g1a50838bbe2_7_435"/>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1" name="Google Shape;121;g1a50838bbe2_7_435"/>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2" name="Google Shape;122;g1a50838bbe2_7_435"/>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3" name="Google Shape;123;g1a50838bbe2_7_435"/>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4" name="Google Shape;124;g1a50838bbe2_7_435"/>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25" name="Google Shape;125;g1a50838bbe2_7_435"/>
          <p:cNvSpPr txBox="1"/>
          <p:nvPr>
            <p:ph hasCustomPrompt="1" type="title"/>
          </p:nvPr>
        </p:nvSpPr>
        <p:spPr>
          <a:xfrm>
            <a:off x="1098467" y="1712900"/>
            <a:ext cx="6368100" cy="1734300"/>
          </a:xfrm>
          <a:prstGeom prst="rect">
            <a:avLst/>
          </a:prstGeom>
        </p:spPr>
        <p:txBody>
          <a:bodyPr anchorCtr="0" anchor="t" bIns="121900" lIns="121900" spcFirstLastPara="1" rIns="121900" wrap="square" tIns="121900">
            <a:normAutofit/>
          </a:bodyPr>
          <a:lstStyle>
            <a:lvl1pPr lvl="0">
              <a:spcBef>
                <a:spcPts val="0"/>
              </a:spcBef>
              <a:spcAft>
                <a:spcPts val="0"/>
              </a:spcAft>
              <a:buSzPts val="10700"/>
              <a:buNone/>
              <a:defRPr sz="10700"/>
            </a:lvl1pPr>
            <a:lvl2pPr lvl="1">
              <a:spcBef>
                <a:spcPts val="0"/>
              </a:spcBef>
              <a:spcAft>
                <a:spcPts val="0"/>
              </a:spcAft>
              <a:buSzPts val="10700"/>
              <a:buNone/>
              <a:defRPr sz="10700"/>
            </a:lvl2pPr>
            <a:lvl3pPr lvl="2">
              <a:spcBef>
                <a:spcPts val="0"/>
              </a:spcBef>
              <a:spcAft>
                <a:spcPts val="0"/>
              </a:spcAft>
              <a:buSzPts val="10700"/>
              <a:buNone/>
              <a:defRPr sz="10700"/>
            </a:lvl3pPr>
            <a:lvl4pPr lvl="3">
              <a:spcBef>
                <a:spcPts val="0"/>
              </a:spcBef>
              <a:spcAft>
                <a:spcPts val="0"/>
              </a:spcAft>
              <a:buSzPts val="10700"/>
              <a:buNone/>
              <a:defRPr sz="10700"/>
            </a:lvl4pPr>
            <a:lvl5pPr lvl="4">
              <a:spcBef>
                <a:spcPts val="0"/>
              </a:spcBef>
              <a:spcAft>
                <a:spcPts val="0"/>
              </a:spcAft>
              <a:buSzPts val="10700"/>
              <a:buNone/>
              <a:defRPr sz="10700"/>
            </a:lvl5pPr>
            <a:lvl6pPr lvl="5">
              <a:spcBef>
                <a:spcPts val="0"/>
              </a:spcBef>
              <a:spcAft>
                <a:spcPts val="0"/>
              </a:spcAft>
              <a:buSzPts val="10700"/>
              <a:buNone/>
              <a:defRPr sz="10700"/>
            </a:lvl6pPr>
            <a:lvl7pPr lvl="6">
              <a:spcBef>
                <a:spcPts val="0"/>
              </a:spcBef>
              <a:spcAft>
                <a:spcPts val="0"/>
              </a:spcAft>
              <a:buSzPts val="10700"/>
              <a:buNone/>
              <a:defRPr sz="10700"/>
            </a:lvl7pPr>
            <a:lvl8pPr lvl="7">
              <a:spcBef>
                <a:spcPts val="0"/>
              </a:spcBef>
              <a:spcAft>
                <a:spcPts val="0"/>
              </a:spcAft>
              <a:buSzPts val="10700"/>
              <a:buNone/>
              <a:defRPr sz="10700"/>
            </a:lvl8pPr>
            <a:lvl9pPr lvl="8">
              <a:spcBef>
                <a:spcPts val="0"/>
              </a:spcBef>
              <a:spcAft>
                <a:spcPts val="0"/>
              </a:spcAft>
              <a:buSzPts val="10700"/>
              <a:buNone/>
              <a:defRPr sz="10700"/>
            </a:lvl9pPr>
          </a:lstStyle>
          <a:p>
            <a:r>
              <a:t>xx%</a:t>
            </a:r>
          </a:p>
        </p:txBody>
      </p:sp>
      <p:sp>
        <p:nvSpPr>
          <p:cNvPr id="126" name="Google Shape;126;g1a50838bbe2_7_435"/>
          <p:cNvSpPr txBox="1"/>
          <p:nvPr>
            <p:ph idx="1" type="body"/>
          </p:nvPr>
        </p:nvSpPr>
        <p:spPr>
          <a:xfrm>
            <a:off x="1098467" y="3524166"/>
            <a:ext cx="6368100" cy="16251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127" name="Google Shape;127;g1a50838bbe2_7_43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g1a50838bbe2_7_45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0" name="Shape 130"/>
        <p:cNvGrpSpPr/>
        <p:nvPr/>
      </p:nvGrpSpPr>
      <p:grpSpPr>
        <a:xfrm>
          <a:off x="0" y="0"/>
          <a:ext cx="0" cy="0"/>
          <a:chOff x="0" y="0"/>
          <a:chExt cx="0" cy="0"/>
        </a:xfrm>
      </p:grpSpPr>
      <p:sp>
        <p:nvSpPr>
          <p:cNvPr id="131" name="Google Shape;131;g1a50838bbe2_7_46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132" name="Google Shape;132;g1a50838bbe2_7_46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1600"/>
              </a:spcBef>
              <a:spcAft>
                <a:spcPts val="0"/>
              </a:spcAft>
              <a:buClr>
                <a:schemeClr val="dk1"/>
              </a:buClr>
              <a:buSzPts val="1800"/>
              <a:buChar char="○"/>
              <a:defRPr/>
            </a:lvl2pPr>
            <a:lvl3pPr indent="-342900" lvl="2" marL="1371600" rtl="0" algn="l">
              <a:lnSpc>
                <a:spcPct val="90000"/>
              </a:lnSpc>
              <a:spcBef>
                <a:spcPts val="1600"/>
              </a:spcBef>
              <a:spcAft>
                <a:spcPts val="0"/>
              </a:spcAft>
              <a:buClr>
                <a:schemeClr val="dk1"/>
              </a:buClr>
              <a:buSzPts val="1800"/>
              <a:buChar char="■"/>
              <a:defRPr/>
            </a:lvl3pPr>
            <a:lvl4pPr indent="-342900" lvl="3" marL="1828800" rtl="0" algn="l">
              <a:lnSpc>
                <a:spcPct val="90000"/>
              </a:lnSpc>
              <a:spcBef>
                <a:spcPts val="1600"/>
              </a:spcBef>
              <a:spcAft>
                <a:spcPts val="0"/>
              </a:spcAft>
              <a:buClr>
                <a:schemeClr val="dk1"/>
              </a:buClr>
              <a:buSzPts val="1800"/>
              <a:buChar char="●"/>
              <a:defRPr/>
            </a:lvl4pPr>
            <a:lvl5pPr indent="-342900" lvl="4" marL="2286000" rtl="0" algn="l">
              <a:lnSpc>
                <a:spcPct val="90000"/>
              </a:lnSpc>
              <a:spcBef>
                <a:spcPts val="1600"/>
              </a:spcBef>
              <a:spcAft>
                <a:spcPts val="0"/>
              </a:spcAft>
              <a:buClr>
                <a:schemeClr val="dk1"/>
              </a:buClr>
              <a:buSzPts val="1800"/>
              <a:buChar char="○"/>
              <a:defRPr/>
            </a:lvl5pPr>
            <a:lvl6pPr indent="-342900" lvl="5" marL="2743200" rtl="0" algn="l">
              <a:lnSpc>
                <a:spcPct val="90000"/>
              </a:lnSpc>
              <a:spcBef>
                <a:spcPts val="1600"/>
              </a:spcBef>
              <a:spcAft>
                <a:spcPts val="0"/>
              </a:spcAft>
              <a:buClr>
                <a:schemeClr val="dk1"/>
              </a:buClr>
              <a:buSzPts val="1800"/>
              <a:buChar char="■"/>
              <a:defRPr/>
            </a:lvl6pPr>
            <a:lvl7pPr indent="-342900" lvl="6" marL="3200400" rtl="0" algn="l">
              <a:lnSpc>
                <a:spcPct val="90000"/>
              </a:lnSpc>
              <a:spcBef>
                <a:spcPts val="1600"/>
              </a:spcBef>
              <a:spcAft>
                <a:spcPts val="0"/>
              </a:spcAft>
              <a:buClr>
                <a:schemeClr val="dk1"/>
              </a:buClr>
              <a:buSzPts val="1800"/>
              <a:buChar char="●"/>
              <a:defRPr/>
            </a:lvl7pPr>
            <a:lvl8pPr indent="-342900" lvl="7" marL="3657600" rtl="0" algn="l">
              <a:lnSpc>
                <a:spcPct val="90000"/>
              </a:lnSpc>
              <a:spcBef>
                <a:spcPts val="1600"/>
              </a:spcBef>
              <a:spcAft>
                <a:spcPts val="0"/>
              </a:spcAft>
              <a:buClr>
                <a:schemeClr val="dk1"/>
              </a:buClr>
              <a:buSzPts val="1800"/>
              <a:buChar char="○"/>
              <a:defRPr/>
            </a:lvl8pPr>
            <a:lvl9pPr indent="-342900" lvl="8" marL="4114800" rtl="0" algn="l">
              <a:lnSpc>
                <a:spcPct val="90000"/>
              </a:lnSpc>
              <a:spcBef>
                <a:spcPts val="1600"/>
              </a:spcBef>
              <a:spcAft>
                <a:spcPts val="1600"/>
              </a:spcAft>
              <a:buClr>
                <a:schemeClr val="dk1"/>
              </a:buClr>
              <a:buSzPts val="1800"/>
              <a:buChar char="■"/>
              <a:defRPr/>
            </a:lvl9pPr>
          </a:lstStyle>
          <a:p/>
        </p:txBody>
      </p:sp>
      <p:sp>
        <p:nvSpPr>
          <p:cNvPr id="133" name="Google Shape;133;g1a50838bbe2_7_46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4" name="Google Shape;134;g1a50838bbe2_7_46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5" name="Google Shape;135;g1a50838bbe2_7_46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g1a50838bbe2_7_349"/>
          <p:cNvGrpSpPr/>
          <p:nvPr/>
        </p:nvGrpSpPr>
        <p:grpSpPr>
          <a:xfrm>
            <a:off x="5875053" y="0"/>
            <a:ext cx="6316642" cy="6857248"/>
            <a:chOff x="4406400" y="0"/>
            <a:chExt cx="4737600" cy="5143065"/>
          </a:xfrm>
        </p:grpSpPr>
        <p:sp>
          <p:nvSpPr>
            <p:cNvPr id="21" name="Google Shape;21;g1a50838bbe2_7_349"/>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 name="Google Shape;22;g1a50838bbe2_7_349"/>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 name="Google Shape;23;g1a50838bbe2_7_349"/>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 name="Google Shape;24;g1a50838bbe2_7_349"/>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 name="Google Shape;25;g1a50838bbe2_7_349"/>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 name="Google Shape;26;g1a50838bbe2_7_349"/>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 name="Google Shape;27;g1a50838bbe2_7_349"/>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 name="Google Shape;28;g1a50838bbe2_7_349"/>
            <p:cNvSpPr/>
            <p:nvPr/>
          </p:nvSpPr>
          <p:spPr>
            <a:xfrm flipH="1">
              <a:off x="6908099" y="2069505"/>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9" name="Google Shape;29;g1a50838bbe2_7_349"/>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0" name="Google Shape;30;g1a50838bbe2_7_349"/>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1" name="Google Shape;31;g1a50838bbe2_7_349"/>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2" name="Google Shape;32;g1a50838bbe2_7_349"/>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3" name="Google Shape;33;g1a50838bbe2_7_349"/>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4" name="Google Shape;34;g1a50838bbe2_7_349"/>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5" name="Google Shape;35;g1a50838bbe2_7_349"/>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6" name="Google Shape;36;g1a50838bbe2_7_349"/>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7" name="Google Shape;37;g1a50838bbe2_7_349"/>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8" name="Google Shape;38;g1a50838bbe2_7_349"/>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39" name="Google Shape;39;g1a50838bbe2_7_349"/>
          <p:cNvSpPr txBox="1"/>
          <p:nvPr>
            <p:ph type="title"/>
          </p:nvPr>
        </p:nvSpPr>
        <p:spPr>
          <a:xfrm>
            <a:off x="1098467" y="2737333"/>
            <a:ext cx="6116100" cy="1531500"/>
          </a:xfrm>
          <a:prstGeom prst="rect">
            <a:avLst/>
          </a:prstGeom>
        </p:spPr>
        <p:txBody>
          <a:bodyPr anchorCtr="0" anchor="ctr"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40" name="Google Shape;40;g1a50838bbe2_7_34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g1a50838bbe2_7_371"/>
          <p:cNvGrpSpPr/>
          <p:nvPr/>
        </p:nvGrpSpPr>
        <p:grpSpPr>
          <a:xfrm>
            <a:off x="0" y="507989"/>
            <a:ext cx="1383765" cy="1355016"/>
            <a:chOff x="0" y="381001"/>
            <a:chExt cx="1037850" cy="1016287"/>
          </a:xfrm>
        </p:grpSpPr>
        <p:sp>
          <p:nvSpPr>
            <p:cNvPr id="43" name="Google Shape;43;g1a50838bbe2_7_371"/>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4" name="Google Shape;44;g1a50838bbe2_7_371"/>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5" name="Google Shape;45;g1a50838bbe2_7_371"/>
          <p:cNvSpPr txBox="1"/>
          <p:nvPr>
            <p:ph type="title"/>
          </p:nvPr>
        </p:nvSpPr>
        <p:spPr>
          <a:xfrm>
            <a:off x="1730000" y="525000"/>
            <a:ext cx="9385200" cy="1218900"/>
          </a:xfrm>
          <a:prstGeom prst="rect">
            <a:avLst/>
          </a:prstGeom>
        </p:spPr>
        <p:txBody>
          <a:bodyPr anchorCtr="0" anchor="t"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46" name="Google Shape;46;g1a50838bbe2_7_371"/>
          <p:cNvSpPr txBox="1"/>
          <p:nvPr>
            <p:ph idx="1" type="body"/>
          </p:nvPr>
        </p:nvSpPr>
        <p:spPr>
          <a:xfrm>
            <a:off x="1730000" y="2090067"/>
            <a:ext cx="9385200" cy="38817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47" name="Google Shape;47;g1a50838bbe2_7_37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g1a50838bbe2_7_378"/>
          <p:cNvGrpSpPr/>
          <p:nvPr/>
        </p:nvGrpSpPr>
        <p:grpSpPr>
          <a:xfrm>
            <a:off x="0" y="507989"/>
            <a:ext cx="1383765" cy="1355016"/>
            <a:chOff x="0" y="381001"/>
            <a:chExt cx="1037850" cy="1016287"/>
          </a:xfrm>
        </p:grpSpPr>
        <p:sp>
          <p:nvSpPr>
            <p:cNvPr id="50" name="Google Shape;50;g1a50838bbe2_7_378"/>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1" name="Google Shape;51;g1a50838bbe2_7_378"/>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52" name="Google Shape;52;g1a50838bbe2_7_378"/>
          <p:cNvSpPr txBox="1"/>
          <p:nvPr>
            <p:ph type="title"/>
          </p:nvPr>
        </p:nvSpPr>
        <p:spPr>
          <a:xfrm>
            <a:off x="1730000" y="525000"/>
            <a:ext cx="9385200" cy="1218900"/>
          </a:xfrm>
          <a:prstGeom prst="rect">
            <a:avLst/>
          </a:prstGeom>
        </p:spPr>
        <p:txBody>
          <a:bodyPr anchorCtr="0" anchor="t"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53" name="Google Shape;53;g1a50838bbe2_7_378"/>
          <p:cNvSpPr txBox="1"/>
          <p:nvPr>
            <p:ph idx="1" type="body"/>
          </p:nvPr>
        </p:nvSpPr>
        <p:spPr>
          <a:xfrm>
            <a:off x="1730000" y="2090067"/>
            <a:ext cx="4537500" cy="38817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54" name="Google Shape;54;g1a50838bbe2_7_378"/>
          <p:cNvSpPr txBox="1"/>
          <p:nvPr>
            <p:ph idx="2" type="body"/>
          </p:nvPr>
        </p:nvSpPr>
        <p:spPr>
          <a:xfrm>
            <a:off x="6577628" y="2090067"/>
            <a:ext cx="4537500" cy="38817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55" name="Google Shape;55;g1a50838bbe2_7_37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g1a50838bbe2_7_386"/>
          <p:cNvGrpSpPr/>
          <p:nvPr/>
        </p:nvGrpSpPr>
        <p:grpSpPr>
          <a:xfrm>
            <a:off x="0" y="507989"/>
            <a:ext cx="1383765" cy="1355016"/>
            <a:chOff x="0" y="381001"/>
            <a:chExt cx="1037850" cy="1016287"/>
          </a:xfrm>
        </p:grpSpPr>
        <p:sp>
          <p:nvSpPr>
            <p:cNvPr id="58" name="Google Shape;58;g1a50838bbe2_7_386"/>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9" name="Google Shape;59;g1a50838bbe2_7_386"/>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60" name="Google Shape;60;g1a50838bbe2_7_386"/>
          <p:cNvSpPr txBox="1"/>
          <p:nvPr>
            <p:ph type="title"/>
          </p:nvPr>
        </p:nvSpPr>
        <p:spPr>
          <a:xfrm>
            <a:off x="1730000" y="525000"/>
            <a:ext cx="9385200" cy="1218900"/>
          </a:xfrm>
          <a:prstGeom prst="rect">
            <a:avLst/>
          </a:prstGeom>
        </p:spPr>
        <p:txBody>
          <a:bodyPr anchorCtr="0" anchor="t"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61" name="Google Shape;61;g1a50838bbe2_7_38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g1a50838bbe2_7_392"/>
          <p:cNvGrpSpPr/>
          <p:nvPr/>
        </p:nvGrpSpPr>
        <p:grpSpPr>
          <a:xfrm>
            <a:off x="0" y="507989"/>
            <a:ext cx="1383765" cy="1355016"/>
            <a:chOff x="0" y="381001"/>
            <a:chExt cx="1037850" cy="1016287"/>
          </a:xfrm>
        </p:grpSpPr>
        <p:sp>
          <p:nvSpPr>
            <p:cNvPr id="64" name="Google Shape;64;g1a50838bbe2_7_392"/>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5" name="Google Shape;65;g1a50838bbe2_7_392"/>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66" name="Google Shape;66;g1a50838bbe2_7_392"/>
          <p:cNvSpPr txBox="1"/>
          <p:nvPr>
            <p:ph type="title"/>
          </p:nvPr>
        </p:nvSpPr>
        <p:spPr>
          <a:xfrm>
            <a:off x="1730000" y="525000"/>
            <a:ext cx="5065200" cy="1990800"/>
          </a:xfrm>
          <a:prstGeom prst="rect">
            <a:avLst/>
          </a:prstGeom>
        </p:spPr>
        <p:txBody>
          <a:bodyPr anchorCtr="0" anchor="t"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67" name="Google Shape;67;g1a50838bbe2_7_392"/>
          <p:cNvSpPr txBox="1"/>
          <p:nvPr>
            <p:ph idx="1" type="body"/>
          </p:nvPr>
        </p:nvSpPr>
        <p:spPr>
          <a:xfrm>
            <a:off x="1730000" y="2630067"/>
            <a:ext cx="5065200" cy="32211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68" name="Google Shape;68;g1a50838bbe2_7_39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g1a50838bbe2_7_399"/>
          <p:cNvGrpSpPr/>
          <p:nvPr/>
        </p:nvGrpSpPr>
        <p:grpSpPr>
          <a:xfrm>
            <a:off x="5875053" y="0"/>
            <a:ext cx="6316642" cy="6857829"/>
            <a:chOff x="4406400" y="0"/>
            <a:chExt cx="4737600" cy="5143500"/>
          </a:xfrm>
        </p:grpSpPr>
        <p:sp>
          <p:nvSpPr>
            <p:cNvPr id="71" name="Google Shape;71;g1a50838bbe2_7_399"/>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2" name="Google Shape;72;g1a50838bbe2_7_399"/>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3" name="Google Shape;73;g1a50838bbe2_7_399"/>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4" name="Google Shape;74;g1a50838bbe2_7_399"/>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5" name="Google Shape;75;g1a50838bbe2_7_399"/>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6" name="Google Shape;76;g1a50838bbe2_7_399"/>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7" name="Google Shape;77;g1a50838bbe2_7_399"/>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8" name="Google Shape;78;g1a50838bbe2_7_399"/>
            <p:cNvSpPr/>
            <p:nvPr/>
          </p:nvSpPr>
          <p:spPr>
            <a:xfrm flipH="1">
              <a:off x="6908099" y="2069680"/>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9" name="Google Shape;79;g1a50838bbe2_7_399"/>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0" name="Google Shape;80;g1a50838bbe2_7_399"/>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1" name="Google Shape;81;g1a50838bbe2_7_399"/>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2" name="Google Shape;82;g1a50838bbe2_7_399"/>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3" name="Google Shape;83;g1a50838bbe2_7_399"/>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4" name="Google Shape;84;g1a50838bbe2_7_399"/>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5" name="Google Shape;85;g1a50838bbe2_7_399"/>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6" name="Google Shape;86;g1a50838bbe2_7_399"/>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7" name="Google Shape;87;g1a50838bbe2_7_399"/>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8" name="Google Shape;88;g1a50838bbe2_7_399"/>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89" name="Google Shape;89;g1a50838bbe2_7_399"/>
          <p:cNvSpPr txBox="1"/>
          <p:nvPr>
            <p:ph type="title"/>
          </p:nvPr>
        </p:nvSpPr>
        <p:spPr>
          <a:xfrm>
            <a:off x="1098467" y="1155700"/>
            <a:ext cx="6116100" cy="4694700"/>
          </a:xfrm>
          <a:prstGeom prst="rect">
            <a:avLst/>
          </a:prstGeom>
        </p:spPr>
        <p:txBody>
          <a:bodyPr anchorCtr="0" anchor="ctr"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90" name="Google Shape;90;g1a50838bbe2_7_39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g1a50838bbe2_7_421"/>
          <p:cNvGrpSpPr/>
          <p:nvPr/>
        </p:nvGrpSpPr>
        <p:grpSpPr>
          <a:xfrm>
            <a:off x="0" y="507989"/>
            <a:ext cx="1383765" cy="1355016"/>
            <a:chOff x="0" y="381001"/>
            <a:chExt cx="1037850" cy="1016287"/>
          </a:xfrm>
        </p:grpSpPr>
        <p:sp>
          <p:nvSpPr>
            <p:cNvPr id="93" name="Google Shape;93;g1a50838bbe2_7_421"/>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4" name="Google Shape;94;g1a50838bbe2_7_421"/>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95" name="Google Shape;95;g1a50838bbe2_7_421"/>
          <p:cNvSpPr txBox="1"/>
          <p:nvPr>
            <p:ph type="title"/>
          </p:nvPr>
        </p:nvSpPr>
        <p:spPr>
          <a:xfrm>
            <a:off x="1730000" y="2211100"/>
            <a:ext cx="4048500" cy="2335500"/>
          </a:xfrm>
          <a:prstGeom prst="rect">
            <a:avLst/>
          </a:prstGeom>
        </p:spPr>
        <p:txBody>
          <a:bodyPr anchorCtr="0" anchor="t"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96" name="Google Shape;96;g1a50838bbe2_7_421"/>
          <p:cNvSpPr txBox="1"/>
          <p:nvPr>
            <p:ph idx="1" type="subTitle"/>
          </p:nvPr>
        </p:nvSpPr>
        <p:spPr>
          <a:xfrm>
            <a:off x="1730000" y="4717333"/>
            <a:ext cx="4048500" cy="6747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SzPts val="1700"/>
              <a:buNone/>
              <a:defRPr/>
            </a:lvl1pPr>
            <a:lvl2pPr lvl="1">
              <a:lnSpc>
                <a:spcPct val="100000"/>
              </a:lnSpc>
              <a:spcBef>
                <a:spcPts val="0"/>
              </a:spcBef>
              <a:spcAft>
                <a:spcPts val="0"/>
              </a:spcAft>
              <a:buSzPts val="1700"/>
              <a:buNone/>
              <a:defRPr sz="1700"/>
            </a:lvl2pPr>
            <a:lvl3pPr lvl="2">
              <a:lnSpc>
                <a:spcPct val="100000"/>
              </a:lnSpc>
              <a:spcBef>
                <a:spcPts val="0"/>
              </a:spcBef>
              <a:spcAft>
                <a:spcPts val="0"/>
              </a:spcAft>
              <a:buSzPts val="1700"/>
              <a:buNone/>
              <a:defRPr sz="1700"/>
            </a:lvl3pPr>
            <a:lvl4pPr lvl="3">
              <a:lnSpc>
                <a:spcPct val="100000"/>
              </a:lnSpc>
              <a:spcBef>
                <a:spcPts val="0"/>
              </a:spcBef>
              <a:spcAft>
                <a:spcPts val="0"/>
              </a:spcAft>
              <a:buSzPts val="1700"/>
              <a:buNone/>
              <a:defRPr sz="1700"/>
            </a:lvl4pPr>
            <a:lvl5pPr lvl="4">
              <a:lnSpc>
                <a:spcPct val="100000"/>
              </a:lnSpc>
              <a:spcBef>
                <a:spcPts val="0"/>
              </a:spcBef>
              <a:spcAft>
                <a:spcPts val="0"/>
              </a:spcAft>
              <a:buSzPts val="1700"/>
              <a:buNone/>
              <a:defRPr sz="1700"/>
            </a:lvl5pPr>
            <a:lvl6pPr lvl="5">
              <a:lnSpc>
                <a:spcPct val="100000"/>
              </a:lnSpc>
              <a:spcBef>
                <a:spcPts val="0"/>
              </a:spcBef>
              <a:spcAft>
                <a:spcPts val="0"/>
              </a:spcAft>
              <a:buSzPts val="1700"/>
              <a:buNone/>
              <a:defRPr sz="1700"/>
            </a:lvl6pPr>
            <a:lvl7pPr lvl="6">
              <a:lnSpc>
                <a:spcPct val="100000"/>
              </a:lnSpc>
              <a:spcBef>
                <a:spcPts val="0"/>
              </a:spcBef>
              <a:spcAft>
                <a:spcPts val="0"/>
              </a:spcAft>
              <a:buSzPts val="1700"/>
              <a:buNone/>
              <a:defRPr sz="1700"/>
            </a:lvl7pPr>
            <a:lvl8pPr lvl="7">
              <a:lnSpc>
                <a:spcPct val="100000"/>
              </a:lnSpc>
              <a:spcBef>
                <a:spcPts val="0"/>
              </a:spcBef>
              <a:spcAft>
                <a:spcPts val="0"/>
              </a:spcAft>
              <a:buSzPts val="1700"/>
              <a:buNone/>
              <a:defRPr sz="1700"/>
            </a:lvl8pPr>
            <a:lvl9pPr lvl="8">
              <a:lnSpc>
                <a:spcPct val="100000"/>
              </a:lnSpc>
              <a:spcBef>
                <a:spcPts val="0"/>
              </a:spcBef>
              <a:spcAft>
                <a:spcPts val="0"/>
              </a:spcAft>
              <a:buSzPts val="1700"/>
              <a:buNone/>
              <a:defRPr sz="1700"/>
            </a:lvl9pPr>
          </a:lstStyle>
          <a:p/>
        </p:txBody>
      </p:sp>
      <p:sp>
        <p:nvSpPr>
          <p:cNvPr id="97" name="Google Shape;97;g1a50838bbe2_7_421"/>
          <p:cNvSpPr txBox="1"/>
          <p:nvPr>
            <p:ph idx="2" type="body"/>
          </p:nvPr>
        </p:nvSpPr>
        <p:spPr>
          <a:xfrm>
            <a:off x="6197600" y="2262133"/>
            <a:ext cx="4902300" cy="31299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98" name="Google Shape;98;g1a50838bbe2_7_42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g1a50838bbe2_7_429"/>
          <p:cNvGrpSpPr/>
          <p:nvPr/>
        </p:nvGrpSpPr>
        <p:grpSpPr>
          <a:xfrm>
            <a:off x="0" y="5504636"/>
            <a:ext cx="931877" cy="912853"/>
            <a:chOff x="0" y="3785672"/>
            <a:chExt cx="698925" cy="684657"/>
          </a:xfrm>
        </p:grpSpPr>
        <p:sp>
          <p:nvSpPr>
            <p:cNvPr id="101" name="Google Shape;101;g1a50838bbe2_7_429"/>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2" name="Google Shape;102;g1a50838bbe2_7_429"/>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03" name="Google Shape;103;g1a50838bbe2_7_429"/>
          <p:cNvSpPr txBox="1"/>
          <p:nvPr>
            <p:ph idx="1" type="body"/>
          </p:nvPr>
        </p:nvSpPr>
        <p:spPr>
          <a:xfrm>
            <a:off x="1083633" y="5740500"/>
            <a:ext cx="9248100" cy="6984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1700"/>
              <a:buNone/>
              <a:defRPr/>
            </a:lvl1pPr>
          </a:lstStyle>
          <a:p/>
        </p:txBody>
      </p:sp>
      <p:sp>
        <p:nvSpPr>
          <p:cNvPr id="104" name="Google Shape;104;g1a50838bbe2_7_42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g1a50838bbe2_7_335"/>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1pPr>
            <a:lvl2pPr lvl="1">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2pPr>
            <a:lvl3pPr lvl="2">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3pPr>
            <a:lvl4pPr lvl="3">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4pPr>
            <a:lvl5pPr lvl="4">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5pPr>
            <a:lvl6pPr lvl="5">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6pPr>
            <a:lvl7pPr lvl="6">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7pPr>
            <a:lvl8pPr lvl="7">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8pPr>
            <a:lvl9pPr lvl="8">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9pPr>
          </a:lstStyle>
          <a:p/>
        </p:txBody>
      </p:sp>
      <p:sp>
        <p:nvSpPr>
          <p:cNvPr id="7" name="Google Shape;7;g1a50838bbe2_7_335"/>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36550" lvl="0" marL="457200">
              <a:lnSpc>
                <a:spcPct val="115000"/>
              </a:lnSpc>
              <a:spcBef>
                <a:spcPts val="0"/>
              </a:spcBef>
              <a:spcAft>
                <a:spcPts val="0"/>
              </a:spcAft>
              <a:buClr>
                <a:schemeClr val="lt1"/>
              </a:buClr>
              <a:buSzPts val="1700"/>
              <a:buFont typeface="Lato"/>
              <a:buChar char="●"/>
              <a:defRPr sz="1700">
                <a:solidFill>
                  <a:schemeClr val="lt1"/>
                </a:solidFill>
                <a:latin typeface="Lato"/>
                <a:ea typeface="Lato"/>
                <a:cs typeface="Lato"/>
                <a:sym typeface="Lato"/>
              </a:defRPr>
            </a:lvl1pPr>
            <a:lvl2pPr indent="-323850" lvl="1" marL="9144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2pPr>
            <a:lvl3pPr indent="-323850" lvl="2" marL="13716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3pPr>
            <a:lvl4pPr indent="-323850" lvl="3" marL="18288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4pPr>
            <a:lvl5pPr indent="-323850" lvl="4" marL="22860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5pPr>
            <a:lvl6pPr indent="-323850" lvl="5" marL="27432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6pPr>
            <a:lvl7pPr indent="-323850" lvl="6" marL="32004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7pPr>
            <a:lvl8pPr indent="-323850" lvl="7" marL="36576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8pPr>
            <a:lvl9pPr indent="-323850" lvl="8" marL="41148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9pPr>
          </a:lstStyle>
          <a:p/>
        </p:txBody>
      </p:sp>
      <p:sp>
        <p:nvSpPr>
          <p:cNvPr id="8" name="Google Shape;8;g1a50838bbe2_7_335"/>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lt1"/>
                </a:solidFill>
                <a:latin typeface="Lato"/>
                <a:ea typeface="Lato"/>
                <a:cs typeface="Lato"/>
                <a:sym typeface="Lato"/>
              </a:defRPr>
            </a:lvl1pPr>
            <a:lvl2pPr lvl="1" algn="r">
              <a:buNone/>
              <a:defRPr sz="1300">
                <a:solidFill>
                  <a:schemeClr val="lt1"/>
                </a:solidFill>
                <a:latin typeface="Lato"/>
                <a:ea typeface="Lato"/>
                <a:cs typeface="Lato"/>
                <a:sym typeface="Lato"/>
              </a:defRPr>
            </a:lvl2pPr>
            <a:lvl3pPr lvl="2" algn="r">
              <a:buNone/>
              <a:defRPr sz="1300">
                <a:solidFill>
                  <a:schemeClr val="lt1"/>
                </a:solidFill>
                <a:latin typeface="Lato"/>
                <a:ea typeface="Lato"/>
                <a:cs typeface="Lato"/>
                <a:sym typeface="Lato"/>
              </a:defRPr>
            </a:lvl3pPr>
            <a:lvl4pPr lvl="3" algn="r">
              <a:buNone/>
              <a:defRPr sz="1300">
                <a:solidFill>
                  <a:schemeClr val="lt1"/>
                </a:solidFill>
                <a:latin typeface="Lato"/>
                <a:ea typeface="Lato"/>
                <a:cs typeface="Lato"/>
                <a:sym typeface="Lato"/>
              </a:defRPr>
            </a:lvl4pPr>
            <a:lvl5pPr lvl="4" algn="r">
              <a:buNone/>
              <a:defRPr sz="1300">
                <a:solidFill>
                  <a:schemeClr val="lt1"/>
                </a:solidFill>
                <a:latin typeface="Lato"/>
                <a:ea typeface="Lato"/>
                <a:cs typeface="Lato"/>
                <a:sym typeface="Lato"/>
              </a:defRPr>
            </a:lvl5pPr>
            <a:lvl6pPr lvl="5" algn="r">
              <a:buNone/>
              <a:defRPr sz="1300">
                <a:solidFill>
                  <a:schemeClr val="lt1"/>
                </a:solidFill>
                <a:latin typeface="Lato"/>
                <a:ea typeface="Lato"/>
                <a:cs typeface="Lato"/>
                <a:sym typeface="Lato"/>
              </a:defRPr>
            </a:lvl6pPr>
            <a:lvl7pPr lvl="6" algn="r">
              <a:buNone/>
              <a:defRPr sz="1300">
                <a:solidFill>
                  <a:schemeClr val="lt1"/>
                </a:solidFill>
                <a:latin typeface="Lato"/>
                <a:ea typeface="Lato"/>
                <a:cs typeface="Lato"/>
                <a:sym typeface="Lato"/>
              </a:defRPr>
            </a:lvl7pPr>
            <a:lvl8pPr lvl="7" algn="r">
              <a:buNone/>
              <a:defRPr sz="1300">
                <a:solidFill>
                  <a:schemeClr val="lt1"/>
                </a:solidFill>
                <a:latin typeface="Lato"/>
                <a:ea typeface="Lato"/>
                <a:cs typeface="Lato"/>
                <a:sym typeface="Lato"/>
              </a:defRPr>
            </a:lvl8pPr>
            <a:lvl9pPr lvl="8" algn="r">
              <a:buNone/>
              <a:defRPr sz="13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5.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
          <p:cNvSpPr txBox="1"/>
          <p:nvPr>
            <p:ph type="ctrTitle"/>
          </p:nvPr>
        </p:nvSpPr>
        <p:spPr>
          <a:xfrm>
            <a:off x="1524000" y="2515393"/>
            <a:ext cx="9144000" cy="9945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13207"/>
              <a:buFont typeface="Calibri"/>
              <a:buNone/>
            </a:pPr>
            <a:r>
              <a:rPr lang="en-US"/>
              <a:t>Book Management System</a:t>
            </a:r>
            <a:endParaRPr/>
          </a:p>
        </p:txBody>
      </p:sp>
      <p:sp>
        <p:nvSpPr>
          <p:cNvPr id="141" name="Google Shape;141;p1"/>
          <p:cNvSpPr txBox="1"/>
          <p:nvPr>
            <p:ph idx="1" type="subTitle"/>
          </p:nvPr>
        </p:nvSpPr>
        <p:spPr>
          <a:xfrm>
            <a:off x="3617757" y="4245512"/>
            <a:ext cx="4956600" cy="184800"/>
          </a:xfrm>
          <a:prstGeom prst="rect">
            <a:avLst/>
          </a:prstGeom>
          <a:solidFill>
            <a:srgbClr val="FFFFFF"/>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Courier New"/>
              <a:buNone/>
            </a:pPr>
            <a:r>
              <a:rPr b="0" i="0" lang="en-US" sz="1200" u="none" cap="none" strike="noStrike">
                <a:solidFill>
                  <a:schemeClr val="dk1"/>
                </a:solidFill>
                <a:latin typeface="Courier New"/>
                <a:ea typeface="Courier New"/>
                <a:cs typeface="Courier New"/>
                <a:sym typeface="Courier New"/>
              </a:rPr>
              <a:t>BY: JOHN NGUYEN, AARON MARKOWITZ, and ALEXANDER FATJO</a:t>
            </a:r>
            <a:r>
              <a:rPr b="0" i="0" lang="en-US" sz="900" u="none" cap="none" strike="noStrike">
                <a:solidFill>
                  <a:schemeClr val="dk1"/>
                </a:solidFill>
              </a:rPr>
              <a:t> </a:t>
            </a:r>
            <a:endParaRPr b="0" i="0" sz="2800" u="none" cap="none" strike="noStrik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pic>
        <p:nvPicPr>
          <p:cNvPr id="194" name="Google Shape;194;g1a65f0ab204_0_12"/>
          <p:cNvPicPr preferRelativeResize="0"/>
          <p:nvPr/>
        </p:nvPicPr>
        <p:blipFill rotWithShape="1">
          <a:blip r:embed="rId3">
            <a:alphaModFix/>
          </a:blip>
          <a:srcRect b="3100" l="879" r="276" t="0"/>
          <a:stretch/>
        </p:blipFill>
        <p:spPr>
          <a:xfrm>
            <a:off x="0" y="0"/>
            <a:ext cx="12192000" cy="6858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6"/>
          <p:cNvSpPr txBox="1"/>
          <p:nvPr>
            <p:ph type="title"/>
          </p:nvPr>
        </p:nvSpPr>
        <p:spPr>
          <a:xfrm>
            <a:off x="838200" y="327900"/>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Troubleshooting</a:t>
            </a:r>
            <a:endParaRPr/>
          </a:p>
        </p:txBody>
      </p:sp>
      <p:sp>
        <p:nvSpPr>
          <p:cNvPr id="200" name="Google Shape;200;p6"/>
          <p:cNvSpPr txBox="1"/>
          <p:nvPr/>
        </p:nvSpPr>
        <p:spPr>
          <a:xfrm>
            <a:off x="1119475" y="1881475"/>
            <a:ext cx="9746100" cy="26475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chemeClr val="lt1"/>
              </a:buClr>
              <a:buSzPts val="2000"/>
              <a:buFont typeface="Lato"/>
              <a:buChar char="●"/>
            </a:pPr>
            <a:r>
              <a:rPr lang="en-US" sz="2000">
                <a:solidFill>
                  <a:schemeClr val="lt1"/>
                </a:solidFill>
                <a:latin typeface="Lato"/>
                <a:ea typeface="Lato"/>
                <a:cs typeface="Lato"/>
                <a:sym typeface="Lato"/>
              </a:rPr>
              <a:t>‘clear_screen()’ function is a universal alternative to ‘system(“cls”) which is OS-specific.</a:t>
            </a:r>
            <a:endParaRPr sz="2000">
              <a:solidFill>
                <a:schemeClr val="lt1"/>
              </a:solidFill>
              <a:latin typeface="Lato"/>
              <a:ea typeface="Lato"/>
              <a:cs typeface="Lato"/>
              <a:sym typeface="Lato"/>
            </a:endParaRPr>
          </a:p>
          <a:p>
            <a:pPr indent="-355600" lvl="1" marL="914400" rtl="0" algn="l">
              <a:spcBef>
                <a:spcPts val="0"/>
              </a:spcBef>
              <a:spcAft>
                <a:spcPts val="0"/>
              </a:spcAft>
              <a:buClr>
                <a:schemeClr val="lt1"/>
              </a:buClr>
              <a:buSzPts val="2000"/>
              <a:buFont typeface="Lato"/>
              <a:buChar char="○"/>
            </a:pPr>
            <a:r>
              <a:rPr lang="en-US" sz="2000">
                <a:solidFill>
                  <a:schemeClr val="lt1"/>
                </a:solidFill>
                <a:latin typeface="Lato"/>
                <a:ea typeface="Lato"/>
                <a:cs typeface="Lato"/>
                <a:sym typeface="Lato"/>
              </a:rPr>
              <a:t>This is done by outputting a specific </a:t>
            </a:r>
            <a:r>
              <a:rPr lang="en-US" sz="2000">
                <a:solidFill>
                  <a:schemeClr val="lt1"/>
                </a:solidFill>
                <a:latin typeface="Lato"/>
                <a:ea typeface="Lato"/>
                <a:cs typeface="Lato"/>
                <a:sym typeface="Lato"/>
              </a:rPr>
              <a:t>number</a:t>
            </a:r>
            <a:r>
              <a:rPr lang="en-US" sz="2000">
                <a:solidFill>
                  <a:schemeClr val="lt1"/>
                </a:solidFill>
                <a:latin typeface="Lato"/>
                <a:ea typeface="Lato"/>
                <a:cs typeface="Lato"/>
                <a:sym typeface="Lato"/>
              </a:rPr>
              <a:t> of ‘newline’s(using ‘string(# of lines, ‘\n’)’)</a:t>
            </a:r>
            <a:endParaRPr sz="2000">
              <a:solidFill>
                <a:schemeClr val="lt1"/>
              </a:solidFill>
              <a:latin typeface="Lato"/>
              <a:ea typeface="Lato"/>
              <a:cs typeface="Lato"/>
              <a:sym typeface="Lato"/>
            </a:endParaRPr>
          </a:p>
          <a:p>
            <a:pPr indent="-355600" lvl="0" marL="457200" rtl="0" algn="l">
              <a:spcBef>
                <a:spcPts val="0"/>
              </a:spcBef>
              <a:spcAft>
                <a:spcPts val="0"/>
              </a:spcAft>
              <a:buClr>
                <a:schemeClr val="lt1"/>
              </a:buClr>
              <a:buSzPts val="2000"/>
              <a:buFont typeface="Lato"/>
              <a:buChar char="●"/>
            </a:pPr>
            <a:r>
              <a:rPr lang="en-US" sz="2000">
                <a:solidFill>
                  <a:schemeClr val="lt1"/>
                </a:solidFill>
                <a:latin typeface="Lato"/>
                <a:ea typeface="Lato"/>
                <a:cs typeface="Lato"/>
                <a:sym typeface="Lato"/>
              </a:rPr>
              <a:t>cin.ignore removed any unnecessary inputs in the input buffer which caused some issues when appending something into the file.</a:t>
            </a:r>
            <a:endParaRPr sz="2000">
              <a:solidFill>
                <a:schemeClr val="lt1"/>
              </a:solidFill>
              <a:latin typeface="Lato"/>
              <a:ea typeface="Lato"/>
              <a:cs typeface="Lato"/>
              <a:sym typeface="Lato"/>
            </a:endParaRPr>
          </a:p>
          <a:p>
            <a:pPr indent="-355600" lvl="0" marL="457200" rtl="0" algn="l">
              <a:spcBef>
                <a:spcPts val="0"/>
              </a:spcBef>
              <a:spcAft>
                <a:spcPts val="0"/>
              </a:spcAft>
              <a:buClr>
                <a:schemeClr val="lt1"/>
              </a:buClr>
              <a:buSzPts val="2000"/>
              <a:buFont typeface="Lato"/>
              <a:buChar char="●"/>
            </a:pPr>
            <a:r>
              <a:rPr lang="en-US" sz="2000">
                <a:solidFill>
                  <a:schemeClr val="lt1"/>
                </a:solidFill>
                <a:latin typeface="Lato"/>
                <a:ea typeface="Lato"/>
                <a:cs typeface="Lato"/>
                <a:sym typeface="Lato"/>
              </a:rPr>
              <a:t>Required Admin </a:t>
            </a:r>
            <a:r>
              <a:rPr lang="en-US" sz="2000">
                <a:solidFill>
                  <a:schemeClr val="lt1"/>
                </a:solidFill>
                <a:latin typeface="Lato"/>
                <a:ea typeface="Lato"/>
                <a:cs typeface="Lato"/>
                <a:sym typeface="Lato"/>
              </a:rPr>
              <a:t>Privilages</a:t>
            </a:r>
            <a:r>
              <a:rPr lang="en-US" sz="2000">
                <a:solidFill>
                  <a:schemeClr val="lt1"/>
                </a:solidFill>
                <a:latin typeface="Lato"/>
                <a:ea typeface="Lato"/>
                <a:cs typeface="Lato"/>
                <a:sym typeface="Lato"/>
              </a:rPr>
              <a:t> In order to access any files depending on their location</a:t>
            </a:r>
            <a:endParaRPr sz="2000">
              <a:solidFill>
                <a:schemeClr val="lt1"/>
              </a:solidFill>
              <a:latin typeface="Lato"/>
              <a:ea typeface="Lato"/>
              <a:cs typeface="Lato"/>
              <a:sym typeface="Lato"/>
            </a:endParaRPr>
          </a:p>
          <a:p>
            <a:pPr indent="-355600" lvl="0" marL="457200" rtl="0" algn="l">
              <a:spcBef>
                <a:spcPts val="0"/>
              </a:spcBef>
              <a:spcAft>
                <a:spcPts val="0"/>
              </a:spcAft>
              <a:buClr>
                <a:schemeClr val="lt1"/>
              </a:buClr>
              <a:buSzPts val="2000"/>
              <a:buFont typeface="Lato"/>
              <a:buChar char="●"/>
            </a:pPr>
            <a:r>
              <a:t/>
            </a:r>
            <a:endParaRPr sz="2000">
              <a:solidFill>
                <a:schemeClr val="lt1"/>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g1a50838bbe2_7_469"/>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Troubleshooting cont.</a:t>
            </a:r>
            <a:endParaRPr/>
          </a:p>
        </p:txBody>
      </p:sp>
      <p:sp>
        <p:nvSpPr>
          <p:cNvPr id="206" name="Google Shape;206;g1a50838bbe2_7_469"/>
          <p:cNvSpPr txBox="1"/>
          <p:nvPr>
            <p:ph idx="1" type="body"/>
          </p:nvPr>
        </p:nvSpPr>
        <p:spPr>
          <a:xfrm>
            <a:off x="762950" y="1816200"/>
            <a:ext cx="10515600" cy="4351200"/>
          </a:xfrm>
          <a:prstGeom prst="rect">
            <a:avLst/>
          </a:prstGeom>
        </p:spPr>
        <p:txBody>
          <a:bodyPr anchorCtr="0" anchor="t" bIns="45700" lIns="91425" spcFirstLastPara="1" rIns="91425" wrap="square" tIns="45700">
            <a:normAutofit lnSpcReduction="20000"/>
          </a:bodyPr>
          <a:lstStyle/>
          <a:p>
            <a:pPr indent="0" lvl="0" marL="0" rtl="0" algn="l">
              <a:lnSpc>
                <a:spcPct val="115000"/>
              </a:lnSpc>
              <a:spcBef>
                <a:spcPts val="0"/>
              </a:spcBef>
              <a:spcAft>
                <a:spcPts val="0"/>
              </a:spcAft>
              <a:buNone/>
            </a:pPr>
            <a:r>
              <a:rPr lang="en-US" sz="1600"/>
              <a:t>An issue that came up and still needs work is that when you delete a file it deleted the line, therefore the one below that one becomes the new one but it still says the same id as when it was in that line but now it’s technically in the new spot. EXAMPLE: </a:t>
            </a:r>
            <a:endParaRPr sz="1600"/>
          </a:p>
          <a:p>
            <a:pPr indent="0" lvl="0" marL="0" rtl="0" algn="l">
              <a:lnSpc>
                <a:spcPct val="115000"/>
              </a:lnSpc>
              <a:spcBef>
                <a:spcPts val="0"/>
              </a:spcBef>
              <a:spcAft>
                <a:spcPts val="0"/>
              </a:spcAft>
              <a:buNone/>
            </a:pPr>
            <a:r>
              <a:rPr lang="en-US" sz="1600"/>
              <a:t>Before:</a:t>
            </a:r>
            <a:endParaRPr sz="1600"/>
          </a:p>
          <a:p>
            <a:pPr indent="0" lvl="0" marL="0" rtl="0" algn="l">
              <a:lnSpc>
                <a:spcPct val="115000"/>
              </a:lnSpc>
              <a:spcBef>
                <a:spcPts val="0"/>
              </a:spcBef>
              <a:spcAft>
                <a:spcPts val="0"/>
              </a:spcAft>
              <a:buNone/>
            </a:pPr>
            <a:r>
              <a:t/>
            </a:r>
            <a:endParaRPr sz="1600"/>
          </a:p>
          <a:p>
            <a:pPr indent="0" lvl="0" marL="0" rtl="0" algn="l">
              <a:lnSpc>
                <a:spcPct val="115000"/>
              </a:lnSpc>
              <a:spcBef>
                <a:spcPts val="0"/>
              </a:spcBef>
              <a:spcAft>
                <a:spcPts val="0"/>
              </a:spcAft>
              <a:buNone/>
            </a:pPr>
            <a:r>
              <a:t/>
            </a:r>
            <a:endParaRPr sz="1600"/>
          </a:p>
          <a:p>
            <a:pPr indent="0" lvl="0" marL="0" rtl="0" algn="l">
              <a:lnSpc>
                <a:spcPct val="115000"/>
              </a:lnSpc>
              <a:spcBef>
                <a:spcPts val="0"/>
              </a:spcBef>
              <a:spcAft>
                <a:spcPts val="0"/>
              </a:spcAft>
              <a:buNone/>
            </a:pPr>
            <a:r>
              <a:t/>
            </a:r>
            <a:endParaRPr sz="1600"/>
          </a:p>
          <a:p>
            <a:pPr indent="0" lvl="0" marL="0" rtl="0" algn="l">
              <a:lnSpc>
                <a:spcPct val="115000"/>
              </a:lnSpc>
              <a:spcBef>
                <a:spcPts val="0"/>
              </a:spcBef>
              <a:spcAft>
                <a:spcPts val="0"/>
              </a:spcAft>
              <a:buNone/>
            </a:pPr>
            <a:r>
              <a:t/>
            </a:r>
            <a:endParaRPr sz="1600"/>
          </a:p>
          <a:p>
            <a:pPr indent="0" lvl="0" marL="0" rtl="0" algn="l">
              <a:lnSpc>
                <a:spcPct val="115000"/>
              </a:lnSpc>
              <a:spcBef>
                <a:spcPts val="0"/>
              </a:spcBef>
              <a:spcAft>
                <a:spcPts val="0"/>
              </a:spcAft>
              <a:buNone/>
            </a:pPr>
            <a:r>
              <a:rPr lang="en-US" sz="1600"/>
              <a:t>After: </a:t>
            </a:r>
            <a:endParaRPr sz="1600"/>
          </a:p>
          <a:p>
            <a:pPr indent="0" lvl="0" marL="0" rtl="0" algn="l">
              <a:lnSpc>
                <a:spcPct val="115000"/>
              </a:lnSpc>
              <a:spcBef>
                <a:spcPts val="0"/>
              </a:spcBef>
              <a:spcAft>
                <a:spcPts val="0"/>
              </a:spcAft>
              <a:buNone/>
            </a:pPr>
            <a:r>
              <a:t/>
            </a:r>
            <a:endParaRPr sz="1600"/>
          </a:p>
          <a:p>
            <a:pPr indent="0" lvl="0" marL="0" rtl="0" algn="l">
              <a:lnSpc>
                <a:spcPct val="115000"/>
              </a:lnSpc>
              <a:spcBef>
                <a:spcPts val="0"/>
              </a:spcBef>
              <a:spcAft>
                <a:spcPts val="0"/>
              </a:spcAft>
              <a:buNone/>
            </a:pPr>
            <a:r>
              <a:t/>
            </a:r>
            <a:endParaRPr sz="1600"/>
          </a:p>
          <a:p>
            <a:pPr indent="0" lvl="0" marL="0" rtl="0" algn="l">
              <a:lnSpc>
                <a:spcPct val="115000"/>
              </a:lnSpc>
              <a:spcBef>
                <a:spcPts val="0"/>
              </a:spcBef>
              <a:spcAft>
                <a:spcPts val="0"/>
              </a:spcAft>
              <a:buNone/>
            </a:pPr>
            <a:r>
              <a:t/>
            </a:r>
            <a:endParaRPr sz="1600"/>
          </a:p>
          <a:p>
            <a:pPr indent="0" lvl="0" marL="0" rtl="0" algn="l">
              <a:lnSpc>
                <a:spcPct val="115000"/>
              </a:lnSpc>
              <a:spcBef>
                <a:spcPts val="0"/>
              </a:spcBef>
              <a:spcAft>
                <a:spcPts val="0"/>
              </a:spcAft>
              <a:buNone/>
            </a:pPr>
            <a:r>
              <a:t/>
            </a:r>
            <a:endParaRPr sz="1600"/>
          </a:p>
          <a:p>
            <a:pPr indent="0" lvl="0" marL="0" rtl="0" algn="l">
              <a:lnSpc>
                <a:spcPct val="115000"/>
              </a:lnSpc>
              <a:spcBef>
                <a:spcPts val="0"/>
              </a:spcBef>
              <a:spcAft>
                <a:spcPts val="0"/>
              </a:spcAft>
              <a:buNone/>
            </a:pPr>
            <a:r>
              <a:t/>
            </a:r>
            <a:endParaRPr sz="1600"/>
          </a:p>
          <a:p>
            <a:pPr indent="0" lvl="0" marL="0" rtl="0" algn="l">
              <a:lnSpc>
                <a:spcPct val="115000"/>
              </a:lnSpc>
              <a:spcBef>
                <a:spcPts val="0"/>
              </a:spcBef>
              <a:spcAft>
                <a:spcPts val="0"/>
              </a:spcAft>
              <a:buNone/>
            </a:pPr>
            <a:r>
              <a:t/>
            </a:r>
            <a:endParaRPr sz="1600"/>
          </a:p>
          <a:p>
            <a:pPr indent="0" lvl="0" marL="0" rtl="0" algn="l">
              <a:lnSpc>
                <a:spcPct val="115000"/>
              </a:lnSpc>
              <a:spcBef>
                <a:spcPts val="0"/>
              </a:spcBef>
              <a:spcAft>
                <a:spcPts val="0"/>
              </a:spcAft>
              <a:buNone/>
            </a:pPr>
            <a:r>
              <a:t/>
            </a:r>
            <a:endParaRPr sz="1600"/>
          </a:p>
          <a:p>
            <a:pPr indent="0" lvl="0" marL="0" rtl="0" algn="l">
              <a:lnSpc>
                <a:spcPct val="115000"/>
              </a:lnSpc>
              <a:spcBef>
                <a:spcPts val="0"/>
              </a:spcBef>
              <a:spcAft>
                <a:spcPts val="0"/>
              </a:spcAft>
              <a:buNone/>
            </a:pPr>
            <a:r>
              <a:rPr lang="en-US" sz="1600"/>
              <a:t>The problem this causes is that “2” is now technically in the “1” slot and when you try to edit it it needs the input of 1 instead of 2.</a:t>
            </a:r>
            <a:endParaRPr sz="2200"/>
          </a:p>
        </p:txBody>
      </p:sp>
      <p:pic>
        <p:nvPicPr>
          <p:cNvPr id="207" name="Google Shape;207;g1a50838bbe2_7_469"/>
          <p:cNvPicPr preferRelativeResize="0"/>
          <p:nvPr/>
        </p:nvPicPr>
        <p:blipFill>
          <a:blip r:embed="rId3">
            <a:alphaModFix/>
          </a:blip>
          <a:stretch>
            <a:fillRect/>
          </a:stretch>
        </p:blipFill>
        <p:spPr>
          <a:xfrm>
            <a:off x="1591750" y="2598325"/>
            <a:ext cx="5505450" cy="1162050"/>
          </a:xfrm>
          <a:prstGeom prst="rect">
            <a:avLst/>
          </a:prstGeom>
          <a:noFill/>
          <a:ln>
            <a:noFill/>
          </a:ln>
        </p:spPr>
      </p:pic>
      <p:pic>
        <p:nvPicPr>
          <p:cNvPr id="208" name="Google Shape;208;g1a50838bbe2_7_469"/>
          <p:cNvPicPr preferRelativeResize="0"/>
          <p:nvPr/>
        </p:nvPicPr>
        <p:blipFill>
          <a:blip r:embed="rId4">
            <a:alphaModFix/>
          </a:blip>
          <a:stretch>
            <a:fillRect/>
          </a:stretch>
        </p:blipFill>
        <p:spPr>
          <a:xfrm>
            <a:off x="1591750" y="3842000"/>
            <a:ext cx="5581650" cy="13811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Conclusion</a:t>
            </a:r>
            <a:endParaRPr/>
          </a:p>
        </p:txBody>
      </p:sp>
      <p:sp>
        <p:nvSpPr>
          <p:cNvPr id="214" name="Google Shape;214;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1600"/>
              </a:spcAft>
              <a:buClr>
                <a:schemeClr val="dk1"/>
              </a:buClr>
              <a:buSzPts val="2800"/>
              <a:buNone/>
            </a:pPr>
            <a:r>
              <a:rPr lang="en-US" sz="2400"/>
              <a:t>Our goal for this project was to create an easy and accessible system for users to access books. Not only is it for the benefit of the users, but the ability to organize and store books and their status allows the library </a:t>
            </a:r>
            <a:r>
              <a:rPr lang="en-US" sz="2400"/>
              <a:t>management</a:t>
            </a:r>
            <a:r>
              <a:rPr lang="en-US" sz="2400"/>
              <a:t> to stay organized and have no issues regarding their inventory. The purpose of this program is to remove the stress and difficulty of manual book handling which is subject to error through human mistakes, natural </a:t>
            </a:r>
            <a:r>
              <a:rPr lang="en-US" sz="2400"/>
              <a:t>occurrences</a:t>
            </a:r>
            <a:r>
              <a:rPr lang="en-US" sz="2400"/>
              <a:t>, etc. Using a digital system is much more beneficial for storage purposes and overall efficiency.</a:t>
            </a:r>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g1a50838bbe2_11_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Program Execution</a:t>
            </a:r>
            <a:endParaRPr/>
          </a:p>
        </p:txBody>
      </p:sp>
      <p:sp>
        <p:nvSpPr>
          <p:cNvPr id="220" name="Google Shape;220;g1a50838bbe2_11_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Table of Content</a:t>
            </a:r>
            <a:endParaRPr/>
          </a:p>
        </p:txBody>
      </p:sp>
      <p:sp>
        <p:nvSpPr>
          <p:cNvPr id="147" name="Google Shape;147;p2"/>
          <p:cNvSpPr txBox="1"/>
          <p:nvPr/>
        </p:nvSpPr>
        <p:spPr>
          <a:xfrm>
            <a:off x="1128900" y="1690700"/>
            <a:ext cx="9811800" cy="1046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Clr>
                <a:schemeClr val="lt1"/>
              </a:buClr>
              <a:buSzPts val="2800"/>
              <a:buFont typeface="Lato"/>
              <a:buChar char="●"/>
            </a:pPr>
            <a:r>
              <a:rPr lang="en-US" sz="2800">
                <a:solidFill>
                  <a:schemeClr val="lt1"/>
                </a:solidFill>
                <a:latin typeface="Lato"/>
                <a:ea typeface="Lato"/>
                <a:cs typeface="Lato"/>
                <a:sym typeface="Lato"/>
              </a:rPr>
              <a:t>File Operations</a:t>
            </a:r>
            <a:endParaRPr sz="2800">
              <a:solidFill>
                <a:schemeClr val="lt1"/>
              </a:solidFill>
              <a:latin typeface="Lato"/>
              <a:ea typeface="Lato"/>
              <a:cs typeface="Lato"/>
              <a:sym typeface="Lato"/>
            </a:endParaRPr>
          </a:p>
          <a:p>
            <a:pPr indent="-406400" lvl="0" marL="457200" rtl="0" algn="l">
              <a:spcBef>
                <a:spcPts val="0"/>
              </a:spcBef>
              <a:spcAft>
                <a:spcPts val="0"/>
              </a:spcAft>
              <a:buClr>
                <a:schemeClr val="lt1"/>
              </a:buClr>
              <a:buSzPts val="2800"/>
              <a:buFont typeface="Lato"/>
              <a:buChar char="●"/>
            </a:pPr>
            <a:r>
              <a:rPr lang="en-US" sz="2800">
                <a:solidFill>
                  <a:schemeClr val="lt1"/>
                </a:solidFill>
                <a:latin typeface="Lato"/>
                <a:ea typeface="Lato"/>
                <a:cs typeface="Lato"/>
                <a:sym typeface="Lato"/>
              </a:rPr>
              <a:t>GUI</a:t>
            </a:r>
            <a:endParaRPr sz="2800">
              <a:solidFill>
                <a:schemeClr val="lt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Project Goal &amp; Abstract</a:t>
            </a:r>
            <a:endParaRPr/>
          </a:p>
        </p:txBody>
      </p:sp>
      <p:sp>
        <p:nvSpPr>
          <p:cNvPr id="153" name="Google Shape;153;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800"/>
              <a:buChar char="●"/>
            </a:pPr>
            <a:r>
              <a:rPr lang="en-US"/>
              <a:t>Create a universal Book Management Program that can run on nearly all computers(are not specific to windows, mac or linux).</a:t>
            </a:r>
            <a:endParaRPr/>
          </a:p>
          <a:p>
            <a:pPr indent="-228600" lvl="0" marL="228600" rtl="0" algn="l">
              <a:lnSpc>
                <a:spcPct val="90000"/>
              </a:lnSpc>
              <a:spcBef>
                <a:spcPts val="1000"/>
              </a:spcBef>
              <a:spcAft>
                <a:spcPts val="0"/>
              </a:spcAft>
              <a:buClr>
                <a:schemeClr val="lt1"/>
              </a:buClr>
              <a:buSzPts val="2800"/>
              <a:buChar char="●"/>
            </a:pPr>
            <a:r>
              <a:rPr lang="en-US"/>
              <a:t>Simple UI to allow all to use.</a:t>
            </a:r>
            <a:endParaRPr/>
          </a:p>
          <a:p>
            <a:pPr indent="-228600" lvl="0" marL="228600" rtl="0" algn="l">
              <a:lnSpc>
                <a:spcPct val="90000"/>
              </a:lnSpc>
              <a:spcBef>
                <a:spcPts val="1000"/>
              </a:spcBef>
              <a:spcAft>
                <a:spcPts val="0"/>
              </a:spcAft>
              <a:buClr>
                <a:schemeClr val="lt1"/>
              </a:buClr>
              <a:buSzPts val="2800"/>
              <a:buChar char="●"/>
            </a:pPr>
            <a:r>
              <a:rPr lang="en-US"/>
              <a:t>Understand File Handling better</a:t>
            </a:r>
            <a:endParaRPr/>
          </a:p>
          <a:p>
            <a:pPr indent="0" lvl="0" marL="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1600"/>
              </a:spcAft>
              <a:buClr>
                <a:schemeClr val="dk1"/>
              </a:buClr>
              <a:buSzPts val="2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Why Book Management?</a:t>
            </a:r>
            <a:endParaRPr/>
          </a:p>
        </p:txBody>
      </p:sp>
      <p:sp>
        <p:nvSpPr>
          <p:cNvPr id="159" name="Google Shape;159;p4"/>
          <p:cNvSpPr txBox="1"/>
          <p:nvPr/>
        </p:nvSpPr>
        <p:spPr>
          <a:xfrm>
            <a:off x="1110075" y="1834450"/>
            <a:ext cx="9717900" cy="9744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1600"/>
              </a:spcAft>
              <a:buNone/>
            </a:pPr>
            <a:r>
              <a:rPr lang="en-US" sz="1900">
                <a:solidFill>
                  <a:schemeClr val="lt1"/>
                </a:solidFill>
                <a:latin typeface="Lato"/>
                <a:ea typeface="Lato"/>
                <a:cs typeface="Lato"/>
                <a:sym typeface="Lato"/>
              </a:rPr>
              <a:t>File handling is an interesting feature and can provide a way to save changes permanently while the code is running instead of the program </a:t>
            </a:r>
            <a:r>
              <a:rPr lang="en-US" sz="1900">
                <a:solidFill>
                  <a:schemeClr val="lt1"/>
                </a:solidFill>
                <a:latin typeface="Lato"/>
                <a:ea typeface="Lato"/>
                <a:cs typeface="Lato"/>
                <a:sym typeface="Lato"/>
              </a:rPr>
              <a:t>resetting</a:t>
            </a:r>
            <a:r>
              <a:rPr lang="en-US" sz="1900">
                <a:solidFill>
                  <a:schemeClr val="lt1"/>
                </a:solidFill>
                <a:latin typeface="Lato"/>
                <a:ea typeface="Lato"/>
                <a:cs typeface="Lato"/>
                <a:sym typeface="Lato"/>
              </a:rPr>
              <a:t> to its base values. This project can be used to make a r</a:t>
            </a:r>
            <a:r>
              <a:rPr lang="en-US" sz="1900">
                <a:solidFill>
                  <a:schemeClr val="lt1"/>
                </a:solidFill>
                <a:latin typeface="Lato"/>
                <a:ea typeface="Lato"/>
                <a:cs typeface="Lato"/>
                <a:sym typeface="Lato"/>
              </a:rPr>
              <a:t>ealistic, useful program that can be improved.</a:t>
            </a:r>
            <a:endParaRPr sz="2200">
              <a:solidFill>
                <a:schemeClr val="lt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5"/>
          <p:cNvSpPr txBox="1"/>
          <p:nvPr>
            <p:ph type="title"/>
          </p:nvPr>
        </p:nvSpPr>
        <p:spPr>
          <a:xfrm>
            <a:off x="838200" y="355725"/>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Software requirements </a:t>
            </a:r>
            <a:endParaRPr/>
          </a:p>
        </p:txBody>
      </p:sp>
      <p:sp>
        <p:nvSpPr>
          <p:cNvPr id="165" name="Google Shape;165;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None/>
            </a:pPr>
            <a:r>
              <a:rPr lang="en-US" sz="2800"/>
              <a:t>[Headers]</a:t>
            </a:r>
            <a:endParaRPr sz="2800"/>
          </a:p>
          <a:p>
            <a:pPr indent="-228600" lvl="0" marL="228600" rtl="0" algn="l">
              <a:lnSpc>
                <a:spcPct val="90000"/>
              </a:lnSpc>
              <a:spcBef>
                <a:spcPts val="1000"/>
              </a:spcBef>
              <a:spcAft>
                <a:spcPts val="0"/>
              </a:spcAft>
              <a:buClr>
                <a:schemeClr val="lt1"/>
              </a:buClr>
              <a:buSzPts val="2800"/>
              <a:buChar char="●"/>
            </a:pPr>
            <a:r>
              <a:rPr i="0" lang="en-US" sz="2800" u="none" cap="none" strike="noStrike"/>
              <a:t>conio.h</a:t>
            </a:r>
            <a:endParaRPr sz="2800"/>
          </a:p>
          <a:p>
            <a:pPr indent="-228600" lvl="0" marL="228600" rtl="0" algn="l">
              <a:lnSpc>
                <a:spcPct val="90000"/>
              </a:lnSpc>
              <a:spcBef>
                <a:spcPts val="1000"/>
              </a:spcBef>
              <a:spcAft>
                <a:spcPts val="0"/>
              </a:spcAft>
              <a:buClr>
                <a:schemeClr val="lt1"/>
              </a:buClr>
              <a:buSzPts val="2800"/>
              <a:buChar char="●"/>
            </a:pPr>
            <a:r>
              <a:rPr lang="en-US" sz="2800"/>
              <a:t>f</a:t>
            </a:r>
            <a:r>
              <a:rPr i="0" lang="en-US" sz="2800" u="none" cap="none" strike="noStrike"/>
              <a:t>stream</a:t>
            </a:r>
            <a:endParaRPr i="0" sz="2800" u="none" cap="none" strike="noStrike"/>
          </a:p>
          <a:p>
            <a:pPr indent="-228600" lvl="0" marL="228600" rtl="0" algn="l">
              <a:lnSpc>
                <a:spcPct val="90000"/>
              </a:lnSpc>
              <a:spcBef>
                <a:spcPts val="1000"/>
              </a:spcBef>
              <a:spcAft>
                <a:spcPts val="0"/>
              </a:spcAft>
              <a:buClr>
                <a:schemeClr val="lt1"/>
              </a:buClr>
              <a:buSzPts val="2800"/>
              <a:buChar char="●"/>
            </a:pPr>
            <a:r>
              <a:rPr lang="en-US" sz="2800"/>
              <a:t>iostream</a:t>
            </a:r>
            <a:endParaRPr sz="2800"/>
          </a:p>
          <a:p>
            <a:pPr indent="-228600" lvl="0" marL="228600" rtl="0" algn="l">
              <a:lnSpc>
                <a:spcPct val="90000"/>
              </a:lnSpc>
              <a:spcBef>
                <a:spcPts val="1000"/>
              </a:spcBef>
              <a:spcAft>
                <a:spcPts val="0"/>
              </a:spcAft>
              <a:buClr>
                <a:schemeClr val="lt1"/>
              </a:buClr>
              <a:buSzPts val="2800"/>
              <a:buChar char="●"/>
            </a:pPr>
            <a:r>
              <a:rPr i="0" lang="en-US" sz="2800" u="none" cap="none" strike="noStrike"/>
              <a:t>limits</a:t>
            </a:r>
            <a:endParaRPr i="0" sz="2800" u="none" cap="none" strike="noStrike"/>
          </a:p>
          <a:p>
            <a:pPr indent="-228600" lvl="0" marL="228600" rtl="0" algn="l">
              <a:lnSpc>
                <a:spcPct val="90000"/>
              </a:lnSpc>
              <a:spcBef>
                <a:spcPts val="1600"/>
              </a:spcBef>
              <a:spcAft>
                <a:spcPts val="0"/>
              </a:spcAft>
              <a:buClr>
                <a:schemeClr val="lt1"/>
              </a:buClr>
              <a:buSzPts val="2800"/>
              <a:buChar char="●"/>
            </a:pPr>
            <a:r>
              <a:rPr lang="en-US" sz="2800"/>
              <a:t>strings</a:t>
            </a:r>
            <a:endParaRPr sz="2800"/>
          </a:p>
          <a:p>
            <a:pPr indent="-228600" lvl="0" marL="228600" rtl="0" algn="l">
              <a:lnSpc>
                <a:spcPct val="90000"/>
              </a:lnSpc>
              <a:spcBef>
                <a:spcPts val="1600"/>
              </a:spcBef>
              <a:spcAft>
                <a:spcPts val="1600"/>
              </a:spcAft>
              <a:buClr>
                <a:schemeClr val="lt1"/>
              </a:buClr>
              <a:buSzPts val="2800"/>
              <a:buChar char="●"/>
            </a:pPr>
            <a:r>
              <a:rPr lang="en-US" sz="2800"/>
              <a:t>WinForms</a:t>
            </a:r>
            <a:endParaRPr sz="2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1a65f0ab204_2_2"/>
          <p:cNvSpPr txBox="1"/>
          <p:nvPr>
            <p:ph type="title"/>
          </p:nvPr>
        </p:nvSpPr>
        <p:spPr>
          <a:xfrm>
            <a:off x="838200" y="0"/>
            <a:ext cx="10515600" cy="10032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File Operations</a:t>
            </a:r>
            <a:endParaRPr/>
          </a:p>
        </p:txBody>
      </p:sp>
      <p:sp>
        <p:nvSpPr>
          <p:cNvPr id="171" name="Google Shape;171;g1a65f0ab204_2_2"/>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fstream commands for c++(source code)</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US"/>
              <a:t>Streamwriter(c#/winforms)</a:t>
            </a:r>
            <a:endParaRPr/>
          </a:p>
          <a:p>
            <a:pPr indent="0" lvl="0" marL="0" rtl="0" algn="l">
              <a:spcBef>
                <a:spcPts val="1600"/>
              </a:spcBef>
              <a:spcAft>
                <a:spcPts val="0"/>
              </a:spcAft>
              <a:buNone/>
            </a:pPr>
            <a:r>
              <a:rPr lang="en-US"/>
              <a:t>	&gt;StreamWriter.</a:t>
            </a:r>
            <a:endParaRPr/>
          </a:p>
          <a:p>
            <a:pPr indent="0" lvl="0" marL="0" rtl="0" algn="l">
              <a:spcBef>
                <a:spcPts val="1600"/>
              </a:spcBef>
              <a:spcAft>
                <a:spcPts val="1600"/>
              </a:spcAft>
              <a:buNone/>
            </a:pPr>
            <a:r>
              <a:rPr lang="en-US"/>
              <a:t>	&gt;Write, Read, Close, etc.(Similar to fstream).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pic>
        <p:nvPicPr>
          <p:cNvPr id="176" name="Google Shape;176;g1a65f0ab204_0_20"/>
          <p:cNvPicPr preferRelativeResize="0"/>
          <p:nvPr/>
        </p:nvPicPr>
        <p:blipFill rotWithShape="1">
          <a:blip r:embed="rId3">
            <a:alphaModFix/>
          </a:blip>
          <a:srcRect b="2877" l="0" r="0" t="560"/>
          <a:stretch/>
        </p:blipFill>
        <p:spPr>
          <a:xfrm>
            <a:off x="0" y="0"/>
            <a:ext cx="12192000" cy="6858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1000"/>
                                        <p:tgtEl>
                                          <p:spTgt spid="1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g1a65f0ab204_0_0"/>
          <p:cNvSpPr txBox="1"/>
          <p:nvPr>
            <p:ph type="title"/>
          </p:nvPr>
        </p:nvSpPr>
        <p:spPr>
          <a:xfrm>
            <a:off x="748725" y="0"/>
            <a:ext cx="10515600" cy="9456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UI-Properties</a:t>
            </a:r>
            <a:endParaRPr/>
          </a:p>
        </p:txBody>
      </p:sp>
      <p:sp>
        <p:nvSpPr>
          <p:cNvPr id="182" name="Google Shape;182;g1a65f0ab204_0_0"/>
          <p:cNvSpPr txBox="1"/>
          <p:nvPr>
            <p:ph idx="1" type="body"/>
          </p:nvPr>
        </p:nvSpPr>
        <p:spPr>
          <a:xfrm>
            <a:off x="50" y="856250"/>
            <a:ext cx="12192000" cy="6001500"/>
          </a:xfrm>
          <a:prstGeom prst="rect">
            <a:avLst/>
          </a:prstGeom>
        </p:spPr>
        <p:txBody>
          <a:bodyPr anchorCtr="0" anchor="t" bIns="45700" lIns="91425" spcFirstLastPara="1" rIns="91425" wrap="square" tIns="45700">
            <a:normAutofit fontScale="77500" lnSpcReduction="20000"/>
          </a:bodyPr>
          <a:lstStyle/>
          <a:p>
            <a:pPr indent="0" lvl="0" marL="0" rtl="0" algn="l">
              <a:lnSpc>
                <a:spcPct val="100000"/>
              </a:lnSpc>
              <a:spcBef>
                <a:spcPts val="1000"/>
              </a:spcBef>
              <a:spcAft>
                <a:spcPts val="0"/>
              </a:spcAft>
              <a:buNone/>
            </a:pPr>
            <a:r>
              <a:rPr b="1" lang="en-US" sz="2667" u="sng"/>
              <a:t>localizable Forms:</a:t>
            </a:r>
            <a:endParaRPr b="1" sz="2667" u="sng"/>
          </a:p>
          <a:p>
            <a:pPr indent="0" lvl="0" marL="0" rtl="0" algn="l">
              <a:lnSpc>
                <a:spcPct val="100000"/>
              </a:lnSpc>
              <a:spcBef>
                <a:spcPts val="1600"/>
              </a:spcBef>
              <a:spcAft>
                <a:spcPts val="0"/>
              </a:spcAft>
              <a:buNone/>
            </a:pPr>
            <a:r>
              <a:rPr lang="en-US" sz="2667"/>
              <a:t>		</a:t>
            </a:r>
            <a:r>
              <a:rPr lang="en-US" sz="2549"/>
              <a:t>&gt;Determines if there will be Elements/Data specific to said window(Form) or if it’s purely UI.</a:t>
            </a:r>
            <a:endParaRPr sz="2549"/>
          </a:p>
          <a:p>
            <a:pPr indent="0" lvl="0" marL="0" rtl="0" algn="l">
              <a:lnSpc>
                <a:spcPct val="100000"/>
              </a:lnSpc>
              <a:spcBef>
                <a:spcPts val="1600"/>
              </a:spcBef>
              <a:spcAft>
                <a:spcPts val="0"/>
              </a:spcAft>
              <a:buNone/>
            </a:pPr>
            <a:r>
              <a:rPr b="1" lang="en-US" sz="2667" u="sng"/>
              <a:t>Element Validation:</a:t>
            </a:r>
            <a:endParaRPr b="1" sz="2667" u="sng"/>
          </a:p>
          <a:p>
            <a:pPr indent="457200" lvl="0" marL="0" rtl="0" algn="l">
              <a:lnSpc>
                <a:spcPct val="100000"/>
              </a:lnSpc>
              <a:spcBef>
                <a:spcPts val="1600"/>
              </a:spcBef>
              <a:spcAft>
                <a:spcPts val="0"/>
              </a:spcAft>
              <a:buNone/>
            </a:pPr>
            <a:r>
              <a:rPr lang="en-US" sz="2314"/>
              <a:t>&gt;Enabling 'causes validation' for objects(buttons) in order to trigger an event</a:t>
            </a:r>
            <a:endParaRPr sz="2314"/>
          </a:p>
          <a:p>
            <a:pPr indent="0" lvl="0" marL="0" rtl="0" algn="l">
              <a:lnSpc>
                <a:spcPct val="100000"/>
              </a:lnSpc>
              <a:spcBef>
                <a:spcPts val="1600"/>
              </a:spcBef>
              <a:spcAft>
                <a:spcPts val="0"/>
              </a:spcAft>
              <a:buNone/>
            </a:pPr>
            <a:r>
              <a:rPr lang="en-US" sz="2314"/>
              <a:t>	&gt;Ex: needed for buttons, UI guidance(linking to another form, or exiting), and any other interactive Elements within the form.</a:t>
            </a:r>
            <a:endParaRPr sz="2314"/>
          </a:p>
          <a:p>
            <a:pPr indent="0" lvl="0" marL="0" rtl="0" algn="l">
              <a:lnSpc>
                <a:spcPct val="100000"/>
              </a:lnSpc>
              <a:spcBef>
                <a:spcPts val="1600"/>
              </a:spcBef>
              <a:spcAft>
                <a:spcPts val="0"/>
              </a:spcAft>
              <a:buNone/>
            </a:pPr>
            <a:r>
              <a:t/>
            </a:r>
            <a:endParaRPr sz="2314"/>
          </a:p>
          <a:p>
            <a:pPr indent="0" lvl="0" marL="0" rtl="0" algn="l">
              <a:lnSpc>
                <a:spcPct val="100000"/>
              </a:lnSpc>
              <a:spcBef>
                <a:spcPts val="1600"/>
              </a:spcBef>
              <a:spcAft>
                <a:spcPts val="0"/>
              </a:spcAft>
              <a:buNone/>
            </a:pPr>
            <a:r>
              <a:rPr b="1" lang="en-US" sz="2667" u="sng"/>
              <a:t>Member Generation:</a:t>
            </a:r>
            <a:endParaRPr b="1" sz="2667" u="sng"/>
          </a:p>
          <a:p>
            <a:pPr indent="0" lvl="0" marL="0" rtl="0" algn="l">
              <a:lnSpc>
                <a:spcPct val="100000"/>
              </a:lnSpc>
              <a:spcBef>
                <a:spcPts val="1600"/>
              </a:spcBef>
              <a:spcAft>
                <a:spcPts val="0"/>
              </a:spcAft>
              <a:buNone/>
            </a:pPr>
            <a:r>
              <a:rPr lang="en-US" sz="2667"/>
              <a:t>	&gt;Generate member specific to elements in order to initialize/implement said data.</a:t>
            </a:r>
            <a:endParaRPr sz="2667"/>
          </a:p>
          <a:p>
            <a:pPr indent="0" lvl="0" marL="0" rtl="0" algn="l">
              <a:lnSpc>
                <a:spcPct val="100000"/>
              </a:lnSpc>
              <a:spcBef>
                <a:spcPts val="1600"/>
              </a:spcBef>
              <a:spcAft>
                <a:spcPts val="0"/>
              </a:spcAft>
              <a:buNone/>
            </a:pPr>
            <a:r>
              <a:t/>
            </a:r>
            <a:endParaRPr sz="2667"/>
          </a:p>
          <a:p>
            <a:pPr indent="0" lvl="0" marL="0" rtl="0" algn="l">
              <a:lnSpc>
                <a:spcPct val="100000"/>
              </a:lnSpc>
              <a:spcBef>
                <a:spcPts val="1600"/>
              </a:spcBef>
              <a:spcAft>
                <a:spcPts val="0"/>
              </a:spcAft>
              <a:buNone/>
            </a:pPr>
            <a:r>
              <a:rPr b="1" lang="en-US" sz="2667" u="sng"/>
              <a:t>Sizing:</a:t>
            </a:r>
            <a:endParaRPr b="1" sz="2667" u="sng"/>
          </a:p>
          <a:p>
            <a:pPr indent="0" lvl="0" marL="0" rtl="0" algn="l">
              <a:lnSpc>
                <a:spcPct val="100000"/>
              </a:lnSpc>
              <a:spcBef>
                <a:spcPts val="1600"/>
              </a:spcBef>
              <a:spcAft>
                <a:spcPts val="0"/>
              </a:spcAft>
              <a:buNone/>
            </a:pPr>
            <a:r>
              <a:rPr lang="en-US" sz="2667"/>
              <a:t>	&gt;All forms and elements within are locked.</a:t>
            </a:r>
            <a:endParaRPr sz="2667"/>
          </a:p>
          <a:p>
            <a:pPr indent="0" lvl="0" marL="457200" rtl="0" algn="l">
              <a:lnSpc>
                <a:spcPct val="100000"/>
              </a:lnSpc>
              <a:spcBef>
                <a:spcPts val="1600"/>
              </a:spcBef>
              <a:spcAft>
                <a:spcPts val="0"/>
              </a:spcAft>
              <a:buNone/>
            </a:pPr>
            <a:r>
              <a:rPr lang="en-US" sz="2667"/>
              <a:t>&gt;</a:t>
            </a:r>
            <a:r>
              <a:rPr lang="en-US" sz="2667"/>
              <a:t>Anchoring elements to top, left, and center in order to scale acording to size of window.</a:t>
            </a:r>
            <a:endParaRPr sz="1256"/>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1a65f0ab204_0_6"/>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188" name="Google Shape;188;g1a65f0ab204_0_6"/>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1600"/>
              </a:spcAft>
              <a:buNone/>
            </a:pPr>
            <a:r>
              <a:t/>
            </a:r>
            <a:endParaRPr/>
          </a:p>
        </p:txBody>
      </p:sp>
      <p:pic>
        <p:nvPicPr>
          <p:cNvPr id="189" name="Google Shape;189;g1a65f0ab204_0_6"/>
          <p:cNvPicPr preferRelativeResize="0"/>
          <p:nvPr/>
        </p:nvPicPr>
        <p:blipFill rotWithShape="1">
          <a:blip r:embed="rId3">
            <a:alphaModFix/>
          </a:blip>
          <a:srcRect b="2967" l="0" r="0" t="-1899"/>
          <a:stretch/>
        </p:blipFill>
        <p:spPr>
          <a:xfrm>
            <a:off x="-84900" y="0"/>
            <a:ext cx="12192000" cy="6858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2022-11-28T19:44:55Z</dcterms:created>
  <dc:creator>Alexander Fatjo</dc:creator>
</cp:coreProperties>
</file>