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3.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Slides/notesSlide1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15.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notesSlides/notesSlide22.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Override PartName="/ppt/charts/style2.xml" ContentType="application/vnd.ms-office.chartstyle+xml"/>
  <Override PartName="/ppt/charts/colors2.xml" ContentType="application/vnd.ms-office.chartcolorstyle+xml"/>
  <Override PartName="/ppt/charts/style3.xml" ContentType="application/vnd.ms-office.chartstyle+xml"/>
  <Override PartName="/ppt/charts/colors3.xml" ContentType="application/vnd.ms-office.chartcolorstyle+xml"/>
  <Override PartName="/ppt/charts/style4.xml" ContentType="application/vnd.ms-office.chartstyle+xml"/>
  <Override PartName="/ppt/charts/colors4.xml" ContentType="application/vnd.ms-office.chartcolorstyle+xml"/>
  <Override PartName="/ppt/charts/style5.xml" ContentType="application/vnd.ms-office.chartstyle+xml"/>
  <Override PartName="/ppt/charts/colors5.xml" ContentType="application/vnd.ms-office.chartcolorstyle+xml"/>
  <Override PartName="/ppt/charts/style6.xml" ContentType="application/vnd.ms-office.chartstyle+xml"/>
  <Override PartName="/ppt/charts/colors6.xml" ContentType="application/vnd.ms-office.chartcolorstyle+xml"/>
  <Override PartName="/ppt/charts/style7.xml" ContentType="application/vnd.ms-office.chartstyle+xml"/>
  <Override PartName="/ppt/charts/colors7.xml" ContentType="application/vnd.ms-office.chartcolorstyle+xml"/>
  <Override PartName="/ppt/charts/style8.xml" ContentType="application/vnd.ms-office.chartstyle+xml"/>
  <Override PartName="/ppt/charts/colors8.xml" ContentType="application/vnd.ms-office.chartcolorstyle+xml"/>
  <Override PartName="/ppt/charts/style9.xml" ContentType="application/vnd.ms-office.chartstyle+xml"/>
  <Override PartName="/ppt/charts/colors9.xml" ContentType="application/vnd.ms-office.chartcolorstyle+xml"/>
  <Override PartName="/ppt/charts/style10.xml" ContentType="application/vnd.ms-office.chartstyle+xml"/>
  <Override PartName="/ppt/charts/colors10.xml" ContentType="application/vnd.ms-office.chartcolorstyle+xml"/>
  <Override PartName="/ppt/charts/style11.xml" ContentType="application/vnd.ms-office.chartstyle+xml"/>
  <Override PartName="/ppt/charts/colors11.xml" ContentType="application/vnd.ms-office.chartcolorstyle+xml"/>
  <Override PartName="/ppt/charts/style12.xml" ContentType="application/vnd.ms-office.chartstyle+xml"/>
  <Override PartName="/ppt/charts/colors12.xml" ContentType="application/vnd.ms-office.chartcolorstyle+xml"/>
  <Override PartName="/ppt/charts/style13.xml" ContentType="application/vnd.ms-office.chartstyle+xml"/>
  <Override PartName="/ppt/charts/colors13.xml" ContentType="application/vnd.ms-office.chartcolorstyle+xml"/>
  <Override PartName="/ppt/charts/style14.xml" ContentType="application/vnd.ms-office.chartstyle+xml"/>
  <Override PartName="/ppt/charts/colors14.xml" ContentType="application/vnd.ms-office.chartcolorstyle+xml"/>
  <Override PartName="/ppt/charts/style15.xml" ContentType="application/vnd.ms-office.chartstyle+xml"/>
  <Override PartName="/ppt/charts/colors15.xml" ContentType="application/vnd.ms-office.chartcolorstyle+xml"/>
  <Override PartName="/ppt/charts/style16.xml" ContentType="application/vnd.ms-office.chartstyle+xml"/>
  <Override PartName="/ppt/charts/colors16.xml" ContentType="application/vnd.ms-office.chartcolorstyle+xml"/>
  <Override PartName="/ppt/charts/style17.xml" ContentType="application/vnd.ms-office.chartstyle+xml"/>
  <Override PartName="/ppt/charts/colors17.xml" ContentType="application/vnd.ms-office.chartcolorstyle+xml"/>
  <Override PartName="/ppt/charts/style18.xml" ContentType="application/vnd.ms-office.chartstyle+xml"/>
  <Override PartName="/ppt/charts/colors18.xml" ContentType="application/vnd.ms-office.chartcolorstyle+xml"/>
  <Override PartName="/ppt/charts/style19.xml" ContentType="application/vnd.ms-office.chartstyle+xml"/>
  <Override PartName="/ppt/charts/colors19.xml" ContentType="application/vnd.ms-office.chartcolorstyle+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7"/>
  </p:notesMasterIdLst>
  <p:handoutMasterIdLst>
    <p:handoutMasterId r:id="rId28"/>
  </p:handoutMasterIdLst>
  <p:sldIdLst>
    <p:sldId id="256" r:id="rId2"/>
    <p:sldId id="280" r:id="rId3"/>
    <p:sldId id="297" r:id="rId4"/>
    <p:sldId id="281" r:id="rId5"/>
    <p:sldId id="282" r:id="rId6"/>
    <p:sldId id="296" r:id="rId7"/>
    <p:sldId id="284" r:id="rId8"/>
    <p:sldId id="300" r:id="rId9"/>
    <p:sldId id="286" r:id="rId10"/>
    <p:sldId id="285" r:id="rId11"/>
    <p:sldId id="298" r:id="rId12"/>
    <p:sldId id="289" r:id="rId13"/>
    <p:sldId id="305" r:id="rId14"/>
    <p:sldId id="292" r:id="rId15"/>
    <p:sldId id="306" r:id="rId16"/>
    <p:sldId id="294" r:id="rId17"/>
    <p:sldId id="290" r:id="rId18"/>
    <p:sldId id="295" r:id="rId19"/>
    <p:sldId id="299" r:id="rId20"/>
    <p:sldId id="288" r:id="rId21"/>
    <p:sldId id="301" r:id="rId22"/>
    <p:sldId id="303" r:id="rId23"/>
    <p:sldId id="291" r:id="rId24"/>
    <p:sldId id="293" r:id="rId25"/>
    <p:sldId id="30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ACD"/>
    <a:srgbClr val="E7EDE8"/>
    <a:srgbClr val="00882B"/>
    <a:srgbClr val="DEDEDF"/>
    <a:srgbClr val="D0D1D2"/>
    <a:srgbClr val="0365C0"/>
    <a:srgbClr val="E7EAF4"/>
    <a:srgbClr val="CBD3E8"/>
    <a:srgbClr val="767C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519" autoAdjust="0"/>
  </p:normalViewPr>
  <p:slideViewPr>
    <p:cSldViewPr snapToGrid="0">
      <p:cViewPr varScale="1">
        <p:scale>
          <a:sx n="55" d="100"/>
          <a:sy n="55" d="100"/>
        </p:scale>
        <p:origin x="-2032" y="-120"/>
      </p:cViewPr>
      <p:guideLst>
        <p:guide orient="horz" pos="3072"/>
        <p:guide pos="4096"/>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77" d="100"/>
          <a:sy n="77" d="100"/>
        </p:scale>
        <p:origin x="-3352"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xml"/><Relationship Id="rId3" Type="http://schemas.microsoft.com/office/2011/relationships/chartColorStyle" Target="colors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0.xml"/><Relationship Id="rId3" Type="http://schemas.microsoft.com/office/2011/relationships/chartColorStyle" Target="colors10.xml"/></Relationships>
</file>

<file path=ppt/charts/_rels/chart11.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1.xml"/><Relationship Id="rId3" Type="http://schemas.microsoft.com/office/2011/relationships/chartColorStyle" Target="colors11.xml"/></Relationships>
</file>

<file path=ppt/charts/_rels/chart12.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2.xml"/><Relationship Id="rId3" Type="http://schemas.microsoft.com/office/2011/relationships/chartColorStyle" Target="colors12.xml"/></Relationships>
</file>

<file path=ppt/charts/_rels/chart13.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3.xml"/><Relationship Id="rId3" Type="http://schemas.microsoft.com/office/2011/relationships/chartColorStyle" Target="colors13.xml"/></Relationships>
</file>

<file path=ppt/charts/_rels/chart14.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4.xml"/><Relationship Id="rId3" Type="http://schemas.microsoft.com/office/2011/relationships/chartColorStyle" Target="colors14.xml"/></Relationships>
</file>

<file path=ppt/charts/_rels/chart15.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5.xml"/><Relationship Id="rId3" Type="http://schemas.microsoft.com/office/2011/relationships/chartColorStyle" Target="colors15.xml"/></Relationships>
</file>

<file path=ppt/charts/_rels/chart16.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6.xml"/><Relationship Id="rId3" Type="http://schemas.microsoft.com/office/2011/relationships/chartColorStyle" Target="colors16.xml"/></Relationships>
</file>

<file path=ppt/charts/_rels/chart17.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7.xml"/><Relationship Id="rId3" Type="http://schemas.microsoft.com/office/2011/relationships/chartColorStyle" Target="colors17.xml"/></Relationships>
</file>

<file path=ppt/charts/_rels/chart18.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8.xml"/><Relationship Id="rId3" Type="http://schemas.microsoft.com/office/2011/relationships/chartColorStyle" Target="colors18.xml"/></Relationships>
</file>

<file path=ppt/charts/_rels/chart19.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19.xml"/><Relationship Id="rId3" Type="http://schemas.microsoft.com/office/2011/relationships/chartColorStyle" Target="colors19.xml"/></Relationships>
</file>

<file path=ppt/charts/_rels/chart2.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2.xml"/><Relationship Id="rId3" Type="http://schemas.microsoft.com/office/2011/relationships/chartColorStyle" Target="colors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3.xml"/><Relationship Id="rId3" Type="http://schemas.microsoft.com/office/2011/relationships/chartColorStyle" Target="colors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4.xml"/><Relationship Id="rId3" Type="http://schemas.microsoft.com/office/2011/relationships/chartColorStyle" Target="colors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5.xml"/><Relationship Id="rId3" Type="http://schemas.microsoft.com/office/2011/relationships/chartColorStyle" Target="colors5.xml"/></Relationships>
</file>

<file path=ppt/charts/_rels/chart6.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6.xml"/><Relationship Id="rId3" Type="http://schemas.microsoft.com/office/2011/relationships/chartColorStyle" Target="colors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7.xml"/><Relationship Id="rId3" Type="http://schemas.microsoft.com/office/2011/relationships/chartColorStyle" Target="colors7.xml"/></Relationships>
</file>

<file path=ppt/charts/_rels/chart8.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8.xml"/><Relationship Id="rId3" Type="http://schemas.microsoft.com/office/2011/relationships/chartColorStyle" Target="colors8.xml"/></Relationships>
</file>

<file path=ppt/charts/_rels/chart9.xml.rels><?xml version="1.0" encoding="UTF-8" standalone="yes"?>
<Relationships xmlns="http://schemas.openxmlformats.org/package/2006/relationships"><Relationship Id="rId1" Type="http://schemas.openxmlformats.org/officeDocument/2006/relationships/oleObject" Target="file:///C:\Users\Alexandros\Dropbox\Thesis\plots.xlsx" TargetMode="External"/><Relationship Id="rId2" Type="http://schemas.microsoft.com/office/2011/relationships/chartStyle" Target="style9.xml"/><Relationship Id="rId3" Type="http://schemas.microsoft.com/office/2011/relationships/chartColorStyle" Target="colors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First-Party-Node</a:t>
            </a:r>
            <a:r>
              <a:rPr lang="en-US" b="1" baseline="0"/>
              <a:t> Degree</a:t>
            </a:r>
            <a:endParaRPr lang="en-US" b="1"/>
          </a:p>
        </c:rich>
      </c:tx>
      <c:layout/>
      <c:overlay val="0"/>
      <c:spPr>
        <a:noFill/>
        <a:ln>
          <a:noFill/>
        </a:ln>
        <a:effectLst/>
      </c:spPr>
    </c:title>
    <c:autoTitleDeleted val="0"/>
    <c:plotArea>
      <c:layout/>
      <c:scatterChart>
        <c:scatterStyle val="smoothMarker"/>
        <c:varyColors val="0"/>
        <c:ser>
          <c:idx val="4"/>
          <c:order val="0"/>
          <c:tx>
            <c:strRef>
              <c:f>'first-means2'!$F$1</c:f>
              <c:strCache>
                <c:ptCount val="1"/>
                <c:pt idx="0">
                  <c:v>data_NoAdblocker</c:v>
                </c:pt>
              </c:strCache>
            </c:strRef>
          </c:tx>
          <c:spPr>
            <a:ln w="12700" cap="rnd">
              <a:solidFill>
                <a:srgbClr val="00B05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'first-means2'!$F$2:$F$29</c:f>
              <c:numCache>
                <c:formatCode>General</c:formatCode>
                <c:ptCount val="28"/>
                <c:pt idx="0">
                  <c:v>14.60215053763441</c:v>
                </c:pt>
                <c:pt idx="1">
                  <c:v>14.07134363852557</c:v>
                </c:pt>
                <c:pt idx="2">
                  <c:v>14.26872770511296</c:v>
                </c:pt>
                <c:pt idx="3">
                  <c:v>14.2419547079857</c:v>
                </c:pt>
                <c:pt idx="4">
                  <c:v>14.23241954707986</c:v>
                </c:pt>
                <c:pt idx="5">
                  <c:v>14.25947867298578</c:v>
                </c:pt>
                <c:pt idx="6">
                  <c:v>14.17142857142857</c:v>
                </c:pt>
                <c:pt idx="7">
                  <c:v>14.27348394768133</c:v>
                </c:pt>
                <c:pt idx="8">
                  <c:v>14.79455445544554</c:v>
                </c:pt>
                <c:pt idx="9">
                  <c:v>14.28520286396181</c:v>
                </c:pt>
                <c:pt idx="10">
                  <c:v>14.67976190476191</c:v>
                </c:pt>
                <c:pt idx="11">
                  <c:v>14.34756820877817</c:v>
                </c:pt>
                <c:pt idx="12">
                  <c:v>14.41001191895113</c:v>
                </c:pt>
                <c:pt idx="13">
                  <c:v>14.3626634958383</c:v>
                </c:pt>
                <c:pt idx="14">
                  <c:v>14.09501187648456</c:v>
                </c:pt>
                <c:pt idx="15">
                  <c:v>14.41281138790035</c:v>
                </c:pt>
                <c:pt idx="16">
                  <c:v>14.23832335329341</c:v>
                </c:pt>
                <c:pt idx="17">
                  <c:v>14.3898104265403</c:v>
                </c:pt>
                <c:pt idx="18">
                  <c:v>14.52506265664161</c:v>
                </c:pt>
                <c:pt idx="19">
                  <c:v>14.15494636471991</c:v>
                </c:pt>
                <c:pt idx="20">
                  <c:v>14.2673031026253</c:v>
                </c:pt>
                <c:pt idx="21">
                  <c:v>14.0953516090584</c:v>
                </c:pt>
                <c:pt idx="22">
                  <c:v>14.16171224732462</c:v>
                </c:pt>
                <c:pt idx="23">
                  <c:v>14.8478835978836</c:v>
                </c:pt>
                <c:pt idx="24">
                  <c:v>14.21715076071922</c:v>
                </c:pt>
                <c:pt idx="25">
                  <c:v>14.9178515007899</c:v>
                </c:pt>
                <c:pt idx="26">
                  <c:v>13.8642972536349</c:v>
                </c:pt>
                <c:pt idx="27">
                  <c:v>13.77576853526221</c:v>
                </c:pt>
              </c:numCache>
            </c:numRef>
          </c:yVal>
          <c:smooth val="1"/>
        </c:ser>
        <c:ser>
          <c:idx val="5"/>
          <c:order val="1"/>
          <c:tx>
            <c:strRef>
              <c:f>'first-means2'!$G$1</c:f>
              <c:strCache>
                <c:ptCount val="1"/>
                <c:pt idx="0">
                  <c:v>data_NoAdblocker_DNT</c:v>
                </c:pt>
              </c:strCache>
            </c:strRef>
          </c:tx>
          <c:spPr>
            <a:ln w="31750" cap="rnd">
              <a:solidFill>
                <a:srgbClr val="00B05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'first-means2'!$G$2:$G$29</c:f>
              <c:numCache>
                <c:formatCode>General</c:formatCode>
                <c:ptCount val="28"/>
                <c:pt idx="0">
                  <c:v>14.09080047789725</c:v>
                </c:pt>
                <c:pt idx="1">
                  <c:v>13.62011834319526</c:v>
                </c:pt>
                <c:pt idx="2">
                  <c:v>13.97511848341232</c:v>
                </c:pt>
                <c:pt idx="3">
                  <c:v>13.86038186157518</c:v>
                </c:pt>
                <c:pt idx="4">
                  <c:v>13.83928571428572</c:v>
                </c:pt>
                <c:pt idx="5">
                  <c:v>13.80737217598097</c:v>
                </c:pt>
                <c:pt idx="6">
                  <c:v>13.84241706161137</c:v>
                </c:pt>
                <c:pt idx="7">
                  <c:v>14.05256869773</c:v>
                </c:pt>
                <c:pt idx="8">
                  <c:v>14.12038140643623</c:v>
                </c:pt>
                <c:pt idx="9">
                  <c:v>13.94862604540024</c:v>
                </c:pt>
                <c:pt idx="10">
                  <c:v>14.29236276849642</c:v>
                </c:pt>
                <c:pt idx="11">
                  <c:v>14.23095238095238</c:v>
                </c:pt>
                <c:pt idx="12">
                  <c:v>13.95226730310263</c:v>
                </c:pt>
                <c:pt idx="13">
                  <c:v>13.93357058125741</c:v>
                </c:pt>
                <c:pt idx="14">
                  <c:v>13.7817319098458</c:v>
                </c:pt>
                <c:pt idx="15">
                  <c:v>13.9247311827957</c:v>
                </c:pt>
                <c:pt idx="16">
                  <c:v>13.85167464114833</c:v>
                </c:pt>
                <c:pt idx="17">
                  <c:v>14.0130023640662</c:v>
                </c:pt>
                <c:pt idx="18">
                  <c:v>14.40328697850822</c:v>
                </c:pt>
                <c:pt idx="19">
                  <c:v>13.90357142857143</c:v>
                </c:pt>
                <c:pt idx="20">
                  <c:v>13.73309608540925</c:v>
                </c:pt>
                <c:pt idx="21">
                  <c:v>13.85287081339713</c:v>
                </c:pt>
                <c:pt idx="22">
                  <c:v>13.94730538922155</c:v>
                </c:pt>
                <c:pt idx="23">
                  <c:v>14.04993757802747</c:v>
                </c:pt>
                <c:pt idx="24">
                  <c:v>14.39632107023411</c:v>
                </c:pt>
                <c:pt idx="25">
                  <c:v>13.71315789473684</c:v>
                </c:pt>
                <c:pt idx="26">
                  <c:v>14.06468531468532</c:v>
                </c:pt>
                <c:pt idx="27">
                  <c:v>13.56235294117647</c:v>
                </c:pt>
              </c:numCache>
            </c:numRef>
          </c:yVal>
          <c:smooth val="1"/>
        </c:ser>
        <c:ser>
          <c:idx val="0"/>
          <c:order val="2"/>
          <c:tx>
            <c:strRef>
              <c:f>'first-means2'!$B$1</c:f>
              <c:strCache>
                <c:ptCount val="1"/>
                <c:pt idx="0">
                  <c:v>data_Ghostery_Default</c:v>
                </c:pt>
              </c:strCache>
            </c:strRef>
          </c:tx>
          <c:spPr>
            <a:ln w="12700" cap="rnd">
              <a:solidFill>
                <a:srgbClr val="FF000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'first-means2'!$B$2:$B$29</c:f>
              <c:numCache>
                <c:formatCode>General</c:formatCode>
                <c:ptCount val="28"/>
                <c:pt idx="0">
                  <c:v>14.31660692951016</c:v>
                </c:pt>
                <c:pt idx="1">
                  <c:v>14.17988165680473</c:v>
                </c:pt>
                <c:pt idx="2">
                  <c:v>14.23167848699763</c:v>
                </c:pt>
                <c:pt idx="3">
                  <c:v>14.20828402366864</c:v>
                </c:pt>
                <c:pt idx="4">
                  <c:v>14.1497641509434</c:v>
                </c:pt>
                <c:pt idx="5">
                  <c:v>14.13833528722157</c:v>
                </c:pt>
                <c:pt idx="6">
                  <c:v>13.91232227488152</c:v>
                </c:pt>
                <c:pt idx="7">
                  <c:v>14.28622327790974</c:v>
                </c:pt>
                <c:pt idx="8">
                  <c:v>14.44260355029586</c:v>
                </c:pt>
                <c:pt idx="9">
                  <c:v>14.60807291666667</c:v>
                </c:pt>
                <c:pt idx="10">
                  <c:v>14.74703087885986</c:v>
                </c:pt>
                <c:pt idx="11">
                  <c:v>14.79526627218935</c:v>
                </c:pt>
                <c:pt idx="12">
                  <c:v>14.37382075471698</c:v>
                </c:pt>
                <c:pt idx="13">
                  <c:v>14.26713947990544</c:v>
                </c:pt>
                <c:pt idx="14">
                  <c:v>14.24470588235294</c:v>
                </c:pt>
                <c:pt idx="15">
                  <c:v>14.6209476309227</c:v>
                </c:pt>
                <c:pt idx="16">
                  <c:v>14.15858453473133</c:v>
                </c:pt>
                <c:pt idx="17">
                  <c:v>13.81385869565217</c:v>
                </c:pt>
                <c:pt idx="18">
                  <c:v>14.36986301369863</c:v>
                </c:pt>
                <c:pt idx="19">
                  <c:v>14.272614622057</c:v>
                </c:pt>
                <c:pt idx="20">
                  <c:v>14.03285151116952</c:v>
                </c:pt>
                <c:pt idx="21">
                  <c:v>14.07161458333333</c:v>
                </c:pt>
                <c:pt idx="22">
                  <c:v>14.05204460966543</c:v>
                </c:pt>
                <c:pt idx="23">
                  <c:v>14.77762430939227</c:v>
                </c:pt>
                <c:pt idx="24">
                  <c:v>13.91694352159468</c:v>
                </c:pt>
                <c:pt idx="25">
                  <c:v>15.015</c:v>
                </c:pt>
                <c:pt idx="26">
                  <c:v>14.0985221674877</c:v>
                </c:pt>
                <c:pt idx="27">
                  <c:v>14.30810810810811</c:v>
                </c:pt>
              </c:numCache>
            </c:numRef>
          </c:yVal>
          <c:smooth val="1"/>
        </c:ser>
        <c:ser>
          <c:idx val="10"/>
          <c:order val="3"/>
          <c:tx>
            <c:strRef>
              <c:f>'first-means2'!$L$1</c:f>
              <c:strCache>
                <c:ptCount val="1"/>
                <c:pt idx="0">
                  <c:v>data_NoAdblocker_MUA</c:v>
                </c:pt>
              </c:strCache>
            </c:strRef>
          </c:tx>
          <c:spPr>
            <a:ln w="12700" cap="rnd">
              <a:solidFill>
                <a:srgbClr val="00B05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'first-means2'!$L$2:$L$29</c:f>
              <c:numCache>
                <c:formatCode>General</c:formatCode>
                <c:ptCount val="28"/>
                <c:pt idx="0">
                  <c:v>11.93398533007335</c:v>
                </c:pt>
                <c:pt idx="1">
                  <c:v>11.94492044063647</c:v>
                </c:pt>
                <c:pt idx="2">
                  <c:v>11.8997555012225</c:v>
                </c:pt>
                <c:pt idx="3">
                  <c:v>11.78824969400245</c:v>
                </c:pt>
                <c:pt idx="4">
                  <c:v>12.00859950859951</c:v>
                </c:pt>
                <c:pt idx="5">
                  <c:v>12.0584652862363</c:v>
                </c:pt>
                <c:pt idx="6">
                  <c:v>11.759509202454</c:v>
                </c:pt>
                <c:pt idx="7">
                  <c:v>11.16993464052288</c:v>
                </c:pt>
                <c:pt idx="8">
                  <c:v>11.78702570379437</c:v>
                </c:pt>
                <c:pt idx="9">
                  <c:v>11.96224116930573</c:v>
                </c:pt>
                <c:pt idx="10">
                  <c:v>11.8137128072445</c:v>
                </c:pt>
                <c:pt idx="11">
                  <c:v>12.06740196078432</c:v>
                </c:pt>
                <c:pt idx="12">
                  <c:v>11.86131386861314</c:v>
                </c:pt>
                <c:pt idx="13">
                  <c:v>11.8702570379437</c:v>
                </c:pt>
                <c:pt idx="14">
                  <c:v>11.81127450980392</c:v>
                </c:pt>
                <c:pt idx="15">
                  <c:v>11.82986536107711</c:v>
                </c:pt>
                <c:pt idx="16">
                  <c:v>11.91154791154792</c:v>
                </c:pt>
                <c:pt idx="17">
                  <c:v>11.08634020618557</c:v>
                </c:pt>
                <c:pt idx="18">
                  <c:v>12.0117493472585</c:v>
                </c:pt>
                <c:pt idx="19">
                  <c:v>11.88264058679707</c:v>
                </c:pt>
                <c:pt idx="20">
                  <c:v>11.25675675675676</c:v>
                </c:pt>
                <c:pt idx="21">
                  <c:v>12.02699228791774</c:v>
                </c:pt>
                <c:pt idx="22">
                  <c:v>12.12423873325213</c:v>
                </c:pt>
                <c:pt idx="23">
                  <c:v>12.67563739376771</c:v>
                </c:pt>
                <c:pt idx="24">
                  <c:v>12.38823529411765</c:v>
                </c:pt>
                <c:pt idx="25">
                  <c:v>12.25174825174825</c:v>
                </c:pt>
                <c:pt idx="26">
                  <c:v>12.19449225473322</c:v>
                </c:pt>
                <c:pt idx="27">
                  <c:v>11.93032015065913</c:v>
                </c:pt>
              </c:numCache>
            </c:numRef>
          </c:yVal>
          <c:smooth val="1"/>
        </c:ser>
        <c:ser>
          <c:idx val="11"/>
          <c:order val="4"/>
          <c:tx>
            <c:strRef>
              <c:f>'first-means2'!$M$1</c:f>
              <c:strCache>
                <c:ptCount val="1"/>
                <c:pt idx="0">
                  <c:v>data_NoAdblocker_DNT_MUA</c:v>
                </c:pt>
              </c:strCache>
            </c:strRef>
          </c:tx>
          <c:spPr>
            <a:ln w="31750" cap="rnd">
              <a:solidFill>
                <a:srgbClr val="00B05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'first-means2'!$M$2:$M$29</c:f>
              <c:numCache>
                <c:formatCode>General</c:formatCode>
                <c:ptCount val="28"/>
                <c:pt idx="0">
                  <c:v>11.3914110429448</c:v>
                </c:pt>
                <c:pt idx="1">
                  <c:v>11.63780487804878</c:v>
                </c:pt>
                <c:pt idx="2">
                  <c:v>11.44730392156863</c:v>
                </c:pt>
                <c:pt idx="3">
                  <c:v>11.37914110429448</c:v>
                </c:pt>
                <c:pt idx="4">
                  <c:v>11.67361963190184</c:v>
                </c:pt>
                <c:pt idx="5">
                  <c:v>11.55501222493888</c:v>
                </c:pt>
                <c:pt idx="6">
                  <c:v>11.37682926829268</c:v>
                </c:pt>
                <c:pt idx="7">
                  <c:v>11.39534883720931</c:v>
                </c:pt>
                <c:pt idx="8">
                  <c:v>11.49079754601227</c:v>
                </c:pt>
                <c:pt idx="9">
                  <c:v>11.51400730816078</c:v>
                </c:pt>
                <c:pt idx="10">
                  <c:v>11.49325153374233</c:v>
                </c:pt>
                <c:pt idx="11">
                  <c:v>11.46437346437346</c:v>
                </c:pt>
                <c:pt idx="12">
                  <c:v>11.49026763990268</c:v>
                </c:pt>
                <c:pt idx="13">
                  <c:v>11.35322777101096</c:v>
                </c:pt>
                <c:pt idx="14">
                  <c:v>11.2992700729927</c:v>
                </c:pt>
                <c:pt idx="15">
                  <c:v>11.29008567931456</c:v>
                </c:pt>
                <c:pt idx="16">
                  <c:v>11.30552147239264</c:v>
                </c:pt>
                <c:pt idx="17">
                  <c:v>11.29447852760736</c:v>
                </c:pt>
                <c:pt idx="18">
                  <c:v>11.62678803641092</c:v>
                </c:pt>
                <c:pt idx="19">
                  <c:v>11.39704069050555</c:v>
                </c:pt>
                <c:pt idx="20">
                  <c:v>11.22716049382716</c:v>
                </c:pt>
                <c:pt idx="21">
                  <c:v>11.26576019777503</c:v>
                </c:pt>
                <c:pt idx="22">
                  <c:v>11.61745827984596</c:v>
                </c:pt>
                <c:pt idx="23">
                  <c:v>11.49935483870968</c:v>
                </c:pt>
                <c:pt idx="24">
                  <c:v>11.25439783491204</c:v>
                </c:pt>
                <c:pt idx="25">
                  <c:v>11.9472182596291</c:v>
                </c:pt>
                <c:pt idx="26">
                  <c:v>12.19484702093398</c:v>
                </c:pt>
                <c:pt idx="27">
                  <c:v>11.3175122749591</c:v>
                </c:pt>
              </c:numCache>
            </c:numRef>
          </c:yVal>
          <c:smooth val="1"/>
        </c:ser>
        <c:ser>
          <c:idx val="6"/>
          <c:order val="5"/>
          <c:tx>
            <c:strRef>
              <c:f>'first-means2'!$H$1</c:f>
              <c:strCache>
                <c:ptCount val="1"/>
                <c:pt idx="0">
                  <c:v>data_Ghostery_Default_MUA</c:v>
                </c:pt>
              </c:strCache>
            </c:strRef>
          </c:tx>
          <c:spPr>
            <a:ln w="12700" cap="rnd">
              <a:solidFill>
                <a:srgbClr val="FF000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'first-means2'!$H$2:$H$29</c:f>
              <c:numCache>
                <c:formatCode>General</c:formatCode>
                <c:ptCount val="28"/>
                <c:pt idx="0">
                  <c:v>11.9778597785978</c:v>
                </c:pt>
                <c:pt idx="1">
                  <c:v>11.89718482252142</c:v>
                </c:pt>
                <c:pt idx="2">
                  <c:v>11.96454767726162</c:v>
                </c:pt>
                <c:pt idx="3">
                  <c:v>11.88249694002448</c:v>
                </c:pt>
                <c:pt idx="4">
                  <c:v>12.06773399014778</c:v>
                </c:pt>
                <c:pt idx="5">
                  <c:v>11.73058252427184</c:v>
                </c:pt>
                <c:pt idx="6">
                  <c:v>11.67484662576687</c:v>
                </c:pt>
                <c:pt idx="7">
                  <c:v>11.77232704402516</c:v>
                </c:pt>
                <c:pt idx="8">
                  <c:v>11.89963280293758</c:v>
                </c:pt>
                <c:pt idx="9">
                  <c:v>11.88686131386862</c:v>
                </c:pt>
                <c:pt idx="10">
                  <c:v>11.84859584859585</c:v>
                </c:pt>
                <c:pt idx="11">
                  <c:v>12.06471306471306</c:v>
                </c:pt>
                <c:pt idx="12">
                  <c:v>11.987714987715</c:v>
                </c:pt>
                <c:pt idx="13">
                  <c:v>11.78650306748466</c:v>
                </c:pt>
                <c:pt idx="14">
                  <c:v>11.69682151589242</c:v>
                </c:pt>
                <c:pt idx="15">
                  <c:v>11.67560975609756</c:v>
                </c:pt>
                <c:pt idx="16">
                  <c:v>11.67564259485925</c:v>
                </c:pt>
                <c:pt idx="17">
                  <c:v>11.94634146341463</c:v>
                </c:pt>
                <c:pt idx="18">
                  <c:v>11.85767326732674</c:v>
                </c:pt>
                <c:pt idx="19">
                  <c:v>11.57387057387057</c:v>
                </c:pt>
                <c:pt idx="20">
                  <c:v>11.66134969325153</c:v>
                </c:pt>
                <c:pt idx="21">
                  <c:v>11.66995073891626</c:v>
                </c:pt>
                <c:pt idx="22">
                  <c:v>11.98406862745098</c:v>
                </c:pt>
                <c:pt idx="23">
                  <c:v>12.17142857142857</c:v>
                </c:pt>
                <c:pt idx="24">
                  <c:v>12.21479374110953</c:v>
                </c:pt>
                <c:pt idx="25">
                  <c:v>11.94372990353698</c:v>
                </c:pt>
                <c:pt idx="26">
                  <c:v>12.1258064516129</c:v>
                </c:pt>
                <c:pt idx="27">
                  <c:v>12.55419847328244</c:v>
                </c:pt>
              </c:numCache>
            </c:numRef>
          </c:yVal>
          <c:smooth val="1"/>
        </c:ser>
        <c:ser>
          <c:idx val="1"/>
          <c:order val="6"/>
          <c:tx>
            <c:strRef>
              <c:f>'first-means2'!$C$1</c:f>
              <c:strCache>
                <c:ptCount val="1"/>
                <c:pt idx="0">
                  <c:v>data_Adblockplus_Default</c:v>
                </c:pt>
              </c:strCache>
            </c:strRef>
          </c:tx>
          <c:spPr>
            <a:ln w="12700" cap="rnd">
              <a:solidFill>
                <a:srgbClr val="0070C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'first-means2'!$C$2:$C$29</c:f>
              <c:numCache>
                <c:formatCode>General</c:formatCode>
                <c:ptCount val="28"/>
                <c:pt idx="0">
                  <c:v>8.32851985559567</c:v>
                </c:pt>
                <c:pt idx="1">
                  <c:v>8.155875299760197</c:v>
                </c:pt>
                <c:pt idx="2">
                  <c:v>8.141148325358845</c:v>
                </c:pt>
                <c:pt idx="3">
                  <c:v>8.163658243080625</c:v>
                </c:pt>
                <c:pt idx="4">
                  <c:v>8.142514970059878</c:v>
                </c:pt>
                <c:pt idx="5">
                  <c:v>8.088200238379023</c:v>
                </c:pt>
                <c:pt idx="6">
                  <c:v>8.12694610778443</c:v>
                </c:pt>
                <c:pt idx="7">
                  <c:v>8.232810615199035</c:v>
                </c:pt>
                <c:pt idx="8">
                  <c:v>8.21514423076923</c:v>
                </c:pt>
                <c:pt idx="9">
                  <c:v>8.18308080808081</c:v>
                </c:pt>
                <c:pt idx="10">
                  <c:v>8.264105642256901</c:v>
                </c:pt>
                <c:pt idx="11">
                  <c:v>8.257211538461538</c:v>
                </c:pt>
                <c:pt idx="12">
                  <c:v>8.30060606060606</c:v>
                </c:pt>
                <c:pt idx="13">
                  <c:v>8.193742478941034</c:v>
                </c:pt>
                <c:pt idx="14">
                  <c:v>8.256317689530681</c:v>
                </c:pt>
                <c:pt idx="15">
                  <c:v>8.21608643457383</c:v>
                </c:pt>
                <c:pt idx="16">
                  <c:v>8.29805352798053</c:v>
                </c:pt>
                <c:pt idx="17">
                  <c:v>8.25421686746988</c:v>
                </c:pt>
                <c:pt idx="18">
                  <c:v>8.366751269035532</c:v>
                </c:pt>
                <c:pt idx="19">
                  <c:v>8.224489795918367</c:v>
                </c:pt>
                <c:pt idx="20">
                  <c:v>8.27644230769231</c:v>
                </c:pt>
                <c:pt idx="21">
                  <c:v>8.39152759948652</c:v>
                </c:pt>
                <c:pt idx="22">
                  <c:v>8.35636363636364</c:v>
                </c:pt>
                <c:pt idx="23">
                  <c:v>8.394101876675602</c:v>
                </c:pt>
                <c:pt idx="24">
                  <c:v>8.101644245142004</c:v>
                </c:pt>
                <c:pt idx="25">
                  <c:v>8.42759795570699</c:v>
                </c:pt>
                <c:pt idx="26">
                  <c:v>8.039285714285714</c:v>
                </c:pt>
                <c:pt idx="27">
                  <c:v>7.91743119266055</c:v>
                </c:pt>
              </c:numCache>
            </c:numRef>
          </c:yVal>
          <c:smooth val="1"/>
        </c:ser>
        <c:ser>
          <c:idx val="9"/>
          <c:order val="7"/>
          <c:tx>
            <c:strRef>
              <c:f>'first-means2'!$K$1</c:f>
              <c:strCache>
                <c:ptCount val="1"/>
                <c:pt idx="0">
                  <c:v>data_Adblockplus_MaxProtection_MUA</c:v>
                </c:pt>
              </c:strCache>
            </c:strRef>
          </c:tx>
          <c:spPr>
            <a:ln w="12700" cap="rnd">
              <a:solidFill>
                <a:srgbClr val="0070C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'first-means2'!$K$2:$K$29</c:f>
              <c:numCache>
                <c:formatCode>General</c:formatCode>
                <c:ptCount val="28"/>
                <c:pt idx="0">
                  <c:v>7.382133995037221</c:v>
                </c:pt>
                <c:pt idx="1">
                  <c:v>7.307980049875306</c:v>
                </c:pt>
                <c:pt idx="2">
                  <c:v>7.370967741935484</c:v>
                </c:pt>
                <c:pt idx="3">
                  <c:v>7.321652065081351</c:v>
                </c:pt>
                <c:pt idx="4">
                  <c:v>7.296758104738158</c:v>
                </c:pt>
                <c:pt idx="5">
                  <c:v>7.24235006119951</c:v>
                </c:pt>
                <c:pt idx="6">
                  <c:v>7.241975308641975</c:v>
                </c:pt>
                <c:pt idx="7">
                  <c:v>7.238509316770187</c:v>
                </c:pt>
                <c:pt idx="8">
                  <c:v>7.311881188118812</c:v>
                </c:pt>
                <c:pt idx="9">
                  <c:v>7.29889298892989</c:v>
                </c:pt>
                <c:pt idx="10">
                  <c:v>7.321824907521576</c:v>
                </c:pt>
                <c:pt idx="11">
                  <c:v>7.42164179104478</c:v>
                </c:pt>
                <c:pt idx="12">
                  <c:v>7.394999999999997</c:v>
                </c:pt>
                <c:pt idx="13">
                  <c:v>7.20246913580247</c:v>
                </c:pt>
                <c:pt idx="14">
                  <c:v>7.317164179104475</c:v>
                </c:pt>
                <c:pt idx="15">
                  <c:v>7.30381303813038</c:v>
                </c:pt>
                <c:pt idx="16">
                  <c:v>7.36612702366127</c:v>
                </c:pt>
                <c:pt idx="17">
                  <c:v>7.111111111111111</c:v>
                </c:pt>
                <c:pt idx="18">
                  <c:v>7.663204747774478</c:v>
                </c:pt>
                <c:pt idx="19">
                  <c:v>7.201044386422977</c:v>
                </c:pt>
                <c:pt idx="20">
                  <c:v>7.326708074534161</c:v>
                </c:pt>
                <c:pt idx="21">
                  <c:v>7.374015748031491</c:v>
                </c:pt>
                <c:pt idx="22">
                  <c:v>7.43122676579926</c:v>
                </c:pt>
                <c:pt idx="23">
                  <c:v>7.587257617728532</c:v>
                </c:pt>
                <c:pt idx="24">
                  <c:v>7.151145038167936</c:v>
                </c:pt>
                <c:pt idx="25">
                  <c:v>6.647798742138365</c:v>
                </c:pt>
                <c:pt idx="26">
                  <c:v>7.04356846473029</c:v>
                </c:pt>
                <c:pt idx="27">
                  <c:v>7.20335429769392</c:v>
                </c:pt>
              </c:numCache>
            </c:numRef>
          </c:yVal>
          <c:smooth val="1"/>
        </c:ser>
        <c:ser>
          <c:idx val="3"/>
          <c:order val="8"/>
          <c:tx>
            <c:strRef>
              <c:f>'first-means2'!$E$1</c:f>
              <c:strCache>
                <c:ptCount val="1"/>
                <c:pt idx="0">
                  <c:v>data_Adblockplus_MaxProtection</c:v>
                </c:pt>
              </c:strCache>
            </c:strRef>
          </c:tx>
          <c:spPr>
            <a:ln w="31750" cap="rnd">
              <a:solidFill>
                <a:srgbClr val="0070C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'first-means2'!$E$2:$E$30</c:f>
              <c:numCache>
                <c:formatCode>General</c:formatCode>
                <c:ptCount val="29"/>
                <c:pt idx="0">
                  <c:v>3.883134130146083</c:v>
                </c:pt>
                <c:pt idx="1">
                  <c:v>3.809018567639257</c:v>
                </c:pt>
                <c:pt idx="2">
                  <c:v>3.870026525198939</c:v>
                </c:pt>
                <c:pt idx="3">
                  <c:v>3.881806108897742</c:v>
                </c:pt>
                <c:pt idx="4">
                  <c:v>3.85336856010568</c:v>
                </c:pt>
                <c:pt idx="5">
                  <c:v>3.79287598944591</c:v>
                </c:pt>
                <c:pt idx="6">
                  <c:v>3.861660079051383</c:v>
                </c:pt>
                <c:pt idx="7">
                  <c:v>3.856382978723404</c:v>
                </c:pt>
                <c:pt idx="8">
                  <c:v>3.95750332005312</c:v>
                </c:pt>
                <c:pt idx="9">
                  <c:v>3.84072022160665</c:v>
                </c:pt>
                <c:pt idx="10">
                  <c:v>3.861111111111111</c:v>
                </c:pt>
                <c:pt idx="11">
                  <c:v>3.926023778071335</c:v>
                </c:pt>
                <c:pt idx="12">
                  <c:v>3.91523178807947</c:v>
                </c:pt>
                <c:pt idx="13">
                  <c:v>3.909933774834437</c:v>
                </c:pt>
                <c:pt idx="14">
                  <c:v>3.9155672823219</c:v>
                </c:pt>
                <c:pt idx="15">
                  <c:v>3.929521276595745</c:v>
                </c:pt>
                <c:pt idx="16">
                  <c:v>3.915999999999999</c:v>
                </c:pt>
                <c:pt idx="17">
                  <c:v>3.942970822281167</c:v>
                </c:pt>
                <c:pt idx="18">
                  <c:v>3.949720670391061</c:v>
                </c:pt>
                <c:pt idx="19">
                  <c:v>4.00133155792277</c:v>
                </c:pt>
                <c:pt idx="20">
                  <c:v>3.9375</c:v>
                </c:pt>
                <c:pt idx="21">
                  <c:v>3.958611481975968</c:v>
                </c:pt>
                <c:pt idx="22">
                  <c:v>3.97075208913649</c:v>
                </c:pt>
                <c:pt idx="23">
                  <c:v>3.972140762463343</c:v>
                </c:pt>
                <c:pt idx="24">
                  <c:v>3.82819383259912</c:v>
                </c:pt>
                <c:pt idx="25">
                  <c:v>3.91328413284133</c:v>
                </c:pt>
                <c:pt idx="26">
                  <c:v>3.988118811881188</c:v>
                </c:pt>
                <c:pt idx="27">
                  <c:v>3.95961995249406</c:v>
                </c:pt>
              </c:numCache>
            </c:numRef>
          </c:yVal>
          <c:smooth val="1"/>
        </c:ser>
        <c:ser>
          <c:idx val="7"/>
          <c:order val="9"/>
          <c:tx>
            <c:strRef>
              <c:f>'first-means2'!$I$1</c:f>
              <c:strCache>
                <c:ptCount val="1"/>
                <c:pt idx="0">
                  <c:v>data_Adblockplus_Default_MUA</c:v>
                </c:pt>
              </c:strCache>
            </c:strRef>
          </c:tx>
          <c:spPr>
            <a:ln w="31750" cap="rnd">
              <a:solidFill>
                <a:srgbClr val="0070C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'first-means2'!$I$2:$I$29</c:f>
              <c:numCache>
                <c:formatCode>General</c:formatCode>
                <c:ptCount val="28"/>
                <c:pt idx="0">
                  <c:v>3.368638239339752</c:v>
                </c:pt>
                <c:pt idx="1">
                  <c:v>3.400556328233658</c:v>
                </c:pt>
                <c:pt idx="2">
                  <c:v>3.386831275720164</c:v>
                </c:pt>
                <c:pt idx="3">
                  <c:v>3.417246175243393</c:v>
                </c:pt>
                <c:pt idx="4">
                  <c:v>3.373793103448273</c:v>
                </c:pt>
                <c:pt idx="5">
                  <c:v>3.427197802197802</c:v>
                </c:pt>
                <c:pt idx="6">
                  <c:v>3.394230769230769</c:v>
                </c:pt>
                <c:pt idx="7">
                  <c:v>3.509065550906555</c:v>
                </c:pt>
                <c:pt idx="8">
                  <c:v>3.45983379501385</c:v>
                </c:pt>
                <c:pt idx="9">
                  <c:v>3.513774104683195</c:v>
                </c:pt>
                <c:pt idx="10">
                  <c:v>3.495844875346258</c:v>
                </c:pt>
                <c:pt idx="11">
                  <c:v>3.48559670781893</c:v>
                </c:pt>
                <c:pt idx="12">
                  <c:v>3.429958391123439</c:v>
                </c:pt>
                <c:pt idx="13">
                  <c:v>3.470994475138121</c:v>
                </c:pt>
                <c:pt idx="14">
                  <c:v>3.445054945054945</c:v>
                </c:pt>
                <c:pt idx="15">
                  <c:v>3.436111111111111</c:v>
                </c:pt>
                <c:pt idx="16">
                  <c:v>3.474341192787794</c:v>
                </c:pt>
                <c:pt idx="17">
                  <c:v>3.481379310344827</c:v>
                </c:pt>
                <c:pt idx="18">
                  <c:v>3.472136222910217</c:v>
                </c:pt>
                <c:pt idx="19">
                  <c:v>3.47009735744089</c:v>
                </c:pt>
                <c:pt idx="20">
                  <c:v>3.459197786998617</c:v>
                </c:pt>
                <c:pt idx="21">
                  <c:v>3.473537604456824</c:v>
                </c:pt>
                <c:pt idx="22">
                  <c:v>3.538141470180305</c:v>
                </c:pt>
                <c:pt idx="23">
                  <c:v>3.470948012232416</c:v>
                </c:pt>
                <c:pt idx="24">
                  <c:v>3.37842190016103</c:v>
                </c:pt>
                <c:pt idx="25">
                  <c:v>3.460694698354662</c:v>
                </c:pt>
                <c:pt idx="26">
                  <c:v>3.306209850107066</c:v>
                </c:pt>
                <c:pt idx="27">
                  <c:v>3.5083135391924</c:v>
                </c:pt>
              </c:numCache>
            </c:numRef>
          </c:yVal>
          <c:smooth val="1"/>
        </c:ser>
        <c:ser>
          <c:idx val="8"/>
          <c:order val="10"/>
          <c:tx>
            <c:strRef>
              <c:f>'first-means2'!$J$1</c:f>
              <c:strCache>
                <c:ptCount val="1"/>
                <c:pt idx="0">
                  <c:v>data_Ghostery_MaxProtection_MUA</c:v>
                </c:pt>
              </c:strCache>
            </c:strRef>
          </c:tx>
          <c:spPr>
            <a:ln w="31750" cap="rnd">
              <a:solidFill>
                <a:srgbClr val="FF000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'first-means2'!$J$2:$J$29</c:f>
              <c:numCache>
                <c:formatCode>General</c:formatCode>
                <c:ptCount val="28"/>
                <c:pt idx="0">
                  <c:v>2.706134094151213</c:v>
                </c:pt>
                <c:pt idx="1">
                  <c:v>2.719424460431655</c:v>
                </c:pt>
                <c:pt idx="2">
                  <c:v>2.744956772334294</c:v>
                </c:pt>
                <c:pt idx="3">
                  <c:v>2.710186513629842</c:v>
                </c:pt>
                <c:pt idx="4">
                  <c:v>2.752532561505065</c:v>
                </c:pt>
                <c:pt idx="5">
                  <c:v>2.748923959827834</c:v>
                </c:pt>
                <c:pt idx="6">
                  <c:v>2.747489239598278</c:v>
                </c:pt>
                <c:pt idx="7">
                  <c:v>2.763610315186247</c:v>
                </c:pt>
                <c:pt idx="8">
                  <c:v>2.780979827089338</c:v>
                </c:pt>
                <c:pt idx="9">
                  <c:v>2.766140602582497</c:v>
                </c:pt>
                <c:pt idx="10">
                  <c:v>2.759601706970128</c:v>
                </c:pt>
                <c:pt idx="11">
                  <c:v>2.778254649499284</c:v>
                </c:pt>
                <c:pt idx="12">
                  <c:v>2.736011477761837</c:v>
                </c:pt>
                <c:pt idx="13">
                  <c:v>2.723741007194245</c:v>
                </c:pt>
                <c:pt idx="14">
                  <c:v>2.750356633380882</c:v>
                </c:pt>
                <c:pt idx="15">
                  <c:v>2.73198847262248</c:v>
                </c:pt>
                <c:pt idx="16">
                  <c:v>2.767475035663338</c:v>
                </c:pt>
                <c:pt idx="17">
                  <c:v>2.730385164051355</c:v>
                </c:pt>
                <c:pt idx="18">
                  <c:v>2.787878787878788</c:v>
                </c:pt>
                <c:pt idx="19">
                  <c:v>2.732758620689653</c:v>
                </c:pt>
                <c:pt idx="20">
                  <c:v>2.752906976744184</c:v>
                </c:pt>
                <c:pt idx="21">
                  <c:v>2.757267441860465</c:v>
                </c:pt>
                <c:pt idx="22">
                  <c:v>2.839595375722543</c:v>
                </c:pt>
                <c:pt idx="23">
                  <c:v>2.75598086124402</c:v>
                </c:pt>
                <c:pt idx="24">
                  <c:v>2.617957746478873</c:v>
                </c:pt>
                <c:pt idx="25">
                  <c:v>2.744761904761905</c:v>
                </c:pt>
                <c:pt idx="26">
                  <c:v>2.75717017208413</c:v>
                </c:pt>
                <c:pt idx="27">
                  <c:v>2.725806451612903</c:v>
                </c:pt>
              </c:numCache>
            </c:numRef>
          </c:yVal>
          <c:smooth val="1"/>
        </c:ser>
        <c:ser>
          <c:idx val="2"/>
          <c:order val="11"/>
          <c:tx>
            <c:strRef>
              <c:f>'first-means2'!$D$1</c:f>
              <c:strCache>
                <c:ptCount val="1"/>
                <c:pt idx="0">
                  <c:v>data_Ghostery_MaxProtection</c:v>
                </c:pt>
              </c:strCache>
            </c:strRef>
          </c:tx>
          <c:spPr>
            <a:ln w="31750" cap="rnd">
              <a:solidFill>
                <a:srgbClr val="FF0000"/>
              </a:solidFill>
              <a:prstDash val="solid"/>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'first-means2'!$D$2:$D$29</c:f>
              <c:numCache>
                <c:formatCode>General</c:formatCode>
                <c:ptCount val="28"/>
                <c:pt idx="0">
                  <c:v>2.96027397260274</c:v>
                </c:pt>
                <c:pt idx="1">
                  <c:v>2.911202185792348</c:v>
                </c:pt>
                <c:pt idx="2">
                  <c:v>2.949315068493151</c:v>
                </c:pt>
                <c:pt idx="3">
                  <c:v>2.952120383036936</c:v>
                </c:pt>
                <c:pt idx="4">
                  <c:v>2.964334705075446</c:v>
                </c:pt>
                <c:pt idx="5">
                  <c:v>2.933060109289617</c:v>
                </c:pt>
                <c:pt idx="6">
                  <c:v>2.959349593495935</c:v>
                </c:pt>
                <c:pt idx="7">
                  <c:v>2.944141689373297</c:v>
                </c:pt>
                <c:pt idx="8">
                  <c:v>2.964529331514325</c:v>
                </c:pt>
                <c:pt idx="9">
                  <c:v>2.960328317373461</c:v>
                </c:pt>
                <c:pt idx="10">
                  <c:v>2.927792915531336</c:v>
                </c:pt>
                <c:pt idx="11">
                  <c:v>2.941256830601093</c:v>
                </c:pt>
                <c:pt idx="12">
                  <c:v>2.965893587994543</c:v>
                </c:pt>
                <c:pt idx="13">
                  <c:v>2.923601637107777</c:v>
                </c:pt>
                <c:pt idx="14">
                  <c:v>2.928864569083447</c:v>
                </c:pt>
                <c:pt idx="15">
                  <c:v>2.941095890410959</c:v>
                </c:pt>
                <c:pt idx="16">
                  <c:v>2.93232044198895</c:v>
                </c:pt>
                <c:pt idx="17">
                  <c:v>3.049315068493151</c:v>
                </c:pt>
                <c:pt idx="18">
                  <c:v>3.02037845705968</c:v>
                </c:pt>
                <c:pt idx="19">
                  <c:v>2.975409836065573</c:v>
                </c:pt>
                <c:pt idx="20">
                  <c:v>2.972451790633607</c:v>
                </c:pt>
                <c:pt idx="21">
                  <c:v>3.022068965517239</c:v>
                </c:pt>
                <c:pt idx="22">
                  <c:v>3.048342541436464</c:v>
                </c:pt>
                <c:pt idx="23">
                  <c:v>2.969653179190748</c:v>
                </c:pt>
                <c:pt idx="24">
                  <c:v>2.890310786106033</c:v>
                </c:pt>
                <c:pt idx="25">
                  <c:v>3.001706484641638</c:v>
                </c:pt>
                <c:pt idx="26">
                  <c:v>3.186206896551724</c:v>
                </c:pt>
                <c:pt idx="27">
                  <c:v>2.961451247165533</c:v>
                </c:pt>
              </c:numCache>
            </c:numRef>
          </c:yVal>
          <c:smooth val="1"/>
        </c:ser>
        <c:dLbls>
          <c:showLegendKey val="0"/>
          <c:showVal val="0"/>
          <c:showCatName val="0"/>
          <c:showSerName val="0"/>
          <c:showPercent val="0"/>
          <c:showBubbleSize val="0"/>
        </c:dLbls>
        <c:axId val="2122366120"/>
        <c:axId val="2133037000"/>
      </c:scatterChart>
      <c:valAx>
        <c:axId val="2122366120"/>
        <c:scaling>
          <c:orientation val="minMax"/>
          <c:max val="42510.0"/>
          <c:min val="42487.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d\-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037000"/>
        <c:crosses val="autoZero"/>
        <c:crossBetween val="midCat"/>
      </c:valAx>
      <c:valAx>
        <c:axId val="21330370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degree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36612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autoTitleDeleted val="0"/>
    <c:plotArea>
      <c:layout>
        <c:manualLayout>
          <c:layoutTarget val="inner"/>
          <c:xMode val="edge"/>
          <c:yMode val="edge"/>
          <c:x val="0.138150481189851"/>
          <c:y val="0.143518518518519"/>
          <c:w val="0.821857830271216"/>
          <c:h val="0.650910615339749"/>
        </c:manualLayout>
      </c:layout>
      <c:scatterChart>
        <c:scatterStyle val="lineMarker"/>
        <c:varyColors val="0"/>
        <c:ser>
          <c:idx val="0"/>
          <c:order val="0"/>
          <c:tx>
            <c:v>Top</c:v>
          </c:tx>
          <c:spPr>
            <a:ln w="25400" cap="rnd">
              <a:noFill/>
              <a:round/>
            </a:ln>
            <a:effectLst/>
          </c:spPr>
          <c:marker>
            <c:symbol val="circle"/>
            <c:size val="3"/>
            <c:spPr>
              <a:solidFill>
                <a:srgbClr val="0070C0"/>
              </a:solidFill>
              <a:ln w="9525">
                <a:solidFill>
                  <a:srgbClr val="0070C0"/>
                </a:solidFill>
              </a:ln>
              <a:effectLst/>
            </c:spPr>
          </c:marker>
          <c:dPt>
            <c:idx val="474"/>
            <c:bubble3D val="0"/>
          </c:dPt>
          <c:xVal>
            <c:numRef>
              <c:f>'scatterplot-fpd-no-adblocker'!$A$2:$A$501</c:f>
              <c:numCache>
                <c:formatCode>General</c:formatCode>
                <c:ptCount val="5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numCache>
            </c:numRef>
          </c:xVal>
          <c:yVal>
            <c:numRef>
              <c:f>'scatterplot-fpd-no-adblocker'!$B$2:$B$501</c:f>
              <c:numCache>
                <c:formatCode>General</c:formatCode>
                <c:ptCount val="500"/>
                <c:pt idx="0">
                  <c:v>2.0</c:v>
                </c:pt>
                <c:pt idx="1">
                  <c:v>13.0</c:v>
                </c:pt>
                <c:pt idx="2">
                  <c:v>1.0</c:v>
                </c:pt>
                <c:pt idx="3">
                  <c:v>1.0</c:v>
                </c:pt>
                <c:pt idx="4">
                  <c:v>27.0</c:v>
                </c:pt>
                <c:pt idx="5">
                  <c:v>22.0</c:v>
                </c:pt>
                <c:pt idx="6">
                  <c:v>0.0</c:v>
                </c:pt>
                <c:pt idx="7">
                  <c:v>15.0</c:v>
                </c:pt>
                <c:pt idx="8">
                  <c:v>0.0</c:v>
                </c:pt>
                <c:pt idx="9">
                  <c:v>4.0</c:v>
                </c:pt>
                <c:pt idx="10">
                  <c:v>1.0</c:v>
                </c:pt>
                <c:pt idx="11">
                  <c:v>3.0</c:v>
                </c:pt>
                <c:pt idx="12">
                  <c:v>21.0</c:v>
                </c:pt>
                <c:pt idx="13">
                  <c:v>37.0</c:v>
                </c:pt>
                <c:pt idx="14">
                  <c:v>0.0</c:v>
                </c:pt>
                <c:pt idx="15">
                  <c:v>6.0</c:v>
                </c:pt>
                <c:pt idx="16">
                  <c:v>6.0</c:v>
                </c:pt>
                <c:pt idx="17">
                  <c:v>0.0</c:v>
                </c:pt>
                <c:pt idx="18">
                  <c:v>8.0</c:v>
                </c:pt>
                <c:pt idx="19">
                  <c:v>7.0</c:v>
                </c:pt>
                <c:pt idx="20">
                  <c:v>3.0</c:v>
                </c:pt>
                <c:pt idx="21">
                  <c:v>6.0</c:v>
                </c:pt>
                <c:pt idx="22">
                  <c:v>3.0</c:v>
                </c:pt>
                <c:pt idx="23">
                  <c:v>8.0</c:v>
                </c:pt>
                <c:pt idx="24">
                  <c:v>0.0</c:v>
                </c:pt>
                <c:pt idx="25">
                  <c:v>8.0</c:v>
                </c:pt>
                <c:pt idx="26">
                  <c:v>0.0</c:v>
                </c:pt>
                <c:pt idx="27">
                  <c:v>4.0</c:v>
                </c:pt>
                <c:pt idx="28">
                  <c:v>0.0</c:v>
                </c:pt>
                <c:pt idx="29">
                  <c:v>1.0</c:v>
                </c:pt>
                <c:pt idx="30">
                  <c:v>9.0</c:v>
                </c:pt>
                <c:pt idx="31">
                  <c:v>2.0</c:v>
                </c:pt>
                <c:pt idx="32">
                  <c:v>10.0</c:v>
                </c:pt>
                <c:pt idx="33">
                  <c:v>40.0</c:v>
                </c:pt>
                <c:pt idx="34">
                  <c:v>0.0</c:v>
                </c:pt>
                <c:pt idx="35">
                  <c:v>8.0</c:v>
                </c:pt>
                <c:pt idx="36">
                  <c:v>12.0</c:v>
                </c:pt>
                <c:pt idx="37">
                  <c:v>0.0</c:v>
                </c:pt>
                <c:pt idx="38">
                  <c:v>12.0</c:v>
                </c:pt>
                <c:pt idx="39">
                  <c:v>7.0</c:v>
                </c:pt>
                <c:pt idx="40">
                  <c:v>0.0</c:v>
                </c:pt>
                <c:pt idx="41">
                  <c:v>0.0</c:v>
                </c:pt>
                <c:pt idx="42">
                  <c:v>7.0</c:v>
                </c:pt>
                <c:pt idx="43">
                  <c:v>0.0</c:v>
                </c:pt>
                <c:pt idx="44">
                  <c:v>0.0</c:v>
                </c:pt>
                <c:pt idx="45">
                  <c:v>15.0</c:v>
                </c:pt>
                <c:pt idx="46">
                  <c:v>5.0</c:v>
                </c:pt>
                <c:pt idx="47">
                  <c:v>9.0</c:v>
                </c:pt>
                <c:pt idx="48">
                  <c:v>1.0</c:v>
                </c:pt>
                <c:pt idx="49">
                  <c:v>0.0</c:v>
                </c:pt>
                <c:pt idx="50">
                  <c:v>6.0</c:v>
                </c:pt>
                <c:pt idx="51">
                  <c:v>5.0</c:v>
                </c:pt>
                <c:pt idx="52">
                  <c:v>25.0</c:v>
                </c:pt>
                <c:pt idx="53">
                  <c:v>21.0</c:v>
                </c:pt>
                <c:pt idx="54">
                  <c:v>0.0</c:v>
                </c:pt>
                <c:pt idx="55">
                  <c:v>18.0</c:v>
                </c:pt>
                <c:pt idx="56">
                  <c:v>3.0</c:v>
                </c:pt>
                <c:pt idx="57">
                  <c:v>4.0</c:v>
                </c:pt>
                <c:pt idx="58">
                  <c:v>4.0</c:v>
                </c:pt>
                <c:pt idx="59">
                  <c:v>0.0</c:v>
                </c:pt>
                <c:pt idx="60">
                  <c:v>11.0</c:v>
                </c:pt>
                <c:pt idx="61">
                  <c:v>30.0</c:v>
                </c:pt>
                <c:pt idx="62">
                  <c:v>21.0</c:v>
                </c:pt>
                <c:pt idx="63">
                  <c:v>21.0</c:v>
                </c:pt>
                <c:pt idx="64">
                  <c:v>1.0</c:v>
                </c:pt>
                <c:pt idx="65">
                  <c:v>16.0</c:v>
                </c:pt>
                <c:pt idx="66">
                  <c:v>7.0</c:v>
                </c:pt>
                <c:pt idx="67">
                  <c:v>1.0</c:v>
                </c:pt>
                <c:pt idx="68">
                  <c:v>0.0</c:v>
                </c:pt>
                <c:pt idx="69">
                  <c:v>5.0</c:v>
                </c:pt>
                <c:pt idx="70">
                  <c:v>10.0</c:v>
                </c:pt>
                <c:pt idx="71">
                  <c:v>0.0</c:v>
                </c:pt>
                <c:pt idx="72">
                  <c:v>29.0</c:v>
                </c:pt>
                <c:pt idx="73">
                  <c:v>14.0</c:v>
                </c:pt>
                <c:pt idx="74">
                  <c:v>1.0</c:v>
                </c:pt>
                <c:pt idx="75">
                  <c:v>7.0</c:v>
                </c:pt>
                <c:pt idx="76">
                  <c:v>1.0</c:v>
                </c:pt>
                <c:pt idx="77">
                  <c:v>3.0</c:v>
                </c:pt>
                <c:pt idx="78">
                  <c:v>8.0</c:v>
                </c:pt>
                <c:pt idx="79">
                  <c:v>1.0</c:v>
                </c:pt>
                <c:pt idx="80">
                  <c:v>2.0</c:v>
                </c:pt>
                <c:pt idx="81">
                  <c:v>24.0</c:v>
                </c:pt>
                <c:pt idx="82">
                  <c:v>0.0</c:v>
                </c:pt>
                <c:pt idx="83">
                  <c:v>0.0</c:v>
                </c:pt>
                <c:pt idx="84">
                  <c:v>9.0</c:v>
                </c:pt>
                <c:pt idx="85">
                  <c:v>7.0</c:v>
                </c:pt>
                <c:pt idx="86">
                  <c:v>0.0</c:v>
                </c:pt>
                <c:pt idx="87">
                  <c:v>8.0</c:v>
                </c:pt>
                <c:pt idx="88">
                  <c:v>91.0</c:v>
                </c:pt>
                <c:pt idx="89">
                  <c:v>4.0</c:v>
                </c:pt>
                <c:pt idx="90">
                  <c:v>18.0</c:v>
                </c:pt>
                <c:pt idx="91">
                  <c:v>44.0</c:v>
                </c:pt>
                <c:pt idx="92">
                  <c:v>5.0</c:v>
                </c:pt>
                <c:pt idx="93">
                  <c:v>9.0</c:v>
                </c:pt>
                <c:pt idx="94">
                  <c:v>4.0</c:v>
                </c:pt>
                <c:pt idx="95">
                  <c:v>46.0</c:v>
                </c:pt>
                <c:pt idx="96">
                  <c:v>1.0</c:v>
                </c:pt>
                <c:pt idx="97">
                  <c:v>1.0</c:v>
                </c:pt>
                <c:pt idx="98">
                  <c:v>3.0</c:v>
                </c:pt>
                <c:pt idx="99">
                  <c:v>0.0</c:v>
                </c:pt>
                <c:pt idx="100">
                  <c:v>1.0</c:v>
                </c:pt>
                <c:pt idx="101">
                  <c:v>0.0</c:v>
                </c:pt>
                <c:pt idx="102">
                  <c:v>0.0</c:v>
                </c:pt>
                <c:pt idx="103">
                  <c:v>28.0</c:v>
                </c:pt>
                <c:pt idx="104">
                  <c:v>26.0</c:v>
                </c:pt>
                <c:pt idx="105">
                  <c:v>18.0</c:v>
                </c:pt>
                <c:pt idx="106">
                  <c:v>29.0</c:v>
                </c:pt>
                <c:pt idx="107">
                  <c:v>2.0</c:v>
                </c:pt>
                <c:pt idx="108">
                  <c:v>8.0</c:v>
                </c:pt>
                <c:pt idx="109">
                  <c:v>6.0</c:v>
                </c:pt>
                <c:pt idx="110">
                  <c:v>3.0</c:v>
                </c:pt>
                <c:pt idx="111">
                  <c:v>4.0</c:v>
                </c:pt>
                <c:pt idx="112">
                  <c:v>0.0</c:v>
                </c:pt>
                <c:pt idx="113">
                  <c:v>24.0</c:v>
                </c:pt>
                <c:pt idx="114">
                  <c:v>16.0</c:v>
                </c:pt>
                <c:pt idx="115">
                  <c:v>0.0</c:v>
                </c:pt>
                <c:pt idx="116">
                  <c:v>0.0</c:v>
                </c:pt>
                <c:pt idx="117">
                  <c:v>0.0</c:v>
                </c:pt>
                <c:pt idx="118">
                  <c:v>16.0</c:v>
                </c:pt>
                <c:pt idx="119">
                  <c:v>20.0</c:v>
                </c:pt>
                <c:pt idx="120">
                  <c:v>5.0</c:v>
                </c:pt>
                <c:pt idx="121">
                  <c:v>21.0</c:v>
                </c:pt>
                <c:pt idx="122">
                  <c:v>15.0</c:v>
                </c:pt>
                <c:pt idx="123">
                  <c:v>9.0</c:v>
                </c:pt>
                <c:pt idx="124">
                  <c:v>6.0</c:v>
                </c:pt>
                <c:pt idx="125">
                  <c:v>11.0</c:v>
                </c:pt>
                <c:pt idx="126">
                  <c:v>22.0</c:v>
                </c:pt>
                <c:pt idx="127">
                  <c:v>96.0</c:v>
                </c:pt>
                <c:pt idx="128">
                  <c:v>0.0</c:v>
                </c:pt>
                <c:pt idx="129">
                  <c:v>16.0</c:v>
                </c:pt>
                <c:pt idx="130">
                  <c:v>20.0</c:v>
                </c:pt>
                <c:pt idx="131">
                  <c:v>5.0</c:v>
                </c:pt>
                <c:pt idx="132">
                  <c:v>4.0</c:v>
                </c:pt>
                <c:pt idx="133">
                  <c:v>3.0</c:v>
                </c:pt>
                <c:pt idx="134">
                  <c:v>2.0</c:v>
                </c:pt>
                <c:pt idx="135">
                  <c:v>16.0</c:v>
                </c:pt>
                <c:pt idx="136">
                  <c:v>55.0</c:v>
                </c:pt>
                <c:pt idx="137">
                  <c:v>59.0</c:v>
                </c:pt>
                <c:pt idx="138">
                  <c:v>8.0</c:v>
                </c:pt>
                <c:pt idx="139">
                  <c:v>2.0</c:v>
                </c:pt>
                <c:pt idx="140">
                  <c:v>36.0</c:v>
                </c:pt>
                <c:pt idx="141">
                  <c:v>29.0</c:v>
                </c:pt>
                <c:pt idx="142">
                  <c:v>67.0</c:v>
                </c:pt>
                <c:pt idx="143">
                  <c:v>3.0</c:v>
                </c:pt>
                <c:pt idx="144">
                  <c:v>7.0</c:v>
                </c:pt>
                <c:pt idx="145">
                  <c:v>16.0</c:v>
                </c:pt>
                <c:pt idx="146">
                  <c:v>12.0</c:v>
                </c:pt>
                <c:pt idx="147">
                  <c:v>0.0</c:v>
                </c:pt>
                <c:pt idx="148">
                  <c:v>11.0</c:v>
                </c:pt>
                <c:pt idx="149">
                  <c:v>0.0</c:v>
                </c:pt>
                <c:pt idx="150">
                  <c:v>40.0</c:v>
                </c:pt>
                <c:pt idx="151">
                  <c:v>4.0</c:v>
                </c:pt>
                <c:pt idx="152">
                  <c:v>68.0</c:v>
                </c:pt>
                <c:pt idx="153">
                  <c:v>37.0</c:v>
                </c:pt>
                <c:pt idx="154">
                  <c:v>30.0</c:v>
                </c:pt>
                <c:pt idx="155">
                  <c:v>2.0</c:v>
                </c:pt>
                <c:pt idx="156">
                  <c:v>10.0</c:v>
                </c:pt>
                <c:pt idx="157">
                  <c:v>18.0</c:v>
                </c:pt>
                <c:pt idx="158">
                  <c:v>18.0</c:v>
                </c:pt>
                <c:pt idx="159">
                  <c:v>14.0</c:v>
                </c:pt>
                <c:pt idx="160">
                  <c:v>0.0</c:v>
                </c:pt>
                <c:pt idx="161">
                  <c:v>29.0</c:v>
                </c:pt>
                <c:pt idx="162">
                  <c:v>33.0</c:v>
                </c:pt>
                <c:pt idx="163">
                  <c:v>104.0</c:v>
                </c:pt>
                <c:pt idx="164">
                  <c:v>6.0</c:v>
                </c:pt>
                <c:pt idx="165">
                  <c:v>32.0</c:v>
                </c:pt>
                <c:pt idx="166">
                  <c:v>18.0</c:v>
                </c:pt>
                <c:pt idx="167">
                  <c:v>14.0</c:v>
                </c:pt>
                <c:pt idx="168">
                  <c:v>4.0</c:v>
                </c:pt>
                <c:pt idx="169">
                  <c:v>20.0</c:v>
                </c:pt>
                <c:pt idx="170">
                  <c:v>5.0</c:v>
                </c:pt>
                <c:pt idx="171">
                  <c:v>24.0</c:v>
                </c:pt>
                <c:pt idx="172">
                  <c:v>1.0</c:v>
                </c:pt>
                <c:pt idx="173">
                  <c:v>18.0</c:v>
                </c:pt>
                <c:pt idx="174">
                  <c:v>25.0</c:v>
                </c:pt>
                <c:pt idx="175">
                  <c:v>10.0</c:v>
                </c:pt>
                <c:pt idx="176">
                  <c:v>5.0</c:v>
                </c:pt>
                <c:pt idx="177">
                  <c:v>4.0</c:v>
                </c:pt>
                <c:pt idx="178">
                  <c:v>6.0</c:v>
                </c:pt>
                <c:pt idx="179">
                  <c:v>17.0</c:v>
                </c:pt>
                <c:pt idx="180">
                  <c:v>20.0</c:v>
                </c:pt>
                <c:pt idx="181">
                  <c:v>14.0</c:v>
                </c:pt>
                <c:pt idx="182">
                  <c:v>0.0</c:v>
                </c:pt>
                <c:pt idx="183">
                  <c:v>0.0</c:v>
                </c:pt>
                <c:pt idx="184">
                  <c:v>1.0</c:v>
                </c:pt>
                <c:pt idx="185">
                  <c:v>3.0</c:v>
                </c:pt>
                <c:pt idx="186">
                  <c:v>6.0</c:v>
                </c:pt>
                <c:pt idx="187">
                  <c:v>9.0</c:v>
                </c:pt>
                <c:pt idx="188">
                  <c:v>0.0</c:v>
                </c:pt>
                <c:pt idx="189">
                  <c:v>45.0</c:v>
                </c:pt>
                <c:pt idx="190">
                  <c:v>0.0</c:v>
                </c:pt>
                <c:pt idx="191">
                  <c:v>0.0</c:v>
                </c:pt>
                <c:pt idx="192">
                  <c:v>0.0</c:v>
                </c:pt>
                <c:pt idx="193">
                  <c:v>62.0</c:v>
                </c:pt>
                <c:pt idx="194">
                  <c:v>6.0</c:v>
                </c:pt>
                <c:pt idx="195">
                  <c:v>3.0</c:v>
                </c:pt>
                <c:pt idx="196">
                  <c:v>10.0</c:v>
                </c:pt>
                <c:pt idx="197">
                  <c:v>23.0</c:v>
                </c:pt>
                <c:pt idx="198">
                  <c:v>24.0</c:v>
                </c:pt>
                <c:pt idx="199">
                  <c:v>0.0</c:v>
                </c:pt>
                <c:pt idx="200">
                  <c:v>57.0</c:v>
                </c:pt>
                <c:pt idx="201">
                  <c:v>20.0</c:v>
                </c:pt>
                <c:pt idx="202">
                  <c:v>0.0</c:v>
                </c:pt>
                <c:pt idx="203">
                  <c:v>21.0</c:v>
                </c:pt>
                <c:pt idx="204">
                  <c:v>0.0</c:v>
                </c:pt>
                <c:pt idx="205">
                  <c:v>1.0</c:v>
                </c:pt>
                <c:pt idx="206">
                  <c:v>7.0</c:v>
                </c:pt>
                <c:pt idx="207">
                  <c:v>21.0</c:v>
                </c:pt>
                <c:pt idx="208">
                  <c:v>36.0</c:v>
                </c:pt>
                <c:pt idx="209">
                  <c:v>5.0</c:v>
                </c:pt>
                <c:pt idx="210">
                  <c:v>0.0</c:v>
                </c:pt>
                <c:pt idx="211">
                  <c:v>4.0</c:v>
                </c:pt>
                <c:pt idx="212">
                  <c:v>0.0</c:v>
                </c:pt>
                <c:pt idx="213">
                  <c:v>11.0</c:v>
                </c:pt>
                <c:pt idx="214">
                  <c:v>18.0</c:v>
                </c:pt>
                <c:pt idx="215">
                  <c:v>21.0</c:v>
                </c:pt>
                <c:pt idx="216">
                  <c:v>2.0</c:v>
                </c:pt>
                <c:pt idx="217">
                  <c:v>16.0</c:v>
                </c:pt>
                <c:pt idx="218">
                  <c:v>1.0</c:v>
                </c:pt>
                <c:pt idx="219">
                  <c:v>9.0</c:v>
                </c:pt>
                <c:pt idx="220">
                  <c:v>34.0</c:v>
                </c:pt>
                <c:pt idx="221">
                  <c:v>6.0</c:v>
                </c:pt>
                <c:pt idx="222">
                  <c:v>22.0</c:v>
                </c:pt>
                <c:pt idx="223">
                  <c:v>0.0</c:v>
                </c:pt>
                <c:pt idx="224">
                  <c:v>14.0</c:v>
                </c:pt>
                <c:pt idx="225">
                  <c:v>1.0</c:v>
                </c:pt>
                <c:pt idx="226">
                  <c:v>11.0</c:v>
                </c:pt>
                <c:pt idx="227">
                  <c:v>3.0</c:v>
                </c:pt>
                <c:pt idx="228">
                  <c:v>43.0</c:v>
                </c:pt>
                <c:pt idx="229">
                  <c:v>18.0</c:v>
                </c:pt>
                <c:pt idx="230">
                  <c:v>0.0</c:v>
                </c:pt>
                <c:pt idx="231">
                  <c:v>6.0</c:v>
                </c:pt>
                <c:pt idx="232">
                  <c:v>8.0</c:v>
                </c:pt>
                <c:pt idx="233">
                  <c:v>0.0</c:v>
                </c:pt>
                <c:pt idx="234">
                  <c:v>1.0</c:v>
                </c:pt>
                <c:pt idx="235">
                  <c:v>2.0</c:v>
                </c:pt>
                <c:pt idx="236">
                  <c:v>22.0</c:v>
                </c:pt>
                <c:pt idx="237">
                  <c:v>15.0</c:v>
                </c:pt>
                <c:pt idx="238">
                  <c:v>63.0</c:v>
                </c:pt>
                <c:pt idx="239">
                  <c:v>0.0</c:v>
                </c:pt>
                <c:pt idx="240">
                  <c:v>0.0</c:v>
                </c:pt>
                <c:pt idx="241">
                  <c:v>6.0</c:v>
                </c:pt>
                <c:pt idx="242">
                  <c:v>5.0</c:v>
                </c:pt>
                <c:pt idx="243">
                  <c:v>14.0</c:v>
                </c:pt>
                <c:pt idx="244">
                  <c:v>14.0</c:v>
                </c:pt>
                <c:pt idx="245">
                  <c:v>6.0</c:v>
                </c:pt>
                <c:pt idx="246">
                  <c:v>9.0</c:v>
                </c:pt>
                <c:pt idx="247">
                  <c:v>8.0</c:v>
                </c:pt>
                <c:pt idx="248">
                  <c:v>62.0</c:v>
                </c:pt>
                <c:pt idx="249">
                  <c:v>0.0</c:v>
                </c:pt>
                <c:pt idx="250">
                  <c:v>6.0</c:v>
                </c:pt>
                <c:pt idx="251">
                  <c:v>10.0</c:v>
                </c:pt>
                <c:pt idx="252">
                  <c:v>6.0</c:v>
                </c:pt>
                <c:pt idx="253">
                  <c:v>1.0</c:v>
                </c:pt>
                <c:pt idx="254">
                  <c:v>8.0</c:v>
                </c:pt>
                <c:pt idx="255">
                  <c:v>18.0</c:v>
                </c:pt>
                <c:pt idx="256">
                  <c:v>0.0</c:v>
                </c:pt>
                <c:pt idx="257">
                  <c:v>21.0</c:v>
                </c:pt>
                <c:pt idx="258">
                  <c:v>0.0</c:v>
                </c:pt>
                <c:pt idx="259">
                  <c:v>44.0</c:v>
                </c:pt>
                <c:pt idx="260">
                  <c:v>0.0</c:v>
                </c:pt>
                <c:pt idx="261">
                  <c:v>44.0</c:v>
                </c:pt>
                <c:pt idx="262">
                  <c:v>20.0</c:v>
                </c:pt>
                <c:pt idx="263">
                  <c:v>3.0</c:v>
                </c:pt>
                <c:pt idx="264">
                  <c:v>6.0</c:v>
                </c:pt>
                <c:pt idx="265">
                  <c:v>1.0</c:v>
                </c:pt>
                <c:pt idx="266">
                  <c:v>16.0</c:v>
                </c:pt>
                <c:pt idx="267">
                  <c:v>15.0</c:v>
                </c:pt>
                <c:pt idx="268">
                  <c:v>22.0</c:v>
                </c:pt>
                <c:pt idx="269">
                  <c:v>8.0</c:v>
                </c:pt>
                <c:pt idx="270">
                  <c:v>29.0</c:v>
                </c:pt>
                <c:pt idx="271">
                  <c:v>46.0</c:v>
                </c:pt>
                <c:pt idx="272">
                  <c:v>59.0</c:v>
                </c:pt>
                <c:pt idx="273">
                  <c:v>10.0</c:v>
                </c:pt>
                <c:pt idx="274">
                  <c:v>18.0</c:v>
                </c:pt>
                <c:pt idx="275">
                  <c:v>0.0</c:v>
                </c:pt>
                <c:pt idx="276">
                  <c:v>7.0</c:v>
                </c:pt>
                <c:pt idx="277">
                  <c:v>1.0</c:v>
                </c:pt>
                <c:pt idx="278">
                  <c:v>0.0</c:v>
                </c:pt>
                <c:pt idx="279">
                  <c:v>8.0</c:v>
                </c:pt>
                <c:pt idx="280">
                  <c:v>11.0</c:v>
                </c:pt>
                <c:pt idx="281">
                  <c:v>41.0</c:v>
                </c:pt>
                <c:pt idx="282">
                  <c:v>18.0</c:v>
                </c:pt>
                <c:pt idx="283">
                  <c:v>4.0</c:v>
                </c:pt>
                <c:pt idx="284">
                  <c:v>3.0</c:v>
                </c:pt>
                <c:pt idx="285">
                  <c:v>56.0</c:v>
                </c:pt>
                <c:pt idx="286">
                  <c:v>21.0</c:v>
                </c:pt>
                <c:pt idx="287">
                  <c:v>0.0</c:v>
                </c:pt>
                <c:pt idx="288">
                  <c:v>0.0</c:v>
                </c:pt>
                <c:pt idx="289">
                  <c:v>98.0</c:v>
                </c:pt>
                <c:pt idx="290">
                  <c:v>0.0</c:v>
                </c:pt>
                <c:pt idx="291">
                  <c:v>7.0</c:v>
                </c:pt>
                <c:pt idx="292">
                  <c:v>22.0</c:v>
                </c:pt>
                <c:pt idx="293">
                  <c:v>23.0</c:v>
                </c:pt>
                <c:pt idx="294">
                  <c:v>0.0</c:v>
                </c:pt>
                <c:pt idx="295">
                  <c:v>10.0</c:v>
                </c:pt>
                <c:pt idx="296">
                  <c:v>31.0</c:v>
                </c:pt>
                <c:pt idx="297">
                  <c:v>0.0</c:v>
                </c:pt>
                <c:pt idx="298">
                  <c:v>4.0</c:v>
                </c:pt>
                <c:pt idx="299">
                  <c:v>0.0</c:v>
                </c:pt>
                <c:pt idx="300">
                  <c:v>2.0</c:v>
                </c:pt>
                <c:pt idx="301">
                  <c:v>17.0</c:v>
                </c:pt>
                <c:pt idx="302">
                  <c:v>10.0</c:v>
                </c:pt>
                <c:pt idx="303">
                  <c:v>24.0</c:v>
                </c:pt>
                <c:pt idx="304">
                  <c:v>2.0</c:v>
                </c:pt>
                <c:pt idx="305">
                  <c:v>4.0</c:v>
                </c:pt>
                <c:pt idx="306">
                  <c:v>16.0</c:v>
                </c:pt>
                <c:pt idx="307">
                  <c:v>42.0</c:v>
                </c:pt>
                <c:pt idx="308">
                  <c:v>18.0</c:v>
                </c:pt>
                <c:pt idx="309">
                  <c:v>3.0</c:v>
                </c:pt>
                <c:pt idx="310">
                  <c:v>18.0</c:v>
                </c:pt>
                <c:pt idx="311">
                  <c:v>1.0</c:v>
                </c:pt>
                <c:pt idx="312">
                  <c:v>16.0</c:v>
                </c:pt>
                <c:pt idx="313">
                  <c:v>33.0</c:v>
                </c:pt>
                <c:pt idx="314">
                  <c:v>9.0</c:v>
                </c:pt>
                <c:pt idx="315">
                  <c:v>4.0</c:v>
                </c:pt>
                <c:pt idx="316">
                  <c:v>76.0</c:v>
                </c:pt>
                <c:pt idx="317">
                  <c:v>13.0</c:v>
                </c:pt>
                <c:pt idx="318">
                  <c:v>4.0</c:v>
                </c:pt>
                <c:pt idx="319">
                  <c:v>36.0</c:v>
                </c:pt>
                <c:pt idx="320">
                  <c:v>6.0</c:v>
                </c:pt>
                <c:pt idx="321">
                  <c:v>9.0</c:v>
                </c:pt>
                <c:pt idx="322">
                  <c:v>3.0</c:v>
                </c:pt>
                <c:pt idx="323">
                  <c:v>0.0</c:v>
                </c:pt>
                <c:pt idx="324">
                  <c:v>25.0</c:v>
                </c:pt>
                <c:pt idx="325">
                  <c:v>38.0</c:v>
                </c:pt>
                <c:pt idx="326">
                  <c:v>1.0</c:v>
                </c:pt>
                <c:pt idx="327">
                  <c:v>0.0</c:v>
                </c:pt>
                <c:pt idx="328">
                  <c:v>14.0</c:v>
                </c:pt>
                <c:pt idx="329">
                  <c:v>17.0</c:v>
                </c:pt>
                <c:pt idx="330">
                  <c:v>0.0</c:v>
                </c:pt>
                <c:pt idx="331">
                  <c:v>39.0</c:v>
                </c:pt>
                <c:pt idx="332">
                  <c:v>1.0</c:v>
                </c:pt>
                <c:pt idx="333">
                  <c:v>27.0</c:v>
                </c:pt>
                <c:pt idx="334">
                  <c:v>7.0</c:v>
                </c:pt>
                <c:pt idx="335">
                  <c:v>21.0</c:v>
                </c:pt>
                <c:pt idx="336">
                  <c:v>0.0</c:v>
                </c:pt>
                <c:pt idx="337">
                  <c:v>24.0</c:v>
                </c:pt>
                <c:pt idx="338">
                  <c:v>0.0</c:v>
                </c:pt>
                <c:pt idx="339">
                  <c:v>21.0</c:v>
                </c:pt>
                <c:pt idx="340">
                  <c:v>32.0</c:v>
                </c:pt>
                <c:pt idx="341">
                  <c:v>21.0</c:v>
                </c:pt>
                <c:pt idx="342">
                  <c:v>2.0</c:v>
                </c:pt>
                <c:pt idx="343">
                  <c:v>11.0</c:v>
                </c:pt>
                <c:pt idx="344">
                  <c:v>23.0</c:v>
                </c:pt>
                <c:pt idx="345">
                  <c:v>21.0</c:v>
                </c:pt>
                <c:pt idx="346">
                  <c:v>36.0</c:v>
                </c:pt>
                <c:pt idx="347">
                  <c:v>0.0</c:v>
                </c:pt>
                <c:pt idx="348">
                  <c:v>21.0</c:v>
                </c:pt>
                <c:pt idx="349">
                  <c:v>0.0</c:v>
                </c:pt>
                <c:pt idx="350">
                  <c:v>2.0</c:v>
                </c:pt>
                <c:pt idx="351">
                  <c:v>0.0</c:v>
                </c:pt>
                <c:pt idx="352">
                  <c:v>32.0</c:v>
                </c:pt>
                <c:pt idx="353">
                  <c:v>10.0</c:v>
                </c:pt>
                <c:pt idx="354">
                  <c:v>40.0</c:v>
                </c:pt>
                <c:pt idx="355">
                  <c:v>48.0</c:v>
                </c:pt>
                <c:pt idx="356">
                  <c:v>4.0</c:v>
                </c:pt>
                <c:pt idx="357">
                  <c:v>3.0</c:v>
                </c:pt>
                <c:pt idx="358">
                  <c:v>4.0</c:v>
                </c:pt>
                <c:pt idx="359">
                  <c:v>1.0</c:v>
                </c:pt>
                <c:pt idx="360">
                  <c:v>34.0</c:v>
                </c:pt>
                <c:pt idx="361">
                  <c:v>21.0</c:v>
                </c:pt>
                <c:pt idx="362">
                  <c:v>3.0</c:v>
                </c:pt>
                <c:pt idx="363">
                  <c:v>44.0</c:v>
                </c:pt>
                <c:pt idx="364">
                  <c:v>21.0</c:v>
                </c:pt>
                <c:pt idx="365">
                  <c:v>6.0</c:v>
                </c:pt>
                <c:pt idx="366">
                  <c:v>3.0</c:v>
                </c:pt>
                <c:pt idx="367">
                  <c:v>9.0</c:v>
                </c:pt>
                <c:pt idx="368">
                  <c:v>22.0</c:v>
                </c:pt>
                <c:pt idx="369">
                  <c:v>12.0</c:v>
                </c:pt>
                <c:pt idx="370">
                  <c:v>23.0</c:v>
                </c:pt>
                <c:pt idx="371">
                  <c:v>6.0</c:v>
                </c:pt>
                <c:pt idx="372">
                  <c:v>81.0</c:v>
                </c:pt>
                <c:pt idx="373">
                  <c:v>15.0</c:v>
                </c:pt>
                <c:pt idx="374">
                  <c:v>32.0</c:v>
                </c:pt>
                <c:pt idx="375">
                  <c:v>4.0</c:v>
                </c:pt>
                <c:pt idx="376">
                  <c:v>34.0</c:v>
                </c:pt>
                <c:pt idx="377">
                  <c:v>13.0</c:v>
                </c:pt>
                <c:pt idx="378">
                  <c:v>0.0</c:v>
                </c:pt>
                <c:pt idx="379">
                  <c:v>4.0</c:v>
                </c:pt>
                <c:pt idx="380">
                  <c:v>42.0</c:v>
                </c:pt>
                <c:pt idx="381">
                  <c:v>39.0</c:v>
                </c:pt>
                <c:pt idx="382">
                  <c:v>43.0</c:v>
                </c:pt>
                <c:pt idx="383">
                  <c:v>0.0</c:v>
                </c:pt>
                <c:pt idx="384">
                  <c:v>4.0</c:v>
                </c:pt>
                <c:pt idx="385">
                  <c:v>8.0</c:v>
                </c:pt>
                <c:pt idx="386">
                  <c:v>26.0</c:v>
                </c:pt>
                <c:pt idx="387">
                  <c:v>12.0</c:v>
                </c:pt>
                <c:pt idx="388">
                  <c:v>7.0</c:v>
                </c:pt>
                <c:pt idx="389">
                  <c:v>4.0</c:v>
                </c:pt>
                <c:pt idx="390">
                  <c:v>37.0</c:v>
                </c:pt>
                <c:pt idx="391">
                  <c:v>7.0</c:v>
                </c:pt>
                <c:pt idx="392">
                  <c:v>66.0</c:v>
                </c:pt>
                <c:pt idx="393">
                  <c:v>2.0</c:v>
                </c:pt>
                <c:pt idx="394">
                  <c:v>1.0</c:v>
                </c:pt>
                <c:pt idx="395">
                  <c:v>40.0</c:v>
                </c:pt>
                <c:pt idx="396">
                  <c:v>0.0</c:v>
                </c:pt>
                <c:pt idx="397">
                  <c:v>76.0</c:v>
                </c:pt>
                <c:pt idx="398">
                  <c:v>34.0</c:v>
                </c:pt>
                <c:pt idx="399">
                  <c:v>0.0</c:v>
                </c:pt>
                <c:pt idx="400">
                  <c:v>9.0</c:v>
                </c:pt>
                <c:pt idx="401">
                  <c:v>21.0</c:v>
                </c:pt>
                <c:pt idx="402">
                  <c:v>9.0</c:v>
                </c:pt>
                <c:pt idx="403">
                  <c:v>0.0</c:v>
                </c:pt>
                <c:pt idx="404">
                  <c:v>15.0</c:v>
                </c:pt>
                <c:pt idx="405">
                  <c:v>4.0</c:v>
                </c:pt>
                <c:pt idx="406">
                  <c:v>13.0</c:v>
                </c:pt>
                <c:pt idx="407">
                  <c:v>6.0</c:v>
                </c:pt>
                <c:pt idx="408">
                  <c:v>12.0</c:v>
                </c:pt>
                <c:pt idx="409">
                  <c:v>50.0</c:v>
                </c:pt>
                <c:pt idx="410">
                  <c:v>22.0</c:v>
                </c:pt>
                <c:pt idx="411">
                  <c:v>0.0</c:v>
                </c:pt>
                <c:pt idx="412">
                  <c:v>7.0</c:v>
                </c:pt>
                <c:pt idx="413">
                  <c:v>9.0</c:v>
                </c:pt>
                <c:pt idx="414">
                  <c:v>3.0</c:v>
                </c:pt>
                <c:pt idx="415">
                  <c:v>39.0</c:v>
                </c:pt>
                <c:pt idx="416">
                  <c:v>6.0</c:v>
                </c:pt>
                <c:pt idx="417">
                  <c:v>8.0</c:v>
                </c:pt>
                <c:pt idx="418">
                  <c:v>34.0</c:v>
                </c:pt>
                <c:pt idx="419">
                  <c:v>95.0</c:v>
                </c:pt>
                <c:pt idx="420">
                  <c:v>17.0</c:v>
                </c:pt>
                <c:pt idx="421">
                  <c:v>22.0</c:v>
                </c:pt>
                <c:pt idx="422">
                  <c:v>47.0</c:v>
                </c:pt>
                <c:pt idx="423">
                  <c:v>88.0</c:v>
                </c:pt>
                <c:pt idx="424">
                  <c:v>40.0</c:v>
                </c:pt>
                <c:pt idx="425">
                  <c:v>34.0</c:v>
                </c:pt>
                <c:pt idx="426">
                  <c:v>4.0</c:v>
                </c:pt>
                <c:pt idx="427">
                  <c:v>0.0</c:v>
                </c:pt>
                <c:pt idx="428">
                  <c:v>36.0</c:v>
                </c:pt>
                <c:pt idx="429">
                  <c:v>20.0</c:v>
                </c:pt>
                <c:pt idx="430">
                  <c:v>11.0</c:v>
                </c:pt>
                <c:pt idx="431">
                  <c:v>2.0</c:v>
                </c:pt>
                <c:pt idx="432">
                  <c:v>12.0</c:v>
                </c:pt>
                <c:pt idx="433">
                  <c:v>0.0</c:v>
                </c:pt>
                <c:pt idx="434">
                  <c:v>22.0</c:v>
                </c:pt>
                <c:pt idx="435">
                  <c:v>21.0</c:v>
                </c:pt>
                <c:pt idx="436">
                  <c:v>0.0</c:v>
                </c:pt>
                <c:pt idx="437">
                  <c:v>0.0</c:v>
                </c:pt>
                <c:pt idx="438">
                  <c:v>0.0</c:v>
                </c:pt>
                <c:pt idx="439">
                  <c:v>6.0</c:v>
                </c:pt>
                <c:pt idx="440">
                  <c:v>5.0</c:v>
                </c:pt>
                <c:pt idx="441">
                  <c:v>40.0</c:v>
                </c:pt>
                <c:pt idx="442">
                  <c:v>0.0</c:v>
                </c:pt>
                <c:pt idx="443">
                  <c:v>81.0</c:v>
                </c:pt>
                <c:pt idx="444">
                  <c:v>27.0</c:v>
                </c:pt>
                <c:pt idx="445">
                  <c:v>17.0</c:v>
                </c:pt>
                <c:pt idx="446">
                  <c:v>1.0</c:v>
                </c:pt>
                <c:pt idx="447">
                  <c:v>14.0</c:v>
                </c:pt>
                <c:pt idx="448">
                  <c:v>7.0</c:v>
                </c:pt>
                <c:pt idx="449">
                  <c:v>0.0</c:v>
                </c:pt>
                <c:pt idx="450">
                  <c:v>18.0</c:v>
                </c:pt>
                <c:pt idx="451">
                  <c:v>3.0</c:v>
                </c:pt>
                <c:pt idx="452">
                  <c:v>2.0</c:v>
                </c:pt>
                <c:pt idx="453">
                  <c:v>8.0</c:v>
                </c:pt>
                <c:pt idx="454">
                  <c:v>6.0</c:v>
                </c:pt>
                <c:pt idx="455">
                  <c:v>13.0</c:v>
                </c:pt>
                <c:pt idx="456">
                  <c:v>0.0</c:v>
                </c:pt>
                <c:pt idx="457">
                  <c:v>26.0</c:v>
                </c:pt>
                <c:pt idx="458">
                  <c:v>22.0</c:v>
                </c:pt>
                <c:pt idx="459">
                  <c:v>3.0</c:v>
                </c:pt>
                <c:pt idx="460">
                  <c:v>27.0</c:v>
                </c:pt>
                <c:pt idx="461">
                  <c:v>23.0</c:v>
                </c:pt>
                <c:pt idx="462">
                  <c:v>26.0</c:v>
                </c:pt>
                <c:pt idx="463">
                  <c:v>8.0</c:v>
                </c:pt>
                <c:pt idx="464">
                  <c:v>4.0</c:v>
                </c:pt>
                <c:pt idx="465">
                  <c:v>0.0</c:v>
                </c:pt>
                <c:pt idx="466">
                  <c:v>12.0</c:v>
                </c:pt>
                <c:pt idx="467">
                  <c:v>1.0</c:v>
                </c:pt>
                <c:pt idx="468">
                  <c:v>113.0</c:v>
                </c:pt>
                <c:pt idx="469">
                  <c:v>37.0</c:v>
                </c:pt>
                <c:pt idx="470">
                  <c:v>45.0</c:v>
                </c:pt>
                <c:pt idx="471">
                  <c:v>25.0</c:v>
                </c:pt>
                <c:pt idx="472">
                  <c:v>55.0</c:v>
                </c:pt>
                <c:pt idx="473">
                  <c:v>0.0</c:v>
                </c:pt>
                <c:pt idx="474">
                  <c:v>34.0</c:v>
                </c:pt>
                <c:pt idx="475">
                  <c:v>3.0</c:v>
                </c:pt>
                <c:pt idx="476">
                  <c:v>0.0</c:v>
                </c:pt>
                <c:pt idx="477">
                  <c:v>22.0</c:v>
                </c:pt>
                <c:pt idx="478">
                  <c:v>22.0</c:v>
                </c:pt>
                <c:pt idx="479">
                  <c:v>45.0</c:v>
                </c:pt>
                <c:pt idx="480">
                  <c:v>109.0</c:v>
                </c:pt>
                <c:pt idx="481">
                  <c:v>1.0</c:v>
                </c:pt>
                <c:pt idx="482">
                  <c:v>3.0</c:v>
                </c:pt>
                <c:pt idx="483">
                  <c:v>22.0</c:v>
                </c:pt>
                <c:pt idx="484">
                  <c:v>13.0</c:v>
                </c:pt>
                <c:pt idx="485">
                  <c:v>17.0</c:v>
                </c:pt>
                <c:pt idx="486">
                  <c:v>33.0</c:v>
                </c:pt>
                <c:pt idx="487">
                  <c:v>0.0</c:v>
                </c:pt>
                <c:pt idx="488">
                  <c:v>56.0</c:v>
                </c:pt>
                <c:pt idx="489">
                  <c:v>28.0</c:v>
                </c:pt>
                <c:pt idx="490">
                  <c:v>30.0</c:v>
                </c:pt>
                <c:pt idx="491">
                  <c:v>20.0</c:v>
                </c:pt>
                <c:pt idx="492">
                  <c:v>179.0</c:v>
                </c:pt>
                <c:pt idx="493">
                  <c:v>32.0</c:v>
                </c:pt>
                <c:pt idx="494">
                  <c:v>14.0</c:v>
                </c:pt>
                <c:pt idx="495">
                  <c:v>10.0</c:v>
                </c:pt>
                <c:pt idx="496">
                  <c:v>8.0</c:v>
                </c:pt>
                <c:pt idx="497">
                  <c:v>4.0</c:v>
                </c:pt>
                <c:pt idx="498">
                  <c:v>18.0</c:v>
                </c:pt>
                <c:pt idx="499">
                  <c:v>0.0</c:v>
                </c:pt>
              </c:numCache>
            </c:numRef>
          </c:yVal>
          <c:smooth val="0"/>
        </c:ser>
        <c:ser>
          <c:idx val="1"/>
          <c:order val="1"/>
          <c:tx>
            <c:v>Random</c:v>
          </c:tx>
          <c:spPr>
            <a:ln w="25400" cap="rnd">
              <a:noFill/>
              <a:round/>
            </a:ln>
            <a:effectLst/>
          </c:spPr>
          <c:marker>
            <c:symbol val="circle"/>
            <c:size val="3"/>
            <c:spPr>
              <a:solidFill>
                <a:srgbClr val="00B050"/>
              </a:solidFill>
              <a:ln w="9525">
                <a:solidFill>
                  <a:srgbClr val="00B050"/>
                </a:solidFill>
              </a:ln>
              <a:effectLst/>
            </c:spPr>
          </c:marker>
          <c:xVal>
            <c:numRef>
              <c:f>'scatterplot-fpd-no-adblocker'!$A$502:$A$1001</c:f>
              <c:numCache>
                <c:formatCode>General</c:formatCode>
                <c:ptCount val="500"/>
                <c:pt idx="0">
                  <c:v>501.0</c:v>
                </c:pt>
                <c:pt idx="1">
                  <c:v>502.0</c:v>
                </c:pt>
                <c:pt idx="2">
                  <c:v>503.0</c:v>
                </c:pt>
                <c:pt idx="3">
                  <c:v>504.0</c:v>
                </c:pt>
                <c:pt idx="4">
                  <c:v>505.0</c:v>
                </c:pt>
                <c:pt idx="5">
                  <c:v>506.0</c:v>
                </c:pt>
                <c:pt idx="6">
                  <c:v>507.0</c:v>
                </c:pt>
                <c:pt idx="7">
                  <c:v>508.0</c:v>
                </c:pt>
                <c:pt idx="8">
                  <c:v>509.0</c:v>
                </c:pt>
                <c:pt idx="9">
                  <c:v>510.0</c:v>
                </c:pt>
                <c:pt idx="10">
                  <c:v>511.0</c:v>
                </c:pt>
                <c:pt idx="11">
                  <c:v>512.0</c:v>
                </c:pt>
                <c:pt idx="12">
                  <c:v>513.0</c:v>
                </c:pt>
                <c:pt idx="13">
                  <c:v>514.0</c:v>
                </c:pt>
                <c:pt idx="14">
                  <c:v>515.0</c:v>
                </c:pt>
                <c:pt idx="15">
                  <c:v>516.0</c:v>
                </c:pt>
                <c:pt idx="16">
                  <c:v>517.0</c:v>
                </c:pt>
                <c:pt idx="17">
                  <c:v>518.0</c:v>
                </c:pt>
                <c:pt idx="18">
                  <c:v>519.0</c:v>
                </c:pt>
                <c:pt idx="19">
                  <c:v>520.0</c:v>
                </c:pt>
                <c:pt idx="20">
                  <c:v>521.0</c:v>
                </c:pt>
                <c:pt idx="21">
                  <c:v>522.0</c:v>
                </c:pt>
                <c:pt idx="22">
                  <c:v>523.0</c:v>
                </c:pt>
                <c:pt idx="23">
                  <c:v>524.0</c:v>
                </c:pt>
                <c:pt idx="24">
                  <c:v>525.0</c:v>
                </c:pt>
                <c:pt idx="25">
                  <c:v>526.0</c:v>
                </c:pt>
                <c:pt idx="26">
                  <c:v>527.0</c:v>
                </c:pt>
                <c:pt idx="27">
                  <c:v>528.0</c:v>
                </c:pt>
                <c:pt idx="28">
                  <c:v>529.0</c:v>
                </c:pt>
                <c:pt idx="29">
                  <c:v>530.0</c:v>
                </c:pt>
                <c:pt idx="30">
                  <c:v>531.0</c:v>
                </c:pt>
                <c:pt idx="31">
                  <c:v>532.0</c:v>
                </c:pt>
                <c:pt idx="32">
                  <c:v>533.0</c:v>
                </c:pt>
                <c:pt idx="33">
                  <c:v>534.0</c:v>
                </c:pt>
                <c:pt idx="34">
                  <c:v>535.0</c:v>
                </c:pt>
                <c:pt idx="35">
                  <c:v>536.0</c:v>
                </c:pt>
                <c:pt idx="36">
                  <c:v>537.0</c:v>
                </c:pt>
                <c:pt idx="37">
                  <c:v>538.0</c:v>
                </c:pt>
                <c:pt idx="38">
                  <c:v>539.0</c:v>
                </c:pt>
                <c:pt idx="39">
                  <c:v>540.0</c:v>
                </c:pt>
                <c:pt idx="40">
                  <c:v>541.0</c:v>
                </c:pt>
                <c:pt idx="41">
                  <c:v>542.0</c:v>
                </c:pt>
                <c:pt idx="42">
                  <c:v>543.0</c:v>
                </c:pt>
                <c:pt idx="43">
                  <c:v>544.0</c:v>
                </c:pt>
                <c:pt idx="44">
                  <c:v>545.0</c:v>
                </c:pt>
                <c:pt idx="45">
                  <c:v>546.0</c:v>
                </c:pt>
                <c:pt idx="46">
                  <c:v>547.0</c:v>
                </c:pt>
                <c:pt idx="47">
                  <c:v>548.0</c:v>
                </c:pt>
                <c:pt idx="48">
                  <c:v>549.0</c:v>
                </c:pt>
                <c:pt idx="49">
                  <c:v>550.0</c:v>
                </c:pt>
                <c:pt idx="50">
                  <c:v>551.0</c:v>
                </c:pt>
                <c:pt idx="51">
                  <c:v>552.0</c:v>
                </c:pt>
                <c:pt idx="52">
                  <c:v>553.0</c:v>
                </c:pt>
                <c:pt idx="53">
                  <c:v>554.0</c:v>
                </c:pt>
                <c:pt idx="54">
                  <c:v>555.0</c:v>
                </c:pt>
                <c:pt idx="55">
                  <c:v>556.0</c:v>
                </c:pt>
                <c:pt idx="56">
                  <c:v>557.0</c:v>
                </c:pt>
                <c:pt idx="57">
                  <c:v>558.0</c:v>
                </c:pt>
                <c:pt idx="58">
                  <c:v>559.0</c:v>
                </c:pt>
                <c:pt idx="59">
                  <c:v>560.0</c:v>
                </c:pt>
                <c:pt idx="60">
                  <c:v>561.0</c:v>
                </c:pt>
                <c:pt idx="61">
                  <c:v>562.0</c:v>
                </c:pt>
                <c:pt idx="62">
                  <c:v>563.0</c:v>
                </c:pt>
                <c:pt idx="63">
                  <c:v>564.0</c:v>
                </c:pt>
                <c:pt idx="64">
                  <c:v>565.0</c:v>
                </c:pt>
                <c:pt idx="65">
                  <c:v>566.0</c:v>
                </c:pt>
                <c:pt idx="66">
                  <c:v>567.0</c:v>
                </c:pt>
                <c:pt idx="67">
                  <c:v>568.0</c:v>
                </c:pt>
                <c:pt idx="68">
                  <c:v>569.0</c:v>
                </c:pt>
                <c:pt idx="69">
                  <c:v>570.0</c:v>
                </c:pt>
                <c:pt idx="70">
                  <c:v>571.0</c:v>
                </c:pt>
                <c:pt idx="71">
                  <c:v>572.0</c:v>
                </c:pt>
                <c:pt idx="72">
                  <c:v>573.0</c:v>
                </c:pt>
                <c:pt idx="73">
                  <c:v>574.0</c:v>
                </c:pt>
                <c:pt idx="74">
                  <c:v>575.0</c:v>
                </c:pt>
                <c:pt idx="75">
                  <c:v>576.0</c:v>
                </c:pt>
                <c:pt idx="76">
                  <c:v>577.0</c:v>
                </c:pt>
                <c:pt idx="77">
                  <c:v>578.0</c:v>
                </c:pt>
                <c:pt idx="78">
                  <c:v>579.0</c:v>
                </c:pt>
                <c:pt idx="79">
                  <c:v>580.0</c:v>
                </c:pt>
                <c:pt idx="80">
                  <c:v>581.0</c:v>
                </c:pt>
                <c:pt idx="81">
                  <c:v>582.0</c:v>
                </c:pt>
                <c:pt idx="82">
                  <c:v>583.0</c:v>
                </c:pt>
                <c:pt idx="83">
                  <c:v>584.0</c:v>
                </c:pt>
                <c:pt idx="84">
                  <c:v>585.0</c:v>
                </c:pt>
                <c:pt idx="85">
                  <c:v>586.0</c:v>
                </c:pt>
                <c:pt idx="86">
                  <c:v>587.0</c:v>
                </c:pt>
                <c:pt idx="87">
                  <c:v>588.0</c:v>
                </c:pt>
                <c:pt idx="88">
                  <c:v>589.0</c:v>
                </c:pt>
                <c:pt idx="89">
                  <c:v>590.0</c:v>
                </c:pt>
                <c:pt idx="90">
                  <c:v>591.0</c:v>
                </c:pt>
                <c:pt idx="91">
                  <c:v>592.0</c:v>
                </c:pt>
                <c:pt idx="92">
                  <c:v>593.0</c:v>
                </c:pt>
                <c:pt idx="93">
                  <c:v>594.0</c:v>
                </c:pt>
                <c:pt idx="94">
                  <c:v>595.0</c:v>
                </c:pt>
                <c:pt idx="95">
                  <c:v>596.0</c:v>
                </c:pt>
                <c:pt idx="96">
                  <c:v>597.0</c:v>
                </c:pt>
                <c:pt idx="97">
                  <c:v>598.0</c:v>
                </c:pt>
                <c:pt idx="98">
                  <c:v>599.0</c:v>
                </c:pt>
                <c:pt idx="99">
                  <c:v>600.0</c:v>
                </c:pt>
                <c:pt idx="100">
                  <c:v>601.0</c:v>
                </c:pt>
                <c:pt idx="101">
                  <c:v>602.0</c:v>
                </c:pt>
                <c:pt idx="102">
                  <c:v>603.0</c:v>
                </c:pt>
                <c:pt idx="103">
                  <c:v>604.0</c:v>
                </c:pt>
                <c:pt idx="104">
                  <c:v>605.0</c:v>
                </c:pt>
                <c:pt idx="105">
                  <c:v>606.0</c:v>
                </c:pt>
                <c:pt idx="106">
                  <c:v>607.0</c:v>
                </c:pt>
                <c:pt idx="107">
                  <c:v>608.0</c:v>
                </c:pt>
                <c:pt idx="108">
                  <c:v>609.0</c:v>
                </c:pt>
                <c:pt idx="109">
                  <c:v>610.0</c:v>
                </c:pt>
                <c:pt idx="110">
                  <c:v>611.0</c:v>
                </c:pt>
                <c:pt idx="111">
                  <c:v>612.0</c:v>
                </c:pt>
                <c:pt idx="112">
                  <c:v>613.0</c:v>
                </c:pt>
                <c:pt idx="113">
                  <c:v>614.0</c:v>
                </c:pt>
                <c:pt idx="114">
                  <c:v>615.0</c:v>
                </c:pt>
                <c:pt idx="115">
                  <c:v>616.0</c:v>
                </c:pt>
                <c:pt idx="116">
                  <c:v>617.0</c:v>
                </c:pt>
                <c:pt idx="117">
                  <c:v>618.0</c:v>
                </c:pt>
                <c:pt idx="118">
                  <c:v>619.0</c:v>
                </c:pt>
                <c:pt idx="119">
                  <c:v>620.0</c:v>
                </c:pt>
                <c:pt idx="120">
                  <c:v>621.0</c:v>
                </c:pt>
                <c:pt idx="121">
                  <c:v>622.0</c:v>
                </c:pt>
                <c:pt idx="122">
                  <c:v>623.0</c:v>
                </c:pt>
                <c:pt idx="123">
                  <c:v>624.0</c:v>
                </c:pt>
                <c:pt idx="124">
                  <c:v>625.0</c:v>
                </c:pt>
                <c:pt idx="125">
                  <c:v>626.0</c:v>
                </c:pt>
                <c:pt idx="126">
                  <c:v>627.0</c:v>
                </c:pt>
                <c:pt idx="127">
                  <c:v>628.0</c:v>
                </c:pt>
                <c:pt idx="128">
                  <c:v>629.0</c:v>
                </c:pt>
                <c:pt idx="129">
                  <c:v>630.0</c:v>
                </c:pt>
                <c:pt idx="130">
                  <c:v>631.0</c:v>
                </c:pt>
                <c:pt idx="131">
                  <c:v>632.0</c:v>
                </c:pt>
                <c:pt idx="132">
                  <c:v>633.0</c:v>
                </c:pt>
                <c:pt idx="133">
                  <c:v>634.0</c:v>
                </c:pt>
                <c:pt idx="134">
                  <c:v>635.0</c:v>
                </c:pt>
                <c:pt idx="135">
                  <c:v>636.0</c:v>
                </c:pt>
                <c:pt idx="136">
                  <c:v>637.0</c:v>
                </c:pt>
                <c:pt idx="137">
                  <c:v>638.0</c:v>
                </c:pt>
                <c:pt idx="138">
                  <c:v>639.0</c:v>
                </c:pt>
                <c:pt idx="139">
                  <c:v>640.0</c:v>
                </c:pt>
                <c:pt idx="140">
                  <c:v>641.0</c:v>
                </c:pt>
                <c:pt idx="141">
                  <c:v>642.0</c:v>
                </c:pt>
                <c:pt idx="142">
                  <c:v>643.0</c:v>
                </c:pt>
                <c:pt idx="143">
                  <c:v>644.0</c:v>
                </c:pt>
                <c:pt idx="144">
                  <c:v>645.0</c:v>
                </c:pt>
                <c:pt idx="145">
                  <c:v>646.0</c:v>
                </c:pt>
                <c:pt idx="146">
                  <c:v>647.0</c:v>
                </c:pt>
                <c:pt idx="147">
                  <c:v>648.0</c:v>
                </c:pt>
                <c:pt idx="148">
                  <c:v>649.0</c:v>
                </c:pt>
                <c:pt idx="149">
                  <c:v>650.0</c:v>
                </c:pt>
                <c:pt idx="150">
                  <c:v>651.0</c:v>
                </c:pt>
                <c:pt idx="151">
                  <c:v>652.0</c:v>
                </c:pt>
                <c:pt idx="152">
                  <c:v>653.0</c:v>
                </c:pt>
                <c:pt idx="153">
                  <c:v>654.0</c:v>
                </c:pt>
                <c:pt idx="154">
                  <c:v>655.0</c:v>
                </c:pt>
                <c:pt idx="155">
                  <c:v>656.0</c:v>
                </c:pt>
                <c:pt idx="156">
                  <c:v>657.0</c:v>
                </c:pt>
                <c:pt idx="157">
                  <c:v>658.0</c:v>
                </c:pt>
                <c:pt idx="158">
                  <c:v>659.0</c:v>
                </c:pt>
                <c:pt idx="159">
                  <c:v>660.0</c:v>
                </c:pt>
                <c:pt idx="160">
                  <c:v>661.0</c:v>
                </c:pt>
                <c:pt idx="161">
                  <c:v>662.0</c:v>
                </c:pt>
                <c:pt idx="162">
                  <c:v>663.0</c:v>
                </c:pt>
                <c:pt idx="163">
                  <c:v>664.0</c:v>
                </c:pt>
                <c:pt idx="164">
                  <c:v>665.0</c:v>
                </c:pt>
                <c:pt idx="165">
                  <c:v>666.0</c:v>
                </c:pt>
                <c:pt idx="166">
                  <c:v>667.0</c:v>
                </c:pt>
                <c:pt idx="167">
                  <c:v>668.0</c:v>
                </c:pt>
                <c:pt idx="168">
                  <c:v>669.0</c:v>
                </c:pt>
                <c:pt idx="169">
                  <c:v>670.0</c:v>
                </c:pt>
                <c:pt idx="170">
                  <c:v>671.0</c:v>
                </c:pt>
                <c:pt idx="171">
                  <c:v>672.0</c:v>
                </c:pt>
                <c:pt idx="172">
                  <c:v>673.0</c:v>
                </c:pt>
                <c:pt idx="173">
                  <c:v>674.0</c:v>
                </c:pt>
                <c:pt idx="174">
                  <c:v>675.0</c:v>
                </c:pt>
                <c:pt idx="175">
                  <c:v>676.0</c:v>
                </c:pt>
                <c:pt idx="176">
                  <c:v>677.0</c:v>
                </c:pt>
                <c:pt idx="177">
                  <c:v>678.0</c:v>
                </c:pt>
                <c:pt idx="178">
                  <c:v>679.0</c:v>
                </c:pt>
                <c:pt idx="179">
                  <c:v>680.0</c:v>
                </c:pt>
                <c:pt idx="180">
                  <c:v>681.0</c:v>
                </c:pt>
                <c:pt idx="181">
                  <c:v>682.0</c:v>
                </c:pt>
                <c:pt idx="182">
                  <c:v>683.0</c:v>
                </c:pt>
                <c:pt idx="183">
                  <c:v>684.0</c:v>
                </c:pt>
                <c:pt idx="184">
                  <c:v>685.0</c:v>
                </c:pt>
                <c:pt idx="185">
                  <c:v>686.0</c:v>
                </c:pt>
                <c:pt idx="186">
                  <c:v>687.0</c:v>
                </c:pt>
                <c:pt idx="187">
                  <c:v>688.0</c:v>
                </c:pt>
                <c:pt idx="188">
                  <c:v>689.0</c:v>
                </c:pt>
                <c:pt idx="189">
                  <c:v>690.0</c:v>
                </c:pt>
                <c:pt idx="190">
                  <c:v>691.0</c:v>
                </c:pt>
                <c:pt idx="191">
                  <c:v>692.0</c:v>
                </c:pt>
                <c:pt idx="192">
                  <c:v>693.0</c:v>
                </c:pt>
                <c:pt idx="193">
                  <c:v>694.0</c:v>
                </c:pt>
                <c:pt idx="194">
                  <c:v>695.0</c:v>
                </c:pt>
                <c:pt idx="195">
                  <c:v>696.0</c:v>
                </c:pt>
                <c:pt idx="196">
                  <c:v>697.0</c:v>
                </c:pt>
                <c:pt idx="197">
                  <c:v>698.0</c:v>
                </c:pt>
                <c:pt idx="198">
                  <c:v>699.0</c:v>
                </c:pt>
                <c:pt idx="199">
                  <c:v>700.0</c:v>
                </c:pt>
                <c:pt idx="200">
                  <c:v>701.0</c:v>
                </c:pt>
                <c:pt idx="201">
                  <c:v>702.0</c:v>
                </c:pt>
                <c:pt idx="202">
                  <c:v>703.0</c:v>
                </c:pt>
                <c:pt idx="203">
                  <c:v>704.0</c:v>
                </c:pt>
                <c:pt idx="204">
                  <c:v>705.0</c:v>
                </c:pt>
                <c:pt idx="205">
                  <c:v>706.0</c:v>
                </c:pt>
                <c:pt idx="206">
                  <c:v>707.0</c:v>
                </c:pt>
                <c:pt idx="207">
                  <c:v>708.0</c:v>
                </c:pt>
                <c:pt idx="208">
                  <c:v>709.0</c:v>
                </c:pt>
                <c:pt idx="209">
                  <c:v>710.0</c:v>
                </c:pt>
                <c:pt idx="210">
                  <c:v>711.0</c:v>
                </c:pt>
                <c:pt idx="211">
                  <c:v>712.0</c:v>
                </c:pt>
                <c:pt idx="212">
                  <c:v>713.0</c:v>
                </c:pt>
                <c:pt idx="213">
                  <c:v>714.0</c:v>
                </c:pt>
                <c:pt idx="214">
                  <c:v>715.0</c:v>
                </c:pt>
                <c:pt idx="215">
                  <c:v>716.0</c:v>
                </c:pt>
                <c:pt idx="216">
                  <c:v>717.0</c:v>
                </c:pt>
                <c:pt idx="217">
                  <c:v>718.0</c:v>
                </c:pt>
                <c:pt idx="218">
                  <c:v>719.0</c:v>
                </c:pt>
                <c:pt idx="219">
                  <c:v>720.0</c:v>
                </c:pt>
                <c:pt idx="220">
                  <c:v>721.0</c:v>
                </c:pt>
                <c:pt idx="221">
                  <c:v>722.0</c:v>
                </c:pt>
                <c:pt idx="222">
                  <c:v>723.0</c:v>
                </c:pt>
                <c:pt idx="223">
                  <c:v>724.0</c:v>
                </c:pt>
                <c:pt idx="224">
                  <c:v>725.0</c:v>
                </c:pt>
                <c:pt idx="225">
                  <c:v>726.0</c:v>
                </c:pt>
                <c:pt idx="226">
                  <c:v>727.0</c:v>
                </c:pt>
                <c:pt idx="227">
                  <c:v>728.0</c:v>
                </c:pt>
                <c:pt idx="228">
                  <c:v>729.0</c:v>
                </c:pt>
                <c:pt idx="229">
                  <c:v>730.0</c:v>
                </c:pt>
                <c:pt idx="230">
                  <c:v>731.0</c:v>
                </c:pt>
                <c:pt idx="231">
                  <c:v>732.0</c:v>
                </c:pt>
                <c:pt idx="232">
                  <c:v>733.0</c:v>
                </c:pt>
                <c:pt idx="233">
                  <c:v>734.0</c:v>
                </c:pt>
                <c:pt idx="234">
                  <c:v>735.0</c:v>
                </c:pt>
                <c:pt idx="235">
                  <c:v>736.0</c:v>
                </c:pt>
                <c:pt idx="236">
                  <c:v>737.0</c:v>
                </c:pt>
                <c:pt idx="237">
                  <c:v>738.0</c:v>
                </c:pt>
                <c:pt idx="238">
                  <c:v>739.0</c:v>
                </c:pt>
                <c:pt idx="239">
                  <c:v>740.0</c:v>
                </c:pt>
                <c:pt idx="240">
                  <c:v>741.0</c:v>
                </c:pt>
                <c:pt idx="241">
                  <c:v>742.0</c:v>
                </c:pt>
                <c:pt idx="242">
                  <c:v>743.0</c:v>
                </c:pt>
                <c:pt idx="243">
                  <c:v>744.0</c:v>
                </c:pt>
                <c:pt idx="244">
                  <c:v>745.0</c:v>
                </c:pt>
                <c:pt idx="245">
                  <c:v>746.0</c:v>
                </c:pt>
                <c:pt idx="246">
                  <c:v>747.0</c:v>
                </c:pt>
                <c:pt idx="247">
                  <c:v>748.0</c:v>
                </c:pt>
                <c:pt idx="248">
                  <c:v>749.0</c:v>
                </c:pt>
                <c:pt idx="249">
                  <c:v>750.0</c:v>
                </c:pt>
                <c:pt idx="250">
                  <c:v>751.0</c:v>
                </c:pt>
                <c:pt idx="251">
                  <c:v>752.0</c:v>
                </c:pt>
                <c:pt idx="252">
                  <c:v>753.0</c:v>
                </c:pt>
                <c:pt idx="253">
                  <c:v>754.0</c:v>
                </c:pt>
                <c:pt idx="254">
                  <c:v>755.0</c:v>
                </c:pt>
                <c:pt idx="255">
                  <c:v>756.0</c:v>
                </c:pt>
                <c:pt idx="256">
                  <c:v>757.0</c:v>
                </c:pt>
                <c:pt idx="257">
                  <c:v>758.0</c:v>
                </c:pt>
                <c:pt idx="258">
                  <c:v>759.0</c:v>
                </c:pt>
                <c:pt idx="259">
                  <c:v>760.0</c:v>
                </c:pt>
                <c:pt idx="260">
                  <c:v>761.0</c:v>
                </c:pt>
                <c:pt idx="261">
                  <c:v>762.0</c:v>
                </c:pt>
                <c:pt idx="262">
                  <c:v>763.0</c:v>
                </c:pt>
                <c:pt idx="263">
                  <c:v>764.0</c:v>
                </c:pt>
                <c:pt idx="264">
                  <c:v>765.0</c:v>
                </c:pt>
                <c:pt idx="265">
                  <c:v>766.0</c:v>
                </c:pt>
                <c:pt idx="266">
                  <c:v>767.0</c:v>
                </c:pt>
                <c:pt idx="267">
                  <c:v>768.0</c:v>
                </c:pt>
                <c:pt idx="268">
                  <c:v>769.0</c:v>
                </c:pt>
                <c:pt idx="269">
                  <c:v>770.0</c:v>
                </c:pt>
                <c:pt idx="270">
                  <c:v>771.0</c:v>
                </c:pt>
                <c:pt idx="271">
                  <c:v>772.0</c:v>
                </c:pt>
                <c:pt idx="272">
                  <c:v>773.0</c:v>
                </c:pt>
                <c:pt idx="273">
                  <c:v>774.0</c:v>
                </c:pt>
                <c:pt idx="274">
                  <c:v>775.0</c:v>
                </c:pt>
                <c:pt idx="275">
                  <c:v>776.0</c:v>
                </c:pt>
                <c:pt idx="276">
                  <c:v>777.0</c:v>
                </c:pt>
                <c:pt idx="277">
                  <c:v>778.0</c:v>
                </c:pt>
                <c:pt idx="278">
                  <c:v>779.0</c:v>
                </c:pt>
                <c:pt idx="279">
                  <c:v>780.0</c:v>
                </c:pt>
                <c:pt idx="280">
                  <c:v>781.0</c:v>
                </c:pt>
                <c:pt idx="281">
                  <c:v>782.0</c:v>
                </c:pt>
                <c:pt idx="282">
                  <c:v>783.0</c:v>
                </c:pt>
                <c:pt idx="283">
                  <c:v>784.0</c:v>
                </c:pt>
                <c:pt idx="284">
                  <c:v>785.0</c:v>
                </c:pt>
                <c:pt idx="285">
                  <c:v>786.0</c:v>
                </c:pt>
                <c:pt idx="286">
                  <c:v>787.0</c:v>
                </c:pt>
                <c:pt idx="287">
                  <c:v>788.0</c:v>
                </c:pt>
                <c:pt idx="288">
                  <c:v>789.0</c:v>
                </c:pt>
                <c:pt idx="289">
                  <c:v>790.0</c:v>
                </c:pt>
                <c:pt idx="290">
                  <c:v>791.0</c:v>
                </c:pt>
                <c:pt idx="291">
                  <c:v>792.0</c:v>
                </c:pt>
                <c:pt idx="292">
                  <c:v>793.0</c:v>
                </c:pt>
                <c:pt idx="293">
                  <c:v>794.0</c:v>
                </c:pt>
                <c:pt idx="294">
                  <c:v>795.0</c:v>
                </c:pt>
                <c:pt idx="295">
                  <c:v>796.0</c:v>
                </c:pt>
                <c:pt idx="296">
                  <c:v>797.0</c:v>
                </c:pt>
                <c:pt idx="297">
                  <c:v>798.0</c:v>
                </c:pt>
                <c:pt idx="298">
                  <c:v>799.0</c:v>
                </c:pt>
                <c:pt idx="299">
                  <c:v>800.0</c:v>
                </c:pt>
                <c:pt idx="300">
                  <c:v>801.0</c:v>
                </c:pt>
                <c:pt idx="301">
                  <c:v>802.0</c:v>
                </c:pt>
                <c:pt idx="302">
                  <c:v>803.0</c:v>
                </c:pt>
                <c:pt idx="303">
                  <c:v>804.0</c:v>
                </c:pt>
                <c:pt idx="304">
                  <c:v>805.0</c:v>
                </c:pt>
                <c:pt idx="305">
                  <c:v>806.0</c:v>
                </c:pt>
                <c:pt idx="306">
                  <c:v>807.0</c:v>
                </c:pt>
                <c:pt idx="307">
                  <c:v>808.0</c:v>
                </c:pt>
                <c:pt idx="308">
                  <c:v>809.0</c:v>
                </c:pt>
                <c:pt idx="309">
                  <c:v>810.0</c:v>
                </c:pt>
                <c:pt idx="310">
                  <c:v>811.0</c:v>
                </c:pt>
                <c:pt idx="311">
                  <c:v>812.0</c:v>
                </c:pt>
                <c:pt idx="312">
                  <c:v>813.0</c:v>
                </c:pt>
                <c:pt idx="313">
                  <c:v>814.0</c:v>
                </c:pt>
                <c:pt idx="314">
                  <c:v>815.0</c:v>
                </c:pt>
                <c:pt idx="315">
                  <c:v>816.0</c:v>
                </c:pt>
                <c:pt idx="316">
                  <c:v>817.0</c:v>
                </c:pt>
                <c:pt idx="317">
                  <c:v>818.0</c:v>
                </c:pt>
                <c:pt idx="318">
                  <c:v>819.0</c:v>
                </c:pt>
                <c:pt idx="319">
                  <c:v>820.0</c:v>
                </c:pt>
                <c:pt idx="320">
                  <c:v>821.0</c:v>
                </c:pt>
                <c:pt idx="321">
                  <c:v>822.0</c:v>
                </c:pt>
                <c:pt idx="322">
                  <c:v>823.0</c:v>
                </c:pt>
                <c:pt idx="323">
                  <c:v>824.0</c:v>
                </c:pt>
                <c:pt idx="324">
                  <c:v>825.0</c:v>
                </c:pt>
                <c:pt idx="325">
                  <c:v>826.0</c:v>
                </c:pt>
                <c:pt idx="326">
                  <c:v>827.0</c:v>
                </c:pt>
                <c:pt idx="327">
                  <c:v>828.0</c:v>
                </c:pt>
                <c:pt idx="328">
                  <c:v>829.0</c:v>
                </c:pt>
                <c:pt idx="329">
                  <c:v>830.0</c:v>
                </c:pt>
                <c:pt idx="330">
                  <c:v>831.0</c:v>
                </c:pt>
                <c:pt idx="331">
                  <c:v>832.0</c:v>
                </c:pt>
                <c:pt idx="332">
                  <c:v>833.0</c:v>
                </c:pt>
                <c:pt idx="333">
                  <c:v>834.0</c:v>
                </c:pt>
                <c:pt idx="334">
                  <c:v>835.0</c:v>
                </c:pt>
                <c:pt idx="335">
                  <c:v>836.0</c:v>
                </c:pt>
                <c:pt idx="336">
                  <c:v>837.0</c:v>
                </c:pt>
                <c:pt idx="337">
                  <c:v>838.0</c:v>
                </c:pt>
                <c:pt idx="338">
                  <c:v>839.0</c:v>
                </c:pt>
                <c:pt idx="339">
                  <c:v>840.0</c:v>
                </c:pt>
                <c:pt idx="340">
                  <c:v>841.0</c:v>
                </c:pt>
                <c:pt idx="341">
                  <c:v>842.0</c:v>
                </c:pt>
                <c:pt idx="342">
                  <c:v>843.0</c:v>
                </c:pt>
                <c:pt idx="343">
                  <c:v>844.0</c:v>
                </c:pt>
                <c:pt idx="344">
                  <c:v>845.0</c:v>
                </c:pt>
                <c:pt idx="345">
                  <c:v>846.0</c:v>
                </c:pt>
                <c:pt idx="346">
                  <c:v>847.0</c:v>
                </c:pt>
                <c:pt idx="347">
                  <c:v>848.0</c:v>
                </c:pt>
                <c:pt idx="348">
                  <c:v>849.0</c:v>
                </c:pt>
                <c:pt idx="349">
                  <c:v>850.0</c:v>
                </c:pt>
                <c:pt idx="350">
                  <c:v>851.0</c:v>
                </c:pt>
                <c:pt idx="351">
                  <c:v>852.0</c:v>
                </c:pt>
                <c:pt idx="352">
                  <c:v>853.0</c:v>
                </c:pt>
                <c:pt idx="353">
                  <c:v>854.0</c:v>
                </c:pt>
                <c:pt idx="354">
                  <c:v>855.0</c:v>
                </c:pt>
                <c:pt idx="355">
                  <c:v>856.0</c:v>
                </c:pt>
                <c:pt idx="356">
                  <c:v>857.0</c:v>
                </c:pt>
                <c:pt idx="357">
                  <c:v>858.0</c:v>
                </c:pt>
                <c:pt idx="358">
                  <c:v>859.0</c:v>
                </c:pt>
                <c:pt idx="359">
                  <c:v>860.0</c:v>
                </c:pt>
                <c:pt idx="360">
                  <c:v>861.0</c:v>
                </c:pt>
                <c:pt idx="361">
                  <c:v>862.0</c:v>
                </c:pt>
                <c:pt idx="362">
                  <c:v>863.0</c:v>
                </c:pt>
                <c:pt idx="363">
                  <c:v>864.0</c:v>
                </c:pt>
                <c:pt idx="364">
                  <c:v>865.0</c:v>
                </c:pt>
                <c:pt idx="365">
                  <c:v>866.0</c:v>
                </c:pt>
                <c:pt idx="366">
                  <c:v>867.0</c:v>
                </c:pt>
                <c:pt idx="367">
                  <c:v>868.0</c:v>
                </c:pt>
                <c:pt idx="368">
                  <c:v>869.0</c:v>
                </c:pt>
                <c:pt idx="369">
                  <c:v>870.0</c:v>
                </c:pt>
                <c:pt idx="370">
                  <c:v>871.0</c:v>
                </c:pt>
                <c:pt idx="371">
                  <c:v>872.0</c:v>
                </c:pt>
                <c:pt idx="372">
                  <c:v>873.0</c:v>
                </c:pt>
                <c:pt idx="373">
                  <c:v>874.0</c:v>
                </c:pt>
                <c:pt idx="374">
                  <c:v>875.0</c:v>
                </c:pt>
                <c:pt idx="375">
                  <c:v>876.0</c:v>
                </c:pt>
                <c:pt idx="376">
                  <c:v>877.0</c:v>
                </c:pt>
                <c:pt idx="377">
                  <c:v>878.0</c:v>
                </c:pt>
                <c:pt idx="378">
                  <c:v>879.0</c:v>
                </c:pt>
                <c:pt idx="379">
                  <c:v>880.0</c:v>
                </c:pt>
                <c:pt idx="380">
                  <c:v>881.0</c:v>
                </c:pt>
                <c:pt idx="381">
                  <c:v>882.0</c:v>
                </c:pt>
                <c:pt idx="382">
                  <c:v>883.0</c:v>
                </c:pt>
                <c:pt idx="383">
                  <c:v>884.0</c:v>
                </c:pt>
                <c:pt idx="384">
                  <c:v>885.0</c:v>
                </c:pt>
                <c:pt idx="385">
                  <c:v>886.0</c:v>
                </c:pt>
                <c:pt idx="386">
                  <c:v>887.0</c:v>
                </c:pt>
                <c:pt idx="387">
                  <c:v>888.0</c:v>
                </c:pt>
                <c:pt idx="388">
                  <c:v>889.0</c:v>
                </c:pt>
                <c:pt idx="389">
                  <c:v>890.0</c:v>
                </c:pt>
                <c:pt idx="390">
                  <c:v>891.0</c:v>
                </c:pt>
                <c:pt idx="391">
                  <c:v>892.0</c:v>
                </c:pt>
                <c:pt idx="392">
                  <c:v>893.0</c:v>
                </c:pt>
                <c:pt idx="393">
                  <c:v>894.0</c:v>
                </c:pt>
                <c:pt idx="394">
                  <c:v>895.0</c:v>
                </c:pt>
                <c:pt idx="395">
                  <c:v>896.0</c:v>
                </c:pt>
                <c:pt idx="396">
                  <c:v>897.0</c:v>
                </c:pt>
                <c:pt idx="397">
                  <c:v>898.0</c:v>
                </c:pt>
                <c:pt idx="398">
                  <c:v>899.0</c:v>
                </c:pt>
                <c:pt idx="399">
                  <c:v>900.0</c:v>
                </c:pt>
                <c:pt idx="400">
                  <c:v>901.0</c:v>
                </c:pt>
                <c:pt idx="401">
                  <c:v>902.0</c:v>
                </c:pt>
                <c:pt idx="402">
                  <c:v>903.0</c:v>
                </c:pt>
                <c:pt idx="403">
                  <c:v>904.0</c:v>
                </c:pt>
                <c:pt idx="404">
                  <c:v>905.0</c:v>
                </c:pt>
                <c:pt idx="405">
                  <c:v>906.0</c:v>
                </c:pt>
                <c:pt idx="406">
                  <c:v>907.0</c:v>
                </c:pt>
                <c:pt idx="407">
                  <c:v>908.0</c:v>
                </c:pt>
                <c:pt idx="408">
                  <c:v>909.0</c:v>
                </c:pt>
                <c:pt idx="409">
                  <c:v>910.0</c:v>
                </c:pt>
                <c:pt idx="410">
                  <c:v>911.0</c:v>
                </c:pt>
                <c:pt idx="411">
                  <c:v>912.0</c:v>
                </c:pt>
                <c:pt idx="412">
                  <c:v>913.0</c:v>
                </c:pt>
                <c:pt idx="413">
                  <c:v>914.0</c:v>
                </c:pt>
                <c:pt idx="414">
                  <c:v>915.0</c:v>
                </c:pt>
                <c:pt idx="415">
                  <c:v>916.0</c:v>
                </c:pt>
                <c:pt idx="416">
                  <c:v>917.0</c:v>
                </c:pt>
                <c:pt idx="417">
                  <c:v>918.0</c:v>
                </c:pt>
                <c:pt idx="418">
                  <c:v>919.0</c:v>
                </c:pt>
                <c:pt idx="419">
                  <c:v>920.0</c:v>
                </c:pt>
                <c:pt idx="420">
                  <c:v>921.0</c:v>
                </c:pt>
                <c:pt idx="421">
                  <c:v>922.0</c:v>
                </c:pt>
                <c:pt idx="422">
                  <c:v>923.0</c:v>
                </c:pt>
                <c:pt idx="423">
                  <c:v>924.0</c:v>
                </c:pt>
                <c:pt idx="424">
                  <c:v>925.0</c:v>
                </c:pt>
                <c:pt idx="425">
                  <c:v>926.0</c:v>
                </c:pt>
                <c:pt idx="426">
                  <c:v>927.0</c:v>
                </c:pt>
                <c:pt idx="427">
                  <c:v>928.0</c:v>
                </c:pt>
                <c:pt idx="428">
                  <c:v>929.0</c:v>
                </c:pt>
                <c:pt idx="429">
                  <c:v>930.0</c:v>
                </c:pt>
                <c:pt idx="430">
                  <c:v>931.0</c:v>
                </c:pt>
                <c:pt idx="431">
                  <c:v>932.0</c:v>
                </c:pt>
                <c:pt idx="432">
                  <c:v>933.0</c:v>
                </c:pt>
                <c:pt idx="433">
                  <c:v>934.0</c:v>
                </c:pt>
                <c:pt idx="434">
                  <c:v>935.0</c:v>
                </c:pt>
                <c:pt idx="435">
                  <c:v>936.0</c:v>
                </c:pt>
                <c:pt idx="436">
                  <c:v>937.0</c:v>
                </c:pt>
                <c:pt idx="437">
                  <c:v>938.0</c:v>
                </c:pt>
                <c:pt idx="438">
                  <c:v>939.0</c:v>
                </c:pt>
                <c:pt idx="439">
                  <c:v>940.0</c:v>
                </c:pt>
                <c:pt idx="440">
                  <c:v>941.0</c:v>
                </c:pt>
                <c:pt idx="441">
                  <c:v>942.0</c:v>
                </c:pt>
                <c:pt idx="442">
                  <c:v>943.0</c:v>
                </c:pt>
                <c:pt idx="443">
                  <c:v>944.0</c:v>
                </c:pt>
                <c:pt idx="444">
                  <c:v>945.0</c:v>
                </c:pt>
                <c:pt idx="445">
                  <c:v>946.0</c:v>
                </c:pt>
                <c:pt idx="446">
                  <c:v>947.0</c:v>
                </c:pt>
                <c:pt idx="447">
                  <c:v>948.0</c:v>
                </c:pt>
                <c:pt idx="448">
                  <c:v>949.0</c:v>
                </c:pt>
                <c:pt idx="449">
                  <c:v>950.0</c:v>
                </c:pt>
                <c:pt idx="450">
                  <c:v>951.0</c:v>
                </c:pt>
                <c:pt idx="451">
                  <c:v>952.0</c:v>
                </c:pt>
                <c:pt idx="452">
                  <c:v>953.0</c:v>
                </c:pt>
                <c:pt idx="453">
                  <c:v>954.0</c:v>
                </c:pt>
                <c:pt idx="454">
                  <c:v>955.0</c:v>
                </c:pt>
                <c:pt idx="455">
                  <c:v>956.0</c:v>
                </c:pt>
                <c:pt idx="456">
                  <c:v>957.0</c:v>
                </c:pt>
                <c:pt idx="457">
                  <c:v>958.0</c:v>
                </c:pt>
                <c:pt idx="458">
                  <c:v>959.0</c:v>
                </c:pt>
                <c:pt idx="459">
                  <c:v>960.0</c:v>
                </c:pt>
                <c:pt idx="460">
                  <c:v>961.0</c:v>
                </c:pt>
                <c:pt idx="461">
                  <c:v>962.0</c:v>
                </c:pt>
                <c:pt idx="462">
                  <c:v>963.0</c:v>
                </c:pt>
                <c:pt idx="463">
                  <c:v>964.0</c:v>
                </c:pt>
                <c:pt idx="464">
                  <c:v>965.0</c:v>
                </c:pt>
                <c:pt idx="465">
                  <c:v>966.0</c:v>
                </c:pt>
                <c:pt idx="466">
                  <c:v>967.0</c:v>
                </c:pt>
                <c:pt idx="467">
                  <c:v>968.0</c:v>
                </c:pt>
                <c:pt idx="468">
                  <c:v>969.0</c:v>
                </c:pt>
                <c:pt idx="469">
                  <c:v>970.0</c:v>
                </c:pt>
                <c:pt idx="470">
                  <c:v>971.0</c:v>
                </c:pt>
                <c:pt idx="471">
                  <c:v>972.0</c:v>
                </c:pt>
                <c:pt idx="472">
                  <c:v>973.0</c:v>
                </c:pt>
                <c:pt idx="473">
                  <c:v>974.0</c:v>
                </c:pt>
                <c:pt idx="474">
                  <c:v>975.0</c:v>
                </c:pt>
                <c:pt idx="475">
                  <c:v>976.0</c:v>
                </c:pt>
                <c:pt idx="476">
                  <c:v>977.0</c:v>
                </c:pt>
                <c:pt idx="477">
                  <c:v>978.0</c:v>
                </c:pt>
                <c:pt idx="478">
                  <c:v>979.0</c:v>
                </c:pt>
                <c:pt idx="479">
                  <c:v>980.0</c:v>
                </c:pt>
                <c:pt idx="480">
                  <c:v>981.0</c:v>
                </c:pt>
                <c:pt idx="481">
                  <c:v>982.0</c:v>
                </c:pt>
                <c:pt idx="482">
                  <c:v>983.0</c:v>
                </c:pt>
                <c:pt idx="483">
                  <c:v>984.0</c:v>
                </c:pt>
                <c:pt idx="484">
                  <c:v>985.0</c:v>
                </c:pt>
                <c:pt idx="485">
                  <c:v>986.0</c:v>
                </c:pt>
                <c:pt idx="486">
                  <c:v>987.0</c:v>
                </c:pt>
                <c:pt idx="487">
                  <c:v>988.0</c:v>
                </c:pt>
                <c:pt idx="488">
                  <c:v>989.0</c:v>
                </c:pt>
                <c:pt idx="489">
                  <c:v>990.0</c:v>
                </c:pt>
                <c:pt idx="490">
                  <c:v>991.0</c:v>
                </c:pt>
                <c:pt idx="491">
                  <c:v>992.0</c:v>
                </c:pt>
                <c:pt idx="492">
                  <c:v>993.0</c:v>
                </c:pt>
                <c:pt idx="493">
                  <c:v>994.0</c:v>
                </c:pt>
                <c:pt idx="494">
                  <c:v>995.0</c:v>
                </c:pt>
                <c:pt idx="495">
                  <c:v>996.0</c:v>
                </c:pt>
                <c:pt idx="496">
                  <c:v>997.0</c:v>
                </c:pt>
                <c:pt idx="497">
                  <c:v>998.0</c:v>
                </c:pt>
                <c:pt idx="498">
                  <c:v>999.0</c:v>
                </c:pt>
                <c:pt idx="499">
                  <c:v>1000.0</c:v>
                </c:pt>
              </c:numCache>
            </c:numRef>
          </c:xVal>
          <c:yVal>
            <c:numRef>
              <c:f>'scatterplot-fpd-no-adblocker'!$B$502:$B$1001</c:f>
              <c:numCache>
                <c:formatCode>General</c:formatCode>
                <c:ptCount val="500"/>
                <c:pt idx="0">
                  <c:v>15.0</c:v>
                </c:pt>
                <c:pt idx="1">
                  <c:v>7.0</c:v>
                </c:pt>
                <c:pt idx="2">
                  <c:v>16.0</c:v>
                </c:pt>
                <c:pt idx="3">
                  <c:v>0.0</c:v>
                </c:pt>
                <c:pt idx="4">
                  <c:v>15.0</c:v>
                </c:pt>
                <c:pt idx="5">
                  <c:v>8.0</c:v>
                </c:pt>
                <c:pt idx="6">
                  <c:v>0.0</c:v>
                </c:pt>
                <c:pt idx="7">
                  <c:v>21.0</c:v>
                </c:pt>
                <c:pt idx="8">
                  <c:v>4.0</c:v>
                </c:pt>
                <c:pt idx="9">
                  <c:v>0.0</c:v>
                </c:pt>
                <c:pt idx="10">
                  <c:v>0.0</c:v>
                </c:pt>
                <c:pt idx="11">
                  <c:v>11.0</c:v>
                </c:pt>
                <c:pt idx="12">
                  <c:v>0.0</c:v>
                </c:pt>
                <c:pt idx="13">
                  <c:v>19.0</c:v>
                </c:pt>
                <c:pt idx="14">
                  <c:v>0.0</c:v>
                </c:pt>
                <c:pt idx="15">
                  <c:v>15.0</c:v>
                </c:pt>
                <c:pt idx="16">
                  <c:v>5.0</c:v>
                </c:pt>
                <c:pt idx="17">
                  <c:v>0.0</c:v>
                </c:pt>
                <c:pt idx="18">
                  <c:v>0.0</c:v>
                </c:pt>
                <c:pt idx="19">
                  <c:v>6.0</c:v>
                </c:pt>
                <c:pt idx="20">
                  <c:v>0.0</c:v>
                </c:pt>
                <c:pt idx="21">
                  <c:v>35.0</c:v>
                </c:pt>
                <c:pt idx="22">
                  <c:v>2.0</c:v>
                </c:pt>
                <c:pt idx="23">
                  <c:v>7.0</c:v>
                </c:pt>
                <c:pt idx="24">
                  <c:v>25.0</c:v>
                </c:pt>
                <c:pt idx="25">
                  <c:v>18.0</c:v>
                </c:pt>
                <c:pt idx="26">
                  <c:v>0.0</c:v>
                </c:pt>
                <c:pt idx="27">
                  <c:v>23.0</c:v>
                </c:pt>
                <c:pt idx="28">
                  <c:v>12.0</c:v>
                </c:pt>
                <c:pt idx="29">
                  <c:v>13.0</c:v>
                </c:pt>
                <c:pt idx="30">
                  <c:v>10.0</c:v>
                </c:pt>
                <c:pt idx="31">
                  <c:v>0.0</c:v>
                </c:pt>
                <c:pt idx="32">
                  <c:v>82.0</c:v>
                </c:pt>
                <c:pt idx="33">
                  <c:v>22.0</c:v>
                </c:pt>
                <c:pt idx="34">
                  <c:v>4.0</c:v>
                </c:pt>
                <c:pt idx="35">
                  <c:v>7.0</c:v>
                </c:pt>
                <c:pt idx="36">
                  <c:v>0.0</c:v>
                </c:pt>
                <c:pt idx="37">
                  <c:v>0.0</c:v>
                </c:pt>
                <c:pt idx="38">
                  <c:v>2.0</c:v>
                </c:pt>
                <c:pt idx="39">
                  <c:v>15.0</c:v>
                </c:pt>
                <c:pt idx="40">
                  <c:v>9.0</c:v>
                </c:pt>
                <c:pt idx="41">
                  <c:v>14.0</c:v>
                </c:pt>
                <c:pt idx="42">
                  <c:v>6.0</c:v>
                </c:pt>
                <c:pt idx="43">
                  <c:v>33.0</c:v>
                </c:pt>
                <c:pt idx="44">
                  <c:v>6.0</c:v>
                </c:pt>
                <c:pt idx="45">
                  <c:v>4.0</c:v>
                </c:pt>
                <c:pt idx="46">
                  <c:v>10.0</c:v>
                </c:pt>
                <c:pt idx="47">
                  <c:v>47.0</c:v>
                </c:pt>
                <c:pt idx="48">
                  <c:v>2.0</c:v>
                </c:pt>
                <c:pt idx="49">
                  <c:v>21.0</c:v>
                </c:pt>
                <c:pt idx="50">
                  <c:v>4.0</c:v>
                </c:pt>
                <c:pt idx="51">
                  <c:v>17.0</c:v>
                </c:pt>
                <c:pt idx="52">
                  <c:v>7.0</c:v>
                </c:pt>
                <c:pt idx="53">
                  <c:v>1.0</c:v>
                </c:pt>
                <c:pt idx="54">
                  <c:v>7.0</c:v>
                </c:pt>
                <c:pt idx="55">
                  <c:v>21.0</c:v>
                </c:pt>
                <c:pt idx="56">
                  <c:v>1.0</c:v>
                </c:pt>
                <c:pt idx="57">
                  <c:v>9.0</c:v>
                </c:pt>
                <c:pt idx="58">
                  <c:v>6.0</c:v>
                </c:pt>
                <c:pt idx="59">
                  <c:v>7.0</c:v>
                </c:pt>
                <c:pt idx="60">
                  <c:v>11.0</c:v>
                </c:pt>
                <c:pt idx="61">
                  <c:v>1.0</c:v>
                </c:pt>
                <c:pt idx="62">
                  <c:v>0.0</c:v>
                </c:pt>
                <c:pt idx="63">
                  <c:v>0.0</c:v>
                </c:pt>
                <c:pt idx="64">
                  <c:v>5.0</c:v>
                </c:pt>
                <c:pt idx="65">
                  <c:v>14.0</c:v>
                </c:pt>
                <c:pt idx="66">
                  <c:v>2.0</c:v>
                </c:pt>
                <c:pt idx="67">
                  <c:v>1.0</c:v>
                </c:pt>
                <c:pt idx="68">
                  <c:v>37.0</c:v>
                </c:pt>
                <c:pt idx="69">
                  <c:v>0.0</c:v>
                </c:pt>
                <c:pt idx="70">
                  <c:v>25.0</c:v>
                </c:pt>
                <c:pt idx="71">
                  <c:v>10.0</c:v>
                </c:pt>
                <c:pt idx="72">
                  <c:v>22.0</c:v>
                </c:pt>
                <c:pt idx="73">
                  <c:v>1.0</c:v>
                </c:pt>
                <c:pt idx="74">
                  <c:v>39.0</c:v>
                </c:pt>
                <c:pt idx="75">
                  <c:v>3.0</c:v>
                </c:pt>
                <c:pt idx="76">
                  <c:v>2.0</c:v>
                </c:pt>
                <c:pt idx="77">
                  <c:v>40.0</c:v>
                </c:pt>
                <c:pt idx="78">
                  <c:v>11.0</c:v>
                </c:pt>
                <c:pt idx="79">
                  <c:v>10.0</c:v>
                </c:pt>
                <c:pt idx="80">
                  <c:v>9.0</c:v>
                </c:pt>
                <c:pt idx="81">
                  <c:v>3.0</c:v>
                </c:pt>
                <c:pt idx="82">
                  <c:v>1.0</c:v>
                </c:pt>
                <c:pt idx="83">
                  <c:v>0.0</c:v>
                </c:pt>
                <c:pt idx="84">
                  <c:v>21.0</c:v>
                </c:pt>
                <c:pt idx="85">
                  <c:v>7.0</c:v>
                </c:pt>
                <c:pt idx="86">
                  <c:v>2.0</c:v>
                </c:pt>
                <c:pt idx="87">
                  <c:v>10.0</c:v>
                </c:pt>
                <c:pt idx="88">
                  <c:v>6.0</c:v>
                </c:pt>
                <c:pt idx="89">
                  <c:v>4.0</c:v>
                </c:pt>
                <c:pt idx="90">
                  <c:v>34.0</c:v>
                </c:pt>
                <c:pt idx="91">
                  <c:v>0.0</c:v>
                </c:pt>
                <c:pt idx="92">
                  <c:v>11.0</c:v>
                </c:pt>
                <c:pt idx="93">
                  <c:v>10.0</c:v>
                </c:pt>
                <c:pt idx="94">
                  <c:v>5.0</c:v>
                </c:pt>
                <c:pt idx="95">
                  <c:v>2.0</c:v>
                </c:pt>
                <c:pt idx="96">
                  <c:v>33.0</c:v>
                </c:pt>
                <c:pt idx="97">
                  <c:v>4.0</c:v>
                </c:pt>
                <c:pt idx="98">
                  <c:v>2.0</c:v>
                </c:pt>
                <c:pt idx="99">
                  <c:v>0.0</c:v>
                </c:pt>
                <c:pt idx="100">
                  <c:v>4.0</c:v>
                </c:pt>
                <c:pt idx="101">
                  <c:v>0.0</c:v>
                </c:pt>
                <c:pt idx="102">
                  <c:v>21.0</c:v>
                </c:pt>
                <c:pt idx="103">
                  <c:v>13.0</c:v>
                </c:pt>
                <c:pt idx="104">
                  <c:v>3.0</c:v>
                </c:pt>
                <c:pt idx="105">
                  <c:v>14.0</c:v>
                </c:pt>
                <c:pt idx="106">
                  <c:v>0.0</c:v>
                </c:pt>
                <c:pt idx="107">
                  <c:v>1.0</c:v>
                </c:pt>
                <c:pt idx="108">
                  <c:v>0.0</c:v>
                </c:pt>
                <c:pt idx="109">
                  <c:v>29.0</c:v>
                </c:pt>
                <c:pt idx="110">
                  <c:v>8.0</c:v>
                </c:pt>
                <c:pt idx="111">
                  <c:v>8.0</c:v>
                </c:pt>
                <c:pt idx="112">
                  <c:v>11.0</c:v>
                </c:pt>
                <c:pt idx="113">
                  <c:v>2.0</c:v>
                </c:pt>
                <c:pt idx="114">
                  <c:v>2.0</c:v>
                </c:pt>
                <c:pt idx="115">
                  <c:v>0.0</c:v>
                </c:pt>
                <c:pt idx="116">
                  <c:v>115.0</c:v>
                </c:pt>
                <c:pt idx="117">
                  <c:v>47.0</c:v>
                </c:pt>
                <c:pt idx="118">
                  <c:v>9.0</c:v>
                </c:pt>
                <c:pt idx="119">
                  <c:v>10.0</c:v>
                </c:pt>
                <c:pt idx="120">
                  <c:v>6.0</c:v>
                </c:pt>
                <c:pt idx="121">
                  <c:v>17.0</c:v>
                </c:pt>
                <c:pt idx="122">
                  <c:v>0.0</c:v>
                </c:pt>
                <c:pt idx="123">
                  <c:v>71.0</c:v>
                </c:pt>
                <c:pt idx="124">
                  <c:v>0.0</c:v>
                </c:pt>
                <c:pt idx="125">
                  <c:v>1.0</c:v>
                </c:pt>
                <c:pt idx="126">
                  <c:v>3.0</c:v>
                </c:pt>
                <c:pt idx="127">
                  <c:v>6.0</c:v>
                </c:pt>
                <c:pt idx="128">
                  <c:v>4.0</c:v>
                </c:pt>
                <c:pt idx="129">
                  <c:v>55.0</c:v>
                </c:pt>
                <c:pt idx="130">
                  <c:v>2.0</c:v>
                </c:pt>
                <c:pt idx="131">
                  <c:v>10.0</c:v>
                </c:pt>
                <c:pt idx="132">
                  <c:v>4.0</c:v>
                </c:pt>
                <c:pt idx="133">
                  <c:v>76.0</c:v>
                </c:pt>
                <c:pt idx="134">
                  <c:v>4.0</c:v>
                </c:pt>
                <c:pt idx="135">
                  <c:v>0.0</c:v>
                </c:pt>
                <c:pt idx="136">
                  <c:v>9.0</c:v>
                </c:pt>
                <c:pt idx="137">
                  <c:v>4.0</c:v>
                </c:pt>
                <c:pt idx="138">
                  <c:v>8.0</c:v>
                </c:pt>
                <c:pt idx="139">
                  <c:v>10.0</c:v>
                </c:pt>
                <c:pt idx="140">
                  <c:v>5.0</c:v>
                </c:pt>
                <c:pt idx="141">
                  <c:v>3.0</c:v>
                </c:pt>
                <c:pt idx="142">
                  <c:v>0.0</c:v>
                </c:pt>
                <c:pt idx="143">
                  <c:v>17.0</c:v>
                </c:pt>
                <c:pt idx="144">
                  <c:v>0.0</c:v>
                </c:pt>
                <c:pt idx="145">
                  <c:v>9.0</c:v>
                </c:pt>
                <c:pt idx="146">
                  <c:v>1.0</c:v>
                </c:pt>
                <c:pt idx="147">
                  <c:v>20.0</c:v>
                </c:pt>
                <c:pt idx="148">
                  <c:v>0.0</c:v>
                </c:pt>
                <c:pt idx="149">
                  <c:v>0.0</c:v>
                </c:pt>
                <c:pt idx="150">
                  <c:v>15.0</c:v>
                </c:pt>
                <c:pt idx="151">
                  <c:v>10.0</c:v>
                </c:pt>
                <c:pt idx="152">
                  <c:v>10.0</c:v>
                </c:pt>
                <c:pt idx="153">
                  <c:v>1.0</c:v>
                </c:pt>
                <c:pt idx="154">
                  <c:v>6.0</c:v>
                </c:pt>
                <c:pt idx="155">
                  <c:v>12.0</c:v>
                </c:pt>
                <c:pt idx="156">
                  <c:v>6.0</c:v>
                </c:pt>
                <c:pt idx="157">
                  <c:v>7.0</c:v>
                </c:pt>
                <c:pt idx="158">
                  <c:v>4.0</c:v>
                </c:pt>
                <c:pt idx="159">
                  <c:v>17.0</c:v>
                </c:pt>
                <c:pt idx="160">
                  <c:v>2.0</c:v>
                </c:pt>
                <c:pt idx="161">
                  <c:v>22.0</c:v>
                </c:pt>
                <c:pt idx="162">
                  <c:v>18.0</c:v>
                </c:pt>
                <c:pt idx="163">
                  <c:v>0.0</c:v>
                </c:pt>
                <c:pt idx="164">
                  <c:v>13.0</c:v>
                </c:pt>
                <c:pt idx="165">
                  <c:v>9.0</c:v>
                </c:pt>
                <c:pt idx="166">
                  <c:v>0.0</c:v>
                </c:pt>
                <c:pt idx="167">
                  <c:v>6.0</c:v>
                </c:pt>
                <c:pt idx="168">
                  <c:v>1.0</c:v>
                </c:pt>
                <c:pt idx="169">
                  <c:v>0.0</c:v>
                </c:pt>
                <c:pt idx="170">
                  <c:v>3.0</c:v>
                </c:pt>
                <c:pt idx="171">
                  <c:v>6.0</c:v>
                </c:pt>
                <c:pt idx="172">
                  <c:v>88.0</c:v>
                </c:pt>
                <c:pt idx="173">
                  <c:v>0.0</c:v>
                </c:pt>
                <c:pt idx="174">
                  <c:v>11.0</c:v>
                </c:pt>
                <c:pt idx="175">
                  <c:v>6.0</c:v>
                </c:pt>
                <c:pt idx="176">
                  <c:v>8.0</c:v>
                </c:pt>
                <c:pt idx="177">
                  <c:v>10.0</c:v>
                </c:pt>
                <c:pt idx="178">
                  <c:v>8.0</c:v>
                </c:pt>
                <c:pt idx="179">
                  <c:v>1.0</c:v>
                </c:pt>
                <c:pt idx="180">
                  <c:v>9.0</c:v>
                </c:pt>
                <c:pt idx="181">
                  <c:v>27.0</c:v>
                </c:pt>
                <c:pt idx="182">
                  <c:v>22.0</c:v>
                </c:pt>
                <c:pt idx="183">
                  <c:v>0.0</c:v>
                </c:pt>
                <c:pt idx="184">
                  <c:v>1.0</c:v>
                </c:pt>
                <c:pt idx="185">
                  <c:v>19.0</c:v>
                </c:pt>
                <c:pt idx="186">
                  <c:v>14.0</c:v>
                </c:pt>
                <c:pt idx="187">
                  <c:v>5.0</c:v>
                </c:pt>
                <c:pt idx="188">
                  <c:v>0.0</c:v>
                </c:pt>
                <c:pt idx="189">
                  <c:v>46.0</c:v>
                </c:pt>
                <c:pt idx="190">
                  <c:v>3.0</c:v>
                </c:pt>
                <c:pt idx="191">
                  <c:v>14.0</c:v>
                </c:pt>
                <c:pt idx="192">
                  <c:v>6.0</c:v>
                </c:pt>
                <c:pt idx="193">
                  <c:v>0.0</c:v>
                </c:pt>
                <c:pt idx="194">
                  <c:v>11.0</c:v>
                </c:pt>
                <c:pt idx="195">
                  <c:v>9.0</c:v>
                </c:pt>
                <c:pt idx="196">
                  <c:v>3.0</c:v>
                </c:pt>
                <c:pt idx="197">
                  <c:v>1.0</c:v>
                </c:pt>
                <c:pt idx="198">
                  <c:v>4.0</c:v>
                </c:pt>
                <c:pt idx="199">
                  <c:v>0.0</c:v>
                </c:pt>
                <c:pt idx="200">
                  <c:v>36.0</c:v>
                </c:pt>
                <c:pt idx="201">
                  <c:v>2.0</c:v>
                </c:pt>
                <c:pt idx="202">
                  <c:v>1.0</c:v>
                </c:pt>
                <c:pt idx="203">
                  <c:v>29.0</c:v>
                </c:pt>
                <c:pt idx="204">
                  <c:v>0.0</c:v>
                </c:pt>
                <c:pt idx="205">
                  <c:v>7.0</c:v>
                </c:pt>
                <c:pt idx="206">
                  <c:v>21.0</c:v>
                </c:pt>
                <c:pt idx="207">
                  <c:v>8.0</c:v>
                </c:pt>
                <c:pt idx="208">
                  <c:v>8.0</c:v>
                </c:pt>
                <c:pt idx="209">
                  <c:v>0.0</c:v>
                </c:pt>
                <c:pt idx="210">
                  <c:v>0.0</c:v>
                </c:pt>
                <c:pt idx="211">
                  <c:v>0.0</c:v>
                </c:pt>
                <c:pt idx="212">
                  <c:v>25.0</c:v>
                </c:pt>
                <c:pt idx="213">
                  <c:v>15.0</c:v>
                </c:pt>
                <c:pt idx="214">
                  <c:v>6.0</c:v>
                </c:pt>
                <c:pt idx="215">
                  <c:v>10.0</c:v>
                </c:pt>
                <c:pt idx="216">
                  <c:v>28.0</c:v>
                </c:pt>
                <c:pt idx="217">
                  <c:v>8.0</c:v>
                </c:pt>
                <c:pt idx="218">
                  <c:v>4.0</c:v>
                </c:pt>
                <c:pt idx="219">
                  <c:v>29.0</c:v>
                </c:pt>
                <c:pt idx="220">
                  <c:v>15.0</c:v>
                </c:pt>
                <c:pt idx="221">
                  <c:v>9.0</c:v>
                </c:pt>
                <c:pt idx="222">
                  <c:v>0.0</c:v>
                </c:pt>
                <c:pt idx="223">
                  <c:v>18.0</c:v>
                </c:pt>
                <c:pt idx="224">
                  <c:v>2.0</c:v>
                </c:pt>
                <c:pt idx="225">
                  <c:v>2.0</c:v>
                </c:pt>
                <c:pt idx="226">
                  <c:v>0.0</c:v>
                </c:pt>
                <c:pt idx="227">
                  <c:v>0.0</c:v>
                </c:pt>
                <c:pt idx="228">
                  <c:v>8.0</c:v>
                </c:pt>
                <c:pt idx="229">
                  <c:v>24.0</c:v>
                </c:pt>
                <c:pt idx="230">
                  <c:v>7.0</c:v>
                </c:pt>
                <c:pt idx="231">
                  <c:v>4.0</c:v>
                </c:pt>
                <c:pt idx="232">
                  <c:v>1.0</c:v>
                </c:pt>
                <c:pt idx="233">
                  <c:v>0.0</c:v>
                </c:pt>
                <c:pt idx="234">
                  <c:v>40.0</c:v>
                </c:pt>
                <c:pt idx="235">
                  <c:v>4.0</c:v>
                </c:pt>
                <c:pt idx="236">
                  <c:v>4.0</c:v>
                </c:pt>
                <c:pt idx="237">
                  <c:v>11.0</c:v>
                </c:pt>
                <c:pt idx="238">
                  <c:v>29.0</c:v>
                </c:pt>
                <c:pt idx="239">
                  <c:v>3.0</c:v>
                </c:pt>
                <c:pt idx="240">
                  <c:v>1.0</c:v>
                </c:pt>
                <c:pt idx="241">
                  <c:v>5.0</c:v>
                </c:pt>
                <c:pt idx="242">
                  <c:v>9.0</c:v>
                </c:pt>
                <c:pt idx="243">
                  <c:v>0.0</c:v>
                </c:pt>
                <c:pt idx="244">
                  <c:v>9.0</c:v>
                </c:pt>
                <c:pt idx="245">
                  <c:v>11.0</c:v>
                </c:pt>
                <c:pt idx="246">
                  <c:v>11.0</c:v>
                </c:pt>
                <c:pt idx="247">
                  <c:v>0.0</c:v>
                </c:pt>
                <c:pt idx="248">
                  <c:v>2.0</c:v>
                </c:pt>
                <c:pt idx="249">
                  <c:v>0.0</c:v>
                </c:pt>
                <c:pt idx="250">
                  <c:v>6.0</c:v>
                </c:pt>
                <c:pt idx="251">
                  <c:v>10.0</c:v>
                </c:pt>
                <c:pt idx="252">
                  <c:v>7.0</c:v>
                </c:pt>
                <c:pt idx="253">
                  <c:v>4.0</c:v>
                </c:pt>
                <c:pt idx="254">
                  <c:v>5.0</c:v>
                </c:pt>
                <c:pt idx="255">
                  <c:v>7.0</c:v>
                </c:pt>
                <c:pt idx="256">
                  <c:v>79.0</c:v>
                </c:pt>
                <c:pt idx="257">
                  <c:v>12.0</c:v>
                </c:pt>
                <c:pt idx="258">
                  <c:v>73.0</c:v>
                </c:pt>
                <c:pt idx="259">
                  <c:v>0.0</c:v>
                </c:pt>
                <c:pt idx="260">
                  <c:v>7.0</c:v>
                </c:pt>
                <c:pt idx="261">
                  <c:v>18.0</c:v>
                </c:pt>
                <c:pt idx="262">
                  <c:v>7.0</c:v>
                </c:pt>
                <c:pt idx="263">
                  <c:v>14.0</c:v>
                </c:pt>
                <c:pt idx="264">
                  <c:v>13.0</c:v>
                </c:pt>
                <c:pt idx="265">
                  <c:v>0.0</c:v>
                </c:pt>
                <c:pt idx="266">
                  <c:v>7.0</c:v>
                </c:pt>
                <c:pt idx="267">
                  <c:v>10.0</c:v>
                </c:pt>
                <c:pt idx="268">
                  <c:v>7.0</c:v>
                </c:pt>
                <c:pt idx="269">
                  <c:v>2.0</c:v>
                </c:pt>
                <c:pt idx="270">
                  <c:v>4.0</c:v>
                </c:pt>
                <c:pt idx="271">
                  <c:v>6.0</c:v>
                </c:pt>
                <c:pt idx="272">
                  <c:v>0.0</c:v>
                </c:pt>
                <c:pt idx="273">
                  <c:v>5.0</c:v>
                </c:pt>
                <c:pt idx="274">
                  <c:v>0.0</c:v>
                </c:pt>
                <c:pt idx="275">
                  <c:v>0.0</c:v>
                </c:pt>
                <c:pt idx="276">
                  <c:v>4.0</c:v>
                </c:pt>
                <c:pt idx="277">
                  <c:v>7.0</c:v>
                </c:pt>
                <c:pt idx="278">
                  <c:v>9.0</c:v>
                </c:pt>
                <c:pt idx="279">
                  <c:v>5.0</c:v>
                </c:pt>
                <c:pt idx="280">
                  <c:v>2.0</c:v>
                </c:pt>
                <c:pt idx="281">
                  <c:v>9.0</c:v>
                </c:pt>
                <c:pt idx="282">
                  <c:v>13.0</c:v>
                </c:pt>
                <c:pt idx="283">
                  <c:v>7.0</c:v>
                </c:pt>
                <c:pt idx="284">
                  <c:v>4.0</c:v>
                </c:pt>
                <c:pt idx="285">
                  <c:v>9.0</c:v>
                </c:pt>
                <c:pt idx="286">
                  <c:v>1.0</c:v>
                </c:pt>
                <c:pt idx="287">
                  <c:v>8.0</c:v>
                </c:pt>
                <c:pt idx="288">
                  <c:v>4.0</c:v>
                </c:pt>
                <c:pt idx="289">
                  <c:v>11.0</c:v>
                </c:pt>
                <c:pt idx="290">
                  <c:v>25.0</c:v>
                </c:pt>
                <c:pt idx="291">
                  <c:v>4.0</c:v>
                </c:pt>
                <c:pt idx="292">
                  <c:v>12.0</c:v>
                </c:pt>
                <c:pt idx="293">
                  <c:v>33.0</c:v>
                </c:pt>
                <c:pt idx="294">
                  <c:v>0.0</c:v>
                </c:pt>
                <c:pt idx="295">
                  <c:v>20.0</c:v>
                </c:pt>
                <c:pt idx="296">
                  <c:v>8.0</c:v>
                </c:pt>
                <c:pt idx="297">
                  <c:v>13.0</c:v>
                </c:pt>
                <c:pt idx="298">
                  <c:v>3.0</c:v>
                </c:pt>
                <c:pt idx="299">
                  <c:v>0.0</c:v>
                </c:pt>
                <c:pt idx="300">
                  <c:v>8.0</c:v>
                </c:pt>
                <c:pt idx="301">
                  <c:v>3.0</c:v>
                </c:pt>
                <c:pt idx="302">
                  <c:v>1.0</c:v>
                </c:pt>
                <c:pt idx="303">
                  <c:v>0.0</c:v>
                </c:pt>
                <c:pt idx="304">
                  <c:v>7.0</c:v>
                </c:pt>
                <c:pt idx="305">
                  <c:v>10.0</c:v>
                </c:pt>
                <c:pt idx="306">
                  <c:v>7.0</c:v>
                </c:pt>
                <c:pt idx="307">
                  <c:v>0.0</c:v>
                </c:pt>
                <c:pt idx="308">
                  <c:v>9.0</c:v>
                </c:pt>
                <c:pt idx="309">
                  <c:v>1.0</c:v>
                </c:pt>
                <c:pt idx="310">
                  <c:v>14.0</c:v>
                </c:pt>
                <c:pt idx="311">
                  <c:v>6.0</c:v>
                </c:pt>
                <c:pt idx="312">
                  <c:v>2.0</c:v>
                </c:pt>
                <c:pt idx="313">
                  <c:v>12.0</c:v>
                </c:pt>
                <c:pt idx="314">
                  <c:v>0.0</c:v>
                </c:pt>
                <c:pt idx="315">
                  <c:v>97.0</c:v>
                </c:pt>
                <c:pt idx="316">
                  <c:v>0.0</c:v>
                </c:pt>
                <c:pt idx="317">
                  <c:v>6.0</c:v>
                </c:pt>
                <c:pt idx="318">
                  <c:v>11.0</c:v>
                </c:pt>
                <c:pt idx="319">
                  <c:v>0.0</c:v>
                </c:pt>
                <c:pt idx="320">
                  <c:v>4.0</c:v>
                </c:pt>
                <c:pt idx="321">
                  <c:v>1.0</c:v>
                </c:pt>
                <c:pt idx="322">
                  <c:v>6.0</c:v>
                </c:pt>
                <c:pt idx="323">
                  <c:v>0.0</c:v>
                </c:pt>
                <c:pt idx="324">
                  <c:v>7.0</c:v>
                </c:pt>
                <c:pt idx="325">
                  <c:v>2.0</c:v>
                </c:pt>
                <c:pt idx="326">
                  <c:v>0.0</c:v>
                </c:pt>
                <c:pt idx="327">
                  <c:v>29.0</c:v>
                </c:pt>
                <c:pt idx="328">
                  <c:v>5.0</c:v>
                </c:pt>
                <c:pt idx="329">
                  <c:v>14.0</c:v>
                </c:pt>
                <c:pt idx="330">
                  <c:v>12.0</c:v>
                </c:pt>
                <c:pt idx="331">
                  <c:v>11.0</c:v>
                </c:pt>
                <c:pt idx="332">
                  <c:v>18.0</c:v>
                </c:pt>
                <c:pt idx="333">
                  <c:v>6.0</c:v>
                </c:pt>
                <c:pt idx="334">
                  <c:v>21.0</c:v>
                </c:pt>
                <c:pt idx="335">
                  <c:v>9.0</c:v>
                </c:pt>
                <c:pt idx="336">
                  <c:v>2.0</c:v>
                </c:pt>
                <c:pt idx="337">
                  <c:v>21.0</c:v>
                </c:pt>
                <c:pt idx="338">
                  <c:v>5.0</c:v>
                </c:pt>
                <c:pt idx="339">
                  <c:v>4.0</c:v>
                </c:pt>
                <c:pt idx="340">
                  <c:v>0.0</c:v>
                </c:pt>
                <c:pt idx="341">
                  <c:v>23.0</c:v>
                </c:pt>
                <c:pt idx="342">
                  <c:v>10.0</c:v>
                </c:pt>
                <c:pt idx="343">
                  <c:v>4.0</c:v>
                </c:pt>
                <c:pt idx="344">
                  <c:v>10.0</c:v>
                </c:pt>
                <c:pt idx="345">
                  <c:v>4.0</c:v>
                </c:pt>
                <c:pt idx="346">
                  <c:v>16.0</c:v>
                </c:pt>
                <c:pt idx="347">
                  <c:v>12.0</c:v>
                </c:pt>
                <c:pt idx="348">
                  <c:v>5.0</c:v>
                </c:pt>
                <c:pt idx="349">
                  <c:v>0.0</c:v>
                </c:pt>
                <c:pt idx="350">
                  <c:v>14.0</c:v>
                </c:pt>
                <c:pt idx="351">
                  <c:v>8.0</c:v>
                </c:pt>
                <c:pt idx="352">
                  <c:v>9.0</c:v>
                </c:pt>
                <c:pt idx="353">
                  <c:v>0.0</c:v>
                </c:pt>
                <c:pt idx="354">
                  <c:v>20.0</c:v>
                </c:pt>
                <c:pt idx="355">
                  <c:v>0.0</c:v>
                </c:pt>
                <c:pt idx="356">
                  <c:v>8.0</c:v>
                </c:pt>
                <c:pt idx="357">
                  <c:v>1.0</c:v>
                </c:pt>
                <c:pt idx="358">
                  <c:v>6.0</c:v>
                </c:pt>
                <c:pt idx="359">
                  <c:v>25.0</c:v>
                </c:pt>
                <c:pt idx="360">
                  <c:v>5.0</c:v>
                </c:pt>
                <c:pt idx="361">
                  <c:v>50.0</c:v>
                </c:pt>
                <c:pt idx="362">
                  <c:v>13.0</c:v>
                </c:pt>
                <c:pt idx="363">
                  <c:v>0.0</c:v>
                </c:pt>
                <c:pt idx="364">
                  <c:v>9.0</c:v>
                </c:pt>
                <c:pt idx="365">
                  <c:v>7.0</c:v>
                </c:pt>
                <c:pt idx="366">
                  <c:v>6.0</c:v>
                </c:pt>
                <c:pt idx="367">
                  <c:v>3.0</c:v>
                </c:pt>
                <c:pt idx="368">
                  <c:v>169.0</c:v>
                </c:pt>
                <c:pt idx="369">
                  <c:v>9.0</c:v>
                </c:pt>
                <c:pt idx="370">
                  <c:v>10.0</c:v>
                </c:pt>
                <c:pt idx="371">
                  <c:v>7.0</c:v>
                </c:pt>
                <c:pt idx="372">
                  <c:v>2.0</c:v>
                </c:pt>
                <c:pt idx="373">
                  <c:v>1.0</c:v>
                </c:pt>
                <c:pt idx="374">
                  <c:v>38.0</c:v>
                </c:pt>
                <c:pt idx="375">
                  <c:v>5.0</c:v>
                </c:pt>
                <c:pt idx="376">
                  <c:v>5.0</c:v>
                </c:pt>
                <c:pt idx="377">
                  <c:v>31.0</c:v>
                </c:pt>
                <c:pt idx="378">
                  <c:v>4.0</c:v>
                </c:pt>
                <c:pt idx="379">
                  <c:v>25.0</c:v>
                </c:pt>
                <c:pt idx="380">
                  <c:v>8.0</c:v>
                </c:pt>
                <c:pt idx="381">
                  <c:v>4.0</c:v>
                </c:pt>
                <c:pt idx="382">
                  <c:v>0.0</c:v>
                </c:pt>
                <c:pt idx="383">
                  <c:v>7.0</c:v>
                </c:pt>
                <c:pt idx="384">
                  <c:v>3.0</c:v>
                </c:pt>
                <c:pt idx="385">
                  <c:v>10.0</c:v>
                </c:pt>
                <c:pt idx="386">
                  <c:v>2.0</c:v>
                </c:pt>
                <c:pt idx="387">
                  <c:v>1.0</c:v>
                </c:pt>
                <c:pt idx="388">
                  <c:v>2.0</c:v>
                </c:pt>
                <c:pt idx="389">
                  <c:v>9.0</c:v>
                </c:pt>
                <c:pt idx="390">
                  <c:v>8.0</c:v>
                </c:pt>
                <c:pt idx="391">
                  <c:v>3.0</c:v>
                </c:pt>
                <c:pt idx="392">
                  <c:v>0.0</c:v>
                </c:pt>
                <c:pt idx="393">
                  <c:v>29.0</c:v>
                </c:pt>
                <c:pt idx="394">
                  <c:v>8.0</c:v>
                </c:pt>
                <c:pt idx="395">
                  <c:v>29.0</c:v>
                </c:pt>
                <c:pt idx="396">
                  <c:v>5.0</c:v>
                </c:pt>
                <c:pt idx="397">
                  <c:v>3.0</c:v>
                </c:pt>
                <c:pt idx="398">
                  <c:v>2.0</c:v>
                </c:pt>
                <c:pt idx="399">
                  <c:v>0.0</c:v>
                </c:pt>
                <c:pt idx="400">
                  <c:v>2.0</c:v>
                </c:pt>
                <c:pt idx="401">
                  <c:v>34.0</c:v>
                </c:pt>
                <c:pt idx="402">
                  <c:v>0.0</c:v>
                </c:pt>
                <c:pt idx="403">
                  <c:v>15.0</c:v>
                </c:pt>
                <c:pt idx="404">
                  <c:v>0.0</c:v>
                </c:pt>
                <c:pt idx="405">
                  <c:v>1.0</c:v>
                </c:pt>
                <c:pt idx="406">
                  <c:v>0.0</c:v>
                </c:pt>
                <c:pt idx="407">
                  <c:v>9.0</c:v>
                </c:pt>
                <c:pt idx="408">
                  <c:v>2.0</c:v>
                </c:pt>
                <c:pt idx="409">
                  <c:v>6.0</c:v>
                </c:pt>
                <c:pt idx="410">
                  <c:v>1.0</c:v>
                </c:pt>
                <c:pt idx="411">
                  <c:v>1.0</c:v>
                </c:pt>
                <c:pt idx="412">
                  <c:v>29.0</c:v>
                </c:pt>
                <c:pt idx="413">
                  <c:v>17.0</c:v>
                </c:pt>
                <c:pt idx="414">
                  <c:v>0.0</c:v>
                </c:pt>
                <c:pt idx="415">
                  <c:v>41.0</c:v>
                </c:pt>
                <c:pt idx="416">
                  <c:v>0.0</c:v>
                </c:pt>
                <c:pt idx="417">
                  <c:v>0.0</c:v>
                </c:pt>
                <c:pt idx="418">
                  <c:v>22.0</c:v>
                </c:pt>
                <c:pt idx="419">
                  <c:v>5.0</c:v>
                </c:pt>
                <c:pt idx="420">
                  <c:v>0.0</c:v>
                </c:pt>
                <c:pt idx="421">
                  <c:v>11.0</c:v>
                </c:pt>
                <c:pt idx="422">
                  <c:v>0.0</c:v>
                </c:pt>
                <c:pt idx="423">
                  <c:v>6.0</c:v>
                </c:pt>
                <c:pt idx="424">
                  <c:v>14.0</c:v>
                </c:pt>
                <c:pt idx="425">
                  <c:v>12.0</c:v>
                </c:pt>
                <c:pt idx="426">
                  <c:v>18.0</c:v>
                </c:pt>
                <c:pt idx="427">
                  <c:v>4.0</c:v>
                </c:pt>
                <c:pt idx="428">
                  <c:v>2.0</c:v>
                </c:pt>
                <c:pt idx="429">
                  <c:v>0.0</c:v>
                </c:pt>
                <c:pt idx="430">
                  <c:v>15.0</c:v>
                </c:pt>
                <c:pt idx="431">
                  <c:v>24.0</c:v>
                </c:pt>
                <c:pt idx="432">
                  <c:v>3.0</c:v>
                </c:pt>
                <c:pt idx="433">
                  <c:v>40.0</c:v>
                </c:pt>
                <c:pt idx="434">
                  <c:v>6.0</c:v>
                </c:pt>
                <c:pt idx="435">
                  <c:v>3.0</c:v>
                </c:pt>
                <c:pt idx="436">
                  <c:v>11.0</c:v>
                </c:pt>
                <c:pt idx="437">
                  <c:v>0.0</c:v>
                </c:pt>
                <c:pt idx="438">
                  <c:v>19.0</c:v>
                </c:pt>
                <c:pt idx="439">
                  <c:v>1.0</c:v>
                </c:pt>
                <c:pt idx="440">
                  <c:v>8.0</c:v>
                </c:pt>
                <c:pt idx="441">
                  <c:v>0.0</c:v>
                </c:pt>
                <c:pt idx="442">
                  <c:v>0.0</c:v>
                </c:pt>
                <c:pt idx="443">
                  <c:v>0.0</c:v>
                </c:pt>
                <c:pt idx="444">
                  <c:v>1.0</c:v>
                </c:pt>
                <c:pt idx="445">
                  <c:v>0.0</c:v>
                </c:pt>
                <c:pt idx="446">
                  <c:v>8.0</c:v>
                </c:pt>
                <c:pt idx="447">
                  <c:v>10.0</c:v>
                </c:pt>
                <c:pt idx="448">
                  <c:v>3.0</c:v>
                </c:pt>
                <c:pt idx="449">
                  <c:v>0.0</c:v>
                </c:pt>
                <c:pt idx="450">
                  <c:v>12.0</c:v>
                </c:pt>
                <c:pt idx="451">
                  <c:v>0.0</c:v>
                </c:pt>
                <c:pt idx="452">
                  <c:v>3.0</c:v>
                </c:pt>
                <c:pt idx="453">
                  <c:v>0.0</c:v>
                </c:pt>
                <c:pt idx="454">
                  <c:v>35.0</c:v>
                </c:pt>
                <c:pt idx="455">
                  <c:v>20.0</c:v>
                </c:pt>
                <c:pt idx="456">
                  <c:v>7.0</c:v>
                </c:pt>
                <c:pt idx="457">
                  <c:v>43.0</c:v>
                </c:pt>
                <c:pt idx="458">
                  <c:v>0.0</c:v>
                </c:pt>
                <c:pt idx="459">
                  <c:v>1.0</c:v>
                </c:pt>
                <c:pt idx="460">
                  <c:v>28.0</c:v>
                </c:pt>
                <c:pt idx="461">
                  <c:v>0.0</c:v>
                </c:pt>
                <c:pt idx="462">
                  <c:v>0.0</c:v>
                </c:pt>
                <c:pt idx="463">
                  <c:v>9.0</c:v>
                </c:pt>
                <c:pt idx="464">
                  <c:v>0.0</c:v>
                </c:pt>
                <c:pt idx="465">
                  <c:v>4.0</c:v>
                </c:pt>
                <c:pt idx="466">
                  <c:v>8.0</c:v>
                </c:pt>
                <c:pt idx="467">
                  <c:v>0.0</c:v>
                </c:pt>
                <c:pt idx="468">
                  <c:v>0.0</c:v>
                </c:pt>
                <c:pt idx="469">
                  <c:v>12.0</c:v>
                </c:pt>
                <c:pt idx="470">
                  <c:v>0.0</c:v>
                </c:pt>
                <c:pt idx="471">
                  <c:v>15.0</c:v>
                </c:pt>
                <c:pt idx="472">
                  <c:v>14.0</c:v>
                </c:pt>
                <c:pt idx="473">
                  <c:v>4.0</c:v>
                </c:pt>
                <c:pt idx="474">
                  <c:v>2.0</c:v>
                </c:pt>
                <c:pt idx="475">
                  <c:v>6.0</c:v>
                </c:pt>
                <c:pt idx="476">
                  <c:v>0.0</c:v>
                </c:pt>
                <c:pt idx="477">
                  <c:v>0.0</c:v>
                </c:pt>
                <c:pt idx="478">
                  <c:v>0.0</c:v>
                </c:pt>
                <c:pt idx="479">
                  <c:v>6.0</c:v>
                </c:pt>
                <c:pt idx="480">
                  <c:v>27.0</c:v>
                </c:pt>
                <c:pt idx="481">
                  <c:v>1.0</c:v>
                </c:pt>
                <c:pt idx="482">
                  <c:v>8.0</c:v>
                </c:pt>
                <c:pt idx="483">
                  <c:v>30.0</c:v>
                </c:pt>
                <c:pt idx="484">
                  <c:v>20.0</c:v>
                </c:pt>
                <c:pt idx="485">
                  <c:v>0.0</c:v>
                </c:pt>
                <c:pt idx="486">
                  <c:v>7.0</c:v>
                </c:pt>
                <c:pt idx="487">
                  <c:v>3.0</c:v>
                </c:pt>
                <c:pt idx="488">
                  <c:v>15.0</c:v>
                </c:pt>
                <c:pt idx="489">
                  <c:v>6.0</c:v>
                </c:pt>
                <c:pt idx="490">
                  <c:v>11.0</c:v>
                </c:pt>
                <c:pt idx="491">
                  <c:v>5.0</c:v>
                </c:pt>
                <c:pt idx="492">
                  <c:v>34.0</c:v>
                </c:pt>
                <c:pt idx="493">
                  <c:v>0.0</c:v>
                </c:pt>
                <c:pt idx="494">
                  <c:v>4.0</c:v>
                </c:pt>
                <c:pt idx="495">
                  <c:v>0.0</c:v>
                </c:pt>
                <c:pt idx="496">
                  <c:v>16.0</c:v>
                </c:pt>
                <c:pt idx="497">
                  <c:v>1.0</c:v>
                </c:pt>
                <c:pt idx="498">
                  <c:v>40.0</c:v>
                </c:pt>
                <c:pt idx="499">
                  <c:v>0.0</c:v>
                </c:pt>
              </c:numCache>
            </c:numRef>
          </c:yVal>
          <c:smooth val="0"/>
        </c:ser>
        <c:dLbls>
          <c:showLegendKey val="0"/>
          <c:showVal val="0"/>
          <c:showCatName val="0"/>
          <c:showSerName val="0"/>
          <c:showPercent val="0"/>
          <c:showBubbleSize val="0"/>
        </c:dLbls>
        <c:axId val="2135681992"/>
        <c:axId val="2135690728"/>
      </c:scatterChart>
      <c:valAx>
        <c:axId val="2135681992"/>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Rank</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690728"/>
        <c:crosses val="autoZero"/>
        <c:crossBetween val="midCat"/>
      </c:valAx>
      <c:valAx>
        <c:axId val="2135690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68199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autoTitleDeleted val="0"/>
    <c:plotArea>
      <c:layout>
        <c:manualLayout>
          <c:layoutTarget val="inner"/>
          <c:xMode val="edge"/>
          <c:yMode val="edge"/>
          <c:x val="0.138150481189851"/>
          <c:y val="0.143518518518519"/>
          <c:w val="0.821857830271216"/>
          <c:h val="0.650910615339749"/>
        </c:manualLayout>
      </c:layout>
      <c:scatterChart>
        <c:scatterStyle val="lineMarker"/>
        <c:varyColors val="0"/>
        <c:ser>
          <c:idx val="0"/>
          <c:order val="0"/>
          <c:tx>
            <c:v>Top</c:v>
          </c:tx>
          <c:spPr>
            <a:ln w="25400" cap="rnd">
              <a:noFill/>
              <a:round/>
            </a:ln>
            <a:effectLst/>
          </c:spPr>
          <c:marker>
            <c:symbol val="circle"/>
            <c:size val="3"/>
            <c:spPr>
              <a:solidFill>
                <a:schemeClr val="bg1">
                  <a:lumMod val="50000"/>
                </a:schemeClr>
              </a:solidFill>
              <a:ln w="9525">
                <a:solidFill>
                  <a:schemeClr val="bg1">
                    <a:lumMod val="50000"/>
                  </a:schemeClr>
                </a:solidFill>
              </a:ln>
              <a:effectLst/>
            </c:spPr>
          </c:marker>
          <c:dPt>
            <c:idx val="474"/>
            <c:bubble3D val="0"/>
          </c:dPt>
          <c:xVal>
            <c:numRef>
              <c:f>'scatterplot-fpd-no-adblocker'!$A$2:$A$501</c:f>
              <c:numCache>
                <c:formatCode>General</c:formatCode>
                <c:ptCount val="5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numCache>
            </c:numRef>
          </c:xVal>
          <c:yVal>
            <c:numRef>
              <c:f>'scatterplot-fpd-no-adblocker'!$B$2:$B$501</c:f>
              <c:numCache>
                <c:formatCode>General</c:formatCode>
                <c:ptCount val="500"/>
                <c:pt idx="0">
                  <c:v>2.0</c:v>
                </c:pt>
                <c:pt idx="1">
                  <c:v>13.0</c:v>
                </c:pt>
                <c:pt idx="2">
                  <c:v>1.0</c:v>
                </c:pt>
                <c:pt idx="3">
                  <c:v>1.0</c:v>
                </c:pt>
                <c:pt idx="4">
                  <c:v>27.0</c:v>
                </c:pt>
                <c:pt idx="5">
                  <c:v>22.0</c:v>
                </c:pt>
                <c:pt idx="6">
                  <c:v>0.0</c:v>
                </c:pt>
                <c:pt idx="7">
                  <c:v>15.0</c:v>
                </c:pt>
                <c:pt idx="8">
                  <c:v>0.0</c:v>
                </c:pt>
                <c:pt idx="9">
                  <c:v>4.0</c:v>
                </c:pt>
                <c:pt idx="10">
                  <c:v>1.0</c:v>
                </c:pt>
                <c:pt idx="11">
                  <c:v>3.0</c:v>
                </c:pt>
                <c:pt idx="12">
                  <c:v>21.0</c:v>
                </c:pt>
                <c:pt idx="13">
                  <c:v>37.0</c:v>
                </c:pt>
                <c:pt idx="14">
                  <c:v>0.0</c:v>
                </c:pt>
                <c:pt idx="15">
                  <c:v>6.0</c:v>
                </c:pt>
                <c:pt idx="16">
                  <c:v>6.0</c:v>
                </c:pt>
                <c:pt idx="17">
                  <c:v>0.0</c:v>
                </c:pt>
                <c:pt idx="18">
                  <c:v>8.0</c:v>
                </c:pt>
                <c:pt idx="19">
                  <c:v>7.0</c:v>
                </c:pt>
                <c:pt idx="20">
                  <c:v>3.0</c:v>
                </c:pt>
                <c:pt idx="21">
                  <c:v>6.0</c:v>
                </c:pt>
                <c:pt idx="22">
                  <c:v>3.0</c:v>
                </c:pt>
                <c:pt idx="23">
                  <c:v>8.0</c:v>
                </c:pt>
                <c:pt idx="24">
                  <c:v>0.0</c:v>
                </c:pt>
                <c:pt idx="25">
                  <c:v>8.0</c:v>
                </c:pt>
                <c:pt idx="26">
                  <c:v>0.0</c:v>
                </c:pt>
                <c:pt idx="27">
                  <c:v>4.0</c:v>
                </c:pt>
                <c:pt idx="28">
                  <c:v>0.0</c:v>
                </c:pt>
                <c:pt idx="29">
                  <c:v>1.0</c:v>
                </c:pt>
                <c:pt idx="30">
                  <c:v>9.0</c:v>
                </c:pt>
                <c:pt idx="31">
                  <c:v>2.0</c:v>
                </c:pt>
                <c:pt idx="32">
                  <c:v>10.0</c:v>
                </c:pt>
                <c:pt idx="33">
                  <c:v>40.0</c:v>
                </c:pt>
                <c:pt idx="34">
                  <c:v>0.0</c:v>
                </c:pt>
                <c:pt idx="35">
                  <c:v>8.0</c:v>
                </c:pt>
                <c:pt idx="36">
                  <c:v>12.0</c:v>
                </c:pt>
                <c:pt idx="37">
                  <c:v>0.0</c:v>
                </c:pt>
                <c:pt idx="38">
                  <c:v>12.0</c:v>
                </c:pt>
                <c:pt idx="39">
                  <c:v>7.0</c:v>
                </c:pt>
                <c:pt idx="40">
                  <c:v>0.0</c:v>
                </c:pt>
                <c:pt idx="41">
                  <c:v>0.0</c:v>
                </c:pt>
                <c:pt idx="42">
                  <c:v>7.0</c:v>
                </c:pt>
                <c:pt idx="43">
                  <c:v>0.0</c:v>
                </c:pt>
                <c:pt idx="44">
                  <c:v>0.0</c:v>
                </c:pt>
                <c:pt idx="45">
                  <c:v>15.0</c:v>
                </c:pt>
                <c:pt idx="46">
                  <c:v>5.0</c:v>
                </c:pt>
                <c:pt idx="47">
                  <c:v>9.0</c:v>
                </c:pt>
                <c:pt idx="48">
                  <c:v>1.0</c:v>
                </c:pt>
                <c:pt idx="49">
                  <c:v>0.0</c:v>
                </c:pt>
                <c:pt idx="50">
                  <c:v>6.0</c:v>
                </c:pt>
                <c:pt idx="51">
                  <c:v>5.0</c:v>
                </c:pt>
                <c:pt idx="52">
                  <c:v>25.0</c:v>
                </c:pt>
                <c:pt idx="53">
                  <c:v>21.0</c:v>
                </c:pt>
                <c:pt idx="54">
                  <c:v>0.0</c:v>
                </c:pt>
                <c:pt idx="55">
                  <c:v>18.0</c:v>
                </c:pt>
                <c:pt idx="56">
                  <c:v>3.0</c:v>
                </c:pt>
                <c:pt idx="57">
                  <c:v>4.0</c:v>
                </c:pt>
                <c:pt idx="58">
                  <c:v>4.0</c:v>
                </c:pt>
                <c:pt idx="59">
                  <c:v>0.0</c:v>
                </c:pt>
                <c:pt idx="60">
                  <c:v>11.0</c:v>
                </c:pt>
                <c:pt idx="61">
                  <c:v>30.0</c:v>
                </c:pt>
                <c:pt idx="62">
                  <c:v>21.0</c:v>
                </c:pt>
                <c:pt idx="63">
                  <c:v>21.0</c:v>
                </c:pt>
                <c:pt idx="64">
                  <c:v>1.0</c:v>
                </c:pt>
                <c:pt idx="65">
                  <c:v>16.0</c:v>
                </c:pt>
                <c:pt idx="66">
                  <c:v>7.0</c:v>
                </c:pt>
                <c:pt idx="67">
                  <c:v>1.0</c:v>
                </c:pt>
                <c:pt idx="68">
                  <c:v>0.0</c:v>
                </c:pt>
                <c:pt idx="69">
                  <c:v>5.0</c:v>
                </c:pt>
                <c:pt idx="70">
                  <c:v>10.0</c:v>
                </c:pt>
                <c:pt idx="71">
                  <c:v>0.0</c:v>
                </c:pt>
                <c:pt idx="72">
                  <c:v>29.0</c:v>
                </c:pt>
                <c:pt idx="73">
                  <c:v>14.0</c:v>
                </c:pt>
                <c:pt idx="74">
                  <c:v>1.0</c:v>
                </c:pt>
                <c:pt idx="75">
                  <c:v>7.0</c:v>
                </c:pt>
                <c:pt idx="76">
                  <c:v>1.0</c:v>
                </c:pt>
                <c:pt idx="77">
                  <c:v>3.0</c:v>
                </c:pt>
                <c:pt idx="78">
                  <c:v>8.0</c:v>
                </c:pt>
                <c:pt idx="79">
                  <c:v>1.0</c:v>
                </c:pt>
                <c:pt idx="80">
                  <c:v>2.0</c:v>
                </c:pt>
                <c:pt idx="81">
                  <c:v>24.0</c:v>
                </c:pt>
                <c:pt idx="82">
                  <c:v>0.0</c:v>
                </c:pt>
                <c:pt idx="83">
                  <c:v>0.0</c:v>
                </c:pt>
                <c:pt idx="84">
                  <c:v>9.0</c:v>
                </c:pt>
                <c:pt idx="85">
                  <c:v>7.0</c:v>
                </c:pt>
                <c:pt idx="86">
                  <c:v>0.0</c:v>
                </c:pt>
                <c:pt idx="87">
                  <c:v>8.0</c:v>
                </c:pt>
                <c:pt idx="88">
                  <c:v>91.0</c:v>
                </c:pt>
                <c:pt idx="89">
                  <c:v>4.0</c:v>
                </c:pt>
                <c:pt idx="90">
                  <c:v>18.0</c:v>
                </c:pt>
                <c:pt idx="91">
                  <c:v>44.0</c:v>
                </c:pt>
                <c:pt idx="92">
                  <c:v>5.0</c:v>
                </c:pt>
                <c:pt idx="93">
                  <c:v>9.0</c:v>
                </c:pt>
                <c:pt idx="94">
                  <c:v>4.0</c:v>
                </c:pt>
                <c:pt idx="95">
                  <c:v>46.0</c:v>
                </c:pt>
                <c:pt idx="96">
                  <c:v>1.0</c:v>
                </c:pt>
                <c:pt idx="97">
                  <c:v>1.0</c:v>
                </c:pt>
                <c:pt idx="98">
                  <c:v>3.0</c:v>
                </c:pt>
                <c:pt idx="99">
                  <c:v>0.0</c:v>
                </c:pt>
                <c:pt idx="100">
                  <c:v>1.0</c:v>
                </c:pt>
                <c:pt idx="101">
                  <c:v>0.0</c:v>
                </c:pt>
                <c:pt idx="102">
                  <c:v>0.0</c:v>
                </c:pt>
                <c:pt idx="103">
                  <c:v>28.0</c:v>
                </c:pt>
                <c:pt idx="104">
                  <c:v>26.0</c:v>
                </c:pt>
                <c:pt idx="105">
                  <c:v>18.0</c:v>
                </c:pt>
                <c:pt idx="106">
                  <c:v>29.0</c:v>
                </c:pt>
                <c:pt idx="107">
                  <c:v>2.0</c:v>
                </c:pt>
                <c:pt idx="108">
                  <c:v>8.0</c:v>
                </c:pt>
                <c:pt idx="109">
                  <c:v>6.0</c:v>
                </c:pt>
                <c:pt idx="110">
                  <c:v>3.0</c:v>
                </c:pt>
                <c:pt idx="111">
                  <c:v>4.0</c:v>
                </c:pt>
                <c:pt idx="112">
                  <c:v>0.0</c:v>
                </c:pt>
                <c:pt idx="113">
                  <c:v>24.0</c:v>
                </c:pt>
                <c:pt idx="114">
                  <c:v>16.0</c:v>
                </c:pt>
                <c:pt idx="115">
                  <c:v>0.0</c:v>
                </c:pt>
                <c:pt idx="116">
                  <c:v>0.0</c:v>
                </c:pt>
                <c:pt idx="117">
                  <c:v>0.0</c:v>
                </c:pt>
                <c:pt idx="118">
                  <c:v>16.0</c:v>
                </c:pt>
                <c:pt idx="119">
                  <c:v>20.0</c:v>
                </c:pt>
                <c:pt idx="120">
                  <c:v>5.0</c:v>
                </c:pt>
                <c:pt idx="121">
                  <c:v>21.0</c:v>
                </c:pt>
                <c:pt idx="122">
                  <c:v>15.0</c:v>
                </c:pt>
                <c:pt idx="123">
                  <c:v>9.0</c:v>
                </c:pt>
                <c:pt idx="124">
                  <c:v>6.0</c:v>
                </c:pt>
                <c:pt idx="125">
                  <c:v>11.0</c:v>
                </c:pt>
                <c:pt idx="126">
                  <c:v>22.0</c:v>
                </c:pt>
                <c:pt idx="127">
                  <c:v>96.0</c:v>
                </c:pt>
                <c:pt idx="128">
                  <c:v>0.0</c:v>
                </c:pt>
                <c:pt idx="129">
                  <c:v>16.0</c:v>
                </c:pt>
                <c:pt idx="130">
                  <c:v>20.0</c:v>
                </c:pt>
                <c:pt idx="131">
                  <c:v>5.0</c:v>
                </c:pt>
                <c:pt idx="132">
                  <c:v>4.0</c:v>
                </c:pt>
                <c:pt idx="133">
                  <c:v>3.0</c:v>
                </c:pt>
                <c:pt idx="134">
                  <c:v>2.0</c:v>
                </c:pt>
                <c:pt idx="135">
                  <c:v>16.0</c:v>
                </c:pt>
                <c:pt idx="136">
                  <c:v>55.0</c:v>
                </c:pt>
                <c:pt idx="137">
                  <c:v>59.0</c:v>
                </c:pt>
                <c:pt idx="138">
                  <c:v>8.0</c:v>
                </c:pt>
                <c:pt idx="139">
                  <c:v>2.0</c:v>
                </c:pt>
                <c:pt idx="140">
                  <c:v>36.0</c:v>
                </c:pt>
                <c:pt idx="141">
                  <c:v>29.0</c:v>
                </c:pt>
                <c:pt idx="142">
                  <c:v>67.0</c:v>
                </c:pt>
                <c:pt idx="143">
                  <c:v>3.0</c:v>
                </c:pt>
                <c:pt idx="144">
                  <c:v>7.0</c:v>
                </c:pt>
                <c:pt idx="145">
                  <c:v>16.0</c:v>
                </c:pt>
                <c:pt idx="146">
                  <c:v>12.0</c:v>
                </c:pt>
                <c:pt idx="147">
                  <c:v>0.0</c:v>
                </c:pt>
                <c:pt idx="148">
                  <c:v>11.0</c:v>
                </c:pt>
                <c:pt idx="149">
                  <c:v>0.0</c:v>
                </c:pt>
                <c:pt idx="150">
                  <c:v>40.0</c:v>
                </c:pt>
                <c:pt idx="151">
                  <c:v>4.0</c:v>
                </c:pt>
                <c:pt idx="152">
                  <c:v>68.0</c:v>
                </c:pt>
                <c:pt idx="153">
                  <c:v>37.0</c:v>
                </c:pt>
                <c:pt idx="154">
                  <c:v>30.0</c:v>
                </c:pt>
                <c:pt idx="155">
                  <c:v>2.0</c:v>
                </c:pt>
                <c:pt idx="156">
                  <c:v>10.0</c:v>
                </c:pt>
                <c:pt idx="157">
                  <c:v>18.0</c:v>
                </c:pt>
                <c:pt idx="158">
                  <c:v>18.0</c:v>
                </c:pt>
                <c:pt idx="159">
                  <c:v>14.0</c:v>
                </c:pt>
                <c:pt idx="160">
                  <c:v>0.0</c:v>
                </c:pt>
                <c:pt idx="161">
                  <c:v>29.0</c:v>
                </c:pt>
                <c:pt idx="162">
                  <c:v>33.0</c:v>
                </c:pt>
                <c:pt idx="163">
                  <c:v>104.0</c:v>
                </c:pt>
                <c:pt idx="164">
                  <c:v>6.0</c:v>
                </c:pt>
                <c:pt idx="165">
                  <c:v>32.0</c:v>
                </c:pt>
                <c:pt idx="166">
                  <c:v>18.0</c:v>
                </c:pt>
                <c:pt idx="167">
                  <c:v>14.0</c:v>
                </c:pt>
                <c:pt idx="168">
                  <c:v>4.0</c:v>
                </c:pt>
                <c:pt idx="169">
                  <c:v>20.0</c:v>
                </c:pt>
                <c:pt idx="170">
                  <c:v>5.0</c:v>
                </c:pt>
                <c:pt idx="171">
                  <c:v>24.0</c:v>
                </c:pt>
                <c:pt idx="172">
                  <c:v>1.0</c:v>
                </c:pt>
                <c:pt idx="173">
                  <c:v>18.0</c:v>
                </c:pt>
                <c:pt idx="174">
                  <c:v>25.0</c:v>
                </c:pt>
                <c:pt idx="175">
                  <c:v>10.0</c:v>
                </c:pt>
                <c:pt idx="176">
                  <c:v>5.0</c:v>
                </c:pt>
                <c:pt idx="177">
                  <c:v>4.0</c:v>
                </c:pt>
                <c:pt idx="178">
                  <c:v>6.0</c:v>
                </c:pt>
                <c:pt idx="179">
                  <c:v>17.0</c:v>
                </c:pt>
                <c:pt idx="180">
                  <c:v>20.0</c:v>
                </c:pt>
                <c:pt idx="181">
                  <c:v>14.0</c:v>
                </c:pt>
                <c:pt idx="182">
                  <c:v>0.0</c:v>
                </c:pt>
                <c:pt idx="183">
                  <c:v>0.0</c:v>
                </c:pt>
                <c:pt idx="184">
                  <c:v>1.0</c:v>
                </c:pt>
                <c:pt idx="185">
                  <c:v>3.0</c:v>
                </c:pt>
                <c:pt idx="186">
                  <c:v>6.0</c:v>
                </c:pt>
                <c:pt idx="187">
                  <c:v>9.0</c:v>
                </c:pt>
                <c:pt idx="188">
                  <c:v>0.0</c:v>
                </c:pt>
                <c:pt idx="189">
                  <c:v>45.0</c:v>
                </c:pt>
                <c:pt idx="190">
                  <c:v>0.0</c:v>
                </c:pt>
                <c:pt idx="191">
                  <c:v>0.0</c:v>
                </c:pt>
                <c:pt idx="192">
                  <c:v>0.0</c:v>
                </c:pt>
                <c:pt idx="193">
                  <c:v>62.0</c:v>
                </c:pt>
                <c:pt idx="194">
                  <c:v>6.0</c:v>
                </c:pt>
                <c:pt idx="195">
                  <c:v>3.0</c:v>
                </c:pt>
                <c:pt idx="196">
                  <c:v>10.0</c:v>
                </c:pt>
                <c:pt idx="197">
                  <c:v>23.0</c:v>
                </c:pt>
                <c:pt idx="198">
                  <c:v>24.0</c:v>
                </c:pt>
                <c:pt idx="199">
                  <c:v>0.0</c:v>
                </c:pt>
                <c:pt idx="200">
                  <c:v>57.0</c:v>
                </c:pt>
                <c:pt idx="201">
                  <c:v>20.0</c:v>
                </c:pt>
                <c:pt idx="202">
                  <c:v>0.0</c:v>
                </c:pt>
                <c:pt idx="203">
                  <c:v>21.0</c:v>
                </c:pt>
                <c:pt idx="204">
                  <c:v>0.0</c:v>
                </c:pt>
                <c:pt idx="205">
                  <c:v>1.0</c:v>
                </c:pt>
                <c:pt idx="206">
                  <c:v>7.0</c:v>
                </c:pt>
                <c:pt idx="207">
                  <c:v>21.0</c:v>
                </c:pt>
                <c:pt idx="208">
                  <c:v>36.0</c:v>
                </c:pt>
                <c:pt idx="209">
                  <c:v>5.0</c:v>
                </c:pt>
                <c:pt idx="210">
                  <c:v>0.0</c:v>
                </c:pt>
                <c:pt idx="211">
                  <c:v>4.0</c:v>
                </c:pt>
                <c:pt idx="212">
                  <c:v>0.0</c:v>
                </c:pt>
                <c:pt idx="213">
                  <c:v>11.0</c:v>
                </c:pt>
                <c:pt idx="214">
                  <c:v>18.0</c:v>
                </c:pt>
                <c:pt idx="215">
                  <c:v>21.0</c:v>
                </c:pt>
                <c:pt idx="216">
                  <c:v>2.0</c:v>
                </c:pt>
                <c:pt idx="217">
                  <c:v>16.0</c:v>
                </c:pt>
                <c:pt idx="218">
                  <c:v>1.0</c:v>
                </c:pt>
                <c:pt idx="219">
                  <c:v>9.0</c:v>
                </c:pt>
                <c:pt idx="220">
                  <c:v>34.0</c:v>
                </c:pt>
                <c:pt idx="221">
                  <c:v>6.0</c:v>
                </c:pt>
                <c:pt idx="222">
                  <c:v>22.0</c:v>
                </c:pt>
                <c:pt idx="223">
                  <c:v>0.0</c:v>
                </c:pt>
                <c:pt idx="224">
                  <c:v>14.0</c:v>
                </c:pt>
                <c:pt idx="225">
                  <c:v>1.0</c:v>
                </c:pt>
                <c:pt idx="226">
                  <c:v>11.0</c:v>
                </c:pt>
                <c:pt idx="227">
                  <c:v>3.0</c:v>
                </c:pt>
                <c:pt idx="228">
                  <c:v>43.0</c:v>
                </c:pt>
                <c:pt idx="229">
                  <c:v>18.0</c:v>
                </c:pt>
                <c:pt idx="230">
                  <c:v>0.0</c:v>
                </c:pt>
                <c:pt idx="231">
                  <c:v>6.0</c:v>
                </c:pt>
                <c:pt idx="232">
                  <c:v>8.0</c:v>
                </c:pt>
                <c:pt idx="233">
                  <c:v>0.0</c:v>
                </c:pt>
                <c:pt idx="234">
                  <c:v>1.0</c:v>
                </c:pt>
                <c:pt idx="235">
                  <c:v>2.0</c:v>
                </c:pt>
                <c:pt idx="236">
                  <c:v>22.0</c:v>
                </c:pt>
                <c:pt idx="237">
                  <c:v>15.0</c:v>
                </c:pt>
                <c:pt idx="238">
                  <c:v>63.0</c:v>
                </c:pt>
                <c:pt idx="239">
                  <c:v>0.0</c:v>
                </c:pt>
                <c:pt idx="240">
                  <c:v>0.0</c:v>
                </c:pt>
                <c:pt idx="241">
                  <c:v>6.0</c:v>
                </c:pt>
                <c:pt idx="242">
                  <c:v>5.0</c:v>
                </c:pt>
                <c:pt idx="243">
                  <c:v>14.0</c:v>
                </c:pt>
                <c:pt idx="244">
                  <c:v>14.0</c:v>
                </c:pt>
                <c:pt idx="245">
                  <c:v>6.0</c:v>
                </c:pt>
                <c:pt idx="246">
                  <c:v>9.0</c:v>
                </c:pt>
                <c:pt idx="247">
                  <c:v>8.0</c:v>
                </c:pt>
                <c:pt idx="248">
                  <c:v>62.0</c:v>
                </c:pt>
                <c:pt idx="249">
                  <c:v>0.0</c:v>
                </c:pt>
                <c:pt idx="250">
                  <c:v>6.0</c:v>
                </c:pt>
                <c:pt idx="251">
                  <c:v>10.0</c:v>
                </c:pt>
                <c:pt idx="252">
                  <c:v>6.0</c:v>
                </c:pt>
                <c:pt idx="253">
                  <c:v>1.0</c:v>
                </c:pt>
                <c:pt idx="254">
                  <c:v>8.0</c:v>
                </c:pt>
                <c:pt idx="255">
                  <c:v>18.0</c:v>
                </c:pt>
                <c:pt idx="256">
                  <c:v>0.0</c:v>
                </c:pt>
                <c:pt idx="257">
                  <c:v>21.0</c:v>
                </c:pt>
                <c:pt idx="258">
                  <c:v>0.0</c:v>
                </c:pt>
                <c:pt idx="259">
                  <c:v>44.0</c:v>
                </c:pt>
                <c:pt idx="260">
                  <c:v>0.0</c:v>
                </c:pt>
                <c:pt idx="261">
                  <c:v>44.0</c:v>
                </c:pt>
                <c:pt idx="262">
                  <c:v>20.0</c:v>
                </c:pt>
                <c:pt idx="263">
                  <c:v>3.0</c:v>
                </c:pt>
                <c:pt idx="264">
                  <c:v>6.0</c:v>
                </c:pt>
                <c:pt idx="265">
                  <c:v>1.0</c:v>
                </c:pt>
                <c:pt idx="266">
                  <c:v>16.0</c:v>
                </c:pt>
                <c:pt idx="267">
                  <c:v>15.0</c:v>
                </c:pt>
                <c:pt idx="268">
                  <c:v>22.0</c:v>
                </c:pt>
                <c:pt idx="269">
                  <c:v>8.0</c:v>
                </c:pt>
                <c:pt idx="270">
                  <c:v>29.0</c:v>
                </c:pt>
                <c:pt idx="271">
                  <c:v>46.0</c:v>
                </c:pt>
                <c:pt idx="272">
                  <c:v>59.0</c:v>
                </c:pt>
                <c:pt idx="273">
                  <c:v>10.0</c:v>
                </c:pt>
                <c:pt idx="274">
                  <c:v>18.0</c:v>
                </c:pt>
                <c:pt idx="275">
                  <c:v>0.0</c:v>
                </c:pt>
                <c:pt idx="276">
                  <c:v>7.0</c:v>
                </c:pt>
                <c:pt idx="277">
                  <c:v>1.0</c:v>
                </c:pt>
                <c:pt idx="278">
                  <c:v>0.0</c:v>
                </c:pt>
                <c:pt idx="279">
                  <c:v>8.0</c:v>
                </c:pt>
                <c:pt idx="280">
                  <c:v>11.0</c:v>
                </c:pt>
                <c:pt idx="281">
                  <c:v>41.0</c:v>
                </c:pt>
                <c:pt idx="282">
                  <c:v>18.0</c:v>
                </c:pt>
                <c:pt idx="283">
                  <c:v>4.0</c:v>
                </c:pt>
                <c:pt idx="284">
                  <c:v>3.0</c:v>
                </c:pt>
                <c:pt idx="285">
                  <c:v>56.0</c:v>
                </c:pt>
                <c:pt idx="286">
                  <c:v>21.0</c:v>
                </c:pt>
                <c:pt idx="287">
                  <c:v>0.0</c:v>
                </c:pt>
                <c:pt idx="288">
                  <c:v>0.0</c:v>
                </c:pt>
                <c:pt idx="289">
                  <c:v>98.0</c:v>
                </c:pt>
                <c:pt idx="290">
                  <c:v>0.0</c:v>
                </c:pt>
                <c:pt idx="291">
                  <c:v>7.0</c:v>
                </c:pt>
                <c:pt idx="292">
                  <c:v>22.0</c:v>
                </c:pt>
                <c:pt idx="293">
                  <c:v>23.0</c:v>
                </c:pt>
                <c:pt idx="294">
                  <c:v>0.0</c:v>
                </c:pt>
                <c:pt idx="295">
                  <c:v>10.0</c:v>
                </c:pt>
                <c:pt idx="296">
                  <c:v>31.0</c:v>
                </c:pt>
                <c:pt idx="297">
                  <c:v>0.0</c:v>
                </c:pt>
                <c:pt idx="298">
                  <c:v>4.0</c:v>
                </c:pt>
                <c:pt idx="299">
                  <c:v>0.0</c:v>
                </c:pt>
                <c:pt idx="300">
                  <c:v>2.0</c:v>
                </c:pt>
                <c:pt idx="301">
                  <c:v>17.0</c:v>
                </c:pt>
                <c:pt idx="302">
                  <c:v>10.0</c:v>
                </c:pt>
                <c:pt idx="303">
                  <c:v>24.0</c:v>
                </c:pt>
                <c:pt idx="304">
                  <c:v>2.0</c:v>
                </c:pt>
                <c:pt idx="305">
                  <c:v>4.0</c:v>
                </c:pt>
                <c:pt idx="306">
                  <c:v>16.0</c:v>
                </c:pt>
                <c:pt idx="307">
                  <c:v>42.0</c:v>
                </c:pt>
                <c:pt idx="308">
                  <c:v>18.0</c:v>
                </c:pt>
                <c:pt idx="309">
                  <c:v>3.0</c:v>
                </c:pt>
                <c:pt idx="310">
                  <c:v>18.0</c:v>
                </c:pt>
                <c:pt idx="311">
                  <c:v>1.0</c:v>
                </c:pt>
                <c:pt idx="312">
                  <c:v>16.0</c:v>
                </c:pt>
                <c:pt idx="313">
                  <c:v>33.0</c:v>
                </c:pt>
                <c:pt idx="314">
                  <c:v>9.0</c:v>
                </c:pt>
                <c:pt idx="315">
                  <c:v>4.0</c:v>
                </c:pt>
                <c:pt idx="316">
                  <c:v>76.0</c:v>
                </c:pt>
                <c:pt idx="317">
                  <c:v>13.0</c:v>
                </c:pt>
                <c:pt idx="318">
                  <c:v>4.0</c:v>
                </c:pt>
                <c:pt idx="319">
                  <c:v>36.0</c:v>
                </c:pt>
                <c:pt idx="320">
                  <c:v>6.0</c:v>
                </c:pt>
                <c:pt idx="321">
                  <c:v>9.0</c:v>
                </c:pt>
                <c:pt idx="322">
                  <c:v>3.0</c:v>
                </c:pt>
                <c:pt idx="323">
                  <c:v>0.0</c:v>
                </c:pt>
                <c:pt idx="324">
                  <c:v>25.0</c:v>
                </c:pt>
                <c:pt idx="325">
                  <c:v>38.0</c:v>
                </c:pt>
                <c:pt idx="326">
                  <c:v>1.0</c:v>
                </c:pt>
                <c:pt idx="327">
                  <c:v>0.0</c:v>
                </c:pt>
                <c:pt idx="328">
                  <c:v>14.0</c:v>
                </c:pt>
                <c:pt idx="329">
                  <c:v>17.0</c:v>
                </c:pt>
                <c:pt idx="330">
                  <c:v>0.0</c:v>
                </c:pt>
                <c:pt idx="331">
                  <c:v>39.0</c:v>
                </c:pt>
                <c:pt idx="332">
                  <c:v>1.0</c:v>
                </c:pt>
                <c:pt idx="333">
                  <c:v>27.0</c:v>
                </c:pt>
                <c:pt idx="334">
                  <c:v>7.0</c:v>
                </c:pt>
                <c:pt idx="335">
                  <c:v>21.0</c:v>
                </c:pt>
                <c:pt idx="336">
                  <c:v>0.0</c:v>
                </c:pt>
                <c:pt idx="337">
                  <c:v>24.0</c:v>
                </c:pt>
                <c:pt idx="338">
                  <c:v>0.0</c:v>
                </c:pt>
                <c:pt idx="339">
                  <c:v>21.0</c:v>
                </c:pt>
                <c:pt idx="340">
                  <c:v>32.0</c:v>
                </c:pt>
                <c:pt idx="341">
                  <c:v>21.0</c:v>
                </c:pt>
                <c:pt idx="342">
                  <c:v>2.0</c:v>
                </c:pt>
                <c:pt idx="343">
                  <c:v>11.0</c:v>
                </c:pt>
                <c:pt idx="344">
                  <c:v>23.0</c:v>
                </c:pt>
                <c:pt idx="345">
                  <c:v>21.0</c:v>
                </c:pt>
                <c:pt idx="346">
                  <c:v>36.0</c:v>
                </c:pt>
                <c:pt idx="347">
                  <c:v>0.0</c:v>
                </c:pt>
                <c:pt idx="348">
                  <c:v>21.0</c:v>
                </c:pt>
                <c:pt idx="349">
                  <c:v>0.0</c:v>
                </c:pt>
                <c:pt idx="350">
                  <c:v>2.0</c:v>
                </c:pt>
                <c:pt idx="351">
                  <c:v>0.0</c:v>
                </c:pt>
                <c:pt idx="352">
                  <c:v>32.0</c:v>
                </c:pt>
                <c:pt idx="353">
                  <c:v>10.0</c:v>
                </c:pt>
                <c:pt idx="354">
                  <c:v>40.0</c:v>
                </c:pt>
                <c:pt idx="355">
                  <c:v>48.0</c:v>
                </c:pt>
                <c:pt idx="356">
                  <c:v>4.0</c:v>
                </c:pt>
                <c:pt idx="357">
                  <c:v>3.0</c:v>
                </c:pt>
                <c:pt idx="358">
                  <c:v>4.0</c:v>
                </c:pt>
                <c:pt idx="359">
                  <c:v>1.0</c:v>
                </c:pt>
                <c:pt idx="360">
                  <c:v>34.0</c:v>
                </c:pt>
                <c:pt idx="361">
                  <c:v>21.0</c:v>
                </c:pt>
                <c:pt idx="362">
                  <c:v>3.0</c:v>
                </c:pt>
                <c:pt idx="363">
                  <c:v>44.0</c:v>
                </c:pt>
                <c:pt idx="364">
                  <c:v>21.0</c:v>
                </c:pt>
                <c:pt idx="365">
                  <c:v>6.0</c:v>
                </c:pt>
                <c:pt idx="366">
                  <c:v>3.0</c:v>
                </c:pt>
                <c:pt idx="367">
                  <c:v>9.0</c:v>
                </c:pt>
                <c:pt idx="368">
                  <c:v>22.0</c:v>
                </c:pt>
                <c:pt idx="369">
                  <c:v>12.0</c:v>
                </c:pt>
                <c:pt idx="370">
                  <c:v>23.0</c:v>
                </c:pt>
                <c:pt idx="371">
                  <c:v>6.0</c:v>
                </c:pt>
                <c:pt idx="372">
                  <c:v>81.0</c:v>
                </c:pt>
                <c:pt idx="373">
                  <c:v>15.0</c:v>
                </c:pt>
                <c:pt idx="374">
                  <c:v>32.0</c:v>
                </c:pt>
                <c:pt idx="375">
                  <c:v>4.0</c:v>
                </c:pt>
                <c:pt idx="376">
                  <c:v>34.0</c:v>
                </c:pt>
                <c:pt idx="377">
                  <c:v>13.0</c:v>
                </c:pt>
                <c:pt idx="378">
                  <c:v>0.0</c:v>
                </c:pt>
                <c:pt idx="379">
                  <c:v>4.0</c:v>
                </c:pt>
                <c:pt idx="380">
                  <c:v>42.0</c:v>
                </c:pt>
                <c:pt idx="381">
                  <c:v>39.0</c:v>
                </c:pt>
                <c:pt idx="382">
                  <c:v>43.0</c:v>
                </c:pt>
                <c:pt idx="383">
                  <c:v>0.0</c:v>
                </c:pt>
                <c:pt idx="384">
                  <c:v>4.0</c:v>
                </c:pt>
                <c:pt idx="385">
                  <c:v>8.0</c:v>
                </c:pt>
                <c:pt idx="386">
                  <c:v>26.0</c:v>
                </c:pt>
                <c:pt idx="387">
                  <c:v>12.0</c:v>
                </c:pt>
                <c:pt idx="388">
                  <c:v>7.0</c:v>
                </c:pt>
                <c:pt idx="389">
                  <c:v>4.0</c:v>
                </c:pt>
                <c:pt idx="390">
                  <c:v>37.0</c:v>
                </c:pt>
                <c:pt idx="391">
                  <c:v>7.0</c:v>
                </c:pt>
                <c:pt idx="392">
                  <c:v>66.0</c:v>
                </c:pt>
                <c:pt idx="393">
                  <c:v>2.0</c:v>
                </c:pt>
                <c:pt idx="394">
                  <c:v>1.0</c:v>
                </c:pt>
                <c:pt idx="395">
                  <c:v>40.0</c:v>
                </c:pt>
                <c:pt idx="396">
                  <c:v>0.0</c:v>
                </c:pt>
                <c:pt idx="397">
                  <c:v>76.0</c:v>
                </c:pt>
                <c:pt idx="398">
                  <c:v>34.0</c:v>
                </c:pt>
                <c:pt idx="399">
                  <c:v>0.0</c:v>
                </c:pt>
                <c:pt idx="400">
                  <c:v>9.0</c:v>
                </c:pt>
                <c:pt idx="401">
                  <c:v>21.0</c:v>
                </c:pt>
                <c:pt idx="402">
                  <c:v>9.0</c:v>
                </c:pt>
                <c:pt idx="403">
                  <c:v>0.0</c:v>
                </c:pt>
                <c:pt idx="404">
                  <c:v>15.0</c:v>
                </c:pt>
                <c:pt idx="405">
                  <c:v>4.0</c:v>
                </c:pt>
                <c:pt idx="406">
                  <c:v>13.0</c:v>
                </c:pt>
                <c:pt idx="407">
                  <c:v>6.0</c:v>
                </c:pt>
                <c:pt idx="408">
                  <c:v>12.0</c:v>
                </c:pt>
                <c:pt idx="409">
                  <c:v>50.0</c:v>
                </c:pt>
                <c:pt idx="410">
                  <c:v>22.0</c:v>
                </c:pt>
                <c:pt idx="411">
                  <c:v>0.0</c:v>
                </c:pt>
                <c:pt idx="412">
                  <c:v>7.0</c:v>
                </c:pt>
                <c:pt idx="413">
                  <c:v>9.0</c:v>
                </c:pt>
                <c:pt idx="414">
                  <c:v>3.0</c:v>
                </c:pt>
                <c:pt idx="415">
                  <c:v>39.0</c:v>
                </c:pt>
                <c:pt idx="416">
                  <c:v>6.0</c:v>
                </c:pt>
                <c:pt idx="417">
                  <c:v>8.0</c:v>
                </c:pt>
                <c:pt idx="418">
                  <c:v>34.0</c:v>
                </c:pt>
                <c:pt idx="419">
                  <c:v>95.0</c:v>
                </c:pt>
                <c:pt idx="420">
                  <c:v>17.0</c:v>
                </c:pt>
                <c:pt idx="421">
                  <c:v>22.0</c:v>
                </c:pt>
                <c:pt idx="422">
                  <c:v>47.0</c:v>
                </c:pt>
                <c:pt idx="423">
                  <c:v>88.0</c:v>
                </c:pt>
                <c:pt idx="424">
                  <c:v>40.0</c:v>
                </c:pt>
                <c:pt idx="425">
                  <c:v>34.0</c:v>
                </c:pt>
                <c:pt idx="426">
                  <c:v>4.0</c:v>
                </c:pt>
                <c:pt idx="427">
                  <c:v>0.0</c:v>
                </c:pt>
                <c:pt idx="428">
                  <c:v>36.0</c:v>
                </c:pt>
                <c:pt idx="429">
                  <c:v>20.0</c:v>
                </c:pt>
                <c:pt idx="430">
                  <c:v>11.0</c:v>
                </c:pt>
                <c:pt idx="431">
                  <c:v>2.0</c:v>
                </c:pt>
                <c:pt idx="432">
                  <c:v>12.0</c:v>
                </c:pt>
                <c:pt idx="433">
                  <c:v>0.0</c:v>
                </c:pt>
                <c:pt idx="434">
                  <c:v>22.0</c:v>
                </c:pt>
                <c:pt idx="435">
                  <c:v>21.0</c:v>
                </c:pt>
                <c:pt idx="436">
                  <c:v>0.0</c:v>
                </c:pt>
                <c:pt idx="437">
                  <c:v>0.0</c:v>
                </c:pt>
                <c:pt idx="438">
                  <c:v>0.0</c:v>
                </c:pt>
                <c:pt idx="439">
                  <c:v>6.0</c:v>
                </c:pt>
                <c:pt idx="440">
                  <c:v>5.0</c:v>
                </c:pt>
                <c:pt idx="441">
                  <c:v>40.0</c:v>
                </c:pt>
                <c:pt idx="442">
                  <c:v>0.0</c:v>
                </c:pt>
                <c:pt idx="443">
                  <c:v>81.0</c:v>
                </c:pt>
                <c:pt idx="444">
                  <c:v>27.0</c:v>
                </c:pt>
                <c:pt idx="445">
                  <c:v>17.0</c:v>
                </c:pt>
                <c:pt idx="446">
                  <c:v>1.0</c:v>
                </c:pt>
                <c:pt idx="447">
                  <c:v>14.0</c:v>
                </c:pt>
                <c:pt idx="448">
                  <c:v>7.0</c:v>
                </c:pt>
                <c:pt idx="449">
                  <c:v>0.0</c:v>
                </c:pt>
                <c:pt idx="450">
                  <c:v>18.0</c:v>
                </c:pt>
                <c:pt idx="451">
                  <c:v>3.0</c:v>
                </c:pt>
                <c:pt idx="452">
                  <c:v>2.0</c:v>
                </c:pt>
                <c:pt idx="453">
                  <c:v>8.0</c:v>
                </c:pt>
                <c:pt idx="454">
                  <c:v>6.0</c:v>
                </c:pt>
                <c:pt idx="455">
                  <c:v>13.0</c:v>
                </c:pt>
                <c:pt idx="456">
                  <c:v>0.0</c:v>
                </c:pt>
                <c:pt idx="457">
                  <c:v>26.0</c:v>
                </c:pt>
                <c:pt idx="458">
                  <c:v>22.0</c:v>
                </c:pt>
                <c:pt idx="459">
                  <c:v>3.0</c:v>
                </c:pt>
                <c:pt idx="460">
                  <c:v>27.0</c:v>
                </c:pt>
                <c:pt idx="461">
                  <c:v>23.0</c:v>
                </c:pt>
                <c:pt idx="462">
                  <c:v>26.0</c:v>
                </c:pt>
                <c:pt idx="463">
                  <c:v>8.0</c:v>
                </c:pt>
                <c:pt idx="464">
                  <c:v>4.0</c:v>
                </c:pt>
                <c:pt idx="465">
                  <c:v>0.0</c:v>
                </c:pt>
                <c:pt idx="466">
                  <c:v>12.0</c:v>
                </c:pt>
                <c:pt idx="467">
                  <c:v>1.0</c:v>
                </c:pt>
                <c:pt idx="468">
                  <c:v>113.0</c:v>
                </c:pt>
                <c:pt idx="469">
                  <c:v>37.0</c:v>
                </c:pt>
                <c:pt idx="470">
                  <c:v>45.0</c:v>
                </c:pt>
                <c:pt idx="471">
                  <c:v>25.0</c:v>
                </c:pt>
                <c:pt idx="472">
                  <c:v>55.0</c:v>
                </c:pt>
                <c:pt idx="473">
                  <c:v>0.0</c:v>
                </c:pt>
                <c:pt idx="474">
                  <c:v>34.0</c:v>
                </c:pt>
                <c:pt idx="475">
                  <c:v>3.0</c:v>
                </c:pt>
                <c:pt idx="476">
                  <c:v>0.0</c:v>
                </c:pt>
                <c:pt idx="477">
                  <c:v>22.0</c:v>
                </c:pt>
                <c:pt idx="478">
                  <c:v>22.0</c:v>
                </c:pt>
                <c:pt idx="479">
                  <c:v>45.0</c:v>
                </c:pt>
                <c:pt idx="480">
                  <c:v>109.0</c:v>
                </c:pt>
                <c:pt idx="481">
                  <c:v>1.0</c:v>
                </c:pt>
                <c:pt idx="482">
                  <c:v>3.0</c:v>
                </c:pt>
                <c:pt idx="483">
                  <c:v>22.0</c:v>
                </c:pt>
                <c:pt idx="484">
                  <c:v>13.0</c:v>
                </c:pt>
                <c:pt idx="485">
                  <c:v>17.0</c:v>
                </c:pt>
                <c:pt idx="486">
                  <c:v>33.0</c:v>
                </c:pt>
                <c:pt idx="487">
                  <c:v>0.0</c:v>
                </c:pt>
                <c:pt idx="488">
                  <c:v>56.0</c:v>
                </c:pt>
                <c:pt idx="489">
                  <c:v>28.0</c:v>
                </c:pt>
                <c:pt idx="490">
                  <c:v>30.0</c:v>
                </c:pt>
                <c:pt idx="491">
                  <c:v>20.0</c:v>
                </c:pt>
                <c:pt idx="492">
                  <c:v>179.0</c:v>
                </c:pt>
                <c:pt idx="493">
                  <c:v>32.0</c:v>
                </c:pt>
                <c:pt idx="494">
                  <c:v>14.0</c:v>
                </c:pt>
                <c:pt idx="495">
                  <c:v>10.0</c:v>
                </c:pt>
                <c:pt idx="496">
                  <c:v>8.0</c:v>
                </c:pt>
                <c:pt idx="497">
                  <c:v>4.0</c:v>
                </c:pt>
                <c:pt idx="498">
                  <c:v>18.0</c:v>
                </c:pt>
                <c:pt idx="499">
                  <c:v>0.0</c:v>
                </c:pt>
              </c:numCache>
            </c:numRef>
          </c:yVal>
          <c:smooth val="0"/>
        </c:ser>
        <c:ser>
          <c:idx val="1"/>
          <c:order val="1"/>
          <c:tx>
            <c:v>Random</c:v>
          </c:tx>
          <c:spPr>
            <a:ln w="25400" cap="rnd">
              <a:noFill/>
              <a:round/>
            </a:ln>
            <a:effectLst/>
          </c:spPr>
          <c:marker>
            <c:symbol val="circle"/>
            <c:size val="3"/>
            <c:spPr>
              <a:solidFill>
                <a:schemeClr val="bg1">
                  <a:lumMod val="50000"/>
                </a:schemeClr>
              </a:solidFill>
              <a:ln w="9525">
                <a:solidFill>
                  <a:schemeClr val="bg1">
                    <a:lumMod val="50000"/>
                  </a:schemeClr>
                </a:solidFill>
              </a:ln>
              <a:effectLst/>
            </c:spPr>
          </c:marker>
          <c:xVal>
            <c:numRef>
              <c:f>'scatterplot-fpd-no-adblocker'!$A$502:$A$1001</c:f>
              <c:numCache>
                <c:formatCode>General</c:formatCode>
                <c:ptCount val="500"/>
                <c:pt idx="0">
                  <c:v>501.0</c:v>
                </c:pt>
                <c:pt idx="1">
                  <c:v>502.0</c:v>
                </c:pt>
                <c:pt idx="2">
                  <c:v>503.0</c:v>
                </c:pt>
                <c:pt idx="3">
                  <c:v>504.0</c:v>
                </c:pt>
                <c:pt idx="4">
                  <c:v>505.0</c:v>
                </c:pt>
                <c:pt idx="5">
                  <c:v>506.0</c:v>
                </c:pt>
                <c:pt idx="6">
                  <c:v>507.0</c:v>
                </c:pt>
                <c:pt idx="7">
                  <c:v>508.0</c:v>
                </c:pt>
                <c:pt idx="8">
                  <c:v>509.0</c:v>
                </c:pt>
                <c:pt idx="9">
                  <c:v>510.0</c:v>
                </c:pt>
                <c:pt idx="10">
                  <c:v>511.0</c:v>
                </c:pt>
                <c:pt idx="11">
                  <c:v>512.0</c:v>
                </c:pt>
                <c:pt idx="12">
                  <c:v>513.0</c:v>
                </c:pt>
                <c:pt idx="13">
                  <c:v>514.0</c:v>
                </c:pt>
                <c:pt idx="14">
                  <c:v>515.0</c:v>
                </c:pt>
                <c:pt idx="15">
                  <c:v>516.0</c:v>
                </c:pt>
                <c:pt idx="16">
                  <c:v>517.0</c:v>
                </c:pt>
                <c:pt idx="17">
                  <c:v>518.0</c:v>
                </c:pt>
                <c:pt idx="18">
                  <c:v>519.0</c:v>
                </c:pt>
                <c:pt idx="19">
                  <c:v>520.0</c:v>
                </c:pt>
                <c:pt idx="20">
                  <c:v>521.0</c:v>
                </c:pt>
                <c:pt idx="21">
                  <c:v>522.0</c:v>
                </c:pt>
                <c:pt idx="22">
                  <c:v>523.0</c:v>
                </c:pt>
                <c:pt idx="23">
                  <c:v>524.0</c:v>
                </c:pt>
                <c:pt idx="24">
                  <c:v>525.0</c:v>
                </c:pt>
                <c:pt idx="25">
                  <c:v>526.0</c:v>
                </c:pt>
                <c:pt idx="26">
                  <c:v>527.0</c:v>
                </c:pt>
                <c:pt idx="27">
                  <c:v>528.0</c:v>
                </c:pt>
                <c:pt idx="28">
                  <c:v>529.0</c:v>
                </c:pt>
                <c:pt idx="29">
                  <c:v>530.0</c:v>
                </c:pt>
                <c:pt idx="30">
                  <c:v>531.0</c:v>
                </c:pt>
                <c:pt idx="31">
                  <c:v>532.0</c:v>
                </c:pt>
                <c:pt idx="32">
                  <c:v>533.0</c:v>
                </c:pt>
                <c:pt idx="33">
                  <c:v>534.0</c:v>
                </c:pt>
                <c:pt idx="34">
                  <c:v>535.0</c:v>
                </c:pt>
                <c:pt idx="35">
                  <c:v>536.0</c:v>
                </c:pt>
                <c:pt idx="36">
                  <c:v>537.0</c:v>
                </c:pt>
                <c:pt idx="37">
                  <c:v>538.0</c:v>
                </c:pt>
                <c:pt idx="38">
                  <c:v>539.0</c:v>
                </c:pt>
                <c:pt idx="39">
                  <c:v>540.0</c:v>
                </c:pt>
                <c:pt idx="40">
                  <c:v>541.0</c:v>
                </c:pt>
                <c:pt idx="41">
                  <c:v>542.0</c:v>
                </c:pt>
                <c:pt idx="42">
                  <c:v>543.0</c:v>
                </c:pt>
                <c:pt idx="43">
                  <c:v>544.0</c:v>
                </c:pt>
                <c:pt idx="44">
                  <c:v>545.0</c:v>
                </c:pt>
                <c:pt idx="45">
                  <c:v>546.0</c:v>
                </c:pt>
                <c:pt idx="46">
                  <c:v>547.0</c:v>
                </c:pt>
                <c:pt idx="47">
                  <c:v>548.0</c:v>
                </c:pt>
                <c:pt idx="48">
                  <c:v>549.0</c:v>
                </c:pt>
                <c:pt idx="49">
                  <c:v>550.0</c:v>
                </c:pt>
                <c:pt idx="50">
                  <c:v>551.0</c:v>
                </c:pt>
                <c:pt idx="51">
                  <c:v>552.0</c:v>
                </c:pt>
                <c:pt idx="52">
                  <c:v>553.0</c:v>
                </c:pt>
                <c:pt idx="53">
                  <c:v>554.0</c:v>
                </c:pt>
                <c:pt idx="54">
                  <c:v>555.0</c:v>
                </c:pt>
                <c:pt idx="55">
                  <c:v>556.0</c:v>
                </c:pt>
                <c:pt idx="56">
                  <c:v>557.0</c:v>
                </c:pt>
                <c:pt idx="57">
                  <c:v>558.0</c:v>
                </c:pt>
                <c:pt idx="58">
                  <c:v>559.0</c:v>
                </c:pt>
                <c:pt idx="59">
                  <c:v>560.0</c:v>
                </c:pt>
                <c:pt idx="60">
                  <c:v>561.0</c:v>
                </c:pt>
                <c:pt idx="61">
                  <c:v>562.0</c:v>
                </c:pt>
                <c:pt idx="62">
                  <c:v>563.0</c:v>
                </c:pt>
                <c:pt idx="63">
                  <c:v>564.0</c:v>
                </c:pt>
                <c:pt idx="64">
                  <c:v>565.0</c:v>
                </c:pt>
                <c:pt idx="65">
                  <c:v>566.0</c:v>
                </c:pt>
                <c:pt idx="66">
                  <c:v>567.0</c:v>
                </c:pt>
                <c:pt idx="67">
                  <c:v>568.0</c:v>
                </c:pt>
                <c:pt idx="68">
                  <c:v>569.0</c:v>
                </c:pt>
                <c:pt idx="69">
                  <c:v>570.0</c:v>
                </c:pt>
                <c:pt idx="70">
                  <c:v>571.0</c:v>
                </c:pt>
                <c:pt idx="71">
                  <c:v>572.0</c:v>
                </c:pt>
                <c:pt idx="72">
                  <c:v>573.0</c:v>
                </c:pt>
                <c:pt idx="73">
                  <c:v>574.0</c:v>
                </c:pt>
                <c:pt idx="74">
                  <c:v>575.0</c:v>
                </c:pt>
                <c:pt idx="75">
                  <c:v>576.0</c:v>
                </c:pt>
                <c:pt idx="76">
                  <c:v>577.0</c:v>
                </c:pt>
                <c:pt idx="77">
                  <c:v>578.0</c:v>
                </c:pt>
                <c:pt idx="78">
                  <c:v>579.0</c:v>
                </c:pt>
                <c:pt idx="79">
                  <c:v>580.0</c:v>
                </c:pt>
                <c:pt idx="80">
                  <c:v>581.0</c:v>
                </c:pt>
                <c:pt idx="81">
                  <c:v>582.0</c:v>
                </c:pt>
                <c:pt idx="82">
                  <c:v>583.0</c:v>
                </c:pt>
                <c:pt idx="83">
                  <c:v>584.0</c:v>
                </c:pt>
                <c:pt idx="84">
                  <c:v>585.0</c:v>
                </c:pt>
                <c:pt idx="85">
                  <c:v>586.0</c:v>
                </c:pt>
                <c:pt idx="86">
                  <c:v>587.0</c:v>
                </c:pt>
                <c:pt idx="87">
                  <c:v>588.0</c:v>
                </c:pt>
                <c:pt idx="88">
                  <c:v>589.0</c:v>
                </c:pt>
                <c:pt idx="89">
                  <c:v>590.0</c:v>
                </c:pt>
                <c:pt idx="90">
                  <c:v>591.0</c:v>
                </c:pt>
                <c:pt idx="91">
                  <c:v>592.0</c:v>
                </c:pt>
                <c:pt idx="92">
                  <c:v>593.0</c:v>
                </c:pt>
                <c:pt idx="93">
                  <c:v>594.0</c:v>
                </c:pt>
                <c:pt idx="94">
                  <c:v>595.0</c:v>
                </c:pt>
                <c:pt idx="95">
                  <c:v>596.0</c:v>
                </c:pt>
                <c:pt idx="96">
                  <c:v>597.0</c:v>
                </c:pt>
                <c:pt idx="97">
                  <c:v>598.0</c:v>
                </c:pt>
                <c:pt idx="98">
                  <c:v>599.0</c:v>
                </c:pt>
                <c:pt idx="99">
                  <c:v>600.0</c:v>
                </c:pt>
                <c:pt idx="100">
                  <c:v>601.0</c:v>
                </c:pt>
                <c:pt idx="101">
                  <c:v>602.0</c:v>
                </c:pt>
                <c:pt idx="102">
                  <c:v>603.0</c:v>
                </c:pt>
                <c:pt idx="103">
                  <c:v>604.0</c:v>
                </c:pt>
                <c:pt idx="104">
                  <c:v>605.0</c:v>
                </c:pt>
                <c:pt idx="105">
                  <c:v>606.0</c:v>
                </c:pt>
                <c:pt idx="106">
                  <c:v>607.0</c:v>
                </c:pt>
                <c:pt idx="107">
                  <c:v>608.0</c:v>
                </c:pt>
                <c:pt idx="108">
                  <c:v>609.0</c:v>
                </c:pt>
                <c:pt idx="109">
                  <c:v>610.0</c:v>
                </c:pt>
                <c:pt idx="110">
                  <c:v>611.0</c:v>
                </c:pt>
                <c:pt idx="111">
                  <c:v>612.0</c:v>
                </c:pt>
                <c:pt idx="112">
                  <c:v>613.0</c:v>
                </c:pt>
                <c:pt idx="113">
                  <c:v>614.0</c:v>
                </c:pt>
                <c:pt idx="114">
                  <c:v>615.0</c:v>
                </c:pt>
                <c:pt idx="115">
                  <c:v>616.0</c:v>
                </c:pt>
                <c:pt idx="116">
                  <c:v>617.0</c:v>
                </c:pt>
                <c:pt idx="117">
                  <c:v>618.0</c:v>
                </c:pt>
                <c:pt idx="118">
                  <c:v>619.0</c:v>
                </c:pt>
                <c:pt idx="119">
                  <c:v>620.0</c:v>
                </c:pt>
                <c:pt idx="120">
                  <c:v>621.0</c:v>
                </c:pt>
                <c:pt idx="121">
                  <c:v>622.0</c:v>
                </c:pt>
                <c:pt idx="122">
                  <c:v>623.0</c:v>
                </c:pt>
                <c:pt idx="123">
                  <c:v>624.0</c:v>
                </c:pt>
                <c:pt idx="124">
                  <c:v>625.0</c:v>
                </c:pt>
                <c:pt idx="125">
                  <c:v>626.0</c:v>
                </c:pt>
                <c:pt idx="126">
                  <c:v>627.0</c:v>
                </c:pt>
                <c:pt idx="127">
                  <c:v>628.0</c:v>
                </c:pt>
                <c:pt idx="128">
                  <c:v>629.0</c:v>
                </c:pt>
                <c:pt idx="129">
                  <c:v>630.0</c:v>
                </c:pt>
                <c:pt idx="130">
                  <c:v>631.0</c:v>
                </c:pt>
                <c:pt idx="131">
                  <c:v>632.0</c:v>
                </c:pt>
                <c:pt idx="132">
                  <c:v>633.0</c:v>
                </c:pt>
                <c:pt idx="133">
                  <c:v>634.0</c:v>
                </c:pt>
                <c:pt idx="134">
                  <c:v>635.0</c:v>
                </c:pt>
                <c:pt idx="135">
                  <c:v>636.0</c:v>
                </c:pt>
                <c:pt idx="136">
                  <c:v>637.0</c:v>
                </c:pt>
                <c:pt idx="137">
                  <c:v>638.0</c:v>
                </c:pt>
                <c:pt idx="138">
                  <c:v>639.0</c:v>
                </c:pt>
                <c:pt idx="139">
                  <c:v>640.0</c:v>
                </c:pt>
                <c:pt idx="140">
                  <c:v>641.0</c:v>
                </c:pt>
                <c:pt idx="141">
                  <c:v>642.0</c:v>
                </c:pt>
                <c:pt idx="142">
                  <c:v>643.0</c:v>
                </c:pt>
                <c:pt idx="143">
                  <c:v>644.0</c:v>
                </c:pt>
                <c:pt idx="144">
                  <c:v>645.0</c:v>
                </c:pt>
                <c:pt idx="145">
                  <c:v>646.0</c:v>
                </c:pt>
                <c:pt idx="146">
                  <c:v>647.0</c:v>
                </c:pt>
                <c:pt idx="147">
                  <c:v>648.0</c:v>
                </c:pt>
                <c:pt idx="148">
                  <c:v>649.0</c:v>
                </c:pt>
                <c:pt idx="149">
                  <c:v>650.0</c:v>
                </c:pt>
                <c:pt idx="150">
                  <c:v>651.0</c:v>
                </c:pt>
                <c:pt idx="151">
                  <c:v>652.0</c:v>
                </c:pt>
                <c:pt idx="152">
                  <c:v>653.0</c:v>
                </c:pt>
                <c:pt idx="153">
                  <c:v>654.0</c:v>
                </c:pt>
                <c:pt idx="154">
                  <c:v>655.0</c:v>
                </c:pt>
                <c:pt idx="155">
                  <c:v>656.0</c:v>
                </c:pt>
                <c:pt idx="156">
                  <c:v>657.0</c:v>
                </c:pt>
                <c:pt idx="157">
                  <c:v>658.0</c:v>
                </c:pt>
                <c:pt idx="158">
                  <c:v>659.0</c:v>
                </c:pt>
                <c:pt idx="159">
                  <c:v>660.0</c:v>
                </c:pt>
                <c:pt idx="160">
                  <c:v>661.0</c:v>
                </c:pt>
                <c:pt idx="161">
                  <c:v>662.0</c:v>
                </c:pt>
                <c:pt idx="162">
                  <c:v>663.0</c:v>
                </c:pt>
                <c:pt idx="163">
                  <c:v>664.0</c:v>
                </c:pt>
                <c:pt idx="164">
                  <c:v>665.0</c:v>
                </c:pt>
                <c:pt idx="165">
                  <c:v>666.0</c:v>
                </c:pt>
                <c:pt idx="166">
                  <c:v>667.0</c:v>
                </c:pt>
                <c:pt idx="167">
                  <c:v>668.0</c:v>
                </c:pt>
                <c:pt idx="168">
                  <c:v>669.0</c:v>
                </c:pt>
                <c:pt idx="169">
                  <c:v>670.0</c:v>
                </c:pt>
                <c:pt idx="170">
                  <c:v>671.0</c:v>
                </c:pt>
                <c:pt idx="171">
                  <c:v>672.0</c:v>
                </c:pt>
                <c:pt idx="172">
                  <c:v>673.0</c:v>
                </c:pt>
                <c:pt idx="173">
                  <c:v>674.0</c:v>
                </c:pt>
                <c:pt idx="174">
                  <c:v>675.0</c:v>
                </c:pt>
                <c:pt idx="175">
                  <c:v>676.0</c:v>
                </c:pt>
                <c:pt idx="176">
                  <c:v>677.0</c:v>
                </c:pt>
                <c:pt idx="177">
                  <c:v>678.0</c:v>
                </c:pt>
                <c:pt idx="178">
                  <c:v>679.0</c:v>
                </c:pt>
                <c:pt idx="179">
                  <c:v>680.0</c:v>
                </c:pt>
                <c:pt idx="180">
                  <c:v>681.0</c:v>
                </c:pt>
                <c:pt idx="181">
                  <c:v>682.0</c:v>
                </c:pt>
                <c:pt idx="182">
                  <c:v>683.0</c:v>
                </c:pt>
                <c:pt idx="183">
                  <c:v>684.0</c:v>
                </c:pt>
                <c:pt idx="184">
                  <c:v>685.0</c:v>
                </c:pt>
                <c:pt idx="185">
                  <c:v>686.0</c:v>
                </c:pt>
                <c:pt idx="186">
                  <c:v>687.0</c:v>
                </c:pt>
                <c:pt idx="187">
                  <c:v>688.0</c:v>
                </c:pt>
                <c:pt idx="188">
                  <c:v>689.0</c:v>
                </c:pt>
                <c:pt idx="189">
                  <c:v>690.0</c:v>
                </c:pt>
                <c:pt idx="190">
                  <c:v>691.0</c:v>
                </c:pt>
                <c:pt idx="191">
                  <c:v>692.0</c:v>
                </c:pt>
                <c:pt idx="192">
                  <c:v>693.0</c:v>
                </c:pt>
                <c:pt idx="193">
                  <c:v>694.0</c:v>
                </c:pt>
                <c:pt idx="194">
                  <c:v>695.0</c:v>
                </c:pt>
                <c:pt idx="195">
                  <c:v>696.0</c:v>
                </c:pt>
                <c:pt idx="196">
                  <c:v>697.0</c:v>
                </c:pt>
                <c:pt idx="197">
                  <c:v>698.0</c:v>
                </c:pt>
                <c:pt idx="198">
                  <c:v>699.0</c:v>
                </c:pt>
                <c:pt idx="199">
                  <c:v>700.0</c:v>
                </c:pt>
                <c:pt idx="200">
                  <c:v>701.0</c:v>
                </c:pt>
                <c:pt idx="201">
                  <c:v>702.0</c:v>
                </c:pt>
                <c:pt idx="202">
                  <c:v>703.0</c:v>
                </c:pt>
                <c:pt idx="203">
                  <c:v>704.0</c:v>
                </c:pt>
                <c:pt idx="204">
                  <c:v>705.0</c:v>
                </c:pt>
                <c:pt idx="205">
                  <c:v>706.0</c:v>
                </c:pt>
                <c:pt idx="206">
                  <c:v>707.0</c:v>
                </c:pt>
                <c:pt idx="207">
                  <c:v>708.0</c:v>
                </c:pt>
                <c:pt idx="208">
                  <c:v>709.0</c:v>
                </c:pt>
                <c:pt idx="209">
                  <c:v>710.0</c:v>
                </c:pt>
                <c:pt idx="210">
                  <c:v>711.0</c:v>
                </c:pt>
                <c:pt idx="211">
                  <c:v>712.0</c:v>
                </c:pt>
                <c:pt idx="212">
                  <c:v>713.0</c:v>
                </c:pt>
                <c:pt idx="213">
                  <c:v>714.0</c:v>
                </c:pt>
                <c:pt idx="214">
                  <c:v>715.0</c:v>
                </c:pt>
                <c:pt idx="215">
                  <c:v>716.0</c:v>
                </c:pt>
                <c:pt idx="216">
                  <c:v>717.0</c:v>
                </c:pt>
                <c:pt idx="217">
                  <c:v>718.0</c:v>
                </c:pt>
                <c:pt idx="218">
                  <c:v>719.0</c:v>
                </c:pt>
                <c:pt idx="219">
                  <c:v>720.0</c:v>
                </c:pt>
                <c:pt idx="220">
                  <c:v>721.0</c:v>
                </c:pt>
                <c:pt idx="221">
                  <c:v>722.0</c:v>
                </c:pt>
                <c:pt idx="222">
                  <c:v>723.0</c:v>
                </c:pt>
                <c:pt idx="223">
                  <c:v>724.0</c:v>
                </c:pt>
                <c:pt idx="224">
                  <c:v>725.0</c:v>
                </c:pt>
                <c:pt idx="225">
                  <c:v>726.0</c:v>
                </c:pt>
                <c:pt idx="226">
                  <c:v>727.0</c:v>
                </c:pt>
                <c:pt idx="227">
                  <c:v>728.0</c:v>
                </c:pt>
                <c:pt idx="228">
                  <c:v>729.0</c:v>
                </c:pt>
                <c:pt idx="229">
                  <c:v>730.0</c:v>
                </c:pt>
                <c:pt idx="230">
                  <c:v>731.0</c:v>
                </c:pt>
                <c:pt idx="231">
                  <c:v>732.0</c:v>
                </c:pt>
                <c:pt idx="232">
                  <c:v>733.0</c:v>
                </c:pt>
                <c:pt idx="233">
                  <c:v>734.0</c:v>
                </c:pt>
                <c:pt idx="234">
                  <c:v>735.0</c:v>
                </c:pt>
                <c:pt idx="235">
                  <c:v>736.0</c:v>
                </c:pt>
                <c:pt idx="236">
                  <c:v>737.0</c:v>
                </c:pt>
                <c:pt idx="237">
                  <c:v>738.0</c:v>
                </c:pt>
                <c:pt idx="238">
                  <c:v>739.0</c:v>
                </c:pt>
                <c:pt idx="239">
                  <c:v>740.0</c:v>
                </c:pt>
                <c:pt idx="240">
                  <c:v>741.0</c:v>
                </c:pt>
                <c:pt idx="241">
                  <c:v>742.0</c:v>
                </c:pt>
                <c:pt idx="242">
                  <c:v>743.0</c:v>
                </c:pt>
                <c:pt idx="243">
                  <c:v>744.0</c:v>
                </c:pt>
                <c:pt idx="244">
                  <c:v>745.0</c:v>
                </c:pt>
                <c:pt idx="245">
                  <c:v>746.0</c:v>
                </c:pt>
                <c:pt idx="246">
                  <c:v>747.0</c:v>
                </c:pt>
                <c:pt idx="247">
                  <c:v>748.0</c:v>
                </c:pt>
                <c:pt idx="248">
                  <c:v>749.0</c:v>
                </c:pt>
                <c:pt idx="249">
                  <c:v>750.0</c:v>
                </c:pt>
                <c:pt idx="250">
                  <c:v>751.0</c:v>
                </c:pt>
                <c:pt idx="251">
                  <c:v>752.0</c:v>
                </c:pt>
                <c:pt idx="252">
                  <c:v>753.0</c:v>
                </c:pt>
                <c:pt idx="253">
                  <c:v>754.0</c:v>
                </c:pt>
                <c:pt idx="254">
                  <c:v>755.0</c:v>
                </c:pt>
                <c:pt idx="255">
                  <c:v>756.0</c:v>
                </c:pt>
                <c:pt idx="256">
                  <c:v>757.0</c:v>
                </c:pt>
                <c:pt idx="257">
                  <c:v>758.0</c:v>
                </c:pt>
                <c:pt idx="258">
                  <c:v>759.0</c:v>
                </c:pt>
                <c:pt idx="259">
                  <c:v>760.0</c:v>
                </c:pt>
                <c:pt idx="260">
                  <c:v>761.0</c:v>
                </c:pt>
                <c:pt idx="261">
                  <c:v>762.0</c:v>
                </c:pt>
                <c:pt idx="262">
                  <c:v>763.0</c:v>
                </c:pt>
                <c:pt idx="263">
                  <c:v>764.0</c:v>
                </c:pt>
                <c:pt idx="264">
                  <c:v>765.0</c:v>
                </c:pt>
                <c:pt idx="265">
                  <c:v>766.0</c:v>
                </c:pt>
                <c:pt idx="266">
                  <c:v>767.0</c:v>
                </c:pt>
                <c:pt idx="267">
                  <c:v>768.0</c:v>
                </c:pt>
                <c:pt idx="268">
                  <c:v>769.0</c:v>
                </c:pt>
                <c:pt idx="269">
                  <c:v>770.0</c:v>
                </c:pt>
                <c:pt idx="270">
                  <c:v>771.0</c:v>
                </c:pt>
                <c:pt idx="271">
                  <c:v>772.0</c:v>
                </c:pt>
                <c:pt idx="272">
                  <c:v>773.0</c:v>
                </c:pt>
                <c:pt idx="273">
                  <c:v>774.0</c:v>
                </c:pt>
                <c:pt idx="274">
                  <c:v>775.0</c:v>
                </c:pt>
                <c:pt idx="275">
                  <c:v>776.0</c:v>
                </c:pt>
                <c:pt idx="276">
                  <c:v>777.0</c:v>
                </c:pt>
                <c:pt idx="277">
                  <c:v>778.0</c:v>
                </c:pt>
                <c:pt idx="278">
                  <c:v>779.0</c:v>
                </c:pt>
                <c:pt idx="279">
                  <c:v>780.0</c:v>
                </c:pt>
                <c:pt idx="280">
                  <c:v>781.0</c:v>
                </c:pt>
                <c:pt idx="281">
                  <c:v>782.0</c:v>
                </c:pt>
                <c:pt idx="282">
                  <c:v>783.0</c:v>
                </c:pt>
                <c:pt idx="283">
                  <c:v>784.0</c:v>
                </c:pt>
                <c:pt idx="284">
                  <c:v>785.0</c:v>
                </c:pt>
                <c:pt idx="285">
                  <c:v>786.0</c:v>
                </c:pt>
                <c:pt idx="286">
                  <c:v>787.0</c:v>
                </c:pt>
                <c:pt idx="287">
                  <c:v>788.0</c:v>
                </c:pt>
                <c:pt idx="288">
                  <c:v>789.0</c:v>
                </c:pt>
                <c:pt idx="289">
                  <c:v>790.0</c:v>
                </c:pt>
                <c:pt idx="290">
                  <c:v>791.0</c:v>
                </c:pt>
                <c:pt idx="291">
                  <c:v>792.0</c:v>
                </c:pt>
                <c:pt idx="292">
                  <c:v>793.0</c:v>
                </c:pt>
                <c:pt idx="293">
                  <c:v>794.0</c:v>
                </c:pt>
                <c:pt idx="294">
                  <c:v>795.0</c:v>
                </c:pt>
                <c:pt idx="295">
                  <c:v>796.0</c:v>
                </c:pt>
                <c:pt idx="296">
                  <c:v>797.0</c:v>
                </c:pt>
                <c:pt idx="297">
                  <c:v>798.0</c:v>
                </c:pt>
                <c:pt idx="298">
                  <c:v>799.0</c:v>
                </c:pt>
                <c:pt idx="299">
                  <c:v>800.0</c:v>
                </c:pt>
                <c:pt idx="300">
                  <c:v>801.0</c:v>
                </c:pt>
                <c:pt idx="301">
                  <c:v>802.0</c:v>
                </c:pt>
                <c:pt idx="302">
                  <c:v>803.0</c:v>
                </c:pt>
                <c:pt idx="303">
                  <c:v>804.0</c:v>
                </c:pt>
                <c:pt idx="304">
                  <c:v>805.0</c:v>
                </c:pt>
                <c:pt idx="305">
                  <c:v>806.0</c:v>
                </c:pt>
                <c:pt idx="306">
                  <c:v>807.0</c:v>
                </c:pt>
                <c:pt idx="307">
                  <c:v>808.0</c:v>
                </c:pt>
                <c:pt idx="308">
                  <c:v>809.0</c:v>
                </c:pt>
                <c:pt idx="309">
                  <c:v>810.0</c:v>
                </c:pt>
                <c:pt idx="310">
                  <c:v>811.0</c:v>
                </c:pt>
                <c:pt idx="311">
                  <c:v>812.0</c:v>
                </c:pt>
                <c:pt idx="312">
                  <c:v>813.0</c:v>
                </c:pt>
                <c:pt idx="313">
                  <c:v>814.0</c:v>
                </c:pt>
                <c:pt idx="314">
                  <c:v>815.0</c:v>
                </c:pt>
                <c:pt idx="315">
                  <c:v>816.0</c:v>
                </c:pt>
                <c:pt idx="316">
                  <c:v>817.0</c:v>
                </c:pt>
                <c:pt idx="317">
                  <c:v>818.0</c:v>
                </c:pt>
                <c:pt idx="318">
                  <c:v>819.0</c:v>
                </c:pt>
                <c:pt idx="319">
                  <c:v>820.0</c:v>
                </c:pt>
                <c:pt idx="320">
                  <c:v>821.0</c:v>
                </c:pt>
                <c:pt idx="321">
                  <c:v>822.0</c:v>
                </c:pt>
                <c:pt idx="322">
                  <c:v>823.0</c:v>
                </c:pt>
                <c:pt idx="323">
                  <c:v>824.0</c:v>
                </c:pt>
                <c:pt idx="324">
                  <c:v>825.0</c:v>
                </c:pt>
                <c:pt idx="325">
                  <c:v>826.0</c:v>
                </c:pt>
                <c:pt idx="326">
                  <c:v>827.0</c:v>
                </c:pt>
                <c:pt idx="327">
                  <c:v>828.0</c:v>
                </c:pt>
                <c:pt idx="328">
                  <c:v>829.0</c:v>
                </c:pt>
                <c:pt idx="329">
                  <c:v>830.0</c:v>
                </c:pt>
                <c:pt idx="330">
                  <c:v>831.0</c:v>
                </c:pt>
                <c:pt idx="331">
                  <c:v>832.0</c:v>
                </c:pt>
                <c:pt idx="332">
                  <c:v>833.0</c:v>
                </c:pt>
                <c:pt idx="333">
                  <c:v>834.0</c:v>
                </c:pt>
                <c:pt idx="334">
                  <c:v>835.0</c:v>
                </c:pt>
                <c:pt idx="335">
                  <c:v>836.0</c:v>
                </c:pt>
                <c:pt idx="336">
                  <c:v>837.0</c:v>
                </c:pt>
                <c:pt idx="337">
                  <c:v>838.0</c:v>
                </c:pt>
                <c:pt idx="338">
                  <c:v>839.0</c:v>
                </c:pt>
                <c:pt idx="339">
                  <c:v>840.0</c:v>
                </c:pt>
                <c:pt idx="340">
                  <c:v>841.0</c:v>
                </c:pt>
                <c:pt idx="341">
                  <c:v>842.0</c:v>
                </c:pt>
                <c:pt idx="342">
                  <c:v>843.0</c:v>
                </c:pt>
                <c:pt idx="343">
                  <c:v>844.0</c:v>
                </c:pt>
                <c:pt idx="344">
                  <c:v>845.0</c:v>
                </c:pt>
                <c:pt idx="345">
                  <c:v>846.0</c:v>
                </c:pt>
                <c:pt idx="346">
                  <c:v>847.0</c:v>
                </c:pt>
                <c:pt idx="347">
                  <c:v>848.0</c:v>
                </c:pt>
                <c:pt idx="348">
                  <c:v>849.0</c:v>
                </c:pt>
                <c:pt idx="349">
                  <c:v>850.0</c:v>
                </c:pt>
                <c:pt idx="350">
                  <c:v>851.0</c:v>
                </c:pt>
                <c:pt idx="351">
                  <c:v>852.0</c:v>
                </c:pt>
                <c:pt idx="352">
                  <c:v>853.0</c:v>
                </c:pt>
                <c:pt idx="353">
                  <c:v>854.0</c:v>
                </c:pt>
                <c:pt idx="354">
                  <c:v>855.0</c:v>
                </c:pt>
                <c:pt idx="355">
                  <c:v>856.0</c:v>
                </c:pt>
                <c:pt idx="356">
                  <c:v>857.0</c:v>
                </c:pt>
                <c:pt idx="357">
                  <c:v>858.0</c:v>
                </c:pt>
                <c:pt idx="358">
                  <c:v>859.0</c:v>
                </c:pt>
                <c:pt idx="359">
                  <c:v>860.0</c:v>
                </c:pt>
                <c:pt idx="360">
                  <c:v>861.0</c:v>
                </c:pt>
                <c:pt idx="361">
                  <c:v>862.0</c:v>
                </c:pt>
                <c:pt idx="362">
                  <c:v>863.0</c:v>
                </c:pt>
                <c:pt idx="363">
                  <c:v>864.0</c:v>
                </c:pt>
                <c:pt idx="364">
                  <c:v>865.0</c:v>
                </c:pt>
                <c:pt idx="365">
                  <c:v>866.0</c:v>
                </c:pt>
                <c:pt idx="366">
                  <c:v>867.0</c:v>
                </c:pt>
                <c:pt idx="367">
                  <c:v>868.0</c:v>
                </c:pt>
                <c:pt idx="368">
                  <c:v>869.0</c:v>
                </c:pt>
                <c:pt idx="369">
                  <c:v>870.0</c:v>
                </c:pt>
                <c:pt idx="370">
                  <c:v>871.0</c:v>
                </c:pt>
                <c:pt idx="371">
                  <c:v>872.0</c:v>
                </c:pt>
                <c:pt idx="372">
                  <c:v>873.0</c:v>
                </c:pt>
                <c:pt idx="373">
                  <c:v>874.0</c:v>
                </c:pt>
                <c:pt idx="374">
                  <c:v>875.0</c:v>
                </c:pt>
                <c:pt idx="375">
                  <c:v>876.0</c:v>
                </c:pt>
                <c:pt idx="376">
                  <c:v>877.0</c:v>
                </c:pt>
                <c:pt idx="377">
                  <c:v>878.0</c:v>
                </c:pt>
                <c:pt idx="378">
                  <c:v>879.0</c:v>
                </c:pt>
                <c:pt idx="379">
                  <c:v>880.0</c:v>
                </c:pt>
                <c:pt idx="380">
                  <c:v>881.0</c:v>
                </c:pt>
                <c:pt idx="381">
                  <c:v>882.0</c:v>
                </c:pt>
                <c:pt idx="382">
                  <c:v>883.0</c:v>
                </c:pt>
                <c:pt idx="383">
                  <c:v>884.0</c:v>
                </c:pt>
                <c:pt idx="384">
                  <c:v>885.0</c:v>
                </c:pt>
                <c:pt idx="385">
                  <c:v>886.0</c:v>
                </c:pt>
                <c:pt idx="386">
                  <c:v>887.0</c:v>
                </c:pt>
                <c:pt idx="387">
                  <c:v>888.0</c:v>
                </c:pt>
                <c:pt idx="388">
                  <c:v>889.0</c:v>
                </c:pt>
                <c:pt idx="389">
                  <c:v>890.0</c:v>
                </c:pt>
                <c:pt idx="390">
                  <c:v>891.0</c:v>
                </c:pt>
                <c:pt idx="391">
                  <c:v>892.0</c:v>
                </c:pt>
                <c:pt idx="392">
                  <c:v>893.0</c:v>
                </c:pt>
                <c:pt idx="393">
                  <c:v>894.0</c:v>
                </c:pt>
                <c:pt idx="394">
                  <c:v>895.0</c:v>
                </c:pt>
                <c:pt idx="395">
                  <c:v>896.0</c:v>
                </c:pt>
                <c:pt idx="396">
                  <c:v>897.0</c:v>
                </c:pt>
                <c:pt idx="397">
                  <c:v>898.0</c:v>
                </c:pt>
                <c:pt idx="398">
                  <c:v>899.0</c:v>
                </c:pt>
                <c:pt idx="399">
                  <c:v>900.0</c:v>
                </c:pt>
                <c:pt idx="400">
                  <c:v>901.0</c:v>
                </c:pt>
                <c:pt idx="401">
                  <c:v>902.0</c:v>
                </c:pt>
                <c:pt idx="402">
                  <c:v>903.0</c:v>
                </c:pt>
                <c:pt idx="403">
                  <c:v>904.0</c:v>
                </c:pt>
                <c:pt idx="404">
                  <c:v>905.0</c:v>
                </c:pt>
                <c:pt idx="405">
                  <c:v>906.0</c:v>
                </c:pt>
                <c:pt idx="406">
                  <c:v>907.0</c:v>
                </c:pt>
                <c:pt idx="407">
                  <c:v>908.0</c:v>
                </c:pt>
                <c:pt idx="408">
                  <c:v>909.0</c:v>
                </c:pt>
                <c:pt idx="409">
                  <c:v>910.0</c:v>
                </c:pt>
                <c:pt idx="410">
                  <c:v>911.0</c:v>
                </c:pt>
                <c:pt idx="411">
                  <c:v>912.0</c:v>
                </c:pt>
                <c:pt idx="412">
                  <c:v>913.0</c:v>
                </c:pt>
                <c:pt idx="413">
                  <c:v>914.0</c:v>
                </c:pt>
                <c:pt idx="414">
                  <c:v>915.0</c:v>
                </c:pt>
                <c:pt idx="415">
                  <c:v>916.0</c:v>
                </c:pt>
                <c:pt idx="416">
                  <c:v>917.0</c:v>
                </c:pt>
                <c:pt idx="417">
                  <c:v>918.0</c:v>
                </c:pt>
                <c:pt idx="418">
                  <c:v>919.0</c:v>
                </c:pt>
                <c:pt idx="419">
                  <c:v>920.0</c:v>
                </c:pt>
                <c:pt idx="420">
                  <c:v>921.0</c:v>
                </c:pt>
                <c:pt idx="421">
                  <c:v>922.0</c:v>
                </c:pt>
                <c:pt idx="422">
                  <c:v>923.0</c:v>
                </c:pt>
                <c:pt idx="423">
                  <c:v>924.0</c:v>
                </c:pt>
                <c:pt idx="424">
                  <c:v>925.0</c:v>
                </c:pt>
                <c:pt idx="425">
                  <c:v>926.0</c:v>
                </c:pt>
                <c:pt idx="426">
                  <c:v>927.0</c:v>
                </c:pt>
                <c:pt idx="427">
                  <c:v>928.0</c:v>
                </c:pt>
                <c:pt idx="428">
                  <c:v>929.0</c:v>
                </c:pt>
                <c:pt idx="429">
                  <c:v>930.0</c:v>
                </c:pt>
                <c:pt idx="430">
                  <c:v>931.0</c:v>
                </c:pt>
                <c:pt idx="431">
                  <c:v>932.0</c:v>
                </c:pt>
                <c:pt idx="432">
                  <c:v>933.0</c:v>
                </c:pt>
                <c:pt idx="433">
                  <c:v>934.0</c:v>
                </c:pt>
                <c:pt idx="434">
                  <c:v>935.0</c:v>
                </c:pt>
                <c:pt idx="435">
                  <c:v>936.0</c:v>
                </c:pt>
                <c:pt idx="436">
                  <c:v>937.0</c:v>
                </c:pt>
                <c:pt idx="437">
                  <c:v>938.0</c:v>
                </c:pt>
                <c:pt idx="438">
                  <c:v>939.0</c:v>
                </c:pt>
                <c:pt idx="439">
                  <c:v>940.0</c:v>
                </c:pt>
                <c:pt idx="440">
                  <c:v>941.0</c:v>
                </c:pt>
                <c:pt idx="441">
                  <c:v>942.0</c:v>
                </c:pt>
                <c:pt idx="442">
                  <c:v>943.0</c:v>
                </c:pt>
                <c:pt idx="443">
                  <c:v>944.0</c:v>
                </c:pt>
                <c:pt idx="444">
                  <c:v>945.0</c:v>
                </c:pt>
                <c:pt idx="445">
                  <c:v>946.0</c:v>
                </c:pt>
                <c:pt idx="446">
                  <c:v>947.0</c:v>
                </c:pt>
                <c:pt idx="447">
                  <c:v>948.0</c:v>
                </c:pt>
                <c:pt idx="448">
                  <c:v>949.0</c:v>
                </c:pt>
                <c:pt idx="449">
                  <c:v>950.0</c:v>
                </c:pt>
                <c:pt idx="450">
                  <c:v>951.0</c:v>
                </c:pt>
                <c:pt idx="451">
                  <c:v>952.0</c:v>
                </c:pt>
                <c:pt idx="452">
                  <c:v>953.0</c:v>
                </c:pt>
                <c:pt idx="453">
                  <c:v>954.0</c:v>
                </c:pt>
                <c:pt idx="454">
                  <c:v>955.0</c:v>
                </c:pt>
                <c:pt idx="455">
                  <c:v>956.0</c:v>
                </c:pt>
                <c:pt idx="456">
                  <c:v>957.0</c:v>
                </c:pt>
                <c:pt idx="457">
                  <c:v>958.0</c:v>
                </c:pt>
                <c:pt idx="458">
                  <c:v>959.0</c:v>
                </c:pt>
                <c:pt idx="459">
                  <c:v>960.0</c:v>
                </c:pt>
                <c:pt idx="460">
                  <c:v>961.0</c:v>
                </c:pt>
                <c:pt idx="461">
                  <c:v>962.0</c:v>
                </c:pt>
                <c:pt idx="462">
                  <c:v>963.0</c:v>
                </c:pt>
                <c:pt idx="463">
                  <c:v>964.0</c:v>
                </c:pt>
                <c:pt idx="464">
                  <c:v>965.0</c:v>
                </c:pt>
                <c:pt idx="465">
                  <c:v>966.0</c:v>
                </c:pt>
                <c:pt idx="466">
                  <c:v>967.0</c:v>
                </c:pt>
                <c:pt idx="467">
                  <c:v>968.0</c:v>
                </c:pt>
                <c:pt idx="468">
                  <c:v>969.0</c:v>
                </c:pt>
                <c:pt idx="469">
                  <c:v>970.0</c:v>
                </c:pt>
                <c:pt idx="470">
                  <c:v>971.0</c:v>
                </c:pt>
                <c:pt idx="471">
                  <c:v>972.0</c:v>
                </c:pt>
                <c:pt idx="472">
                  <c:v>973.0</c:v>
                </c:pt>
                <c:pt idx="473">
                  <c:v>974.0</c:v>
                </c:pt>
                <c:pt idx="474">
                  <c:v>975.0</c:v>
                </c:pt>
                <c:pt idx="475">
                  <c:v>976.0</c:v>
                </c:pt>
                <c:pt idx="476">
                  <c:v>977.0</c:v>
                </c:pt>
                <c:pt idx="477">
                  <c:v>978.0</c:v>
                </c:pt>
                <c:pt idx="478">
                  <c:v>979.0</c:v>
                </c:pt>
                <c:pt idx="479">
                  <c:v>980.0</c:v>
                </c:pt>
                <c:pt idx="480">
                  <c:v>981.0</c:v>
                </c:pt>
                <c:pt idx="481">
                  <c:v>982.0</c:v>
                </c:pt>
                <c:pt idx="482">
                  <c:v>983.0</c:v>
                </c:pt>
                <c:pt idx="483">
                  <c:v>984.0</c:v>
                </c:pt>
                <c:pt idx="484">
                  <c:v>985.0</c:v>
                </c:pt>
                <c:pt idx="485">
                  <c:v>986.0</c:v>
                </c:pt>
                <c:pt idx="486">
                  <c:v>987.0</c:v>
                </c:pt>
                <c:pt idx="487">
                  <c:v>988.0</c:v>
                </c:pt>
                <c:pt idx="488">
                  <c:v>989.0</c:v>
                </c:pt>
                <c:pt idx="489">
                  <c:v>990.0</c:v>
                </c:pt>
                <c:pt idx="490">
                  <c:v>991.0</c:v>
                </c:pt>
                <c:pt idx="491">
                  <c:v>992.0</c:v>
                </c:pt>
                <c:pt idx="492">
                  <c:v>993.0</c:v>
                </c:pt>
                <c:pt idx="493">
                  <c:v>994.0</c:v>
                </c:pt>
                <c:pt idx="494">
                  <c:v>995.0</c:v>
                </c:pt>
                <c:pt idx="495">
                  <c:v>996.0</c:v>
                </c:pt>
                <c:pt idx="496">
                  <c:v>997.0</c:v>
                </c:pt>
                <c:pt idx="497">
                  <c:v>998.0</c:v>
                </c:pt>
                <c:pt idx="498">
                  <c:v>999.0</c:v>
                </c:pt>
                <c:pt idx="499">
                  <c:v>1000.0</c:v>
                </c:pt>
              </c:numCache>
            </c:numRef>
          </c:xVal>
          <c:yVal>
            <c:numRef>
              <c:f>'scatterplot-fpd-no-adblocker'!$B$502:$B$1001</c:f>
              <c:numCache>
                <c:formatCode>General</c:formatCode>
                <c:ptCount val="500"/>
                <c:pt idx="0">
                  <c:v>15.0</c:v>
                </c:pt>
                <c:pt idx="1">
                  <c:v>7.0</c:v>
                </c:pt>
                <c:pt idx="2">
                  <c:v>16.0</c:v>
                </c:pt>
                <c:pt idx="3">
                  <c:v>0.0</c:v>
                </c:pt>
                <c:pt idx="4">
                  <c:v>15.0</c:v>
                </c:pt>
                <c:pt idx="5">
                  <c:v>8.0</c:v>
                </c:pt>
                <c:pt idx="6">
                  <c:v>0.0</c:v>
                </c:pt>
                <c:pt idx="7">
                  <c:v>21.0</c:v>
                </c:pt>
                <c:pt idx="8">
                  <c:v>4.0</c:v>
                </c:pt>
                <c:pt idx="9">
                  <c:v>0.0</c:v>
                </c:pt>
                <c:pt idx="10">
                  <c:v>0.0</c:v>
                </c:pt>
                <c:pt idx="11">
                  <c:v>11.0</c:v>
                </c:pt>
                <c:pt idx="12">
                  <c:v>0.0</c:v>
                </c:pt>
                <c:pt idx="13">
                  <c:v>19.0</c:v>
                </c:pt>
                <c:pt idx="14">
                  <c:v>0.0</c:v>
                </c:pt>
                <c:pt idx="15">
                  <c:v>15.0</c:v>
                </c:pt>
                <c:pt idx="16">
                  <c:v>5.0</c:v>
                </c:pt>
                <c:pt idx="17">
                  <c:v>0.0</c:v>
                </c:pt>
                <c:pt idx="18">
                  <c:v>0.0</c:v>
                </c:pt>
                <c:pt idx="19">
                  <c:v>6.0</c:v>
                </c:pt>
                <c:pt idx="20">
                  <c:v>0.0</c:v>
                </c:pt>
                <c:pt idx="21">
                  <c:v>35.0</c:v>
                </c:pt>
                <c:pt idx="22">
                  <c:v>2.0</c:v>
                </c:pt>
                <c:pt idx="23">
                  <c:v>7.0</c:v>
                </c:pt>
                <c:pt idx="24">
                  <c:v>25.0</c:v>
                </c:pt>
                <c:pt idx="25">
                  <c:v>18.0</c:v>
                </c:pt>
                <c:pt idx="26">
                  <c:v>0.0</c:v>
                </c:pt>
                <c:pt idx="27">
                  <c:v>23.0</c:v>
                </c:pt>
                <c:pt idx="28">
                  <c:v>12.0</c:v>
                </c:pt>
                <c:pt idx="29">
                  <c:v>13.0</c:v>
                </c:pt>
                <c:pt idx="30">
                  <c:v>10.0</c:v>
                </c:pt>
                <c:pt idx="31">
                  <c:v>0.0</c:v>
                </c:pt>
                <c:pt idx="32">
                  <c:v>82.0</c:v>
                </c:pt>
                <c:pt idx="33">
                  <c:v>22.0</c:v>
                </c:pt>
                <c:pt idx="34">
                  <c:v>4.0</c:v>
                </c:pt>
                <c:pt idx="35">
                  <c:v>7.0</c:v>
                </c:pt>
                <c:pt idx="36">
                  <c:v>0.0</c:v>
                </c:pt>
                <c:pt idx="37">
                  <c:v>0.0</c:v>
                </c:pt>
                <c:pt idx="38">
                  <c:v>2.0</c:v>
                </c:pt>
                <c:pt idx="39">
                  <c:v>15.0</c:v>
                </c:pt>
                <c:pt idx="40">
                  <c:v>9.0</c:v>
                </c:pt>
                <c:pt idx="41">
                  <c:v>14.0</c:v>
                </c:pt>
                <c:pt idx="42">
                  <c:v>6.0</c:v>
                </c:pt>
                <c:pt idx="43">
                  <c:v>33.0</c:v>
                </c:pt>
                <c:pt idx="44">
                  <c:v>6.0</c:v>
                </c:pt>
                <c:pt idx="45">
                  <c:v>4.0</c:v>
                </c:pt>
                <c:pt idx="46">
                  <c:v>10.0</c:v>
                </c:pt>
                <c:pt idx="47">
                  <c:v>47.0</c:v>
                </c:pt>
                <c:pt idx="48">
                  <c:v>2.0</c:v>
                </c:pt>
                <c:pt idx="49">
                  <c:v>21.0</c:v>
                </c:pt>
                <c:pt idx="50">
                  <c:v>4.0</c:v>
                </c:pt>
                <c:pt idx="51">
                  <c:v>17.0</c:v>
                </c:pt>
                <c:pt idx="52">
                  <c:v>7.0</c:v>
                </c:pt>
                <c:pt idx="53">
                  <c:v>1.0</c:v>
                </c:pt>
                <c:pt idx="54">
                  <c:v>7.0</c:v>
                </c:pt>
                <c:pt idx="55">
                  <c:v>21.0</c:v>
                </c:pt>
                <c:pt idx="56">
                  <c:v>1.0</c:v>
                </c:pt>
                <c:pt idx="57">
                  <c:v>9.0</c:v>
                </c:pt>
                <c:pt idx="58">
                  <c:v>6.0</c:v>
                </c:pt>
                <c:pt idx="59">
                  <c:v>7.0</c:v>
                </c:pt>
                <c:pt idx="60">
                  <c:v>11.0</c:v>
                </c:pt>
                <c:pt idx="61">
                  <c:v>1.0</c:v>
                </c:pt>
                <c:pt idx="62">
                  <c:v>0.0</c:v>
                </c:pt>
                <c:pt idx="63">
                  <c:v>0.0</c:v>
                </c:pt>
                <c:pt idx="64">
                  <c:v>5.0</c:v>
                </c:pt>
                <c:pt idx="65">
                  <c:v>14.0</c:v>
                </c:pt>
                <c:pt idx="66">
                  <c:v>2.0</c:v>
                </c:pt>
                <c:pt idx="67">
                  <c:v>1.0</c:v>
                </c:pt>
                <c:pt idx="68">
                  <c:v>37.0</c:v>
                </c:pt>
                <c:pt idx="69">
                  <c:v>0.0</c:v>
                </c:pt>
                <c:pt idx="70">
                  <c:v>25.0</c:v>
                </c:pt>
                <c:pt idx="71">
                  <c:v>10.0</c:v>
                </c:pt>
                <c:pt idx="72">
                  <c:v>22.0</c:v>
                </c:pt>
                <c:pt idx="73">
                  <c:v>1.0</c:v>
                </c:pt>
                <c:pt idx="74">
                  <c:v>39.0</c:v>
                </c:pt>
                <c:pt idx="75">
                  <c:v>3.0</c:v>
                </c:pt>
                <c:pt idx="76">
                  <c:v>2.0</c:v>
                </c:pt>
                <c:pt idx="77">
                  <c:v>40.0</c:v>
                </c:pt>
                <c:pt idx="78">
                  <c:v>11.0</c:v>
                </c:pt>
                <c:pt idx="79">
                  <c:v>10.0</c:v>
                </c:pt>
                <c:pt idx="80">
                  <c:v>9.0</c:v>
                </c:pt>
                <c:pt idx="81">
                  <c:v>3.0</c:v>
                </c:pt>
                <c:pt idx="82">
                  <c:v>1.0</c:v>
                </c:pt>
                <c:pt idx="83">
                  <c:v>0.0</c:v>
                </c:pt>
                <c:pt idx="84">
                  <c:v>21.0</c:v>
                </c:pt>
                <c:pt idx="85">
                  <c:v>7.0</c:v>
                </c:pt>
                <c:pt idx="86">
                  <c:v>2.0</c:v>
                </c:pt>
                <c:pt idx="87">
                  <c:v>10.0</c:v>
                </c:pt>
                <c:pt idx="88">
                  <c:v>6.0</c:v>
                </c:pt>
                <c:pt idx="89">
                  <c:v>4.0</c:v>
                </c:pt>
                <c:pt idx="90">
                  <c:v>34.0</c:v>
                </c:pt>
                <c:pt idx="91">
                  <c:v>0.0</c:v>
                </c:pt>
                <c:pt idx="92">
                  <c:v>11.0</c:v>
                </c:pt>
                <c:pt idx="93">
                  <c:v>10.0</c:v>
                </c:pt>
                <c:pt idx="94">
                  <c:v>5.0</c:v>
                </c:pt>
                <c:pt idx="95">
                  <c:v>2.0</c:v>
                </c:pt>
                <c:pt idx="96">
                  <c:v>33.0</c:v>
                </c:pt>
                <c:pt idx="97">
                  <c:v>4.0</c:v>
                </c:pt>
                <c:pt idx="98">
                  <c:v>2.0</c:v>
                </c:pt>
                <c:pt idx="99">
                  <c:v>0.0</c:v>
                </c:pt>
                <c:pt idx="100">
                  <c:v>4.0</c:v>
                </c:pt>
                <c:pt idx="101">
                  <c:v>0.0</c:v>
                </c:pt>
                <c:pt idx="102">
                  <c:v>21.0</c:v>
                </c:pt>
                <c:pt idx="103">
                  <c:v>13.0</c:v>
                </c:pt>
                <c:pt idx="104">
                  <c:v>3.0</c:v>
                </c:pt>
                <c:pt idx="105">
                  <c:v>14.0</c:v>
                </c:pt>
                <c:pt idx="106">
                  <c:v>0.0</c:v>
                </c:pt>
                <c:pt idx="107">
                  <c:v>1.0</c:v>
                </c:pt>
                <c:pt idx="108">
                  <c:v>0.0</c:v>
                </c:pt>
                <c:pt idx="109">
                  <c:v>29.0</c:v>
                </c:pt>
                <c:pt idx="110">
                  <c:v>8.0</c:v>
                </c:pt>
                <c:pt idx="111">
                  <c:v>8.0</c:v>
                </c:pt>
                <c:pt idx="112">
                  <c:v>11.0</c:v>
                </c:pt>
                <c:pt idx="113">
                  <c:v>2.0</c:v>
                </c:pt>
                <c:pt idx="114">
                  <c:v>2.0</c:v>
                </c:pt>
                <c:pt idx="115">
                  <c:v>0.0</c:v>
                </c:pt>
                <c:pt idx="116">
                  <c:v>115.0</c:v>
                </c:pt>
                <c:pt idx="117">
                  <c:v>47.0</c:v>
                </c:pt>
                <c:pt idx="118">
                  <c:v>9.0</c:v>
                </c:pt>
                <c:pt idx="119">
                  <c:v>10.0</c:v>
                </c:pt>
                <c:pt idx="120">
                  <c:v>6.0</c:v>
                </c:pt>
                <c:pt idx="121">
                  <c:v>17.0</c:v>
                </c:pt>
                <c:pt idx="122">
                  <c:v>0.0</c:v>
                </c:pt>
                <c:pt idx="123">
                  <c:v>71.0</c:v>
                </c:pt>
                <c:pt idx="124">
                  <c:v>0.0</c:v>
                </c:pt>
                <c:pt idx="125">
                  <c:v>1.0</c:v>
                </c:pt>
                <c:pt idx="126">
                  <c:v>3.0</c:v>
                </c:pt>
                <c:pt idx="127">
                  <c:v>6.0</c:v>
                </c:pt>
                <c:pt idx="128">
                  <c:v>4.0</c:v>
                </c:pt>
                <c:pt idx="129">
                  <c:v>55.0</c:v>
                </c:pt>
                <c:pt idx="130">
                  <c:v>2.0</c:v>
                </c:pt>
                <c:pt idx="131">
                  <c:v>10.0</c:v>
                </c:pt>
                <c:pt idx="132">
                  <c:v>4.0</c:v>
                </c:pt>
                <c:pt idx="133">
                  <c:v>76.0</c:v>
                </c:pt>
                <c:pt idx="134">
                  <c:v>4.0</c:v>
                </c:pt>
                <c:pt idx="135">
                  <c:v>0.0</c:v>
                </c:pt>
                <c:pt idx="136">
                  <c:v>9.0</c:v>
                </c:pt>
                <c:pt idx="137">
                  <c:v>4.0</c:v>
                </c:pt>
                <c:pt idx="138">
                  <c:v>8.0</c:v>
                </c:pt>
                <c:pt idx="139">
                  <c:v>10.0</c:v>
                </c:pt>
                <c:pt idx="140">
                  <c:v>5.0</c:v>
                </c:pt>
                <c:pt idx="141">
                  <c:v>3.0</c:v>
                </c:pt>
                <c:pt idx="142">
                  <c:v>0.0</c:v>
                </c:pt>
                <c:pt idx="143">
                  <c:v>17.0</c:v>
                </c:pt>
                <c:pt idx="144">
                  <c:v>0.0</c:v>
                </c:pt>
                <c:pt idx="145">
                  <c:v>9.0</c:v>
                </c:pt>
                <c:pt idx="146">
                  <c:v>1.0</c:v>
                </c:pt>
                <c:pt idx="147">
                  <c:v>20.0</c:v>
                </c:pt>
                <c:pt idx="148">
                  <c:v>0.0</c:v>
                </c:pt>
                <c:pt idx="149">
                  <c:v>0.0</c:v>
                </c:pt>
                <c:pt idx="150">
                  <c:v>15.0</c:v>
                </c:pt>
                <c:pt idx="151">
                  <c:v>10.0</c:v>
                </c:pt>
                <c:pt idx="152">
                  <c:v>10.0</c:v>
                </c:pt>
                <c:pt idx="153">
                  <c:v>1.0</c:v>
                </c:pt>
                <c:pt idx="154">
                  <c:v>6.0</c:v>
                </c:pt>
                <c:pt idx="155">
                  <c:v>12.0</c:v>
                </c:pt>
                <c:pt idx="156">
                  <c:v>6.0</c:v>
                </c:pt>
                <c:pt idx="157">
                  <c:v>7.0</c:v>
                </c:pt>
                <c:pt idx="158">
                  <c:v>4.0</c:v>
                </c:pt>
                <c:pt idx="159">
                  <c:v>17.0</c:v>
                </c:pt>
                <c:pt idx="160">
                  <c:v>2.0</c:v>
                </c:pt>
                <c:pt idx="161">
                  <c:v>22.0</c:v>
                </c:pt>
                <c:pt idx="162">
                  <c:v>18.0</c:v>
                </c:pt>
                <c:pt idx="163">
                  <c:v>0.0</c:v>
                </c:pt>
                <c:pt idx="164">
                  <c:v>13.0</c:v>
                </c:pt>
                <c:pt idx="165">
                  <c:v>9.0</c:v>
                </c:pt>
                <c:pt idx="166">
                  <c:v>0.0</c:v>
                </c:pt>
                <c:pt idx="167">
                  <c:v>6.0</c:v>
                </c:pt>
                <c:pt idx="168">
                  <c:v>1.0</c:v>
                </c:pt>
                <c:pt idx="169">
                  <c:v>0.0</c:v>
                </c:pt>
                <c:pt idx="170">
                  <c:v>3.0</c:v>
                </c:pt>
                <c:pt idx="171">
                  <c:v>6.0</c:v>
                </c:pt>
                <c:pt idx="172">
                  <c:v>88.0</c:v>
                </c:pt>
                <c:pt idx="173">
                  <c:v>0.0</c:v>
                </c:pt>
                <c:pt idx="174">
                  <c:v>11.0</c:v>
                </c:pt>
                <c:pt idx="175">
                  <c:v>6.0</c:v>
                </c:pt>
                <c:pt idx="176">
                  <c:v>8.0</c:v>
                </c:pt>
                <c:pt idx="177">
                  <c:v>10.0</c:v>
                </c:pt>
                <c:pt idx="178">
                  <c:v>8.0</c:v>
                </c:pt>
                <c:pt idx="179">
                  <c:v>1.0</c:v>
                </c:pt>
                <c:pt idx="180">
                  <c:v>9.0</c:v>
                </c:pt>
                <c:pt idx="181">
                  <c:v>27.0</c:v>
                </c:pt>
                <c:pt idx="182">
                  <c:v>22.0</c:v>
                </c:pt>
                <c:pt idx="183">
                  <c:v>0.0</c:v>
                </c:pt>
                <c:pt idx="184">
                  <c:v>1.0</c:v>
                </c:pt>
                <c:pt idx="185">
                  <c:v>19.0</c:v>
                </c:pt>
                <c:pt idx="186">
                  <c:v>14.0</c:v>
                </c:pt>
                <c:pt idx="187">
                  <c:v>5.0</c:v>
                </c:pt>
                <c:pt idx="188">
                  <c:v>0.0</c:v>
                </c:pt>
                <c:pt idx="189">
                  <c:v>46.0</c:v>
                </c:pt>
                <c:pt idx="190">
                  <c:v>3.0</c:v>
                </c:pt>
                <c:pt idx="191">
                  <c:v>14.0</c:v>
                </c:pt>
                <c:pt idx="192">
                  <c:v>6.0</c:v>
                </c:pt>
                <c:pt idx="193">
                  <c:v>0.0</c:v>
                </c:pt>
                <c:pt idx="194">
                  <c:v>11.0</c:v>
                </c:pt>
                <c:pt idx="195">
                  <c:v>9.0</c:v>
                </c:pt>
                <c:pt idx="196">
                  <c:v>3.0</c:v>
                </c:pt>
                <c:pt idx="197">
                  <c:v>1.0</c:v>
                </c:pt>
                <c:pt idx="198">
                  <c:v>4.0</c:v>
                </c:pt>
                <c:pt idx="199">
                  <c:v>0.0</c:v>
                </c:pt>
                <c:pt idx="200">
                  <c:v>36.0</c:v>
                </c:pt>
                <c:pt idx="201">
                  <c:v>2.0</c:v>
                </c:pt>
                <c:pt idx="202">
                  <c:v>1.0</c:v>
                </c:pt>
                <c:pt idx="203">
                  <c:v>29.0</c:v>
                </c:pt>
                <c:pt idx="204">
                  <c:v>0.0</c:v>
                </c:pt>
                <c:pt idx="205">
                  <c:v>7.0</c:v>
                </c:pt>
                <c:pt idx="206">
                  <c:v>21.0</c:v>
                </c:pt>
                <c:pt idx="207">
                  <c:v>8.0</c:v>
                </c:pt>
                <c:pt idx="208">
                  <c:v>8.0</c:v>
                </c:pt>
                <c:pt idx="209">
                  <c:v>0.0</c:v>
                </c:pt>
                <c:pt idx="210">
                  <c:v>0.0</c:v>
                </c:pt>
                <c:pt idx="211">
                  <c:v>0.0</c:v>
                </c:pt>
                <c:pt idx="212">
                  <c:v>25.0</c:v>
                </c:pt>
                <c:pt idx="213">
                  <c:v>15.0</c:v>
                </c:pt>
                <c:pt idx="214">
                  <c:v>6.0</c:v>
                </c:pt>
                <c:pt idx="215">
                  <c:v>10.0</c:v>
                </c:pt>
                <c:pt idx="216">
                  <c:v>28.0</c:v>
                </c:pt>
                <c:pt idx="217">
                  <c:v>8.0</c:v>
                </c:pt>
                <c:pt idx="218">
                  <c:v>4.0</c:v>
                </c:pt>
                <c:pt idx="219">
                  <c:v>29.0</c:v>
                </c:pt>
                <c:pt idx="220">
                  <c:v>15.0</c:v>
                </c:pt>
                <c:pt idx="221">
                  <c:v>9.0</c:v>
                </c:pt>
                <c:pt idx="222">
                  <c:v>0.0</c:v>
                </c:pt>
                <c:pt idx="223">
                  <c:v>18.0</c:v>
                </c:pt>
                <c:pt idx="224">
                  <c:v>2.0</c:v>
                </c:pt>
                <c:pt idx="225">
                  <c:v>2.0</c:v>
                </c:pt>
                <c:pt idx="226">
                  <c:v>0.0</c:v>
                </c:pt>
                <c:pt idx="227">
                  <c:v>0.0</c:v>
                </c:pt>
                <c:pt idx="228">
                  <c:v>8.0</c:v>
                </c:pt>
                <c:pt idx="229">
                  <c:v>24.0</c:v>
                </c:pt>
                <c:pt idx="230">
                  <c:v>7.0</c:v>
                </c:pt>
                <c:pt idx="231">
                  <c:v>4.0</c:v>
                </c:pt>
                <c:pt idx="232">
                  <c:v>1.0</c:v>
                </c:pt>
                <c:pt idx="233">
                  <c:v>0.0</c:v>
                </c:pt>
                <c:pt idx="234">
                  <c:v>40.0</c:v>
                </c:pt>
                <c:pt idx="235">
                  <c:v>4.0</c:v>
                </c:pt>
                <c:pt idx="236">
                  <c:v>4.0</c:v>
                </c:pt>
                <c:pt idx="237">
                  <c:v>11.0</c:v>
                </c:pt>
                <c:pt idx="238">
                  <c:v>29.0</c:v>
                </c:pt>
                <c:pt idx="239">
                  <c:v>3.0</c:v>
                </c:pt>
                <c:pt idx="240">
                  <c:v>1.0</c:v>
                </c:pt>
                <c:pt idx="241">
                  <c:v>5.0</c:v>
                </c:pt>
                <c:pt idx="242">
                  <c:v>9.0</c:v>
                </c:pt>
                <c:pt idx="243">
                  <c:v>0.0</c:v>
                </c:pt>
                <c:pt idx="244">
                  <c:v>9.0</c:v>
                </c:pt>
                <c:pt idx="245">
                  <c:v>11.0</c:v>
                </c:pt>
                <c:pt idx="246">
                  <c:v>11.0</c:v>
                </c:pt>
                <c:pt idx="247">
                  <c:v>0.0</c:v>
                </c:pt>
                <c:pt idx="248">
                  <c:v>2.0</c:v>
                </c:pt>
                <c:pt idx="249">
                  <c:v>0.0</c:v>
                </c:pt>
                <c:pt idx="250">
                  <c:v>6.0</c:v>
                </c:pt>
                <c:pt idx="251">
                  <c:v>10.0</c:v>
                </c:pt>
                <c:pt idx="252">
                  <c:v>7.0</c:v>
                </c:pt>
                <c:pt idx="253">
                  <c:v>4.0</c:v>
                </c:pt>
                <c:pt idx="254">
                  <c:v>5.0</c:v>
                </c:pt>
                <c:pt idx="255">
                  <c:v>7.0</c:v>
                </c:pt>
                <c:pt idx="256">
                  <c:v>79.0</c:v>
                </c:pt>
                <c:pt idx="257">
                  <c:v>12.0</c:v>
                </c:pt>
                <c:pt idx="258">
                  <c:v>73.0</c:v>
                </c:pt>
                <c:pt idx="259">
                  <c:v>0.0</c:v>
                </c:pt>
                <c:pt idx="260">
                  <c:v>7.0</c:v>
                </c:pt>
                <c:pt idx="261">
                  <c:v>18.0</c:v>
                </c:pt>
                <c:pt idx="262">
                  <c:v>7.0</c:v>
                </c:pt>
                <c:pt idx="263">
                  <c:v>14.0</c:v>
                </c:pt>
                <c:pt idx="264">
                  <c:v>13.0</c:v>
                </c:pt>
                <c:pt idx="265">
                  <c:v>0.0</c:v>
                </c:pt>
                <c:pt idx="266">
                  <c:v>7.0</c:v>
                </c:pt>
                <c:pt idx="267">
                  <c:v>10.0</c:v>
                </c:pt>
                <c:pt idx="268">
                  <c:v>7.0</c:v>
                </c:pt>
                <c:pt idx="269">
                  <c:v>2.0</c:v>
                </c:pt>
                <c:pt idx="270">
                  <c:v>4.0</c:v>
                </c:pt>
                <c:pt idx="271">
                  <c:v>6.0</c:v>
                </c:pt>
                <c:pt idx="272">
                  <c:v>0.0</c:v>
                </c:pt>
                <c:pt idx="273">
                  <c:v>5.0</c:v>
                </c:pt>
                <c:pt idx="274">
                  <c:v>0.0</c:v>
                </c:pt>
                <c:pt idx="275">
                  <c:v>0.0</c:v>
                </c:pt>
                <c:pt idx="276">
                  <c:v>4.0</c:v>
                </c:pt>
                <c:pt idx="277">
                  <c:v>7.0</c:v>
                </c:pt>
                <c:pt idx="278">
                  <c:v>9.0</c:v>
                </c:pt>
                <c:pt idx="279">
                  <c:v>5.0</c:v>
                </c:pt>
                <c:pt idx="280">
                  <c:v>2.0</c:v>
                </c:pt>
                <c:pt idx="281">
                  <c:v>9.0</c:v>
                </c:pt>
                <c:pt idx="282">
                  <c:v>13.0</c:v>
                </c:pt>
                <c:pt idx="283">
                  <c:v>7.0</c:v>
                </c:pt>
                <c:pt idx="284">
                  <c:v>4.0</c:v>
                </c:pt>
                <c:pt idx="285">
                  <c:v>9.0</c:v>
                </c:pt>
                <c:pt idx="286">
                  <c:v>1.0</c:v>
                </c:pt>
                <c:pt idx="287">
                  <c:v>8.0</c:v>
                </c:pt>
                <c:pt idx="288">
                  <c:v>4.0</c:v>
                </c:pt>
                <c:pt idx="289">
                  <c:v>11.0</c:v>
                </c:pt>
                <c:pt idx="290">
                  <c:v>25.0</c:v>
                </c:pt>
                <c:pt idx="291">
                  <c:v>4.0</c:v>
                </c:pt>
                <c:pt idx="292">
                  <c:v>12.0</c:v>
                </c:pt>
                <c:pt idx="293">
                  <c:v>33.0</c:v>
                </c:pt>
                <c:pt idx="294">
                  <c:v>0.0</c:v>
                </c:pt>
                <c:pt idx="295">
                  <c:v>20.0</c:v>
                </c:pt>
                <c:pt idx="296">
                  <c:v>8.0</c:v>
                </c:pt>
                <c:pt idx="297">
                  <c:v>13.0</c:v>
                </c:pt>
                <c:pt idx="298">
                  <c:v>3.0</c:v>
                </c:pt>
                <c:pt idx="299">
                  <c:v>0.0</c:v>
                </c:pt>
                <c:pt idx="300">
                  <c:v>8.0</c:v>
                </c:pt>
                <c:pt idx="301">
                  <c:v>3.0</c:v>
                </c:pt>
                <c:pt idx="302">
                  <c:v>1.0</c:v>
                </c:pt>
                <c:pt idx="303">
                  <c:v>0.0</c:v>
                </c:pt>
                <c:pt idx="304">
                  <c:v>7.0</c:v>
                </c:pt>
                <c:pt idx="305">
                  <c:v>10.0</c:v>
                </c:pt>
                <c:pt idx="306">
                  <c:v>7.0</c:v>
                </c:pt>
                <c:pt idx="307">
                  <c:v>0.0</c:v>
                </c:pt>
                <c:pt idx="308">
                  <c:v>9.0</c:v>
                </c:pt>
                <c:pt idx="309">
                  <c:v>1.0</c:v>
                </c:pt>
                <c:pt idx="310">
                  <c:v>14.0</c:v>
                </c:pt>
                <c:pt idx="311">
                  <c:v>6.0</c:v>
                </c:pt>
                <c:pt idx="312">
                  <c:v>2.0</c:v>
                </c:pt>
                <c:pt idx="313">
                  <c:v>12.0</c:v>
                </c:pt>
                <c:pt idx="314">
                  <c:v>0.0</c:v>
                </c:pt>
                <c:pt idx="315">
                  <c:v>97.0</c:v>
                </c:pt>
                <c:pt idx="316">
                  <c:v>0.0</c:v>
                </c:pt>
                <c:pt idx="317">
                  <c:v>6.0</c:v>
                </c:pt>
                <c:pt idx="318">
                  <c:v>11.0</c:v>
                </c:pt>
                <c:pt idx="319">
                  <c:v>0.0</c:v>
                </c:pt>
                <c:pt idx="320">
                  <c:v>4.0</c:v>
                </c:pt>
                <c:pt idx="321">
                  <c:v>1.0</c:v>
                </c:pt>
                <c:pt idx="322">
                  <c:v>6.0</c:v>
                </c:pt>
                <c:pt idx="323">
                  <c:v>0.0</c:v>
                </c:pt>
                <c:pt idx="324">
                  <c:v>7.0</c:v>
                </c:pt>
                <c:pt idx="325">
                  <c:v>2.0</c:v>
                </c:pt>
                <c:pt idx="326">
                  <c:v>0.0</c:v>
                </c:pt>
                <c:pt idx="327">
                  <c:v>29.0</c:v>
                </c:pt>
                <c:pt idx="328">
                  <c:v>5.0</c:v>
                </c:pt>
                <c:pt idx="329">
                  <c:v>14.0</c:v>
                </c:pt>
                <c:pt idx="330">
                  <c:v>12.0</c:v>
                </c:pt>
                <c:pt idx="331">
                  <c:v>11.0</c:v>
                </c:pt>
                <c:pt idx="332">
                  <c:v>18.0</c:v>
                </c:pt>
                <c:pt idx="333">
                  <c:v>6.0</c:v>
                </c:pt>
                <c:pt idx="334">
                  <c:v>21.0</c:v>
                </c:pt>
                <c:pt idx="335">
                  <c:v>9.0</c:v>
                </c:pt>
                <c:pt idx="336">
                  <c:v>2.0</c:v>
                </c:pt>
                <c:pt idx="337">
                  <c:v>21.0</c:v>
                </c:pt>
                <c:pt idx="338">
                  <c:v>5.0</c:v>
                </c:pt>
                <c:pt idx="339">
                  <c:v>4.0</c:v>
                </c:pt>
                <c:pt idx="340">
                  <c:v>0.0</c:v>
                </c:pt>
                <c:pt idx="341">
                  <c:v>23.0</c:v>
                </c:pt>
                <c:pt idx="342">
                  <c:v>10.0</c:v>
                </c:pt>
                <c:pt idx="343">
                  <c:v>4.0</c:v>
                </c:pt>
                <c:pt idx="344">
                  <c:v>10.0</c:v>
                </c:pt>
                <c:pt idx="345">
                  <c:v>4.0</c:v>
                </c:pt>
                <c:pt idx="346">
                  <c:v>16.0</c:v>
                </c:pt>
                <c:pt idx="347">
                  <c:v>12.0</c:v>
                </c:pt>
                <c:pt idx="348">
                  <c:v>5.0</c:v>
                </c:pt>
                <c:pt idx="349">
                  <c:v>0.0</c:v>
                </c:pt>
                <c:pt idx="350">
                  <c:v>14.0</c:v>
                </c:pt>
                <c:pt idx="351">
                  <c:v>8.0</c:v>
                </c:pt>
                <c:pt idx="352">
                  <c:v>9.0</c:v>
                </c:pt>
                <c:pt idx="353">
                  <c:v>0.0</c:v>
                </c:pt>
                <c:pt idx="354">
                  <c:v>20.0</c:v>
                </c:pt>
                <c:pt idx="355">
                  <c:v>0.0</c:v>
                </c:pt>
                <c:pt idx="356">
                  <c:v>8.0</c:v>
                </c:pt>
                <c:pt idx="357">
                  <c:v>1.0</c:v>
                </c:pt>
                <c:pt idx="358">
                  <c:v>6.0</c:v>
                </c:pt>
                <c:pt idx="359">
                  <c:v>25.0</c:v>
                </c:pt>
                <c:pt idx="360">
                  <c:v>5.0</c:v>
                </c:pt>
                <c:pt idx="361">
                  <c:v>50.0</c:v>
                </c:pt>
                <c:pt idx="362">
                  <c:v>13.0</c:v>
                </c:pt>
                <c:pt idx="363">
                  <c:v>0.0</c:v>
                </c:pt>
                <c:pt idx="364">
                  <c:v>9.0</c:v>
                </c:pt>
                <c:pt idx="365">
                  <c:v>7.0</c:v>
                </c:pt>
                <c:pt idx="366">
                  <c:v>6.0</c:v>
                </c:pt>
                <c:pt idx="367">
                  <c:v>3.0</c:v>
                </c:pt>
                <c:pt idx="368">
                  <c:v>169.0</c:v>
                </c:pt>
                <c:pt idx="369">
                  <c:v>9.0</c:v>
                </c:pt>
                <c:pt idx="370">
                  <c:v>10.0</c:v>
                </c:pt>
                <c:pt idx="371">
                  <c:v>7.0</c:v>
                </c:pt>
                <c:pt idx="372">
                  <c:v>2.0</c:v>
                </c:pt>
                <c:pt idx="373">
                  <c:v>1.0</c:v>
                </c:pt>
                <c:pt idx="374">
                  <c:v>38.0</c:v>
                </c:pt>
                <c:pt idx="375">
                  <c:v>5.0</c:v>
                </c:pt>
                <c:pt idx="376">
                  <c:v>5.0</c:v>
                </c:pt>
                <c:pt idx="377">
                  <c:v>31.0</c:v>
                </c:pt>
                <c:pt idx="378">
                  <c:v>4.0</c:v>
                </c:pt>
                <c:pt idx="379">
                  <c:v>25.0</c:v>
                </c:pt>
                <c:pt idx="380">
                  <c:v>8.0</c:v>
                </c:pt>
                <c:pt idx="381">
                  <c:v>4.0</c:v>
                </c:pt>
                <c:pt idx="382">
                  <c:v>0.0</c:v>
                </c:pt>
                <c:pt idx="383">
                  <c:v>7.0</c:v>
                </c:pt>
                <c:pt idx="384">
                  <c:v>3.0</c:v>
                </c:pt>
                <c:pt idx="385">
                  <c:v>10.0</c:v>
                </c:pt>
                <c:pt idx="386">
                  <c:v>2.0</c:v>
                </c:pt>
                <c:pt idx="387">
                  <c:v>1.0</c:v>
                </c:pt>
                <c:pt idx="388">
                  <c:v>2.0</c:v>
                </c:pt>
                <c:pt idx="389">
                  <c:v>9.0</c:v>
                </c:pt>
                <c:pt idx="390">
                  <c:v>8.0</c:v>
                </c:pt>
                <c:pt idx="391">
                  <c:v>3.0</c:v>
                </c:pt>
                <c:pt idx="392">
                  <c:v>0.0</c:v>
                </c:pt>
                <c:pt idx="393">
                  <c:v>29.0</c:v>
                </c:pt>
                <c:pt idx="394">
                  <c:v>8.0</c:v>
                </c:pt>
                <c:pt idx="395">
                  <c:v>29.0</c:v>
                </c:pt>
                <c:pt idx="396">
                  <c:v>5.0</c:v>
                </c:pt>
                <c:pt idx="397">
                  <c:v>3.0</c:v>
                </c:pt>
                <c:pt idx="398">
                  <c:v>2.0</c:v>
                </c:pt>
                <c:pt idx="399">
                  <c:v>0.0</c:v>
                </c:pt>
                <c:pt idx="400">
                  <c:v>2.0</c:v>
                </c:pt>
                <c:pt idx="401">
                  <c:v>34.0</c:v>
                </c:pt>
                <c:pt idx="402">
                  <c:v>0.0</c:v>
                </c:pt>
                <c:pt idx="403">
                  <c:v>15.0</c:v>
                </c:pt>
                <c:pt idx="404">
                  <c:v>0.0</c:v>
                </c:pt>
                <c:pt idx="405">
                  <c:v>1.0</c:v>
                </c:pt>
                <c:pt idx="406">
                  <c:v>0.0</c:v>
                </c:pt>
                <c:pt idx="407">
                  <c:v>9.0</c:v>
                </c:pt>
                <c:pt idx="408">
                  <c:v>2.0</c:v>
                </c:pt>
                <c:pt idx="409">
                  <c:v>6.0</c:v>
                </c:pt>
                <c:pt idx="410">
                  <c:v>1.0</c:v>
                </c:pt>
                <c:pt idx="411">
                  <c:v>1.0</c:v>
                </c:pt>
                <c:pt idx="412">
                  <c:v>29.0</c:v>
                </c:pt>
                <c:pt idx="413">
                  <c:v>17.0</c:v>
                </c:pt>
                <c:pt idx="414">
                  <c:v>0.0</c:v>
                </c:pt>
                <c:pt idx="415">
                  <c:v>41.0</c:v>
                </c:pt>
                <c:pt idx="416">
                  <c:v>0.0</c:v>
                </c:pt>
                <c:pt idx="417">
                  <c:v>0.0</c:v>
                </c:pt>
                <c:pt idx="418">
                  <c:v>22.0</c:v>
                </c:pt>
                <c:pt idx="419">
                  <c:v>5.0</c:v>
                </c:pt>
                <c:pt idx="420">
                  <c:v>0.0</c:v>
                </c:pt>
                <c:pt idx="421">
                  <c:v>11.0</c:v>
                </c:pt>
                <c:pt idx="422">
                  <c:v>0.0</c:v>
                </c:pt>
                <c:pt idx="423">
                  <c:v>6.0</c:v>
                </c:pt>
                <c:pt idx="424">
                  <c:v>14.0</c:v>
                </c:pt>
                <c:pt idx="425">
                  <c:v>12.0</c:v>
                </c:pt>
                <c:pt idx="426">
                  <c:v>18.0</c:v>
                </c:pt>
                <c:pt idx="427">
                  <c:v>4.0</c:v>
                </c:pt>
                <c:pt idx="428">
                  <c:v>2.0</c:v>
                </c:pt>
                <c:pt idx="429">
                  <c:v>0.0</c:v>
                </c:pt>
                <c:pt idx="430">
                  <c:v>15.0</c:v>
                </c:pt>
                <c:pt idx="431">
                  <c:v>24.0</c:v>
                </c:pt>
                <c:pt idx="432">
                  <c:v>3.0</c:v>
                </c:pt>
                <c:pt idx="433">
                  <c:v>40.0</c:v>
                </c:pt>
                <c:pt idx="434">
                  <c:v>6.0</c:v>
                </c:pt>
                <c:pt idx="435">
                  <c:v>3.0</c:v>
                </c:pt>
                <c:pt idx="436">
                  <c:v>11.0</c:v>
                </c:pt>
                <c:pt idx="437">
                  <c:v>0.0</c:v>
                </c:pt>
                <c:pt idx="438">
                  <c:v>19.0</c:v>
                </c:pt>
                <c:pt idx="439">
                  <c:v>1.0</c:v>
                </c:pt>
                <c:pt idx="440">
                  <c:v>8.0</c:v>
                </c:pt>
                <c:pt idx="441">
                  <c:v>0.0</c:v>
                </c:pt>
                <c:pt idx="442">
                  <c:v>0.0</c:v>
                </c:pt>
                <c:pt idx="443">
                  <c:v>0.0</c:v>
                </c:pt>
                <c:pt idx="444">
                  <c:v>1.0</c:v>
                </c:pt>
                <c:pt idx="445">
                  <c:v>0.0</c:v>
                </c:pt>
                <c:pt idx="446">
                  <c:v>8.0</c:v>
                </c:pt>
                <c:pt idx="447">
                  <c:v>10.0</c:v>
                </c:pt>
                <c:pt idx="448">
                  <c:v>3.0</c:v>
                </c:pt>
                <c:pt idx="449">
                  <c:v>0.0</c:v>
                </c:pt>
                <c:pt idx="450">
                  <c:v>12.0</c:v>
                </c:pt>
                <c:pt idx="451">
                  <c:v>0.0</c:v>
                </c:pt>
                <c:pt idx="452">
                  <c:v>3.0</c:v>
                </c:pt>
                <c:pt idx="453">
                  <c:v>0.0</c:v>
                </c:pt>
                <c:pt idx="454">
                  <c:v>35.0</c:v>
                </c:pt>
                <c:pt idx="455">
                  <c:v>20.0</c:v>
                </c:pt>
                <c:pt idx="456">
                  <c:v>7.0</c:v>
                </c:pt>
                <c:pt idx="457">
                  <c:v>43.0</c:v>
                </c:pt>
                <c:pt idx="458">
                  <c:v>0.0</c:v>
                </c:pt>
                <c:pt idx="459">
                  <c:v>1.0</c:v>
                </c:pt>
                <c:pt idx="460">
                  <c:v>28.0</c:v>
                </c:pt>
                <c:pt idx="461">
                  <c:v>0.0</c:v>
                </c:pt>
                <c:pt idx="462">
                  <c:v>0.0</c:v>
                </c:pt>
                <c:pt idx="463">
                  <c:v>9.0</c:v>
                </c:pt>
                <c:pt idx="464">
                  <c:v>0.0</c:v>
                </c:pt>
                <c:pt idx="465">
                  <c:v>4.0</c:v>
                </c:pt>
                <c:pt idx="466">
                  <c:v>8.0</c:v>
                </c:pt>
                <c:pt idx="467">
                  <c:v>0.0</c:v>
                </c:pt>
                <c:pt idx="468">
                  <c:v>0.0</c:v>
                </c:pt>
                <c:pt idx="469">
                  <c:v>12.0</c:v>
                </c:pt>
                <c:pt idx="470">
                  <c:v>0.0</c:v>
                </c:pt>
                <c:pt idx="471">
                  <c:v>15.0</c:v>
                </c:pt>
                <c:pt idx="472">
                  <c:v>14.0</c:v>
                </c:pt>
                <c:pt idx="473">
                  <c:v>4.0</c:v>
                </c:pt>
                <c:pt idx="474">
                  <c:v>2.0</c:v>
                </c:pt>
                <c:pt idx="475">
                  <c:v>6.0</c:v>
                </c:pt>
                <c:pt idx="476">
                  <c:v>0.0</c:v>
                </c:pt>
                <c:pt idx="477">
                  <c:v>0.0</c:v>
                </c:pt>
                <c:pt idx="478">
                  <c:v>0.0</c:v>
                </c:pt>
                <c:pt idx="479">
                  <c:v>6.0</c:v>
                </c:pt>
                <c:pt idx="480">
                  <c:v>27.0</c:v>
                </c:pt>
                <c:pt idx="481">
                  <c:v>1.0</c:v>
                </c:pt>
                <c:pt idx="482">
                  <c:v>8.0</c:v>
                </c:pt>
                <c:pt idx="483">
                  <c:v>30.0</c:v>
                </c:pt>
                <c:pt idx="484">
                  <c:v>20.0</c:v>
                </c:pt>
                <c:pt idx="485">
                  <c:v>0.0</c:v>
                </c:pt>
                <c:pt idx="486">
                  <c:v>7.0</c:v>
                </c:pt>
                <c:pt idx="487">
                  <c:v>3.0</c:v>
                </c:pt>
                <c:pt idx="488">
                  <c:v>15.0</c:v>
                </c:pt>
                <c:pt idx="489">
                  <c:v>6.0</c:v>
                </c:pt>
                <c:pt idx="490">
                  <c:v>11.0</c:v>
                </c:pt>
                <c:pt idx="491">
                  <c:v>5.0</c:v>
                </c:pt>
                <c:pt idx="492">
                  <c:v>34.0</c:v>
                </c:pt>
                <c:pt idx="493">
                  <c:v>0.0</c:v>
                </c:pt>
                <c:pt idx="494">
                  <c:v>4.0</c:v>
                </c:pt>
                <c:pt idx="495">
                  <c:v>0.0</c:v>
                </c:pt>
                <c:pt idx="496">
                  <c:v>16.0</c:v>
                </c:pt>
                <c:pt idx="497">
                  <c:v>1.0</c:v>
                </c:pt>
                <c:pt idx="498">
                  <c:v>40.0</c:v>
                </c:pt>
                <c:pt idx="499">
                  <c:v>0.0</c:v>
                </c:pt>
              </c:numCache>
            </c:numRef>
          </c:yVal>
          <c:smooth val="0"/>
        </c:ser>
        <c:dLbls>
          <c:showLegendKey val="0"/>
          <c:showVal val="0"/>
          <c:showCatName val="0"/>
          <c:showSerName val="0"/>
          <c:showPercent val="0"/>
          <c:showBubbleSize val="0"/>
        </c:dLbls>
        <c:axId val="2135779256"/>
        <c:axId val="2135788008"/>
      </c:scatterChart>
      <c:valAx>
        <c:axId val="2135779256"/>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Rank</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788008"/>
        <c:crosses val="autoZero"/>
        <c:crossBetween val="midCat"/>
      </c:valAx>
      <c:valAx>
        <c:axId val="2135788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77925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CDF of First-Party-Node</a:t>
            </a:r>
            <a:r>
              <a:rPr lang="en-US" baseline="0"/>
              <a:t> Degree</a:t>
            </a:r>
            <a:endParaRPr lang="en-US"/>
          </a:p>
        </c:rich>
      </c:tx>
      <c:layout/>
      <c:overlay val="0"/>
      <c:spPr>
        <a:noFill/>
        <a:ln>
          <a:noFill/>
        </a:ln>
        <a:effectLst/>
      </c:spPr>
    </c:title>
    <c:autoTitleDeleted val="0"/>
    <c:plotArea>
      <c:layout>
        <c:manualLayout>
          <c:layoutTarget val="inner"/>
          <c:xMode val="edge"/>
          <c:yMode val="edge"/>
          <c:x val="0.13178937007874"/>
          <c:y val="0.162037037037037"/>
          <c:w val="0.830307524059493"/>
          <c:h val="0.63239209682123"/>
        </c:manualLayout>
      </c:layout>
      <c:scatterChart>
        <c:scatterStyle val="smoothMarker"/>
        <c:varyColors val="0"/>
        <c:ser>
          <c:idx val="0"/>
          <c:order val="0"/>
          <c:tx>
            <c:v>Total 1000</c:v>
          </c:tx>
          <c:spPr>
            <a:ln w="19050" cap="rnd">
              <a:solidFill>
                <a:schemeClr val="bg1">
                  <a:lumMod val="50000"/>
                </a:schemeClr>
              </a:solidFill>
              <a:prstDash val="solid"/>
              <a:round/>
            </a:ln>
            <a:effectLst/>
          </c:spPr>
          <c:marker>
            <c:symbol val="none"/>
          </c:marker>
          <c:xVal>
            <c:numRef>
              <c:f>'comp-cdf-1st-no-adblocker'!$A$2:$A$180</c:f>
              <c:numCache>
                <c:formatCode>General</c:formatCode>
                <c:ptCount val="17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numCache>
            </c:numRef>
          </c:xVal>
          <c:yVal>
            <c:numRef>
              <c:f>'comp-cdf-1st-no-adblocker'!$B$2:$B$180</c:f>
              <c:numCache>
                <c:formatCode>General</c:formatCode>
                <c:ptCount val="179"/>
                <c:pt idx="0">
                  <c:v>0.189</c:v>
                </c:pt>
                <c:pt idx="1">
                  <c:v>0.251</c:v>
                </c:pt>
                <c:pt idx="2">
                  <c:v>0.296</c:v>
                </c:pt>
                <c:pt idx="3">
                  <c:v>0.34</c:v>
                </c:pt>
                <c:pt idx="4">
                  <c:v>0.4</c:v>
                </c:pt>
                <c:pt idx="5">
                  <c:v>0.429</c:v>
                </c:pt>
                <c:pt idx="6">
                  <c:v>0.481</c:v>
                </c:pt>
                <c:pt idx="7">
                  <c:v>0.522</c:v>
                </c:pt>
                <c:pt idx="8">
                  <c:v>0.562</c:v>
                </c:pt>
                <c:pt idx="9">
                  <c:v>0.599</c:v>
                </c:pt>
                <c:pt idx="10">
                  <c:v>0.631</c:v>
                </c:pt>
                <c:pt idx="11">
                  <c:v>0.655</c:v>
                </c:pt>
                <c:pt idx="12">
                  <c:v>0.673</c:v>
                </c:pt>
                <c:pt idx="13">
                  <c:v>0.686</c:v>
                </c:pt>
                <c:pt idx="14">
                  <c:v>0.707</c:v>
                </c:pt>
                <c:pt idx="15">
                  <c:v>0.725</c:v>
                </c:pt>
                <c:pt idx="16">
                  <c:v>0.738</c:v>
                </c:pt>
                <c:pt idx="17">
                  <c:v>0.749</c:v>
                </c:pt>
                <c:pt idx="18">
                  <c:v>0.771</c:v>
                </c:pt>
                <c:pt idx="19">
                  <c:v>0.774</c:v>
                </c:pt>
                <c:pt idx="20">
                  <c:v>0.787</c:v>
                </c:pt>
                <c:pt idx="21">
                  <c:v>0.814</c:v>
                </c:pt>
                <c:pt idx="22">
                  <c:v>0.833</c:v>
                </c:pt>
                <c:pt idx="23">
                  <c:v>0.84</c:v>
                </c:pt>
                <c:pt idx="24">
                  <c:v>0.848</c:v>
                </c:pt>
                <c:pt idx="25">
                  <c:v>0.858</c:v>
                </c:pt>
                <c:pt idx="26">
                  <c:v>0.862</c:v>
                </c:pt>
                <c:pt idx="27">
                  <c:v>0.868</c:v>
                </c:pt>
                <c:pt idx="28">
                  <c:v>0.872</c:v>
                </c:pt>
                <c:pt idx="29">
                  <c:v>0.885</c:v>
                </c:pt>
                <c:pt idx="30">
                  <c:v>0.889</c:v>
                </c:pt>
                <c:pt idx="31">
                  <c:v>0.891</c:v>
                </c:pt>
                <c:pt idx="32">
                  <c:v>0.896</c:v>
                </c:pt>
                <c:pt idx="33">
                  <c:v>0.902</c:v>
                </c:pt>
                <c:pt idx="34">
                  <c:v>0.912</c:v>
                </c:pt>
                <c:pt idx="35">
                  <c:v>0.914</c:v>
                </c:pt>
                <c:pt idx="36">
                  <c:v>0.92</c:v>
                </c:pt>
                <c:pt idx="37">
                  <c:v>0.925</c:v>
                </c:pt>
                <c:pt idx="38">
                  <c:v>0.927</c:v>
                </c:pt>
                <c:pt idx="39">
                  <c:v>0.931</c:v>
                </c:pt>
                <c:pt idx="40">
                  <c:v>0.941</c:v>
                </c:pt>
                <c:pt idx="41">
                  <c:v>0.943</c:v>
                </c:pt>
                <c:pt idx="42">
                  <c:v>0.945</c:v>
                </c:pt>
                <c:pt idx="43">
                  <c:v>0.948</c:v>
                </c:pt>
                <c:pt idx="44">
                  <c:v>0.952</c:v>
                </c:pt>
                <c:pt idx="45">
                  <c:v>0.955</c:v>
                </c:pt>
                <c:pt idx="46">
                  <c:v>0.958</c:v>
                </c:pt>
                <c:pt idx="47">
                  <c:v>0.961</c:v>
                </c:pt>
                <c:pt idx="48">
                  <c:v>0.9615</c:v>
                </c:pt>
                <c:pt idx="49">
                  <c:v>0.962</c:v>
                </c:pt>
                <c:pt idx="50">
                  <c:v>0.9624</c:v>
                </c:pt>
                <c:pt idx="51">
                  <c:v>0.9628</c:v>
                </c:pt>
                <c:pt idx="52">
                  <c:v>0.9632</c:v>
                </c:pt>
                <c:pt idx="53">
                  <c:v>0.9636</c:v>
                </c:pt>
                <c:pt idx="54">
                  <c:v>0.964</c:v>
                </c:pt>
                <c:pt idx="55">
                  <c:v>0.967</c:v>
                </c:pt>
                <c:pt idx="56">
                  <c:v>0.969</c:v>
                </c:pt>
                <c:pt idx="57">
                  <c:v>0.9695</c:v>
                </c:pt>
                <c:pt idx="58">
                  <c:v>0.97</c:v>
                </c:pt>
                <c:pt idx="59">
                  <c:v>0.970666666666667</c:v>
                </c:pt>
                <c:pt idx="60">
                  <c:v>0.971333333333333</c:v>
                </c:pt>
                <c:pt idx="61">
                  <c:v>0.972</c:v>
                </c:pt>
                <c:pt idx="62">
                  <c:v>0.974</c:v>
                </c:pt>
                <c:pt idx="63">
                  <c:v>0.974333333333333</c:v>
                </c:pt>
                <c:pt idx="64">
                  <c:v>0.974666666666667</c:v>
                </c:pt>
                <c:pt idx="65">
                  <c:v>0.975</c:v>
                </c:pt>
                <c:pt idx="66">
                  <c:v>0.976</c:v>
                </c:pt>
                <c:pt idx="67">
                  <c:v>0.977</c:v>
                </c:pt>
                <c:pt idx="68">
                  <c:v>0.977333333333333</c:v>
                </c:pt>
                <c:pt idx="69">
                  <c:v>0.977666666666667</c:v>
                </c:pt>
                <c:pt idx="70">
                  <c:v>0.978</c:v>
                </c:pt>
                <c:pt idx="71">
                  <c:v>0.9785</c:v>
                </c:pt>
                <c:pt idx="72">
                  <c:v>0.979</c:v>
                </c:pt>
                <c:pt idx="73">
                  <c:v>0.979333333333333</c:v>
                </c:pt>
                <c:pt idx="74">
                  <c:v>0.979666666666667</c:v>
                </c:pt>
                <c:pt idx="75">
                  <c:v>0.98</c:v>
                </c:pt>
                <c:pt idx="76">
                  <c:v>0.981</c:v>
                </c:pt>
                <c:pt idx="77">
                  <c:v>0.982</c:v>
                </c:pt>
                <c:pt idx="78">
                  <c:v>0.983</c:v>
                </c:pt>
                <c:pt idx="79">
                  <c:v>0.9835</c:v>
                </c:pt>
                <c:pt idx="80">
                  <c:v>0.984</c:v>
                </c:pt>
                <c:pt idx="81">
                  <c:v>0.986</c:v>
                </c:pt>
                <c:pt idx="82">
                  <c:v>0.986166666666666</c:v>
                </c:pt>
                <c:pt idx="83">
                  <c:v>0.986333333333333</c:v>
                </c:pt>
                <c:pt idx="84">
                  <c:v>0.9865</c:v>
                </c:pt>
                <c:pt idx="85">
                  <c:v>0.986666666666667</c:v>
                </c:pt>
                <c:pt idx="86">
                  <c:v>0.986833333333333</c:v>
                </c:pt>
                <c:pt idx="87">
                  <c:v>0.987</c:v>
                </c:pt>
                <c:pt idx="88">
                  <c:v>0.987666666666667</c:v>
                </c:pt>
                <c:pt idx="89">
                  <c:v>0.988333333333333</c:v>
                </c:pt>
                <c:pt idx="90">
                  <c:v>0.989</c:v>
                </c:pt>
                <c:pt idx="91">
                  <c:v>0.98925</c:v>
                </c:pt>
                <c:pt idx="92">
                  <c:v>0.9895</c:v>
                </c:pt>
                <c:pt idx="93">
                  <c:v>0.98975</c:v>
                </c:pt>
                <c:pt idx="94">
                  <c:v>0.99</c:v>
                </c:pt>
                <c:pt idx="95">
                  <c:v>0.991</c:v>
                </c:pt>
                <c:pt idx="96">
                  <c:v>0.992</c:v>
                </c:pt>
                <c:pt idx="97">
                  <c:v>0.993</c:v>
                </c:pt>
                <c:pt idx="98">
                  <c:v>0.993166666666666</c:v>
                </c:pt>
                <c:pt idx="99">
                  <c:v>0.993333333333333</c:v>
                </c:pt>
                <c:pt idx="100">
                  <c:v>0.9935</c:v>
                </c:pt>
                <c:pt idx="101">
                  <c:v>0.993666666666667</c:v>
                </c:pt>
                <c:pt idx="102">
                  <c:v>0.993833333333333</c:v>
                </c:pt>
                <c:pt idx="103">
                  <c:v>0.994</c:v>
                </c:pt>
                <c:pt idx="104">
                  <c:v>0.9942</c:v>
                </c:pt>
                <c:pt idx="105">
                  <c:v>0.9944</c:v>
                </c:pt>
                <c:pt idx="106">
                  <c:v>0.9946</c:v>
                </c:pt>
                <c:pt idx="107">
                  <c:v>0.9948</c:v>
                </c:pt>
                <c:pt idx="108">
                  <c:v>0.995</c:v>
                </c:pt>
                <c:pt idx="109">
                  <c:v>0.99525</c:v>
                </c:pt>
                <c:pt idx="110">
                  <c:v>0.9955</c:v>
                </c:pt>
                <c:pt idx="111">
                  <c:v>0.99575</c:v>
                </c:pt>
                <c:pt idx="112">
                  <c:v>0.996</c:v>
                </c:pt>
                <c:pt idx="113">
                  <c:v>0.9965</c:v>
                </c:pt>
                <c:pt idx="114">
                  <c:v>0.997</c:v>
                </c:pt>
                <c:pt idx="115">
                  <c:v>0.997018518518519</c:v>
                </c:pt>
                <c:pt idx="116">
                  <c:v>0.997037037037037</c:v>
                </c:pt>
                <c:pt idx="117">
                  <c:v>0.997055555555556</c:v>
                </c:pt>
                <c:pt idx="118">
                  <c:v>0.997074074074074</c:v>
                </c:pt>
                <c:pt idx="119">
                  <c:v>0.997092592592593</c:v>
                </c:pt>
                <c:pt idx="120">
                  <c:v>0.997111111111111</c:v>
                </c:pt>
                <c:pt idx="121">
                  <c:v>0.99712962962963</c:v>
                </c:pt>
                <c:pt idx="122">
                  <c:v>0.997148148148148</c:v>
                </c:pt>
                <c:pt idx="123">
                  <c:v>0.997166666666666</c:v>
                </c:pt>
                <c:pt idx="124">
                  <c:v>0.997185185185185</c:v>
                </c:pt>
                <c:pt idx="125">
                  <c:v>0.997203703703704</c:v>
                </c:pt>
                <c:pt idx="126">
                  <c:v>0.997222222222222</c:v>
                </c:pt>
                <c:pt idx="127">
                  <c:v>0.997240740740741</c:v>
                </c:pt>
                <c:pt idx="128">
                  <c:v>0.997259259259259</c:v>
                </c:pt>
                <c:pt idx="129">
                  <c:v>0.997277777777778</c:v>
                </c:pt>
                <c:pt idx="130">
                  <c:v>0.997296296296296</c:v>
                </c:pt>
                <c:pt idx="131">
                  <c:v>0.997314814814815</c:v>
                </c:pt>
                <c:pt idx="132">
                  <c:v>0.997333333333333</c:v>
                </c:pt>
                <c:pt idx="133">
                  <c:v>0.997351851851852</c:v>
                </c:pt>
                <c:pt idx="134">
                  <c:v>0.99737037037037</c:v>
                </c:pt>
                <c:pt idx="135">
                  <c:v>0.997388888888889</c:v>
                </c:pt>
                <c:pt idx="136">
                  <c:v>0.997407407407407</c:v>
                </c:pt>
                <c:pt idx="137">
                  <c:v>0.997425925925926</c:v>
                </c:pt>
                <c:pt idx="138">
                  <c:v>0.997444444444444</c:v>
                </c:pt>
                <c:pt idx="139">
                  <c:v>0.997462962962963</c:v>
                </c:pt>
                <c:pt idx="140">
                  <c:v>0.997481481481481</c:v>
                </c:pt>
                <c:pt idx="141">
                  <c:v>0.9975</c:v>
                </c:pt>
                <c:pt idx="142">
                  <c:v>0.997518518518519</c:v>
                </c:pt>
                <c:pt idx="143">
                  <c:v>0.997537037037037</c:v>
                </c:pt>
                <c:pt idx="144">
                  <c:v>0.997555555555555</c:v>
                </c:pt>
                <c:pt idx="145">
                  <c:v>0.997574074074074</c:v>
                </c:pt>
                <c:pt idx="146">
                  <c:v>0.997592592592593</c:v>
                </c:pt>
                <c:pt idx="147">
                  <c:v>0.997611111111111</c:v>
                </c:pt>
                <c:pt idx="148">
                  <c:v>0.99762962962963</c:v>
                </c:pt>
                <c:pt idx="149">
                  <c:v>0.997648148148148</c:v>
                </c:pt>
                <c:pt idx="150">
                  <c:v>0.997666666666667</c:v>
                </c:pt>
                <c:pt idx="151">
                  <c:v>0.997685185185185</c:v>
                </c:pt>
                <c:pt idx="152">
                  <c:v>0.997703703703704</c:v>
                </c:pt>
                <c:pt idx="153">
                  <c:v>0.997722222222222</c:v>
                </c:pt>
                <c:pt idx="154">
                  <c:v>0.997740740740741</c:v>
                </c:pt>
                <c:pt idx="155">
                  <c:v>0.997759259259259</c:v>
                </c:pt>
                <c:pt idx="156">
                  <c:v>0.997777777777778</c:v>
                </c:pt>
                <c:pt idx="157">
                  <c:v>0.997796296296296</c:v>
                </c:pt>
                <c:pt idx="158">
                  <c:v>0.997814814814815</c:v>
                </c:pt>
                <c:pt idx="159">
                  <c:v>0.997833333333333</c:v>
                </c:pt>
                <c:pt idx="160">
                  <c:v>0.997851851851852</c:v>
                </c:pt>
                <c:pt idx="161">
                  <c:v>0.99787037037037</c:v>
                </c:pt>
                <c:pt idx="162">
                  <c:v>0.997888888888889</c:v>
                </c:pt>
                <c:pt idx="163">
                  <c:v>0.997907407407407</c:v>
                </c:pt>
                <c:pt idx="164">
                  <c:v>0.997925925925926</c:v>
                </c:pt>
                <c:pt idx="165">
                  <c:v>0.997944444444444</c:v>
                </c:pt>
                <c:pt idx="166">
                  <c:v>0.997962962962963</c:v>
                </c:pt>
                <c:pt idx="167">
                  <c:v>0.997981481481482</c:v>
                </c:pt>
                <c:pt idx="168">
                  <c:v>0.998</c:v>
                </c:pt>
                <c:pt idx="169">
                  <c:v>0.9981</c:v>
                </c:pt>
                <c:pt idx="170">
                  <c:v>0.9982</c:v>
                </c:pt>
                <c:pt idx="171">
                  <c:v>0.9983</c:v>
                </c:pt>
                <c:pt idx="172">
                  <c:v>0.9984</c:v>
                </c:pt>
                <c:pt idx="173">
                  <c:v>0.9985</c:v>
                </c:pt>
                <c:pt idx="174">
                  <c:v>0.9986</c:v>
                </c:pt>
                <c:pt idx="175">
                  <c:v>0.9987</c:v>
                </c:pt>
                <c:pt idx="176">
                  <c:v>0.9988</c:v>
                </c:pt>
                <c:pt idx="177">
                  <c:v>0.9989</c:v>
                </c:pt>
                <c:pt idx="178">
                  <c:v>0.999</c:v>
                </c:pt>
              </c:numCache>
            </c:numRef>
          </c:yVal>
          <c:smooth val="1"/>
        </c:ser>
        <c:ser>
          <c:idx val="1"/>
          <c:order val="1"/>
          <c:tx>
            <c:v>Top 500</c:v>
          </c:tx>
          <c:spPr>
            <a:ln w="19050" cap="rnd">
              <a:solidFill>
                <a:srgbClr val="0070C0"/>
              </a:solidFill>
              <a:round/>
            </a:ln>
            <a:effectLst/>
          </c:spPr>
          <c:marker>
            <c:symbol val="none"/>
          </c:marker>
          <c:xVal>
            <c:numRef>
              <c:f>'comp-cdf-1st-no-adblocker'!$A$2:$A$180</c:f>
              <c:numCache>
                <c:formatCode>General</c:formatCode>
                <c:ptCount val="17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numCache>
            </c:numRef>
          </c:xVal>
          <c:yVal>
            <c:numRef>
              <c:f>'comp-cdf-1st-no-adblocker'!$C$2:$C$180</c:f>
              <c:numCache>
                <c:formatCode>General</c:formatCode>
                <c:ptCount val="179"/>
                <c:pt idx="0">
                  <c:v>0.174</c:v>
                </c:pt>
                <c:pt idx="1">
                  <c:v>0.234</c:v>
                </c:pt>
                <c:pt idx="2">
                  <c:v>0.266</c:v>
                </c:pt>
                <c:pt idx="3">
                  <c:v>0.314</c:v>
                </c:pt>
                <c:pt idx="4">
                  <c:v>0.368</c:v>
                </c:pt>
                <c:pt idx="5">
                  <c:v>0.39</c:v>
                </c:pt>
                <c:pt idx="6">
                  <c:v>0.438</c:v>
                </c:pt>
                <c:pt idx="7">
                  <c:v>0.468</c:v>
                </c:pt>
                <c:pt idx="8">
                  <c:v>0.504</c:v>
                </c:pt>
                <c:pt idx="9">
                  <c:v>0.532</c:v>
                </c:pt>
                <c:pt idx="10">
                  <c:v>0.554</c:v>
                </c:pt>
                <c:pt idx="11">
                  <c:v>0.57</c:v>
                </c:pt>
                <c:pt idx="12">
                  <c:v>0.586</c:v>
                </c:pt>
                <c:pt idx="13">
                  <c:v>0.598</c:v>
                </c:pt>
                <c:pt idx="14">
                  <c:v>0.618</c:v>
                </c:pt>
                <c:pt idx="15">
                  <c:v>0.632</c:v>
                </c:pt>
                <c:pt idx="16">
                  <c:v>0.652</c:v>
                </c:pt>
                <c:pt idx="17">
                  <c:v>0.664</c:v>
                </c:pt>
                <c:pt idx="18">
                  <c:v>0.68</c:v>
                </c:pt>
                <c:pt idx="19">
                  <c:v>0.696</c:v>
                </c:pt>
                <c:pt idx="20">
                  <c:v>0.712</c:v>
                </c:pt>
                <c:pt idx="21">
                  <c:v>0.75</c:v>
                </c:pt>
                <c:pt idx="22">
                  <c:v>0.778</c:v>
                </c:pt>
                <c:pt idx="23">
                  <c:v>0.788</c:v>
                </c:pt>
                <c:pt idx="24">
                  <c:v>0.8</c:v>
                </c:pt>
                <c:pt idx="25">
                  <c:v>0.808</c:v>
                </c:pt>
                <c:pt idx="26">
                  <c:v>0.816</c:v>
                </c:pt>
                <c:pt idx="27">
                  <c:v>0.824</c:v>
                </c:pt>
                <c:pt idx="28">
                  <c:v>0.828</c:v>
                </c:pt>
                <c:pt idx="29">
                  <c:v>0.838</c:v>
                </c:pt>
                <c:pt idx="30">
                  <c:v>0.844</c:v>
                </c:pt>
                <c:pt idx="31">
                  <c:v>0.846</c:v>
                </c:pt>
                <c:pt idx="32">
                  <c:v>0.856</c:v>
                </c:pt>
                <c:pt idx="33">
                  <c:v>0.862</c:v>
                </c:pt>
                <c:pt idx="34">
                  <c:v>0.869</c:v>
                </c:pt>
                <c:pt idx="35">
                  <c:v>0.876</c:v>
                </c:pt>
                <c:pt idx="36">
                  <c:v>0.886</c:v>
                </c:pt>
                <c:pt idx="37">
                  <c:v>0.894</c:v>
                </c:pt>
                <c:pt idx="38">
                  <c:v>0.896</c:v>
                </c:pt>
                <c:pt idx="39">
                  <c:v>0.902</c:v>
                </c:pt>
                <c:pt idx="40">
                  <c:v>0.914</c:v>
                </c:pt>
                <c:pt idx="41">
                  <c:v>0.916</c:v>
                </c:pt>
                <c:pt idx="42">
                  <c:v>0.92</c:v>
                </c:pt>
                <c:pt idx="43">
                  <c:v>0.924</c:v>
                </c:pt>
                <c:pt idx="44">
                  <c:v>0.932</c:v>
                </c:pt>
                <c:pt idx="45">
                  <c:v>0.938</c:v>
                </c:pt>
                <c:pt idx="46">
                  <c:v>0.942</c:v>
                </c:pt>
                <c:pt idx="47">
                  <c:v>0.944</c:v>
                </c:pt>
                <c:pt idx="48">
                  <c:v>0.945</c:v>
                </c:pt>
                <c:pt idx="49">
                  <c:v>0.946</c:v>
                </c:pt>
                <c:pt idx="50">
                  <c:v>0.9464</c:v>
                </c:pt>
                <c:pt idx="51">
                  <c:v>0.9468</c:v>
                </c:pt>
                <c:pt idx="52">
                  <c:v>0.9472</c:v>
                </c:pt>
                <c:pt idx="53">
                  <c:v>0.9476</c:v>
                </c:pt>
                <c:pt idx="54">
                  <c:v>0.948</c:v>
                </c:pt>
                <c:pt idx="55">
                  <c:v>0.952</c:v>
                </c:pt>
                <c:pt idx="56">
                  <c:v>0.956</c:v>
                </c:pt>
                <c:pt idx="57">
                  <c:v>0.957</c:v>
                </c:pt>
                <c:pt idx="58">
                  <c:v>0.958</c:v>
                </c:pt>
                <c:pt idx="59">
                  <c:v>0.959333333333333</c:v>
                </c:pt>
                <c:pt idx="60">
                  <c:v>0.960666666666667</c:v>
                </c:pt>
                <c:pt idx="61">
                  <c:v>0.962</c:v>
                </c:pt>
                <c:pt idx="62">
                  <c:v>0.966</c:v>
                </c:pt>
                <c:pt idx="63">
                  <c:v>0.966666666666667</c:v>
                </c:pt>
                <c:pt idx="64">
                  <c:v>0.967333333333333</c:v>
                </c:pt>
                <c:pt idx="65">
                  <c:v>0.968</c:v>
                </c:pt>
                <c:pt idx="66">
                  <c:v>0.97</c:v>
                </c:pt>
                <c:pt idx="67">
                  <c:v>0.972</c:v>
                </c:pt>
                <c:pt idx="68">
                  <c:v>0.97225</c:v>
                </c:pt>
                <c:pt idx="69">
                  <c:v>0.9725</c:v>
                </c:pt>
                <c:pt idx="70">
                  <c:v>0.97275</c:v>
                </c:pt>
                <c:pt idx="71">
                  <c:v>0.973</c:v>
                </c:pt>
                <c:pt idx="72">
                  <c:v>0.97325</c:v>
                </c:pt>
                <c:pt idx="73">
                  <c:v>0.9735</c:v>
                </c:pt>
                <c:pt idx="74">
                  <c:v>0.97375</c:v>
                </c:pt>
                <c:pt idx="75">
                  <c:v>0.974</c:v>
                </c:pt>
                <c:pt idx="76">
                  <c:v>0.9748</c:v>
                </c:pt>
                <c:pt idx="77">
                  <c:v>0.9756</c:v>
                </c:pt>
                <c:pt idx="78">
                  <c:v>0.9764</c:v>
                </c:pt>
                <c:pt idx="79">
                  <c:v>0.9772</c:v>
                </c:pt>
                <c:pt idx="80">
                  <c:v>0.978</c:v>
                </c:pt>
                <c:pt idx="81">
                  <c:v>0.978571428571429</c:v>
                </c:pt>
                <c:pt idx="82">
                  <c:v>0.979142857142857</c:v>
                </c:pt>
                <c:pt idx="83">
                  <c:v>0.979714285714285</c:v>
                </c:pt>
                <c:pt idx="84">
                  <c:v>0.980285714285714</c:v>
                </c:pt>
                <c:pt idx="85">
                  <c:v>0.980857142857143</c:v>
                </c:pt>
                <c:pt idx="86">
                  <c:v>0.981428571428572</c:v>
                </c:pt>
                <c:pt idx="87">
                  <c:v>0.982</c:v>
                </c:pt>
                <c:pt idx="88">
                  <c:v>0.982666666666667</c:v>
                </c:pt>
                <c:pt idx="89">
                  <c:v>0.983333333333333</c:v>
                </c:pt>
                <c:pt idx="90">
                  <c:v>0.984</c:v>
                </c:pt>
                <c:pt idx="91">
                  <c:v>0.9845</c:v>
                </c:pt>
                <c:pt idx="92">
                  <c:v>0.985</c:v>
                </c:pt>
                <c:pt idx="93">
                  <c:v>0.9855</c:v>
                </c:pt>
                <c:pt idx="94">
                  <c:v>0.986</c:v>
                </c:pt>
                <c:pt idx="95">
                  <c:v>0.988</c:v>
                </c:pt>
                <c:pt idx="96">
                  <c:v>0.989</c:v>
                </c:pt>
                <c:pt idx="97">
                  <c:v>0.99</c:v>
                </c:pt>
                <c:pt idx="98">
                  <c:v>0.990333333333333</c:v>
                </c:pt>
                <c:pt idx="99">
                  <c:v>0.990666666666667</c:v>
                </c:pt>
                <c:pt idx="100">
                  <c:v>0.991</c:v>
                </c:pt>
                <c:pt idx="101">
                  <c:v>0.991333333333333</c:v>
                </c:pt>
                <c:pt idx="102">
                  <c:v>0.991666666666667</c:v>
                </c:pt>
                <c:pt idx="103">
                  <c:v>0.992</c:v>
                </c:pt>
                <c:pt idx="104">
                  <c:v>0.9924</c:v>
                </c:pt>
                <c:pt idx="105">
                  <c:v>0.9928</c:v>
                </c:pt>
                <c:pt idx="106">
                  <c:v>0.9932</c:v>
                </c:pt>
                <c:pt idx="107">
                  <c:v>0.9936</c:v>
                </c:pt>
                <c:pt idx="108">
                  <c:v>0.994</c:v>
                </c:pt>
                <c:pt idx="109">
                  <c:v>0.9945</c:v>
                </c:pt>
                <c:pt idx="110">
                  <c:v>0.995</c:v>
                </c:pt>
                <c:pt idx="111">
                  <c:v>0.9955</c:v>
                </c:pt>
                <c:pt idx="112">
                  <c:v>0.996</c:v>
                </c:pt>
                <c:pt idx="113">
                  <c:v>0.996030303030303</c:v>
                </c:pt>
                <c:pt idx="114">
                  <c:v>0.996060606060606</c:v>
                </c:pt>
                <c:pt idx="115">
                  <c:v>0.996090909090909</c:v>
                </c:pt>
                <c:pt idx="116">
                  <c:v>0.996121212121212</c:v>
                </c:pt>
                <c:pt idx="117">
                  <c:v>0.996151515151515</c:v>
                </c:pt>
                <c:pt idx="118">
                  <c:v>0.996181818181818</c:v>
                </c:pt>
                <c:pt idx="119">
                  <c:v>0.996212121212121</c:v>
                </c:pt>
                <c:pt idx="120">
                  <c:v>0.996242424242424</c:v>
                </c:pt>
                <c:pt idx="121">
                  <c:v>0.996272727272727</c:v>
                </c:pt>
                <c:pt idx="122">
                  <c:v>0.99630303030303</c:v>
                </c:pt>
                <c:pt idx="123">
                  <c:v>0.996333333333333</c:v>
                </c:pt>
                <c:pt idx="124">
                  <c:v>0.996363636363636</c:v>
                </c:pt>
                <c:pt idx="125">
                  <c:v>0.996393939393939</c:v>
                </c:pt>
                <c:pt idx="126">
                  <c:v>0.996424242424242</c:v>
                </c:pt>
                <c:pt idx="127">
                  <c:v>0.996454545454545</c:v>
                </c:pt>
                <c:pt idx="128">
                  <c:v>0.996484848484848</c:v>
                </c:pt>
                <c:pt idx="129">
                  <c:v>0.996515151515152</c:v>
                </c:pt>
                <c:pt idx="130">
                  <c:v>0.996545454545455</c:v>
                </c:pt>
                <c:pt idx="131">
                  <c:v>0.996575757575758</c:v>
                </c:pt>
                <c:pt idx="132">
                  <c:v>0.996606060606061</c:v>
                </c:pt>
                <c:pt idx="133">
                  <c:v>0.996636363636364</c:v>
                </c:pt>
                <c:pt idx="134">
                  <c:v>0.996666666666667</c:v>
                </c:pt>
                <c:pt idx="135">
                  <c:v>0.996696969696969</c:v>
                </c:pt>
                <c:pt idx="136">
                  <c:v>0.996727272727273</c:v>
                </c:pt>
                <c:pt idx="137">
                  <c:v>0.996757575757576</c:v>
                </c:pt>
                <c:pt idx="138">
                  <c:v>0.996787878787879</c:v>
                </c:pt>
                <c:pt idx="139">
                  <c:v>0.996818181818182</c:v>
                </c:pt>
                <c:pt idx="140">
                  <c:v>0.996848484848485</c:v>
                </c:pt>
                <c:pt idx="141">
                  <c:v>0.996878787878788</c:v>
                </c:pt>
                <c:pt idx="142">
                  <c:v>0.996909090909091</c:v>
                </c:pt>
                <c:pt idx="143">
                  <c:v>0.996939393939394</c:v>
                </c:pt>
                <c:pt idx="144">
                  <c:v>0.996969696969697</c:v>
                </c:pt>
                <c:pt idx="145">
                  <c:v>0.997</c:v>
                </c:pt>
                <c:pt idx="146">
                  <c:v>0.997030303030303</c:v>
                </c:pt>
                <c:pt idx="147">
                  <c:v>0.997060606060606</c:v>
                </c:pt>
                <c:pt idx="148">
                  <c:v>0.997090909090909</c:v>
                </c:pt>
                <c:pt idx="149">
                  <c:v>0.997121212121212</c:v>
                </c:pt>
                <c:pt idx="150">
                  <c:v>0.997151515151515</c:v>
                </c:pt>
                <c:pt idx="151">
                  <c:v>0.997181818181818</c:v>
                </c:pt>
                <c:pt idx="152">
                  <c:v>0.997212121212121</c:v>
                </c:pt>
                <c:pt idx="153">
                  <c:v>0.997242424242424</c:v>
                </c:pt>
                <c:pt idx="154">
                  <c:v>0.997272727272727</c:v>
                </c:pt>
                <c:pt idx="155">
                  <c:v>0.99730303030303</c:v>
                </c:pt>
                <c:pt idx="156">
                  <c:v>0.997333333333333</c:v>
                </c:pt>
                <c:pt idx="157">
                  <c:v>0.997363636363636</c:v>
                </c:pt>
                <c:pt idx="158">
                  <c:v>0.997393939393939</c:v>
                </c:pt>
                <c:pt idx="159">
                  <c:v>0.997424242424242</c:v>
                </c:pt>
                <c:pt idx="160">
                  <c:v>0.997454545454545</c:v>
                </c:pt>
                <c:pt idx="161">
                  <c:v>0.997484848484848</c:v>
                </c:pt>
                <c:pt idx="162">
                  <c:v>0.997515151515152</c:v>
                </c:pt>
                <c:pt idx="163">
                  <c:v>0.997545454545455</c:v>
                </c:pt>
                <c:pt idx="164">
                  <c:v>0.997575757575758</c:v>
                </c:pt>
                <c:pt idx="165">
                  <c:v>0.99760606060606</c:v>
                </c:pt>
                <c:pt idx="166">
                  <c:v>0.997636363636363</c:v>
                </c:pt>
                <c:pt idx="167">
                  <c:v>0.997666666666667</c:v>
                </c:pt>
                <c:pt idx="168">
                  <c:v>0.997696969696969</c:v>
                </c:pt>
                <c:pt idx="169">
                  <c:v>0.997727272727273</c:v>
                </c:pt>
                <c:pt idx="170">
                  <c:v>0.997757575757576</c:v>
                </c:pt>
                <c:pt idx="171">
                  <c:v>0.997787878787879</c:v>
                </c:pt>
                <c:pt idx="172">
                  <c:v>0.997818181818182</c:v>
                </c:pt>
                <c:pt idx="173">
                  <c:v>0.997848484848485</c:v>
                </c:pt>
                <c:pt idx="174">
                  <c:v>0.997878787878788</c:v>
                </c:pt>
                <c:pt idx="175">
                  <c:v>0.997909090909091</c:v>
                </c:pt>
                <c:pt idx="176">
                  <c:v>0.997939393939394</c:v>
                </c:pt>
                <c:pt idx="177">
                  <c:v>0.997969696969697</c:v>
                </c:pt>
                <c:pt idx="178">
                  <c:v>0.998</c:v>
                </c:pt>
              </c:numCache>
            </c:numRef>
          </c:yVal>
          <c:smooth val="1"/>
        </c:ser>
        <c:ser>
          <c:idx val="2"/>
          <c:order val="2"/>
          <c:tx>
            <c:v>Random 500</c:v>
          </c:tx>
          <c:spPr>
            <a:ln w="19050" cap="rnd">
              <a:solidFill>
                <a:srgbClr val="00B050"/>
              </a:solidFill>
              <a:round/>
            </a:ln>
            <a:effectLst/>
          </c:spPr>
          <c:marker>
            <c:symbol val="none"/>
          </c:marker>
          <c:xVal>
            <c:numRef>
              <c:f>'comp-cdf-1st-no-adblocker'!$A$2:$A$180</c:f>
              <c:numCache>
                <c:formatCode>General</c:formatCode>
                <c:ptCount val="17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numCache>
            </c:numRef>
          </c:xVal>
          <c:yVal>
            <c:numRef>
              <c:f>'comp-cdf-1st-no-adblocker'!$D$2:$D$180</c:f>
              <c:numCache>
                <c:formatCode>General</c:formatCode>
                <c:ptCount val="179"/>
                <c:pt idx="0">
                  <c:v>0.204</c:v>
                </c:pt>
                <c:pt idx="1">
                  <c:v>0.268</c:v>
                </c:pt>
                <c:pt idx="2">
                  <c:v>0.326</c:v>
                </c:pt>
                <c:pt idx="3">
                  <c:v>0.366</c:v>
                </c:pt>
                <c:pt idx="4">
                  <c:v>0.432</c:v>
                </c:pt>
                <c:pt idx="5">
                  <c:v>0.468</c:v>
                </c:pt>
                <c:pt idx="6">
                  <c:v>0.524</c:v>
                </c:pt>
                <c:pt idx="7">
                  <c:v>0.576</c:v>
                </c:pt>
                <c:pt idx="8">
                  <c:v>0.62</c:v>
                </c:pt>
                <c:pt idx="9">
                  <c:v>0.666</c:v>
                </c:pt>
                <c:pt idx="10">
                  <c:v>0.708</c:v>
                </c:pt>
                <c:pt idx="11">
                  <c:v>0.74</c:v>
                </c:pt>
                <c:pt idx="12">
                  <c:v>0.76</c:v>
                </c:pt>
                <c:pt idx="13">
                  <c:v>0.774</c:v>
                </c:pt>
                <c:pt idx="14">
                  <c:v>0.796</c:v>
                </c:pt>
                <c:pt idx="15">
                  <c:v>0.818</c:v>
                </c:pt>
                <c:pt idx="16">
                  <c:v>0.824</c:v>
                </c:pt>
                <c:pt idx="17">
                  <c:v>0.834</c:v>
                </c:pt>
                <c:pt idx="18">
                  <c:v>0.846</c:v>
                </c:pt>
                <c:pt idx="19">
                  <c:v>0.852</c:v>
                </c:pt>
                <c:pt idx="20">
                  <c:v>0.862</c:v>
                </c:pt>
                <c:pt idx="21">
                  <c:v>0.878</c:v>
                </c:pt>
                <c:pt idx="22">
                  <c:v>0.888</c:v>
                </c:pt>
                <c:pt idx="23">
                  <c:v>0.892</c:v>
                </c:pt>
                <c:pt idx="24">
                  <c:v>0.896</c:v>
                </c:pt>
                <c:pt idx="25">
                  <c:v>0.902</c:v>
                </c:pt>
                <c:pt idx="26">
                  <c:v>0.908</c:v>
                </c:pt>
                <c:pt idx="27">
                  <c:v>0.912</c:v>
                </c:pt>
                <c:pt idx="28">
                  <c:v>0.916</c:v>
                </c:pt>
                <c:pt idx="29">
                  <c:v>0.932</c:v>
                </c:pt>
                <c:pt idx="30">
                  <c:v>0.934</c:v>
                </c:pt>
                <c:pt idx="31">
                  <c:v>0.935</c:v>
                </c:pt>
                <c:pt idx="32">
                  <c:v>0.936</c:v>
                </c:pt>
                <c:pt idx="33">
                  <c:v>0.942</c:v>
                </c:pt>
                <c:pt idx="34">
                  <c:v>0.948</c:v>
                </c:pt>
                <c:pt idx="35">
                  <c:v>0.952</c:v>
                </c:pt>
                <c:pt idx="36">
                  <c:v>0.954</c:v>
                </c:pt>
                <c:pt idx="37">
                  <c:v>0.956</c:v>
                </c:pt>
                <c:pt idx="38">
                  <c:v>0.958</c:v>
                </c:pt>
                <c:pt idx="39">
                  <c:v>0.96</c:v>
                </c:pt>
                <c:pt idx="40">
                  <c:v>0.968</c:v>
                </c:pt>
                <c:pt idx="41">
                  <c:v>0.969</c:v>
                </c:pt>
                <c:pt idx="42">
                  <c:v>0.97</c:v>
                </c:pt>
                <c:pt idx="43">
                  <c:v>0.970666666666667</c:v>
                </c:pt>
                <c:pt idx="44">
                  <c:v>0.971333333333333</c:v>
                </c:pt>
                <c:pt idx="45">
                  <c:v>0.972</c:v>
                </c:pt>
                <c:pt idx="46">
                  <c:v>0.974</c:v>
                </c:pt>
                <c:pt idx="47">
                  <c:v>0.975333333333333</c:v>
                </c:pt>
                <c:pt idx="48">
                  <c:v>0.976666666666667</c:v>
                </c:pt>
                <c:pt idx="49">
                  <c:v>0.978</c:v>
                </c:pt>
                <c:pt idx="50">
                  <c:v>0.9784</c:v>
                </c:pt>
                <c:pt idx="51">
                  <c:v>0.9788</c:v>
                </c:pt>
                <c:pt idx="52">
                  <c:v>0.9792</c:v>
                </c:pt>
                <c:pt idx="53">
                  <c:v>0.9796</c:v>
                </c:pt>
                <c:pt idx="54">
                  <c:v>0.98</c:v>
                </c:pt>
                <c:pt idx="55">
                  <c:v>0.980125</c:v>
                </c:pt>
                <c:pt idx="56">
                  <c:v>0.98025</c:v>
                </c:pt>
                <c:pt idx="57">
                  <c:v>0.980375</c:v>
                </c:pt>
                <c:pt idx="58">
                  <c:v>0.9805</c:v>
                </c:pt>
                <c:pt idx="59">
                  <c:v>0.980625</c:v>
                </c:pt>
                <c:pt idx="60">
                  <c:v>0.98075</c:v>
                </c:pt>
                <c:pt idx="61">
                  <c:v>0.980875</c:v>
                </c:pt>
                <c:pt idx="62">
                  <c:v>0.981</c:v>
                </c:pt>
                <c:pt idx="63">
                  <c:v>0.981125</c:v>
                </c:pt>
                <c:pt idx="64">
                  <c:v>0.98125</c:v>
                </c:pt>
                <c:pt idx="65">
                  <c:v>0.981375</c:v>
                </c:pt>
                <c:pt idx="66">
                  <c:v>0.9815</c:v>
                </c:pt>
                <c:pt idx="67">
                  <c:v>0.981625</c:v>
                </c:pt>
                <c:pt idx="68">
                  <c:v>0.98175</c:v>
                </c:pt>
                <c:pt idx="69">
                  <c:v>0.981875</c:v>
                </c:pt>
                <c:pt idx="70">
                  <c:v>0.982</c:v>
                </c:pt>
                <c:pt idx="71">
                  <c:v>0.983</c:v>
                </c:pt>
                <c:pt idx="72">
                  <c:v>0.984</c:v>
                </c:pt>
                <c:pt idx="73">
                  <c:v>0.984666666666667</c:v>
                </c:pt>
                <c:pt idx="74">
                  <c:v>0.985333333333333</c:v>
                </c:pt>
                <c:pt idx="75">
                  <c:v>0.986</c:v>
                </c:pt>
                <c:pt idx="76">
                  <c:v>0.986666666666667</c:v>
                </c:pt>
                <c:pt idx="77">
                  <c:v>0.987333333333333</c:v>
                </c:pt>
                <c:pt idx="78">
                  <c:v>0.988</c:v>
                </c:pt>
                <c:pt idx="79">
                  <c:v>0.988666666666667</c:v>
                </c:pt>
                <c:pt idx="80">
                  <c:v>0.989333333333333</c:v>
                </c:pt>
                <c:pt idx="81">
                  <c:v>0.99</c:v>
                </c:pt>
                <c:pt idx="82">
                  <c:v>0.990333333333333</c:v>
                </c:pt>
                <c:pt idx="83">
                  <c:v>0.990666666666667</c:v>
                </c:pt>
                <c:pt idx="84">
                  <c:v>0.991</c:v>
                </c:pt>
                <c:pt idx="85">
                  <c:v>0.991333333333333</c:v>
                </c:pt>
                <c:pt idx="86">
                  <c:v>0.991666666666667</c:v>
                </c:pt>
                <c:pt idx="87">
                  <c:v>0.992</c:v>
                </c:pt>
                <c:pt idx="88">
                  <c:v>0.992222222222222</c:v>
                </c:pt>
                <c:pt idx="89">
                  <c:v>0.992444444444445</c:v>
                </c:pt>
                <c:pt idx="90">
                  <c:v>0.992666666666667</c:v>
                </c:pt>
                <c:pt idx="91">
                  <c:v>0.992888888888889</c:v>
                </c:pt>
                <c:pt idx="92">
                  <c:v>0.993111111111111</c:v>
                </c:pt>
                <c:pt idx="93">
                  <c:v>0.993333333333333</c:v>
                </c:pt>
                <c:pt idx="94">
                  <c:v>0.993555555555555</c:v>
                </c:pt>
                <c:pt idx="95">
                  <c:v>0.993777777777778</c:v>
                </c:pt>
                <c:pt idx="96">
                  <c:v>0.994</c:v>
                </c:pt>
                <c:pt idx="97">
                  <c:v>0.994111111111111</c:v>
                </c:pt>
                <c:pt idx="98">
                  <c:v>0.994222222222222</c:v>
                </c:pt>
                <c:pt idx="99">
                  <c:v>0.994333333333333</c:v>
                </c:pt>
                <c:pt idx="100">
                  <c:v>0.994444444444445</c:v>
                </c:pt>
                <c:pt idx="101">
                  <c:v>0.994555555555555</c:v>
                </c:pt>
                <c:pt idx="102">
                  <c:v>0.994666666666667</c:v>
                </c:pt>
                <c:pt idx="103">
                  <c:v>0.994777777777778</c:v>
                </c:pt>
                <c:pt idx="104">
                  <c:v>0.994888888888889</c:v>
                </c:pt>
                <c:pt idx="105">
                  <c:v>0.995</c:v>
                </c:pt>
                <c:pt idx="106">
                  <c:v>0.995111111111111</c:v>
                </c:pt>
                <c:pt idx="107">
                  <c:v>0.995222222222222</c:v>
                </c:pt>
                <c:pt idx="108">
                  <c:v>0.995333333333333</c:v>
                </c:pt>
                <c:pt idx="109">
                  <c:v>0.995444444444444</c:v>
                </c:pt>
                <c:pt idx="110">
                  <c:v>0.995555555555555</c:v>
                </c:pt>
                <c:pt idx="111">
                  <c:v>0.995666666666667</c:v>
                </c:pt>
                <c:pt idx="112">
                  <c:v>0.995777777777778</c:v>
                </c:pt>
                <c:pt idx="113">
                  <c:v>0.995888888888889</c:v>
                </c:pt>
                <c:pt idx="114">
                  <c:v>0.996</c:v>
                </c:pt>
                <c:pt idx="115">
                  <c:v>0.996037037037037</c:v>
                </c:pt>
                <c:pt idx="116">
                  <c:v>0.996074074074074</c:v>
                </c:pt>
                <c:pt idx="117">
                  <c:v>0.996111111111111</c:v>
                </c:pt>
                <c:pt idx="118">
                  <c:v>0.996148148148148</c:v>
                </c:pt>
                <c:pt idx="119">
                  <c:v>0.996185185185185</c:v>
                </c:pt>
                <c:pt idx="120">
                  <c:v>0.996222222222222</c:v>
                </c:pt>
                <c:pt idx="121">
                  <c:v>0.996259259259259</c:v>
                </c:pt>
                <c:pt idx="122">
                  <c:v>0.996296296296296</c:v>
                </c:pt>
                <c:pt idx="123">
                  <c:v>0.996333333333333</c:v>
                </c:pt>
                <c:pt idx="124">
                  <c:v>0.99637037037037</c:v>
                </c:pt>
                <c:pt idx="125">
                  <c:v>0.996407407407407</c:v>
                </c:pt>
                <c:pt idx="126">
                  <c:v>0.996444444444445</c:v>
                </c:pt>
                <c:pt idx="127">
                  <c:v>0.996481481481481</c:v>
                </c:pt>
                <c:pt idx="128">
                  <c:v>0.996518518518519</c:v>
                </c:pt>
                <c:pt idx="129">
                  <c:v>0.996555555555555</c:v>
                </c:pt>
                <c:pt idx="130">
                  <c:v>0.996592592592593</c:v>
                </c:pt>
                <c:pt idx="131">
                  <c:v>0.99662962962963</c:v>
                </c:pt>
                <c:pt idx="132">
                  <c:v>0.996666666666667</c:v>
                </c:pt>
                <c:pt idx="133">
                  <c:v>0.996703703703703</c:v>
                </c:pt>
                <c:pt idx="134">
                  <c:v>0.996740740740741</c:v>
                </c:pt>
                <c:pt idx="135">
                  <c:v>0.996777777777778</c:v>
                </c:pt>
                <c:pt idx="136">
                  <c:v>0.996814814814815</c:v>
                </c:pt>
                <c:pt idx="137">
                  <c:v>0.996851851851852</c:v>
                </c:pt>
                <c:pt idx="138">
                  <c:v>0.996888888888889</c:v>
                </c:pt>
                <c:pt idx="139">
                  <c:v>0.996925925925926</c:v>
                </c:pt>
                <c:pt idx="140">
                  <c:v>0.996962962962963</c:v>
                </c:pt>
                <c:pt idx="141">
                  <c:v>0.997</c:v>
                </c:pt>
                <c:pt idx="142">
                  <c:v>0.997037037037037</c:v>
                </c:pt>
                <c:pt idx="143">
                  <c:v>0.997074074074074</c:v>
                </c:pt>
                <c:pt idx="144">
                  <c:v>0.997111111111111</c:v>
                </c:pt>
                <c:pt idx="145">
                  <c:v>0.997148148148148</c:v>
                </c:pt>
                <c:pt idx="146">
                  <c:v>0.997185185185185</c:v>
                </c:pt>
                <c:pt idx="147">
                  <c:v>0.997222222222222</c:v>
                </c:pt>
                <c:pt idx="148">
                  <c:v>0.997259259259259</c:v>
                </c:pt>
                <c:pt idx="149">
                  <c:v>0.997296296296296</c:v>
                </c:pt>
                <c:pt idx="150">
                  <c:v>0.997333333333333</c:v>
                </c:pt>
                <c:pt idx="151">
                  <c:v>0.997370370370371</c:v>
                </c:pt>
                <c:pt idx="152">
                  <c:v>0.997407407407407</c:v>
                </c:pt>
                <c:pt idx="153">
                  <c:v>0.997444444444444</c:v>
                </c:pt>
                <c:pt idx="154">
                  <c:v>0.997481481481481</c:v>
                </c:pt>
                <c:pt idx="155">
                  <c:v>0.997518518518519</c:v>
                </c:pt>
                <c:pt idx="156">
                  <c:v>0.997555555555555</c:v>
                </c:pt>
                <c:pt idx="157">
                  <c:v>0.997592592592593</c:v>
                </c:pt>
                <c:pt idx="158">
                  <c:v>0.99762962962963</c:v>
                </c:pt>
                <c:pt idx="159">
                  <c:v>0.997666666666667</c:v>
                </c:pt>
                <c:pt idx="160">
                  <c:v>0.997703703703704</c:v>
                </c:pt>
                <c:pt idx="161">
                  <c:v>0.997740740740741</c:v>
                </c:pt>
                <c:pt idx="162">
                  <c:v>0.997777777777778</c:v>
                </c:pt>
                <c:pt idx="163">
                  <c:v>0.997814814814815</c:v>
                </c:pt>
                <c:pt idx="164">
                  <c:v>0.997851851851852</c:v>
                </c:pt>
                <c:pt idx="165">
                  <c:v>0.997888888888889</c:v>
                </c:pt>
                <c:pt idx="166">
                  <c:v>0.997925925925926</c:v>
                </c:pt>
                <c:pt idx="167">
                  <c:v>0.997962962962963</c:v>
                </c:pt>
                <c:pt idx="168">
                  <c:v>0.998</c:v>
                </c:pt>
              </c:numCache>
            </c:numRef>
          </c:yVal>
          <c:smooth val="1"/>
        </c:ser>
        <c:dLbls>
          <c:showLegendKey val="0"/>
          <c:showVal val="0"/>
          <c:showCatName val="0"/>
          <c:showSerName val="0"/>
          <c:showPercent val="0"/>
          <c:showBubbleSize val="0"/>
        </c:dLbls>
        <c:axId val="2136176872"/>
        <c:axId val="2134865720"/>
      </c:scatterChart>
      <c:valAx>
        <c:axId val="2136176872"/>
        <c:scaling>
          <c:orientation val="minMax"/>
          <c:max val="150.0"/>
          <c:min val="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865720"/>
        <c:crosses val="autoZero"/>
        <c:crossBetween val="midCat"/>
      </c:valAx>
      <c:valAx>
        <c:axId val="2134865720"/>
        <c:scaling>
          <c:orientation val="minMax"/>
          <c:max val="1.0"/>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Probability</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176872"/>
        <c:crosses val="autoZero"/>
        <c:crossBetween val="midCat"/>
      </c:valAx>
      <c:spPr>
        <a:noFill/>
        <a:ln>
          <a:noFill/>
        </a:ln>
        <a:effectLst/>
      </c:spPr>
    </c:plotArea>
    <c:legend>
      <c:legendPos val="r"/>
      <c:layout>
        <c:manualLayout>
          <c:xMode val="edge"/>
          <c:yMode val="edge"/>
          <c:x val="0.658874671916011"/>
          <c:y val="0.197626494604841"/>
          <c:w val="0.252236439195101"/>
          <c:h val="0.234376640419948"/>
        </c:manualLayout>
      </c:layout>
      <c:overlay val="0"/>
      <c:spPr>
        <a:solidFill>
          <a:schemeClr val="bg1"/>
        </a:solid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autoTitleDeleted val="0"/>
    <c:plotArea>
      <c:layout>
        <c:manualLayout>
          <c:layoutTarget val="inner"/>
          <c:xMode val="edge"/>
          <c:yMode val="edge"/>
          <c:x val="0.138150481189851"/>
          <c:y val="0.143518518518519"/>
          <c:w val="0.821857830271216"/>
          <c:h val="0.650910615339749"/>
        </c:manualLayout>
      </c:layout>
      <c:scatterChart>
        <c:scatterStyle val="lineMarker"/>
        <c:varyColors val="0"/>
        <c:ser>
          <c:idx val="0"/>
          <c:order val="0"/>
          <c:tx>
            <c:v>No Adblocker</c:v>
          </c:tx>
          <c:spPr>
            <a:ln w="25400" cap="rnd">
              <a:noFill/>
              <a:round/>
            </a:ln>
            <a:effectLst/>
          </c:spPr>
          <c:marker>
            <c:symbol val="circle"/>
            <c:size val="3"/>
            <c:spPr>
              <a:solidFill>
                <a:srgbClr val="00B050"/>
              </a:solidFill>
              <a:ln w="9525">
                <a:solidFill>
                  <a:srgbClr val="00B050"/>
                </a:solidFill>
              </a:ln>
              <a:effectLst/>
            </c:spPr>
          </c:marker>
          <c:xVal>
            <c:numRef>
              <c:f>'scatterplot-fpd-no-adblocker'!$A$2:$A$1001</c:f>
              <c:numCache>
                <c:formatCode>General</c:formatCode>
                <c:ptCount val="10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pt idx="580">
                  <c:v>581.0</c:v>
                </c:pt>
                <c:pt idx="581">
                  <c:v>582.0</c:v>
                </c:pt>
                <c:pt idx="582">
                  <c:v>583.0</c:v>
                </c:pt>
                <c:pt idx="583">
                  <c:v>584.0</c:v>
                </c:pt>
                <c:pt idx="584">
                  <c:v>585.0</c:v>
                </c:pt>
                <c:pt idx="585">
                  <c:v>586.0</c:v>
                </c:pt>
                <c:pt idx="586">
                  <c:v>587.0</c:v>
                </c:pt>
                <c:pt idx="587">
                  <c:v>588.0</c:v>
                </c:pt>
                <c:pt idx="588">
                  <c:v>589.0</c:v>
                </c:pt>
                <c:pt idx="589">
                  <c:v>590.0</c:v>
                </c:pt>
                <c:pt idx="590">
                  <c:v>591.0</c:v>
                </c:pt>
                <c:pt idx="591">
                  <c:v>592.0</c:v>
                </c:pt>
                <c:pt idx="592">
                  <c:v>593.0</c:v>
                </c:pt>
                <c:pt idx="593">
                  <c:v>594.0</c:v>
                </c:pt>
                <c:pt idx="594">
                  <c:v>595.0</c:v>
                </c:pt>
                <c:pt idx="595">
                  <c:v>596.0</c:v>
                </c:pt>
                <c:pt idx="596">
                  <c:v>597.0</c:v>
                </c:pt>
                <c:pt idx="597">
                  <c:v>598.0</c:v>
                </c:pt>
                <c:pt idx="598">
                  <c:v>599.0</c:v>
                </c:pt>
                <c:pt idx="599">
                  <c:v>600.0</c:v>
                </c:pt>
                <c:pt idx="600">
                  <c:v>601.0</c:v>
                </c:pt>
                <c:pt idx="601">
                  <c:v>602.0</c:v>
                </c:pt>
                <c:pt idx="602">
                  <c:v>603.0</c:v>
                </c:pt>
                <c:pt idx="603">
                  <c:v>604.0</c:v>
                </c:pt>
                <c:pt idx="604">
                  <c:v>605.0</c:v>
                </c:pt>
                <c:pt idx="605">
                  <c:v>606.0</c:v>
                </c:pt>
                <c:pt idx="606">
                  <c:v>607.0</c:v>
                </c:pt>
                <c:pt idx="607">
                  <c:v>608.0</c:v>
                </c:pt>
                <c:pt idx="608">
                  <c:v>609.0</c:v>
                </c:pt>
                <c:pt idx="609">
                  <c:v>610.0</c:v>
                </c:pt>
                <c:pt idx="610">
                  <c:v>611.0</c:v>
                </c:pt>
                <c:pt idx="611">
                  <c:v>612.0</c:v>
                </c:pt>
                <c:pt idx="612">
                  <c:v>613.0</c:v>
                </c:pt>
                <c:pt idx="613">
                  <c:v>614.0</c:v>
                </c:pt>
                <c:pt idx="614">
                  <c:v>615.0</c:v>
                </c:pt>
                <c:pt idx="615">
                  <c:v>616.0</c:v>
                </c:pt>
                <c:pt idx="616">
                  <c:v>617.0</c:v>
                </c:pt>
                <c:pt idx="617">
                  <c:v>618.0</c:v>
                </c:pt>
                <c:pt idx="618">
                  <c:v>619.0</c:v>
                </c:pt>
                <c:pt idx="619">
                  <c:v>620.0</c:v>
                </c:pt>
                <c:pt idx="620">
                  <c:v>621.0</c:v>
                </c:pt>
                <c:pt idx="621">
                  <c:v>622.0</c:v>
                </c:pt>
                <c:pt idx="622">
                  <c:v>623.0</c:v>
                </c:pt>
                <c:pt idx="623">
                  <c:v>624.0</c:v>
                </c:pt>
                <c:pt idx="624">
                  <c:v>625.0</c:v>
                </c:pt>
                <c:pt idx="625">
                  <c:v>626.0</c:v>
                </c:pt>
                <c:pt idx="626">
                  <c:v>627.0</c:v>
                </c:pt>
                <c:pt idx="627">
                  <c:v>628.0</c:v>
                </c:pt>
                <c:pt idx="628">
                  <c:v>629.0</c:v>
                </c:pt>
                <c:pt idx="629">
                  <c:v>630.0</c:v>
                </c:pt>
                <c:pt idx="630">
                  <c:v>631.0</c:v>
                </c:pt>
                <c:pt idx="631">
                  <c:v>632.0</c:v>
                </c:pt>
                <c:pt idx="632">
                  <c:v>633.0</c:v>
                </c:pt>
                <c:pt idx="633">
                  <c:v>634.0</c:v>
                </c:pt>
                <c:pt idx="634">
                  <c:v>635.0</c:v>
                </c:pt>
                <c:pt idx="635">
                  <c:v>636.0</c:v>
                </c:pt>
                <c:pt idx="636">
                  <c:v>637.0</c:v>
                </c:pt>
                <c:pt idx="637">
                  <c:v>638.0</c:v>
                </c:pt>
                <c:pt idx="638">
                  <c:v>639.0</c:v>
                </c:pt>
                <c:pt idx="639">
                  <c:v>640.0</c:v>
                </c:pt>
                <c:pt idx="640">
                  <c:v>641.0</c:v>
                </c:pt>
                <c:pt idx="641">
                  <c:v>642.0</c:v>
                </c:pt>
                <c:pt idx="642">
                  <c:v>643.0</c:v>
                </c:pt>
                <c:pt idx="643">
                  <c:v>644.0</c:v>
                </c:pt>
                <c:pt idx="644">
                  <c:v>645.0</c:v>
                </c:pt>
                <c:pt idx="645">
                  <c:v>646.0</c:v>
                </c:pt>
                <c:pt idx="646">
                  <c:v>647.0</c:v>
                </c:pt>
                <c:pt idx="647">
                  <c:v>648.0</c:v>
                </c:pt>
                <c:pt idx="648">
                  <c:v>649.0</c:v>
                </c:pt>
                <c:pt idx="649">
                  <c:v>650.0</c:v>
                </c:pt>
                <c:pt idx="650">
                  <c:v>651.0</c:v>
                </c:pt>
                <c:pt idx="651">
                  <c:v>652.0</c:v>
                </c:pt>
                <c:pt idx="652">
                  <c:v>653.0</c:v>
                </c:pt>
                <c:pt idx="653">
                  <c:v>654.0</c:v>
                </c:pt>
                <c:pt idx="654">
                  <c:v>655.0</c:v>
                </c:pt>
                <c:pt idx="655">
                  <c:v>656.0</c:v>
                </c:pt>
                <c:pt idx="656">
                  <c:v>657.0</c:v>
                </c:pt>
                <c:pt idx="657">
                  <c:v>658.0</c:v>
                </c:pt>
                <c:pt idx="658">
                  <c:v>659.0</c:v>
                </c:pt>
                <c:pt idx="659">
                  <c:v>660.0</c:v>
                </c:pt>
                <c:pt idx="660">
                  <c:v>661.0</c:v>
                </c:pt>
                <c:pt idx="661">
                  <c:v>662.0</c:v>
                </c:pt>
                <c:pt idx="662">
                  <c:v>663.0</c:v>
                </c:pt>
                <c:pt idx="663">
                  <c:v>664.0</c:v>
                </c:pt>
                <c:pt idx="664">
                  <c:v>665.0</c:v>
                </c:pt>
                <c:pt idx="665">
                  <c:v>666.0</c:v>
                </c:pt>
                <c:pt idx="666">
                  <c:v>667.0</c:v>
                </c:pt>
                <c:pt idx="667">
                  <c:v>668.0</c:v>
                </c:pt>
                <c:pt idx="668">
                  <c:v>669.0</c:v>
                </c:pt>
                <c:pt idx="669">
                  <c:v>670.0</c:v>
                </c:pt>
                <c:pt idx="670">
                  <c:v>671.0</c:v>
                </c:pt>
                <c:pt idx="671">
                  <c:v>672.0</c:v>
                </c:pt>
                <c:pt idx="672">
                  <c:v>673.0</c:v>
                </c:pt>
                <c:pt idx="673">
                  <c:v>674.0</c:v>
                </c:pt>
                <c:pt idx="674">
                  <c:v>675.0</c:v>
                </c:pt>
                <c:pt idx="675">
                  <c:v>676.0</c:v>
                </c:pt>
                <c:pt idx="676">
                  <c:v>677.0</c:v>
                </c:pt>
                <c:pt idx="677">
                  <c:v>678.0</c:v>
                </c:pt>
                <c:pt idx="678">
                  <c:v>679.0</c:v>
                </c:pt>
                <c:pt idx="679">
                  <c:v>680.0</c:v>
                </c:pt>
                <c:pt idx="680">
                  <c:v>681.0</c:v>
                </c:pt>
                <c:pt idx="681">
                  <c:v>682.0</c:v>
                </c:pt>
                <c:pt idx="682">
                  <c:v>683.0</c:v>
                </c:pt>
                <c:pt idx="683">
                  <c:v>684.0</c:v>
                </c:pt>
                <c:pt idx="684">
                  <c:v>685.0</c:v>
                </c:pt>
                <c:pt idx="685">
                  <c:v>686.0</c:v>
                </c:pt>
                <c:pt idx="686">
                  <c:v>687.0</c:v>
                </c:pt>
                <c:pt idx="687">
                  <c:v>688.0</c:v>
                </c:pt>
                <c:pt idx="688">
                  <c:v>689.0</c:v>
                </c:pt>
                <c:pt idx="689">
                  <c:v>690.0</c:v>
                </c:pt>
                <c:pt idx="690">
                  <c:v>691.0</c:v>
                </c:pt>
                <c:pt idx="691">
                  <c:v>692.0</c:v>
                </c:pt>
                <c:pt idx="692">
                  <c:v>693.0</c:v>
                </c:pt>
                <c:pt idx="693">
                  <c:v>694.0</c:v>
                </c:pt>
                <c:pt idx="694">
                  <c:v>695.0</c:v>
                </c:pt>
                <c:pt idx="695">
                  <c:v>696.0</c:v>
                </c:pt>
                <c:pt idx="696">
                  <c:v>697.0</c:v>
                </c:pt>
                <c:pt idx="697">
                  <c:v>698.0</c:v>
                </c:pt>
                <c:pt idx="698">
                  <c:v>699.0</c:v>
                </c:pt>
                <c:pt idx="699">
                  <c:v>700.0</c:v>
                </c:pt>
                <c:pt idx="700">
                  <c:v>701.0</c:v>
                </c:pt>
                <c:pt idx="701">
                  <c:v>702.0</c:v>
                </c:pt>
                <c:pt idx="702">
                  <c:v>703.0</c:v>
                </c:pt>
                <c:pt idx="703">
                  <c:v>704.0</c:v>
                </c:pt>
                <c:pt idx="704">
                  <c:v>705.0</c:v>
                </c:pt>
                <c:pt idx="705">
                  <c:v>706.0</c:v>
                </c:pt>
                <c:pt idx="706">
                  <c:v>707.0</c:v>
                </c:pt>
                <c:pt idx="707">
                  <c:v>708.0</c:v>
                </c:pt>
                <c:pt idx="708">
                  <c:v>709.0</c:v>
                </c:pt>
                <c:pt idx="709">
                  <c:v>710.0</c:v>
                </c:pt>
                <c:pt idx="710">
                  <c:v>711.0</c:v>
                </c:pt>
                <c:pt idx="711">
                  <c:v>712.0</c:v>
                </c:pt>
                <c:pt idx="712">
                  <c:v>713.0</c:v>
                </c:pt>
                <c:pt idx="713">
                  <c:v>714.0</c:v>
                </c:pt>
                <c:pt idx="714">
                  <c:v>715.0</c:v>
                </c:pt>
                <c:pt idx="715">
                  <c:v>716.0</c:v>
                </c:pt>
                <c:pt idx="716">
                  <c:v>717.0</c:v>
                </c:pt>
                <c:pt idx="717">
                  <c:v>718.0</c:v>
                </c:pt>
                <c:pt idx="718">
                  <c:v>719.0</c:v>
                </c:pt>
                <c:pt idx="719">
                  <c:v>720.0</c:v>
                </c:pt>
                <c:pt idx="720">
                  <c:v>721.0</c:v>
                </c:pt>
                <c:pt idx="721">
                  <c:v>722.0</c:v>
                </c:pt>
                <c:pt idx="722">
                  <c:v>723.0</c:v>
                </c:pt>
                <c:pt idx="723">
                  <c:v>724.0</c:v>
                </c:pt>
                <c:pt idx="724">
                  <c:v>725.0</c:v>
                </c:pt>
                <c:pt idx="725">
                  <c:v>726.0</c:v>
                </c:pt>
                <c:pt idx="726">
                  <c:v>727.0</c:v>
                </c:pt>
                <c:pt idx="727">
                  <c:v>728.0</c:v>
                </c:pt>
                <c:pt idx="728">
                  <c:v>729.0</c:v>
                </c:pt>
                <c:pt idx="729">
                  <c:v>730.0</c:v>
                </c:pt>
                <c:pt idx="730">
                  <c:v>731.0</c:v>
                </c:pt>
                <c:pt idx="731">
                  <c:v>732.0</c:v>
                </c:pt>
                <c:pt idx="732">
                  <c:v>733.0</c:v>
                </c:pt>
                <c:pt idx="733">
                  <c:v>734.0</c:v>
                </c:pt>
                <c:pt idx="734">
                  <c:v>735.0</c:v>
                </c:pt>
                <c:pt idx="735">
                  <c:v>736.0</c:v>
                </c:pt>
                <c:pt idx="736">
                  <c:v>737.0</c:v>
                </c:pt>
                <c:pt idx="737">
                  <c:v>738.0</c:v>
                </c:pt>
                <c:pt idx="738">
                  <c:v>739.0</c:v>
                </c:pt>
                <c:pt idx="739">
                  <c:v>740.0</c:v>
                </c:pt>
                <c:pt idx="740">
                  <c:v>741.0</c:v>
                </c:pt>
                <c:pt idx="741">
                  <c:v>742.0</c:v>
                </c:pt>
                <c:pt idx="742">
                  <c:v>743.0</c:v>
                </c:pt>
                <c:pt idx="743">
                  <c:v>744.0</c:v>
                </c:pt>
                <c:pt idx="744">
                  <c:v>745.0</c:v>
                </c:pt>
                <c:pt idx="745">
                  <c:v>746.0</c:v>
                </c:pt>
                <c:pt idx="746">
                  <c:v>747.0</c:v>
                </c:pt>
                <c:pt idx="747">
                  <c:v>748.0</c:v>
                </c:pt>
                <c:pt idx="748">
                  <c:v>749.0</c:v>
                </c:pt>
                <c:pt idx="749">
                  <c:v>750.0</c:v>
                </c:pt>
                <c:pt idx="750">
                  <c:v>751.0</c:v>
                </c:pt>
                <c:pt idx="751">
                  <c:v>752.0</c:v>
                </c:pt>
                <c:pt idx="752">
                  <c:v>753.0</c:v>
                </c:pt>
                <c:pt idx="753">
                  <c:v>754.0</c:v>
                </c:pt>
                <c:pt idx="754">
                  <c:v>755.0</c:v>
                </c:pt>
                <c:pt idx="755">
                  <c:v>756.0</c:v>
                </c:pt>
                <c:pt idx="756">
                  <c:v>757.0</c:v>
                </c:pt>
                <c:pt idx="757">
                  <c:v>758.0</c:v>
                </c:pt>
                <c:pt idx="758">
                  <c:v>759.0</c:v>
                </c:pt>
                <c:pt idx="759">
                  <c:v>760.0</c:v>
                </c:pt>
                <c:pt idx="760">
                  <c:v>761.0</c:v>
                </c:pt>
                <c:pt idx="761">
                  <c:v>762.0</c:v>
                </c:pt>
                <c:pt idx="762">
                  <c:v>763.0</c:v>
                </c:pt>
                <c:pt idx="763">
                  <c:v>764.0</c:v>
                </c:pt>
                <c:pt idx="764">
                  <c:v>765.0</c:v>
                </c:pt>
                <c:pt idx="765">
                  <c:v>766.0</c:v>
                </c:pt>
                <c:pt idx="766">
                  <c:v>767.0</c:v>
                </c:pt>
                <c:pt idx="767">
                  <c:v>768.0</c:v>
                </c:pt>
                <c:pt idx="768">
                  <c:v>769.0</c:v>
                </c:pt>
                <c:pt idx="769">
                  <c:v>770.0</c:v>
                </c:pt>
                <c:pt idx="770">
                  <c:v>771.0</c:v>
                </c:pt>
                <c:pt idx="771">
                  <c:v>772.0</c:v>
                </c:pt>
                <c:pt idx="772">
                  <c:v>773.0</c:v>
                </c:pt>
                <c:pt idx="773">
                  <c:v>774.0</c:v>
                </c:pt>
                <c:pt idx="774">
                  <c:v>775.0</c:v>
                </c:pt>
                <c:pt idx="775">
                  <c:v>776.0</c:v>
                </c:pt>
                <c:pt idx="776">
                  <c:v>777.0</c:v>
                </c:pt>
                <c:pt idx="777">
                  <c:v>778.0</c:v>
                </c:pt>
                <c:pt idx="778">
                  <c:v>779.0</c:v>
                </c:pt>
                <c:pt idx="779">
                  <c:v>780.0</c:v>
                </c:pt>
                <c:pt idx="780">
                  <c:v>781.0</c:v>
                </c:pt>
                <c:pt idx="781">
                  <c:v>782.0</c:v>
                </c:pt>
                <c:pt idx="782">
                  <c:v>783.0</c:v>
                </c:pt>
                <c:pt idx="783">
                  <c:v>784.0</c:v>
                </c:pt>
                <c:pt idx="784">
                  <c:v>785.0</c:v>
                </c:pt>
                <c:pt idx="785">
                  <c:v>786.0</c:v>
                </c:pt>
                <c:pt idx="786">
                  <c:v>787.0</c:v>
                </c:pt>
                <c:pt idx="787">
                  <c:v>788.0</c:v>
                </c:pt>
                <c:pt idx="788">
                  <c:v>789.0</c:v>
                </c:pt>
                <c:pt idx="789">
                  <c:v>790.0</c:v>
                </c:pt>
                <c:pt idx="790">
                  <c:v>791.0</c:v>
                </c:pt>
                <c:pt idx="791">
                  <c:v>792.0</c:v>
                </c:pt>
                <c:pt idx="792">
                  <c:v>793.0</c:v>
                </c:pt>
                <c:pt idx="793">
                  <c:v>794.0</c:v>
                </c:pt>
                <c:pt idx="794">
                  <c:v>795.0</c:v>
                </c:pt>
                <c:pt idx="795">
                  <c:v>796.0</c:v>
                </c:pt>
                <c:pt idx="796">
                  <c:v>797.0</c:v>
                </c:pt>
                <c:pt idx="797">
                  <c:v>798.0</c:v>
                </c:pt>
                <c:pt idx="798">
                  <c:v>799.0</c:v>
                </c:pt>
                <c:pt idx="799">
                  <c:v>800.0</c:v>
                </c:pt>
                <c:pt idx="800">
                  <c:v>801.0</c:v>
                </c:pt>
                <c:pt idx="801">
                  <c:v>802.0</c:v>
                </c:pt>
                <c:pt idx="802">
                  <c:v>803.0</c:v>
                </c:pt>
                <c:pt idx="803">
                  <c:v>804.0</c:v>
                </c:pt>
                <c:pt idx="804">
                  <c:v>805.0</c:v>
                </c:pt>
                <c:pt idx="805">
                  <c:v>806.0</c:v>
                </c:pt>
                <c:pt idx="806">
                  <c:v>807.0</c:v>
                </c:pt>
                <c:pt idx="807">
                  <c:v>808.0</c:v>
                </c:pt>
                <c:pt idx="808">
                  <c:v>809.0</c:v>
                </c:pt>
                <c:pt idx="809">
                  <c:v>810.0</c:v>
                </c:pt>
                <c:pt idx="810">
                  <c:v>811.0</c:v>
                </c:pt>
                <c:pt idx="811">
                  <c:v>812.0</c:v>
                </c:pt>
                <c:pt idx="812">
                  <c:v>813.0</c:v>
                </c:pt>
                <c:pt idx="813">
                  <c:v>814.0</c:v>
                </c:pt>
                <c:pt idx="814">
                  <c:v>815.0</c:v>
                </c:pt>
                <c:pt idx="815">
                  <c:v>816.0</c:v>
                </c:pt>
                <c:pt idx="816">
                  <c:v>817.0</c:v>
                </c:pt>
                <c:pt idx="817">
                  <c:v>818.0</c:v>
                </c:pt>
                <c:pt idx="818">
                  <c:v>819.0</c:v>
                </c:pt>
                <c:pt idx="819">
                  <c:v>820.0</c:v>
                </c:pt>
                <c:pt idx="820">
                  <c:v>821.0</c:v>
                </c:pt>
                <c:pt idx="821">
                  <c:v>822.0</c:v>
                </c:pt>
                <c:pt idx="822">
                  <c:v>823.0</c:v>
                </c:pt>
                <c:pt idx="823">
                  <c:v>824.0</c:v>
                </c:pt>
                <c:pt idx="824">
                  <c:v>825.0</c:v>
                </c:pt>
                <c:pt idx="825">
                  <c:v>826.0</c:v>
                </c:pt>
                <c:pt idx="826">
                  <c:v>827.0</c:v>
                </c:pt>
                <c:pt idx="827">
                  <c:v>828.0</c:v>
                </c:pt>
                <c:pt idx="828">
                  <c:v>829.0</c:v>
                </c:pt>
                <c:pt idx="829">
                  <c:v>830.0</c:v>
                </c:pt>
                <c:pt idx="830">
                  <c:v>831.0</c:v>
                </c:pt>
                <c:pt idx="831">
                  <c:v>832.0</c:v>
                </c:pt>
                <c:pt idx="832">
                  <c:v>833.0</c:v>
                </c:pt>
                <c:pt idx="833">
                  <c:v>834.0</c:v>
                </c:pt>
                <c:pt idx="834">
                  <c:v>835.0</c:v>
                </c:pt>
                <c:pt idx="835">
                  <c:v>836.0</c:v>
                </c:pt>
                <c:pt idx="836">
                  <c:v>837.0</c:v>
                </c:pt>
                <c:pt idx="837">
                  <c:v>838.0</c:v>
                </c:pt>
                <c:pt idx="838">
                  <c:v>839.0</c:v>
                </c:pt>
                <c:pt idx="839">
                  <c:v>840.0</c:v>
                </c:pt>
                <c:pt idx="840">
                  <c:v>841.0</c:v>
                </c:pt>
                <c:pt idx="841">
                  <c:v>842.0</c:v>
                </c:pt>
                <c:pt idx="842">
                  <c:v>843.0</c:v>
                </c:pt>
                <c:pt idx="843">
                  <c:v>844.0</c:v>
                </c:pt>
                <c:pt idx="844">
                  <c:v>845.0</c:v>
                </c:pt>
                <c:pt idx="845">
                  <c:v>846.0</c:v>
                </c:pt>
                <c:pt idx="846">
                  <c:v>847.0</c:v>
                </c:pt>
                <c:pt idx="847">
                  <c:v>848.0</c:v>
                </c:pt>
                <c:pt idx="848">
                  <c:v>849.0</c:v>
                </c:pt>
                <c:pt idx="849">
                  <c:v>850.0</c:v>
                </c:pt>
                <c:pt idx="850">
                  <c:v>851.0</c:v>
                </c:pt>
                <c:pt idx="851">
                  <c:v>852.0</c:v>
                </c:pt>
                <c:pt idx="852">
                  <c:v>853.0</c:v>
                </c:pt>
                <c:pt idx="853">
                  <c:v>854.0</c:v>
                </c:pt>
                <c:pt idx="854">
                  <c:v>855.0</c:v>
                </c:pt>
                <c:pt idx="855">
                  <c:v>856.0</c:v>
                </c:pt>
                <c:pt idx="856">
                  <c:v>857.0</c:v>
                </c:pt>
                <c:pt idx="857">
                  <c:v>858.0</c:v>
                </c:pt>
                <c:pt idx="858">
                  <c:v>859.0</c:v>
                </c:pt>
                <c:pt idx="859">
                  <c:v>860.0</c:v>
                </c:pt>
                <c:pt idx="860">
                  <c:v>861.0</c:v>
                </c:pt>
                <c:pt idx="861">
                  <c:v>862.0</c:v>
                </c:pt>
                <c:pt idx="862">
                  <c:v>863.0</c:v>
                </c:pt>
                <c:pt idx="863">
                  <c:v>864.0</c:v>
                </c:pt>
                <c:pt idx="864">
                  <c:v>865.0</c:v>
                </c:pt>
                <c:pt idx="865">
                  <c:v>866.0</c:v>
                </c:pt>
                <c:pt idx="866">
                  <c:v>867.0</c:v>
                </c:pt>
                <c:pt idx="867">
                  <c:v>868.0</c:v>
                </c:pt>
                <c:pt idx="868">
                  <c:v>869.0</c:v>
                </c:pt>
                <c:pt idx="869">
                  <c:v>870.0</c:v>
                </c:pt>
                <c:pt idx="870">
                  <c:v>871.0</c:v>
                </c:pt>
                <c:pt idx="871">
                  <c:v>872.0</c:v>
                </c:pt>
                <c:pt idx="872">
                  <c:v>873.0</c:v>
                </c:pt>
                <c:pt idx="873">
                  <c:v>874.0</c:v>
                </c:pt>
                <c:pt idx="874">
                  <c:v>875.0</c:v>
                </c:pt>
                <c:pt idx="875">
                  <c:v>876.0</c:v>
                </c:pt>
                <c:pt idx="876">
                  <c:v>877.0</c:v>
                </c:pt>
                <c:pt idx="877">
                  <c:v>878.0</c:v>
                </c:pt>
                <c:pt idx="878">
                  <c:v>879.0</c:v>
                </c:pt>
                <c:pt idx="879">
                  <c:v>880.0</c:v>
                </c:pt>
                <c:pt idx="880">
                  <c:v>881.0</c:v>
                </c:pt>
                <c:pt idx="881">
                  <c:v>882.0</c:v>
                </c:pt>
                <c:pt idx="882">
                  <c:v>883.0</c:v>
                </c:pt>
                <c:pt idx="883">
                  <c:v>884.0</c:v>
                </c:pt>
                <c:pt idx="884">
                  <c:v>885.0</c:v>
                </c:pt>
                <c:pt idx="885">
                  <c:v>886.0</c:v>
                </c:pt>
                <c:pt idx="886">
                  <c:v>887.0</c:v>
                </c:pt>
                <c:pt idx="887">
                  <c:v>888.0</c:v>
                </c:pt>
                <c:pt idx="888">
                  <c:v>889.0</c:v>
                </c:pt>
                <c:pt idx="889">
                  <c:v>890.0</c:v>
                </c:pt>
                <c:pt idx="890">
                  <c:v>891.0</c:v>
                </c:pt>
                <c:pt idx="891">
                  <c:v>892.0</c:v>
                </c:pt>
                <c:pt idx="892">
                  <c:v>893.0</c:v>
                </c:pt>
                <c:pt idx="893">
                  <c:v>894.0</c:v>
                </c:pt>
                <c:pt idx="894">
                  <c:v>895.0</c:v>
                </c:pt>
                <c:pt idx="895">
                  <c:v>896.0</c:v>
                </c:pt>
                <c:pt idx="896">
                  <c:v>897.0</c:v>
                </c:pt>
                <c:pt idx="897">
                  <c:v>898.0</c:v>
                </c:pt>
                <c:pt idx="898">
                  <c:v>899.0</c:v>
                </c:pt>
                <c:pt idx="899">
                  <c:v>900.0</c:v>
                </c:pt>
                <c:pt idx="900">
                  <c:v>901.0</c:v>
                </c:pt>
                <c:pt idx="901">
                  <c:v>902.0</c:v>
                </c:pt>
                <c:pt idx="902">
                  <c:v>903.0</c:v>
                </c:pt>
                <c:pt idx="903">
                  <c:v>904.0</c:v>
                </c:pt>
                <c:pt idx="904">
                  <c:v>905.0</c:v>
                </c:pt>
                <c:pt idx="905">
                  <c:v>906.0</c:v>
                </c:pt>
                <c:pt idx="906">
                  <c:v>907.0</c:v>
                </c:pt>
                <c:pt idx="907">
                  <c:v>908.0</c:v>
                </c:pt>
                <c:pt idx="908">
                  <c:v>909.0</c:v>
                </c:pt>
                <c:pt idx="909">
                  <c:v>910.0</c:v>
                </c:pt>
                <c:pt idx="910">
                  <c:v>911.0</c:v>
                </c:pt>
                <c:pt idx="911">
                  <c:v>912.0</c:v>
                </c:pt>
                <c:pt idx="912">
                  <c:v>913.0</c:v>
                </c:pt>
                <c:pt idx="913">
                  <c:v>914.0</c:v>
                </c:pt>
                <c:pt idx="914">
                  <c:v>915.0</c:v>
                </c:pt>
                <c:pt idx="915">
                  <c:v>916.0</c:v>
                </c:pt>
                <c:pt idx="916">
                  <c:v>917.0</c:v>
                </c:pt>
                <c:pt idx="917">
                  <c:v>918.0</c:v>
                </c:pt>
                <c:pt idx="918">
                  <c:v>919.0</c:v>
                </c:pt>
                <c:pt idx="919">
                  <c:v>920.0</c:v>
                </c:pt>
                <c:pt idx="920">
                  <c:v>921.0</c:v>
                </c:pt>
                <c:pt idx="921">
                  <c:v>922.0</c:v>
                </c:pt>
                <c:pt idx="922">
                  <c:v>923.0</c:v>
                </c:pt>
                <c:pt idx="923">
                  <c:v>924.0</c:v>
                </c:pt>
                <c:pt idx="924">
                  <c:v>925.0</c:v>
                </c:pt>
                <c:pt idx="925">
                  <c:v>926.0</c:v>
                </c:pt>
                <c:pt idx="926">
                  <c:v>927.0</c:v>
                </c:pt>
                <c:pt idx="927">
                  <c:v>928.0</c:v>
                </c:pt>
                <c:pt idx="928">
                  <c:v>929.0</c:v>
                </c:pt>
                <c:pt idx="929">
                  <c:v>930.0</c:v>
                </c:pt>
                <c:pt idx="930">
                  <c:v>931.0</c:v>
                </c:pt>
                <c:pt idx="931">
                  <c:v>932.0</c:v>
                </c:pt>
                <c:pt idx="932">
                  <c:v>933.0</c:v>
                </c:pt>
                <c:pt idx="933">
                  <c:v>934.0</c:v>
                </c:pt>
                <c:pt idx="934">
                  <c:v>935.0</c:v>
                </c:pt>
                <c:pt idx="935">
                  <c:v>936.0</c:v>
                </c:pt>
                <c:pt idx="936">
                  <c:v>937.0</c:v>
                </c:pt>
                <c:pt idx="937">
                  <c:v>938.0</c:v>
                </c:pt>
                <c:pt idx="938">
                  <c:v>939.0</c:v>
                </c:pt>
                <c:pt idx="939">
                  <c:v>940.0</c:v>
                </c:pt>
                <c:pt idx="940">
                  <c:v>941.0</c:v>
                </c:pt>
                <c:pt idx="941">
                  <c:v>942.0</c:v>
                </c:pt>
                <c:pt idx="942">
                  <c:v>943.0</c:v>
                </c:pt>
                <c:pt idx="943">
                  <c:v>944.0</c:v>
                </c:pt>
                <c:pt idx="944">
                  <c:v>945.0</c:v>
                </c:pt>
                <c:pt idx="945">
                  <c:v>946.0</c:v>
                </c:pt>
                <c:pt idx="946">
                  <c:v>947.0</c:v>
                </c:pt>
                <c:pt idx="947">
                  <c:v>948.0</c:v>
                </c:pt>
                <c:pt idx="948">
                  <c:v>949.0</c:v>
                </c:pt>
                <c:pt idx="949">
                  <c:v>950.0</c:v>
                </c:pt>
                <c:pt idx="950">
                  <c:v>951.0</c:v>
                </c:pt>
                <c:pt idx="951">
                  <c:v>952.0</c:v>
                </c:pt>
                <c:pt idx="952">
                  <c:v>953.0</c:v>
                </c:pt>
                <c:pt idx="953">
                  <c:v>954.0</c:v>
                </c:pt>
                <c:pt idx="954">
                  <c:v>955.0</c:v>
                </c:pt>
                <c:pt idx="955">
                  <c:v>956.0</c:v>
                </c:pt>
                <c:pt idx="956">
                  <c:v>957.0</c:v>
                </c:pt>
                <c:pt idx="957">
                  <c:v>958.0</c:v>
                </c:pt>
                <c:pt idx="958">
                  <c:v>959.0</c:v>
                </c:pt>
                <c:pt idx="959">
                  <c:v>960.0</c:v>
                </c:pt>
                <c:pt idx="960">
                  <c:v>961.0</c:v>
                </c:pt>
                <c:pt idx="961">
                  <c:v>962.0</c:v>
                </c:pt>
                <c:pt idx="962">
                  <c:v>963.0</c:v>
                </c:pt>
                <c:pt idx="963">
                  <c:v>964.0</c:v>
                </c:pt>
                <c:pt idx="964">
                  <c:v>965.0</c:v>
                </c:pt>
                <c:pt idx="965">
                  <c:v>966.0</c:v>
                </c:pt>
                <c:pt idx="966">
                  <c:v>967.0</c:v>
                </c:pt>
                <c:pt idx="967">
                  <c:v>968.0</c:v>
                </c:pt>
                <c:pt idx="968">
                  <c:v>969.0</c:v>
                </c:pt>
                <c:pt idx="969">
                  <c:v>970.0</c:v>
                </c:pt>
                <c:pt idx="970">
                  <c:v>971.0</c:v>
                </c:pt>
                <c:pt idx="971">
                  <c:v>972.0</c:v>
                </c:pt>
                <c:pt idx="972">
                  <c:v>973.0</c:v>
                </c:pt>
                <c:pt idx="973">
                  <c:v>974.0</c:v>
                </c:pt>
                <c:pt idx="974">
                  <c:v>975.0</c:v>
                </c:pt>
                <c:pt idx="975">
                  <c:v>976.0</c:v>
                </c:pt>
                <c:pt idx="976">
                  <c:v>977.0</c:v>
                </c:pt>
                <c:pt idx="977">
                  <c:v>978.0</c:v>
                </c:pt>
                <c:pt idx="978">
                  <c:v>979.0</c:v>
                </c:pt>
                <c:pt idx="979">
                  <c:v>980.0</c:v>
                </c:pt>
                <c:pt idx="980">
                  <c:v>981.0</c:v>
                </c:pt>
                <c:pt idx="981">
                  <c:v>982.0</c:v>
                </c:pt>
                <c:pt idx="982">
                  <c:v>983.0</c:v>
                </c:pt>
                <c:pt idx="983">
                  <c:v>984.0</c:v>
                </c:pt>
                <c:pt idx="984">
                  <c:v>985.0</c:v>
                </c:pt>
                <c:pt idx="985">
                  <c:v>986.0</c:v>
                </c:pt>
                <c:pt idx="986">
                  <c:v>987.0</c:v>
                </c:pt>
                <c:pt idx="987">
                  <c:v>988.0</c:v>
                </c:pt>
                <c:pt idx="988">
                  <c:v>989.0</c:v>
                </c:pt>
                <c:pt idx="989">
                  <c:v>990.0</c:v>
                </c:pt>
                <c:pt idx="990">
                  <c:v>991.0</c:v>
                </c:pt>
                <c:pt idx="991">
                  <c:v>992.0</c:v>
                </c:pt>
                <c:pt idx="992">
                  <c:v>993.0</c:v>
                </c:pt>
                <c:pt idx="993">
                  <c:v>994.0</c:v>
                </c:pt>
                <c:pt idx="994">
                  <c:v>995.0</c:v>
                </c:pt>
                <c:pt idx="995">
                  <c:v>996.0</c:v>
                </c:pt>
                <c:pt idx="996">
                  <c:v>997.0</c:v>
                </c:pt>
                <c:pt idx="997">
                  <c:v>998.0</c:v>
                </c:pt>
                <c:pt idx="998">
                  <c:v>999.0</c:v>
                </c:pt>
                <c:pt idx="999">
                  <c:v>1000.0</c:v>
                </c:pt>
              </c:numCache>
            </c:numRef>
          </c:xVal>
          <c:yVal>
            <c:numRef>
              <c:f>'scatterplot-fpd-no-adblocker'!$B$2:$B$1001</c:f>
              <c:numCache>
                <c:formatCode>General</c:formatCode>
                <c:ptCount val="1000"/>
                <c:pt idx="0">
                  <c:v>2.0</c:v>
                </c:pt>
                <c:pt idx="1">
                  <c:v>13.0</c:v>
                </c:pt>
                <c:pt idx="2">
                  <c:v>1.0</c:v>
                </c:pt>
                <c:pt idx="3">
                  <c:v>1.0</c:v>
                </c:pt>
                <c:pt idx="4">
                  <c:v>27.0</c:v>
                </c:pt>
                <c:pt idx="5">
                  <c:v>22.0</c:v>
                </c:pt>
                <c:pt idx="6">
                  <c:v>0.0</c:v>
                </c:pt>
                <c:pt idx="7">
                  <c:v>15.0</c:v>
                </c:pt>
                <c:pt idx="8">
                  <c:v>0.0</c:v>
                </c:pt>
                <c:pt idx="9">
                  <c:v>4.0</c:v>
                </c:pt>
                <c:pt idx="10">
                  <c:v>1.0</c:v>
                </c:pt>
                <c:pt idx="11">
                  <c:v>3.0</c:v>
                </c:pt>
                <c:pt idx="12">
                  <c:v>21.0</c:v>
                </c:pt>
                <c:pt idx="13">
                  <c:v>37.0</c:v>
                </c:pt>
                <c:pt idx="14">
                  <c:v>0.0</c:v>
                </c:pt>
                <c:pt idx="15">
                  <c:v>6.0</c:v>
                </c:pt>
                <c:pt idx="16">
                  <c:v>6.0</c:v>
                </c:pt>
                <c:pt idx="17">
                  <c:v>0.0</c:v>
                </c:pt>
                <c:pt idx="18">
                  <c:v>8.0</c:v>
                </c:pt>
                <c:pt idx="19">
                  <c:v>7.0</c:v>
                </c:pt>
                <c:pt idx="20">
                  <c:v>3.0</c:v>
                </c:pt>
                <c:pt idx="21">
                  <c:v>6.0</c:v>
                </c:pt>
                <c:pt idx="22">
                  <c:v>3.0</c:v>
                </c:pt>
                <c:pt idx="23">
                  <c:v>8.0</c:v>
                </c:pt>
                <c:pt idx="24">
                  <c:v>0.0</c:v>
                </c:pt>
                <c:pt idx="25">
                  <c:v>8.0</c:v>
                </c:pt>
                <c:pt idx="26">
                  <c:v>0.0</c:v>
                </c:pt>
                <c:pt idx="27">
                  <c:v>4.0</c:v>
                </c:pt>
                <c:pt idx="28">
                  <c:v>0.0</c:v>
                </c:pt>
                <c:pt idx="29">
                  <c:v>1.0</c:v>
                </c:pt>
                <c:pt idx="30">
                  <c:v>9.0</c:v>
                </c:pt>
                <c:pt idx="31">
                  <c:v>2.0</c:v>
                </c:pt>
                <c:pt idx="32">
                  <c:v>10.0</c:v>
                </c:pt>
                <c:pt idx="33">
                  <c:v>40.0</c:v>
                </c:pt>
                <c:pt idx="34">
                  <c:v>0.0</c:v>
                </c:pt>
                <c:pt idx="35">
                  <c:v>8.0</c:v>
                </c:pt>
                <c:pt idx="36">
                  <c:v>12.0</c:v>
                </c:pt>
                <c:pt idx="37">
                  <c:v>0.0</c:v>
                </c:pt>
                <c:pt idx="38">
                  <c:v>12.0</c:v>
                </c:pt>
                <c:pt idx="39">
                  <c:v>7.0</c:v>
                </c:pt>
                <c:pt idx="40">
                  <c:v>0.0</c:v>
                </c:pt>
                <c:pt idx="41">
                  <c:v>0.0</c:v>
                </c:pt>
                <c:pt idx="42">
                  <c:v>7.0</c:v>
                </c:pt>
                <c:pt idx="43">
                  <c:v>0.0</c:v>
                </c:pt>
                <c:pt idx="44">
                  <c:v>0.0</c:v>
                </c:pt>
                <c:pt idx="45">
                  <c:v>15.0</c:v>
                </c:pt>
                <c:pt idx="46">
                  <c:v>5.0</c:v>
                </c:pt>
                <c:pt idx="47">
                  <c:v>9.0</c:v>
                </c:pt>
                <c:pt idx="48">
                  <c:v>1.0</c:v>
                </c:pt>
                <c:pt idx="49">
                  <c:v>0.0</c:v>
                </c:pt>
                <c:pt idx="50">
                  <c:v>6.0</c:v>
                </c:pt>
                <c:pt idx="51">
                  <c:v>5.0</c:v>
                </c:pt>
                <c:pt idx="52">
                  <c:v>25.0</c:v>
                </c:pt>
                <c:pt idx="53">
                  <c:v>21.0</c:v>
                </c:pt>
                <c:pt idx="54">
                  <c:v>0.0</c:v>
                </c:pt>
                <c:pt idx="55">
                  <c:v>18.0</c:v>
                </c:pt>
                <c:pt idx="56">
                  <c:v>3.0</c:v>
                </c:pt>
                <c:pt idx="57">
                  <c:v>4.0</c:v>
                </c:pt>
                <c:pt idx="58">
                  <c:v>4.0</c:v>
                </c:pt>
                <c:pt idx="59">
                  <c:v>0.0</c:v>
                </c:pt>
                <c:pt idx="60">
                  <c:v>11.0</c:v>
                </c:pt>
                <c:pt idx="61">
                  <c:v>30.0</c:v>
                </c:pt>
                <c:pt idx="62">
                  <c:v>21.0</c:v>
                </c:pt>
                <c:pt idx="63">
                  <c:v>21.0</c:v>
                </c:pt>
                <c:pt idx="64">
                  <c:v>1.0</c:v>
                </c:pt>
                <c:pt idx="65">
                  <c:v>16.0</c:v>
                </c:pt>
                <c:pt idx="66">
                  <c:v>7.0</c:v>
                </c:pt>
                <c:pt idx="67">
                  <c:v>1.0</c:v>
                </c:pt>
                <c:pt idx="68">
                  <c:v>0.0</c:v>
                </c:pt>
                <c:pt idx="69">
                  <c:v>5.0</c:v>
                </c:pt>
                <c:pt idx="70">
                  <c:v>10.0</c:v>
                </c:pt>
                <c:pt idx="71">
                  <c:v>0.0</c:v>
                </c:pt>
                <c:pt idx="72">
                  <c:v>29.0</c:v>
                </c:pt>
                <c:pt idx="73">
                  <c:v>14.0</c:v>
                </c:pt>
                <c:pt idx="74">
                  <c:v>1.0</c:v>
                </c:pt>
                <c:pt idx="75">
                  <c:v>7.0</c:v>
                </c:pt>
                <c:pt idx="76">
                  <c:v>1.0</c:v>
                </c:pt>
                <c:pt idx="77">
                  <c:v>3.0</c:v>
                </c:pt>
                <c:pt idx="78">
                  <c:v>8.0</c:v>
                </c:pt>
                <c:pt idx="79">
                  <c:v>1.0</c:v>
                </c:pt>
                <c:pt idx="80">
                  <c:v>2.0</c:v>
                </c:pt>
                <c:pt idx="81">
                  <c:v>24.0</c:v>
                </c:pt>
                <c:pt idx="82">
                  <c:v>0.0</c:v>
                </c:pt>
                <c:pt idx="83">
                  <c:v>0.0</c:v>
                </c:pt>
                <c:pt idx="84">
                  <c:v>9.0</c:v>
                </c:pt>
                <c:pt idx="85">
                  <c:v>7.0</c:v>
                </c:pt>
                <c:pt idx="86">
                  <c:v>0.0</c:v>
                </c:pt>
                <c:pt idx="87">
                  <c:v>8.0</c:v>
                </c:pt>
                <c:pt idx="88">
                  <c:v>91.0</c:v>
                </c:pt>
                <c:pt idx="89">
                  <c:v>4.0</c:v>
                </c:pt>
                <c:pt idx="90">
                  <c:v>18.0</c:v>
                </c:pt>
                <c:pt idx="91">
                  <c:v>44.0</c:v>
                </c:pt>
                <c:pt idx="92">
                  <c:v>5.0</c:v>
                </c:pt>
                <c:pt idx="93">
                  <c:v>9.0</c:v>
                </c:pt>
                <c:pt idx="94">
                  <c:v>4.0</c:v>
                </c:pt>
                <c:pt idx="95">
                  <c:v>46.0</c:v>
                </c:pt>
                <c:pt idx="96">
                  <c:v>1.0</c:v>
                </c:pt>
                <c:pt idx="97">
                  <c:v>1.0</c:v>
                </c:pt>
                <c:pt idx="98">
                  <c:v>3.0</c:v>
                </c:pt>
                <c:pt idx="99">
                  <c:v>0.0</c:v>
                </c:pt>
                <c:pt idx="100">
                  <c:v>1.0</c:v>
                </c:pt>
                <c:pt idx="101">
                  <c:v>0.0</c:v>
                </c:pt>
                <c:pt idx="102">
                  <c:v>0.0</c:v>
                </c:pt>
                <c:pt idx="103">
                  <c:v>28.0</c:v>
                </c:pt>
                <c:pt idx="104">
                  <c:v>26.0</c:v>
                </c:pt>
                <c:pt idx="105">
                  <c:v>18.0</c:v>
                </c:pt>
                <c:pt idx="106">
                  <c:v>29.0</c:v>
                </c:pt>
                <c:pt idx="107">
                  <c:v>2.0</c:v>
                </c:pt>
                <c:pt idx="108">
                  <c:v>8.0</c:v>
                </c:pt>
                <c:pt idx="109">
                  <c:v>6.0</c:v>
                </c:pt>
                <c:pt idx="110">
                  <c:v>3.0</c:v>
                </c:pt>
                <c:pt idx="111">
                  <c:v>4.0</c:v>
                </c:pt>
                <c:pt idx="112">
                  <c:v>0.0</c:v>
                </c:pt>
                <c:pt idx="113">
                  <c:v>24.0</c:v>
                </c:pt>
                <c:pt idx="114">
                  <c:v>16.0</c:v>
                </c:pt>
                <c:pt idx="115">
                  <c:v>0.0</c:v>
                </c:pt>
                <c:pt idx="116">
                  <c:v>0.0</c:v>
                </c:pt>
                <c:pt idx="117">
                  <c:v>0.0</c:v>
                </c:pt>
                <c:pt idx="118">
                  <c:v>16.0</c:v>
                </c:pt>
                <c:pt idx="119">
                  <c:v>20.0</c:v>
                </c:pt>
                <c:pt idx="120">
                  <c:v>5.0</c:v>
                </c:pt>
                <c:pt idx="121">
                  <c:v>21.0</c:v>
                </c:pt>
                <c:pt idx="122">
                  <c:v>15.0</c:v>
                </c:pt>
                <c:pt idx="123">
                  <c:v>9.0</c:v>
                </c:pt>
                <c:pt idx="124">
                  <c:v>6.0</c:v>
                </c:pt>
                <c:pt idx="125">
                  <c:v>11.0</c:v>
                </c:pt>
                <c:pt idx="126">
                  <c:v>22.0</c:v>
                </c:pt>
                <c:pt idx="127">
                  <c:v>96.0</c:v>
                </c:pt>
                <c:pt idx="128">
                  <c:v>0.0</c:v>
                </c:pt>
                <c:pt idx="129">
                  <c:v>16.0</c:v>
                </c:pt>
                <c:pt idx="130">
                  <c:v>20.0</c:v>
                </c:pt>
                <c:pt idx="131">
                  <c:v>5.0</c:v>
                </c:pt>
                <c:pt idx="132">
                  <c:v>4.0</c:v>
                </c:pt>
                <c:pt idx="133">
                  <c:v>3.0</c:v>
                </c:pt>
                <c:pt idx="134">
                  <c:v>2.0</c:v>
                </c:pt>
                <c:pt idx="135">
                  <c:v>16.0</c:v>
                </c:pt>
                <c:pt idx="136">
                  <c:v>55.0</c:v>
                </c:pt>
                <c:pt idx="137">
                  <c:v>59.0</c:v>
                </c:pt>
                <c:pt idx="138">
                  <c:v>8.0</c:v>
                </c:pt>
                <c:pt idx="139">
                  <c:v>2.0</c:v>
                </c:pt>
                <c:pt idx="140">
                  <c:v>36.0</c:v>
                </c:pt>
                <c:pt idx="141">
                  <c:v>29.0</c:v>
                </c:pt>
                <c:pt idx="142">
                  <c:v>67.0</c:v>
                </c:pt>
                <c:pt idx="143">
                  <c:v>3.0</c:v>
                </c:pt>
                <c:pt idx="144">
                  <c:v>7.0</c:v>
                </c:pt>
                <c:pt idx="145">
                  <c:v>16.0</c:v>
                </c:pt>
                <c:pt idx="146">
                  <c:v>12.0</c:v>
                </c:pt>
                <c:pt idx="147">
                  <c:v>0.0</c:v>
                </c:pt>
                <c:pt idx="148">
                  <c:v>11.0</c:v>
                </c:pt>
                <c:pt idx="149">
                  <c:v>0.0</c:v>
                </c:pt>
                <c:pt idx="150">
                  <c:v>40.0</c:v>
                </c:pt>
                <c:pt idx="151">
                  <c:v>4.0</c:v>
                </c:pt>
                <c:pt idx="152">
                  <c:v>68.0</c:v>
                </c:pt>
                <c:pt idx="153">
                  <c:v>37.0</c:v>
                </c:pt>
                <c:pt idx="154">
                  <c:v>30.0</c:v>
                </c:pt>
                <c:pt idx="155">
                  <c:v>2.0</c:v>
                </c:pt>
                <c:pt idx="156">
                  <c:v>10.0</c:v>
                </c:pt>
                <c:pt idx="157">
                  <c:v>18.0</c:v>
                </c:pt>
                <c:pt idx="158">
                  <c:v>18.0</c:v>
                </c:pt>
                <c:pt idx="159">
                  <c:v>14.0</c:v>
                </c:pt>
                <c:pt idx="160">
                  <c:v>0.0</c:v>
                </c:pt>
                <c:pt idx="161">
                  <c:v>29.0</c:v>
                </c:pt>
                <c:pt idx="162">
                  <c:v>33.0</c:v>
                </c:pt>
                <c:pt idx="163">
                  <c:v>104.0</c:v>
                </c:pt>
                <c:pt idx="164">
                  <c:v>6.0</c:v>
                </c:pt>
                <c:pt idx="165">
                  <c:v>32.0</c:v>
                </c:pt>
                <c:pt idx="166">
                  <c:v>18.0</c:v>
                </c:pt>
                <c:pt idx="167">
                  <c:v>14.0</c:v>
                </c:pt>
                <c:pt idx="168">
                  <c:v>4.0</c:v>
                </c:pt>
                <c:pt idx="169">
                  <c:v>20.0</c:v>
                </c:pt>
                <c:pt idx="170">
                  <c:v>5.0</c:v>
                </c:pt>
                <c:pt idx="171">
                  <c:v>24.0</c:v>
                </c:pt>
                <c:pt idx="172">
                  <c:v>1.0</c:v>
                </c:pt>
                <c:pt idx="173">
                  <c:v>18.0</c:v>
                </c:pt>
                <c:pt idx="174">
                  <c:v>25.0</c:v>
                </c:pt>
                <c:pt idx="175">
                  <c:v>10.0</c:v>
                </c:pt>
                <c:pt idx="176">
                  <c:v>5.0</c:v>
                </c:pt>
                <c:pt idx="177">
                  <c:v>4.0</c:v>
                </c:pt>
                <c:pt idx="178">
                  <c:v>6.0</c:v>
                </c:pt>
                <c:pt idx="179">
                  <c:v>17.0</c:v>
                </c:pt>
                <c:pt idx="180">
                  <c:v>20.0</c:v>
                </c:pt>
                <c:pt idx="181">
                  <c:v>14.0</c:v>
                </c:pt>
                <c:pt idx="182">
                  <c:v>0.0</c:v>
                </c:pt>
                <c:pt idx="183">
                  <c:v>0.0</c:v>
                </c:pt>
                <c:pt idx="184">
                  <c:v>1.0</c:v>
                </c:pt>
                <c:pt idx="185">
                  <c:v>3.0</c:v>
                </c:pt>
                <c:pt idx="186">
                  <c:v>6.0</c:v>
                </c:pt>
                <c:pt idx="187">
                  <c:v>9.0</c:v>
                </c:pt>
                <c:pt idx="188">
                  <c:v>0.0</c:v>
                </c:pt>
                <c:pt idx="189">
                  <c:v>45.0</c:v>
                </c:pt>
                <c:pt idx="190">
                  <c:v>0.0</c:v>
                </c:pt>
                <c:pt idx="191">
                  <c:v>0.0</c:v>
                </c:pt>
                <c:pt idx="192">
                  <c:v>0.0</c:v>
                </c:pt>
                <c:pt idx="193">
                  <c:v>62.0</c:v>
                </c:pt>
                <c:pt idx="194">
                  <c:v>6.0</c:v>
                </c:pt>
                <c:pt idx="195">
                  <c:v>3.0</c:v>
                </c:pt>
                <c:pt idx="196">
                  <c:v>10.0</c:v>
                </c:pt>
                <c:pt idx="197">
                  <c:v>23.0</c:v>
                </c:pt>
                <c:pt idx="198">
                  <c:v>24.0</c:v>
                </c:pt>
                <c:pt idx="199">
                  <c:v>0.0</c:v>
                </c:pt>
                <c:pt idx="200">
                  <c:v>57.0</c:v>
                </c:pt>
                <c:pt idx="201">
                  <c:v>20.0</c:v>
                </c:pt>
                <c:pt idx="202">
                  <c:v>0.0</c:v>
                </c:pt>
                <c:pt idx="203">
                  <c:v>21.0</c:v>
                </c:pt>
                <c:pt idx="204">
                  <c:v>0.0</c:v>
                </c:pt>
                <c:pt idx="205">
                  <c:v>1.0</c:v>
                </c:pt>
                <c:pt idx="206">
                  <c:v>7.0</c:v>
                </c:pt>
                <c:pt idx="207">
                  <c:v>21.0</c:v>
                </c:pt>
                <c:pt idx="208">
                  <c:v>36.0</c:v>
                </c:pt>
                <c:pt idx="209">
                  <c:v>5.0</c:v>
                </c:pt>
                <c:pt idx="210">
                  <c:v>0.0</c:v>
                </c:pt>
                <c:pt idx="211">
                  <c:v>4.0</c:v>
                </c:pt>
                <c:pt idx="212">
                  <c:v>0.0</c:v>
                </c:pt>
                <c:pt idx="213">
                  <c:v>11.0</c:v>
                </c:pt>
                <c:pt idx="214">
                  <c:v>18.0</c:v>
                </c:pt>
                <c:pt idx="215">
                  <c:v>21.0</c:v>
                </c:pt>
                <c:pt idx="216">
                  <c:v>2.0</c:v>
                </c:pt>
                <c:pt idx="217">
                  <c:v>16.0</c:v>
                </c:pt>
                <c:pt idx="218">
                  <c:v>1.0</c:v>
                </c:pt>
                <c:pt idx="219">
                  <c:v>9.0</c:v>
                </c:pt>
                <c:pt idx="220">
                  <c:v>34.0</c:v>
                </c:pt>
                <c:pt idx="221">
                  <c:v>6.0</c:v>
                </c:pt>
                <c:pt idx="222">
                  <c:v>22.0</c:v>
                </c:pt>
                <c:pt idx="223">
                  <c:v>0.0</c:v>
                </c:pt>
                <c:pt idx="224">
                  <c:v>14.0</c:v>
                </c:pt>
                <c:pt idx="225">
                  <c:v>1.0</c:v>
                </c:pt>
                <c:pt idx="226">
                  <c:v>11.0</c:v>
                </c:pt>
                <c:pt idx="227">
                  <c:v>3.0</c:v>
                </c:pt>
                <c:pt idx="228">
                  <c:v>43.0</c:v>
                </c:pt>
                <c:pt idx="229">
                  <c:v>18.0</c:v>
                </c:pt>
                <c:pt idx="230">
                  <c:v>0.0</c:v>
                </c:pt>
                <c:pt idx="231">
                  <c:v>6.0</c:v>
                </c:pt>
                <c:pt idx="232">
                  <c:v>8.0</c:v>
                </c:pt>
                <c:pt idx="233">
                  <c:v>0.0</c:v>
                </c:pt>
                <c:pt idx="234">
                  <c:v>1.0</c:v>
                </c:pt>
                <c:pt idx="235">
                  <c:v>2.0</c:v>
                </c:pt>
                <c:pt idx="236">
                  <c:v>22.0</c:v>
                </c:pt>
                <c:pt idx="237">
                  <c:v>15.0</c:v>
                </c:pt>
                <c:pt idx="238">
                  <c:v>63.0</c:v>
                </c:pt>
                <c:pt idx="239">
                  <c:v>0.0</c:v>
                </c:pt>
                <c:pt idx="240">
                  <c:v>0.0</c:v>
                </c:pt>
                <c:pt idx="241">
                  <c:v>6.0</c:v>
                </c:pt>
                <c:pt idx="242">
                  <c:v>5.0</c:v>
                </c:pt>
                <c:pt idx="243">
                  <c:v>14.0</c:v>
                </c:pt>
                <c:pt idx="244">
                  <c:v>14.0</c:v>
                </c:pt>
                <c:pt idx="245">
                  <c:v>6.0</c:v>
                </c:pt>
                <c:pt idx="246">
                  <c:v>9.0</c:v>
                </c:pt>
                <c:pt idx="247">
                  <c:v>8.0</c:v>
                </c:pt>
                <c:pt idx="248">
                  <c:v>62.0</c:v>
                </c:pt>
                <c:pt idx="249">
                  <c:v>0.0</c:v>
                </c:pt>
                <c:pt idx="250">
                  <c:v>6.0</c:v>
                </c:pt>
                <c:pt idx="251">
                  <c:v>10.0</c:v>
                </c:pt>
                <c:pt idx="252">
                  <c:v>6.0</c:v>
                </c:pt>
                <c:pt idx="253">
                  <c:v>1.0</c:v>
                </c:pt>
                <c:pt idx="254">
                  <c:v>8.0</c:v>
                </c:pt>
                <c:pt idx="255">
                  <c:v>18.0</c:v>
                </c:pt>
                <c:pt idx="256">
                  <c:v>0.0</c:v>
                </c:pt>
                <c:pt idx="257">
                  <c:v>21.0</c:v>
                </c:pt>
                <c:pt idx="258">
                  <c:v>0.0</c:v>
                </c:pt>
                <c:pt idx="259">
                  <c:v>44.0</c:v>
                </c:pt>
                <c:pt idx="260">
                  <c:v>0.0</c:v>
                </c:pt>
                <c:pt idx="261">
                  <c:v>44.0</c:v>
                </c:pt>
                <c:pt idx="262">
                  <c:v>20.0</c:v>
                </c:pt>
                <c:pt idx="263">
                  <c:v>3.0</c:v>
                </c:pt>
                <c:pt idx="264">
                  <c:v>6.0</c:v>
                </c:pt>
                <c:pt idx="265">
                  <c:v>1.0</c:v>
                </c:pt>
                <c:pt idx="266">
                  <c:v>16.0</c:v>
                </c:pt>
                <c:pt idx="267">
                  <c:v>15.0</c:v>
                </c:pt>
                <c:pt idx="268">
                  <c:v>22.0</c:v>
                </c:pt>
                <c:pt idx="269">
                  <c:v>8.0</c:v>
                </c:pt>
                <c:pt idx="270">
                  <c:v>29.0</c:v>
                </c:pt>
                <c:pt idx="271">
                  <c:v>46.0</c:v>
                </c:pt>
                <c:pt idx="272">
                  <c:v>59.0</c:v>
                </c:pt>
                <c:pt idx="273">
                  <c:v>10.0</c:v>
                </c:pt>
                <c:pt idx="274">
                  <c:v>18.0</c:v>
                </c:pt>
                <c:pt idx="275">
                  <c:v>0.0</c:v>
                </c:pt>
                <c:pt idx="276">
                  <c:v>7.0</c:v>
                </c:pt>
                <c:pt idx="277">
                  <c:v>1.0</c:v>
                </c:pt>
                <c:pt idx="278">
                  <c:v>0.0</c:v>
                </c:pt>
                <c:pt idx="279">
                  <c:v>8.0</c:v>
                </c:pt>
                <c:pt idx="280">
                  <c:v>11.0</c:v>
                </c:pt>
                <c:pt idx="281">
                  <c:v>41.0</c:v>
                </c:pt>
                <c:pt idx="282">
                  <c:v>18.0</c:v>
                </c:pt>
                <c:pt idx="283">
                  <c:v>4.0</c:v>
                </c:pt>
                <c:pt idx="284">
                  <c:v>3.0</c:v>
                </c:pt>
                <c:pt idx="285">
                  <c:v>56.0</c:v>
                </c:pt>
                <c:pt idx="286">
                  <c:v>21.0</c:v>
                </c:pt>
                <c:pt idx="287">
                  <c:v>0.0</c:v>
                </c:pt>
                <c:pt idx="288">
                  <c:v>0.0</c:v>
                </c:pt>
                <c:pt idx="289">
                  <c:v>98.0</c:v>
                </c:pt>
                <c:pt idx="290">
                  <c:v>0.0</c:v>
                </c:pt>
                <c:pt idx="291">
                  <c:v>7.0</c:v>
                </c:pt>
                <c:pt idx="292">
                  <c:v>22.0</c:v>
                </c:pt>
                <c:pt idx="293">
                  <c:v>23.0</c:v>
                </c:pt>
                <c:pt idx="294">
                  <c:v>0.0</c:v>
                </c:pt>
                <c:pt idx="295">
                  <c:v>10.0</c:v>
                </c:pt>
                <c:pt idx="296">
                  <c:v>31.0</c:v>
                </c:pt>
                <c:pt idx="297">
                  <c:v>0.0</c:v>
                </c:pt>
                <c:pt idx="298">
                  <c:v>4.0</c:v>
                </c:pt>
                <c:pt idx="299">
                  <c:v>0.0</c:v>
                </c:pt>
                <c:pt idx="300">
                  <c:v>2.0</c:v>
                </c:pt>
                <c:pt idx="301">
                  <c:v>17.0</c:v>
                </c:pt>
                <c:pt idx="302">
                  <c:v>10.0</c:v>
                </c:pt>
                <c:pt idx="303">
                  <c:v>24.0</c:v>
                </c:pt>
                <c:pt idx="304">
                  <c:v>2.0</c:v>
                </c:pt>
                <c:pt idx="305">
                  <c:v>4.0</c:v>
                </c:pt>
                <c:pt idx="306">
                  <c:v>16.0</c:v>
                </c:pt>
                <c:pt idx="307">
                  <c:v>42.0</c:v>
                </c:pt>
                <c:pt idx="308">
                  <c:v>18.0</c:v>
                </c:pt>
                <c:pt idx="309">
                  <c:v>3.0</c:v>
                </c:pt>
                <c:pt idx="310">
                  <c:v>18.0</c:v>
                </c:pt>
                <c:pt idx="311">
                  <c:v>1.0</c:v>
                </c:pt>
                <c:pt idx="312">
                  <c:v>16.0</c:v>
                </c:pt>
                <c:pt idx="313">
                  <c:v>33.0</c:v>
                </c:pt>
                <c:pt idx="314">
                  <c:v>9.0</c:v>
                </c:pt>
                <c:pt idx="315">
                  <c:v>4.0</c:v>
                </c:pt>
                <c:pt idx="316">
                  <c:v>76.0</c:v>
                </c:pt>
                <c:pt idx="317">
                  <c:v>13.0</c:v>
                </c:pt>
                <c:pt idx="318">
                  <c:v>4.0</c:v>
                </c:pt>
                <c:pt idx="319">
                  <c:v>36.0</c:v>
                </c:pt>
                <c:pt idx="320">
                  <c:v>6.0</c:v>
                </c:pt>
                <c:pt idx="321">
                  <c:v>9.0</c:v>
                </c:pt>
                <c:pt idx="322">
                  <c:v>3.0</c:v>
                </c:pt>
                <c:pt idx="323">
                  <c:v>0.0</c:v>
                </c:pt>
                <c:pt idx="324">
                  <c:v>25.0</c:v>
                </c:pt>
                <c:pt idx="325">
                  <c:v>38.0</c:v>
                </c:pt>
                <c:pt idx="326">
                  <c:v>1.0</c:v>
                </c:pt>
                <c:pt idx="327">
                  <c:v>0.0</c:v>
                </c:pt>
                <c:pt idx="328">
                  <c:v>14.0</c:v>
                </c:pt>
                <c:pt idx="329">
                  <c:v>17.0</c:v>
                </c:pt>
                <c:pt idx="330">
                  <c:v>0.0</c:v>
                </c:pt>
                <c:pt idx="331">
                  <c:v>39.0</c:v>
                </c:pt>
                <c:pt idx="332">
                  <c:v>1.0</c:v>
                </c:pt>
                <c:pt idx="333">
                  <c:v>27.0</c:v>
                </c:pt>
                <c:pt idx="334">
                  <c:v>7.0</c:v>
                </c:pt>
                <c:pt idx="335">
                  <c:v>21.0</c:v>
                </c:pt>
                <c:pt idx="336">
                  <c:v>0.0</c:v>
                </c:pt>
                <c:pt idx="337">
                  <c:v>24.0</c:v>
                </c:pt>
                <c:pt idx="338">
                  <c:v>0.0</c:v>
                </c:pt>
                <c:pt idx="339">
                  <c:v>21.0</c:v>
                </c:pt>
                <c:pt idx="340">
                  <c:v>32.0</c:v>
                </c:pt>
                <c:pt idx="341">
                  <c:v>21.0</c:v>
                </c:pt>
                <c:pt idx="342">
                  <c:v>2.0</c:v>
                </c:pt>
                <c:pt idx="343">
                  <c:v>11.0</c:v>
                </c:pt>
                <c:pt idx="344">
                  <c:v>23.0</c:v>
                </c:pt>
                <c:pt idx="345">
                  <c:v>21.0</c:v>
                </c:pt>
                <c:pt idx="346">
                  <c:v>36.0</c:v>
                </c:pt>
                <c:pt idx="347">
                  <c:v>0.0</c:v>
                </c:pt>
                <c:pt idx="348">
                  <c:v>21.0</c:v>
                </c:pt>
                <c:pt idx="349">
                  <c:v>0.0</c:v>
                </c:pt>
                <c:pt idx="350">
                  <c:v>2.0</c:v>
                </c:pt>
                <c:pt idx="351">
                  <c:v>0.0</c:v>
                </c:pt>
                <c:pt idx="352">
                  <c:v>32.0</c:v>
                </c:pt>
                <c:pt idx="353">
                  <c:v>10.0</c:v>
                </c:pt>
                <c:pt idx="354">
                  <c:v>40.0</c:v>
                </c:pt>
                <c:pt idx="355">
                  <c:v>48.0</c:v>
                </c:pt>
                <c:pt idx="356">
                  <c:v>4.0</c:v>
                </c:pt>
                <c:pt idx="357">
                  <c:v>3.0</c:v>
                </c:pt>
                <c:pt idx="358">
                  <c:v>4.0</c:v>
                </c:pt>
                <c:pt idx="359">
                  <c:v>1.0</c:v>
                </c:pt>
                <c:pt idx="360">
                  <c:v>34.0</c:v>
                </c:pt>
                <c:pt idx="361">
                  <c:v>21.0</c:v>
                </c:pt>
                <c:pt idx="362">
                  <c:v>3.0</c:v>
                </c:pt>
                <c:pt idx="363">
                  <c:v>44.0</c:v>
                </c:pt>
                <c:pt idx="364">
                  <c:v>21.0</c:v>
                </c:pt>
                <c:pt idx="365">
                  <c:v>6.0</c:v>
                </c:pt>
                <c:pt idx="366">
                  <c:v>3.0</c:v>
                </c:pt>
                <c:pt idx="367">
                  <c:v>9.0</c:v>
                </c:pt>
                <c:pt idx="368">
                  <c:v>22.0</c:v>
                </c:pt>
                <c:pt idx="369">
                  <c:v>12.0</c:v>
                </c:pt>
                <c:pt idx="370">
                  <c:v>23.0</c:v>
                </c:pt>
                <c:pt idx="371">
                  <c:v>6.0</c:v>
                </c:pt>
                <c:pt idx="372">
                  <c:v>81.0</c:v>
                </c:pt>
                <c:pt idx="373">
                  <c:v>15.0</c:v>
                </c:pt>
                <c:pt idx="374">
                  <c:v>32.0</c:v>
                </c:pt>
                <c:pt idx="375">
                  <c:v>4.0</c:v>
                </c:pt>
                <c:pt idx="376">
                  <c:v>34.0</c:v>
                </c:pt>
                <c:pt idx="377">
                  <c:v>13.0</c:v>
                </c:pt>
                <c:pt idx="378">
                  <c:v>0.0</c:v>
                </c:pt>
                <c:pt idx="379">
                  <c:v>4.0</c:v>
                </c:pt>
                <c:pt idx="380">
                  <c:v>42.0</c:v>
                </c:pt>
                <c:pt idx="381">
                  <c:v>39.0</c:v>
                </c:pt>
                <c:pt idx="382">
                  <c:v>43.0</c:v>
                </c:pt>
                <c:pt idx="383">
                  <c:v>0.0</c:v>
                </c:pt>
                <c:pt idx="384">
                  <c:v>4.0</c:v>
                </c:pt>
                <c:pt idx="385">
                  <c:v>8.0</c:v>
                </c:pt>
                <c:pt idx="386">
                  <c:v>26.0</c:v>
                </c:pt>
                <c:pt idx="387">
                  <c:v>12.0</c:v>
                </c:pt>
                <c:pt idx="388">
                  <c:v>7.0</c:v>
                </c:pt>
                <c:pt idx="389">
                  <c:v>4.0</c:v>
                </c:pt>
                <c:pt idx="390">
                  <c:v>37.0</c:v>
                </c:pt>
                <c:pt idx="391">
                  <c:v>7.0</c:v>
                </c:pt>
                <c:pt idx="392">
                  <c:v>66.0</c:v>
                </c:pt>
                <c:pt idx="393">
                  <c:v>2.0</c:v>
                </c:pt>
                <c:pt idx="394">
                  <c:v>1.0</c:v>
                </c:pt>
                <c:pt idx="395">
                  <c:v>40.0</c:v>
                </c:pt>
                <c:pt idx="396">
                  <c:v>0.0</c:v>
                </c:pt>
                <c:pt idx="397">
                  <c:v>76.0</c:v>
                </c:pt>
                <c:pt idx="398">
                  <c:v>34.0</c:v>
                </c:pt>
                <c:pt idx="399">
                  <c:v>0.0</c:v>
                </c:pt>
                <c:pt idx="400">
                  <c:v>9.0</c:v>
                </c:pt>
                <c:pt idx="401">
                  <c:v>21.0</c:v>
                </c:pt>
                <c:pt idx="402">
                  <c:v>9.0</c:v>
                </c:pt>
                <c:pt idx="403">
                  <c:v>0.0</c:v>
                </c:pt>
                <c:pt idx="404">
                  <c:v>15.0</c:v>
                </c:pt>
                <c:pt idx="405">
                  <c:v>4.0</c:v>
                </c:pt>
                <c:pt idx="406">
                  <c:v>13.0</c:v>
                </c:pt>
                <c:pt idx="407">
                  <c:v>6.0</c:v>
                </c:pt>
                <c:pt idx="408">
                  <c:v>12.0</c:v>
                </c:pt>
                <c:pt idx="409">
                  <c:v>50.0</c:v>
                </c:pt>
                <c:pt idx="410">
                  <c:v>22.0</c:v>
                </c:pt>
                <c:pt idx="411">
                  <c:v>0.0</c:v>
                </c:pt>
                <c:pt idx="412">
                  <c:v>7.0</c:v>
                </c:pt>
                <c:pt idx="413">
                  <c:v>9.0</c:v>
                </c:pt>
                <c:pt idx="414">
                  <c:v>3.0</c:v>
                </c:pt>
                <c:pt idx="415">
                  <c:v>39.0</c:v>
                </c:pt>
                <c:pt idx="416">
                  <c:v>6.0</c:v>
                </c:pt>
                <c:pt idx="417">
                  <c:v>8.0</c:v>
                </c:pt>
                <c:pt idx="418">
                  <c:v>34.0</c:v>
                </c:pt>
                <c:pt idx="419">
                  <c:v>95.0</c:v>
                </c:pt>
                <c:pt idx="420">
                  <c:v>17.0</c:v>
                </c:pt>
                <c:pt idx="421">
                  <c:v>22.0</c:v>
                </c:pt>
                <c:pt idx="422">
                  <c:v>47.0</c:v>
                </c:pt>
                <c:pt idx="423">
                  <c:v>88.0</c:v>
                </c:pt>
                <c:pt idx="424">
                  <c:v>40.0</c:v>
                </c:pt>
                <c:pt idx="425">
                  <c:v>34.0</c:v>
                </c:pt>
                <c:pt idx="426">
                  <c:v>4.0</c:v>
                </c:pt>
                <c:pt idx="427">
                  <c:v>0.0</c:v>
                </c:pt>
                <c:pt idx="428">
                  <c:v>36.0</c:v>
                </c:pt>
                <c:pt idx="429">
                  <c:v>20.0</c:v>
                </c:pt>
                <c:pt idx="430">
                  <c:v>11.0</c:v>
                </c:pt>
                <c:pt idx="431">
                  <c:v>2.0</c:v>
                </c:pt>
                <c:pt idx="432">
                  <c:v>12.0</c:v>
                </c:pt>
                <c:pt idx="433">
                  <c:v>0.0</c:v>
                </c:pt>
                <c:pt idx="434">
                  <c:v>22.0</c:v>
                </c:pt>
                <c:pt idx="435">
                  <c:v>21.0</c:v>
                </c:pt>
                <c:pt idx="436">
                  <c:v>0.0</c:v>
                </c:pt>
                <c:pt idx="437">
                  <c:v>0.0</c:v>
                </c:pt>
                <c:pt idx="438">
                  <c:v>0.0</c:v>
                </c:pt>
                <c:pt idx="439">
                  <c:v>6.0</c:v>
                </c:pt>
                <c:pt idx="440">
                  <c:v>5.0</c:v>
                </c:pt>
                <c:pt idx="441">
                  <c:v>40.0</c:v>
                </c:pt>
                <c:pt idx="442">
                  <c:v>0.0</c:v>
                </c:pt>
                <c:pt idx="443">
                  <c:v>81.0</c:v>
                </c:pt>
                <c:pt idx="444">
                  <c:v>27.0</c:v>
                </c:pt>
                <c:pt idx="445">
                  <c:v>17.0</c:v>
                </c:pt>
                <c:pt idx="446">
                  <c:v>1.0</c:v>
                </c:pt>
                <c:pt idx="447">
                  <c:v>14.0</c:v>
                </c:pt>
                <c:pt idx="448">
                  <c:v>7.0</c:v>
                </c:pt>
                <c:pt idx="449">
                  <c:v>0.0</c:v>
                </c:pt>
                <c:pt idx="450">
                  <c:v>18.0</c:v>
                </c:pt>
                <c:pt idx="451">
                  <c:v>3.0</c:v>
                </c:pt>
                <c:pt idx="452">
                  <c:v>2.0</c:v>
                </c:pt>
                <c:pt idx="453">
                  <c:v>8.0</c:v>
                </c:pt>
                <c:pt idx="454">
                  <c:v>6.0</c:v>
                </c:pt>
                <c:pt idx="455">
                  <c:v>13.0</c:v>
                </c:pt>
                <c:pt idx="456">
                  <c:v>0.0</c:v>
                </c:pt>
                <c:pt idx="457">
                  <c:v>26.0</c:v>
                </c:pt>
                <c:pt idx="458">
                  <c:v>22.0</c:v>
                </c:pt>
                <c:pt idx="459">
                  <c:v>3.0</c:v>
                </c:pt>
                <c:pt idx="460">
                  <c:v>27.0</c:v>
                </c:pt>
                <c:pt idx="461">
                  <c:v>23.0</c:v>
                </c:pt>
                <c:pt idx="462">
                  <c:v>26.0</c:v>
                </c:pt>
                <c:pt idx="463">
                  <c:v>8.0</c:v>
                </c:pt>
                <c:pt idx="464">
                  <c:v>4.0</c:v>
                </c:pt>
                <c:pt idx="465">
                  <c:v>0.0</c:v>
                </c:pt>
                <c:pt idx="466">
                  <c:v>12.0</c:v>
                </c:pt>
                <c:pt idx="467">
                  <c:v>1.0</c:v>
                </c:pt>
                <c:pt idx="468">
                  <c:v>113.0</c:v>
                </c:pt>
                <c:pt idx="469">
                  <c:v>37.0</c:v>
                </c:pt>
                <c:pt idx="470">
                  <c:v>45.0</c:v>
                </c:pt>
                <c:pt idx="471">
                  <c:v>25.0</c:v>
                </c:pt>
                <c:pt idx="472">
                  <c:v>55.0</c:v>
                </c:pt>
                <c:pt idx="473">
                  <c:v>0.0</c:v>
                </c:pt>
                <c:pt idx="474">
                  <c:v>34.0</c:v>
                </c:pt>
                <c:pt idx="475">
                  <c:v>3.0</c:v>
                </c:pt>
                <c:pt idx="476">
                  <c:v>0.0</c:v>
                </c:pt>
                <c:pt idx="477">
                  <c:v>22.0</c:v>
                </c:pt>
                <c:pt idx="478">
                  <c:v>22.0</c:v>
                </c:pt>
                <c:pt idx="479">
                  <c:v>45.0</c:v>
                </c:pt>
                <c:pt idx="480">
                  <c:v>109.0</c:v>
                </c:pt>
                <c:pt idx="481">
                  <c:v>1.0</c:v>
                </c:pt>
                <c:pt idx="482">
                  <c:v>3.0</c:v>
                </c:pt>
                <c:pt idx="483">
                  <c:v>22.0</c:v>
                </c:pt>
                <c:pt idx="484">
                  <c:v>13.0</c:v>
                </c:pt>
                <c:pt idx="485">
                  <c:v>17.0</c:v>
                </c:pt>
                <c:pt idx="486">
                  <c:v>33.0</c:v>
                </c:pt>
                <c:pt idx="487">
                  <c:v>0.0</c:v>
                </c:pt>
                <c:pt idx="488">
                  <c:v>56.0</c:v>
                </c:pt>
                <c:pt idx="489">
                  <c:v>28.0</c:v>
                </c:pt>
                <c:pt idx="490">
                  <c:v>30.0</c:v>
                </c:pt>
                <c:pt idx="491">
                  <c:v>20.0</c:v>
                </c:pt>
                <c:pt idx="492">
                  <c:v>179.0</c:v>
                </c:pt>
                <c:pt idx="493">
                  <c:v>32.0</c:v>
                </c:pt>
                <c:pt idx="494">
                  <c:v>14.0</c:v>
                </c:pt>
                <c:pt idx="495">
                  <c:v>10.0</c:v>
                </c:pt>
                <c:pt idx="496">
                  <c:v>8.0</c:v>
                </c:pt>
                <c:pt idx="497">
                  <c:v>4.0</c:v>
                </c:pt>
                <c:pt idx="498">
                  <c:v>18.0</c:v>
                </c:pt>
                <c:pt idx="499">
                  <c:v>0.0</c:v>
                </c:pt>
                <c:pt idx="500">
                  <c:v>15.0</c:v>
                </c:pt>
                <c:pt idx="501">
                  <c:v>7.0</c:v>
                </c:pt>
                <c:pt idx="502">
                  <c:v>16.0</c:v>
                </c:pt>
                <c:pt idx="503">
                  <c:v>0.0</c:v>
                </c:pt>
                <c:pt idx="504">
                  <c:v>15.0</c:v>
                </c:pt>
                <c:pt idx="505">
                  <c:v>8.0</c:v>
                </c:pt>
                <c:pt idx="506">
                  <c:v>0.0</c:v>
                </c:pt>
                <c:pt idx="507">
                  <c:v>21.0</c:v>
                </c:pt>
                <c:pt idx="508">
                  <c:v>4.0</c:v>
                </c:pt>
                <c:pt idx="509">
                  <c:v>0.0</c:v>
                </c:pt>
                <c:pt idx="510">
                  <c:v>0.0</c:v>
                </c:pt>
                <c:pt idx="511">
                  <c:v>11.0</c:v>
                </c:pt>
                <c:pt idx="512">
                  <c:v>0.0</c:v>
                </c:pt>
                <c:pt idx="513">
                  <c:v>19.0</c:v>
                </c:pt>
                <c:pt idx="514">
                  <c:v>0.0</c:v>
                </c:pt>
                <c:pt idx="515">
                  <c:v>15.0</c:v>
                </c:pt>
                <c:pt idx="516">
                  <c:v>5.0</c:v>
                </c:pt>
                <c:pt idx="517">
                  <c:v>0.0</c:v>
                </c:pt>
                <c:pt idx="518">
                  <c:v>0.0</c:v>
                </c:pt>
                <c:pt idx="519">
                  <c:v>6.0</c:v>
                </c:pt>
                <c:pt idx="520">
                  <c:v>0.0</c:v>
                </c:pt>
                <c:pt idx="521">
                  <c:v>35.0</c:v>
                </c:pt>
                <c:pt idx="522">
                  <c:v>2.0</c:v>
                </c:pt>
                <c:pt idx="523">
                  <c:v>7.0</c:v>
                </c:pt>
                <c:pt idx="524">
                  <c:v>25.0</c:v>
                </c:pt>
                <c:pt idx="525">
                  <c:v>18.0</c:v>
                </c:pt>
                <c:pt idx="526">
                  <c:v>0.0</c:v>
                </c:pt>
                <c:pt idx="527">
                  <c:v>23.0</c:v>
                </c:pt>
                <c:pt idx="528">
                  <c:v>12.0</c:v>
                </c:pt>
                <c:pt idx="529">
                  <c:v>13.0</c:v>
                </c:pt>
                <c:pt idx="530">
                  <c:v>10.0</c:v>
                </c:pt>
                <c:pt idx="531">
                  <c:v>0.0</c:v>
                </c:pt>
                <c:pt idx="532">
                  <c:v>82.0</c:v>
                </c:pt>
                <c:pt idx="533">
                  <c:v>22.0</c:v>
                </c:pt>
                <c:pt idx="534">
                  <c:v>4.0</c:v>
                </c:pt>
                <c:pt idx="535">
                  <c:v>7.0</c:v>
                </c:pt>
                <c:pt idx="536">
                  <c:v>0.0</c:v>
                </c:pt>
                <c:pt idx="537">
                  <c:v>0.0</c:v>
                </c:pt>
                <c:pt idx="538">
                  <c:v>2.0</c:v>
                </c:pt>
                <c:pt idx="539">
                  <c:v>15.0</c:v>
                </c:pt>
                <c:pt idx="540">
                  <c:v>9.0</c:v>
                </c:pt>
                <c:pt idx="541">
                  <c:v>14.0</c:v>
                </c:pt>
                <c:pt idx="542">
                  <c:v>6.0</c:v>
                </c:pt>
                <c:pt idx="543">
                  <c:v>33.0</c:v>
                </c:pt>
                <c:pt idx="544">
                  <c:v>6.0</c:v>
                </c:pt>
                <c:pt idx="545">
                  <c:v>4.0</c:v>
                </c:pt>
                <c:pt idx="546">
                  <c:v>10.0</c:v>
                </c:pt>
                <c:pt idx="547">
                  <c:v>47.0</c:v>
                </c:pt>
                <c:pt idx="548">
                  <c:v>2.0</c:v>
                </c:pt>
                <c:pt idx="549">
                  <c:v>21.0</c:v>
                </c:pt>
                <c:pt idx="550">
                  <c:v>4.0</c:v>
                </c:pt>
                <c:pt idx="551">
                  <c:v>17.0</c:v>
                </c:pt>
                <c:pt idx="552">
                  <c:v>7.0</c:v>
                </c:pt>
                <c:pt idx="553">
                  <c:v>1.0</c:v>
                </c:pt>
                <c:pt idx="554">
                  <c:v>7.0</c:v>
                </c:pt>
                <c:pt idx="555">
                  <c:v>21.0</c:v>
                </c:pt>
                <c:pt idx="556">
                  <c:v>1.0</c:v>
                </c:pt>
                <c:pt idx="557">
                  <c:v>9.0</c:v>
                </c:pt>
                <c:pt idx="558">
                  <c:v>6.0</c:v>
                </c:pt>
                <c:pt idx="559">
                  <c:v>7.0</c:v>
                </c:pt>
                <c:pt idx="560">
                  <c:v>11.0</c:v>
                </c:pt>
                <c:pt idx="561">
                  <c:v>1.0</c:v>
                </c:pt>
                <c:pt idx="562">
                  <c:v>0.0</c:v>
                </c:pt>
                <c:pt idx="563">
                  <c:v>0.0</c:v>
                </c:pt>
                <c:pt idx="564">
                  <c:v>5.0</c:v>
                </c:pt>
                <c:pt idx="565">
                  <c:v>14.0</c:v>
                </c:pt>
                <c:pt idx="566">
                  <c:v>2.0</c:v>
                </c:pt>
                <c:pt idx="567">
                  <c:v>1.0</c:v>
                </c:pt>
                <c:pt idx="568">
                  <c:v>37.0</c:v>
                </c:pt>
                <c:pt idx="569">
                  <c:v>0.0</c:v>
                </c:pt>
                <c:pt idx="570">
                  <c:v>25.0</c:v>
                </c:pt>
                <c:pt idx="571">
                  <c:v>10.0</c:v>
                </c:pt>
                <c:pt idx="572">
                  <c:v>22.0</c:v>
                </c:pt>
                <c:pt idx="573">
                  <c:v>1.0</c:v>
                </c:pt>
                <c:pt idx="574">
                  <c:v>39.0</c:v>
                </c:pt>
                <c:pt idx="575">
                  <c:v>3.0</c:v>
                </c:pt>
                <c:pt idx="576">
                  <c:v>2.0</c:v>
                </c:pt>
                <c:pt idx="577">
                  <c:v>40.0</c:v>
                </c:pt>
                <c:pt idx="578">
                  <c:v>11.0</c:v>
                </c:pt>
                <c:pt idx="579">
                  <c:v>10.0</c:v>
                </c:pt>
                <c:pt idx="580">
                  <c:v>9.0</c:v>
                </c:pt>
                <c:pt idx="581">
                  <c:v>3.0</c:v>
                </c:pt>
                <c:pt idx="582">
                  <c:v>1.0</c:v>
                </c:pt>
                <c:pt idx="583">
                  <c:v>0.0</c:v>
                </c:pt>
                <c:pt idx="584">
                  <c:v>21.0</c:v>
                </c:pt>
                <c:pt idx="585">
                  <c:v>7.0</c:v>
                </c:pt>
                <c:pt idx="586">
                  <c:v>2.0</c:v>
                </c:pt>
                <c:pt idx="587">
                  <c:v>10.0</c:v>
                </c:pt>
                <c:pt idx="588">
                  <c:v>6.0</c:v>
                </c:pt>
                <c:pt idx="589">
                  <c:v>4.0</c:v>
                </c:pt>
                <c:pt idx="590">
                  <c:v>34.0</c:v>
                </c:pt>
                <c:pt idx="591">
                  <c:v>0.0</c:v>
                </c:pt>
                <c:pt idx="592">
                  <c:v>11.0</c:v>
                </c:pt>
                <c:pt idx="593">
                  <c:v>10.0</c:v>
                </c:pt>
                <c:pt idx="594">
                  <c:v>5.0</c:v>
                </c:pt>
                <c:pt idx="595">
                  <c:v>2.0</c:v>
                </c:pt>
                <c:pt idx="596">
                  <c:v>33.0</c:v>
                </c:pt>
                <c:pt idx="597">
                  <c:v>4.0</c:v>
                </c:pt>
                <c:pt idx="598">
                  <c:v>2.0</c:v>
                </c:pt>
                <c:pt idx="599">
                  <c:v>0.0</c:v>
                </c:pt>
                <c:pt idx="600">
                  <c:v>4.0</c:v>
                </c:pt>
                <c:pt idx="601">
                  <c:v>0.0</c:v>
                </c:pt>
                <c:pt idx="602">
                  <c:v>21.0</c:v>
                </c:pt>
                <c:pt idx="603">
                  <c:v>13.0</c:v>
                </c:pt>
                <c:pt idx="604">
                  <c:v>3.0</c:v>
                </c:pt>
                <c:pt idx="605">
                  <c:v>14.0</c:v>
                </c:pt>
                <c:pt idx="606">
                  <c:v>0.0</c:v>
                </c:pt>
                <c:pt idx="607">
                  <c:v>1.0</c:v>
                </c:pt>
                <c:pt idx="608">
                  <c:v>0.0</c:v>
                </c:pt>
                <c:pt idx="609">
                  <c:v>29.0</c:v>
                </c:pt>
                <c:pt idx="610">
                  <c:v>8.0</c:v>
                </c:pt>
                <c:pt idx="611">
                  <c:v>8.0</c:v>
                </c:pt>
                <c:pt idx="612">
                  <c:v>11.0</c:v>
                </c:pt>
                <c:pt idx="613">
                  <c:v>2.0</c:v>
                </c:pt>
                <c:pt idx="614">
                  <c:v>2.0</c:v>
                </c:pt>
                <c:pt idx="615">
                  <c:v>0.0</c:v>
                </c:pt>
                <c:pt idx="616">
                  <c:v>115.0</c:v>
                </c:pt>
                <c:pt idx="617">
                  <c:v>47.0</c:v>
                </c:pt>
                <c:pt idx="618">
                  <c:v>9.0</c:v>
                </c:pt>
                <c:pt idx="619">
                  <c:v>10.0</c:v>
                </c:pt>
                <c:pt idx="620">
                  <c:v>6.0</c:v>
                </c:pt>
                <c:pt idx="621">
                  <c:v>17.0</c:v>
                </c:pt>
                <c:pt idx="622">
                  <c:v>0.0</c:v>
                </c:pt>
                <c:pt idx="623">
                  <c:v>71.0</c:v>
                </c:pt>
                <c:pt idx="624">
                  <c:v>0.0</c:v>
                </c:pt>
                <c:pt idx="625">
                  <c:v>1.0</c:v>
                </c:pt>
                <c:pt idx="626">
                  <c:v>3.0</c:v>
                </c:pt>
                <c:pt idx="627">
                  <c:v>6.0</c:v>
                </c:pt>
                <c:pt idx="628">
                  <c:v>4.0</c:v>
                </c:pt>
                <c:pt idx="629">
                  <c:v>55.0</c:v>
                </c:pt>
                <c:pt idx="630">
                  <c:v>2.0</c:v>
                </c:pt>
                <c:pt idx="631">
                  <c:v>10.0</c:v>
                </c:pt>
                <c:pt idx="632">
                  <c:v>4.0</c:v>
                </c:pt>
                <c:pt idx="633">
                  <c:v>76.0</c:v>
                </c:pt>
                <c:pt idx="634">
                  <c:v>4.0</c:v>
                </c:pt>
                <c:pt idx="635">
                  <c:v>0.0</c:v>
                </c:pt>
                <c:pt idx="636">
                  <c:v>9.0</c:v>
                </c:pt>
                <c:pt idx="637">
                  <c:v>4.0</c:v>
                </c:pt>
                <c:pt idx="638">
                  <c:v>8.0</c:v>
                </c:pt>
                <c:pt idx="639">
                  <c:v>10.0</c:v>
                </c:pt>
                <c:pt idx="640">
                  <c:v>5.0</c:v>
                </c:pt>
                <c:pt idx="641">
                  <c:v>3.0</c:v>
                </c:pt>
                <c:pt idx="642">
                  <c:v>0.0</c:v>
                </c:pt>
                <c:pt idx="643">
                  <c:v>17.0</c:v>
                </c:pt>
                <c:pt idx="644">
                  <c:v>0.0</c:v>
                </c:pt>
                <c:pt idx="645">
                  <c:v>9.0</c:v>
                </c:pt>
                <c:pt idx="646">
                  <c:v>1.0</c:v>
                </c:pt>
                <c:pt idx="647">
                  <c:v>20.0</c:v>
                </c:pt>
                <c:pt idx="648">
                  <c:v>0.0</c:v>
                </c:pt>
                <c:pt idx="649">
                  <c:v>0.0</c:v>
                </c:pt>
                <c:pt idx="650">
                  <c:v>15.0</c:v>
                </c:pt>
                <c:pt idx="651">
                  <c:v>10.0</c:v>
                </c:pt>
                <c:pt idx="652">
                  <c:v>10.0</c:v>
                </c:pt>
                <c:pt idx="653">
                  <c:v>1.0</c:v>
                </c:pt>
                <c:pt idx="654">
                  <c:v>6.0</c:v>
                </c:pt>
                <c:pt idx="655">
                  <c:v>12.0</c:v>
                </c:pt>
                <c:pt idx="656">
                  <c:v>6.0</c:v>
                </c:pt>
                <c:pt idx="657">
                  <c:v>7.0</c:v>
                </c:pt>
                <c:pt idx="658">
                  <c:v>4.0</c:v>
                </c:pt>
                <c:pt idx="659">
                  <c:v>17.0</c:v>
                </c:pt>
                <c:pt idx="660">
                  <c:v>2.0</c:v>
                </c:pt>
                <c:pt idx="661">
                  <c:v>22.0</c:v>
                </c:pt>
                <c:pt idx="662">
                  <c:v>18.0</c:v>
                </c:pt>
                <c:pt idx="663">
                  <c:v>0.0</c:v>
                </c:pt>
                <c:pt idx="664">
                  <c:v>13.0</c:v>
                </c:pt>
                <c:pt idx="665">
                  <c:v>9.0</c:v>
                </c:pt>
                <c:pt idx="666">
                  <c:v>0.0</c:v>
                </c:pt>
                <c:pt idx="667">
                  <c:v>6.0</c:v>
                </c:pt>
                <c:pt idx="668">
                  <c:v>1.0</c:v>
                </c:pt>
                <c:pt idx="669">
                  <c:v>0.0</c:v>
                </c:pt>
                <c:pt idx="670">
                  <c:v>3.0</c:v>
                </c:pt>
                <c:pt idx="671">
                  <c:v>6.0</c:v>
                </c:pt>
                <c:pt idx="672">
                  <c:v>88.0</c:v>
                </c:pt>
                <c:pt idx="673">
                  <c:v>0.0</c:v>
                </c:pt>
                <c:pt idx="674">
                  <c:v>11.0</c:v>
                </c:pt>
                <c:pt idx="675">
                  <c:v>6.0</c:v>
                </c:pt>
                <c:pt idx="676">
                  <c:v>8.0</c:v>
                </c:pt>
                <c:pt idx="677">
                  <c:v>10.0</c:v>
                </c:pt>
                <c:pt idx="678">
                  <c:v>8.0</c:v>
                </c:pt>
                <c:pt idx="679">
                  <c:v>1.0</c:v>
                </c:pt>
                <c:pt idx="680">
                  <c:v>9.0</c:v>
                </c:pt>
                <c:pt idx="681">
                  <c:v>27.0</c:v>
                </c:pt>
                <c:pt idx="682">
                  <c:v>22.0</c:v>
                </c:pt>
                <c:pt idx="683">
                  <c:v>0.0</c:v>
                </c:pt>
                <c:pt idx="684">
                  <c:v>1.0</c:v>
                </c:pt>
                <c:pt idx="685">
                  <c:v>19.0</c:v>
                </c:pt>
                <c:pt idx="686">
                  <c:v>14.0</c:v>
                </c:pt>
                <c:pt idx="687">
                  <c:v>5.0</c:v>
                </c:pt>
                <c:pt idx="688">
                  <c:v>0.0</c:v>
                </c:pt>
                <c:pt idx="689">
                  <c:v>46.0</c:v>
                </c:pt>
                <c:pt idx="690">
                  <c:v>3.0</c:v>
                </c:pt>
                <c:pt idx="691">
                  <c:v>14.0</c:v>
                </c:pt>
                <c:pt idx="692">
                  <c:v>6.0</c:v>
                </c:pt>
                <c:pt idx="693">
                  <c:v>0.0</c:v>
                </c:pt>
                <c:pt idx="694">
                  <c:v>11.0</c:v>
                </c:pt>
                <c:pt idx="695">
                  <c:v>9.0</c:v>
                </c:pt>
                <c:pt idx="696">
                  <c:v>3.0</c:v>
                </c:pt>
                <c:pt idx="697">
                  <c:v>1.0</c:v>
                </c:pt>
                <c:pt idx="698">
                  <c:v>4.0</c:v>
                </c:pt>
                <c:pt idx="699">
                  <c:v>0.0</c:v>
                </c:pt>
                <c:pt idx="700">
                  <c:v>36.0</c:v>
                </c:pt>
                <c:pt idx="701">
                  <c:v>2.0</c:v>
                </c:pt>
                <c:pt idx="702">
                  <c:v>1.0</c:v>
                </c:pt>
                <c:pt idx="703">
                  <c:v>29.0</c:v>
                </c:pt>
                <c:pt idx="704">
                  <c:v>0.0</c:v>
                </c:pt>
                <c:pt idx="705">
                  <c:v>7.0</c:v>
                </c:pt>
                <c:pt idx="706">
                  <c:v>21.0</c:v>
                </c:pt>
                <c:pt idx="707">
                  <c:v>8.0</c:v>
                </c:pt>
                <c:pt idx="708">
                  <c:v>8.0</c:v>
                </c:pt>
                <c:pt idx="709">
                  <c:v>0.0</c:v>
                </c:pt>
                <c:pt idx="710">
                  <c:v>0.0</c:v>
                </c:pt>
                <c:pt idx="711">
                  <c:v>0.0</c:v>
                </c:pt>
                <c:pt idx="712">
                  <c:v>25.0</c:v>
                </c:pt>
                <c:pt idx="713">
                  <c:v>15.0</c:v>
                </c:pt>
                <c:pt idx="714">
                  <c:v>6.0</c:v>
                </c:pt>
                <c:pt idx="715">
                  <c:v>10.0</c:v>
                </c:pt>
                <c:pt idx="716">
                  <c:v>28.0</c:v>
                </c:pt>
                <c:pt idx="717">
                  <c:v>8.0</c:v>
                </c:pt>
                <c:pt idx="718">
                  <c:v>4.0</c:v>
                </c:pt>
                <c:pt idx="719">
                  <c:v>29.0</c:v>
                </c:pt>
                <c:pt idx="720">
                  <c:v>15.0</c:v>
                </c:pt>
                <c:pt idx="721">
                  <c:v>9.0</c:v>
                </c:pt>
                <c:pt idx="722">
                  <c:v>0.0</c:v>
                </c:pt>
                <c:pt idx="723">
                  <c:v>18.0</c:v>
                </c:pt>
                <c:pt idx="724">
                  <c:v>2.0</c:v>
                </c:pt>
                <c:pt idx="725">
                  <c:v>2.0</c:v>
                </c:pt>
                <c:pt idx="726">
                  <c:v>0.0</c:v>
                </c:pt>
                <c:pt idx="727">
                  <c:v>0.0</c:v>
                </c:pt>
                <c:pt idx="728">
                  <c:v>8.0</c:v>
                </c:pt>
                <c:pt idx="729">
                  <c:v>24.0</c:v>
                </c:pt>
                <c:pt idx="730">
                  <c:v>7.0</c:v>
                </c:pt>
                <c:pt idx="731">
                  <c:v>4.0</c:v>
                </c:pt>
                <c:pt idx="732">
                  <c:v>1.0</c:v>
                </c:pt>
                <c:pt idx="733">
                  <c:v>0.0</c:v>
                </c:pt>
                <c:pt idx="734">
                  <c:v>40.0</c:v>
                </c:pt>
                <c:pt idx="735">
                  <c:v>4.0</c:v>
                </c:pt>
                <c:pt idx="736">
                  <c:v>4.0</c:v>
                </c:pt>
                <c:pt idx="737">
                  <c:v>11.0</c:v>
                </c:pt>
                <c:pt idx="738">
                  <c:v>29.0</c:v>
                </c:pt>
                <c:pt idx="739">
                  <c:v>3.0</c:v>
                </c:pt>
                <c:pt idx="740">
                  <c:v>1.0</c:v>
                </c:pt>
                <c:pt idx="741">
                  <c:v>5.0</c:v>
                </c:pt>
                <c:pt idx="742">
                  <c:v>9.0</c:v>
                </c:pt>
                <c:pt idx="743">
                  <c:v>0.0</c:v>
                </c:pt>
                <c:pt idx="744">
                  <c:v>9.0</c:v>
                </c:pt>
                <c:pt idx="745">
                  <c:v>11.0</c:v>
                </c:pt>
                <c:pt idx="746">
                  <c:v>11.0</c:v>
                </c:pt>
                <c:pt idx="747">
                  <c:v>0.0</c:v>
                </c:pt>
                <c:pt idx="748">
                  <c:v>2.0</c:v>
                </c:pt>
                <c:pt idx="749">
                  <c:v>0.0</c:v>
                </c:pt>
                <c:pt idx="750">
                  <c:v>6.0</c:v>
                </c:pt>
                <c:pt idx="751">
                  <c:v>10.0</c:v>
                </c:pt>
                <c:pt idx="752">
                  <c:v>7.0</c:v>
                </c:pt>
                <c:pt idx="753">
                  <c:v>4.0</c:v>
                </c:pt>
                <c:pt idx="754">
                  <c:v>5.0</c:v>
                </c:pt>
                <c:pt idx="755">
                  <c:v>7.0</c:v>
                </c:pt>
                <c:pt idx="756">
                  <c:v>79.0</c:v>
                </c:pt>
                <c:pt idx="757">
                  <c:v>12.0</c:v>
                </c:pt>
                <c:pt idx="758">
                  <c:v>73.0</c:v>
                </c:pt>
                <c:pt idx="759">
                  <c:v>0.0</c:v>
                </c:pt>
                <c:pt idx="760">
                  <c:v>7.0</c:v>
                </c:pt>
                <c:pt idx="761">
                  <c:v>18.0</c:v>
                </c:pt>
                <c:pt idx="762">
                  <c:v>7.0</c:v>
                </c:pt>
                <c:pt idx="763">
                  <c:v>14.0</c:v>
                </c:pt>
                <c:pt idx="764">
                  <c:v>13.0</c:v>
                </c:pt>
                <c:pt idx="765">
                  <c:v>0.0</c:v>
                </c:pt>
                <c:pt idx="766">
                  <c:v>7.0</c:v>
                </c:pt>
                <c:pt idx="767">
                  <c:v>10.0</c:v>
                </c:pt>
                <c:pt idx="768">
                  <c:v>7.0</c:v>
                </c:pt>
                <c:pt idx="769">
                  <c:v>2.0</c:v>
                </c:pt>
                <c:pt idx="770">
                  <c:v>4.0</c:v>
                </c:pt>
                <c:pt idx="771">
                  <c:v>6.0</c:v>
                </c:pt>
                <c:pt idx="772">
                  <c:v>0.0</c:v>
                </c:pt>
                <c:pt idx="773">
                  <c:v>5.0</c:v>
                </c:pt>
                <c:pt idx="774">
                  <c:v>0.0</c:v>
                </c:pt>
                <c:pt idx="775">
                  <c:v>0.0</c:v>
                </c:pt>
                <c:pt idx="776">
                  <c:v>4.0</c:v>
                </c:pt>
                <c:pt idx="777">
                  <c:v>7.0</c:v>
                </c:pt>
                <c:pt idx="778">
                  <c:v>9.0</c:v>
                </c:pt>
                <c:pt idx="779">
                  <c:v>5.0</c:v>
                </c:pt>
                <c:pt idx="780">
                  <c:v>2.0</c:v>
                </c:pt>
                <c:pt idx="781">
                  <c:v>9.0</c:v>
                </c:pt>
                <c:pt idx="782">
                  <c:v>13.0</c:v>
                </c:pt>
                <c:pt idx="783">
                  <c:v>7.0</c:v>
                </c:pt>
                <c:pt idx="784">
                  <c:v>4.0</c:v>
                </c:pt>
                <c:pt idx="785">
                  <c:v>9.0</c:v>
                </c:pt>
                <c:pt idx="786">
                  <c:v>1.0</c:v>
                </c:pt>
                <c:pt idx="787">
                  <c:v>8.0</c:v>
                </c:pt>
                <c:pt idx="788">
                  <c:v>4.0</c:v>
                </c:pt>
                <c:pt idx="789">
                  <c:v>11.0</c:v>
                </c:pt>
                <c:pt idx="790">
                  <c:v>25.0</c:v>
                </c:pt>
                <c:pt idx="791">
                  <c:v>4.0</c:v>
                </c:pt>
                <c:pt idx="792">
                  <c:v>12.0</c:v>
                </c:pt>
                <c:pt idx="793">
                  <c:v>33.0</c:v>
                </c:pt>
                <c:pt idx="794">
                  <c:v>0.0</c:v>
                </c:pt>
                <c:pt idx="795">
                  <c:v>20.0</c:v>
                </c:pt>
                <c:pt idx="796">
                  <c:v>8.0</c:v>
                </c:pt>
                <c:pt idx="797">
                  <c:v>13.0</c:v>
                </c:pt>
                <c:pt idx="798">
                  <c:v>3.0</c:v>
                </c:pt>
                <c:pt idx="799">
                  <c:v>0.0</c:v>
                </c:pt>
                <c:pt idx="800">
                  <c:v>8.0</c:v>
                </c:pt>
                <c:pt idx="801">
                  <c:v>3.0</c:v>
                </c:pt>
                <c:pt idx="802">
                  <c:v>1.0</c:v>
                </c:pt>
                <c:pt idx="803">
                  <c:v>0.0</c:v>
                </c:pt>
                <c:pt idx="804">
                  <c:v>7.0</c:v>
                </c:pt>
                <c:pt idx="805">
                  <c:v>10.0</c:v>
                </c:pt>
                <c:pt idx="806">
                  <c:v>7.0</c:v>
                </c:pt>
                <c:pt idx="807">
                  <c:v>0.0</c:v>
                </c:pt>
                <c:pt idx="808">
                  <c:v>9.0</c:v>
                </c:pt>
                <c:pt idx="809">
                  <c:v>1.0</c:v>
                </c:pt>
                <c:pt idx="810">
                  <c:v>14.0</c:v>
                </c:pt>
                <c:pt idx="811">
                  <c:v>6.0</c:v>
                </c:pt>
                <c:pt idx="812">
                  <c:v>2.0</c:v>
                </c:pt>
                <c:pt idx="813">
                  <c:v>12.0</c:v>
                </c:pt>
                <c:pt idx="814">
                  <c:v>0.0</c:v>
                </c:pt>
                <c:pt idx="815">
                  <c:v>97.0</c:v>
                </c:pt>
                <c:pt idx="816">
                  <c:v>0.0</c:v>
                </c:pt>
                <c:pt idx="817">
                  <c:v>6.0</c:v>
                </c:pt>
                <c:pt idx="818">
                  <c:v>11.0</c:v>
                </c:pt>
                <c:pt idx="819">
                  <c:v>0.0</c:v>
                </c:pt>
                <c:pt idx="820">
                  <c:v>4.0</c:v>
                </c:pt>
                <c:pt idx="821">
                  <c:v>1.0</c:v>
                </c:pt>
                <c:pt idx="822">
                  <c:v>6.0</c:v>
                </c:pt>
                <c:pt idx="823">
                  <c:v>0.0</c:v>
                </c:pt>
                <c:pt idx="824">
                  <c:v>7.0</c:v>
                </c:pt>
                <c:pt idx="825">
                  <c:v>2.0</c:v>
                </c:pt>
                <c:pt idx="826">
                  <c:v>0.0</c:v>
                </c:pt>
                <c:pt idx="827">
                  <c:v>29.0</c:v>
                </c:pt>
                <c:pt idx="828">
                  <c:v>5.0</c:v>
                </c:pt>
                <c:pt idx="829">
                  <c:v>14.0</c:v>
                </c:pt>
                <c:pt idx="830">
                  <c:v>12.0</c:v>
                </c:pt>
                <c:pt idx="831">
                  <c:v>11.0</c:v>
                </c:pt>
                <c:pt idx="832">
                  <c:v>18.0</c:v>
                </c:pt>
                <c:pt idx="833">
                  <c:v>6.0</c:v>
                </c:pt>
                <c:pt idx="834">
                  <c:v>21.0</c:v>
                </c:pt>
                <c:pt idx="835">
                  <c:v>9.0</c:v>
                </c:pt>
                <c:pt idx="836">
                  <c:v>2.0</c:v>
                </c:pt>
                <c:pt idx="837">
                  <c:v>21.0</c:v>
                </c:pt>
                <c:pt idx="838">
                  <c:v>5.0</c:v>
                </c:pt>
                <c:pt idx="839">
                  <c:v>4.0</c:v>
                </c:pt>
                <c:pt idx="840">
                  <c:v>0.0</c:v>
                </c:pt>
                <c:pt idx="841">
                  <c:v>23.0</c:v>
                </c:pt>
                <c:pt idx="842">
                  <c:v>10.0</c:v>
                </c:pt>
                <c:pt idx="843">
                  <c:v>4.0</c:v>
                </c:pt>
                <c:pt idx="844">
                  <c:v>10.0</c:v>
                </c:pt>
                <c:pt idx="845">
                  <c:v>4.0</c:v>
                </c:pt>
                <c:pt idx="846">
                  <c:v>16.0</c:v>
                </c:pt>
                <c:pt idx="847">
                  <c:v>12.0</c:v>
                </c:pt>
                <c:pt idx="848">
                  <c:v>5.0</c:v>
                </c:pt>
                <c:pt idx="849">
                  <c:v>0.0</c:v>
                </c:pt>
                <c:pt idx="850">
                  <c:v>14.0</c:v>
                </c:pt>
                <c:pt idx="851">
                  <c:v>8.0</c:v>
                </c:pt>
                <c:pt idx="852">
                  <c:v>9.0</c:v>
                </c:pt>
                <c:pt idx="853">
                  <c:v>0.0</c:v>
                </c:pt>
                <c:pt idx="854">
                  <c:v>20.0</c:v>
                </c:pt>
                <c:pt idx="855">
                  <c:v>0.0</c:v>
                </c:pt>
                <c:pt idx="856">
                  <c:v>8.0</c:v>
                </c:pt>
                <c:pt idx="857">
                  <c:v>1.0</c:v>
                </c:pt>
                <c:pt idx="858">
                  <c:v>6.0</c:v>
                </c:pt>
                <c:pt idx="859">
                  <c:v>25.0</c:v>
                </c:pt>
                <c:pt idx="860">
                  <c:v>5.0</c:v>
                </c:pt>
                <c:pt idx="861">
                  <c:v>50.0</c:v>
                </c:pt>
                <c:pt idx="862">
                  <c:v>13.0</c:v>
                </c:pt>
                <c:pt idx="863">
                  <c:v>0.0</c:v>
                </c:pt>
                <c:pt idx="864">
                  <c:v>9.0</c:v>
                </c:pt>
                <c:pt idx="865">
                  <c:v>7.0</c:v>
                </c:pt>
                <c:pt idx="866">
                  <c:v>6.0</c:v>
                </c:pt>
                <c:pt idx="867">
                  <c:v>3.0</c:v>
                </c:pt>
                <c:pt idx="868">
                  <c:v>169.0</c:v>
                </c:pt>
                <c:pt idx="869">
                  <c:v>9.0</c:v>
                </c:pt>
                <c:pt idx="870">
                  <c:v>10.0</c:v>
                </c:pt>
                <c:pt idx="871">
                  <c:v>7.0</c:v>
                </c:pt>
                <c:pt idx="872">
                  <c:v>2.0</c:v>
                </c:pt>
                <c:pt idx="873">
                  <c:v>1.0</c:v>
                </c:pt>
                <c:pt idx="874">
                  <c:v>38.0</c:v>
                </c:pt>
                <c:pt idx="875">
                  <c:v>5.0</c:v>
                </c:pt>
                <c:pt idx="876">
                  <c:v>5.0</c:v>
                </c:pt>
                <c:pt idx="877">
                  <c:v>31.0</c:v>
                </c:pt>
                <c:pt idx="878">
                  <c:v>4.0</c:v>
                </c:pt>
                <c:pt idx="879">
                  <c:v>25.0</c:v>
                </c:pt>
                <c:pt idx="880">
                  <c:v>8.0</c:v>
                </c:pt>
                <c:pt idx="881">
                  <c:v>4.0</c:v>
                </c:pt>
                <c:pt idx="882">
                  <c:v>0.0</c:v>
                </c:pt>
                <c:pt idx="883">
                  <c:v>7.0</c:v>
                </c:pt>
                <c:pt idx="884">
                  <c:v>3.0</c:v>
                </c:pt>
                <c:pt idx="885">
                  <c:v>10.0</c:v>
                </c:pt>
                <c:pt idx="886">
                  <c:v>2.0</c:v>
                </c:pt>
                <c:pt idx="887">
                  <c:v>1.0</c:v>
                </c:pt>
                <c:pt idx="888">
                  <c:v>2.0</c:v>
                </c:pt>
                <c:pt idx="889">
                  <c:v>9.0</c:v>
                </c:pt>
                <c:pt idx="890">
                  <c:v>8.0</c:v>
                </c:pt>
                <c:pt idx="891">
                  <c:v>3.0</c:v>
                </c:pt>
                <c:pt idx="892">
                  <c:v>0.0</c:v>
                </c:pt>
                <c:pt idx="893">
                  <c:v>29.0</c:v>
                </c:pt>
                <c:pt idx="894">
                  <c:v>8.0</c:v>
                </c:pt>
                <c:pt idx="895">
                  <c:v>29.0</c:v>
                </c:pt>
                <c:pt idx="896">
                  <c:v>5.0</c:v>
                </c:pt>
                <c:pt idx="897">
                  <c:v>3.0</c:v>
                </c:pt>
                <c:pt idx="898">
                  <c:v>2.0</c:v>
                </c:pt>
                <c:pt idx="899">
                  <c:v>0.0</c:v>
                </c:pt>
                <c:pt idx="900">
                  <c:v>2.0</c:v>
                </c:pt>
                <c:pt idx="901">
                  <c:v>34.0</c:v>
                </c:pt>
                <c:pt idx="902">
                  <c:v>0.0</c:v>
                </c:pt>
                <c:pt idx="903">
                  <c:v>15.0</c:v>
                </c:pt>
                <c:pt idx="904">
                  <c:v>0.0</c:v>
                </c:pt>
                <c:pt idx="905">
                  <c:v>1.0</c:v>
                </c:pt>
                <c:pt idx="906">
                  <c:v>0.0</c:v>
                </c:pt>
                <c:pt idx="907">
                  <c:v>9.0</c:v>
                </c:pt>
                <c:pt idx="908">
                  <c:v>2.0</c:v>
                </c:pt>
                <c:pt idx="909">
                  <c:v>6.0</c:v>
                </c:pt>
                <c:pt idx="910">
                  <c:v>1.0</c:v>
                </c:pt>
                <c:pt idx="911">
                  <c:v>1.0</c:v>
                </c:pt>
                <c:pt idx="912">
                  <c:v>29.0</c:v>
                </c:pt>
                <c:pt idx="913">
                  <c:v>17.0</c:v>
                </c:pt>
                <c:pt idx="914">
                  <c:v>0.0</c:v>
                </c:pt>
                <c:pt idx="915">
                  <c:v>41.0</c:v>
                </c:pt>
                <c:pt idx="916">
                  <c:v>0.0</c:v>
                </c:pt>
                <c:pt idx="917">
                  <c:v>0.0</c:v>
                </c:pt>
                <c:pt idx="918">
                  <c:v>22.0</c:v>
                </c:pt>
                <c:pt idx="919">
                  <c:v>5.0</c:v>
                </c:pt>
                <c:pt idx="920">
                  <c:v>0.0</c:v>
                </c:pt>
                <c:pt idx="921">
                  <c:v>11.0</c:v>
                </c:pt>
                <c:pt idx="922">
                  <c:v>0.0</c:v>
                </c:pt>
                <c:pt idx="923">
                  <c:v>6.0</c:v>
                </c:pt>
                <c:pt idx="924">
                  <c:v>14.0</c:v>
                </c:pt>
                <c:pt idx="925">
                  <c:v>12.0</c:v>
                </c:pt>
                <c:pt idx="926">
                  <c:v>18.0</c:v>
                </c:pt>
                <c:pt idx="927">
                  <c:v>4.0</c:v>
                </c:pt>
                <c:pt idx="928">
                  <c:v>2.0</c:v>
                </c:pt>
                <c:pt idx="929">
                  <c:v>0.0</c:v>
                </c:pt>
                <c:pt idx="930">
                  <c:v>15.0</c:v>
                </c:pt>
                <c:pt idx="931">
                  <c:v>24.0</c:v>
                </c:pt>
                <c:pt idx="932">
                  <c:v>3.0</c:v>
                </c:pt>
                <c:pt idx="933">
                  <c:v>40.0</c:v>
                </c:pt>
                <c:pt idx="934">
                  <c:v>6.0</c:v>
                </c:pt>
                <c:pt idx="935">
                  <c:v>3.0</c:v>
                </c:pt>
                <c:pt idx="936">
                  <c:v>11.0</c:v>
                </c:pt>
                <c:pt idx="937">
                  <c:v>0.0</c:v>
                </c:pt>
                <c:pt idx="938">
                  <c:v>19.0</c:v>
                </c:pt>
                <c:pt idx="939">
                  <c:v>1.0</c:v>
                </c:pt>
                <c:pt idx="940">
                  <c:v>8.0</c:v>
                </c:pt>
                <c:pt idx="941">
                  <c:v>0.0</c:v>
                </c:pt>
                <c:pt idx="942">
                  <c:v>0.0</c:v>
                </c:pt>
                <c:pt idx="943">
                  <c:v>0.0</c:v>
                </c:pt>
                <c:pt idx="944">
                  <c:v>1.0</c:v>
                </c:pt>
                <c:pt idx="945">
                  <c:v>0.0</c:v>
                </c:pt>
                <c:pt idx="946">
                  <c:v>8.0</c:v>
                </c:pt>
                <c:pt idx="947">
                  <c:v>10.0</c:v>
                </c:pt>
                <c:pt idx="948">
                  <c:v>3.0</c:v>
                </c:pt>
                <c:pt idx="949">
                  <c:v>0.0</c:v>
                </c:pt>
                <c:pt idx="950">
                  <c:v>12.0</c:v>
                </c:pt>
                <c:pt idx="951">
                  <c:v>0.0</c:v>
                </c:pt>
                <c:pt idx="952">
                  <c:v>3.0</c:v>
                </c:pt>
                <c:pt idx="953">
                  <c:v>0.0</c:v>
                </c:pt>
                <c:pt idx="954">
                  <c:v>35.0</c:v>
                </c:pt>
                <c:pt idx="955">
                  <c:v>20.0</c:v>
                </c:pt>
                <c:pt idx="956">
                  <c:v>7.0</c:v>
                </c:pt>
                <c:pt idx="957">
                  <c:v>43.0</c:v>
                </c:pt>
                <c:pt idx="958">
                  <c:v>0.0</c:v>
                </c:pt>
                <c:pt idx="959">
                  <c:v>1.0</c:v>
                </c:pt>
                <c:pt idx="960">
                  <c:v>28.0</c:v>
                </c:pt>
                <c:pt idx="961">
                  <c:v>0.0</c:v>
                </c:pt>
                <c:pt idx="962">
                  <c:v>0.0</c:v>
                </c:pt>
                <c:pt idx="963">
                  <c:v>9.0</c:v>
                </c:pt>
                <c:pt idx="964">
                  <c:v>0.0</c:v>
                </c:pt>
                <c:pt idx="965">
                  <c:v>4.0</c:v>
                </c:pt>
                <c:pt idx="966">
                  <c:v>8.0</c:v>
                </c:pt>
                <c:pt idx="967">
                  <c:v>0.0</c:v>
                </c:pt>
                <c:pt idx="968">
                  <c:v>0.0</c:v>
                </c:pt>
                <c:pt idx="969">
                  <c:v>12.0</c:v>
                </c:pt>
                <c:pt idx="970">
                  <c:v>0.0</c:v>
                </c:pt>
                <c:pt idx="971">
                  <c:v>15.0</c:v>
                </c:pt>
                <c:pt idx="972">
                  <c:v>14.0</c:v>
                </c:pt>
                <c:pt idx="973">
                  <c:v>4.0</c:v>
                </c:pt>
                <c:pt idx="974">
                  <c:v>2.0</c:v>
                </c:pt>
                <c:pt idx="975">
                  <c:v>6.0</c:v>
                </c:pt>
                <c:pt idx="976">
                  <c:v>0.0</c:v>
                </c:pt>
                <c:pt idx="977">
                  <c:v>0.0</c:v>
                </c:pt>
                <c:pt idx="978">
                  <c:v>0.0</c:v>
                </c:pt>
                <c:pt idx="979">
                  <c:v>6.0</c:v>
                </c:pt>
                <c:pt idx="980">
                  <c:v>27.0</c:v>
                </c:pt>
                <c:pt idx="981">
                  <c:v>1.0</c:v>
                </c:pt>
                <c:pt idx="982">
                  <c:v>8.0</c:v>
                </c:pt>
                <c:pt idx="983">
                  <c:v>30.0</c:v>
                </c:pt>
                <c:pt idx="984">
                  <c:v>20.0</c:v>
                </c:pt>
                <c:pt idx="985">
                  <c:v>0.0</c:v>
                </c:pt>
                <c:pt idx="986">
                  <c:v>7.0</c:v>
                </c:pt>
                <c:pt idx="987">
                  <c:v>3.0</c:v>
                </c:pt>
                <c:pt idx="988">
                  <c:v>15.0</c:v>
                </c:pt>
                <c:pt idx="989">
                  <c:v>6.0</c:v>
                </c:pt>
                <c:pt idx="990">
                  <c:v>11.0</c:v>
                </c:pt>
                <c:pt idx="991">
                  <c:v>5.0</c:v>
                </c:pt>
                <c:pt idx="992">
                  <c:v>34.0</c:v>
                </c:pt>
                <c:pt idx="993">
                  <c:v>0.0</c:v>
                </c:pt>
                <c:pt idx="994">
                  <c:v>4.0</c:v>
                </c:pt>
                <c:pt idx="995">
                  <c:v>0.0</c:v>
                </c:pt>
                <c:pt idx="996">
                  <c:v>16.0</c:v>
                </c:pt>
                <c:pt idx="997">
                  <c:v>1.0</c:v>
                </c:pt>
                <c:pt idx="998">
                  <c:v>40.0</c:v>
                </c:pt>
                <c:pt idx="999">
                  <c:v>0.0</c:v>
                </c:pt>
              </c:numCache>
            </c:numRef>
          </c:yVal>
          <c:smooth val="0"/>
        </c:ser>
        <c:ser>
          <c:idx val="2"/>
          <c:order val="1"/>
          <c:tx>
            <c:v>AdblockPlus MaxProtection</c:v>
          </c:tx>
          <c:spPr>
            <a:ln w="25400" cap="rnd">
              <a:noFill/>
              <a:round/>
            </a:ln>
            <a:effectLst/>
          </c:spPr>
          <c:marker>
            <c:symbol val="circle"/>
            <c:size val="3"/>
            <c:spPr>
              <a:solidFill>
                <a:srgbClr val="0070C0"/>
              </a:solidFill>
              <a:ln w="9525">
                <a:solidFill>
                  <a:srgbClr val="0070C0"/>
                </a:solidFill>
              </a:ln>
              <a:effectLst/>
            </c:spPr>
          </c:marker>
          <c:dPt>
            <c:idx val="474"/>
            <c:bubble3D val="0"/>
          </c:dPt>
          <c:xVal>
            <c:numRef>
              <c:f>'scatterplot-fpd-adblockplus-max'!$A$2:$A$1001</c:f>
              <c:numCache>
                <c:formatCode>General</c:formatCode>
                <c:ptCount val="10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pt idx="580">
                  <c:v>581.0</c:v>
                </c:pt>
                <c:pt idx="581">
                  <c:v>582.0</c:v>
                </c:pt>
                <c:pt idx="582">
                  <c:v>583.0</c:v>
                </c:pt>
                <c:pt idx="583">
                  <c:v>584.0</c:v>
                </c:pt>
                <c:pt idx="584">
                  <c:v>585.0</c:v>
                </c:pt>
                <c:pt idx="585">
                  <c:v>586.0</c:v>
                </c:pt>
                <c:pt idx="586">
                  <c:v>587.0</c:v>
                </c:pt>
                <c:pt idx="587">
                  <c:v>588.0</c:v>
                </c:pt>
                <c:pt idx="588">
                  <c:v>589.0</c:v>
                </c:pt>
                <c:pt idx="589">
                  <c:v>590.0</c:v>
                </c:pt>
                <c:pt idx="590">
                  <c:v>591.0</c:v>
                </c:pt>
                <c:pt idx="591">
                  <c:v>592.0</c:v>
                </c:pt>
                <c:pt idx="592">
                  <c:v>593.0</c:v>
                </c:pt>
                <c:pt idx="593">
                  <c:v>594.0</c:v>
                </c:pt>
                <c:pt idx="594">
                  <c:v>595.0</c:v>
                </c:pt>
                <c:pt idx="595">
                  <c:v>596.0</c:v>
                </c:pt>
                <c:pt idx="596">
                  <c:v>597.0</c:v>
                </c:pt>
                <c:pt idx="597">
                  <c:v>598.0</c:v>
                </c:pt>
                <c:pt idx="598">
                  <c:v>599.0</c:v>
                </c:pt>
                <c:pt idx="599">
                  <c:v>600.0</c:v>
                </c:pt>
                <c:pt idx="600">
                  <c:v>601.0</c:v>
                </c:pt>
                <c:pt idx="601">
                  <c:v>602.0</c:v>
                </c:pt>
                <c:pt idx="602">
                  <c:v>603.0</c:v>
                </c:pt>
                <c:pt idx="603">
                  <c:v>604.0</c:v>
                </c:pt>
                <c:pt idx="604">
                  <c:v>605.0</c:v>
                </c:pt>
                <c:pt idx="605">
                  <c:v>606.0</c:v>
                </c:pt>
                <c:pt idx="606">
                  <c:v>607.0</c:v>
                </c:pt>
                <c:pt idx="607">
                  <c:v>608.0</c:v>
                </c:pt>
                <c:pt idx="608">
                  <c:v>609.0</c:v>
                </c:pt>
                <c:pt idx="609">
                  <c:v>610.0</c:v>
                </c:pt>
                <c:pt idx="610">
                  <c:v>611.0</c:v>
                </c:pt>
                <c:pt idx="611">
                  <c:v>612.0</c:v>
                </c:pt>
                <c:pt idx="612">
                  <c:v>613.0</c:v>
                </c:pt>
                <c:pt idx="613">
                  <c:v>614.0</c:v>
                </c:pt>
                <c:pt idx="614">
                  <c:v>615.0</c:v>
                </c:pt>
                <c:pt idx="615">
                  <c:v>616.0</c:v>
                </c:pt>
                <c:pt idx="616">
                  <c:v>617.0</c:v>
                </c:pt>
                <c:pt idx="617">
                  <c:v>618.0</c:v>
                </c:pt>
                <c:pt idx="618">
                  <c:v>619.0</c:v>
                </c:pt>
                <c:pt idx="619">
                  <c:v>620.0</c:v>
                </c:pt>
                <c:pt idx="620">
                  <c:v>621.0</c:v>
                </c:pt>
                <c:pt idx="621">
                  <c:v>622.0</c:v>
                </c:pt>
                <c:pt idx="622">
                  <c:v>623.0</c:v>
                </c:pt>
                <c:pt idx="623">
                  <c:v>624.0</c:v>
                </c:pt>
                <c:pt idx="624">
                  <c:v>625.0</c:v>
                </c:pt>
                <c:pt idx="625">
                  <c:v>626.0</c:v>
                </c:pt>
                <c:pt idx="626">
                  <c:v>627.0</c:v>
                </c:pt>
                <c:pt idx="627">
                  <c:v>628.0</c:v>
                </c:pt>
                <c:pt idx="628">
                  <c:v>629.0</c:v>
                </c:pt>
                <c:pt idx="629">
                  <c:v>630.0</c:v>
                </c:pt>
                <c:pt idx="630">
                  <c:v>631.0</c:v>
                </c:pt>
                <c:pt idx="631">
                  <c:v>632.0</c:v>
                </c:pt>
                <c:pt idx="632">
                  <c:v>633.0</c:v>
                </c:pt>
                <c:pt idx="633">
                  <c:v>634.0</c:v>
                </c:pt>
                <c:pt idx="634">
                  <c:v>635.0</c:v>
                </c:pt>
                <c:pt idx="635">
                  <c:v>636.0</c:v>
                </c:pt>
                <c:pt idx="636">
                  <c:v>637.0</c:v>
                </c:pt>
                <c:pt idx="637">
                  <c:v>638.0</c:v>
                </c:pt>
                <c:pt idx="638">
                  <c:v>639.0</c:v>
                </c:pt>
                <c:pt idx="639">
                  <c:v>640.0</c:v>
                </c:pt>
                <c:pt idx="640">
                  <c:v>641.0</c:v>
                </c:pt>
                <c:pt idx="641">
                  <c:v>642.0</c:v>
                </c:pt>
                <c:pt idx="642">
                  <c:v>643.0</c:v>
                </c:pt>
                <c:pt idx="643">
                  <c:v>644.0</c:v>
                </c:pt>
                <c:pt idx="644">
                  <c:v>645.0</c:v>
                </c:pt>
                <c:pt idx="645">
                  <c:v>646.0</c:v>
                </c:pt>
                <c:pt idx="646">
                  <c:v>647.0</c:v>
                </c:pt>
                <c:pt idx="647">
                  <c:v>648.0</c:v>
                </c:pt>
                <c:pt idx="648">
                  <c:v>649.0</c:v>
                </c:pt>
                <c:pt idx="649">
                  <c:v>650.0</c:v>
                </c:pt>
                <c:pt idx="650">
                  <c:v>651.0</c:v>
                </c:pt>
                <c:pt idx="651">
                  <c:v>652.0</c:v>
                </c:pt>
                <c:pt idx="652">
                  <c:v>653.0</c:v>
                </c:pt>
                <c:pt idx="653">
                  <c:v>654.0</c:v>
                </c:pt>
                <c:pt idx="654">
                  <c:v>655.0</c:v>
                </c:pt>
                <c:pt idx="655">
                  <c:v>656.0</c:v>
                </c:pt>
                <c:pt idx="656">
                  <c:v>657.0</c:v>
                </c:pt>
                <c:pt idx="657">
                  <c:v>658.0</c:v>
                </c:pt>
                <c:pt idx="658">
                  <c:v>659.0</c:v>
                </c:pt>
                <c:pt idx="659">
                  <c:v>660.0</c:v>
                </c:pt>
                <c:pt idx="660">
                  <c:v>661.0</c:v>
                </c:pt>
                <c:pt idx="661">
                  <c:v>662.0</c:v>
                </c:pt>
                <c:pt idx="662">
                  <c:v>663.0</c:v>
                </c:pt>
                <c:pt idx="663">
                  <c:v>664.0</c:v>
                </c:pt>
                <c:pt idx="664">
                  <c:v>665.0</c:v>
                </c:pt>
                <c:pt idx="665">
                  <c:v>666.0</c:v>
                </c:pt>
                <c:pt idx="666">
                  <c:v>667.0</c:v>
                </c:pt>
                <c:pt idx="667">
                  <c:v>668.0</c:v>
                </c:pt>
                <c:pt idx="668">
                  <c:v>669.0</c:v>
                </c:pt>
                <c:pt idx="669">
                  <c:v>670.0</c:v>
                </c:pt>
                <c:pt idx="670">
                  <c:v>671.0</c:v>
                </c:pt>
                <c:pt idx="671">
                  <c:v>672.0</c:v>
                </c:pt>
                <c:pt idx="672">
                  <c:v>673.0</c:v>
                </c:pt>
                <c:pt idx="673">
                  <c:v>674.0</c:v>
                </c:pt>
                <c:pt idx="674">
                  <c:v>675.0</c:v>
                </c:pt>
                <c:pt idx="675">
                  <c:v>676.0</c:v>
                </c:pt>
                <c:pt idx="676">
                  <c:v>677.0</c:v>
                </c:pt>
                <c:pt idx="677">
                  <c:v>678.0</c:v>
                </c:pt>
                <c:pt idx="678">
                  <c:v>679.0</c:v>
                </c:pt>
                <c:pt idx="679">
                  <c:v>680.0</c:v>
                </c:pt>
                <c:pt idx="680">
                  <c:v>681.0</c:v>
                </c:pt>
                <c:pt idx="681">
                  <c:v>682.0</c:v>
                </c:pt>
                <c:pt idx="682">
                  <c:v>683.0</c:v>
                </c:pt>
                <c:pt idx="683">
                  <c:v>684.0</c:v>
                </c:pt>
                <c:pt idx="684">
                  <c:v>685.0</c:v>
                </c:pt>
                <c:pt idx="685">
                  <c:v>686.0</c:v>
                </c:pt>
                <c:pt idx="686">
                  <c:v>687.0</c:v>
                </c:pt>
                <c:pt idx="687">
                  <c:v>688.0</c:v>
                </c:pt>
                <c:pt idx="688">
                  <c:v>689.0</c:v>
                </c:pt>
                <c:pt idx="689">
                  <c:v>690.0</c:v>
                </c:pt>
                <c:pt idx="690">
                  <c:v>691.0</c:v>
                </c:pt>
                <c:pt idx="691">
                  <c:v>692.0</c:v>
                </c:pt>
                <c:pt idx="692">
                  <c:v>693.0</c:v>
                </c:pt>
                <c:pt idx="693">
                  <c:v>694.0</c:v>
                </c:pt>
                <c:pt idx="694">
                  <c:v>695.0</c:v>
                </c:pt>
                <c:pt idx="695">
                  <c:v>696.0</c:v>
                </c:pt>
                <c:pt idx="696">
                  <c:v>697.0</c:v>
                </c:pt>
                <c:pt idx="697">
                  <c:v>698.0</c:v>
                </c:pt>
                <c:pt idx="698">
                  <c:v>699.0</c:v>
                </c:pt>
                <c:pt idx="699">
                  <c:v>700.0</c:v>
                </c:pt>
                <c:pt idx="700">
                  <c:v>701.0</c:v>
                </c:pt>
                <c:pt idx="701">
                  <c:v>702.0</c:v>
                </c:pt>
                <c:pt idx="702">
                  <c:v>703.0</c:v>
                </c:pt>
                <c:pt idx="703">
                  <c:v>704.0</c:v>
                </c:pt>
                <c:pt idx="704">
                  <c:v>705.0</c:v>
                </c:pt>
                <c:pt idx="705">
                  <c:v>706.0</c:v>
                </c:pt>
                <c:pt idx="706">
                  <c:v>707.0</c:v>
                </c:pt>
                <c:pt idx="707">
                  <c:v>708.0</c:v>
                </c:pt>
                <c:pt idx="708">
                  <c:v>709.0</c:v>
                </c:pt>
                <c:pt idx="709">
                  <c:v>710.0</c:v>
                </c:pt>
                <c:pt idx="710">
                  <c:v>711.0</c:v>
                </c:pt>
                <c:pt idx="711">
                  <c:v>712.0</c:v>
                </c:pt>
                <c:pt idx="712">
                  <c:v>713.0</c:v>
                </c:pt>
                <c:pt idx="713">
                  <c:v>714.0</c:v>
                </c:pt>
                <c:pt idx="714">
                  <c:v>715.0</c:v>
                </c:pt>
                <c:pt idx="715">
                  <c:v>716.0</c:v>
                </c:pt>
                <c:pt idx="716">
                  <c:v>717.0</c:v>
                </c:pt>
                <c:pt idx="717">
                  <c:v>718.0</c:v>
                </c:pt>
                <c:pt idx="718">
                  <c:v>719.0</c:v>
                </c:pt>
                <c:pt idx="719">
                  <c:v>720.0</c:v>
                </c:pt>
                <c:pt idx="720">
                  <c:v>721.0</c:v>
                </c:pt>
                <c:pt idx="721">
                  <c:v>722.0</c:v>
                </c:pt>
                <c:pt idx="722">
                  <c:v>723.0</c:v>
                </c:pt>
                <c:pt idx="723">
                  <c:v>724.0</c:v>
                </c:pt>
                <c:pt idx="724">
                  <c:v>725.0</c:v>
                </c:pt>
                <c:pt idx="725">
                  <c:v>726.0</c:v>
                </c:pt>
                <c:pt idx="726">
                  <c:v>727.0</c:v>
                </c:pt>
                <c:pt idx="727">
                  <c:v>728.0</c:v>
                </c:pt>
                <c:pt idx="728">
                  <c:v>729.0</c:v>
                </c:pt>
                <c:pt idx="729">
                  <c:v>730.0</c:v>
                </c:pt>
                <c:pt idx="730">
                  <c:v>731.0</c:v>
                </c:pt>
                <c:pt idx="731">
                  <c:v>732.0</c:v>
                </c:pt>
                <c:pt idx="732">
                  <c:v>733.0</c:v>
                </c:pt>
                <c:pt idx="733">
                  <c:v>734.0</c:v>
                </c:pt>
                <c:pt idx="734">
                  <c:v>735.0</c:v>
                </c:pt>
                <c:pt idx="735">
                  <c:v>736.0</c:v>
                </c:pt>
                <c:pt idx="736">
                  <c:v>737.0</c:v>
                </c:pt>
                <c:pt idx="737">
                  <c:v>738.0</c:v>
                </c:pt>
                <c:pt idx="738">
                  <c:v>739.0</c:v>
                </c:pt>
                <c:pt idx="739">
                  <c:v>740.0</c:v>
                </c:pt>
                <c:pt idx="740">
                  <c:v>741.0</c:v>
                </c:pt>
                <c:pt idx="741">
                  <c:v>742.0</c:v>
                </c:pt>
                <c:pt idx="742">
                  <c:v>743.0</c:v>
                </c:pt>
                <c:pt idx="743">
                  <c:v>744.0</c:v>
                </c:pt>
                <c:pt idx="744">
                  <c:v>745.0</c:v>
                </c:pt>
                <c:pt idx="745">
                  <c:v>746.0</c:v>
                </c:pt>
                <c:pt idx="746">
                  <c:v>747.0</c:v>
                </c:pt>
                <c:pt idx="747">
                  <c:v>748.0</c:v>
                </c:pt>
                <c:pt idx="748">
                  <c:v>749.0</c:v>
                </c:pt>
                <c:pt idx="749">
                  <c:v>750.0</c:v>
                </c:pt>
                <c:pt idx="750">
                  <c:v>751.0</c:v>
                </c:pt>
                <c:pt idx="751">
                  <c:v>752.0</c:v>
                </c:pt>
                <c:pt idx="752">
                  <c:v>753.0</c:v>
                </c:pt>
                <c:pt idx="753">
                  <c:v>754.0</c:v>
                </c:pt>
                <c:pt idx="754">
                  <c:v>755.0</c:v>
                </c:pt>
                <c:pt idx="755">
                  <c:v>756.0</c:v>
                </c:pt>
                <c:pt idx="756">
                  <c:v>757.0</c:v>
                </c:pt>
                <c:pt idx="757">
                  <c:v>758.0</c:v>
                </c:pt>
                <c:pt idx="758">
                  <c:v>759.0</c:v>
                </c:pt>
                <c:pt idx="759">
                  <c:v>760.0</c:v>
                </c:pt>
                <c:pt idx="760">
                  <c:v>761.0</c:v>
                </c:pt>
                <c:pt idx="761">
                  <c:v>762.0</c:v>
                </c:pt>
                <c:pt idx="762">
                  <c:v>763.0</c:v>
                </c:pt>
                <c:pt idx="763">
                  <c:v>764.0</c:v>
                </c:pt>
                <c:pt idx="764">
                  <c:v>765.0</c:v>
                </c:pt>
                <c:pt idx="765">
                  <c:v>766.0</c:v>
                </c:pt>
                <c:pt idx="766">
                  <c:v>767.0</c:v>
                </c:pt>
                <c:pt idx="767">
                  <c:v>768.0</c:v>
                </c:pt>
                <c:pt idx="768">
                  <c:v>769.0</c:v>
                </c:pt>
                <c:pt idx="769">
                  <c:v>770.0</c:v>
                </c:pt>
                <c:pt idx="770">
                  <c:v>771.0</c:v>
                </c:pt>
                <c:pt idx="771">
                  <c:v>772.0</c:v>
                </c:pt>
                <c:pt idx="772">
                  <c:v>773.0</c:v>
                </c:pt>
                <c:pt idx="773">
                  <c:v>774.0</c:v>
                </c:pt>
                <c:pt idx="774">
                  <c:v>775.0</c:v>
                </c:pt>
                <c:pt idx="775">
                  <c:v>776.0</c:v>
                </c:pt>
                <c:pt idx="776">
                  <c:v>777.0</c:v>
                </c:pt>
                <c:pt idx="777">
                  <c:v>778.0</c:v>
                </c:pt>
                <c:pt idx="778">
                  <c:v>779.0</c:v>
                </c:pt>
                <c:pt idx="779">
                  <c:v>780.0</c:v>
                </c:pt>
                <c:pt idx="780">
                  <c:v>781.0</c:v>
                </c:pt>
                <c:pt idx="781">
                  <c:v>782.0</c:v>
                </c:pt>
                <c:pt idx="782">
                  <c:v>783.0</c:v>
                </c:pt>
                <c:pt idx="783">
                  <c:v>784.0</c:v>
                </c:pt>
                <c:pt idx="784">
                  <c:v>785.0</c:v>
                </c:pt>
                <c:pt idx="785">
                  <c:v>786.0</c:v>
                </c:pt>
                <c:pt idx="786">
                  <c:v>787.0</c:v>
                </c:pt>
                <c:pt idx="787">
                  <c:v>788.0</c:v>
                </c:pt>
                <c:pt idx="788">
                  <c:v>789.0</c:v>
                </c:pt>
                <c:pt idx="789">
                  <c:v>790.0</c:v>
                </c:pt>
                <c:pt idx="790">
                  <c:v>791.0</c:v>
                </c:pt>
                <c:pt idx="791">
                  <c:v>792.0</c:v>
                </c:pt>
                <c:pt idx="792">
                  <c:v>793.0</c:v>
                </c:pt>
                <c:pt idx="793">
                  <c:v>794.0</c:v>
                </c:pt>
                <c:pt idx="794">
                  <c:v>795.0</c:v>
                </c:pt>
                <c:pt idx="795">
                  <c:v>796.0</c:v>
                </c:pt>
                <c:pt idx="796">
                  <c:v>797.0</c:v>
                </c:pt>
                <c:pt idx="797">
                  <c:v>798.0</c:v>
                </c:pt>
                <c:pt idx="798">
                  <c:v>799.0</c:v>
                </c:pt>
                <c:pt idx="799">
                  <c:v>800.0</c:v>
                </c:pt>
                <c:pt idx="800">
                  <c:v>801.0</c:v>
                </c:pt>
                <c:pt idx="801">
                  <c:v>802.0</c:v>
                </c:pt>
                <c:pt idx="802">
                  <c:v>803.0</c:v>
                </c:pt>
                <c:pt idx="803">
                  <c:v>804.0</c:v>
                </c:pt>
                <c:pt idx="804">
                  <c:v>805.0</c:v>
                </c:pt>
                <c:pt idx="805">
                  <c:v>806.0</c:v>
                </c:pt>
                <c:pt idx="806">
                  <c:v>807.0</c:v>
                </c:pt>
                <c:pt idx="807">
                  <c:v>808.0</c:v>
                </c:pt>
                <c:pt idx="808">
                  <c:v>809.0</c:v>
                </c:pt>
                <c:pt idx="809">
                  <c:v>810.0</c:v>
                </c:pt>
                <c:pt idx="810">
                  <c:v>811.0</c:v>
                </c:pt>
                <c:pt idx="811">
                  <c:v>812.0</c:v>
                </c:pt>
                <c:pt idx="812">
                  <c:v>813.0</c:v>
                </c:pt>
                <c:pt idx="813">
                  <c:v>814.0</c:v>
                </c:pt>
                <c:pt idx="814">
                  <c:v>815.0</c:v>
                </c:pt>
                <c:pt idx="815">
                  <c:v>816.0</c:v>
                </c:pt>
                <c:pt idx="816">
                  <c:v>817.0</c:v>
                </c:pt>
                <c:pt idx="817">
                  <c:v>818.0</c:v>
                </c:pt>
                <c:pt idx="818">
                  <c:v>819.0</c:v>
                </c:pt>
                <c:pt idx="819">
                  <c:v>820.0</c:v>
                </c:pt>
                <c:pt idx="820">
                  <c:v>821.0</c:v>
                </c:pt>
                <c:pt idx="821">
                  <c:v>822.0</c:v>
                </c:pt>
                <c:pt idx="822">
                  <c:v>823.0</c:v>
                </c:pt>
                <c:pt idx="823">
                  <c:v>824.0</c:v>
                </c:pt>
                <c:pt idx="824">
                  <c:v>825.0</c:v>
                </c:pt>
                <c:pt idx="825">
                  <c:v>826.0</c:v>
                </c:pt>
                <c:pt idx="826">
                  <c:v>827.0</c:v>
                </c:pt>
                <c:pt idx="827">
                  <c:v>828.0</c:v>
                </c:pt>
                <c:pt idx="828">
                  <c:v>829.0</c:v>
                </c:pt>
                <c:pt idx="829">
                  <c:v>830.0</c:v>
                </c:pt>
                <c:pt idx="830">
                  <c:v>831.0</c:v>
                </c:pt>
                <c:pt idx="831">
                  <c:v>832.0</c:v>
                </c:pt>
                <c:pt idx="832">
                  <c:v>833.0</c:v>
                </c:pt>
                <c:pt idx="833">
                  <c:v>834.0</c:v>
                </c:pt>
                <c:pt idx="834">
                  <c:v>835.0</c:v>
                </c:pt>
                <c:pt idx="835">
                  <c:v>836.0</c:v>
                </c:pt>
                <c:pt idx="836">
                  <c:v>837.0</c:v>
                </c:pt>
                <c:pt idx="837">
                  <c:v>838.0</c:v>
                </c:pt>
                <c:pt idx="838">
                  <c:v>839.0</c:v>
                </c:pt>
                <c:pt idx="839">
                  <c:v>840.0</c:v>
                </c:pt>
                <c:pt idx="840">
                  <c:v>841.0</c:v>
                </c:pt>
                <c:pt idx="841">
                  <c:v>842.0</c:v>
                </c:pt>
                <c:pt idx="842">
                  <c:v>843.0</c:v>
                </c:pt>
                <c:pt idx="843">
                  <c:v>844.0</c:v>
                </c:pt>
                <c:pt idx="844">
                  <c:v>845.0</c:v>
                </c:pt>
                <c:pt idx="845">
                  <c:v>846.0</c:v>
                </c:pt>
                <c:pt idx="846">
                  <c:v>847.0</c:v>
                </c:pt>
                <c:pt idx="847">
                  <c:v>848.0</c:v>
                </c:pt>
                <c:pt idx="848">
                  <c:v>849.0</c:v>
                </c:pt>
                <c:pt idx="849">
                  <c:v>850.0</c:v>
                </c:pt>
                <c:pt idx="850">
                  <c:v>851.0</c:v>
                </c:pt>
                <c:pt idx="851">
                  <c:v>852.0</c:v>
                </c:pt>
                <c:pt idx="852">
                  <c:v>853.0</c:v>
                </c:pt>
                <c:pt idx="853">
                  <c:v>854.0</c:v>
                </c:pt>
                <c:pt idx="854">
                  <c:v>855.0</c:v>
                </c:pt>
                <c:pt idx="855">
                  <c:v>856.0</c:v>
                </c:pt>
                <c:pt idx="856">
                  <c:v>857.0</c:v>
                </c:pt>
                <c:pt idx="857">
                  <c:v>858.0</c:v>
                </c:pt>
                <c:pt idx="858">
                  <c:v>859.0</c:v>
                </c:pt>
                <c:pt idx="859">
                  <c:v>860.0</c:v>
                </c:pt>
                <c:pt idx="860">
                  <c:v>861.0</c:v>
                </c:pt>
                <c:pt idx="861">
                  <c:v>862.0</c:v>
                </c:pt>
                <c:pt idx="862">
                  <c:v>863.0</c:v>
                </c:pt>
                <c:pt idx="863">
                  <c:v>864.0</c:v>
                </c:pt>
                <c:pt idx="864">
                  <c:v>865.0</c:v>
                </c:pt>
                <c:pt idx="865">
                  <c:v>866.0</c:v>
                </c:pt>
                <c:pt idx="866">
                  <c:v>867.0</c:v>
                </c:pt>
                <c:pt idx="867">
                  <c:v>868.0</c:v>
                </c:pt>
                <c:pt idx="868">
                  <c:v>869.0</c:v>
                </c:pt>
                <c:pt idx="869">
                  <c:v>870.0</c:v>
                </c:pt>
                <c:pt idx="870">
                  <c:v>871.0</c:v>
                </c:pt>
                <c:pt idx="871">
                  <c:v>872.0</c:v>
                </c:pt>
                <c:pt idx="872">
                  <c:v>873.0</c:v>
                </c:pt>
                <c:pt idx="873">
                  <c:v>874.0</c:v>
                </c:pt>
                <c:pt idx="874">
                  <c:v>875.0</c:v>
                </c:pt>
                <c:pt idx="875">
                  <c:v>876.0</c:v>
                </c:pt>
                <c:pt idx="876">
                  <c:v>877.0</c:v>
                </c:pt>
                <c:pt idx="877">
                  <c:v>878.0</c:v>
                </c:pt>
                <c:pt idx="878">
                  <c:v>879.0</c:v>
                </c:pt>
                <c:pt idx="879">
                  <c:v>880.0</c:v>
                </c:pt>
                <c:pt idx="880">
                  <c:v>881.0</c:v>
                </c:pt>
                <c:pt idx="881">
                  <c:v>882.0</c:v>
                </c:pt>
                <c:pt idx="882">
                  <c:v>883.0</c:v>
                </c:pt>
                <c:pt idx="883">
                  <c:v>884.0</c:v>
                </c:pt>
                <c:pt idx="884">
                  <c:v>885.0</c:v>
                </c:pt>
                <c:pt idx="885">
                  <c:v>886.0</c:v>
                </c:pt>
                <c:pt idx="886">
                  <c:v>887.0</c:v>
                </c:pt>
                <c:pt idx="887">
                  <c:v>888.0</c:v>
                </c:pt>
                <c:pt idx="888">
                  <c:v>889.0</c:v>
                </c:pt>
                <c:pt idx="889">
                  <c:v>890.0</c:v>
                </c:pt>
                <c:pt idx="890">
                  <c:v>891.0</c:v>
                </c:pt>
                <c:pt idx="891">
                  <c:v>892.0</c:v>
                </c:pt>
                <c:pt idx="892">
                  <c:v>893.0</c:v>
                </c:pt>
                <c:pt idx="893">
                  <c:v>894.0</c:v>
                </c:pt>
                <c:pt idx="894">
                  <c:v>895.0</c:v>
                </c:pt>
                <c:pt idx="895">
                  <c:v>896.0</c:v>
                </c:pt>
                <c:pt idx="896">
                  <c:v>897.0</c:v>
                </c:pt>
                <c:pt idx="897">
                  <c:v>898.0</c:v>
                </c:pt>
                <c:pt idx="898">
                  <c:v>899.0</c:v>
                </c:pt>
                <c:pt idx="899">
                  <c:v>900.0</c:v>
                </c:pt>
                <c:pt idx="900">
                  <c:v>901.0</c:v>
                </c:pt>
                <c:pt idx="901">
                  <c:v>902.0</c:v>
                </c:pt>
                <c:pt idx="902">
                  <c:v>903.0</c:v>
                </c:pt>
                <c:pt idx="903">
                  <c:v>904.0</c:v>
                </c:pt>
                <c:pt idx="904">
                  <c:v>905.0</c:v>
                </c:pt>
                <c:pt idx="905">
                  <c:v>906.0</c:v>
                </c:pt>
                <c:pt idx="906">
                  <c:v>907.0</c:v>
                </c:pt>
                <c:pt idx="907">
                  <c:v>908.0</c:v>
                </c:pt>
                <c:pt idx="908">
                  <c:v>909.0</c:v>
                </c:pt>
                <c:pt idx="909">
                  <c:v>910.0</c:v>
                </c:pt>
                <c:pt idx="910">
                  <c:v>911.0</c:v>
                </c:pt>
                <c:pt idx="911">
                  <c:v>912.0</c:v>
                </c:pt>
                <c:pt idx="912">
                  <c:v>913.0</c:v>
                </c:pt>
                <c:pt idx="913">
                  <c:v>914.0</c:v>
                </c:pt>
                <c:pt idx="914">
                  <c:v>915.0</c:v>
                </c:pt>
                <c:pt idx="915">
                  <c:v>916.0</c:v>
                </c:pt>
                <c:pt idx="916">
                  <c:v>917.0</c:v>
                </c:pt>
                <c:pt idx="917">
                  <c:v>918.0</c:v>
                </c:pt>
                <c:pt idx="918">
                  <c:v>919.0</c:v>
                </c:pt>
                <c:pt idx="919">
                  <c:v>920.0</c:v>
                </c:pt>
                <c:pt idx="920">
                  <c:v>921.0</c:v>
                </c:pt>
                <c:pt idx="921">
                  <c:v>922.0</c:v>
                </c:pt>
                <c:pt idx="922">
                  <c:v>923.0</c:v>
                </c:pt>
                <c:pt idx="923">
                  <c:v>924.0</c:v>
                </c:pt>
                <c:pt idx="924">
                  <c:v>925.0</c:v>
                </c:pt>
                <c:pt idx="925">
                  <c:v>926.0</c:v>
                </c:pt>
                <c:pt idx="926">
                  <c:v>927.0</c:v>
                </c:pt>
                <c:pt idx="927">
                  <c:v>928.0</c:v>
                </c:pt>
                <c:pt idx="928">
                  <c:v>929.0</c:v>
                </c:pt>
                <c:pt idx="929">
                  <c:v>930.0</c:v>
                </c:pt>
                <c:pt idx="930">
                  <c:v>931.0</c:v>
                </c:pt>
                <c:pt idx="931">
                  <c:v>932.0</c:v>
                </c:pt>
                <c:pt idx="932">
                  <c:v>933.0</c:v>
                </c:pt>
                <c:pt idx="933">
                  <c:v>934.0</c:v>
                </c:pt>
                <c:pt idx="934">
                  <c:v>935.0</c:v>
                </c:pt>
                <c:pt idx="935">
                  <c:v>936.0</c:v>
                </c:pt>
                <c:pt idx="936">
                  <c:v>937.0</c:v>
                </c:pt>
                <c:pt idx="937">
                  <c:v>938.0</c:v>
                </c:pt>
                <c:pt idx="938">
                  <c:v>939.0</c:v>
                </c:pt>
                <c:pt idx="939">
                  <c:v>940.0</c:v>
                </c:pt>
                <c:pt idx="940">
                  <c:v>941.0</c:v>
                </c:pt>
                <c:pt idx="941">
                  <c:v>942.0</c:v>
                </c:pt>
                <c:pt idx="942">
                  <c:v>943.0</c:v>
                </c:pt>
                <c:pt idx="943">
                  <c:v>944.0</c:v>
                </c:pt>
                <c:pt idx="944">
                  <c:v>945.0</c:v>
                </c:pt>
                <c:pt idx="945">
                  <c:v>946.0</c:v>
                </c:pt>
                <c:pt idx="946">
                  <c:v>947.0</c:v>
                </c:pt>
                <c:pt idx="947">
                  <c:v>948.0</c:v>
                </c:pt>
                <c:pt idx="948">
                  <c:v>949.0</c:v>
                </c:pt>
                <c:pt idx="949">
                  <c:v>950.0</c:v>
                </c:pt>
                <c:pt idx="950">
                  <c:v>951.0</c:v>
                </c:pt>
                <c:pt idx="951">
                  <c:v>952.0</c:v>
                </c:pt>
                <c:pt idx="952">
                  <c:v>953.0</c:v>
                </c:pt>
                <c:pt idx="953">
                  <c:v>954.0</c:v>
                </c:pt>
                <c:pt idx="954">
                  <c:v>955.0</c:v>
                </c:pt>
                <c:pt idx="955">
                  <c:v>956.0</c:v>
                </c:pt>
                <c:pt idx="956">
                  <c:v>957.0</c:v>
                </c:pt>
                <c:pt idx="957">
                  <c:v>958.0</c:v>
                </c:pt>
                <c:pt idx="958">
                  <c:v>959.0</c:v>
                </c:pt>
                <c:pt idx="959">
                  <c:v>960.0</c:v>
                </c:pt>
                <c:pt idx="960">
                  <c:v>961.0</c:v>
                </c:pt>
                <c:pt idx="961">
                  <c:v>962.0</c:v>
                </c:pt>
                <c:pt idx="962">
                  <c:v>963.0</c:v>
                </c:pt>
                <c:pt idx="963">
                  <c:v>964.0</c:v>
                </c:pt>
                <c:pt idx="964">
                  <c:v>965.0</c:v>
                </c:pt>
                <c:pt idx="965">
                  <c:v>966.0</c:v>
                </c:pt>
                <c:pt idx="966">
                  <c:v>967.0</c:v>
                </c:pt>
                <c:pt idx="967">
                  <c:v>968.0</c:v>
                </c:pt>
                <c:pt idx="968">
                  <c:v>969.0</c:v>
                </c:pt>
                <c:pt idx="969">
                  <c:v>970.0</c:v>
                </c:pt>
                <c:pt idx="970">
                  <c:v>971.0</c:v>
                </c:pt>
                <c:pt idx="971">
                  <c:v>972.0</c:v>
                </c:pt>
                <c:pt idx="972">
                  <c:v>973.0</c:v>
                </c:pt>
                <c:pt idx="973">
                  <c:v>974.0</c:v>
                </c:pt>
                <c:pt idx="974">
                  <c:v>975.0</c:v>
                </c:pt>
                <c:pt idx="975">
                  <c:v>976.0</c:v>
                </c:pt>
                <c:pt idx="976">
                  <c:v>977.0</c:v>
                </c:pt>
                <c:pt idx="977">
                  <c:v>978.0</c:v>
                </c:pt>
                <c:pt idx="978">
                  <c:v>979.0</c:v>
                </c:pt>
                <c:pt idx="979">
                  <c:v>980.0</c:v>
                </c:pt>
                <c:pt idx="980">
                  <c:v>981.0</c:v>
                </c:pt>
                <c:pt idx="981">
                  <c:v>982.0</c:v>
                </c:pt>
                <c:pt idx="982">
                  <c:v>983.0</c:v>
                </c:pt>
                <c:pt idx="983">
                  <c:v>984.0</c:v>
                </c:pt>
                <c:pt idx="984">
                  <c:v>985.0</c:v>
                </c:pt>
                <c:pt idx="985">
                  <c:v>986.0</c:v>
                </c:pt>
                <c:pt idx="986">
                  <c:v>987.0</c:v>
                </c:pt>
                <c:pt idx="987">
                  <c:v>988.0</c:v>
                </c:pt>
                <c:pt idx="988">
                  <c:v>989.0</c:v>
                </c:pt>
                <c:pt idx="989">
                  <c:v>990.0</c:v>
                </c:pt>
                <c:pt idx="990">
                  <c:v>991.0</c:v>
                </c:pt>
                <c:pt idx="991">
                  <c:v>992.0</c:v>
                </c:pt>
                <c:pt idx="992">
                  <c:v>993.0</c:v>
                </c:pt>
                <c:pt idx="993">
                  <c:v>994.0</c:v>
                </c:pt>
                <c:pt idx="994">
                  <c:v>995.0</c:v>
                </c:pt>
                <c:pt idx="995">
                  <c:v>996.0</c:v>
                </c:pt>
                <c:pt idx="996">
                  <c:v>997.0</c:v>
                </c:pt>
                <c:pt idx="997">
                  <c:v>998.0</c:v>
                </c:pt>
                <c:pt idx="998">
                  <c:v>999.0</c:v>
                </c:pt>
                <c:pt idx="999">
                  <c:v>1000.0</c:v>
                </c:pt>
              </c:numCache>
            </c:numRef>
          </c:xVal>
          <c:yVal>
            <c:numRef>
              <c:f>'scatterplot-fpd-adblockplus-max'!$B$2:$B$1001</c:f>
              <c:numCache>
                <c:formatCode>General</c:formatCode>
                <c:ptCount val="1000"/>
                <c:pt idx="0">
                  <c:v>2.0</c:v>
                </c:pt>
                <c:pt idx="1">
                  <c:v>5.0</c:v>
                </c:pt>
                <c:pt idx="2">
                  <c:v>2.0</c:v>
                </c:pt>
                <c:pt idx="3">
                  <c:v>1.0</c:v>
                </c:pt>
                <c:pt idx="4">
                  <c:v>1.0</c:v>
                </c:pt>
                <c:pt idx="5">
                  <c:v>2.0</c:v>
                </c:pt>
                <c:pt idx="6">
                  <c:v>0.0</c:v>
                </c:pt>
                <c:pt idx="7">
                  <c:v>2.0</c:v>
                </c:pt>
                <c:pt idx="8">
                  <c:v>1.0</c:v>
                </c:pt>
                <c:pt idx="9">
                  <c:v>1.0</c:v>
                </c:pt>
                <c:pt idx="10">
                  <c:v>1.0</c:v>
                </c:pt>
                <c:pt idx="11">
                  <c:v>2.0</c:v>
                </c:pt>
                <c:pt idx="12">
                  <c:v>6.0</c:v>
                </c:pt>
                <c:pt idx="13">
                  <c:v>7.0</c:v>
                </c:pt>
                <c:pt idx="14">
                  <c:v>0.0</c:v>
                </c:pt>
                <c:pt idx="15">
                  <c:v>1.0</c:v>
                </c:pt>
                <c:pt idx="16">
                  <c:v>1.0</c:v>
                </c:pt>
                <c:pt idx="17">
                  <c:v>0.0</c:v>
                </c:pt>
                <c:pt idx="18">
                  <c:v>7.0</c:v>
                </c:pt>
                <c:pt idx="19">
                  <c:v>2.0</c:v>
                </c:pt>
                <c:pt idx="20">
                  <c:v>0.0</c:v>
                </c:pt>
                <c:pt idx="21">
                  <c:v>2.0</c:v>
                </c:pt>
                <c:pt idx="22">
                  <c:v>3.0</c:v>
                </c:pt>
                <c:pt idx="23">
                  <c:v>2.0</c:v>
                </c:pt>
                <c:pt idx="24">
                  <c:v>0.0</c:v>
                </c:pt>
                <c:pt idx="25">
                  <c:v>2.0</c:v>
                </c:pt>
                <c:pt idx="26">
                  <c:v>0.0</c:v>
                </c:pt>
                <c:pt idx="27">
                  <c:v>3.0</c:v>
                </c:pt>
                <c:pt idx="28">
                  <c:v>0.0</c:v>
                </c:pt>
                <c:pt idx="29">
                  <c:v>0.0</c:v>
                </c:pt>
                <c:pt idx="30">
                  <c:v>2.0</c:v>
                </c:pt>
                <c:pt idx="31">
                  <c:v>2.0</c:v>
                </c:pt>
                <c:pt idx="32">
                  <c:v>2.0</c:v>
                </c:pt>
                <c:pt idx="33">
                  <c:v>6.0</c:v>
                </c:pt>
                <c:pt idx="34">
                  <c:v>0.0</c:v>
                </c:pt>
                <c:pt idx="35">
                  <c:v>2.0</c:v>
                </c:pt>
                <c:pt idx="36">
                  <c:v>0.0</c:v>
                </c:pt>
                <c:pt idx="37">
                  <c:v>0.0</c:v>
                </c:pt>
                <c:pt idx="38">
                  <c:v>5.0</c:v>
                </c:pt>
                <c:pt idx="39">
                  <c:v>1.0</c:v>
                </c:pt>
                <c:pt idx="40">
                  <c:v>0.0</c:v>
                </c:pt>
                <c:pt idx="41">
                  <c:v>0.0</c:v>
                </c:pt>
                <c:pt idx="42">
                  <c:v>3.0</c:v>
                </c:pt>
                <c:pt idx="43">
                  <c:v>0.0</c:v>
                </c:pt>
                <c:pt idx="44">
                  <c:v>0.0</c:v>
                </c:pt>
                <c:pt idx="45">
                  <c:v>4.0</c:v>
                </c:pt>
                <c:pt idx="46">
                  <c:v>0.0</c:v>
                </c:pt>
                <c:pt idx="47">
                  <c:v>4.0</c:v>
                </c:pt>
                <c:pt idx="48">
                  <c:v>0.0</c:v>
                </c:pt>
                <c:pt idx="49">
                  <c:v>0.0</c:v>
                </c:pt>
                <c:pt idx="50">
                  <c:v>1.0</c:v>
                </c:pt>
                <c:pt idx="51">
                  <c:v>3.0</c:v>
                </c:pt>
                <c:pt idx="52">
                  <c:v>6.0</c:v>
                </c:pt>
                <c:pt idx="53">
                  <c:v>2.0</c:v>
                </c:pt>
                <c:pt idx="54">
                  <c:v>0.0</c:v>
                </c:pt>
                <c:pt idx="55">
                  <c:v>8.0</c:v>
                </c:pt>
                <c:pt idx="56">
                  <c:v>1.0</c:v>
                </c:pt>
                <c:pt idx="57">
                  <c:v>0.0</c:v>
                </c:pt>
                <c:pt idx="58">
                  <c:v>2.0</c:v>
                </c:pt>
                <c:pt idx="59">
                  <c:v>0.0</c:v>
                </c:pt>
                <c:pt idx="60">
                  <c:v>4.0</c:v>
                </c:pt>
                <c:pt idx="61">
                  <c:v>3.0</c:v>
                </c:pt>
                <c:pt idx="62">
                  <c:v>7.0</c:v>
                </c:pt>
                <c:pt idx="63">
                  <c:v>6.0</c:v>
                </c:pt>
                <c:pt idx="64">
                  <c:v>0.0</c:v>
                </c:pt>
                <c:pt idx="65">
                  <c:v>6.0</c:v>
                </c:pt>
                <c:pt idx="66">
                  <c:v>3.0</c:v>
                </c:pt>
                <c:pt idx="67">
                  <c:v>1.0</c:v>
                </c:pt>
                <c:pt idx="68">
                  <c:v>0.0</c:v>
                </c:pt>
                <c:pt idx="69">
                  <c:v>1.0</c:v>
                </c:pt>
                <c:pt idx="70">
                  <c:v>1.0</c:v>
                </c:pt>
                <c:pt idx="71">
                  <c:v>0.0</c:v>
                </c:pt>
                <c:pt idx="72">
                  <c:v>10.0</c:v>
                </c:pt>
                <c:pt idx="73">
                  <c:v>4.0</c:v>
                </c:pt>
                <c:pt idx="74">
                  <c:v>1.0</c:v>
                </c:pt>
                <c:pt idx="75">
                  <c:v>5.0</c:v>
                </c:pt>
                <c:pt idx="76">
                  <c:v>1.0</c:v>
                </c:pt>
                <c:pt idx="77">
                  <c:v>1.0</c:v>
                </c:pt>
                <c:pt idx="78">
                  <c:v>2.0</c:v>
                </c:pt>
                <c:pt idx="79">
                  <c:v>1.0</c:v>
                </c:pt>
                <c:pt idx="80">
                  <c:v>0.0</c:v>
                </c:pt>
                <c:pt idx="81">
                  <c:v>1.0</c:v>
                </c:pt>
                <c:pt idx="82">
                  <c:v>0.0</c:v>
                </c:pt>
                <c:pt idx="83">
                  <c:v>0.0</c:v>
                </c:pt>
                <c:pt idx="84">
                  <c:v>2.0</c:v>
                </c:pt>
                <c:pt idx="85">
                  <c:v>5.0</c:v>
                </c:pt>
                <c:pt idx="86">
                  <c:v>0.0</c:v>
                </c:pt>
                <c:pt idx="87">
                  <c:v>4.0</c:v>
                </c:pt>
                <c:pt idx="88">
                  <c:v>7.0</c:v>
                </c:pt>
                <c:pt idx="89">
                  <c:v>2.0</c:v>
                </c:pt>
                <c:pt idx="90">
                  <c:v>8.0</c:v>
                </c:pt>
                <c:pt idx="91">
                  <c:v>4.0</c:v>
                </c:pt>
                <c:pt idx="92">
                  <c:v>4.0</c:v>
                </c:pt>
                <c:pt idx="93">
                  <c:v>3.0</c:v>
                </c:pt>
                <c:pt idx="94">
                  <c:v>3.0</c:v>
                </c:pt>
                <c:pt idx="95">
                  <c:v>3.0</c:v>
                </c:pt>
                <c:pt idx="96">
                  <c:v>1.0</c:v>
                </c:pt>
                <c:pt idx="97">
                  <c:v>1.0</c:v>
                </c:pt>
                <c:pt idx="98">
                  <c:v>3.0</c:v>
                </c:pt>
                <c:pt idx="99">
                  <c:v>0.0</c:v>
                </c:pt>
                <c:pt idx="100">
                  <c:v>1.0</c:v>
                </c:pt>
                <c:pt idx="101">
                  <c:v>0.0</c:v>
                </c:pt>
                <c:pt idx="102">
                  <c:v>0.0</c:v>
                </c:pt>
                <c:pt idx="103">
                  <c:v>3.0</c:v>
                </c:pt>
                <c:pt idx="104">
                  <c:v>3.0</c:v>
                </c:pt>
                <c:pt idx="105">
                  <c:v>2.0</c:v>
                </c:pt>
                <c:pt idx="106">
                  <c:v>10.0</c:v>
                </c:pt>
                <c:pt idx="107">
                  <c:v>2.0</c:v>
                </c:pt>
                <c:pt idx="108">
                  <c:v>3.0</c:v>
                </c:pt>
                <c:pt idx="109">
                  <c:v>2.0</c:v>
                </c:pt>
                <c:pt idx="110">
                  <c:v>2.0</c:v>
                </c:pt>
                <c:pt idx="111">
                  <c:v>2.0</c:v>
                </c:pt>
                <c:pt idx="112">
                  <c:v>0.0</c:v>
                </c:pt>
                <c:pt idx="113">
                  <c:v>5.0</c:v>
                </c:pt>
                <c:pt idx="114">
                  <c:v>4.0</c:v>
                </c:pt>
                <c:pt idx="115">
                  <c:v>0.0</c:v>
                </c:pt>
                <c:pt idx="116">
                  <c:v>0.0</c:v>
                </c:pt>
                <c:pt idx="117">
                  <c:v>0.0</c:v>
                </c:pt>
                <c:pt idx="118">
                  <c:v>2.0</c:v>
                </c:pt>
                <c:pt idx="119">
                  <c:v>4.0</c:v>
                </c:pt>
                <c:pt idx="120">
                  <c:v>2.0</c:v>
                </c:pt>
                <c:pt idx="121">
                  <c:v>6.0</c:v>
                </c:pt>
                <c:pt idx="122">
                  <c:v>2.0</c:v>
                </c:pt>
                <c:pt idx="123">
                  <c:v>4.0</c:v>
                </c:pt>
                <c:pt idx="124">
                  <c:v>6.0</c:v>
                </c:pt>
                <c:pt idx="125">
                  <c:v>2.0</c:v>
                </c:pt>
                <c:pt idx="126">
                  <c:v>2.0</c:v>
                </c:pt>
                <c:pt idx="127">
                  <c:v>5.0</c:v>
                </c:pt>
                <c:pt idx="128">
                  <c:v>0.0</c:v>
                </c:pt>
                <c:pt idx="129">
                  <c:v>5.0</c:v>
                </c:pt>
                <c:pt idx="130">
                  <c:v>3.0</c:v>
                </c:pt>
                <c:pt idx="131">
                  <c:v>3.0</c:v>
                </c:pt>
                <c:pt idx="132">
                  <c:v>1.0</c:v>
                </c:pt>
                <c:pt idx="133">
                  <c:v>0.0</c:v>
                </c:pt>
                <c:pt idx="134">
                  <c:v>0.0</c:v>
                </c:pt>
                <c:pt idx="135">
                  <c:v>4.0</c:v>
                </c:pt>
                <c:pt idx="136">
                  <c:v>3.0</c:v>
                </c:pt>
                <c:pt idx="137">
                  <c:v>6.0</c:v>
                </c:pt>
                <c:pt idx="138">
                  <c:v>5.0</c:v>
                </c:pt>
                <c:pt idx="139">
                  <c:v>0.0</c:v>
                </c:pt>
                <c:pt idx="140">
                  <c:v>8.0</c:v>
                </c:pt>
                <c:pt idx="141">
                  <c:v>10.0</c:v>
                </c:pt>
                <c:pt idx="142">
                  <c:v>9.0</c:v>
                </c:pt>
                <c:pt idx="143">
                  <c:v>3.0</c:v>
                </c:pt>
                <c:pt idx="144">
                  <c:v>2.0</c:v>
                </c:pt>
                <c:pt idx="145">
                  <c:v>4.0</c:v>
                </c:pt>
                <c:pt idx="146">
                  <c:v>1.0</c:v>
                </c:pt>
                <c:pt idx="147">
                  <c:v>0.0</c:v>
                </c:pt>
                <c:pt idx="148">
                  <c:v>2.0</c:v>
                </c:pt>
                <c:pt idx="149">
                  <c:v>0.0</c:v>
                </c:pt>
                <c:pt idx="150">
                  <c:v>6.0</c:v>
                </c:pt>
                <c:pt idx="151">
                  <c:v>3.0</c:v>
                </c:pt>
                <c:pt idx="152">
                  <c:v>4.0</c:v>
                </c:pt>
                <c:pt idx="153">
                  <c:v>1.0</c:v>
                </c:pt>
                <c:pt idx="154">
                  <c:v>3.0</c:v>
                </c:pt>
                <c:pt idx="155">
                  <c:v>2.0</c:v>
                </c:pt>
                <c:pt idx="156">
                  <c:v>3.0</c:v>
                </c:pt>
                <c:pt idx="157">
                  <c:v>5.0</c:v>
                </c:pt>
                <c:pt idx="158">
                  <c:v>5.0</c:v>
                </c:pt>
                <c:pt idx="159">
                  <c:v>3.0</c:v>
                </c:pt>
                <c:pt idx="160">
                  <c:v>0.0</c:v>
                </c:pt>
                <c:pt idx="161">
                  <c:v>19.0</c:v>
                </c:pt>
                <c:pt idx="162">
                  <c:v>10.0</c:v>
                </c:pt>
                <c:pt idx="163">
                  <c:v>9.0</c:v>
                </c:pt>
                <c:pt idx="164">
                  <c:v>1.0</c:v>
                </c:pt>
                <c:pt idx="165">
                  <c:v>3.0</c:v>
                </c:pt>
                <c:pt idx="166">
                  <c:v>5.0</c:v>
                </c:pt>
                <c:pt idx="167">
                  <c:v>5.0</c:v>
                </c:pt>
                <c:pt idx="168">
                  <c:v>2.0</c:v>
                </c:pt>
                <c:pt idx="169">
                  <c:v>3.0</c:v>
                </c:pt>
                <c:pt idx="170">
                  <c:v>0.0</c:v>
                </c:pt>
                <c:pt idx="171">
                  <c:v>4.0</c:v>
                </c:pt>
                <c:pt idx="172">
                  <c:v>1.0</c:v>
                </c:pt>
                <c:pt idx="173">
                  <c:v>7.0</c:v>
                </c:pt>
                <c:pt idx="174">
                  <c:v>5.0</c:v>
                </c:pt>
                <c:pt idx="175">
                  <c:v>5.0</c:v>
                </c:pt>
                <c:pt idx="176">
                  <c:v>3.0</c:v>
                </c:pt>
                <c:pt idx="177">
                  <c:v>0.0</c:v>
                </c:pt>
                <c:pt idx="178">
                  <c:v>2.0</c:v>
                </c:pt>
                <c:pt idx="179">
                  <c:v>9.0</c:v>
                </c:pt>
                <c:pt idx="180">
                  <c:v>6.0</c:v>
                </c:pt>
                <c:pt idx="181">
                  <c:v>6.0</c:v>
                </c:pt>
                <c:pt idx="182">
                  <c:v>0.0</c:v>
                </c:pt>
                <c:pt idx="183">
                  <c:v>0.0</c:v>
                </c:pt>
                <c:pt idx="184">
                  <c:v>1.0</c:v>
                </c:pt>
                <c:pt idx="185">
                  <c:v>1.0</c:v>
                </c:pt>
                <c:pt idx="186">
                  <c:v>3.0</c:v>
                </c:pt>
                <c:pt idx="187">
                  <c:v>4.0</c:v>
                </c:pt>
                <c:pt idx="188">
                  <c:v>0.0</c:v>
                </c:pt>
                <c:pt idx="189">
                  <c:v>8.0</c:v>
                </c:pt>
                <c:pt idx="190">
                  <c:v>0.0</c:v>
                </c:pt>
                <c:pt idx="191">
                  <c:v>0.0</c:v>
                </c:pt>
                <c:pt idx="192">
                  <c:v>0.0</c:v>
                </c:pt>
                <c:pt idx="193">
                  <c:v>5.0</c:v>
                </c:pt>
                <c:pt idx="194">
                  <c:v>5.0</c:v>
                </c:pt>
                <c:pt idx="195">
                  <c:v>1.0</c:v>
                </c:pt>
                <c:pt idx="196">
                  <c:v>1.0</c:v>
                </c:pt>
                <c:pt idx="197">
                  <c:v>10.0</c:v>
                </c:pt>
                <c:pt idx="198">
                  <c:v>4.0</c:v>
                </c:pt>
                <c:pt idx="199">
                  <c:v>0.0</c:v>
                </c:pt>
                <c:pt idx="200">
                  <c:v>53.0</c:v>
                </c:pt>
                <c:pt idx="201">
                  <c:v>3.0</c:v>
                </c:pt>
                <c:pt idx="202">
                  <c:v>0.0</c:v>
                </c:pt>
                <c:pt idx="203">
                  <c:v>8.0</c:v>
                </c:pt>
                <c:pt idx="204">
                  <c:v>0.0</c:v>
                </c:pt>
                <c:pt idx="205">
                  <c:v>0.0</c:v>
                </c:pt>
                <c:pt idx="206">
                  <c:v>4.0</c:v>
                </c:pt>
                <c:pt idx="207">
                  <c:v>1.0</c:v>
                </c:pt>
                <c:pt idx="208">
                  <c:v>2.0</c:v>
                </c:pt>
                <c:pt idx="209">
                  <c:v>5.0</c:v>
                </c:pt>
                <c:pt idx="210">
                  <c:v>0.0</c:v>
                </c:pt>
                <c:pt idx="211">
                  <c:v>2.0</c:v>
                </c:pt>
                <c:pt idx="212">
                  <c:v>0.0</c:v>
                </c:pt>
                <c:pt idx="213">
                  <c:v>3.0</c:v>
                </c:pt>
                <c:pt idx="214">
                  <c:v>6.0</c:v>
                </c:pt>
                <c:pt idx="215">
                  <c:v>6.0</c:v>
                </c:pt>
                <c:pt idx="216">
                  <c:v>2.0</c:v>
                </c:pt>
                <c:pt idx="217">
                  <c:v>3.0</c:v>
                </c:pt>
                <c:pt idx="218">
                  <c:v>0.0</c:v>
                </c:pt>
                <c:pt idx="219">
                  <c:v>2.0</c:v>
                </c:pt>
                <c:pt idx="220">
                  <c:v>7.0</c:v>
                </c:pt>
                <c:pt idx="221">
                  <c:v>3.0</c:v>
                </c:pt>
                <c:pt idx="222">
                  <c:v>1.0</c:v>
                </c:pt>
                <c:pt idx="223">
                  <c:v>0.0</c:v>
                </c:pt>
                <c:pt idx="224">
                  <c:v>7.0</c:v>
                </c:pt>
                <c:pt idx="225">
                  <c:v>1.0</c:v>
                </c:pt>
                <c:pt idx="226">
                  <c:v>1.0</c:v>
                </c:pt>
                <c:pt idx="227">
                  <c:v>1.0</c:v>
                </c:pt>
                <c:pt idx="228">
                  <c:v>2.0</c:v>
                </c:pt>
                <c:pt idx="229">
                  <c:v>2.0</c:v>
                </c:pt>
                <c:pt idx="230">
                  <c:v>0.0</c:v>
                </c:pt>
                <c:pt idx="231">
                  <c:v>0.0</c:v>
                </c:pt>
                <c:pt idx="232">
                  <c:v>2.0</c:v>
                </c:pt>
                <c:pt idx="233">
                  <c:v>0.0</c:v>
                </c:pt>
                <c:pt idx="234">
                  <c:v>1.0</c:v>
                </c:pt>
                <c:pt idx="235">
                  <c:v>0.0</c:v>
                </c:pt>
                <c:pt idx="236">
                  <c:v>5.0</c:v>
                </c:pt>
                <c:pt idx="237">
                  <c:v>1.0</c:v>
                </c:pt>
                <c:pt idx="238">
                  <c:v>2.0</c:v>
                </c:pt>
                <c:pt idx="239">
                  <c:v>0.0</c:v>
                </c:pt>
                <c:pt idx="240">
                  <c:v>0.0</c:v>
                </c:pt>
                <c:pt idx="241">
                  <c:v>3.0</c:v>
                </c:pt>
                <c:pt idx="242">
                  <c:v>3.0</c:v>
                </c:pt>
                <c:pt idx="243">
                  <c:v>3.0</c:v>
                </c:pt>
                <c:pt idx="244">
                  <c:v>3.0</c:v>
                </c:pt>
                <c:pt idx="245">
                  <c:v>3.0</c:v>
                </c:pt>
                <c:pt idx="246">
                  <c:v>0.0</c:v>
                </c:pt>
                <c:pt idx="247">
                  <c:v>2.0</c:v>
                </c:pt>
                <c:pt idx="248">
                  <c:v>4.0</c:v>
                </c:pt>
                <c:pt idx="249">
                  <c:v>0.0</c:v>
                </c:pt>
                <c:pt idx="250">
                  <c:v>5.0</c:v>
                </c:pt>
                <c:pt idx="251">
                  <c:v>7.0</c:v>
                </c:pt>
                <c:pt idx="252">
                  <c:v>0.0</c:v>
                </c:pt>
                <c:pt idx="253">
                  <c:v>1.0</c:v>
                </c:pt>
                <c:pt idx="254">
                  <c:v>1.0</c:v>
                </c:pt>
                <c:pt idx="255">
                  <c:v>1.0</c:v>
                </c:pt>
                <c:pt idx="256">
                  <c:v>0.0</c:v>
                </c:pt>
                <c:pt idx="257">
                  <c:v>4.0</c:v>
                </c:pt>
                <c:pt idx="258">
                  <c:v>0.0</c:v>
                </c:pt>
                <c:pt idx="259">
                  <c:v>6.0</c:v>
                </c:pt>
                <c:pt idx="260">
                  <c:v>0.0</c:v>
                </c:pt>
                <c:pt idx="261">
                  <c:v>1.0</c:v>
                </c:pt>
                <c:pt idx="262">
                  <c:v>4.0</c:v>
                </c:pt>
                <c:pt idx="263">
                  <c:v>1.0</c:v>
                </c:pt>
                <c:pt idx="264">
                  <c:v>2.0</c:v>
                </c:pt>
                <c:pt idx="265">
                  <c:v>1.0</c:v>
                </c:pt>
                <c:pt idx="266">
                  <c:v>4.0</c:v>
                </c:pt>
                <c:pt idx="267">
                  <c:v>4.0</c:v>
                </c:pt>
                <c:pt idx="268">
                  <c:v>1.0</c:v>
                </c:pt>
                <c:pt idx="269">
                  <c:v>0.0</c:v>
                </c:pt>
                <c:pt idx="270">
                  <c:v>3.0</c:v>
                </c:pt>
                <c:pt idx="271">
                  <c:v>4.0</c:v>
                </c:pt>
                <c:pt idx="272">
                  <c:v>10.0</c:v>
                </c:pt>
                <c:pt idx="273">
                  <c:v>7.0</c:v>
                </c:pt>
                <c:pt idx="274">
                  <c:v>1.0</c:v>
                </c:pt>
                <c:pt idx="275">
                  <c:v>0.0</c:v>
                </c:pt>
                <c:pt idx="276">
                  <c:v>3.0</c:v>
                </c:pt>
                <c:pt idx="277">
                  <c:v>1.0</c:v>
                </c:pt>
                <c:pt idx="278">
                  <c:v>0.0</c:v>
                </c:pt>
                <c:pt idx="279">
                  <c:v>1.0</c:v>
                </c:pt>
                <c:pt idx="280">
                  <c:v>3.0</c:v>
                </c:pt>
                <c:pt idx="281">
                  <c:v>2.0</c:v>
                </c:pt>
                <c:pt idx="282">
                  <c:v>3.0</c:v>
                </c:pt>
                <c:pt idx="283">
                  <c:v>2.0</c:v>
                </c:pt>
                <c:pt idx="284">
                  <c:v>0.0</c:v>
                </c:pt>
                <c:pt idx="285">
                  <c:v>2.0</c:v>
                </c:pt>
                <c:pt idx="286">
                  <c:v>6.0</c:v>
                </c:pt>
                <c:pt idx="287">
                  <c:v>0.0</c:v>
                </c:pt>
                <c:pt idx="288">
                  <c:v>0.0</c:v>
                </c:pt>
                <c:pt idx="289">
                  <c:v>6.0</c:v>
                </c:pt>
                <c:pt idx="290">
                  <c:v>0.0</c:v>
                </c:pt>
                <c:pt idx="291">
                  <c:v>1.0</c:v>
                </c:pt>
                <c:pt idx="292">
                  <c:v>7.0</c:v>
                </c:pt>
                <c:pt idx="293">
                  <c:v>5.0</c:v>
                </c:pt>
                <c:pt idx="294">
                  <c:v>0.0</c:v>
                </c:pt>
                <c:pt idx="295">
                  <c:v>8.0</c:v>
                </c:pt>
                <c:pt idx="296">
                  <c:v>2.0</c:v>
                </c:pt>
                <c:pt idx="297">
                  <c:v>0.0</c:v>
                </c:pt>
                <c:pt idx="298">
                  <c:v>0.0</c:v>
                </c:pt>
                <c:pt idx="299">
                  <c:v>0.0</c:v>
                </c:pt>
                <c:pt idx="300">
                  <c:v>2.0</c:v>
                </c:pt>
                <c:pt idx="301">
                  <c:v>5.0</c:v>
                </c:pt>
                <c:pt idx="302">
                  <c:v>4.0</c:v>
                </c:pt>
                <c:pt idx="303">
                  <c:v>1.0</c:v>
                </c:pt>
                <c:pt idx="304">
                  <c:v>2.0</c:v>
                </c:pt>
                <c:pt idx="305">
                  <c:v>2.0</c:v>
                </c:pt>
                <c:pt idx="306">
                  <c:v>4.0</c:v>
                </c:pt>
                <c:pt idx="307">
                  <c:v>7.0</c:v>
                </c:pt>
                <c:pt idx="308">
                  <c:v>6.0</c:v>
                </c:pt>
                <c:pt idx="309">
                  <c:v>0.0</c:v>
                </c:pt>
                <c:pt idx="310">
                  <c:v>5.0</c:v>
                </c:pt>
                <c:pt idx="311">
                  <c:v>0.0</c:v>
                </c:pt>
                <c:pt idx="312">
                  <c:v>0.0</c:v>
                </c:pt>
                <c:pt idx="313">
                  <c:v>2.0</c:v>
                </c:pt>
                <c:pt idx="314">
                  <c:v>6.0</c:v>
                </c:pt>
                <c:pt idx="315">
                  <c:v>2.0</c:v>
                </c:pt>
                <c:pt idx="316">
                  <c:v>5.0</c:v>
                </c:pt>
                <c:pt idx="317">
                  <c:v>6.0</c:v>
                </c:pt>
                <c:pt idx="318">
                  <c:v>0.0</c:v>
                </c:pt>
                <c:pt idx="319">
                  <c:v>0.0</c:v>
                </c:pt>
                <c:pt idx="320">
                  <c:v>2.0</c:v>
                </c:pt>
                <c:pt idx="321">
                  <c:v>3.0</c:v>
                </c:pt>
                <c:pt idx="322">
                  <c:v>0.0</c:v>
                </c:pt>
                <c:pt idx="323">
                  <c:v>0.0</c:v>
                </c:pt>
                <c:pt idx="324">
                  <c:v>7.0</c:v>
                </c:pt>
                <c:pt idx="325">
                  <c:v>10.0</c:v>
                </c:pt>
                <c:pt idx="326">
                  <c:v>0.0</c:v>
                </c:pt>
                <c:pt idx="327">
                  <c:v>0.0</c:v>
                </c:pt>
                <c:pt idx="328">
                  <c:v>2.0</c:v>
                </c:pt>
                <c:pt idx="329">
                  <c:v>4.0</c:v>
                </c:pt>
                <c:pt idx="330">
                  <c:v>0.0</c:v>
                </c:pt>
                <c:pt idx="331">
                  <c:v>5.0</c:v>
                </c:pt>
                <c:pt idx="332">
                  <c:v>2.0</c:v>
                </c:pt>
                <c:pt idx="333">
                  <c:v>7.0</c:v>
                </c:pt>
                <c:pt idx="334">
                  <c:v>0.0</c:v>
                </c:pt>
                <c:pt idx="335">
                  <c:v>7.0</c:v>
                </c:pt>
                <c:pt idx="336">
                  <c:v>0.0</c:v>
                </c:pt>
                <c:pt idx="337">
                  <c:v>11.0</c:v>
                </c:pt>
                <c:pt idx="338">
                  <c:v>0.0</c:v>
                </c:pt>
                <c:pt idx="339">
                  <c:v>2.0</c:v>
                </c:pt>
                <c:pt idx="340">
                  <c:v>7.0</c:v>
                </c:pt>
                <c:pt idx="341">
                  <c:v>7.0</c:v>
                </c:pt>
                <c:pt idx="342">
                  <c:v>2.0</c:v>
                </c:pt>
                <c:pt idx="343">
                  <c:v>0.0</c:v>
                </c:pt>
                <c:pt idx="344">
                  <c:v>4.0</c:v>
                </c:pt>
                <c:pt idx="345">
                  <c:v>5.0</c:v>
                </c:pt>
                <c:pt idx="346">
                  <c:v>8.0</c:v>
                </c:pt>
                <c:pt idx="347">
                  <c:v>0.0</c:v>
                </c:pt>
                <c:pt idx="348">
                  <c:v>6.0</c:v>
                </c:pt>
                <c:pt idx="349">
                  <c:v>0.0</c:v>
                </c:pt>
                <c:pt idx="350">
                  <c:v>2.0</c:v>
                </c:pt>
                <c:pt idx="351">
                  <c:v>0.0</c:v>
                </c:pt>
                <c:pt idx="352">
                  <c:v>11.0</c:v>
                </c:pt>
                <c:pt idx="353">
                  <c:v>3.0</c:v>
                </c:pt>
                <c:pt idx="354">
                  <c:v>6.0</c:v>
                </c:pt>
                <c:pt idx="355">
                  <c:v>2.0</c:v>
                </c:pt>
                <c:pt idx="356">
                  <c:v>3.0</c:v>
                </c:pt>
                <c:pt idx="357">
                  <c:v>1.0</c:v>
                </c:pt>
                <c:pt idx="358">
                  <c:v>0.0</c:v>
                </c:pt>
                <c:pt idx="359">
                  <c:v>1.0</c:v>
                </c:pt>
                <c:pt idx="360">
                  <c:v>5.0</c:v>
                </c:pt>
                <c:pt idx="361">
                  <c:v>4.0</c:v>
                </c:pt>
                <c:pt idx="362">
                  <c:v>0.0</c:v>
                </c:pt>
                <c:pt idx="363">
                  <c:v>6.0</c:v>
                </c:pt>
                <c:pt idx="364">
                  <c:v>7.0</c:v>
                </c:pt>
                <c:pt idx="365">
                  <c:v>5.0</c:v>
                </c:pt>
                <c:pt idx="366">
                  <c:v>3.0</c:v>
                </c:pt>
                <c:pt idx="367">
                  <c:v>3.0</c:v>
                </c:pt>
                <c:pt idx="368">
                  <c:v>5.0</c:v>
                </c:pt>
                <c:pt idx="369">
                  <c:v>2.0</c:v>
                </c:pt>
                <c:pt idx="370">
                  <c:v>2.0</c:v>
                </c:pt>
                <c:pt idx="371">
                  <c:v>2.0</c:v>
                </c:pt>
                <c:pt idx="372">
                  <c:v>2.0</c:v>
                </c:pt>
                <c:pt idx="373">
                  <c:v>4.0</c:v>
                </c:pt>
                <c:pt idx="374">
                  <c:v>5.0</c:v>
                </c:pt>
                <c:pt idx="375">
                  <c:v>2.0</c:v>
                </c:pt>
                <c:pt idx="376">
                  <c:v>5.0</c:v>
                </c:pt>
                <c:pt idx="377">
                  <c:v>5.0</c:v>
                </c:pt>
                <c:pt idx="378">
                  <c:v>0.0</c:v>
                </c:pt>
                <c:pt idx="379">
                  <c:v>3.0</c:v>
                </c:pt>
                <c:pt idx="380">
                  <c:v>4.0</c:v>
                </c:pt>
                <c:pt idx="381">
                  <c:v>10.0</c:v>
                </c:pt>
                <c:pt idx="382">
                  <c:v>0.0</c:v>
                </c:pt>
                <c:pt idx="383">
                  <c:v>0.0</c:v>
                </c:pt>
                <c:pt idx="384">
                  <c:v>3.0</c:v>
                </c:pt>
                <c:pt idx="385">
                  <c:v>6.0</c:v>
                </c:pt>
                <c:pt idx="386">
                  <c:v>4.0</c:v>
                </c:pt>
                <c:pt idx="387">
                  <c:v>1.0</c:v>
                </c:pt>
                <c:pt idx="388">
                  <c:v>3.0</c:v>
                </c:pt>
                <c:pt idx="389">
                  <c:v>3.0</c:v>
                </c:pt>
                <c:pt idx="390">
                  <c:v>2.0</c:v>
                </c:pt>
                <c:pt idx="391">
                  <c:v>4.0</c:v>
                </c:pt>
                <c:pt idx="392">
                  <c:v>5.0</c:v>
                </c:pt>
                <c:pt idx="393">
                  <c:v>2.0</c:v>
                </c:pt>
                <c:pt idx="394">
                  <c:v>0.0</c:v>
                </c:pt>
                <c:pt idx="395">
                  <c:v>7.0</c:v>
                </c:pt>
                <c:pt idx="396">
                  <c:v>0.0</c:v>
                </c:pt>
                <c:pt idx="397">
                  <c:v>5.0</c:v>
                </c:pt>
                <c:pt idx="398">
                  <c:v>12.0</c:v>
                </c:pt>
                <c:pt idx="399">
                  <c:v>0.0</c:v>
                </c:pt>
                <c:pt idx="400">
                  <c:v>5.0</c:v>
                </c:pt>
                <c:pt idx="401">
                  <c:v>2.0</c:v>
                </c:pt>
                <c:pt idx="402">
                  <c:v>0.0</c:v>
                </c:pt>
                <c:pt idx="403">
                  <c:v>0.0</c:v>
                </c:pt>
                <c:pt idx="404">
                  <c:v>2.0</c:v>
                </c:pt>
                <c:pt idx="405">
                  <c:v>2.0</c:v>
                </c:pt>
                <c:pt idx="406">
                  <c:v>4.0</c:v>
                </c:pt>
                <c:pt idx="407">
                  <c:v>1.0</c:v>
                </c:pt>
                <c:pt idx="408">
                  <c:v>5.0</c:v>
                </c:pt>
                <c:pt idx="409">
                  <c:v>3.0</c:v>
                </c:pt>
                <c:pt idx="410">
                  <c:v>5.0</c:v>
                </c:pt>
                <c:pt idx="411">
                  <c:v>0.0</c:v>
                </c:pt>
                <c:pt idx="412">
                  <c:v>4.0</c:v>
                </c:pt>
                <c:pt idx="413">
                  <c:v>5.0</c:v>
                </c:pt>
                <c:pt idx="414">
                  <c:v>0.0</c:v>
                </c:pt>
                <c:pt idx="415">
                  <c:v>4.0</c:v>
                </c:pt>
                <c:pt idx="416">
                  <c:v>4.0</c:v>
                </c:pt>
                <c:pt idx="417">
                  <c:v>3.0</c:v>
                </c:pt>
                <c:pt idx="418">
                  <c:v>1.0</c:v>
                </c:pt>
                <c:pt idx="419">
                  <c:v>4.0</c:v>
                </c:pt>
                <c:pt idx="420">
                  <c:v>4.0</c:v>
                </c:pt>
                <c:pt idx="421">
                  <c:v>0.0</c:v>
                </c:pt>
                <c:pt idx="422">
                  <c:v>5.0</c:v>
                </c:pt>
                <c:pt idx="423">
                  <c:v>10.0</c:v>
                </c:pt>
                <c:pt idx="424">
                  <c:v>4.0</c:v>
                </c:pt>
                <c:pt idx="425">
                  <c:v>5.0</c:v>
                </c:pt>
                <c:pt idx="426">
                  <c:v>4.0</c:v>
                </c:pt>
                <c:pt idx="427">
                  <c:v>3.0</c:v>
                </c:pt>
                <c:pt idx="428">
                  <c:v>6.0</c:v>
                </c:pt>
                <c:pt idx="429">
                  <c:v>4.0</c:v>
                </c:pt>
                <c:pt idx="430">
                  <c:v>5.0</c:v>
                </c:pt>
                <c:pt idx="431">
                  <c:v>2.0</c:v>
                </c:pt>
                <c:pt idx="432">
                  <c:v>0.0</c:v>
                </c:pt>
                <c:pt idx="433">
                  <c:v>0.0</c:v>
                </c:pt>
                <c:pt idx="434">
                  <c:v>11.0</c:v>
                </c:pt>
                <c:pt idx="435">
                  <c:v>2.0</c:v>
                </c:pt>
                <c:pt idx="436">
                  <c:v>0.0</c:v>
                </c:pt>
                <c:pt idx="437">
                  <c:v>0.0</c:v>
                </c:pt>
                <c:pt idx="438">
                  <c:v>0.0</c:v>
                </c:pt>
                <c:pt idx="439">
                  <c:v>1.0</c:v>
                </c:pt>
                <c:pt idx="440">
                  <c:v>3.0</c:v>
                </c:pt>
                <c:pt idx="441">
                  <c:v>7.0</c:v>
                </c:pt>
                <c:pt idx="442">
                  <c:v>0.0</c:v>
                </c:pt>
                <c:pt idx="443">
                  <c:v>4.0</c:v>
                </c:pt>
                <c:pt idx="444">
                  <c:v>5.0</c:v>
                </c:pt>
                <c:pt idx="445">
                  <c:v>2.0</c:v>
                </c:pt>
                <c:pt idx="446">
                  <c:v>1.0</c:v>
                </c:pt>
                <c:pt idx="447">
                  <c:v>2.0</c:v>
                </c:pt>
                <c:pt idx="448">
                  <c:v>1.0</c:v>
                </c:pt>
                <c:pt idx="449">
                  <c:v>0.0</c:v>
                </c:pt>
                <c:pt idx="450">
                  <c:v>3.0</c:v>
                </c:pt>
                <c:pt idx="451">
                  <c:v>2.0</c:v>
                </c:pt>
                <c:pt idx="452">
                  <c:v>2.0</c:v>
                </c:pt>
                <c:pt idx="453">
                  <c:v>5.0</c:v>
                </c:pt>
                <c:pt idx="454">
                  <c:v>0.0</c:v>
                </c:pt>
                <c:pt idx="455">
                  <c:v>1.0</c:v>
                </c:pt>
                <c:pt idx="456">
                  <c:v>0.0</c:v>
                </c:pt>
                <c:pt idx="457">
                  <c:v>5.0</c:v>
                </c:pt>
                <c:pt idx="458">
                  <c:v>5.0</c:v>
                </c:pt>
                <c:pt idx="459">
                  <c:v>0.0</c:v>
                </c:pt>
                <c:pt idx="460">
                  <c:v>8.0</c:v>
                </c:pt>
                <c:pt idx="461">
                  <c:v>6.0</c:v>
                </c:pt>
                <c:pt idx="462">
                  <c:v>7.0</c:v>
                </c:pt>
                <c:pt idx="463">
                  <c:v>5.0</c:v>
                </c:pt>
                <c:pt idx="464">
                  <c:v>3.0</c:v>
                </c:pt>
                <c:pt idx="465">
                  <c:v>0.0</c:v>
                </c:pt>
                <c:pt idx="466">
                  <c:v>1.0</c:v>
                </c:pt>
                <c:pt idx="467">
                  <c:v>1.0</c:v>
                </c:pt>
                <c:pt idx="468">
                  <c:v>8.0</c:v>
                </c:pt>
                <c:pt idx="469">
                  <c:v>2.0</c:v>
                </c:pt>
                <c:pt idx="470">
                  <c:v>8.0</c:v>
                </c:pt>
                <c:pt idx="471">
                  <c:v>3.0</c:v>
                </c:pt>
                <c:pt idx="472">
                  <c:v>14.0</c:v>
                </c:pt>
                <c:pt idx="473">
                  <c:v>0.0</c:v>
                </c:pt>
                <c:pt idx="474">
                  <c:v>7.0</c:v>
                </c:pt>
                <c:pt idx="475">
                  <c:v>3.0</c:v>
                </c:pt>
                <c:pt idx="476">
                  <c:v>0.0</c:v>
                </c:pt>
                <c:pt idx="477">
                  <c:v>0.0</c:v>
                </c:pt>
                <c:pt idx="478">
                  <c:v>4.0</c:v>
                </c:pt>
                <c:pt idx="479">
                  <c:v>5.0</c:v>
                </c:pt>
                <c:pt idx="480">
                  <c:v>4.0</c:v>
                </c:pt>
                <c:pt idx="481">
                  <c:v>0.0</c:v>
                </c:pt>
                <c:pt idx="482">
                  <c:v>3.0</c:v>
                </c:pt>
                <c:pt idx="483">
                  <c:v>1.0</c:v>
                </c:pt>
                <c:pt idx="484">
                  <c:v>7.0</c:v>
                </c:pt>
                <c:pt idx="485">
                  <c:v>3.0</c:v>
                </c:pt>
                <c:pt idx="486">
                  <c:v>2.0</c:v>
                </c:pt>
                <c:pt idx="487">
                  <c:v>0.0</c:v>
                </c:pt>
                <c:pt idx="488">
                  <c:v>4.0</c:v>
                </c:pt>
                <c:pt idx="489">
                  <c:v>8.0</c:v>
                </c:pt>
                <c:pt idx="490">
                  <c:v>5.0</c:v>
                </c:pt>
                <c:pt idx="491">
                  <c:v>2.0</c:v>
                </c:pt>
                <c:pt idx="492">
                  <c:v>3.0</c:v>
                </c:pt>
                <c:pt idx="493">
                  <c:v>3.0</c:v>
                </c:pt>
                <c:pt idx="494">
                  <c:v>4.0</c:v>
                </c:pt>
                <c:pt idx="495">
                  <c:v>4.0</c:v>
                </c:pt>
                <c:pt idx="496">
                  <c:v>3.0</c:v>
                </c:pt>
                <c:pt idx="497">
                  <c:v>0.0</c:v>
                </c:pt>
                <c:pt idx="498">
                  <c:v>7.0</c:v>
                </c:pt>
                <c:pt idx="499">
                  <c:v>0.0</c:v>
                </c:pt>
                <c:pt idx="500">
                  <c:v>4.0</c:v>
                </c:pt>
                <c:pt idx="501">
                  <c:v>5.0</c:v>
                </c:pt>
                <c:pt idx="502">
                  <c:v>4.0</c:v>
                </c:pt>
                <c:pt idx="503">
                  <c:v>0.0</c:v>
                </c:pt>
                <c:pt idx="504">
                  <c:v>3.0</c:v>
                </c:pt>
                <c:pt idx="505">
                  <c:v>3.0</c:v>
                </c:pt>
                <c:pt idx="506">
                  <c:v>0.0</c:v>
                </c:pt>
                <c:pt idx="507">
                  <c:v>8.0</c:v>
                </c:pt>
                <c:pt idx="508">
                  <c:v>1.0</c:v>
                </c:pt>
                <c:pt idx="509">
                  <c:v>0.0</c:v>
                </c:pt>
                <c:pt idx="510">
                  <c:v>0.0</c:v>
                </c:pt>
                <c:pt idx="511">
                  <c:v>6.0</c:v>
                </c:pt>
                <c:pt idx="512">
                  <c:v>0.0</c:v>
                </c:pt>
                <c:pt idx="513">
                  <c:v>6.0</c:v>
                </c:pt>
                <c:pt idx="514">
                  <c:v>0.0</c:v>
                </c:pt>
                <c:pt idx="515">
                  <c:v>10.0</c:v>
                </c:pt>
                <c:pt idx="516">
                  <c:v>2.0</c:v>
                </c:pt>
                <c:pt idx="517">
                  <c:v>0.0</c:v>
                </c:pt>
                <c:pt idx="518">
                  <c:v>0.0</c:v>
                </c:pt>
                <c:pt idx="519">
                  <c:v>0.0</c:v>
                </c:pt>
                <c:pt idx="520">
                  <c:v>0.0</c:v>
                </c:pt>
                <c:pt idx="521">
                  <c:v>4.0</c:v>
                </c:pt>
                <c:pt idx="522">
                  <c:v>2.0</c:v>
                </c:pt>
                <c:pt idx="523">
                  <c:v>3.0</c:v>
                </c:pt>
                <c:pt idx="524">
                  <c:v>5.0</c:v>
                </c:pt>
                <c:pt idx="525">
                  <c:v>9.0</c:v>
                </c:pt>
                <c:pt idx="526">
                  <c:v>0.0</c:v>
                </c:pt>
                <c:pt idx="527">
                  <c:v>6.0</c:v>
                </c:pt>
                <c:pt idx="528">
                  <c:v>4.0</c:v>
                </c:pt>
                <c:pt idx="529">
                  <c:v>11.0</c:v>
                </c:pt>
                <c:pt idx="530">
                  <c:v>6.0</c:v>
                </c:pt>
                <c:pt idx="531">
                  <c:v>0.0</c:v>
                </c:pt>
                <c:pt idx="532">
                  <c:v>4.0</c:v>
                </c:pt>
                <c:pt idx="533">
                  <c:v>4.0</c:v>
                </c:pt>
                <c:pt idx="534">
                  <c:v>2.0</c:v>
                </c:pt>
                <c:pt idx="535">
                  <c:v>3.0</c:v>
                </c:pt>
                <c:pt idx="536">
                  <c:v>0.0</c:v>
                </c:pt>
                <c:pt idx="537">
                  <c:v>0.0</c:v>
                </c:pt>
                <c:pt idx="538">
                  <c:v>0.0</c:v>
                </c:pt>
                <c:pt idx="539">
                  <c:v>4.0</c:v>
                </c:pt>
                <c:pt idx="540">
                  <c:v>1.0</c:v>
                </c:pt>
                <c:pt idx="541">
                  <c:v>2.0</c:v>
                </c:pt>
                <c:pt idx="542">
                  <c:v>3.0</c:v>
                </c:pt>
                <c:pt idx="543">
                  <c:v>1.0</c:v>
                </c:pt>
                <c:pt idx="544">
                  <c:v>1.0</c:v>
                </c:pt>
                <c:pt idx="545">
                  <c:v>2.0</c:v>
                </c:pt>
                <c:pt idx="546">
                  <c:v>5.0</c:v>
                </c:pt>
                <c:pt idx="547">
                  <c:v>3.0</c:v>
                </c:pt>
                <c:pt idx="548">
                  <c:v>1.0</c:v>
                </c:pt>
                <c:pt idx="549">
                  <c:v>6.0</c:v>
                </c:pt>
                <c:pt idx="550">
                  <c:v>1.0</c:v>
                </c:pt>
                <c:pt idx="551">
                  <c:v>8.0</c:v>
                </c:pt>
                <c:pt idx="552">
                  <c:v>4.0</c:v>
                </c:pt>
                <c:pt idx="553">
                  <c:v>1.0</c:v>
                </c:pt>
                <c:pt idx="554">
                  <c:v>6.0</c:v>
                </c:pt>
                <c:pt idx="555">
                  <c:v>6.0</c:v>
                </c:pt>
                <c:pt idx="556">
                  <c:v>1.0</c:v>
                </c:pt>
                <c:pt idx="557">
                  <c:v>8.0</c:v>
                </c:pt>
                <c:pt idx="558">
                  <c:v>3.0</c:v>
                </c:pt>
                <c:pt idx="559">
                  <c:v>4.0</c:v>
                </c:pt>
                <c:pt idx="560">
                  <c:v>3.0</c:v>
                </c:pt>
                <c:pt idx="561">
                  <c:v>1.0</c:v>
                </c:pt>
                <c:pt idx="562">
                  <c:v>0.0</c:v>
                </c:pt>
                <c:pt idx="563">
                  <c:v>0.0</c:v>
                </c:pt>
                <c:pt idx="564">
                  <c:v>3.0</c:v>
                </c:pt>
                <c:pt idx="565">
                  <c:v>7.0</c:v>
                </c:pt>
                <c:pt idx="566">
                  <c:v>2.0</c:v>
                </c:pt>
                <c:pt idx="567">
                  <c:v>1.0</c:v>
                </c:pt>
                <c:pt idx="568">
                  <c:v>7.0</c:v>
                </c:pt>
                <c:pt idx="569">
                  <c:v>0.0</c:v>
                </c:pt>
                <c:pt idx="570">
                  <c:v>5.0</c:v>
                </c:pt>
                <c:pt idx="571">
                  <c:v>4.0</c:v>
                </c:pt>
                <c:pt idx="572">
                  <c:v>3.0</c:v>
                </c:pt>
                <c:pt idx="573">
                  <c:v>0.0</c:v>
                </c:pt>
                <c:pt idx="574">
                  <c:v>8.0</c:v>
                </c:pt>
                <c:pt idx="575">
                  <c:v>2.0</c:v>
                </c:pt>
                <c:pt idx="576">
                  <c:v>1.0</c:v>
                </c:pt>
                <c:pt idx="577">
                  <c:v>6.0</c:v>
                </c:pt>
                <c:pt idx="578">
                  <c:v>6.0</c:v>
                </c:pt>
                <c:pt idx="579">
                  <c:v>0.0</c:v>
                </c:pt>
                <c:pt idx="580">
                  <c:v>5.0</c:v>
                </c:pt>
                <c:pt idx="581">
                  <c:v>3.0</c:v>
                </c:pt>
                <c:pt idx="582">
                  <c:v>0.0</c:v>
                </c:pt>
                <c:pt idx="583">
                  <c:v>0.0</c:v>
                </c:pt>
                <c:pt idx="584">
                  <c:v>2.0</c:v>
                </c:pt>
                <c:pt idx="585">
                  <c:v>2.0</c:v>
                </c:pt>
                <c:pt idx="586">
                  <c:v>0.0</c:v>
                </c:pt>
                <c:pt idx="587">
                  <c:v>5.0</c:v>
                </c:pt>
                <c:pt idx="588">
                  <c:v>5.0</c:v>
                </c:pt>
                <c:pt idx="589">
                  <c:v>2.0</c:v>
                </c:pt>
                <c:pt idx="590">
                  <c:v>6.0</c:v>
                </c:pt>
                <c:pt idx="591">
                  <c:v>0.0</c:v>
                </c:pt>
                <c:pt idx="592">
                  <c:v>7.0</c:v>
                </c:pt>
                <c:pt idx="593">
                  <c:v>6.0</c:v>
                </c:pt>
                <c:pt idx="594">
                  <c:v>1.0</c:v>
                </c:pt>
                <c:pt idx="595">
                  <c:v>0.0</c:v>
                </c:pt>
                <c:pt idx="596">
                  <c:v>8.0</c:v>
                </c:pt>
                <c:pt idx="597">
                  <c:v>0.0</c:v>
                </c:pt>
                <c:pt idx="598">
                  <c:v>2.0</c:v>
                </c:pt>
                <c:pt idx="599">
                  <c:v>0.0</c:v>
                </c:pt>
                <c:pt idx="600">
                  <c:v>1.0</c:v>
                </c:pt>
                <c:pt idx="601">
                  <c:v>0.0</c:v>
                </c:pt>
                <c:pt idx="602">
                  <c:v>7.0</c:v>
                </c:pt>
                <c:pt idx="603">
                  <c:v>5.0</c:v>
                </c:pt>
                <c:pt idx="604">
                  <c:v>2.0</c:v>
                </c:pt>
                <c:pt idx="605">
                  <c:v>11.0</c:v>
                </c:pt>
                <c:pt idx="606">
                  <c:v>0.0</c:v>
                </c:pt>
                <c:pt idx="607">
                  <c:v>0.0</c:v>
                </c:pt>
                <c:pt idx="608">
                  <c:v>0.0</c:v>
                </c:pt>
                <c:pt idx="609">
                  <c:v>19.0</c:v>
                </c:pt>
                <c:pt idx="610">
                  <c:v>3.0</c:v>
                </c:pt>
                <c:pt idx="611">
                  <c:v>2.0</c:v>
                </c:pt>
                <c:pt idx="612">
                  <c:v>5.0</c:v>
                </c:pt>
                <c:pt idx="613">
                  <c:v>2.0</c:v>
                </c:pt>
                <c:pt idx="614">
                  <c:v>0.0</c:v>
                </c:pt>
                <c:pt idx="615">
                  <c:v>0.0</c:v>
                </c:pt>
                <c:pt idx="616">
                  <c:v>5.0</c:v>
                </c:pt>
                <c:pt idx="617">
                  <c:v>6.0</c:v>
                </c:pt>
                <c:pt idx="618">
                  <c:v>2.0</c:v>
                </c:pt>
                <c:pt idx="619">
                  <c:v>8.0</c:v>
                </c:pt>
                <c:pt idx="620">
                  <c:v>3.0</c:v>
                </c:pt>
                <c:pt idx="621">
                  <c:v>9.0</c:v>
                </c:pt>
                <c:pt idx="622">
                  <c:v>0.0</c:v>
                </c:pt>
                <c:pt idx="623">
                  <c:v>6.0</c:v>
                </c:pt>
                <c:pt idx="624">
                  <c:v>0.0</c:v>
                </c:pt>
                <c:pt idx="625">
                  <c:v>0.0</c:v>
                </c:pt>
                <c:pt idx="626">
                  <c:v>1.0</c:v>
                </c:pt>
                <c:pt idx="627">
                  <c:v>2.0</c:v>
                </c:pt>
                <c:pt idx="628">
                  <c:v>1.0</c:v>
                </c:pt>
                <c:pt idx="629">
                  <c:v>2.0</c:v>
                </c:pt>
                <c:pt idx="630">
                  <c:v>0.0</c:v>
                </c:pt>
                <c:pt idx="631">
                  <c:v>2.0</c:v>
                </c:pt>
                <c:pt idx="632">
                  <c:v>0.0</c:v>
                </c:pt>
                <c:pt idx="633">
                  <c:v>3.0</c:v>
                </c:pt>
                <c:pt idx="634">
                  <c:v>1.0</c:v>
                </c:pt>
                <c:pt idx="635">
                  <c:v>0.0</c:v>
                </c:pt>
                <c:pt idx="636">
                  <c:v>5.0</c:v>
                </c:pt>
                <c:pt idx="637">
                  <c:v>3.0</c:v>
                </c:pt>
                <c:pt idx="638">
                  <c:v>1.0</c:v>
                </c:pt>
                <c:pt idx="639">
                  <c:v>4.0</c:v>
                </c:pt>
                <c:pt idx="640">
                  <c:v>2.0</c:v>
                </c:pt>
                <c:pt idx="641">
                  <c:v>3.0</c:v>
                </c:pt>
                <c:pt idx="642">
                  <c:v>0.0</c:v>
                </c:pt>
                <c:pt idx="643">
                  <c:v>4.0</c:v>
                </c:pt>
                <c:pt idx="644">
                  <c:v>0.0</c:v>
                </c:pt>
                <c:pt idx="645">
                  <c:v>5.0</c:v>
                </c:pt>
                <c:pt idx="646">
                  <c:v>0.0</c:v>
                </c:pt>
                <c:pt idx="647">
                  <c:v>3.0</c:v>
                </c:pt>
                <c:pt idx="648">
                  <c:v>0.0</c:v>
                </c:pt>
                <c:pt idx="649">
                  <c:v>0.0</c:v>
                </c:pt>
                <c:pt idx="650">
                  <c:v>1.0</c:v>
                </c:pt>
                <c:pt idx="651">
                  <c:v>9.0</c:v>
                </c:pt>
                <c:pt idx="652">
                  <c:v>2.0</c:v>
                </c:pt>
                <c:pt idx="653">
                  <c:v>1.0</c:v>
                </c:pt>
                <c:pt idx="654">
                  <c:v>3.0</c:v>
                </c:pt>
                <c:pt idx="655">
                  <c:v>7.0</c:v>
                </c:pt>
                <c:pt idx="656">
                  <c:v>6.0</c:v>
                </c:pt>
                <c:pt idx="657">
                  <c:v>6.0</c:v>
                </c:pt>
                <c:pt idx="658">
                  <c:v>1.0</c:v>
                </c:pt>
                <c:pt idx="659">
                  <c:v>5.0</c:v>
                </c:pt>
                <c:pt idx="660">
                  <c:v>1.0</c:v>
                </c:pt>
                <c:pt idx="661">
                  <c:v>6.0</c:v>
                </c:pt>
                <c:pt idx="662">
                  <c:v>4.0</c:v>
                </c:pt>
                <c:pt idx="663">
                  <c:v>0.0</c:v>
                </c:pt>
                <c:pt idx="664">
                  <c:v>8.0</c:v>
                </c:pt>
                <c:pt idx="665">
                  <c:v>4.0</c:v>
                </c:pt>
                <c:pt idx="666">
                  <c:v>0.0</c:v>
                </c:pt>
                <c:pt idx="667">
                  <c:v>5.0</c:v>
                </c:pt>
                <c:pt idx="668">
                  <c:v>0.0</c:v>
                </c:pt>
                <c:pt idx="669">
                  <c:v>0.0</c:v>
                </c:pt>
                <c:pt idx="670">
                  <c:v>2.0</c:v>
                </c:pt>
                <c:pt idx="671">
                  <c:v>3.0</c:v>
                </c:pt>
                <c:pt idx="672">
                  <c:v>1.0</c:v>
                </c:pt>
                <c:pt idx="673">
                  <c:v>0.0</c:v>
                </c:pt>
                <c:pt idx="674">
                  <c:v>9.0</c:v>
                </c:pt>
                <c:pt idx="675">
                  <c:v>2.0</c:v>
                </c:pt>
                <c:pt idx="676">
                  <c:v>5.0</c:v>
                </c:pt>
                <c:pt idx="677">
                  <c:v>1.0</c:v>
                </c:pt>
                <c:pt idx="678">
                  <c:v>4.0</c:v>
                </c:pt>
                <c:pt idx="679">
                  <c:v>0.0</c:v>
                </c:pt>
                <c:pt idx="680">
                  <c:v>3.0</c:v>
                </c:pt>
                <c:pt idx="681">
                  <c:v>11.0</c:v>
                </c:pt>
                <c:pt idx="682">
                  <c:v>5.0</c:v>
                </c:pt>
                <c:pt idx="683">
                  <c:v>0.0</c:v>
                </c:pt>
                <c:pt idx="684">
                  <c:v>0.0</c:v>
                </c:pt>
                <c:pt idx="685">
                  <c:v>5.0</c:v>
                </c:pt>
                <c:pt idx="686">
                  <c:v>10.0</c:v>
                </c:pt>
                <c:pt idx="687">
                  <c:v>2.0</c:v>
                </c:pt>
                <c:pt idx="688">
                  <c:v>0.0</c:v>
                </c:pt>
                <c:pt idx="689">
                  <c:v>4.0</c:v>
                </c:pt>
                <c:pt idx="690">
                  <c:v>2.0</c:v>
                </c:pt>
                <c:pt idx="691">
                  <c:v>13.0</c:v>
                </c:pt>
                <c:pt idx="692">
                  <c:v>1.0</c:v>
                </c:pt>
                <c:pt idx="693">
                  <c:v>0.0</c:v>
                </c:pt>
                <c:pt idx="694">
                  <c:v>4.0</c:v>
                </c:pt>
                <c:pt idx="695">
                  <c:v>9.0</c:v>
                </c:pt>
                <c:pt idx="696">
                  <c:v>3.0</c:v>
                </c:pt>
                <c:pt idx="697">
                  <c:v>1.0</c:v>
                </c:pt>
                <c:pt idx="698">
                  <c:v>2.0</c:v>
                </c:pt>
                <c:pt idx="699">
                  <c:v>0.0</c:v>
                </c:pt>
                <c:pt idx="700">
                  <c:v>7.0</c:v>
                </c:pt>
                <c:pt idx="701">
                  <c:v>2.0</c:v>
                </c:pt>
                <c:pt idx="702">
                  <c:v>0.0</c:v>
                </c:pt>
                <c:pt idx="703">
                  <c:v>19.0</c:v>
                </c:pt>
                <c:pt idx="704">
                  <c:v>0.0</c:v>
                </c:pt>
                <c:pt idx="705">
                  <c:v>4.0</c:v>
                </c:pt>
                <c:pt idx="706">
                  <c:v>7.0</c:v>
                </c:pt>
                <c:pt idx="707">
                  <c:v>1.0</c:v>
                </c:pt>
                <c:pt idx="708">
                  <c:v>1.0</c:v>
                </c:pt>
                <c:pt idx="709">
                  <c:v>0.0</c:v>
                </c:pt>
                <c:pt idx="710">
                  <c:v>0.0</c:v>
                </c:pt>
                <c:pt idx="711">
                  <c:v>0.0</c:v>
                </c:pt>
                <c:pt idx="712">
                  <c:v>6.0</c:v>
                </c:pt>
                <c:pt idx="713">
                  <c:v>5.0</c:v>
                </c:pt>
                <c:pt idx="714">
                  <c:v>3.0</c:v>
                </c:pt>
                <c:pt idx="715">
                  <c:v>6.0</c:v>
                </c:pt>
                <c:pt idx="716">
                  <c:v>18.0</c:v>
                </c:pt>
                <c:pt idx="717">
                  <c:v>4.0</c:v>
                </c:pt>
                <c:pt idx="718">
                  <c:v>3.0</c:v>
                </c:pt>
                <c:pt idx="719">
                  <c:v>10.0</c:v>
                </c:pt>
                <c:pt idx="720">
                  <c:v>4.0</c:v>
                </c:pt>
                <c:pt idx="721">
                  <c:v>4.0</c:v>
                </c:pt>
                <c:pt idx="722">
                  <c:v>0.0</c:v>
                </c:pt>
                <c:pt idx="723">
                  <c:v>2.0</c:v>
                </c:pt>
                <c:pt idx="724">
                  <c:v>0.0</c:v>
                </c:pt>
                <c:pt idx="725">
                  <c:v>1.0</c:v>
                </c:pt>
                <c:pt idx="726">
                  <c:v>0.0</c:v>
                </c:pt>
                <c:pt idx="727">
                  <c:v>0.0</c:v>
                </c:pt>
                <c:pt idx="728">
                  <c:v>5.0</c:v>
                </c:pt>
                <c:pt idx="729">
                  <c:v>9.0</c:v>
                </c:pt>
                <c:pt idx="730">
                  <c:v>0.0</c:v>
                </c:pt>
                <c:pt idx="731">
                  <c:v>1.0</c:v>
                </c:pt>
                <c:pt idx="732">
                  <c:v>0.0</c:v>
                </c:pt>
                <c:pt idx="733">
                  <c:v>0.0</c:v>
                </c:pt>
                <c:pt idx="734">
                  <c:v>0.0</c:v>
                </c:pt>
                <c:pt idx="735">
                  <c:v>3.0</c:v>
                </c:pt>
                <c:pt idx="736">
                  <c:v>2.0</c:v>
                </c:pt>
                <c:pt idx="737">
                  <c:v>15.0</c:v>
                </c:pt>
                <c:pt idx="738">
                  <c:v>19.0</c:v>
                </c:pt>
                <c:pt idx="739">
                  <c:v>2.0</c:v>
                </c:pt>
                <c:pt idx="740">
                  <c:v>0.0</c:v>
                </c:pt>
                <c:pt idx="741">
                  <c:v>0.0</c:v>
                </c:pt>
                <c:pt idx="742">
                  <c:v>7.0</c:v>
                </c:pt>
                <c:pt idx="743">
                  <c:v>0.0</c:v>
                </c:pt>
                <c:pt idx="744">
                  <c:v>5.0</c:v>
                </c:pt>
                <c:pt idx="745">
                  <c:v>3.0</c:v>
                </c:pt>
                <c:pt idx="746">
                  <c:v>6.0</c:v>
                </c:pt>
                <c:pt idx="747">
                  <c:v>0.0</c:v>
                </c:pt>
                <c:pt idx="748">
                  <c:v>0.0</c:v>
                </c:pt>
                <c:pt idx="749">
                  <c:v>0.0</c:v>
                </c:pt>
                <c:pt idx="750">
                  <c:v>4.0</c:v>
                </c:pt>
                <c:pt idx="751">
                  <c:v>5.0</c:v>
                </c:pt>
                <c:pt idx="752">
                  <c:v>5.0</c:v>
                </c:pt>
                <c:pt idx="753">
                  <c:v>2.0</c:v>
                </c:pt>
                <c:pt idx="754">
                  <c:v>4.0</c:v>
                </c:pt>
                <c:pt idx="755">
                  <c:v>6.0</c:v>
                </c:pt>
                <c:pt idx="756">
                  <c:v>13.0</c:v>
                </c:pt>
                <c:pt idx="757">
                  <c:v>7.0</c:v>
                </c:pt>
                <c:pt idx="758">
                  <c:v>0.0</c:v>
                </c:pt>
                <c:pt idx="759">
                  <c:v>0.0</c:v>
                </c:pt>
                <c:pt idx="760">
                  <c:v>4.0</c:v>
                </c:pt>
                <c:pt idx="761">
                  <c:v>8.0</c:v>
                </c:pt>
                <c:pt idx="762">
                  <c:v>5.0</c:v>
                </c:pt>
                <c:pt idx="763">
                  <c:v>6.0</c:v>
                </c:pt>
                <c:pt idx="764">
                  <c:v>5.0</c:v>
                </c:pt>
                <c:pt idx="765">
                  <c:v>0.0</c:v>
                </c:pt>
                <c:pt idx="766">
                  <c:v>1.0</c:v>
                </c:pt>
                <c:pt idx="767">
                  <c:v>5.0</c:v>
                </c:pt>
                <c:pt idx="768">
                  <c:v>3.0</c:v>
                </c:pt>
                <c:pt idx="769">
                  <c:v>0.0</c:v>
                </c:pt>
                <c:pt idx="770">
                  <c:v>0.0</c:v>
                </c:pt>
                <c:pt idx="771">
                  <c:v>3.0</c:v>
                </c:pt>
                <c:pt idx="772">
                  <c:v>0.0</c:v>
                </c:pt>
                <c:pt idx="773">
                  <c:v>3.0</c:v>
                </c:pt>
                <c:pt idx="774">
                  <c:v>0.0</c:v>
                </c:pt>
                <c:pt idx="775">
                  <c:v>0.0</c:v>
                </c:pt>
                <c:pt idx="776">
                  <c:v>1.0</c:v>
                </c:pt>
                <c:pt idx="777">
                  <c:v>2.0</c:v>
                </c:pt>
                <c:pt idx="778">
                  <c:v>4.0</c:v>
                </c:pt>
                <c:pt idx="779">
                  <c:v>4.0</c:v>
                </c:pt>
                <c:pt idx="780">
                  <c:v>1.0</c:v>
                </c:pt>
                <c:pt idx="781">
                  <c:v>3.0</c:v>
                </c:pt>
                <c:pt idx="782">
                  <c:v>7.0</c:v>
                </c:pt>
                <c:pt idx="783">
                  <c:v>5.0</c:v>
                </c:pt>
                <c:pt idx="784">
                  <c:v>3.0</c:v>
                </c:pt>
                <c:pt idx="785">
                  <c:v>7.0</c:v>
                </c:pt>
                <c:pt idx="786">
                  <c:v>1.0</c:v>
                </c:pt>
                <c:pt idx="787">
                  <c:v>7.0</c:v>
                </c:pt>
                <c:pt idx="788">
                  <c:v>2.0</c:v>
                </c:pt>
                <c:pt idx="789">
                  <c:v>7.0</c:v>
                </c:pt>
                <c:pt idx="790">
                  <c:v>6.0</c:v>
                </c:pt>
                <c:pt idx="791">
                  <c:v>4.0</c:v>
                </c:pt>
                <c:pt idx="792">
                  <c:v>9.0</c:v>
                </c:pt>
                <c:pt idx="793">
                  <c:v>2.0</c:v>
                </c:pt>
                <c:pt idx="794">
                  <c:v>0.0</c:v>
                </c:pt>
                <c:pt idx="795">
                  <c:v>16.0</c:v>
                </c:pt>
                <c:pt idx="796">
                  <c:v>6.0</c:v>
                </c:pt>
                <c:pt idx="797">
                  <c:v>10.0</c:v>
                </c:pt>
                <c:pt idx="798">
                  <c:v>1.0</c:v>
                </c:pt>
                <c:pt idx="799">
                  <c:v>0.0</c:v>
                </c:pt>
                <c:pt idx="800">
                  <c:v>3.0</c:v>
                </c:pt>
                <c:pt idx="801">
                  <c:v>2.0</c:v>
                </c:pt>
                <c:pt idx="802">
                  <c:v>0.0</c:v>
                </c:pt>
                <c:pt idx="803">
                  <c:v>0.0</c:v>
                </c:pt>
                <c:pt idx="804">
                  <c:v>4.0</c:v>
                </c:pt>
                <c:pt idx="805">
                  <c:v>6.0</c:v>
                </c:pt>
                <c:pt idx="806">
                  <c:v>1.0</c:v>
                </c:pt>
                <c:pt idx="807">
                  <c:v>0.0</c:v>
                </c:pt>
                <c:pt idx="808">
                  <c:v>3.0</c:v>
                </c:pt>
                <c:pt idx="809">
                  <c:v>0.0</c:v>
                </c:pt>
                <c:pt idx="810">
                  <c:v>2.0</c:v>
                </c:pt>
                <c:pt idx="811">
                  <c:v>2.0</c:v>
                </c:pt>
                <c:pt idx="812">
                  <c:v>1.0</c:v>
                </c:pt>
                <c:pt idx="813">
                  <c:v>9.0</c:v>
                </c:pt>
                <c:pt idx="814">
                  <c:v>0.0</c:v>
                </c:pt>
                <c:pt idx="815">
                  <c:v>4.0</c:v>
                </c:pt>
                <c:pt idx="816">
                  <c:v>0.0</c:v>
                </c:pt>
                <c:pt idx="817">
                  <c:v>4.0</c:v>
                </c:pt>
                <c:pt idx="818">
                  <c:v>8.0</c:v>
                </c:pt>
                <c:pt idx="819">
                  <c:v>0.0</c:v>
                </c:pt>
                <c:pt idx="820">
                  <c:v>1.0</c:v>
                </c:pt>
                <c:pt idx="821">
                  <c:v>1.0</c:v>
                </c:pt>
                <c:pt idx="822">
                  <c:v>3.0</c:v>
                </c:pt>
                <c:pt idx="823">
                  <c:v>0.0</c:v>
                </c:pt>
                <c:pt idx="824">
                  <c:v>1.0</c:v>
                </c:pt>
                <c:pt idx="825">
                  <c:v>1.0</c:v>
                </c:pt>
                <c:pt idx="826">
                  <c:v>0.0</c:v>
                </c:pt>
                <c:pt idx="827">
                  <c:v>19.0</c:v>
                </c:pt>
                <c:pt idx="828">
                  <c:v>3.0</c:v>
                </c:pt>
                <c:pt idx="829">
                  <c:v>3.0</c:v>
                </c:pt>
                <c:pt idx="830">
                  <c:v>5.0</c:v>
                </c:pt>
                <c:pt idx="831">
                  <c:v>8.0</c:v>
                </c:pt>
                <c:pt idx="832">
                  <c:v>5.0</c:v>
                </c:pt>
                <c:pt idx="833">
                  <c:v>2.0</c:v>
                </c:pt>
                <c:pt idx="834">
                  <c:v>2.0</c:v>
                </c:pt>
                <c:pt idx="835">
                  <c:v>6.0</c:v>
                </c:pt>
                <c:pt idx="836">
                  <c:v>1.0</c:v>
                </c:pt>
                <c:pt idx="837">
                  <c:v>8.0</c:v>
                </c:pt>
                <c:pt idx="838">
                  <c:v>5.0</c:v>
                </c:pt>
                <c:pt idx="839">
                  <c:v>3.0</c:v>
                </c:pt>
                <c:pt idx="840">
                  <c:v>0.0</c:v>
                </c:pt>
                <c:pt idx="841">
                  <c:v>9.0</c:v>
                </c:pt>
                <c:pt idx="842">
                  <c:v>2.0</c:v>
                </c:pt>
                <c:pt idx="843">
                  <c:v>2.0</c:v>
                </c:pt>
                <c:pt idx="844">
                  <c:v>1.0</c:v>
                </c:pt>
                <c:pt idx="845">
                  <c:v>3.0</c:v>
                </c:pt>
                <c:pt idx="846">
                  <c:v>3.0</c:v>
                </c:pt>
                <c:pt idx="847">
                  <c:v>10.0</c:v>
                </c:pt>
                <c:pt idx="848">
                  <c:v>0.0</c:v>
                </c:pt>
                <c:pt idx="849">
                  <c:v>0.0</c:v>
                </c:pt>
                <c:pt idx="850">
                  <c:v>12.0</c:v>
                </c:pt>
                <c:pt idx="851">
                  <c:v>7.0</c:v>
                </c:pt>
                <c:pt idx="852">
                  <c:v>2.0</c:v>
                </c:pt>
                <c:pt idx="853">
                  <c:v>0.0</c:v>
                </c:pt>
                <c:pt idx="854">
                  <c:v>3.0</c:v>
                </c:pt>
                <c:pt idx="855">
                  <c:v>0.0</c:v>
                </c:pt>
                <c:pt idx="856">
                  <c:v>3.0</c:v>
                </c:pt>
                <c:pt idx="857">
                  <c:v>1.0</c:v>
                </c:pt>
                <c:pt idx="858">
                  <c:v>4.0</c:v>
                </c:pt>
                <c:pt idx="859">
                  <c:v>5.0</c:v>
                </c:pt>
                <c:pt idx="860">
                  <c:v>0.0</c:v>
                </c:pt>
                <c:pt idx="861">
                  <c:v>12.0</c:v>
                </c:pt>
                <c:pt idx="862">
                  <c:v>10.0</c:v>
                </c:pt>
                <c:pt idx="863">
                  <c:v>0.0</c:v>
                </c:pt>
                <c:pt idx="864">
                  <c:v>7.0</c:v>
                </c:pt>
                <c:pt idx="865">
                  <c:v>7.0</c:v>
                </c:pt>
                <c:pt idx="866">
                  <c:v>6.0</c:v>
                </c:pt>
                <c:pt idx="867">
                  <c:v>2.0</c:v>
                </c:pt>
                <c:pt idx="868">
                  <c:v>5.0</c:v>
                </c:pt>
                <c:pt idx="869">
                  <c:v>5.0</c:v>
                </c:pt>
                <c:pt idx="870">
                  <c:v>1.0</c:v>
                </c:pt>
                <c:pt idx="871">
                  <c:v>4.0</c:v>
                </c:pt>
                <c:pt idx="872">
                  <c:v>2.0</c:v>
                </c:pt>
                <c:pt idx="873">
                  <c:v>1.0</c:v>
                </c:pt>
                <c:pt idx="874">
                  <c:v>4.0</c:v>
                </c:pt>
                <c:pt idx="875">
                  <c:v>0.0</c:v>
                </c:pt>
                <c:pt idx="876">
                  <c:v>4.0</c:v>
                </c:pt>
                <c:pt idx="877">
                  <c:v>16.0</c:v>
                </c:pt>
                <c:pt idx="878">
                  <c:v>0.0</c:v>
                </c:pt>
                <c:pt idx="879">
                  <c:v>18.0</c:v>
                </c:pt>
                <c:pt idx="880">
                  <c:v>3.0</c:v>
                </c:pt>
                <c:pt idx="881">
                  <c:v>3.0</c:v>
                </c:pt>
                <c:pt idx="882">
                  <c:v>0.0</c:v>
                </c:pt>
                <c:pt idx="883">
                  <c:v>2.0</c:v>
                </c:pt>
                <c:pt idx="884">
                  <c:v>2.0</c:v>
                </c:pt>
                <c:pt idx="885">
                  <c:v>6.0</c:v>
                </c:pt>
                <c:pt idx="886">
                  <c:v>3.0</c:v>
                </c:pt>
                <c:pt idx="887">
                  <c:v>1.0</c:v>
                </c:pt>
                <c:pt idx="888">
                  <c:v>2.0</c:v>
                </c:pt>
                <c:pt idx="889">
                  <c:v>7.0</c:v>
                </c:pt>
                <c:pt idx="890">
                  <c:v>5.0</c:v>
                </c:pt>
                <c:pt idx="891">
                  <c:v>2.0</c:v>
                </c:pt>
                <c:pt idx="892">
                  <c:v>0.0</c:v>
                </c:pt>
                <c:pt idx="893">
                  <c:v>19.0</c:v>
                </c:pt>
                <c:pt idx="894">
                  <c:v>4.0</c:v>
                </c:pt>
                <c:pt idx="895">
                  <c:v>19.0</c:v>
                </c:pt>
                <c:pt idx="896">
                  <c:v>2.0</c:v>
                </c:pt>
                <c:pt idx="897">
                  <c:v>3.0</c:v>
                </c:pt>
                <c:pt idx="898">
                  <c:v>0.0</c:v>
                </c:pt>
                <c:pt idx="899">
                  <c:v>0.0</c:v>
                </c:pt>
                <c:pt idx="900">
                  <c:v>3.0</c:v>
                </c:pt>
                <c:pt idx="901">
                  <c:v>5.0</c:v>
                </c:pt>
                <c:pt idx="902">
                  <c:v>0.0</c:v>
                </c:pt>
                <c:pt idx="903">
                  <c:v>4.0</c:v>
                </c:pt>
                <c:pt idx="904">
                  <c:v>0.0</c:v>
                </c:pt>
                <c:pt idx="905">
                  <c:v>1.0</c:v>
                </c:pt>
                <c:pt idx="906">
                  <c:v>0.0</c:v>
                </c:pt>
                <c:pt idx="907">
                  <c:v>8.0</c:v>
                </c:pt>
                <c:pt idx="908">
                  <c:v>0.0</c:v>
                </c:pt>
                <c:pt idx="909">
                  <c:v>5.0</c:v>
                </c:pt>
                <c:pt idx="910">
                  <c:v>0.0</c:v>
                </c:pt>
                <c:pt idx="911">
                  <c:v>0.0</c:v>
                </c:pt>
                <c:pt idx="912">
                  <c:v>19.0</c:v>
                </c:pt>
                <c:pt idx="913">
                  <c:v>4.0</c:v>
                </c:pt>
                <c:pt idx="914">
                  <c:v>0.0</c:v>
                </c:pt>
                <c:pt idx="915">
                  <c:v>5.0</c:v>
                </c:pt>
                <c:pt idx="916">
                  <c:v>0.0</c:v>
                </c:pt>
                <c:pt idx="917">
                  <c:v>0.0</c:v>
                </c:pt>
                <c:pt idx="918">
                  <c:v>12.0</c:v>
                </c:pt>
                <c:pt idx="919">
                  <c:v>1.0</c:v>
                </c:pt>
                <c:pt idx="920">
                  <c:v>0.0</c:v>
                </c:pt>
                <c:pt idx="921">
                  <c:v>9.0</c:v>
                </c:pt>
                <c:pt idx="922">
                  <c:v>0.0</c:v>
                </c:pt>
                <c:pt idx="923">
                  <c:v>0.0</c:v>
                </c:pt>
                <c:pt idx="924">
                  <c:v>9.0</c:v>
                </c:pt>
                <c:pt idx="925">
                  <c:v>6.0</c:v>
                </c:pt>
                <c:pt idx="926">
                  <c:v>16.0</c:v>
                </c:pt>
                <c:pt idx="927">
                  <c:v>1.0</c:v>
                </c:pt>
                <c:pt idx="928">
                  <c:v>1.0</c:v>
                </c:pt>
                <c:pt idx="929">
                  <c:v>0.0</c:v>
                </c:pt>
                <c:pt idx="930">
                  <c:v>8.0</c:v>
                </c:pt>
                <c:pt idx="931">
                  <c:v>7.0</c:v>
                </c:pt>
                <c:pt idx="932">
                  <c:v>2.0</c:v>
                </c:pt>
                <c:pt idx="933">
                  <c:v>6.0</c:v>
                </c:pt>
                <c:pt idx="934">
                  <c:v>0.0</c:v>
                </c:pt>
                <c:pt idx="935">
                  <c:v>2.0</c:v>
                </c:pt>
                <c:pt idx="936">
                  <c:v>5.0</c:v>
                </c:pt>
                <c:pt idx="937">
                  <c:v>0.0</c:v>
                </c:pt>
                <c:pt idx="938">
                  <c:v>9.0</c:v>
                </c:pt>
                <c:pt idx="939">
                  <c:v>1.0</c:v>
                </c:pt>
                <c:pt idx="940">
                  <c:v>6.0</c:v>
                </c:pt>
                <c:pt idx="941">
                  <c:v>0.0</c:v>
                </c:pt>
                <c:pt idx="942">
                  <c:v>0.0</c:v>
                </c:pt>
                <c:pt idx="943">
                  <c:v>0.0</c:v>
                </c:pt>
                <c:pt idx="944">
                  <c:v>0.0</c:v>
                </c:pt>
                <c:pt idx="945">
                  <c:v>0.0</c:v>
                </c:pt>
                <c:pt idx="946">
                  <c:v>5.0</c:v>
                </c:pt>
                <c:pt idx="947">
                  <c:v>6.0</c:v>
                </c:pt>
                <c:pt idx="948">
                  <c:v>0.0</c:v>
                </c:pt>
                <c:pt idx="949">
                  <c:v>0.0</c:v>
                </c:pt>
                <c:pt idx="950">
                  <c:v>5.0</c:v>
                </c:pt>
                <c:pt idx="951">
                  <c:v>0.0</c:v>
                </c:pt>
                <c:pt idx="952">
                  <c:v>1.0</c:v>
                </c:pt>
                <c:pt idx="953">
                  <c:v>0.0</c:v>
                </c:pt>
                <c:pt idx="954">
                  <c:v>7.0</c:v>
                </c:pt>
                <c:pt idx="955">
                  <c:v>19.0</c:v>
                </c:pt>
                <c:pt idx="956">
                  <c:v>6.0</c:v>
                </c:pt>
                <c:pt idx="957">
                  <c:v>17.0</c:v>
                </c:pt>
                <c:pt idx="958">
                  <c:v>0.0</c:v>
                </c:pt>
                <c:pt idx="959">
                  <c:v>0.0</c:v>
                </c:pt>
                <c:pt idx="960">
                  <c:v>14.0</c:v>
                </c:pt>
                <c:pt idx="961">
                  <c:v>0.0</c:v>
                </c:pt>
                <c:pt idx="962">
                  <c:v>0.0</c:v>
                </c:pt>
                <c:pt idx="963">
                  <c:v>7.0</c:v>
                </c:pt>
                <c:pt idx="964">
                  <c:v>0.0</c:v>
                </c:pt>
                <c:pt idx="965">
                  <c:v>1.0</c:v>
                </c:pt>
                <c:pt idx="966">
                  <c:v>3.0</c:v>
                </c:pt>
                <c:pt idx="967">
                  <c:v>0.0</c:v>
                </c:pt>
                <c:pt idx="968">
                  <c:v>0.0</c:v>
                </c:pt>
                <c:pt idx="969">
                  <c:v>2.0</c:v>
                </c:pt>
                <c:pt idx="970">
                  <c:v>0.0</c:v>
                </c:pt>
                <c:pt idx="971">
                  <c:v>3.0</c:v>
                </c:pt>
                <c:pt idx="972">
                  <c:v>3.0</c:v>
                </c:pt>
                <c:pt idx="973">
                  <c:v>2.0</c:v>
                </c:pt>
                <c:pt idx="974">
                  <c:v>1.0</c:v>
                </c:pt>
                <c:pt idx="975">
                  <c:v>6.0</c:v>
                </c:pt>
                <c:pt idx="976">
                  <c:v>0.0</c:v>
                </c:pt>
                <c:pt idx="977">
                  <c:v>0.0</c:v>
                </c:pt>
                <c:pt idx="978">
                  <c:v>0.0</c:v>
                </c:pt>
                <c:pt idx="979">
                  <c:v>5.0</c:v>
                </c:pt>
                <c:pt idx="980">
                  <c:v>4.0</c:v>
                </c:pt>
                <c:pt idx="981">
                  <c:v>1.0</c:v>
                </c:pt>
                <c:pt idx="982">
                  <c:v>2.0</c:v>
                </c:pt>
                <c:pt idx="983">
                  <c:v>13.0</c:v>
                </c:pt>
                <c:pt idx="984">
                  <c:v>5.0</c:v>
                </c:pt>
                <c:pt idx="985">
                  <c:v>0.0</c:v>
                </c:pt>
                <c:pt idx="986">
                  <c:v>3.0</c:v>
                </c:pt>
                <c:pt idx="987">
                  <c:v>0.0</c:v>
                </c:pt>
                <c:pt idx="988">
                  <c:v>7.0</c:v>
                </c:pt>
                <c:pt idx="989">
                  <c:v>2.0</c:v>
                </c:pt>
                <c:pt idx="990">
                  <c:v>7.0</c:v>
                </c:pt>
                <c:pt idx="991">
                  <c:v>3.0</c:v>
                </c:pt>
                <c:pt idx="992">
                  <c:v>7.0</c:v>
                </c:pt>
                <c:pt idx="993">
                  <c:v>1.0</c:v>
                </c:pt>
                <c:pt idx="994">
                  <c:v>1.0</c:v>
                </c:pt>
                <c:pt idx="995">
                  <c:v>0.0</c:v>
                </c:pt>
                <c:pt idx="996">
                  <c:v>10.0</c:v>
                </c:pt>
                <c:pt idx="997">
                  <c:v>1.0</c:v>
                </c:pt>
                <c:pt idx="998">
                  <c:v>6.0</c:v>
                </c:pt>
                <c:pt idx="999">
                  <c:v>0.0</c:v>
                </c:pt>
              </c:numCache>
            </c:numRef>
          </c:yVal>
          <c:smooth val="0"/>
        </c:ser>
        <c:ser>
          <c:idx val="1"/>
          <c:order val="2"/>
          <c:tx>
            <c:v>Ghostery Max Protection</c:v>
          </c:tx>
          <c:spPr>
            <a:ln w="25400" cap="rnd">
              <a:noFill/>
              <a:round/>
            </a:ln>
            <a:effectLst/>
          </c:spPr>
          <c:marker>
            <c:symbol val="circle"/>
            <c:size val="3"/>
            <c:spPr>
              <a:solidFill>
                <a:srgbClr val="FF0000"/>
              </a:solidFill>
              <a:ln w="9525">
                <a:solidFill>
                  <a:srgbClr val="FF0000"/>
                </a:solidFill>
              </a:ln>
              <a:effectLst/>
            </c:spPr>
          </c:marker>
          <c:xVal>
            <c:numRef>
              <c:f>'scatterplot-fpd-ghostery-max'!$A$2:$A$1001</c:f>
              <c:numCache>
                <c:formatCode>General</c:formatCode>
                <c:ptCount val="10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pt idx="580">
                  <c:v>581.0</c:v>
                </c:pt>
                <c:pt idx="581">
                  <c:v>582.0</c:v>
                </c:pt>
                <c:pt idx="582">
                  <c:v>583.0</c:v>
                </c:pt>
                <c:pt idx="583">
                  <c:v>584.0</c:v>
                </c:pt>
                <c:pt idx="584">
                  <c:v>585.0</c:v>
                </c:pt>
                <c:pt idx="585">
                  <c:v>586.0</c:v>
                </c:pt>
                <c:pt idx="586">
                  <c:v>587.0</c:v>
                </c:pt>
                <c:pt idx="587">
                  <c:v>588.0</c:v>
                </c:pt>
                <c:pt idx="588">
                  <c:v>589.0</c:v>
                </c:pt>
                <c:pt idx="589">
                  <c:v>590.0</c:v>
                </c:pt>
                <c:pt idx="590">
                  <c:v>591.0</c:v>
                </c:pt>
                <c:pt idx="591">
                  <c:v>592.0</c:v>
                </c:pt>
                <c:pt idx="592">
                  <c:v>593.0</c:v>
                </c:pt>
                <c:pt idx="593">
                  <c:v>594.0</c:v>
                </c:pt>
                <c:pt idx="594">
                  <c:v>595.0</c:v>
                </c:pt>
                <c:pt idx="595">
                  <c:v>596.0</c:v>
                </c:pt>
                <c:pt idx="596">
                  <c:v>597.0</c:v>
                </c:pt>
                <c:pt idx="597">
                  <c:v>598.0</c:v>
                </c:pt>
                <c:pt idx="598">
                  <c:v>599.0</c:v>
                </c:pt>
                <c:pt idx="599">
                  <c:v>600.0</c:v>
                </c:pt>
                <c:pt idx="600">
                  <c:v>601.0</c:v>
                </c:pt>
                <c:pt idx="601">
                  <c:v>602.0</c:v>
                </c:pt>
                <c:pt idx="602">
                  <c:v>603.0</c:v>
                </c:pt>
                <c:pt idx="603">
                  <c:v>604.0</c:v>
                </c:pt>
                <c:pt idx="604">
                  <c:v>605.0</c:v>
                </c:pt>
                <c:pt idx="605">
                  <c:v>606.0</c:v>
                </c:pt>
                <c:pt idx="606">
                  <c:v>607.0</c:v>
                </c:pt>
                <c:pt idx="607">
                  <c:v>608.0</c:v>
                </c:pt>
                <c:pt idx="608">
                  <c:v>609.0</c:v>
                </c:pt>
                <c:pt idx="609">
                  <c:v>610.0</c:v>
                </c:pt>
                <c:pt idx="610">
                  <c:v>611.0</c:v>
                </c:pt>
                <c:pt idx="611">
                  <c:v>612.0</c:v>
                </c:pt>
                <c:pt idx="612">
                  <c:v>613.0</c:v>
                </c:pt>
                <c:pt idx="613">
                  <c:v>614.0</c:v>
                </c:pt>
                <c:pt idx="614">
                  <c:v>615.0</c:v>
                </c:pt>
                <c:pt idx="615">
                  <c:v>616.0</c:v>
                </c:pt>
                <c:pt idx="616">
                  <c:v>617.0</c:v>
                </c:pt>
                <c:pt idx="617">
                  <c:v>618.0</c:v>
                </c:pt>
                <c:pt idx="618">
                  <c:v>619.0</c:v>
                </c:pt>
                <c:pt idx="619">
                  <c:v>620.0</c:v>
                </c:pt>
                <c:pt idx="620">
                  <c:v>621.0</c:v>
                </c:pt>
                <c:pt idx="621">
                  <c:v>622.0</c:v>
                </c:pt>
                <c:pt idx="622">
                  <c:v>623.0</c:v>
                </c:pt>
                <c:pt idx="623">
                  <c:v>624.0</c:v>
                </c:pt>
                <c:pt idx="624">
                  <c:v>625.0</c:v>
                </c:pt>
                <c:pt idx="625">
                  <c:v>626.0</c:v>
                </c:pt>
                <c:pt idx="626">
                  <c:v>627.0</c:v>
                </c:pt>
                <c:pt idx="627">
                  <c:v>628.0</c:v>
                </c:pt>
                <c:pt idx="628">
                  <c:v>629.0</c:v>
                </c:pt>
                <c:pt idx="629">
                  <c:v>630.0</c:v>
                </c:pt>
                <c:pt idx="630">
                  <c:v>631.0</c:v>
                </c:pt>
                <c:pt idx="631">
                  <c:v>632.0</c:v>
                </c:pt>
                <c:pt idx="632">
                  <c:v>633.0</c:v>
                </c:pt>
                <c:pt idx="633">
                  <c:v>634.0</c:v>
                </c:pt>
                <c:pt idx="634">
                  <c:v>635.0</c:v>
                </c:pt>
                <c:pt idx="635">
                  <c:v>636.0</c:v>
                </c:pt>
                <c:pt idx="636">
                  <c:v>637.0</c:v>
                </c:pt>
                <c:pt idx="637">
                  <c:v>638.0</c:v>
                </c:pt>
                <c:pt idx="638">
                  <c:v>639.0</c:v>
                </c:pt>
                <c:pt idx="639">
                  <c:v>640.0</c:v>
                </c:pt>
                <c:pt idx="640">
                  <c:v>641.0</c:v>
                </c:pt>
                <c:pt idx="641">
                  <c:v>642.0</c:v>
                </c:pt>
                <c:pt idx="642">
                  <c:v>643.0</c:v>
                </c:pt>
                <c:pt idx="643">
                  <c:v>644.0</c:v>
                </c:pt>
                <c:pt idx="644">
                  <c:v>645.0</c:v>
                </c:pt>
                <c:pt idx="645">
                  <c:v>646.0</c:v>
                </c:pt>
                <c:pt idx="646">
                  <c:v>647.0</c:v>
                </c:pt>
                <c:pt idx="647">
                  <c:v>648.0</c:v>
                </c:pt>
                <c:pt idx="648">
                  <c:v>649.0</c:v>
                </c:pt>
                <c:pt idx="649">
                  <c:v>650.0</c:v>
                </c:pt>
                <c:pt idx="650">
                  <c:v>651.0</c:v>
                </c:pt>
                <c:pt idx="651">
                  <c:v>652.0</c:v>
                </c:pt>
                <c:pt idx="652">
                  <c:v>653.0</c:v>
                </c:pt>
                <c:pt idx="653">
                  <c:v>654.0</c:v>
                </c:pt>
                <c:pt idx="654">
                  <c:v>655.0</c:v>
                </c:pt>
                <c:pt idx="655">
                  <c:v>656.0</c:v>
                </c:pt>
                <c:pt idx="656">
                  <c:v>657.0</c:v>
                </c:pt>
                <c:pt idx="657">
                  <c:v>658.0</c:v>
                </c:pt>
                <c:pt idx="658">
                  <c:v>659.0</c:v>
                </c:pt>
                <c:pt idx="659">
                  <c:v>660.0</c:v>
                </c:pt>
                <c:pt idx="660">
                  <c:v>661.0</c:v>
                </c:pt>
                <c:pt idx="661">
                  <c:v>662.0</c:v>
                </c:pt>
                <c:pt idx="662">
                  <c:v>663.0</c:v>
                </c:pt>
                <c:pt idx="663">
                  <c:v>664.0</c:v>
                </c:pt>
                <c:pt idx="664">
                  <c:v>665.0</c:v>
                </c:pt>
                <c:pt idx="665">
                  <c:v>666.0</c:v>
                </c:pt>
                <c:pt idx="666">
                  <c:v>667.0</c:v>
                </c:pt>
                <c:pt idx="667">
                  <c:v>668.0</c:v>
                </c:pt>
                <c:pt idx="668">
                  <c:v>669.0</c:v>
                </c:pt>
                <c:pt idx="669">
                  <c:v>670.0</c:v>
                </c:pt>
                <c:pt idx="670">
                  <c:v>671.0</c:v>
                </c:pt>
                <c:pt idx="671">
                  <c:v>672.0</c:v>
                </c:pt>
                <c:pt idx="672">
                  <c:v>673.0</c:v>
                </c:pt>
                <c:pt idx="673">
                  <c:v>674.0</c:v>
                </c:pt>
                <c:pt idx="674">
                  <c:v>675.0</c:v>
                </c:pt>
                <c:pt idx="675">
                  <c:v>676.0</c:v>
                </c:pt>
                <c:pt idx="676">
                  <c:v>677.0</c:v>
                </c:pt>
                <c:pt idx="677">
                  <c:v>678.0</c:v>
                </c:pt>
                <c:pt idx="678">
                  <c:v>679.0</c:v>
                </c:pt>
                <c:pt idx="679">
                  <c:v>680.0</c:v>
                </c:pt>
                <c:pt idx="680">
                  <c:v>681.0</c:v>
                </c:pt>
                <c:pt idx="681">
                  <c:v>682.0</c:v>
                </c:pt>
                <c:pt idx="682">
                  <c:v>683.0</c:v>
                </c:pt>
                <c:pt idx="683">
                  <c:v>684.0</c:v>
                </c:pt>
                <c:pt idx="684">
                  <c:v>685.0</c:v>
                </c:pt>
                <c:pt idx="685">
                  <c:v>686.0</c:v>
                </c:pt>
                <c:pt idx="686">
                  <c:v>687.0</c:v>
                </c:pt>
                <c:pt idx="687">
                  <c:v>688.0</c:v>
                </c:pt>
                <c:pt idx="688">
                  <c:v>689.0</c:v>
                </c:pt>
                <c:pt idx="689">
                  <c:v>690.0</c:v>
                </c:pt>
                <c:pt idx="690">
                  <c:v>691.0</c:v>
                </c:pt>
                <c:pt idx="691">
                  <c:v>692.0</c:v>
                </c:pt>
                <c:pt idx="692">
                  <c:v>693.0</c:v>
                </c:pt>
                <c:pt idx="693">
                  <c:v>694.0</c:v>
                </c:pt>
                <c:pt idx="694">
                  <c:v>695.0</c:v>
                </c:pt>
                <c:pt idx="695">
                  <c:v>696.0</c:v>
                </c:pt>
                <c:pt idx="696">
                  <c:v>697.0</c:v>
                </c:pt>
                <c:pt idx="697">
                  <c:v>698.0</c:v>
                </c:pt>
                <c:pt idx="698">
                  <c:v>699.0</c:v>
                </c:pt>
                <c:pt idx="699">
                  <c:v>700.0</c:v>
                </c:pt>
                <c:pt idx="700">
                  <c:v>701.0</c:v>
                </c:pt>
                <c:pt idx="701">
                  <c:v>702.0</c:v>
                </c:pt>
                <c:pt idx="702">
                  <c:v>703.0</c:v>
                </c:pt>
                <c:pt idx="703">
                  <c:v>704.0</c:v>
                </c:pt>
                <c:pt idx="704">
                  <c:v>705.0</c:v>
                </c:pt>
                <c:pt idx="705">
                  <c:v>706.0</c:v>
                </c:pt>
                <c:pt idx="706">
                  <c:v>707.0</c:v>
                </c:pt>
                <c:pt idx="707">
                  <c:v>708.0</c:v>
                </c:pt>
                <c:pt idx="708">
                  <c:v>709.0</c:v>
                </c:pt>
                <c:pt idx="709">
                  <c:v>710.0</c:v>
                </c:pt>
                <c:pt idx="710">
                  <c:v>711.0</c:v>
                </c:pt>
                <c:pt idx="711">
                  <c:v>712.0</c:v>
                </c:pt>
                <c:pt idx="712">
                  <c:v>713.0</c:v>
                </c:pt>
                <c:pt idx="713">
                  <c:v>714.0</c:v>
                </c:pt>
                <c:pt idx="714">
                  <c:v>715.0</c:v>
                </c:pt>
                <c:pt idx="715">
                  <c:v>716.0</c:v>
                </c:pt>
                <c:pt idx="716">
                  <c:v>717.0</c:v>
                </c:pt>
                <c:pt idx="717">
                  <c:v>718.0</c:v>
                </c:pt>
                <c:pt idx="718">
                  <c:v>719.0</c:v>
                </c:pt>
                <c:pt idx="719">
                  <c:v>720.0</c:v>
                </c:pt>
                <c:pt idx="720">
                  <c:v>721.0</c:v>
                </c:pt>
                <c:pt idx="721">
                  <c:v>722.0</c:v>
                </c:pt>
                <c:pt idx="722">
                  <c:v>723.0</c:v>
                </c:pt>
                <c:pt idx="723">
                  <c:v>724.0</c:v>
                </c:pt>
                <c:pt idx="724">
                  <c:v>725.0</c:v>
                </c:pt>
                <c:pt idx="725">
                  <c:v>726.0</c:v>
                </c:pt>
                <c:pt idx="726">
                  <c:v>727.0</c:v>
                </c:pt>
                <c:pt idx="727">
                  <c:v>728.0</c:v>
                </c:pt>
                <c:pt idx="728">
                  <c:v>729.0</c:v>
                </c:pt>
                <c:pt idx="729">
                  <c:v>730.0</c:v>
                </c:pt>
                <c:pt idx="730">
                  <c:v>731.0</c:v>
                </c:pt>
                <c:pt idx="731">
                  <c:v>732.0</c:v>
                </c:pt>
                <c:pt idx="732">
                  <c:v>733.0</c:v>
                </c:pt>
                <c:pt idx="733">
                  <c:v>734.0</c:v>
                </c:pt>
                <c:pt idx="734">
                  <c:v>735.0</c:v>
                </c:pt>
                <c:pt idx="735">
                  <c:v>736.0</c:v>
                </c:pt>
                <c:pt idx="736">
                  <c:v>737.0</c:v>
                </c:pt>
                <c:pt idx="737">
                  <c:v>738.0</c:v>
                </c:pt>
                <c:pt idx="738">
                  <c:v>739.0</c:v>
                </c:pt>
                <c:pt idx="739">
                  <c:v>740.0</c:v>
                </c:pt>
                <c:pt idx="740">
                  <c:v>741.0</c:v>
                </c:pt>
                <c:pt idx="741">
                  <c:v>742.0</c:v>
                </c:pt>
                <c:pt idx="742">
                  <c:v>743.0</c:v>
                </c:pt>
                <c:pt idx="743">
                  <c:v>744.0</c:v>
                </c:pt>
                <c:pt idx="744">
                  <c:v>745.0</c:v>
                </c:pt>
                <c:pt idx="745">
                  <c:v>746.0</c:v>
                </c:pt>
                <c:pt idx="746">
                  <c:v>747.0</c:v>
                </c:pt>
                <c:pt idx="747">
                  <c:v>748.0</c:v>
                </c:pt>
                <c:pt idx="748">
                  <c:v>749.0</c:v>
                </c:pt>
                <c:pt idx="749">
                  <c:v>750.0</c:v>
                </c:pt>
                <c:pt idx="750">
                  <c:v>751.0</c:v>
                </c:pt>
                <c:pt idx="751">
                  <c:v>752.0</c:v>
                </c:pt>
                <c:pt idx="752">
                  <c:v>753.0</c:v>
                </c:pt>
                <c:pt idx="753">
                  <c:v>754.0</c:v>
                </c:pt>
                <c:pt idx="754">
                  <c:v>755.0</c:v>
                </c:pt>
                <c:pt idx="755">
                  <c:v>756.0</c:v>
                </c:pt>
                <c:pt idx="756">
                  <c:v>757.0</c:v>
                </c:pt>
                <c:pt idx="757">
                  <c:v>758.0</c:v>
                </c:pt>
                <c:pt idx="758">
                  <c:v>759.0</c:v>
                </c:pt>
                <c:pt idx="759">
                  <c:v>760.0</c:v>
                </c:pt>
                <c:pt idx="760">
                  <c:v>761.0</c:v>
                </c:pt>
                <c:pt idx="761">
                  <c:v>762.0</c:v>
                </c:pt>
                <c:pt idx="762">
                  <c:v>763.0</c:v>
                </c:pt>
                <c:pt idx="763">
                  <c:v>764.0</c:v>
                </c:pt>
                <c:pt idx="764">
                  <c:v>765.0</c:v>
                </c:pt>
                <c:pt idx="765">
                  <c:v>766.0</c:v>
                </c:pt>
                <c:pt idx="766">
                  <c:v>767.0</c:v>
                </c:pt>
                <c:pt idx="767">
                  <c:v>768.0</c:v>
                </c:pt>
                <c:pt idx="768">
                  <c:v>769.0</c:v>
                </c:pt>
                <c:pt idx="769">
                  <c:v>770.0</c:v>
                </c:pt>
                <c:pt idx="770">
                  <c:v>771.0</c:v>
                </c:pt>
                <c:pt idx="771">
                  <c:v>772.0</c:v>
                </c:pt>
                <c:pt idx="772">
                  <c:v>773.0</c:v>
                </c:pt>
                <c:pt idx="773">
                  <c:v>774.0</c:v>
                </c:pt>
                <c:pt idx="774">
                  <c:v>775.0</c:v>
                </c:pt>
                <c:pt idx="775">
                  <c:v>776.0</c:v>
                </c:pt>
                <c:pt idx="776">
                  <c:v>777.0</c:v>
                </c:pt>
                <c:pt idx="777">
                  <c:v>778.0</c:v>
                </c:pt>
                <c:pt idx="778">
                  <c:v>779.0</c:v>
                </c:pt>
                <c:pt idx="779">
                  <c:v>780.0</c:v>
                </c:pt>
                <c:pt idx="780">
                  <c:v>781.0</c:v>
                </c:pt>
                <c:pt idx="781">
                  <c:v>782.0</c:v>
                </c:pt>
                <c:pt idx="782">
                  <c:v>783.0</c:v>
                </c:pt>
                <c:pt idx="783">
                  <c:v>784.0</c:v>
                </c:pt>
                <c:pt idx="784">
                  <c:v>785.0</c:v>
                </c:pt>
                <c:pt idx="785">
                  <c:v>786.0</c:v>
                </c:pt>
                <c:pt idx="786">
                  <c:v>787.0</c:v>
                </c:pt>
                <c:pt idx="787">
                  <c:v>788.0</c:v>
                </c:pt>
                <c:pt idx="788">
                  <c:v>789.0</c:v>
                </c:pt>
                <c:pt idx="789">
                  <c:v>790.0</c:v>
                </c:pt>
                <c:pt idx="790">
                  <c:v>791.0</c:v>
                </c:pt>
                <c:pt idx="791">
                  <c:v>792.0</c:v>
                </c:pt>
                <c:pt idx="792">
                  <c:v>793.0</c:v>
                </c:pt>
                <c:pt idx="793">
                  <c:v>794.0</c:v>
                </c:pt>
                <c:pt idx="794">
                  <c:v>795.0</c:v>
                </c:pt>
                <c:pt idx="795">
                  <c:v>796.0</c:v>
                </c:pt>
                <c:pt idx="796">
                  <c:v>797.0</c:v>
                </c:pt>
                <c:pt idx="797">
                  <c:v>798.0</c:v>
                </c:pt>
                <c:pt idx="798">
                  <c:v>799.0</c:v>
                </c:pt>
                <c:pt idx="799">
                  <c:v>800.0</c:v>
                </c:pt>
                <c:pt idx="800">
                  <c:v>801.0</c:v>
                </c:pt>
                <c:pt idx="801">
                  <c:v>802.0</c:v>
                </c:pt>
                <c:pt idx="802">
                  <c:v>803.0</c:v>
                </c:pt>
                <c:pt idx="803">
                  <c:v>804.0</c:v>
                </c:pt>
                <c:pt idx="804">
                  <c:v>805.0</c:v>
                </c:pt>
                <c:pt idx="805">
                  <c:v>806.0</c:v>
                </c:pt>
                <c:pt idx="806">
                  <c:v>807.0</c:v>
                </c:pt>
                <c:pt idx="807">
                  <c:v>808.0</c:v>
                </c:pt>
                <c:pt idx="808">
                  <c:v>809.0</c:v>
                </c:pt>
                <c:pt idx="809">
                  <c:v>810.0</c:v>
                </c:pt>
                <c:pt idx="810">
                  <c:v>811.0</c:v>
                </c:pt>
                <c:pt idx="811">
                  <c:v>812.0</c:v>
                </c:pt>
                <c:pt idx="812">
                  <c:v>813.0</c:v>
                </c:pt>
                <c:pt idx="813">
                  <c:v>814.0</c:v>
                </c:pt>
                <c:pt idx="814">
                  <c:v>815.0</c:v>
                </c:pt>
                <c:pt idx="815">
                  <c:v>816.0</c:v>
                </c:pt>
                <c:pt idx="816">
                  <c:v>817.0</c:v>
                </c:pt>
                <c:pt idx="817">
                  <c:v>818.0</c:v>
                </c:pt>
                <c:pt idx="818">
                  <c:v>819.0</c:v>
                </c:pt>
                <c:pt idx="819">
                  <c:v>820.0</c:v>
                </c:pt>
                <c:pt idx="820">
                  <c:v>821.0</c:v>
                </c:pt>
                <c:pt idx="821">
                  <c:v>822.0</c:v>
                </c:pt>
                <c:pt idx="822">
                  <c:v>823.0</c:v>
                </c:pt>
                <c:pt idx="823">
                  <c:v>824.0</c:v>
                </c:pt>
                <c:pt idx="824">
                  <c:v>825.0</c:v>
                </c:pt>
                <c:pt idx="825">
                  <c:v>826.0</c:v>
                </c:pt>
                <c:pt idx="826">
                  <c:v>827.0</c:v>
                </c:pt>
                <c:pt idx="827">
                  <c:v>828.0</c:v>
                </c:pt>
                <c:pt idx="828">
                  <c:v>829.0</c:v>
                </c:pt>
                <c:pt idx="829">
                  <c:v>830.0</c:v>
                </c:pt>
                <c:pt idx="830">
                  <c:v>831.0</c:v>
                </c:pt>
                <c:pt idx="831">
                  <c:v>832.0</c:v>
                </c:pt>
                <c:pt idx="832">
                  <c:v>833.0</c:v>
                </c:pt>
                <c:pt idx="833">
                  <c:v>834.0</c:v>
                </c:pt>
                <c:pt idx="834">
                  <c:v>835.0</c:v>
                </c:pt>
                <c:pt idx="835">
                  <c:v>836.0</c:v>
                </c:pt>
                <c:pt idx="836">
                  <c:v>837.0</c:v>
                </c:pt>
                <c:pt idx="837">
                  <c:v>838.0</c:v>
                </c:pt>
                <c:pt idx="838">
                  <c:v>839.0</c:v>
                </c:pt>
                <c:pt idx="839">
                  <c:v>840.0</c:v>
                </c:pt>
                <c:pt idx="840">
                  <c:v>841.0</c:v>
                </c:pt>
                <c:pt idx="841">
                  <c:v>842.0</c:v>
                </c:pt>
                <c:pt idx="842">
                  <c:v>843.0</c:v>
                </c:pt>
                <c:pt idx="843">
                  <c:v>844.0</c:v>
                </c:pt>
                <c:pt idx="844">
                  <c:v>845.0</c:v>
                </c:pt>
                <c:pt idx="845">
                  <c:v>846.0</c:v>
                </c:pt>
                <c:pt idx="846">
                  <c:v>847.0</c:v>
                </c:pt>
                <c:pt idx="847">
                  <c:v>848.0</c:v>
                </c:pt>
                <c:pt idx="848">
                  <c:v>849.0</c:v>
                </c:pt>
                <c:pt idx="849">
                  <c:v>850.0</c:v>
                </c:pt>
                <c:pt idx="850">
                  <c:v>851.0</c:v>
                </c:pt>
                <c:pt idx="851">
                  <c:v>852.0</c:v>
                </c:pt>
                <c:pt idx="852">
                  <c:v>853.0</c:v>
                </c:pt>
                <c:pt idx="853">
                  <c:v>854.0</c:v>
                </c:pt>
                <c:pt idx="854">
                  <c:v>855.0</c:v>
                </c:pt>
                <c:pt idx="855">
                  <c:v>856.0</c:v>
                </c:pt>
                <c:pt idx="856">
                  <c:v>857.0</c:v>
                </c:pt>
                <c:pt idx="857">
                  <c:v>858.0</c:v>
                </c:pt>
                <c:pt idx="858">
                  <c:v>859.0</c:v>
                </c:pt>
                <c:pt idx="859">
                  <c:v>860.0</c:v>
                </c:pt>
                <c:pt idx="860">
                  <c:v>861.0</c:v>
                </c:pt>
                <c:pt idx="861">
                  <c:v>862.0</c:v>
                </c:pt>
                <c:pt idx="862">
                  <c:v>863.0</c:v>
                </c:pt>
                <c:pt idx="863">
                  <c:v>864.0</c:v>
                </c:pt>
                <c:pt idx="864">
                  <c:v>865.0</c:v>
                </c:pt>
                <c:pt idx="865">
                  <c:v>866.0</c:v>
                </c:pt>
                <c:pt idx="866">
                  <c:v>867.0</c:v>
                </c:pt>
                <c:pt idx="867">
                  <c:v>868.0</c:v>
                </c:pt>
                <c:pt idx="868">
                  <c:v>869.0</c:v>
                </c:pt>
                <c:pt idx="869">
                  <c:v>870.0</c:v>
                </c:pt>
                <c:pt idx="870">
                  <c:v>871.0</c:v>
                </c:pt>
                <c:pt idx="871">
                  <c:v>872.0</c:v>
                </c:pt>
                <c:pt idx="872">
                  <c:v>873.0</c:v>
                </c:pt>
                <c:pt idx="873">
                  <c:v>874.0</c:v>
                </c:pt>
                <c:pt idx="874">
                  <c:v>875.0</c:v>
                </c:pt>
                <c:pt idx="875">
                  <c:v>876.0</c:v>
                </c:pt>
                <c:pt idx="876">
                  <c:v>877.0</c:v>
                </c:pt>
                <c:pt idx="877">
                  <c:v>878.0</c:v>
                </c:pt>
                <c:pt idx="878">
                  <c:v>879.0</c:v>
                </c:pt>
                <c:pt idx="879">
                  <c:v>880.0</c:v>
                </c:pt>
                <c:pt idx="880">
                  <c:v>881.0</c:v>
                </c:pt>
                <c:pt idx="881">
                  <c:v>882.0</c:v>
                </c:pt>
                <c:pt idx="882">
                  <c:v>883.0</c:v>
                </c:pt>
                <c:pt idx="883">
                  <c:v>884.0</c:v>
                </c:pt>
                <c:pt idx="884">
                  <c:v>885.0</c:v>
                </c:pt>
                <c:pt idx="885">
                  <c:v>886.0</c:v>
                </c:pt>
                <c:pt idx="886">
                  <c:v>887.0</c:v>
                </c:pt>
                <c:pt idx="887">
                  <c:v>888.0</c:v>
                </c:pt>
                <c:pt idx="888">
                  <c:v>889.0</c:v>
                </c:pt>
                <c:pt idx="889">
                  <c:v>890.0</c:v>
                </c:pt>
                <c:pt idx="890">
                  <c:v>891.0</c:v>
                </c:pt>
                <c:pt idx="891">
                  <c:v>892.0</c:v>
                </c:pt>
                <c:pt idx="892">
                  <c:v>893.0</c:v>
                </c:pt>
                <c:pt idx="893">
                  <c:v>894.0</c:v>
                </c:pt>
                <c:pt idx="894">
                  <c:v>895.0</c:v>
                </c:pt>
                <c:pt idx="895">
                  <c:v>896.0</c:v>
                </c:pt>
                <c:pt idx="896">
                  <c:v>897.0</c:v>
                </c:pt>
                <c:pt idx="897">
                  <c:v>898.0</c:v>
                </c:pt>
                <c:pt idx="898">
                  <c:v>899.0</c:v>
                </c:pt>
                <c:pt idx="899">
                  <c:v>900.0</c:v>
                </c:pt>
                <c:pt idx="900">
                  <c:v>901.0</c:v>
                </c:pt>
                <c:pt idx="901">
                  <c:v>902.0</c:v>
                </c:pt>
                <c:pt idx="902">
                  <c:v>903.0</c:v>
                </c:pt>
                <c:pt idx="903">
                  <c:v>904.0</c:v>
                </c:pt>
                <c:pt idx="904">
                  <c:v>905.0</c:v>
                </c:pt>
                <c:pt idx="905">
                  <c:v>906.0</c:v>
                </c:pt>
                <c:pt idx="906">
                  <c:v>907.0</c:v>
                </c:pt>
                <c:pt idx="907">
                  <c:v>908.0</c:v>
                </c:pt>
                <c:pt idx="908">
                  <c:v>909.0</c:v>
                </c:pt>
                <c:pt idx="909">
                  <c:v>910.0</c:v>
                </c:pt>
                <c:pt idx="910">
                  <c:v>911.0</c:v>
                </c:pt>
                <c:pt idx="911">
                  <c:v>912.0</c:v>
                </c:pt>
                <c:pt idx="912">
                  <c:v>913.0</c:v>
                </c:pt>
                <c:pt idx="913">
                  <c:v>914.0</c:v>
                </c:pt>
                <c:pt idx="914">
                  <c:v>915.0</c:v>
                </c:pt>
                <c:pt idx="915">
                  <c:v>916.0</c:v>
                </c:pt>
                <c:pt idx="916">
                  <c:v>917.0</c:v>
                </c:pt>
                <c:pt idx="917">
                  <c:v>918.0</c:v>
                </c:pt>
                <c:pt idx="918">
                  <c:v>919.0</c:v>
                </c:pt>
                <c:pt idx="919">
                  <c:v>920.0</c:v>
                </c:pt>
                <c:pt idx="920">
                  <c:v>921.0</c:v>
                </c:pt>
                <c:pt idx="921">
                  <c:v>922.0</c:v>
                </c:pt>
                <c:pt idx="922">
                  <c:v>923.0</c:v>
                </c:pt>
                <c:pt idx="923">
                  <c:v>924.0</c:v>
                </c:pt>
                <c:pt idx="924">
                  <c:v>925.0</c:v>
                </c:pt>
                <c:pt idx="925">
                  <c:v>926.0</c:v>
                </c:pt>
                <c:pt idx="926">
                  <c:v>927.0</c:v>
                </c:pt>
                <c:pt idx="927">
                  <c:v>928.0</c:v>
                </c:pt>
                <c:pt idx="928">
                  <c:v>929.0</c:v>
                </c:pt>
                <c:pt idx="929">
                  <c:v>930.0</c:v>
                </c:pt>
                <c:pt idx="930">
                  <c:v>931.0</c:v>
                </c:pt>
                <c:pt idx="931">
                  <c:v>932.0</c:v>
                </c:pt>
                <c:pt idx="932">
                  <c:v>933.0</c:v>
                </c:pt>
                <c:pt idx="933">
                  <c:v>934.0</c:v>
                </c:pt>
                <c:pt idx="934">
                  <c:v>935.0</c:v>
                </c:pt>
                <c:pt idx="935">
                  <c:v>936.0</c:v>
                </c:pt>
                <c:pt idx="936">
                  <c:v>937.0</c:v>
                </c:pt>
                <c:pt idx="937">
                  <c:v>938.0</c:v>
                </c:pt>
                <c:pt idx="938">
                  <c:v>939.0</c:v>
                </c:pt>
                <c:pt idx="939">
                  <c:v>940.0</c:v>
                </c:pt>
                <c:pt idx="940">
                  <c:v>941.0</c:v>
                </c:pt>
                <c:pt idx="941">
                  <c:v>942.0</c:v>
                </c:pt>
                <c:pt idx="942">
                  <c:v>943.0</c:v>
                </c:pt>
                <c:pt idx="943">
                  <c:v>944.0</c:v>
                </c:pt>
                <c:pt idx="944">
                  <c:v>945.0</c:v>
                </c:pt>
                <c:pt idx="945">
                  <c:v>946.0</c:v>
                </c:pt>
                <c:pt idx="946">
                  <c:v>947.0</c:v>
                </c:pt>
                <c:pt idx="947">
                  <c:v>948.0</c:v>
                </c:pt>
                <c:pt idx="948">
                  <c:v>949.0</c:v>
                </c:pt>
                <c:pt idx="949">
                  <c:v>950.0</c:v>
                </c:pt>
                <c:pt idx="950">
                  <c:v>951.0</c:v>
                </c:pt>
                <c:pt idx="951">
                  <c:v>952.0</c:v>
                </c:pt>
                <c:pt idx="952">
                  <c:v>953.0</c:v>
                </c:pt>
                <c:pt idx="953">
                  <c:v>954.0</c:v>
                </c:pt>
                <c:pt idx="954">
                  <c:v>955.0</c:v>
                </c:pt>
                <c:pt idx="955">
                  <c:v>956.0</c:v>
                </c:pt>
                <c:pt idx="956">
                  <c:v>957.0</c:v>
                </c:pt>
                <c:pt idx="957">
                  <c:v>958.0</c:v>
                </c:pt>
                <c:pt idx="958">
                  <c:v>959.0</c:v>
                </c:pt>
                <c:pt idx="959">
                  <c:v>960.0</c:v>
                </c:pt>
                <c:pt idx="960">
                  <c:v>961.0</c:v>
                </c:pt>
                <c:pt idx="961">
                  <c:v>962.0</c:v>
                </c:pt>
                <c:pt idx="962">
                  <c:v>963.0</c:v>
                </c:pt>
                <c:pt idx="963">
                  <c:v>964.0</c:v>
                </c:pt>
                <c:pt idx="964">
                  <c:v>965.0</c:v>
                </c:pt>
                <c:pt idx="965">
                  <c:v>966.0</c:v>
                </c:pt>
                <c:pt idx="966">
                  <c:v>967.0</c:v>
                </c:pt>
                <c:pt idx="967">
                  <c:v>968.0</c:v>
                </c:pt>
                <c:pt idx="968">
                  <c:v>969.0</c:v>
                </c:pt>
                <c:pt idx="969">
                  <c:v>970.0</c:v>
                </c:pt>
                <c:pt idx="970">
                  <c:v>971.0</c:v>
                </c:pt>
                <c:pt idx="971">
                  <c:v>972.0</c:v>
                </c:pt>
                <c:pt idx="972">
                  <c:v>973.0</c:v>
                </c:pt>
                <c:pt idx="973">
                  <c:v>974.0</c:v>
                </c:pt>
                <c:pt idx="974">
                  <c:v>975.0</c:v>
                </c:pt>
                <c:pt idx="975">
                  <c:v>976.0</c:v>
                </c:pt>
                <c:pt idx="976">
                  <c:v>977.0</c:v>
                </c:pt>
                <c:pt idx="977">
                  <c:v>978.0</c:v>
                </c:pt>
                <c:pt idx="978">
                  <c:v>979.0</c:v>
                </c:pt>
                <c:pt idx="979">
                  <c:v>980.0</c:v>
                </c:pt>
                <c:pt idx="980">
                  <c:v>981.0</c:v>
                </c:pt>
                <c:pt idx="981">
                  <c:v>982.0</c:v>
                </c:pt>
                <c:pt idx="982">
                  <c:v>983.0</c:v>
                </c:pt>
                <c:pt idx="983">
                  <c:v>984.0</c:v>
                </c:pt>
                <c:pt idx="984">
                  <c:v>985.0</c:v>
                </c:pt>
                <c:pt idx="985">
                  <c:v>986.0</c:v>
                </c:pt>
                <c:pt idx="986">
                  <c:v>987.0</c:v>
                </c:pt>
                <c:pt idx="987">
                  <c:v>988.0</c:v>
                </c:pt>
                <c:pt idx="988">
                  <c:v>989.0</c:v>
                </c:pt>
                <c:pt idx="989">
                  <c:v>990.0</c:v>
                </c:pt>
                <c:pt idx="990">
                  <c:v>991.0</c:v>
                </c:pt>
                <c:pt idx="991">
                  <c:v>992.0</c:v>
                </c:pt>
                <c:pt idx="992">
                  <c:v>993.0</c:v>
                </c:pt>
                <c:pt idx="993">
                  <c:v>994.0</c:v>
                </c:pt>
                <c:pt idx="994">
                  <c:v>995.0</c:v>
                </c:pt>
                <c:pt idx="995">
                  <c:v>996.0</c:v>
                </c:pt>
                <c:pt idx="996">
                  <c:v>997.0</c:v>
                </c:pt>
                <c:pt idx="997">
                  <c:v>998.0</c:v>
                </c:pt>
                <c:pt idx="998">
                  <c:v>999.0</c:v>
                </c:pt>
                <c:pt idx="999">
                  <c:v>1000.0</c:v>
                </c:pt>
              </c:numCache>
            </c:numRef>
          </c:xVal>
          <c:yVal>
            <c:numRef>
              <c:f>'scatterplot-fpd-ghostery-max'!$B$2:$B$1001</c:f>
              <c:numCache>
                <c:formatCode>General</c:formatCode>
                <c:ptCount val="1000"/>
                <c:pt idx="0">
                  <c:v>2.0</c:v>
                </c:pt>
                <c:pt idx="1">
                  <c:v>5.0</c:v>
                </c:pt>
                <c:pt idx="2">
                  <c:v>1.0</c:v>
                </c:pt>
                <c:pt idx="3">
                  <c:v>1.0</c:v>
                </c:pt>
                <c:pt idx="4">
                  <c:v>3.0</c:v>
                </c:pt>
                <c:pt idx="5">
                  <c:v>2.0</c:v>
                </c:pt>
                <c:pt idx="6">
                  <c:v>0.0</c:v>
                </c:pt>
                <c:pt idx="7">
                  <c:v>6.0</c:v>
                </c:pt>
                <c:pt idx="8">
                  <c:v>1.0</c:v>
                </c:pt>
                <c:pt idx="9">
                  <c:v>1.0</c:v>
                </c:pt>
                <c:pt idx="10">
                  <c:v>1.0</c:v>
                </c:pt>
                <c:pt idx="11">
                  <c:v>1.0</c:v>
                </c:pt>
                <c:pt idx="12">
                  <c:v>14.0</c:v>
                </c:pt>
                <c:pt idx="13">
                  <c:v>3.0</c:v>
                </c:pt>
                <c:pt idx="14">
                  <c:v>0.0</c:v>
                </c:pt>
                <c:pt idx="15">
                  <c:v>1.0</c:v>
                </c:pt>
                <c:pt idx="16">
                  <c:v>1.0</c:v>
                </c:pt>
                <c:pt idx="17">
                  <c:v>0.0</c:v>
                </c:pt>
                <c:pt idx="18">
                  <c:v>6.0</c:v>
                </c:pt>
                <c:pt idx="19">
                  <c:v>2.0</c:v>
                </c:pt>
                <c:pt idx="20">
                  <c:v>0.0</c:v>
                </c:pt>
                <c:pt idx="21">
                  <c:v>2.0</c:v>
                </c:pt>
                <c:pt idx="22">
                  <c:v>1.0</c:v>
                </c:pt>
                <c:pt idx="23">
                  <c:v>3.0</c:v>
                </c:pt>
                <c:pt idx="24">
                  <c:v>0.0</c:v>
                </c:pt>
                <c:pt idx="25">
                  <c:v>2.0</c:v>
                </c:pt>
                <c:pt idx="26">
                  <c:v>0.0</c:v>
                </c:pt>
                <c:pt idx="27">
                  <c:v>2.0</c:v>
                </c:pt>
                <c:pt idx="28">
                  <c:v>0.0</c:v>
                </c:pt>
                <c:pt idx="29">
                  <c:v>0.0</c:v>
                </c:pt>
                <c:pt idx="30">
                  <c:v>2.0</c:v>
                </c:pt>
                <c:pt idx="31">
                  <c:v>1.0</c:v>
                </c:pt>
                <c:pt idx="32">
                  <c:v>3.0</c:v>
                </c:pt>
                <c:pt idx="33">
                  <c:v>6.0</c:v>
                </c:pt>
                <c:pt idx="34">
                  <c:v>0.0</c:v>
                </c:pt>
                <c:pt idx="35">
                  <c:v>3.0</c:v>
                </c:pt>
                <c:pt idx="36">
                  <c:v>7.0</c:v>
                </c:pt>
                <c:pt idx="37">
                  <c:v>0.0</c:v>
                </c:pt>
                <c:pt idx="38">
                  <c:v>6.0</c:v>
                </c:pt>
                <c:pt idx="39">
                  <c:v>1.0</c:v>
                </c:pt>
                <c:pt idx="40">
                  <c:v>0.0</c:v>
                </c:pt>
                <c:pt idx="41">
                  <c:v>0.0</c:v>
                </c:pt>
                <c:pt idx="42">
                  <c:v>3.0</c:v>
                </c:pt>
                <c:pt idx="43">
                  <c:v>0.0</c:v>
                </c:pt>
                <c:pt idx="44">
                  <c:v>0.0</c:v>
                </c:pt>
                <c:pt idx="45">
                  <c:v>6.0</c:v>
                </c:pt>
                <c:pt idx="46">
                  <c:v>3.0</c:v>
                </c:pt>
                <c:pt idx="47">
                  <c:v>0.0</c:v>
                </c:pt>
                <c:pt idx="48">
                  <c:v>0.0</c:v>
                </c:pt>
                <c:pt idx="49">
                  <c:v>0.0</c:v>
                </c:pt>
                <c:pt idx="50">
                  <c:v>1.0</c:v>
                </c:pt>
                <c:pt idx="51">
                  <c:v>3.0</c:v>
                </c:pt>
                <c:pt idx="52">
                  <c:v>4.0</c:v>
                </c:pt>
                <c:pt idx="53">
                  <c:v>1.0</c:v>
                </c:pt>
                <c:pt idx="54">
                  <c:v>0.0</c:v>
                </c:pt>
                <c:pt idx="55">
                  <c:v>4.0</c:v>
                </c:pt>
                <c:pt idx="56">
                  <c:v>0.0</c:v>
                </c:pt>
                <c:pt idx="57">
                  <c:v>0.0</c:v>
                </c:pt>
                <c:pt idx="58">
                  <c:v>2.0</c:v>
                </c:pt>
                <c:pt idx="59">
                  <c:v>0.0</c:v>
                </c:pt>
                <c:pt idx="60">
                  <c:v>2.0</c:v>
                </c:pt>
                <c:pt idx="61">
                  <c:v>4.0</c:v>
                </c:pt>
                <c:pt idx="62">
                  <c:v>4.0</c:v>
                </c:pt>
                <c:pt idx="63">
                  <c:v>14.0</c:v>
                </c:pt>
                <c:pt idx="64">
                  <c:v>1.0</c:v>
                </c:pt>
                <c:pt idx="65">
                  <c:v>5.0</c:v>
                </c:pt>
                <c:pt idx="66">
                  <c:v>5.0</c:v>
                </c:pt>
                <c:pt idx="67">
                  <c:v>1.0</c:v>
                </c:pt>
                <c:pt idx="68">
                  <c:v>0.0</c:v>
                </c:pt>
                <c:pt idx="69">
                  <c:v>1.0</c:v>
                </c:pt>
                <c:pt idx="70">
                  <c:v>2.0</c:v>
                </c:pt>
                <c:pt idx="71">
                  <c:v>0.0</c:v>
                </c:pt>
                <c:pt idx="72">
                  <c:v>10.0</c:v>
                </c:pt>
                <c:pt idx="73">
                  <c:v>7.0</c:v>
                </c:pt>
                <c:pt idx="74">
                  <c:v>1.0</c:v>
                </c:pt>
                <c:pt idx="75">
                  <c:v>3.0</c:v>
                </c:pt>
                <c:pt idx="76">
                  <c:v>1.0</c:v>
                </c:pt>
                <c:pt idx="77">
                  <c:v>1.0</c:v>
                </c:pt>
                <c:pt idx="78">
                  <c:v>4.0</c:v>
                </c:pt>
                <c:pt idx="79">
                  <c:v>1.0</c:v>
                </c:pt>
                <c:pt idx="80">
                  <c:v>0.0</c:v>
                </c:pt>
                <c:pt idx="81">
                  <c:v>0.0</c:v>
                </c:pt>
                <c:pt idx="82">
                  <c:v>0.0</c:v>
                </c:pt>
                <c:pt idx="83">
                  <c:v>0.0</c:v>
                </c:pt>
                <c:pt idx="84">
                  <c:v>5.0</c:v>
                </c:pt>
                <c:pt idx="85">
                  <c:v>2.0</c:v>
                </c:pt>
                <c:pt idx="86">
                  <c:v>0.0</c:v>
                </c:pt>
                <c:pt idx="87">
                  <c:v>1.0</c:v>
                </c:pt>
                <c:pt idx="88">
                  <c:v>5.0</c:v>
                </c:pt>
                <c:pt idx="89">
                  <c:v>2.0</c:v>
                </c:pt>
                <c:pt idx="90">
                  <c:v>5.0</c:v>
                </c:pt>
                <c:pt idx="91">
                  <c:v>4.0</c:v>
                </c:pt>
                <c:pt idx="92">
                  <c:v>1.0</c:v>
                </c:pt>
                <c:pt idx="93">
                  <c:v>3.0</c:v>
                </c:pt>
                <c:pt idx="94">
                  <c:v>4.0</c:v>
                </c:pt>
                <c:pt idx="95">
                  <c:v>0.0</c:v>
                </c:pt>
                <c:pt idx="96">
                  <c:v>1.0</c:v>
                </c:pt>
                <c:pt idx="97">
                  <c:v>1.0</c:v>
                </c:pt>
                <c:pt idx="98">
                  <c:v>4.0</c:v>
                </c:pt>
                <c:pt idx="99">
                  <c:v>0.0</c:v>
                </c:pt>
                <c:pt idx="100">
                  <c:v>1.0</c:v>
                </c:pt>
                <c:pt idx="101">
                  <c:v>0.0</c:v>
                </c:pt>
                <c:pt idx="102">
                  <c:v>0.0</c:v>
                </c:pt>
                <c:pt idx="103">
                  <c:v>2.0</c:v>
                </c:pt>
                <c:pt idx="104">
                  <c:v>1.0</c:v>
                </c:pt>
                <c:pt idx="105">
                  <c:v>6.0</c:v>
                </c:pt>
                <c:pt idx="106">
                  <c:v>10.0</c:v>
                </c:pt>
                <c:pt idx="107">
                  <c:v>2.0</c:v>
                </c:pt>
                <c:pt idx="108">
                  <c:v>3.0</c:v>
                </c:pt>
                <c:pt idx="109">
                  <c:v>3.0</c:v>
                </c:pt>
                <c:pt idx="110">
                  <c:v>2.0</c:v>
                </c:pt>
                <c:pt idx="111">
                  <c:v>2.0</c:v>
                </c:pt>
                <c:pt idx="112">
                  <c:v>0.0</c:v>
                </c:pt>
                <c:pt idx="113">
                  <c:v>1.0</c:v>
                </c:pt>
                <c:pt idx="114">
                  <c:v>1.0</c:v>
                </c:pt>
                <c:pt idx="115">
                  <c:v>0.0</c:v>
                </c:pt>
                <c:pt idx="116">
                  <c:v>0.0</c:v>
                </c:pt>
                <c:pt idx="117">
                  <c:v>0.0</c:v>
                </c:pt>
                <c:pt idx="118">
                  <c:v>4.0</c:v>
                </c:pt>
                <c:pt idx="119">
                  <c:v>4.0</c:v>
                </c:pt>
                <c:pt idx="120">
                  <c:v>4.0</c:v>
                </c:pt>
                <c:pt idx="121">
                  <c:v>14.0</c:v>
                </c:pt>
                <c:pt idx="122">
                  <c:v>2.0</c:v>
                </c:pt>
                <c:pt idx="123">
                  <c:v>2.0</c:v>
                </c:pt>
                <c:pt idx="124">
                  <c:v>4.0</c:v>
                </c:pt>
                <c:pt idx="125">
                  <c:v>3.0</c:v>
                </c:pt>
                <c:pt idx="126">
                  <c:v>2.0</c:v>
                </c:pt>
                <c:pt idx="127">
                  <c:v>6.0</c:v>
                </c:pt>
                <c:pt idx="128">
                  <c:v>0.0</c:v>
                </c:pt>
                <c:pt idx="129">
                  <c:v>8.0</c:v>
                </c:pt>
                <c:pt idx="130">
                  <c:v>3.0</c:v>
                </c:pt>
                <c:pt idx="131">
                  <c:v>1.0</c:v>
                </c:pt>
                <c:pt idx="132">
                  <c:v>1.0</c:v>
                </c:pt>
                <c:pt idx="133">
                  <c:v>0.0</c:v>
                </c:pt>
                <c:pt idx="134">
                  <c:v>0.0</c:v>
                </c:pt>
                <c:pt idx="135">
                  <c:v>3.0</c:v>
                </c:pt>
                <c:pt idx="136">
                  <c:v>2.0</c:v>
                </c:pt>
                <c:pt idx="137">
                  <c:v>7.0</c:v>
                </c:pt>
                <c:pt idx="138">
                  <c:v>6.0</c:v>
                </c:pt>
                <c:pt idx="139">
                  <c:v>0.0</c:v>
                </c:pt>
                <c:pt idx="140">
                  <c:v>5.0</c:v>
                </c:pt>
                <c:pt idx="141">
                  <c:v>10.0</c:v>
                </c:pt>
                <c:pt idx="142">
                  <c:v>2.0</c:v>
                </c:pt>
                <c:pt idx="143">
                  <c:v>4.0</c:v>
                </c:pt>
                <c:pt idx="144">
                  <c:v>2.0</c:v>
                </c:pt>
                <c:pt idx="145">
                  <c:v>2.0</c:v>
                </c:pt>
                <c:pt idx="146">
                  <c:v>1.0</c:v>
                </c:pt>
                <c:pt idx="147">
                  <c:v>0.0</c:v>
                </c:pt>
                <c:pt idx="148">
                  <c:v>2.0</c:v>
                </c:pt>
                <c:pt idx="149">
                  <c:v>0.0</c:v>
                </c:pt>
                <c:pt idx="150">
                  <c:v>6.0</c:v>
                </c:pt>
                <c:pt idx="151">
                  <c:v>2.0</c:v>
                </c:pt>
                <c:pt idx="152">
                  <c:v>2.0</c:v>
                </c:pt>
                <c:pt idx="153">
                  <c:v>1.0</c:v>
                </c:pt>
                <c:pt idx="154">
                  <c:v>1.0</c:v>
                </c:pt>
                <c:pt idx="155">
                  <c:v>2.0</c:v>
                </c:pt>
                <c:pt idx="156">
                  <c:v>3.0</c:v>
                </c:pt>
                <c:pt idx="157">
                  <c:v>6.0</c:v>
                </c:pt>
                <c:pt idx="158">
                  <c:v>3.0</c:v>
                </c:pt>
                <c:pt idx="159">
                  <c:v>13.0</c:v>
                </c:pt>
                <c:pt idx="160">
                  <c:v>0.0</c:v>
                </c:pt>
                <c:pt idx="161">
                  <c:v>15.0</c:v>
                </c:pt>
                <c:pt idx="162">
                  <c:v>6.0</c:v>
                </c:pt>
                <c:pt idx="163">
                  <c:v>2.0</c:v>
                </c:pt>
                <c:pt idx="164">
                  <c:v>1.0</c:v>
                </c:pt>
                <c:pt idx="165">
                  <c:v>0.0</c:v>
                </c:pt>
                <c:pt idx="166">
                  <c:v>4.0</c:v>
                </c:pt>
                <c:pt idx="167">
                  <c:v>3.0</c:v>
                </c:pt>
                <c:pt idx="168">
                  <c:v>3.0</c:v>
                </c:pt>
                <c:pt idx="169">
                  <c:v>4.0</c:v>
                </c:pt>
                <c:pt idx="170">
                  <c:v>2.0</c:v>
                </c:pt>
                <c:pt idx="171">
                  <c:v>4.0</c:v>
                </c:pt>
                <c:pt idx="172">
                  <c:v>1.0</c:v>
                </c:pt>
                <c:pt idx="173">
                  <c:v>5.0</c:v>
                </c:pt>
                <c:pt idx="174">
                  <c:v>2.0</c:v>
                </c:pt>
                <c:pt idx="175">
                  <c:v>2.0</c:v>
                </c:pt>
                <c:pt idx="176">
                  <c:v>3.0</c:v>
                </c:pt>
                <c:pt idx="177">
                  <c:v>0.0</c:v>
                </c:pt>
                <c:pt idx="178">
                  <c:v>2.0</c:v>
                </c:pt>
                <c:pt idx="179">
                  <c:v>4.0</c:v>
                </c:pt>
                <c:pt idx="180">
                  <c:v>0.0</c:v>
                </c:pt>
                <c:pt idx="181">
                  <c:v>6.0</c:v>
                </c:pt>
                <c:pt idx="182">
                  <c:v>0.0</c:v>
                </c:pt>
                <c:pt idx="183">
                  <c:v>0.0</c:v>
                </c:pt>
                <c:pt idx="184">
                  <c:v>1.0</c:v>
                </c:pt>
                <c:pt idx="185">
                  <c:v>0.0</c:v>
                </c:pt>
                <c:pt idx="186">
                  <c:v>3.0</c:v>
                </c:pt>
                <c:pt idx="187">
                  <c:v>5.0</c:v>
                </c:pt>
                <c:pt idx="188">
                  <c:v>0.0</c:v>
                </c:pt>
                <c:pt idx="189">
                  <c:v>12.0</c:v>
                </c:pt>
                <c:pt idx="190">
                  <c:v>0.0</c:v>
                </c:pt>
                <c:pt idx="191">
                  <c:v>0.0</c:v>
                </c:pt>
                <c:pt idx="192">
                  <c:v>0.0</c:v>
                </c:pt>
                <c:pt idx="193">
                  <c:v>1.0</c:v>
                </c:pt>
                <c:pt idx="194">
                  <c:v>0.0</c:v>
                </c:pt>
                <c:pt idx="195">
                  <c:v>1.0</c:v>
                </c:pt>
                <c:pt idx="196">
                  <c:v>0.0</c:v>
                </c:pt>
                <c:pt idx="197">
                  <c:v>7.0</c:v>
                </c:pt>
                <c:pt idx="198">
                  <c:v>1.0</c:v>
                </c:pt>
                <c:pt idx="199">
                  <c:v>0.0</c:v>
                </c:pt>
                <c:pt idx="200">
                  <c:v>5.0</c:v>
                </c:pt>
                <c:pt idx="201">
                  <c:v>4.0</c:v>
                </c:pt>
                <c:pt idx="202">
                  <c:v>0.0</c:v>
                </c:pt>
                <c:pt idx="203">
                  <c:v>5.0</c:v>
                </c:pt>
                <c:pt idx="204">
                  <c:v>0.0</c:v>
                </c:pt>
                <c:pt idx="205">
                  <c:v>0.0</c:v>
                </c:pt>
                <c:pt idx="206">
                  <c:v>5.0</c:v>
                </c:pt>
                <c:pt idx="207">
                  <c:v>3.0</c:v>
                </c:pt>
                <c:pt idx="208">
                  <c:v>2.0</c:v>
                </c:pt>
                <c:pt idx="209">
                  <c:v>5.0</c:v>
                </c:pt>
                <c:pt idx="210">
                  <c:v>0.0</c:v>
                </c:pt>
                <c:pt idx="211">
                  <c:v>1.0</c:v>
                </c:pt>
                <c:pt idx="212">
                  <c:v>0.0</c:v>
                </c:pt>
                <c:pt idx="213">
                  <c:v>4.0</c:v>
                </c:pt>
                <c:pt idx="214">
                  <c:v>3.0</c:v>
                </c:pt>
                <c:pt idx="215">
                  <c:v>14.0</c:v>
                </c:pt>
                <c:pt idx="216">
                  <c:v>2.0</c:v>
                </c:pt>
                <c:pt idx="217">
                  <c:v>5.0</c:v>
                </c:pt>
                <c:pt idx="218">
                  <c:v>1.0</c:v>
                </c:pt>
                <c:pt idx="219">
                  <c:v>1.0</c:v>
                </c:pt>
                <c:pt idx="220">
                  <c:v>3.0</c:v>
                </c:pt>
                <c:pt idx="221">
                  <c:v>3.0</c:v>
                </c:pt>
                <c:pt idx="222">
                  <c:v>1.0</c:v>
                </c:pt>
                <c:pt idx="223">
                  <c:v>0.0</c:v>
                </c:pt>
                <c:pt idx="224">
                  <c:v>4.0</c:v>
                </c:pt>
                <c:pt idx="225">
                  <c:v>1.0</c:v>
                </c:pt>
                <c:pt idx="226">
                  <c:v>1.0</c:v>
                </c:pt>
                <c:pt idx="227">
                  <c:v>1.0</c:v>
                </c:pt>
                <c:pt idx="228">
                  <c:v>8.0</c:v>
                </c:pt>
                <c:pt idx="229">
                  <c:v>2.0</c:v>
                </c:pt>
                <c:pt idx="230">
                  <c:v>0.0</c:v>
                </c:pt>
                <c:pt idx="231">
                  <c:v>0.0</c:v>
                </c:pt>
                <c:pt idx="232">
                  <c:v>1.0</c:v>
                </c:pt>
                <c:pt idx="233">
                  <c:v>0.0</c:v>
                </c:pt>
                <c:pt idx="234">
                  <c:v>1.0</c:v>
                </c:pt>
                <c:pt idx="235">
                  <c:v>0.0</c:v>
                </c:pt>
                <c:pt idx="236">
                  <c:v>0.0</c:v>
                </c:pt>
                <c:pt idx="237">
                  <c:v>1.0</c:v>
                </c:pt>
                <c:pt idx="238">
                  <c:v>3.0</c:v>
                </c:pt>
                <c:pt idx="239">
                  <c:v>0.0</c:v>
                </c:pt>
                <c:pt idx="240">
                  <c:v>0.0</c:v>
                </c:pt>
                <c:pt idx="241">
                  <c:v>4.0</c:v>
                </c:pt>
                <c:pt idx="242">
                  <c:v>0.0</c:v>
                </c:pt>
                <c:pt idx="243">
                  <c:v>3.0</c:v>
                </c:pt>
                <c:pt idx="244">
                  <c:v>1.0</c:v>
                </c:pt>
                <c:pt idx="245">
                  <c:v>1.0</c:v>
                </c:pt>
                <c:pt idx="246">
                  <c:v>0.0</c:v>
                </c:pt>
                <c:pt idx="247">
                  <c:v>0.0</c:v>
                </c:pt>
                <c:pt idx="248">
                  <c:v>7.0</c:v>
                </c:pt>
                <c:pt idx="249">
                  <c:v>0.0</c:v>
                </c:pt>
                <c:pt idx="250">
                  <c:v>6.0</c:v>
                </c:pt>
                <c:pt idx="251">
                  <c:v>2.0</c:v>
                </c:pt>
                <c:pt idx="252">
                  <c:v>0.0</c:v>
                </c:pt>
                <c:pt idx="253">
                  <c:v>1.0</c:v>
                </c:pt>
                <c:pt idx="254">
                  <c:v>1.0</c:v>
                </c:pt>
                <c:pt idx="255">
                  <c:v>1.0</c:v>
                </c:pt>
                <c:pt idx="256">
                  <c:v>0.0</c:v>
                </c:pt>
                <c:pt idx="257">
                  <c:v>1.0</c:v>
                </c:pt>
                <c:pt idx="258">
                  <c:v>0.0</c:v>
                </c:pt>
                <c:pt idx="259">
                  <c:v>7.0</c:v>
                </c:pt>
                <c:pt idx="260">
                  <c:v>0.0</c:v>
                </c:pt>
                <c:pt idx="261">
                  <c:v>1.0</c:v>
                </c:pt>
                <c:pt idx="262">
                  <c:v>2.0</c:v>
                </c:pt>
                <c:pt idx="263">
                  <c:v>1.0</c:v>
                </c:pt>
                <c:pt idx="264">
                  <c:v>4.0</c:v>
                </c:pt>
                <c:pt idx="265">
                  <c:v>1.0</c:v>
                </c:pt>
                <c:pt idx="266">
                  <c:v>1.0</c:v>
                </c:pt>
                <c:pt idx="267">
                  <c:v>6.0</c:v>
                </c:pt>
                <c:pt idx="268">
                  <c:v>1.0</c:v>
                </c:pt>
                <c:pt idx="269">
                  <c:v>0.0</c:v>
                </c:pt>
                <c:pt idx="270">
                  <c:v>2.0</c:v>
                </c:pt>
                <c:pt idx="271">
                  <c:v>4.0</c:v>
                </c:pt>
                <c:pt idx="272">
                  <c:v>8.0</c:v>
                </c:pt>
                <c:pt idx="273">
                  <c:v>9.0</c:v>
                </c:pt>
                <c:pt idx="274">
                  <c:v>1.0</c:v>
                </c:pt>
                <c:pt idx="275">
                  <c:v>0.0</c:v>
                </c:pt>
                <c:pt idx="276">
                  <c:v>3.0</c:v>
                </c:pt>
                <c:pt idx="277">
                  <c:v>1.0</c:v>
                </c:pt>
                <c:pt idx="278">
                  <c:v>0.0</c:v>
                </c:pt>
                <c:pt idx="279">
                  <c:v>2.0</c:v>
                </c:pt>
                <c:pt idx="280">
                  <c:v>1.0</c:v>
                </c:pt>
                <c:pt idx="281">
                  <c:v>2.0</c:v>
                </c:pt>
                <c:pt idx="282">
                  <c:v>0.0</c:v>
                </c:pt>
                <c:pt idx="283">
                  <c:v>2.0</c:v>
                </c:pt>
                <c:pt idx="284">
                  <c:v>3.0</c:v>
                </c:pt>
                <c:pt idx="285">
                  <c:v>3.0</c:v>
                </c:pt>
                <c:pt idx="286">
                  <c:v>14.0</c:v>
                </c:pt>
                <c:pt idx="287">
                  <c:v>0.0</c:v>
                </c:pt>
                <c:pt idx="288">
                  <c:v>0.0</c:v>
                </c:pt>
                <c:pt idx="289">
                  <c:v>0.0</c:v>
                </c:pt>
                <c:pt idx="290">
                  <c:v>0.0</c:v>
                </c:pt>
                <c:pt idx="291">
                  <c:v>2.0</c:v>
                </c:pt>
                <c:pt idx="292">
                  <c:v>4.0</c:v>
                </c:pt>
                <c:pt idx="293">
                  <c:v>4.0</c:v>
                </c:pt>
                <c:pt idx="294">
                  <c:v>0.0</c:v>
                </c:pt>
                <c:pt idx="295">
                  <c:v>4.0</c:v>
                </c:pt>
                <c:pt idx="296">
                  <c:v>2.0</c:v>
                </c:pt>
                <c:pt idx="297">
                  <c:v>0.0</c:v>
                </c:pt>
                <c:pt idx="298">
                  <c:v>2.0</c:v>
                </c:pt>
                <c:pt idx="299">
                  <c:v>0.0</c:v>
                </c:pt>
                <c:pt idx="300">
                  <c:v>2.0</c:v>
                </c:pt>
                <c:pt idx="301">
                  <c:v>1.0</c:v>
                </c:pt>
                <c:pt idx="302">
                  <c:v>3.0</c:v>
                </c:pt>
                <c:pt idx="303">
                  <c:v>1.0</c:v>
                </c:pt>
                <c:pt idx="304">
                  <c:v>2.0</c:v>
                </c:pt>
                <c:pt idx="305">
                  <c:v>2.0</c:v>
                </c:pt>
                <c:pt idx="306">
                  <c:v>1.0</c:v>
                </c:pt>
                <c:pt idx="307">
                  <c:v>4.0</c:v>
                </c:pt>
                <c:pt idx="308">
                  <c:v>3.0</c:v>
                </c:pt>
                <c:pt idx="309">
                  <c:v>0.0</c:v>
                </c:pt>
                <c:pt idx="310">
                  <c:v>5.0</c:v>
                </c:pt>
                <c:pt idx="311">
                  <c:v>0.0</c:v>
                </c:pt>
                <c:pt idx="312">
                  <c:v>0.0</c:v>
                </c:pt>
                <c:pt idx="313">
                  <c:v>2.0</c:v>
                </c:pt>
                <c:pt idx="314">
                  <c:v>6.0</c:v>
                </c:pt>
                <c:pt idx="315">
                  <c:v>0.0</c:v>
                </c:pt>
                <c:pt idx="316">
                  <c:v>8.0</c:v>
                </c:pt>
                <c:pt idx="317">
                  <c:v>7.0</c:v>
                </c:pt>
                <c:pt idx="318">
                  <c:v>0.0</c:v>
                </c:pt>
                <c:pt idx="319">
                  <c:v>0.0</c:v>
                </c:pt>
                <c:pt idx="320">
                  <c:v>2.0</c:v>
                </c:pt>
                <c:pt idx="321">
                  <c:v>4.0</c:v>
                </c:pt>
                <c:pt idx="322">
                  <c:v>0.0</c:v>
                </c:pt>
                <c:pt idx="323">
                  <c:v>0.0</c:v>
                </c:pt>
                <c:pt idx="324">
                  <c:v>3.0</c:v>
                </c:pt>
                <c:pt idx="325">
                  <c:v>6.0</c:v>
                </c:pt>
                <c:pt idx="326">
                  <c:v>0.0</c:v>
                </c:pt>
                <c:pt idx="327">
                  <c:v>0.0</c:v>
                </c:pt>
                <c:pt idx="328">
                  <c:v>3.0</c:v>
                </c:pt>
                <c:pt idx="329">
                  <c:v>5.0</c:v>
                </c:pt>
                <c:pt idx="330">
                  <c:v>0.0</c:v>
                </c:pt>
                <c:pt idx="331">
                  <c:v>3.0</c:v>
                </c:pt>
                <c:pt idx="332">
                  <c:v>1.0</c:v>
                </c:pt>
                <c:pt idx="333">
                  <c:v>8.0</c:v>
                </c:pt>
                <c:pt idx="334">
                  <c:v>0.0</c:v>
                </c:pt>
                <c:pt idx="335">
                  <c:v>4.0</c:v>
                </c:pt>
                <c:pt idx="336">
                  <c:v>0.0</c:v>
                </c:pt>
                <c:pt idx="337">
                  <c:v>7.0</c:v>
                </c:pt>
                <c:pt idx="338">
                  <c:v>0.0</c:v>
                </c:pt>
                <c:pt idx="339">
                  <c:v>1.0</c:v>
                </c:pt>
                <c:pt idx="340">
                  <c:v>1.0</c:v>
                </c:pt>
                <c:pt idx="341">
                  <c:v>4.0</c:v>
                </c:pt>
                <c:pt idx="342">
                  <c:v>2.0</c:v>
                </c:pt>
                <c:pt idx="343">
                  <c:v>0.0</c:v>
                </c:pt>
                <c:pt idx="344">
                  <c:v>3.0</c:v>
                </c:pt>
                <c:pt idx="345">
                  <c:v>4.0</c:v>
                </c:pt>
                <c:pt idx="346">
                  <c:v>3.0</c:v>
                </c:pt>
                <c:pt idx="347">
                  <c:v>0.0</c:v>
                </c:pt>
                <c:pt idx="348">
                  <c:v>14.0</c:v>
                </c:pt>
                <c:pt idx="349">
                  <c:v>0.0</c:v>
                </c:pt>
                <c:pt idx="350">
                  <c:v>2.0</c:v>
                </c:pt>
                <c:pt idx="351">
                  <c:v>0.0</c:v>
                </c:pt>
                <c:pt idx="352">
                  <c:v>6.0</c:v>
                </c:pt>
                <c:pt idx="353">
                  <c:v>4.0</c:v>
                </c:pt>
                <c:pt idx="354">
                  <c:v>6.0</c:v>
                </c:pt>
                <c:pt idx="355">
                  <c:v>1.0</c:v>
                </c:pt>
                <c:pt idx="356">
                  <c:v>2.0</c:v>
                </c:pt>
                <c:pt idx="357">
                  <c:v>2.0</c:v>
                </c:pt>
                <c:pt idx="358">
                  <c:v>0.0</c:v>
                </c:pt>
                <c:pt idx="359">
                  <c:v>1.0</c:v>
                </c:pt>
                <c:pt idx="360">
                  <c:v>4.0</c:v>
                </c:pt>
                <c:pt idx="361">
                  <c:v>3.0</c:v>
                </c:pt>
                <c:pt idx="362">
                  <c:v>1.0</c:v>
                </c:pt>
                <c:pt idx="363">
                  <c:v>5.0</c:v>
                </c:pt>
                <c:pt idx="364">
                  <c:v>4.0</c:v>
                </c:pt>
                <c:pt idx="365">
                  <c:v>5.0</c:v>
                </c:pt>
                <c:pt idx="366">
                  <c:v>1.0</c:v>
                </c:pt>
                <c:pt idx="367">
                  <c:v>3.0</c:v>
                </c:pt>
                <c:pt idx="368">
                  <c:v>1.0</c:v>
                </c:pt>
                <c:pt idx="369">
                  <c:v>7.0</c:v>
                </c:pt>
                <c:pt idx="370">
                  <c:v>1.0</c:v>
                </c:pt>
                <c:pt idx="371">
                  <c:v>2.0</c:v>
                </c:pt>
                <c:pt idx="372">
                  <c:v>2.0</c:v>
                </c:pt>
                <c:pt idx="373">
                  <c:v>6.0</c:v>
                </c:pt>
                <c:pt idx="374">
                  <c:v>3.0</c:v>
                </c:pt>
                <c:pt idx="375">
                  <c:v>2.0</c:v>
                </c:pt>
                <c:pt idx="376">
                  <c:v>2.0</c:v>
                </c:pt>
                <c:pt idx="377">
                  <c:v>3.0</c:v>
                </c:pt>
                <c:pt idx="378">
                  <c:v>0.0</c:v>
                </c:pt>
                <c:pt idx="379">
                  <c:v>2.0</c:v>
                </c:pt>
                <c:pt idx="380">
                  <c:v>4.0</c:v>
                </c:pt>
                <c:pt idx="381">
                  <c:v>5.0</c:v>
                </c:pt>
                <c:pt idx="382">
                  <c:v>0.0</c:v>
                </c:pt>
                <c:pt idx="383">
                  <c:v>0.0</c:v>
                </c:pt>
                <c:pt idx="384">
                  <c:v>2.0</c:v>
                </c:pt>
                <c:pt idx="385">
                  <c:v>5.0</c:v>
                </c:pt>
                <c:pt idx="386">
                  <c:v>2.0</c:v>
                </c:pt>
                <c:pt idx="387">
                  <c:v>1.0</c:v>
                </c:pt>
                <c:pt idx="388">
                  <c:v>3.0</c:v>
                </c:pt>
                <c:pt idx="389">
                  <c:v>2.0</c:v>
                </c:pt>
                <c:pt idx="390">
                  <c:v>0.0</c:v>
                </c:pt>
                <c:pt idx="391">
                  <c:v>5.0</c:v>
                </c:pt>
                <c:pt idx="392">
                  <c:v>4.0</c:v>
                </c:pt>
                <c:pt idx="393">
                  <c:v>2.0</c:v>
                </c:pt>
                <c:pt idx="394">
                  <c:v>0.0</c:v>
                </c:pt>
                <c:pt idx="395">
                  <c:v>9.0</c:v>
                </c:pt>
                <c:pt idx="396">
                  <c:v>0.0</c:v>
                </c:pt>
                <c:pt idx="397">
                  <c:v>4.0</c:v>
                </c:pt>
                <c:pt idx="398">
                  <c:v>1.0</c:v>
                </c:pt>
                <c:pt idx="399">
                  <c:v>0.0</c:v>
                </c:pt>
                <c:pt idx="400">
                  <c:v>4.0</c:v>
                </c:pt>
                <c:pt idx="401">
                  <c:v>1.0</c:v>
                </c:pt>
                <c:pt idx="402">
                  <c:v>0.0</c:v>
                </c:pt>
                <c:pt idx="403">
                  <c:v>0.0</c:v>
                </c:pt>
                <c:pt idx="404">
                  <c:v>2.0</c:v>
                </c:pt>
                <c:pt idx="405">
                  <c:v>3.0</c:v>
                </c:pt>
                <c:pt idx="406">
                  <c:v>4.0</c:v>
                </c:pt>
                <c:pt idx="407">
                  <c:v>1.0</c:v>
                </c:pt>
                <c:pt idx="408">
                  <c:v>6.0</c:v>
                </c:pt>
                <c:pt idx="409">
                  <c:v>3.0</c:v>
                </c:pt>
                <c:pt idx="410">
                  <c:v>1.0</c:v>
                </c:pt>
                <c:pt idx="411">
                  <c:v>0.0</c:v>
                </c:pt>
                <c:pt idx="412">
                  <c:v>3.0</c:v>
                </c:pt>
                <c:pt idx="413">
                  <c:v>1.0</c:v>
                </c:pt>
                <c:pt idx="414">
                  <c:v>0.0</c:v>
                </c:pt>
                <c:pt idx="415">
                  <c:v>3.0</c:v>
                </c:pt>
                <c:pt idx="416">
                  <c:v>4.0</c:v>
                </c:pt>
                <c:pt idx="417">
                  <c:v>3.0</c:v>
                </c:pt>
                <c:pt idx="418">
                  <c:v>1.0</c:v>
                </c:pt>
                <c:pt idx="419">
                  <c:v>3.0</c:v>
                </c:pt>
                <c:pt idx="420">
                  <c:v>3.0</c:v>
                </c:pt>
                <c:pt idx="421">
                  <c:v>0.0</c:v>
                </c:pt>
                <c:pt idx="422">
                  <c:v>5.0</c:v>
                </c:pt>
                <c:pt idx="423">
                  <c:v>13.0</c:v>
                </c:pt>
                <c:pt idx="424">
                  <c:v>5.0</c:v>
                </c:pt>
                <c:pt idx="425">
                  <c:v>3.0</c:v>
                </c:pt>
                <c:pt idx="426">
                  <c:v>4.0</c:v>
                </c:pt>
                <c:pt idx="427">
                  <c:v>0.0</c:v>
                </c:pt>
                <c:pt idx="428">
                  <c:v>3.0</c:v>
                </c:pt>
                <c:pt idx="429">
                  <c:v>4.0</c:v>
                </c:pt>
                <c:pt idx="430">
                  <c:v>5.0</c:v>
                </c:pt>
                <c:pt idx="431">
                  <c:v>2.0</c:v>
                </c:pt>
                <c:pt idx="432">
                  <c:v>0.0</c:v>
                </c:pt>
                <c:pt idx="433">
                  <c:v>0.0</c:v>
                </c:pt>
                <c:pt idx="434">
                  <c:v>5.0</c:v>
                </c:pt>
                <c:pt idx="435">
                  <c:v>2.0</c:v>
                </c:pt>
                <c:pt idx="436">
                  <c:v>0.0</c:v>
                </c:pt>
                <c:pt idx="437">
                  <c:v>0.0</c:v>
                </c:pt>
                <c:pt idx="438">
                  <c:v>0.0</c:v>
                </c:pt>
                <c:pt idx="439">
                  <c:v>1.0</c:v>
                </c:pt>
                <c:pt idx="440">
                  <c:v>1.0</c:v>
                </c:pt>
                <c:pt idx="441">
                  <c:v>5.0</c:v>
                </c:pt>
                <c:pt idx="442">
                  <c:v>0.0</c:v>
                </c:pt>
                <c:pt idx="443">
                  <c:v>1.0</c:v>
                </c:pt>
                <c:pt idx="444">
                  <c:v>1.0</c:v>
                </c:pt>
                <c:pt idx="445">
                  <c:v>3.0</c:v>
                </c:pt>
                <c:pt idx="446">
                  <c:v>1.0</c:v>
                </c:pt>
                <c:pt idx="447">
                  <c:v>1.0</c:v>
                </c:pt>
                <c:pt idx="448">
                  <c:v>0.0</c:v>
                </c:pt>
                <c:pt idx="449">
                  <c:v>0.0</c:v>
                </c:pt>
                <c:pt idx="450">
                  <c:v>2.0</c:v>
                </c:pt>
                <c:pt idx="451">
                  <c:v>0.0</c:v>
                </c:pt>
                <c:pt idx="452">
                  <c:v>2.0</c:v>
                </c:pt>
                <c:pt idx="453">
                  <c:v>5.0</c:v>
                </c:pt>
                <c:pt idx="454">
                  <c:v>0.0</c:v>
                </c:pt>
                <c:pt idx="455">
                  <c:v>0.0</c:v>
                </c:pt>
                <c:pt idx="456">
                  <c:v>0.0</c:v>
                </c:pt>
                <c:pt idx="457">
                  <c:v>1.0</c:v>
                </c:pt>
                <c:pt idx="458">
                  <c:v>3.0</c:v>
                </c:pt>
                <c:pt idx="459">
                  <c:v>0.0</c:v>
                </c:pt>
                <c:pt idx="460">
                  <c:v>6.0</c:v>
                </c:pt>
                <c:pt idx="461">
                  <c:v>0.0</c:v>
                </c:pt>
                <c:pt idx="462">
                  <c:v>4.0</c:v>
                </c:pt>
                <c:pt idx="463">
                  <c:v>2.0</c:v>
                </c:pt>
                <c:pt idx="464">
                  <c:v>4.0</c:v>
                </c:pt>
                <c:pt idx="465">
                  <c:v>0.0</c:v>
                </c:pt>
                <c:pt idx="466">
                  <c:v>1.0</c:v>
                </c:pt>
                <c:pt idx="467">
                  <c:v>1.0</c:v>
                </c:pt>
                <c:pt idx="468">
                  <c:v>4.0</c:v>
                </c:pt>
                <c:pt idx="469">
                  <c:v>1.0</c:v>
                </c:pt>
                <c:pt idx="470">
                  <c:v>2.0</c:v>
                </c:pt>
                <c:pt idx="471">
                  <c:v>1.0</c:v>
                </c:pt>
                <c:pt idx="472">
                  <c:v>3.0</c:v>
                </c:pt>
                <c:pt idx="473">
                  <c:v>0.0</c:v>
                </c:pt>
                <c:pt idx="474">
                  <c:v>2.0</c:v>
                </c:pt>
                <c:pt idx="475">
                  <c:v>3.0</c:v>
                </c:pt>
                <c:pt idx="476">
                  <c:v>0.0</c:v>
                </c:pt>
                <c:pt idx="477">
                  <c:v>0.0</c:v>
                </c:pt>
                <c:pt idx="478">
                  <c:v>5.0</c:v>
                </c:pt>
                <c:pt idx="479">
                  <c:v>4.0</c:v>
                </c:pt>
                <c:pt idx="480">
                  <c:v>6.0</c:v>
                </c:pt>
                <c:pt idx="481">
                  <c:v>0.0</c:v>
                </c:pt>
                <c:pt idx="482">
                  <c:v>2.0</c:v>
                </c:pt>
                <c:pt idx="483">
                  <c:v>1.0</c:v>
                </c:pt>
                <c:pt idx="484">
                  <c:v>6.0</c:v>
                </c:pt>
                <c:pt idx="485">
                  <c:v>2.0</c:v>
                </c:pt>
                <c:pt idx="486">
                  <c:v>0.0</c:v>
                </c:pt>
                <c:pt idx="487">
                  <c:v>0.0</c:v>
                </c:pt>
                <c:pt idx="488">
                  <c:v>6.0</c:v>
                </c:pt>
                <c:pt idx="489">
                  <c:v>2.0</c:v>
                </c:pt>
                <c:pt idx="490">
                  <c:v>4.0</c:v>
                </c:pt>
                <c:pt idx="491">
                  <c:v>2.0</c:v>
                </c:pt>
                <c:pt idx="492">
                  <c:v>3.0</c:v>
                </c:pt>
                <c:pt idx="493">
                  <c:v>3.0</c:v>
                </c:pt>
                <c:pt idx="494">
                  <c:v>4.0</c:v>
                </c:pt>
                <c:pt idx="495">
                  <c:v>2.0</c:v>
                </c:pt>
                <c:pt idx="496">
                  <c:v>1.0</c:v>
                </c:pt>
                <c:pt idx="497">
                  <c:v>0.0</c:v>
                </c:pt>
                <c:pt idx="498">
                  <c:v>5.0</c:v>
                </c:pt>
                <c:pt idx="499">
                  <c:v>0.0</c:v>
                </c:pt>
                <c:pt idx="500">
                  <c:v>3.0</c:v>
                </c:pt>
                <c:pt idx="501">
                  <c:v>1.0</c:v>
                </c:pt>
                <c:pt idx="502">
                  <c:v>1.0</c:v>
                </c:pt>
                <c:pt idx="503">
                  <c:v>0.0</c:v>
                </c:pt>
                <c:pt idx="504">
                  <c:v>3.0</c:v>
                </c:pt>
                <c:pt idx="505">
                  <c:v>3.0</c:v>
                </c:pt>
                <c:pt idx="506">
                  <c:v>0.0</c:v>
                </c:pt>
                <c:pt idx="507">
                  <c:v>4.0</c:v>
                </c:pt>
                <c:pt idx="508">
                  <c:v>1.0</c:v>
                </c:pt>
                <c:pt idx="509">
                  <c:v>0.0</c:v>
                </c:pt>
                <c:pt idx="510">
                  <c:v>0.0</c:v>
                </c:pt>
                <c:pt idx="511">
                  <c:v>6.0</c:v>
                </c:pt>
                <c:pt idx="512">
                  <c:v>0.0</c:v>
                </c:pt>
                <c:pt idx="513">
                  <c:v>2.0</c:v>
                </c:pt>
                <c:pt idx="514">
                  <c:v>0.0</c:v>
                </c:pt>
                <c:pt idx="515">
                  <c:v>6.0</c:v>
                </c:pt>
                <c:pt idx="516">
                  <c:v>2.0</c:v>
                </c:pt>
                <c:pt idx="517">
                  <c:v>0.0</c:v>
                </c:pt>
                <c:pt idx="518">
                  <c:v>0.0</c:v>
                </c:pt>
                <c:pt idx="519">
                  <c:v>0.0</c:v>
                </c:pt>
                <c:pt idx="520">
                  <c:v>0.0</c:v>
                </c:pt>
                <c:pt idx="521">
                  <c:v>2.0</c:v>
                </c:pt>
                <c:pt idx="522">
                  <c:v>2.0</c:v>
                </c:pt>
                <c:pt idx="523">
                  <c:v>0.0</c:v>
                </c:pt>
                <c:pt idx="524">
                  <c:v>2.0</c:v>
                </c:pt>
                <c:pt idx="525">
                  <c:v>4.0</c:v>
                </c:pt>
                <c:pt idx="526">
                  <c:v>0.0</c:v>
                </c:pt>
                <c:pt idx="527">
                  <c:v>4.0</c:v>
                </c:pt>
                <c:pt idx="528">
                  <c:v>2.0</c:v>
                </c:pt>
                <c:pt idx="529">
                  <c:v>8.0</c:v>
                </c:pt>
                <c:pt idx="530">
                  <c:v>4.0</c:v>
                </c:pt>
                <c:pt idx="531">
                  <c:v>0.0</c:v>
                </c:pt>
                <c:pt idx="532">
                  <c:v>4.0</c:v>
                </c:pt>
                <c:pt idx="533">
                  <c:v>1.0</c:v>
                </c:pt>
                <c:pt idx="534">
                  <c:v>2.0</c:v>
                </c:pt>
                <c:pt idx="535">
                  <c:v>1.0</c:v>
                </c:pt>
                <c:pt idx="536">
                  <c:v>0.0</c:v>
                </c:pt>
                <c:pt idx="537">
                  <c:v>0.0</c:v>
                </c:pt>
                <c:pt idx="538">
                  <c:v>0.0</c:v>
                </c:pt>
                <c:pt idx="539">
                  <c:v>3.0</c:v>
                </c:pt>
                <c:pt idx="540">
                  <c:v>5.0</c:v>
                </c:pt>
                <c:pt idx="541">
                  <c:v>1.0</c:v>
                </c:pt>
                <c:pt idx="542">
                  <c:v>1.0</c:v>
                </c:pt>
                <c:pt idx="543">
                  <c:v>2.0</c:v>
                </c:pt>
                <c:pt idx="544">
                  <c:v>1.0</c:v>
                </c:pt>
                <c:pt idx="545">
                  <c:v>4.0</c:v>
                </c:pt>
                <c:pt idx="546">
                  <c:v>5.0</c:v>
                </c:pt>
                <c:pt idx="547">
                  <c:v>3.0</c:v>
                </c:pt>
                <c:pt idx="548">
                  <c:v>1.0</c:v>
                </c:pt>
                <c:pt idx="549">
                  <c:v>14.0</c:v>
                </c:pt>
                <c:pt idx="550">
                  <c:v>2.0</c:v>
                </c:pt>
                <c:pt idx="551">
                  <c:v>4.0</c:v>
                </c:pt>
                <c:pt idx="552">
                  <c:v>4.0</c:v>
                </c:pt>
                <c:pt idx="553">
                  <c:v>1.0</c:v>
                </c:pt>
                <c:pt idx="554">
                  <c:v>0.0</c:v>
                </c:pt>
                <c:pt idx="555">
                  <c:v>14.0</c:v>
                </c:pt>
                <c:pt idx="556">
                  <c:v>1.0</c:v>
                </c:pt>
                <c:pt idx="557">
                  <c:v>2.0</c:v>
                </c:pt>
                <c:pt idx="558">
                  <c:v>3.0</c:v>
                </c:pt>
                <c:pt idx="559">
                  <c:v>4.0</c:v>
                </c:pt>
                <c:pt idx="560">
                  <c:v>3.0</c:v>
                </c:pt>
                <c:pt idx="561">
                  <c:v>1.0</c:v>
                </c:pt>
                <c:pt idx="562">
                  <c:v>0.0</c:v>
                </c:pt>
                <c:pt idx="563">
                  <c:v>0.0</c:v>
                </c:pt>
                <c:pt idx="564">
                  <c:v>3.0</c:v>
                </c:pt>
                <c:pt idx="565">
                  <c:v>4.0</c:v>
                </c:pt>
                <c:pt idx="566">
                  <c:v>2.0</c:v>
                </c:pt>
                <c:pt idx="567">
                  <c:v>1.0</c:v>
                </c:pt>
                <c:pt idx="568">
                  <c:v>3.0</c:v>
                </c:pt>
                <c:pt idx="569">
                  <c:v>0.0</c:v>
                </c:pt>
                <c:pt idx="570">
                  <c:v>5.0</c:v>
                </c:pt>
                <c:pt idx="571">
                  <c:v>0.0</c:v>
                </c:pt>
                <c:pt idx="572">
                  <c:v>0.0</c:v>
                </c:pt>
                <c:pt idx="573">
                  <c:v>0.0</c:v>
                </c:pt>
                <c:pt idx="574">
                  <c:v>4.0</c:v>
                </c:pt>
                <c:pt idx="575">
                  <c:v>1.0</c:v>
                </c:pt>
                <c:pt idx="576">
                  <c:v>1.0</c:v>
                </c:pt>
                <c:pt idx="577">
                  <c:v>6.0</c:v>
                </c:pt>
                <c:pt idx="578">
                  <c:v>3.0</c:v>
                </c:pt>
                <c:pt idx="579">
                  <c:v>1.0</c:v>
                </c:pt>
                <c:pt idx="580">
                  <c:v>5.0</c:v>
                </c:pt>
                <c:pt idx="581">
                  <c:v>2.0</c:v>
                </c:pt>
                <c:pt idx="582">
                  <c:v>2.0</c:v>
                </c:pt>
                <c:pt idx="583">
                  <c:v>0.0</c:v>
                </c:pt>
                <c:pt idx="584">
                  <c:v>1.0</c:v>
                </c:pt>
                <c:pt idx="585">
                  <c:v>0.0</c:v>
                </c:pt>
                <c:pt idx="586">
                  <c:v>0.0</c:v>
                </c:pt>
                <c:pt idx="587">
                  <c:v>7.0</c:v>
                </c:pt>
                <c:pt idx="588">
                  <c:v>6.0</c:v>
                </c:pt>
                <c:pt idx="589">
                  <c:v>2.0</c:v>
                </c:pt>
                <c:pt idx="590">
                  <c:v>2.0</c:v>
                </c:pt>
                <c:pt idx="591">
                  <c:v>0.0</c:v>
                </c:pt>
                <c:pt idx="592">
                  <c:v>3.0</c:v>
                </c:pt>
                <c:pt idx="593">
                  <c:v>4.0</c:v>
                </c:pt>
                <c:pt idx="594">
                  <c:v>0.0</c:v>
                </c:pt>
                <c:pt idx="595">
                  <c:v>0.0</c:v>
                </c:pt>
                <c:pt idx="596">
                  <c:v>7.0</c:v>
                </c:pt>
                <c:pt idx="597">
                  <c:v>0.0</c:v>
                </c:pt>
                <c:pt idx="598">
                  <c:v>2.0</c:v>
                </c:pt>
                <c:pt idx="599">
                  <c:v>0.0</c:v>
                </c:pt>
                <c:pt idx="600">
                  <c:v>0.0</c:v>
                </c:pt>
                <c:pt idx="601">
                  <c:v>0.0</c:v>
                </c:pt>
                <c:pt idx="602">
                  <c:v>4.0</c:v>
                </c:pt>
                <c:pt idx="603">
                  <c:v>3.0</c:v>
                </c:pt>
                <c:pt idx="604">
                  <c:v>1.0</c:v>
                </c:pt>
                <c:pt idx="605">
                  <c:v>10.0</c:v>
                </c:pt>
                <c:pt idx="606">
                  <c:v>0.0</c:v>
                </c:pt>
                <c:pt idx="607">
                  <c:v>0.0</c:v>
                </c:pt>
                <c:pt idx="608">
                  <c:v>0.0</c:v>
                </c:pt>
                <c:pt idx="609">
                  <c:v>15.0</c:v>
                </c:pt>
                <c:pt idx="610">
                  <c:v>4.0</c:v>
                </c:pt>
                <c:pt idx="611">
                  <c:v>2.0</c:v>
                </c:pt>
                <c:pt idx="612">
                  <c:v>5.0</c:v>
                </c:pt>
                <c:pt idx="613">
                  <c:v>2.0</c:v>
                </c:pt>
                <c:pt idx="614">
                  <c:v>0.0</c:v>
                </c:pt>
                <c:pt idx="615">
                  <c:v>0.0</c:v>
                </c:pt>
                <c:pt idx="616">
                  <c:v>14.0</c:v>
                </c:pt>
                <c:pt idx="617">
                  <c:v>6.0</c:v>
                </c:pt>
                <c:pt idx="618">
                  <c:v>1.0</c:v>
                </c:pt>
                <c:pt idx="619">
                  <c:v>6.0</c:v>
                </c:pt>
                <c:pt idx="620">
                  <c:v>3.0</c:v>
                </c:pt>
                <c:pt idx="621">
                  <c:v>0.0</c:v>
                </c:pt>
                <c:pt idx="622">
                  <c:v>0.0</c:v>
                </c:pt>
                <c:pt idx="623">
                  <c:v>0.0</c:v>
                </c:pt>
                <c:pt idx="624">
                  <c:v>0.0</c:v>
                </c:pt>
                <c:pt idx="625">
                  <c:v>0.0</c:v>
                </c:pt>
                <c:pt idx="626">
                  <c:v>1.0</c:v>
                </c:pt>
                <c:pt idx="627">
                  <c:v>4.0</c:v>
                </c:pt>
                <c:pt idx="628">
                  <c:v>1.0</c:v>
                </c:pt>
                <c:pt idx="629">
                  <c:v>1.0</c:v>
                </c:pt>
                <c:pt idx="630">
                  <c:v>0.0</c:v>
                </c:pt>
                <c:pt idx="631">
                  <c:v>2.0</c:v>
                </c:pt>
                <c:pt idx="632">
                  <c:v>0.0</c:v>
                </c:pt>
                <c:pt idx="633">
                  <c:v>0.0</c:v>
                </c:pt>
                <c:pt idx="634">
                  <c:v>1.0</c:v>
                </c:pt>
                <c:pt idx="635">
                  <c:v>0.0</c:v>
                </c:pt>
                <c:pt idx="636">
                  <c:v>0.0</c:v>
                </c:pt>
                <c:pt idx="637">
                  <c:v>2.0</c:v>
                </c:pt>
                <c:pt idx="638">
                  <c:v>0.0</c:v>
                </c:pt>
                <c:pt idx="639">
                  <c:v>1.0</c:v>
                </c:pt>
                <c:pt idx="640">
                  <c:v>0.0</c:v>
                </c:pt>
                <c:pt idx="641">
                  <c:v>3.0</c:v>
                </c:pt>
                <c:pt idx="642">
                  <c:v>0.0</c:v>
                </c:pt>
                <c:pt idx="643">
                  <c:v>2.0</c:v>
                </c:pt>
                <c:pt idx="644">
                  <c:v>0.0</c:v>
                </c:pt>
                <c:pt idx="645">
                  <c:v>5.0</c:v>
                </c:pt>
                <c:pt idx="646">
                  <c:v>0.0</c:v>
                </c:pt>
                <c:pt idx="647">
                  <c:v>1.0</c:v>
                </c:pt>
                <c:pt idx="648">
                  <c:v>0.0</c:v>
                </c:pt>
                <c:pt idx="649">
                  <c:v>0.0</c:v>
                </c:pt>
                <c:pt idx="650">
                  <c:v>1.0</c:v>
                </c:pt>
                <c:pt idx="651">
                  <c:v>9.0</c:v>
                </c:pt>
                <c:pt idx="652">
                  <c:v>2.0</c:v>
                </c:pt>
                <c:pt idx="653">
                  <c:v>1.0</c:v>
                </c:pt>
                <c:pt idx="654">
                  <c:v>3.0</c:v>
                </c:pt>
                <c:pt idx="655">
                  <c:v>4.0</c:v>
                </c:pt>
                <c:pt idx="656">
                  <c:v>5.0</c:v>
                </c:pt>
                <c:pt idx="657">
                  <c:v>6.0</c:v>
                </c:pt>
                <c:pt idx="658">
                  <c:v>2.0</c:v>
                </c:pt>
                <c:pt idx="659">
                  <c:v>0.0</c:v>
                </c:pt>
                <c:pt idx="660">
                  <c:v>1.0</c:v>
                </c:pt>
                <c:pt idx="661">
                  <c:v>5.0</c:v>
                </c:pt>
                <c:pt idx="662">
                  <c:v>1.0</c:v>
                </c:pt>
                <c:pt idx="663">
                  <c:v>0.0</c:v>
                </c:pt>
                <c:pt idx="664">
                  <c:v>7.0</c:v>
                </c:pt>
                <c:pt idx="665">
                  <c:v>3.0</c:v>
                </c:pt>
                <c:pt idx="666">
                  <c:v>0.0</c:v>
                </c:pt>
                <c:pt idx="667">
                  <c:v>3.0</c:v>
                </c:pt>
                <c:pt idx="668">
                  <c:v>0.0</c:v>
                </c:pt>
                <c:pt idx="669">
                  <c:v>0.0</c:v>
                </c:pt>
                <c:pt idx="670">
                  <c:v>2.0</c:v>
                </c:pt>
                <c:pt idx="671">
                  <c:v>1.0</c:v>
                </c:pt>
                <c:pt idx="672">
                  <c:v>1.0</c:v>
                </c:pt>
                <c:pt idx="673">
                  <c:v>0.0</c:v>
                </c:pt>
                <c:pt idx="674">
                  <c:v>6.0</c:v>
                </c:pt>
                <c:pt idx="675">
                  <c:v>2.0</c:v>
                </c:pt>
                <c:pt idx="676">
                  <c:v>4.0</c:v>
                </c:pt>
                <c:pt idx="677">
                  <c:v>0.0</c:v>
                </c:pt>
                <c:pt idx="678">
                  <c:v>0.0</c:v>
                </c:pt>
                <c:pt idx="679">
                  <c:v>0.0</c:v>
                </c:pt>
                <c:pt idx="680">
                  <c:v>2.0</c:v>
                </c:pt>
                <c:pt idx="681">
                  <c:v>5.0</c:v>
                </c:pt>
                <c:pt idx="682">
                  <c:v>5.0</c:v>
                </c:pt>
                <c:pt idx="683">
                  <c:v>0.0</c:v>
                </c:pt>
                <c:pt idx="684">
                  <c:v>0.0</c:v>
                </c:pt>
                <c:pt idx="685">
                  <c:v>1.0</c:v>
                </c:pt>
                <c:pt idx="686">
                  <c:v>6.0</c:v>
                </c:pt>
                <c:pt idx="687">
                  <c:v>2.0</c:v>
                </c:pt>
                <c:pt idx="688">
                  <c:v>0.0</c:v>
                </c:pt>
                <c:pt idx="689">
                  <c:v>3.0</c:v>
                </c:pt>
                <c:pt idx="690">
                  <c:v>3.0</c:v>
                </c:pt>
                <c:pt idx="691">
                  <c:v>14.0</c:v>
                </c:pt>
                <c:pt idx="692">
                  <c:v>4.0</c:v>
                </c:pt>
                <c:pt idx="693">
                  <c:v>0.0</c:v>
                </c:pt>
                <c:pt idx="694">
                  <c:v>1.0</c:v>
                </c:pt>
                <c:pt idx="695">
                  <c:v>9.0</c:v>
                </c:pt>
                <c:pt idx="696">
                  <c:v>1.0</c:v>
                </c:pt>
                <c:pt idx="697">
                  <c:v>1.0</c:v>
                </c:pt>
                <c:pt idx="698">
                  <c:v>0.0</c:v>
                </c:pt>
                <c:pt idx="699">
                  <c:v>0.0</c:v>
                </c:pt>
                <c:pt idx="700">
                  <c:v>2.0</c:v>
                </c:pt>
                <c:pt idx="701">
                  <c:v>2.0</c:v>
                </c:pt>
                <c:pt idx="702">
                  <c:v>0.0</c:v>
                </c:pt>
                <c:pt idx="703">
                  <c:v>15.0</c:v>
                </c:pt>
                <c:pt idx="704">
                  <c:v>0.0</c:v>
                </c:pt>
                <c:pt idx="705">
                  <c:v>4.0</c:v>
                </c:pt>
                <c:pt idx="706">
                  <c:v>4.0</c:v>
                </c:pt>
                <c:pt idx="707">
                  <c:v>1.0</c:v>
                </c:pt>
                <c:pt idx="708">
                  <c:v>1.0</c:v>
                </c:pt>
                <c:pt idx="709">
                  <c:v>0.0</c:v>
                </c:pt>
                <c:pt idx="710">
                  <c:v>0.0</c:v>
                </c:pt>
                <c:pt idx="711">
                  <c:v>0.0</c:v>
                </c:pt>
                <c:pt idx="712">
                  <c:v>5.0</c:v>
                </c:pt>
                <c:pt idx="713">
                  <c:v>5.0</c:v>
                </c:pt>
                <c:pt idx="714">
                  <c:v>1.0</c:v>
                </c:pt>
                <c:pt idx="715">
                  <c:v>4.0</c:v>
                </c:pt>
                <c:pt idx="716">
                  <c:v>13.0</c:v>
                </c:pt>
                <c:pt idx="717">
                  <c:v>5.0</c:v>
                </c:pt>
                <c:pt idx="718">
                  <c:v>1.0</c:v>
                </c:pt>
                <c:pt idx="719">
                  <c:v>10.0</c:v>
                </c:pt>
                <c:pt idx="720">
                  <c:v>0.0</c:v>
                </c:pt>
                <c:pt idx="721">
                  <c:v>3.0</c:v>
                </c:pt>
                <c:pt idx="722">
                  <c:v>0.0</c:v>
                </c:pt>
                <c:pt idx="723">
                  <c:v>1.0</c:v>
                </c:pt>
                <c:pt idx="724">
                  <c:v>2.0</c:v>
                </c:pt>
                <c:pt idx="725">
                  <c:v>1.0</c:v>
                </c:pt>
                <c:pt idx="726">
                  <c:v>0.0</c:v>
                </c:pt>
                <c:pt idx="727">
                  <c:v>0.0</c:v>
                </c:pt>
                <c:pt idx="728">
                  <c:v>3.0</c:v>
                </c:pt>
                <c:pt idx="729">
                  <c:v>5.0</c:v>
                </c:pt>
                <c:pt idx="730">
                  <c:v>0.0</c:v>
                </c:pt>
                <c:pt idx="731">
                  <c:v>1.0</c:v>
                </c:pt>
                <c:pt idx="732">
                  <c:v>0.0</c:v>
                </c:pt>
                <c:pt idx="733">
                  <c:v>0.0</c:v>
                </c:pt>
                <c:pt idx="734">
                  <c:v>0.0</c:v>
                </c:pt>
                <c:pt idx="735">
                  <c:v>2.0</c:v>
                </c:pt>
                <c:pt idx="736">
                  <c:v>3.0</c:v>
                </c:pt>
                <c:pt idx="737">
                  <c:v>5.0</c:v>
                </c:pt>
                <c:pt idx="738">
                  <c:v>15.0</c:v>
                </c:pt>
                <c:pt idx="739">
                  <c:v>2.0</c:v>
                </c:pt>
                <c:pt idx="740">
                  <c:v>0.0</c:v>
                </c:pt>
                <c:pt idx="741">
                  <c:v>0.0</c:v>
                </c:pt>
                <c:pt idx="742">
                  <c:v>4.0</c:v>
                </c:pt>
                <c:pt idx="743">
                  <c:v>0.0</c:v>
                </c:pt>
                <c:pt idx="744">
                  <c:v>2.0</c:v>
                </c:pt>
                <c:pt idx="745">
                  <c:v>1.0</c:v>
                </c:pt>
                <c:pt idx="746">
                  <c:v>6.0</c:v>
                </c:pt>
                <c:pt idx="747">
                  <c:v>0.0</c:v>
                </c:pt>
                <c:pt idx="748">
                  <c:v>0.0</c:v>
                </c:pt>
                <c:pt idx="749">
                  <c:v>0.0</c:v>
                </c:pt>
                <c:pt idx="750">
                  <c:v>4.0</c:v>
                </c:pt>
                <c:pt idx="751">
                  <c:v>5.0</c:v>
                </c:pt>
                <c:pt idx="752">
                  <c:v>6.0</c:v>
                </c:pt>
                <c:pt idx="753">
                  <c:v>3.0</c:v>
                </c:pt>
                <c:pt idx="754">
                  <c:v>2.0</c:v>
                </c:pt>
                <c:pt idx="755">
                  <c:v>6.0</c:v>
                </c:pt>
                <c:pt idx="756">
                  <c:v>9.0</c:v>
                </c:pt>
                <c:pt idx="757">
                  <c:v>3.0</c:v>
                </c:pt>
                <c:pt idx="758">
                  <c:v>1.0</c:v>
                </c:pt>
                <c:pt idx="759">
                  <c:v>0.0</c:v>
                </c:pt>
                <c:pt idx="760">
                  <c:v>2.0</c:v>
                </c:pt>
                <c:pt idx="761">
                  <c:v>7.0</c:v>
                </c:pt>
                <c:pt idx="762">
                  <c:v>3.0</c:v>
                </c:pt>
                <c:pt idx="763">
                  <c:v>6.0</c:v>
                </c:pt>
                <c:pt idx="764">
                  <c:v>5.0</c:v>
                </c:pt>
                <c:pt idx="765">
                  <c:v>0.0</c:v>
                </c:pt>
                <c:pt idx="766">
                  <c:v>1.0</c:v>
                </c:pt>
                <c:pt idx="767">
                  <c:v>0.0</c:v>
                </c:pt>
                <c:pt idx="768">
                  <c:v>3.0</c:v>
                </c:pt>
                <c:pt idx="769">
                  <c:v>0.0</c:v>
                </c:pt>
                <c:pt idx="770">
                  <c:v>0.0</c:v>
                </c:pt>
                <c:pt idx="771">
                  <c:v>5.0</c:v>
                </c:pt>
                <c:pt idx="772">
                  <c:v>0.0</c:v>
                </c:pt>
                <c:pt idx="773">
                  <c:v>4.0</c:v>
                </c:pt>
                <c:pt idx="774">
                  <c:v>0.0</c:v>
                </c:pt>
                <c:pt idx="775">
                  <c:v>0.0</c:v>
                </c:pt>
                <c:pt idx="776">
                  <c:v>3.0</c:v>
                </c:pt>
                <c:pt idx="777">
                  <c:v>2.0</c:v>
                </c:pt>
                <c:pt idx="778">
                  <c:v>1.0</c:v>
                </c:pt>
                <c:pt idx="779">
                  <c:v>2.0</c:v>
                </c:pt>
                <c:pt idx="780">
                  <c:v>1.0</c:v>
                </c:pt>
                <c:pt idx="781">
                  <c:v>5.0</c:v>
                </c:pt>
                <c:pt idx="782">
                  <c:v>1.0</c:v>
                </c:pt>
                <c:pt idx="783">
                  <c:v>5.0</c:v>
                </c:pt>
                <c:pt idx="784">
                  <c:v>2.0</c:v>
                </c:pt>
                <c:pt idx="785">
                  <c:v>3.0</c:v>
                </c:pt>
                <c:pt idx="786">
                  <c:v>1.0</c:v>
                </c:pt>
                <c:pt idx="787">
                  <c:v>0.0</c:v>
                </c:pt>
                <c:pt idx="788">
                  <c:v>2.0</c:v>
                </c:pt>
                <c:pt idx="789">
                  <c:v>4.0</c:v>
                </c:pt>
                <c:pt idx="790">
                  <c:v>6.0</c:v>
                </c:pt>
                <c:pt idx="791">
                  <c:v>1.0</c:v>
                </c:pt>
                <c:pt idx="792">
                  <c:v>4.0</c:v>
                </c:pt>
                <c:pt idx="793">
                  <c:v>3.0</c:v>
                </c:pt>
                <c:pt idx="794">
                  <c:v>0.0</c:v>
                </c:pt>
                <c:pt idx="795">
                  <c:v>9.0</c:v>
                </c:pt>
                <c:pt idx="796">
                  <c:v>6.0</c:v>
                </c:pt>
                <c:pt idx="797">
                  <c:v>6.0</c:v>
                </c:pt>
                <c:pt idx="798">
                  <c:v>1.0</c:v>
                </c:pt>
                <c:pt idx="799">
                  <c:v>0.0</c:v>
                </c:pt>
                <c:pt idx="800">
                  <c:v>2.0</c:v>
                </c:pt>
                <c:pt idx="801">
                  <c:v>2.0</c:v>
                </c:pt>
                <c:pt idx="802">
                  <c:v>0.0</c:v>
                </c:pt>
                <c:pt idx="803">
                  <c:v>0.0</c:v>
                </c:pt>
                <c:pt idx="804">
                  <c:v>3.0</c:v>
                </c:pt>
                <c:pt idx="805">
                  <c:v>3.0</c:v>
                </c:pt>
                <c:pt idx="806">
                  <c:v>0.0</c:v>
                </c:pt>
                <c:pt idx="807">
                  <c:v>0.0</c:v>
                </c:pt>
                <c:pt idx="808">
                  <c:v>3.0</c:v>
                </c:pt>
                <c:pt idx="809">
                  <c:v>0.0</c:v>
                </c:pt>
                <c:pt idx="810">
                  <c:v>2.0</c:v>
                </c:pt>
                <c:pt idx="811">
                  <c:v>3.0</c:v>
                </c:pt>
                <c:pt idx="812">
                  <c:v>1.0</c:v>
                </c:pt>
                <c:pt idx="813">
                  <c:v>7.0</c:v>
                </c:pt>
                <c:pt idx="814">
                  <c:v>0.0</c:v>
                </c:pt>
                <c:pt idx="815">
                  <c:v>2.0</c:v>
                </c:pt>
                <c:pt idx="816">
                  <c:v>0.0</c:v>
                </c:pt>
                <c:pt idx="817">
                  <c:v>3.0</c:v>
                </c:pt>
                <c:pt idx="818">
                  <c:v>8.0</c:v>
                </c:pt>
                <c:pt idx="819">
                  <c:v>0.0</c:v>
                </c:pt>
                <c:pt idx="820">
                  <c:v>1.0</c:v>
                </c:pt>
                <c:pt idx="821">
                  <c:v>1.0</c:v>
                </c:pt>
                <c:pt idx="822">
                  <c:v>4.0</c:v>
                </c:pt>
                <c:pt idx="823">
                  <c:v>0.0</c:v>
                </c:pt>
                <c:pt idx="824">
                  <c:v>0.0</c:v>
                </c:pt>
                <c:pt idx="825">
                  <c:v>1.0</c:v>
                </c:pt>
                <c:pt idx="826">
                  <c:v>0.0</c:v>
                </c:pt>
                <c:pt idx="827">
                  <c:v>15.0</c:v>
                </c:pt>
                <c:pt idx="828">
                  <c:v>1.0</c:v>
                </c:pt>
                <c:pt idx="829">
                  <c:v>13.0</c:v>
                </c:pt>
                <c:pt idx="830">
                  <c:v>5.0</c:v>
                </c:pt>
                <c:pt idx="831">
                  <c:v>7.0</c:v>
                </c:pt>
                <c:pt idx="832">
                  <c:v>4.0</c:v>
                </c:pt>
                <c:pt idx="833">
                  <c:v>2.0</c:v>
                </c:pt>
                <c:pt idx="834">
                  <c:v>1.0</c:v>
                </c:pt>
                <c:pt idx="835">
                  <c:v>3.0</c:v>
                </c:pt>
                <c:pt idx="836">
                  <c:v>1.0</c:v>
                </c:pt>
                <c:pt idx="837">
                  <c:v>1.0</c:v>
                </c:pt>
                <c:pt idx="838">
                  <c:v>4.0</c:v>
                </c:pt>
                <c:pt idx="839">
                  <c:v>3.0</c:v>
                </c:pt>
                <c:pt idx="840">
                  <c:v>0.0</c:v>
                </c:pt>
                <c:pt idx="841">
                  <c:v>7.0</c:v>
                </c:pt>
                <c:pt idx="842">
                  <c:v>0.0</c:v>
                </c:pt>
                <c:pt idx="843">
                  <c:v>2.0</c:v>
                </c:pt>
                <c:pt idx="844">
                  <c:v>0.0</c:v>
                </c:pt>
                <c:pt idx="845">
                  <c:v>3.0</c:v>
                </c:pt>
                <c:pt idx="846">
                  <c:v>1.0</c:v>
                </c:pt>
                <c:pt idx="847">
                  <c:v>4.0</c:v>
                </c:pt>
                <c:pt idx="848">
                  <c:v>0.0</c:v>
                </c:pt>
                <c:pt idx="849">
                  <c:v>0.0</c:v>
                </c:pt>
                <c:pt idx="850">
                  <c:v>9.0</c:v>
                </c:pt>
                <c:pt idx="851">
                  <c:v>5.0</c:v>
                </c:pt>
                <c:pt idx="852">
                  <c:v>2.0</c:v>
                </c:pt>
                <c:pt idx="853">
                  <c:v>0.0</c:v>
                </c:pt>
                <c:pt idx="854">
                  <c:v>0.0</c:v>
                </c:pt>
                <c:pt idx="855">
                  <c:v>0.0</c:v>
                </c:pt>
                <c:pt idx="856">
                  <c:v>2.0</c:v>
                </c:pt>
                <c:pt idx="857">
                  <c:v>1.0</c:v>
                </c:pt>
                <c:pt idx="858">
                  <c:v>1.0</c:v>
                </c:pt>
                <c:pt idx="859">
                  <c:v>3.0</c:v>
                </c:pt>
                <c:pt idx="860">
                  <c:v>0.0</c:v>
                </c:pt>
                <c:pt idx="861">
                  <c:v>10.0</c:v>
                </c:pt>
                <c:pt idx="862">
                  <c:v>8.0</c:v>
                </c:pt>
                <c:pt idx="863">
                  <c:v>0.0</c:v>
                </c:pt>
                <c:pt idx="864">
                  <c:v>4.0</c:v>
                </c:pt>
                <c:pt idx="865">
                  <c:v>4.0</c:v>
                </c:pt>
                <c:pt idx="866">
                  <c:v>5.0</c:v>
                </c:pt>
                <c:pt idx="867">
                  <c:v>3.0</c:v>
                </c:pt>
                <c:pt idx="868">
                  <c:v>2.0</c:v>
                </c:pt>
                <c:pt idx="869">
                  <c:v>0.0</c:v>
                </c:pt>
                <c:pt idx="870">
                  <c:v>0.0</c:v>
                </c:pt>
                <c:pt idx="871">
                  <c:v>2.0</c:v>
                </c:pt>
                <c:pt idx="872">
                  <c:v>1.0</c:v>
                </c:pt>
                <c:pt idx="873">
                  <c:v>1.0</c:v>
                </c:pt>
                <c:pt idx="874">
                  <c:v>4.0</c:v>
                </c:pt>
                <c:pt idx="875">
                  <c:v>0.0</c:v>
                </c:pt>
                <c:pt idx="876">
                  <c:v>3.0</c:v>
                </c:pt>
                <c:pt idx="877">
                  <c:v>7.0</c:v>
                </c:pt>
                <c:pt idx="878">
                  <c:v>0.0</c:v>
                </c:pt>
                <c:pt idx="879">
                  <c:v>13.0</c:v>
                </c:pt>
                <c:pt idx="880">
                  <c:v>3.0</c:v>
                </c:pt>
                <c:pt idx="881">
                  <c:v>3.0</c:v>
                </c:pt>
                <c:pt idx="882">
                  <c:v>0.0</c:v>
                </c:pt>
                <c:pt idx="883">
                  <c:v>2.0</c:v>
                </c:pt>
                <c:pt idx="884">
                  <c:v>2.0</c:v>
                </c:pt>
                <c:pt idx="885">
                  <c:v>2.0</c:v>
                </c:pt>
                <c:pt idx="886">
                  <c:v>0.0</c:v>
                </c:pt>
                <c:pt idx="887">
                  <c:v>1.0</c:v>
                </c:pt>
                <c:pt idx="888">
                  <c:v>0.0</c:v>
                </c:pt>
                <c:pt idx="889">
                  <c:v>4.0</c:v>
                </c:pt>
                <c:pt idx="890">
                  <c:v>5.0</c:v>
                </c:pt>
                <c:pt idx="891">
                  <c:v>3.0</c:v>
                </c:pt>
                <c:pt idx="892">
                  <c:v>0.0</c:v>
                </c:pt>
                <c:pt idx="893">
                  <c:v>15.0</c:v>
                </c:pt>
                <c:pt idx="894">
                  <c:v>1.0</c:v>
                </c:pt>
                <c:pt idx="895">
                  <c:v>15.0</c:v>
                </c:pt>
                <c:pt idx="896">
                  <c:v>1.0</c:v>
                </c:pt>
                <c:pt idx="897">
                  <c:v>2.0</c:v>
                </c:pt>
                <c:pt idx="898">
                  <c:v>0.0</c:v>
                </c:pt>
                <c:pt idx="899">
                  <c:v>0.0</c:v>
                </c:pt>
                <c:pt idx="900">
                  <c:v>1.0</c:v>
                </c:pt>
                <c:pt idx="901">
                  <c:v>2.0</c:v>
                </c:pt>
                <c:pt idx="902">
                  <c:v>0.0</c:v>
                </c:pt>
                <c:pt idx="903">
                  <c:v>6.0</c:v>
                </c:pt>
                <c:pt idx="904">
                  <c:v>0.0</c:v>
                </c:pt>
                <c:pt idx="905">
                  <c:v>1.0</c:v>
                </c:pt>
                <c:pt idx="906">
                  <c:v>0.0</c:v>
                </c:pt>
                <c:pt idx="907">
                  <c:v>8.0</c:v>
                </c:pt>
                <c:pt idx="908">
                  <c:v>0.0</c:v>
                </c:pt>
                <c:pt idx="909">
                  <c:v>6.0</c:v>
                </c:pt>
                <c:pt idx="910">
                  <c:v>0.0</c:v>
                </c:pt>
                <c:pt idx="911">
                  <c:v>0.0</c:v>
                </c:pt>
                <c:pt idx="912">
                  <c:v>15.0</c:v>
                </c:pt>
                <c:pt idx="913">
                  <c:v>2.0</c:v>
                </c:pt>
                <c:pt idx="914">
                  <c:v>0.0</c:v>
                </c:pt>
                <c:pt idx="915">
                  <c:v>2.0</c:v>
                </c:pt>
                <c:pt idx="916">
                  <c:v>0.0</c:v>
                </c:pt>
                <c:pt idx="917">
                  <c:v>0.0</c:v>
                </c:pt>
                <c:pt idx="918">
                  <c:v>3.0</c:v>
                </c:pt>
                <c:pt idx="919">
                  <c:v>1.0</c:v>
                </c:pt>
                <c:pt idx="920">
                  <c:v>0.0</c:v>
                </c:pt>
                <c:pt idx="921">
                  <c:v>1.0</c:v>
                </c:pt>
                <c:pt idx="922">
                  <c:v>0.0</c:v>
                </c:pt>
                <c:pt idx="923">
                  <c:v>0.0</c:v>
                </c:pt>
                <c:pt idx="924">
                  <c:v>7.0</c:v>
                </c:pt>
                <c:pt idx="925">
                  <c:v>3.0</c:v>
                </c:pt>
                <c:pt idx="926">
                  <c:v>11.0</c:v>
                </c:pt>
                <c:pt idx="927">
                  <c:v>0.0</c:v>
                </c:pt>
                <c:pt idx="928">
                  <c:v>1.0</c:v>
                </c:pt>
                <c:pt idx="929">
                  <c:v>0.0</c:v>
                </c:pt>
                <c:pt idx="930">
                  <c:v>5.0</c:v>
                </c:pt>
                <c:pt idx="931">
                  <c:v>4.0</c:v>
                </c:pt>
                <c:pt idx="932">
                  <c:v>3.0</c:v>
                </c:pt>
                <c:pt idx="933">
                  <c:v>6.0</c:v>
                </c:pt>
                <c:pt idx="934">
                  <c:v>0.0</c:v>
                </c:pt>
                <c:pt idx="935">
                  <c:v>3.0</c:v>
                </c:pt>
                <c:pt idx="936">
                  <c:v>2.0</c:v>
                </c:pt>
                <c:pt idx="937">
                  <c:v>0.0</c:v>
                </c:pt>
                <c:pt idx="938">
                  <c:v>4.0</c:v>
                </c:pt>
                <c:pt idx="939">
                  <c:v>1.0</c:v>
                </c:pt>
                <c:pt idx="940">
                  <c:v>6.0</c:v>
                </c:pt>
                <c:pt idx="941">
                  <c:v>0.0</c:v>
                </c:pt>
                <c:pt idx="942">
                  <c:v>0.0</c:v>
                </c:pt>
                <c:pt idx="943">
                  <c:v>0.0</c:v>
                </c:pt>
                <c:pt idx="944">
                  <c:v>0.0</c:v>
                </c:pt>
                <c:pt idx="945">
                  <c:v>0.0</c:v>
                </c:pt>
                <c:pt idx="946">
                  <c:v>2.0</c:v>
                </c:pt>
                <c:pt idx="947">
                  <c:v>4.0</c:v>
                </c:pt>
                <c:pt idx="948">
                  <c:v>0.0</c:v>
                </c:pt>
                <c:pt idx="949">
                  <c:v>0.0</c:v>
                </c:pt>
                <c:pt idx="950">
                  <c:v>3.0</c:v>
                </c:pt>
                <c:pt idx="951">
                  <c:v>0.0</c:v>
                </c:pt>
                <c:pt idx="952">
                  <c:v>0.0</c:v>
                </c:pt>
                <c:pt idx="953">
                  <c:v>0.0</c:v>
                </c:pt>
                <c:pt idx="954">
                  <c:v>8.0</c:v>
                </c:pt>
                <c:pt idx="955">
                  <c:v>12.0</c:v>
                </c:pt>
                <c:pt idx="956">
                  <c:v>6.0</c:v>
                </c:pt>
                <c:pt idx="957">
                  <c:v>15.0</c:v>
                </c:pt>
                <c:pt idx="958">
                  <c:v>0.0</c:v>
                </c:pt>
                <c:pt idx="959">
                  <c:v>0.0</c:v>
                </c:pt>
                <c:pt idx="960">
                  <c:v>13.0</c:v>
                </c:pt>
                <c:pt idx="961">
                  <c:v>0.0</c:v>
                </c:pt>
                <c:pt idx="962">
                  <c:v>0.0</c:v>
                </c:pt>
                <c:pt idx="963">
                  <c:v>4.0</c:v>
                </c:pt>
                <c:pt idx="964">
                  <c:v>0.0</c:v>
                </c:pt>
                <c:pt idx="965">
                  <c:v>1.0</c:v>
                </c:pt>
                <c:pt idx="966">
                  <c:v>4.0</c:v>
                </c:pt>
                <c:pt idx="967">
                  <c:v>0.0</c:v>
                </c:pt>
                <c:pt idx="968">
                  <c:v>0.0</c:v>
                </c:pt>
                <c:pt idx="969">
                  <c:v>3.0</c:v>
                </c:pt>
                <c:pt idx="970">
                  <c:v>0.0</c:v>
                </c:pt>
                <c:pt idx="971">
                  <c:v>2.0</c:v>
                </c:pt>
                <c:pt idx="972">
                  <c:v>13.0</c:v>
                </c:pt>
                <c:pt idx="973">
                  <c:v>2.0</c:v>
                </c:pt>
                <c:pt idx="974">
                  <c:v>0.0</c:v>
                </c:pt>
                <c:pt idx="975">
                  <c:v>5.0</c:v>
                </c:pt>
                <c:pt idx="976">
                  <c:v>0.0</c:v>
                </c:pt>
                <c:pt idx="977">
                  <c:v>0.0</c:v>
                </c:pt>
                <c:pt idx="978">
                  <c:v>0.0</c:v>
                </c:pt>
                <c:pt idx="979">
                  <c:v>3.0</c:v>
                </c:pt>
                <c:pt idx="980">
                  <c:v>3.0</c:v>
                </c:pt>
                <c:pt idx="981">
                  <c:v>1.0</c:v>
                </c:pt>
                <c:pt idx="982">
                  <c:v>0.0</c:v>
                </c:pt>
                <c:pt idx="983">
                  <c:v>10.0</c:v>
                </c:pt>
                <c:pt idx="984">
                  <c:v>1.0</c:v>
                </c:pt>
                <c:pt idx="985">
                  <c:v>0.0</c:v>
                </c:pt>
                <c:pt idx="986">
                  <c:v>3.0</c:v>
                </c:pt>
                <c:pt idx="987">
                  <c:v>2.0</c:v>
                </c:pt>
                <c:pt idx="988">
                  <c:v>5.0</c:v>
                </c:pt>
                <c:pt idx="989">
                  <c:v>1.0</c:v>
                </c:pt>
                <c:pt idx="990">
                  <c:v>4.0</c:v>
                </c:pt>
                <c:pt idx="991">
                  <c:v>3.0</c:v>
                </c:pt>
                <c:pt idx="992">
                  <c:v>4.0</c:v>
                </c:pt>
                <c:pt idx="993">
                  <c:v>1.0</c:v>
                </c:pt>
                <c:pt idx="994">
                  <c:v>3.0</c:v>
                </c:pt>
                <c:pt idx="995">
                  <c:v>0.0</c:v>
                </c:pt>
                <c:pt idx="996">
                  <c:v>7.0</c:v>
                </c:pt>
                <c:pt idx="997">
                  <c:v>1.0</c:v>
                </c:pt>
                <c:pt idx="998">
                  <c:v>6.0</c:v>
                </c:pt>
                <c:pt idx="999">
                  <c:v>0.0</c:v>
                </c:pt>
              </c:numCache>
            </c:numRef>
          </c:yVal>
          <c:smooth val="0"/>
        </c:ser>
        <c:dLbls>
          <c:showLegendKey val="0"/>
          <c:showVal val="0"/>
          <c:showCatName val="0"/>
          <c:showSerName val="0"/>
          <c:showPercent val="0"/>
          <c:showBubbleSize val="0"/>
        </c:dLbls>
        <c:axId val="2133975608"/>
        <c:axId val="2133969560"/>
      </c:scatterChart>
      <c:valAx>
        <c:axId val="2133975608"/>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Rank</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969560"/>
        <c:crosses val="autoZero"/>
        <c:crossBetween val="midCat"/>
      </c:valAx>
      <c:valAx>
        <c:axId val="2133969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975608"/>
        <c:crosses val="autoZero"/>
        <c:crossBetween val="midCat"/>
      </c:valAx>
      <c:spPr>
        <a:noFill/>
        <a:ln>
          <a:noFill/>
        </a:ln>
        <a:effectLst/>
      </c:spPr>
    </c:plotArea>
    <c:legend>
      <c:legendPos val="r"/>
      <c:layout>
        <c:manualLayout>
          <c:xMode val="edge"/>
          <c:yMode val="edge"/>
          <c:x val="0.506786089238845"/>
          <c:y val="0.160589457567804"/>
          <c:w val="0.32376946631671"/>
          <c:h val="0.234376640419948"/>
        </c:manualLayout>
      </c:layout>
      <c:overlay val="0"/>
      <c:spPr>
        <a:solidFill>
          <a:schemeClr val="bg1"/>
        </a:solid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autoTitleDeleted val="0"/>
    <c:plotArea>
      <c:layout>
        <c:manualLayout>
          <c:layoutTarget val="inner"/>
          <c:xMode val="edge"/>
          <c:yMode val="edge"/>
          <c:x val="0.138150481189851"/>
          <c:y val="0.143518518518519"/>
          <c:w val="0.821857830271216"/>
          <c:h val="0.650910615339749"/>
        </c:manualLayout>
      </c:layout>
      <c:scatterChart>
        <c:scatterStyle val="lineMarker"/>
        <c:varyColors val="0"/>
        <c:ser>
          <c:idx val="0"/>
          <c:order val="0"/>
          <c:tx>
            <c:v>No Adblocker</c:v>
          </c:tx>
          <c:spPr>
            <a:ln w="25400" cap="rnd">
              <a:noFill/>
              <a:round/>
            </a:ln>
            <a:effectLst/>
          </c:spPr>
          <c:marker>
            <c:symbol val="circle"/>
            <c:size val="3"/>
            <c:spPr>
              <a:solidFill>
                <a:srgbClr val="00B050"/>
              </a:solidFill>
              <a:ln w="9525">
                <a:solidFill>
                  <a:srgbClr val="00B050"/>
                </a:solidFill>
              </a:ln>
              <a:effectLst/>
            </c:spPr>
          </c:marker>
          <c:xVal>
            <c:numRef>
              <c:f>'scatterplot-fpd-no-adblocker'!$A$2:$A$1001</c:f>
              <c:numCache>
                <c:formatCode>General</c:formatCode>
                <c:ptCount val="10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pt idx="580">
                  <c:v>581.0</c:v>
                </c:pt>
                <c:pt idx="581">
                  <c:v>582.0</c:v>
                </c:pt>
                <c:pt idx="582">
                  <c:v>583.0</c:v>
                </c:pt>
                <c:pt idx="583">
                  <c:v>584.0</c:v>
                </c:pt>
                <c:pt idx="584">
                  <c:v>585.0</c:v>
                </c:pt>
                <c:pt idx="585">
                  <c:v>586.0</c:v>
                </c:pt>
                <c:pt idx="586">
                  <c:v>587.0</c:v>
                </c:pt>
                <c:pt idx="587">
                  <c:v>588.0</c:v>
                </c:pt>
                <c:pt idx="588">
                  <c:v>589.0</c:v>
                </c:pt>
                <c:pt idx="589">
                  <c:v>590.0</c:v>
                </c:pt>
                <c:pt idx="590">
                  <c:v>591.0</c:v>
                </c:pt>
                <c:pt idx="591">
                  <c:v>592.0</c:v>
                </c:pt>
                <c:pt idx="592">
                  <c:v>593.0</c:v>
                </c:pt>
                <c:pt idx="593">
                  <c:v>594.0</c:v>
                </c:pt>
                <c:pt idx="594">
                  <c:v>595.0</c:v>
                </c:pt>
                <c:pt idx="595">
                  <c:v>596.0</c:v>
                </c:pt>
                <c:pt idx="596">
                  <c:v>597.0</c:v>
                </c:pt>
                <c:pt idx="597">
                  <c:v>598.0</c:v>
                </c:pt>
                <c:pt idx="598">
                  <c:v>599.0</c:v>
                </c:pt>
                <c:pt idx="599">
                  <c:v>600.0</c:v>
                </c:pt>
                <c:pt idx="600">
                  <c:v>601.0</c:v>
                </c:pt>
                <c:pt idx="601">
                  <c:v>602.0</c:v>
                </c:pt>
                <c:pt idx="602">
                  <c:v>603.0</c:v>
                </c:pt>
                <c:pt idx="603">
                  <c:v>604.0</c:v>
                </c:pt>
                <c:pt idx="604">
                  <c:v>605.0</c:v>
                </c:pt>
                <c:pt idx="605">
                  <c:v>606.0</c:v>
                </c:pt>
                <c:pt idx="606">
                  <c:v>607.0</c:v>
                </c:pt>
                <c:pt idx="607">
                  <c:v>608.0</c:v>
                </c:pt>
                <c:pt idx="608">
                  <c:v>609.0</c:v>
                </c:pt>
                <c:pt idx="609">
                  <c:v>610.0</c:v>
                </c:pt>
                <c:pt idx="610">
                  <c:v>611.0</c:v>
                </c:pt>
                <c:pt idx="611">
                  <c:v>612.0</c:v>
                </c:pt>
                <c:pt idx="612">
                  <c:v>613.0</c:v>
                </c:pt>
                <c:pt idx="613">
                  <c:v>614.0</c:v>
                </c:pt>
                <c:pt idx="614">
                  <c:v>615.0</c:v>
                </c:pt>
                <c:pt idx="615">
                  <c:v>616.0</c:v>
                </c:pt>
                <c:pt idx="616">
                  <c:v>617.0</c:v>
                </c:pt>
                <c:pt idx="617">
                  <c:v>618.0</c:v>
                </c:pt>
                <c:pt idx="618">
                  <c:v>619.0</c:v>
                </c:pt>
                <c:pt idx="619">
                  <c:v>620.0</c:v>
                </c:pt>
                <c:pt idx="620">
                  <c:v>621.0</c:v>
                </c:pt>
                <c:pt idx="621">
                  <c:v>622.0</c:v>
                </c:pt>
                <c:pt idx="622">
                  <c:v>623.0</c:v>
                </c:pt>
                <c:pt idx="623">
                  <c:v>624.0</c:v>
                </c:pt>
                <c:pt idx="624">
                  <c:v>625.0</c:v>
                </c:pt>
                <c:pt idx="625">
                  <c:v>626.0</c:v>
                </c:pt>
                <c:pt idx="626">
                  <c:v>627.0</c:v>
                </c:pt>
                <c:pt idx="627">
                  <c:v>628.0</c:v>
                </c:pt>
                <c:pt idx="628">
                  <c:v>629.0</c:v>
                </c:pt>
                <c:pt idx="629">
                  <c:v>630.0</c:v>
                </c:pt>
                <c:pt idx="630">
                  <c:v>631.0</c:v>
                </c:pt>
                <c:pt idx="631">
                  <c:v>632.0</c:v>
                </c:pt>
                <c:pt idx="632">
                  <c:v>633.0</c:v>
                </c:pt>
                <c:pt idx="633">
                  <c:v>634.0</c:v>
                </c:pt>
                <c:pt idx="634">
                  <c:v>635.0</c:v>
                </c:pt>
                <c:pt idx="635">
                  <c:v>636.0</c:v>
                </c:pt>
                <c:pt idx="636">
                  <c:v>637.0</c:v>
                </c:pt>
                <c:pt idx="637">
                  <c:v>638.0</c:v>
                </c:pt>
                <c:pt idx="638">
                  <c:v>639.0</c:v>
                </c:pt>
                <c:pt idx="639">
                  <c:v>640.0</c:v>
                </c:pt>
                <c:pt idx="640">
                  <c:v>641.0</c:v>
                </c:pt>
                <c:pt idx="641">
                  <c:v>642.0</c:v>
                </c:pt>
                <c:pt idx="642">
                  <c:v>643.0</c:v>
                </c:pt>
                <c:pt idx="643">
                  <c:v>644.0</c:v>
                </c:pt>
                <c:pt idx="644">
                  <c:v>645.0</c:v>
                </c:pt>
                <c:pt idx="645">
                  <c:v>646.0</c:v>
                </c:pt>
                <c:pt idx="646">
                  <c:v>647.0</c:v>
                </c:pt>
                <c:pt idx="647">
                  <c:v>648.0</c:v>
                </c:pt>
                <c:pt idx="648">
                  <c:v>649.0</c:v>
                </c:pt>
                <c:pt idx="649">
                  <c:v>650.0</c:v>
                </c:pt>
                <c:pt idx="650">
                  <c:v>651.0</c:v>
                </c:pt>
                <c:pt idx="651">
                  <c:v>652.0</c:v>
                </c:pt>
                <c:pt idx="652">
                  <c:v>653.0</c:v>
                </c:pt>
                <c:pt idx="653">
                  <c:v>654.0</c:v>
                </c:pt>
                <c:pt idx="654">
                  <c:v>655.0</c:v>
                </c:pt>
                <c:pt idx="655">
                  <c:v>656.0</c:v>
                </c:pt>
                <c:pt idx="656">
                  <c:v>657.0</c:v>
                </c:pt>
                <c:pt idx="657">
                  <c:v>658.0</c:v>
                </c:pt>
                <c:pt idx="658">
                  <c:v>659.0</c:v>
                </c:pt>
                <c:pt idx="659">
                  <c:v>660.0</c:v>
                </c:pt>
                <c:pt idx="660">
                  <c:v>661.0</c:v>
                </c:pt>
                <c:pt idx="661">
                  <c:v>662.0</c:v>
                </c:pt>
                <c:pt idx="662">
                  <c:v>663.0</c:v>
                </c:pt>
                <c:pt idx="663">
                  <c:v>664.0</c:v>
                </c:pt>
                <c:pt idx="664">
                  <c:v>665.0</c:v>
                </c:pt>
                <c:pt idx="665">
                  <c:v>666.0</c:v>
                </c:pt>
                <c:pt idx="666">
                  <c:v>667.0</c:v>
                </c:pt>
                <c:pt idx="667">
                  <c:v>668.0</c:v>
                </c:pt>
                <c:pt idx="668">
                  <c:v>669.0</c:v>
                </c:pt>
                <c:pt idx="669">
                  <c:v>670.0</c:v>
                </c:pt>
                <c:pt idx="670">
                  <c:v>671.0</c:v>
                </c:pt>
                <c:pt idx="671">
                  <c:v>672.0</c:v>
                </c:pt>
                <c:pt idx="672">
                  <c:v>673.0</c:v>
                </c:pt>
                <c:pt idx="673">
                  <c:v>674.0</c:v>
                </c:pt>
                <c:pt idx="674">
                  <c:v>675.0</c:v>
                </c:pt>
                <c:pt idx="675">
                  <c:v>676.0</c:v>
                </c:pt>
                <c:pt idx="676">
                  <c:v>677.0</c:v>
                </c:pt>
                <c:pt idx="677">
                  <c:v>678.0</c:v>
                </c:pt>
                <c:pt idx="678">
                  <c:v>679.0</c:v>
                </c:pt>
                <c:pt idx="679">
                  <c:v>680.0</c:v>
                </c:pt>
                <c:pt idx="680">
                  <c:v>681.0</c:v>
                </c:pt>
                <c:pt idx="681">
                  <c:v>682.0</c:v>
                </c:pt>
                <c:pt idx="682">
                  <c:v>683.0</c:v>
                </c:pt>
                <c:pt idx="683">
                  <c:v>684.0</c:v>
                </c:pt>
                <c:pt idx="684">
                  <c:v>685.0</c:v>
                </c:pt>
                <c:pt idx="685">
                  <c:v>686.0</c:v>
                </c:pt>
                <c:pt idx="686">
                  <c:v>687.0</c:v>
                </c:pt>
                <c:pt idx="687">
                  <c:v>688.0</c:v>
                </c:pt>
                <c:pt idx="688">
                  <c:v>689.0</c:v>
                </c:pt>
                <c:pt idx="689">
                  <c:v>690.0</c:v>
                </c:pt>
                <c:pt idx="690">
                  <c:v>691.0</c:v>
                </c:pt>
                <c:pt idx="691">
                  <c:v>692.0</c:v>
                </c:pt>
                <c:pt idx="692">
                  <c:v>693.0</c:v>
                </c:pt>
                <c:pt idx="693">
                  <c:v>694.0</c:v>
                </c:pt>
                <c:pt idx="694">
                  <c:v>695.0</c:v>
                </c:pt>
                <c:pt idx="695">
                  <c:v>696.0</c:v>
                </c:pt>
                <c:pt idx="696">
                  <c:v>697.0</c:v>
                </c:pt>
                <c:pt idx="697">
                  <c:v>698.0</c:v>
                </c:pt>
                <c:pt idx="698">
                  <c:v>699.0</c:v>
                </c:pt>
                <c:pt idx="699">
                  <c:v>700.0</c:v>
                </c:pt>
                <c:pt idx="700">
                  <c:v>701.0</c:v>
                </c:pt>
                <c:pt idx="701">
                  <c:v>702.0</c:v>
                </c:pt>
                <c:pt idx="702">
                  <c:v>703.0</c:v>
                </c:pt>
                <c:pt idx="703">
                  <c:v>704.0</c:v>
                </c:pt>
                <c:pt idx="704">
                  <c:v>705.0</c:v>
                </c:pt>
                <c:pt idx="705">
                  <c:v>706.0</c:v>
                </c:pt>
                <c:pt idx="706">
                  <c:v>707.0</c:v>
                </c:pt>
                <c:pt idx="707">
                  <c:v>708.0</c:v>
                </c:pt>
                <c:pt idx="708">
                  <c:v>709.0</c:v>
                </c:pt>
                <c:pt idx="709">
                  <c:v>710.0</c:v>
                </c:pt>
                <c:pt idx="710">
                  <c:v>711.0</c:v>
                </c:pt>
                <c:pt idx="711">
                  <c:v>712.0</c:v>
                </c:pt>
                <c:pt idx="712">
                  <c:v>713.0</c:v>
                </c:pt>
                <c:pt idx="713">
                  <c:v>714.0</c:v>
                </c:pt>
                <c:pt idx="714">
                  <c:v>715.0</c:v>
                </c:pt>
                <c:pt idx="715">
                  <c:v>716.0</c:v>
                </c:pt>
                <c:pt idx="716">
                  <c:v>717.0</c:v>
                </c:pt>
                <c:pt idx="717">
                  <c:v>718.0</c:v>
                </c:pt>
                <c:pt idx="718">
                  <c:v>719.0</c:v>
                </c:pt>
                <c:pt idx="719">
                  <c:v>720.0</c:v>
                </c:pt>
                <c:pt idx="720">
                  <c:v>721.0</c:v>
                </c:pt>
                <c:pt idx="721">
                  <c:v>722.0</c:v>
                </c:pt>
                <c:pt idx="722">
                  <c:v>723.0</c:v>
                </c:pt>
                <c:pt idx="723">
                  <c:v>724.0</c:v>
                </c:pt>
                <c:pt idx="724">
                  <c:v>725.0</c:v>
                </c:pt>
                <c:pt idx="725">
                  <c:v>726.0</c:v>
                </c:pt>
                <c:pt idx="726">
                  <c:v>727.0</c:v>
                </c:pt>
                <c:pt idx="727">
                  <c:v>728.0</c:v>
                </c:pt>
                <c:pt idx="728">
                  <c:v>729.0</c:v>
                </c:pt>
                <c:pt idx="729">
                  <c:v>730.0</c:v>
                </c:pt>
                <c:pt idx="730">
                  <c:v>731.0</c:v>
                </c:pt>
                <c:pt idx="731">
                  <c:v>732.0</c:v>
                </c:pt>
                <c:pt idx="732">
                  <c:v>733.0</c:v>
                </c:pt>
                <c:pt idx="733">
                  <c:v>734.0</c:v>
                </c:pt>
                <c:pt idx="734">
                  <c:v>735.0</c:v>
                </c:pt>
                <c:pt idx="735">
                  <c:v>736.0</c:v>
                </c:pt>
                <c:pt idx="736">
                  <c:v>737.0</c:v>
                </c:pt>
                <c:pt idx="737">
                  <c:v>738.0</c:v>
                </c:pt>
                <c:pt idx="738">
                  <c:v>739.0</c:v>
                </c:pt>
                <c:pt idx="739">
                  <c:v>740.0</c:v>
                </c:pt>
                <c:pt idx="740">
                  <c:v>741.0</c:v>
                </c:pt>
                <c:pt idx="741">
                  <c:v>742.0</c:v>
                </c:pt>
                <c:pt idx="742">
                  <c:v>743.0</c:v>
                </c:pt>
                <c:pt idx="743">
                  <c:v>744.0</c:v>
                </c:pt>
                <c:pt idx="744">
                  <c:v>745.0</c:v>
                </c:pt>
                <c:pt idx="745">
                  <c:v>746.0</c:v>
                </c:pt>
                <c:pt idx="746">
                  <c:v>747.0</c:v>
                </c:pt>
                <c:pt idx="747">
                  <c:v>748.0</c:v>
                </c:pt>
                <c:pt idx="748">
                  <c:v>749.0</c:v>
                </c:pt>
                <c:pt idx="749">
                  <c:v>750.0</c:v>
                </c:pt>
                <c:pt idx="750">
                  <c:v>751.0</c:v>
                </c:pt>
                <c:pt idx="751">
                  <c:v>752.0</c:v>
                </c:pt>
                <c:pt idx="752">
                  <c:v>753.0</c:v>
                </c:pt>
                <c:pt idx="753">
                  <c:v>754.0</c:v>
                </c:pt>
                <c:pt idx="754">
                  <c:v>755.0</c:v>
                </c:pt>
                <c:pt idx="755">
                  <c:v>756.0</c:v>
                </c:pt>
                <c:pt idx="756">
                  <c:v>757.0</c:v>
                </c:pt>
                <c:pt idx="757">
                  <c:v>758.0</c:v>
                </c:pt>
                <c:pt idx="758">
                  <c:v>759.0</c:v>
                </c:pt>
                <c:pt idx="759">
                  <c:v>760.0</c:v>
                </c:pt>
                <c:pt idx="760">
                  <c:v>761.0</c:v>
                </c:pt>
                <c:pt idx="761">
                  <c:v>762.0</c:v>
                </c:pt>
                <c:pt idx="762">
                  <c:v>763.0</c:v>
                </c:pt>
                <c:pt idx="763">
                  <c:v>764.0</c:v>
                </c:pt>
                <c:pt idx="764">
                  <c:v>765.0</c:v>
                </c:pt>
                <c:pt idx="765">
                  <c:v>766.0</c:v>
                </c:pt>
                <c:pt idx="766">
                  <c:v>767.0</c:v>
                </c:pt>
                <c:pt idx="767">
                  <c:v>768.0</c:v>
                </c:pt>
                <c:pt idx="768">
                  <c:v>769.0</c:v>
                </c:pt>
                <c:pt idx="769">
                  <c:v>770.0</c:v>
                </c:pt>
                <c:pt idx="770">
                  <c:v>771.0</c:v>
                </c:pt>
                <c:pt idx="771">
                  <c:v>772.0</c:v>
                </c:pt>
                <c:pt idx="772">
                  <c:v>773.0</c:v>
                </c:pt>
                <c:pt idx="773">
                  <c:v>774.0</c:v>
                </c:pt>
                <c:pt idx="774">
                  <c:v>775.0</c:v>
                </c:pt>
                <c:pt idx="775">
                  <c:v>776.0</c:v>
                </c:pt>
                <c:pt idx="776">
                  <c:v>777.0</c:v>
                </c:pt>
                <c:pt idx="777">
                  <c:v>778.0</c:v>
                </c:pt>
                <c:pt idx="778">
                  <c:v>779.0</c:v>
                </c:pt>
                <c:pt idx="779">
                  <c:v>780.0</c:v>
                </c:pt>
                <c:pt idx="780">
                  <c:v>781.0</c:v>
                </c:pt>
                <c:pt idx="781">
                  <c:v>782.0</c:v>
                </c:pt>
                <c:pt idx="782">
                  <c:v>783.0</c:v>
                </c:pt>
                <c:pt idx="783">
                  <c:v>784.0</c:v>
                </c:pt>
                <c:pt idx="784">
                  <c:v>785.0</c:v>
                </c:pt>
                <c:pt idx="785">
                  <c:v>786.0</c:v>
                </c:pt>
                <c:pt idx="786">
                  <c:v>787.0</c:v>
                </c:pt>
                <c:pt idx="787">
                  <c:v>788.0</c:v>
                </c:pt>
                <c:pt idx="788">
                  <c:v>789.0</c:v>
                </c:pt>
                <c:pt idx="789">
                  <c:v>790.0</c:v>
                </c:pt>
                <c:pt idx="790">
                  <c:v>791.0</c:v>
                </c:pt>
                <c:pt idx="791">
                  <c:v>792.0</c:v>
                </c:pt>
                <c:pt idx="792">
                  <c:v>793.0</c:v>
                </c:pt>
                <c:pt idx="793">
                  <c:v>794.0</c:v>
                </c:pt>
                <c:pt idx="794">
                  <c:v>795.0</c:v>
                </c:pt>
                <c:pt idx="795">
                  <c:v>796.0</c:v>
                </c:pt>
                <c:pt idx="796">
                  <c:v>797.0</c:v>
                </c:pt>
                <c:pt idx="797">
                  <c:v>798.0</c:v>
                </c:pt>
                <c:pt idx="798">
                  <c:v>799.0</c:v>
                </c:pt>
                <c:pt idx="799">
                  <c:v>800.0</c:v>
                </c:pt>
                <c:pt idx="800">
                  <c:v>801.0</c:v>
                </c:pt>
                <c:pt idx="801">
                  <c:v>802.0</c:v>
                </c:pt>
                <c:pt idx="802">
                  <c:v>803.0</c:v>
                </c:pt>
                <c:pt idx="803">
                  <c:v>804.0</c:v>
                </c:pt>
                <c:pt idx="804">
                  <c:v>805.0</c:v>
                </c:pt>
                <c:pt idx="805">
                  <c:v>806.0</c:v>
                </c:pt>
                <c:pt idx="806">
                  <c:v>807.0</c:v>
                </c:pt>
                <c:pt idx="807">
                  <c:v>808.0</c:v>
                </c:pt>
                <c:pt idx="808">
                  <c:v>809.0</c:v>
                </c:pt>
                <c:pt idx="809">
                  <c:v>810.0</c:v>
                </c:pt>
                <c:pt idx="810">
                  <c:v>811.0</c:v>
                </c:pt>
                <c:pt idx="811">
                  <c:v>812.0</c:v>
                </c:pt>
                <c:pt idx="812">
                  <c:v>813.0</c:v>
                </c:pt>
                <c:pt idx="813">
                  <c:v>814.0</c:v>
                </c:pt>
                <c:pt idx="814">
                  <c:v>815.0</c:v>
                </c:pt>
                <c:pt idx="815">
                  <c:v>816.0</c:v>
                </c:pt>
                <c:pt idx="816">
                  <c:v>817.0</c:v>
                </c:pt>
                <c:pt idx="817">
                  <c:v>818.0</c:v>
                </c:pt>
                <c:pt idx="818">
                  <c:v>819.0</c:v>
                </c:pt>
                <c:pt idx="819">
                  <c:v>820.0</c:v>
                </c:pt>
                <c:pt idx="820">
                  <c:v>821.0</c:v>
                </c:pt>
                <c:pt idx="821">
                  <c:v>822.0</c:v>
                </c:pt>
                <c:pt idx="822">
                  <c:v>823.0</c:v>
                </c:pt>
                <c:pt idx="823">
                  <c:v>824.0</c:v>
                </c:pt>
                <c:pt idx="824">
                  <c:v>825.0</c:v>
                </c:pt>
                <c:pt idx="825">
                  <c:v>826.0</c:v>
                </c:pt>
                <c:pt idx="826">
                  <c:v>827.0</c:v>
                </c:pt>
                <c:pt idx="827">
                  <c:v>828.0</c:v>
                </c:pt>
                <c:pt idx="828">
                  <c:v>829.0</c:v>
                </c:pt>
                <c:pt idx="829">
                  <c:v>830.0</c:v>
                </c:pt>
                <c:pt idx="830">
                  <c:v>831.0</c:v>
                </c:pt>
                <c:pt idx="831">
                  <c:v>832.0</c:v>
                </c:pt>
                <c:pt idx="832">
                  <c:v>833.0</c:v>
                </c:pt>
                <c:pt idx="833">
                  <c:v>834.0</c:v>
                </c:pt>
                <c:pt idx="834">
                  <c:v>835.0</c:v>
                </c:pt>
                <c:pt idx="835">
                  <c:v>836.0</c:v>
                </c:pt>
                <c:pt idx="836">
                  <c:v>837.0</c:v>
                </c:pt>
                <c:pt idx="837">
                  <c:v>838.0</c:v>
                </c:pt>
                <c:pt idx="838">
                  <c:v>839.0</c:v>
                </c:pt>
                <c:pt idx="839">
                  <c:v>840.0</c:v>
                </c:pt>
                <c:pt idx="840">
                  <c:v>841.0</c:v>
                </c:pt>
                <c:pt idx="841">
                  <c:v>842.0</c:v>
                </c:pt>
                <c:pt idx="842">
                  <c:v>843.0</c:v>
                </c:pt>
                <c:pt idx="843">
                  <c:v>844.0</c:v>
                </c:pt>
                <c:pt idx="844">
                  <c:v>845.0</c:v>
                </c:pt>
                <c:pt idx="845">
                  <c:v>846.0</c:v>
                </c:pt>
                <c:pt idx="846">
                  <c:v>847.0</c:v>
                </c:pt>
                <c:pt idx="847">
                  <c:v>848.0</c:v>
                </c:pt>
                <c:pt idx="848">
                  <c:v>849.0</c:v>
                </c:pt>
                <c:pt idx="849">
                  <c:v>850.0</c:v>
                </c:pt>
                <c:pt idx="850">
                  <c:v>851.0</c:v>
                </c:pt>
                <c:pt idx="851">
                  <c:v>852.0</c:v>
                </c:pt>
                <c:pt idx="852">
                  <c:v>853.0</c:v>
                </c:pt>
                <c:pt idx="853">
                  <c:v>854.0</c:v>
                </c:pt>
                <c:pt idx="854">
                  <c:v>855.0</c:v>
                </c:pt>
                <c:pt idx="855">
                  <c:v>856.0</c:v>
                </c:pt>
                <c:pt idx="856">
                  <c:v>857.0</c:v>
                </c:pt>
                <c:pt idx="857">
                  <c:v>858.0</c:v>
                </c:pt>
                <c:pt idx="858">
                  <c:v>859.0</c:v>
                </c:pt>
                <c:pt idx="859">
                  <c:v>860.0</c:v>
                </c:pt>
                <c:pt idx="860">
                  <c:v>861.0</c:v>
                </c:pt>
                <c:pt idx="861">
                  <c:v>862.0</c:v>
                </c:pt>
                <c:pt idx="862">
                  <c:v>863.0</c:v>
                </c:pt>
                <c:pt idx="863">
                  <c:v>864.0</c:v>
                </c:pt>
                <c:pt idx="864">
                  <c:v>865.0</c:v>
                </c:pt>
                <c:pt idx="865">
                  <c:v>866.0</c:v>
                </c:pt>
                <c:pt idx="866">
                  <c:v>867.0</c:v>
                </c:pt>
                <c:pt idx="867">
                  <c:v>868.0</c:v>
                </c:pt>
                <c:pt idx="868">
                  <c:v>869.0</c:v>
                </c:pt>
                <c:pt idx="869">
                  <c:v>870.0</c:v>
                </c:pt>
                <c:pt idx="870">
                  <c:v>871.0</c:v>
                </c:pt>
                <c:pt idx="871">
                  <c:v>872.0</c:v>
                </c:pt>
                <c:pt idx="872">
                  <c:v>873.0</c:v>
                </c:pt>
                <c:pt idx="873">
                  <c:v>874.0</c:v>
                </c:pt>
                <c:pt idx="874">
                  <c:v>875.0</c:v>
                </c:pt>
                <c:pt idx="875">
                  <c:v>876.0</c:v>
                </c:pt>
                <c:pt idx="876">
                  <c:v>877.0</c:v>
                </c:pt>
                <c:pt idx="877">
                  <c:v>878.0</c:v>
                </c:pt>
                <c:pt idx="878">
                  <c:v>879.0</c:v>
                </c:pt>
                <c:pt idx="879">
                  <c:v>880.0</c:v>
                </c:pt>
                <c:pt idx="880">
                  <c:v>881.0</c:v>
                </c:pt>
                <c:pt idx="881">
                  <c:v>882.0</c:v>
                </c:pt>
                <c:pt idx="882">
                  <c:v>883.0</c:v>
                </c:pt>
                <c:pt idx="883">
                  <c:v>884.0</c:v>
                </c:pt>
                <c:pt idx="884">
                  <c:v>885.0</c:v>
                </c:pt>
                <c:pt idx="885">
                  <c:v>886.0</c:v>
                </c:pt>
                <c:pt idx="886">
                  <c:v>887.0</c:v>
                </c:pt>
                <c:pt idx="887">
                  <c:v>888.0</c:v>
                </c:pt>
                <c:pt idx="888">
                  <c:v>889.0</c:v>
                </c:pt>
                <c:pt idx="889">
                  <c:v>890.0</c:v>
                </c:pt>
                <c:pt idx="890">
                  <c:v>891.0</c:v>
                </c:pt>
                <c:pt idx="891">
                  <c:v>892.0</c:v>
                </c:pt>
                <c:pt idx="892">
                  <c:v>893.0</c:v>
                </c:pt>
                <c:pt idx="893">
                  <c:v>894.0</c:v>
                </c:pt>
                <c:pt idx="894">
                  <c:v>895.0</c:v>
                </c:pt>
                <c:pt idx="895">
                  <c:v>896.0</c:v>
                </c:pt>
                <c:pt idx="896">
                  <c:v>897.0</c:v>
                </c:pt>
                <c:pt idx="897">
                  <c:v>898.0</c:v>
                </c:pt>
                <c:pt idx="898">
                  <c:v>899.0</c:v>
                </c:pt>
                <c:pt idx="899">
                  <c:v>900.0</c:v>
                </c:pt>
                <c:pt idx="900">
                  <c:v>901.0</c:v>
                </c:pt>
                <c:pt idx="901">
                  <c:v>902.0</c:v>
                </c:pt>
                <c:pt idx="902">
                  <c:v>903.0</c:v>
                </c:pt>
                <c:pt idx="903">
                  <c:v>904.0</c:v>
                </c:pt>
                <c:pt idx="904">
                  <c:v>905.0</c:v>
                </c:pt>
                <c:pt idx="905">
                  <c:v>906.0</c:v>
                </c:pt>
                <c:pt idx="906">
                  <c:v>907.0</c:v>
                </c:pt>
                <c:pt idx="907">
                  <c:v>908.0</c:v>
                </c:pt>
                <c:pt idx="908">
                  <c:v>909.0</c:v>
                </c:pt>
                <c:pt idx="909">
                  <c:v>910.0</c:v>
                </c:pt>
                <c:pt idx="910">
                  <c:v>911.0</c:v>
                </c:pt>
                <c:pt idx="911">
                  <c:v>912.0</c:v>
                </c:pt>
                <c:pt idx="912">
                  <c:v>913.0</c:v>
                </c:pt>
                <c:pt idx="913">
                  <c:v>914.0</c:v>
                </c:pt>
                <c:pt idx="914">
                  <c:v>915.0</c:v>
                </c:pt>
                <c:pt idx="915">
                  <c:v>916.0</c:v>
                </c:pt>
                <c:pt idx="916">
                  <c:v>917.0</c:v>
                </c:pt>
                <c:pt idx="917">
                  <c:v>918.0</c:v>
                </c:pt>
                <c:pt idx="918">
                  <c:v>919.0</c:v>
                </c:pt>
                <c:pt idx="919">
                  <c:v>920.0</c:v>
                </c:pt>
                <c:pt idx="920">
                  <c:v>921.0</c:v>
                </c:pt>
                <c:pt idx="921">
                  <c:v>922.0</c:v>
                </c:pt>
                <c:pt idx="922">
                  <c:v>923.0</c:v>
                </c:pt>
                <c:pt idx="923">
                  <c:v>924.0</c:v>
                </c:pt>
                <c:pt idx="924">
                  <c:v>925.0</c:v>
                </c:pt>
                <c:pt idx="925">
                  <c:v>926.0</c:v>
                </c:pt>
                <c:pt idx="926">
                  <c:v>927.0</c:v>
                </c:pt>
                <c:pt idx="927">
                  <c:v>928.0</c:v>
                </c:pt>
                <c:pt idx="928">
                  <c:v>929.0</c:v>
                </c:pt>
                <c:pt idx="929">
                  <c:v>930.0</c:v>
                </c:pt>
                <c:pt idx="930">
                  <c:v>931.0</c:v>
                </c:pt>
                <c:pt idx="931">
                  <c:v>932.0</c:v>
                </c:pt>
                <c:pt idx="932">
                  <c:v>933.0</c:v>
                </c:pt>
                <c:pt idx="933">
                  <c:v>934.0</c:v>
                </c:pt>
                <c:pt idx="934">
                  <c:v>935.0</c:v>
                </c:pt>
                <c:pt idx="935">
                  <c:v>936.0</c:v>
                </c:pt>
                <c:pt idx="936">
                  <c:v>937.0</c:v>
                </c:pt>
                <c:pt idx="937">
                  <c:v>938.0</c:v>
                </c:pt>
                <c:pt idx="938">
                  <c:v>939.0</c:v>
                </c:pt>
                <c:pt idx="939">
                  <c:v>940.0</c:v>
                </c:pt>
                <c:pt idx="940">
                  <c:v>941.0</c:v>
                </c:pt>
                <c:pt idx="941">
                  <c:v>942.0</c:v>
                </c:pt>
                <c:pt idx="942">
                  <c:v>943.0</c:v>
                </c:pt>
                <c:pt idx="943">
                  <c:v>944.0</c:v>
                </c:pt>
                <c:pt idx="944">
                  <c:v>945.0</c:v>
                </c:pt>
                <c:pt idx="945">
                  <c:v>946.0</c:v>
                </c:pt>
                <c:pt idx="946">
                  <c:v>947.0</c:v>
                </c:pt>
                <c:pt idx="947">
                  <c:v>948.0</c:v>
                </c:pt>
                <c:pt idx="948">
                  <c:v>949.0</c:v>
                </c:pt>
                <c:pt idx="949">
                  <c:v>950.0</c:v>
                </c:pt>
                <c:pt idx="950">
                  <c:v>951.0</c:v>
                </c:pt>
                <c:pt idx="951">
                  <c:v>952.0</c:v>
                </c:pt>
                <c:pt idx="952">
                  <c:v>953.0</c:v>
                </c:pt>
                <c:pt idx="953">
                  <c:v>954.0</c:v>
                </c:pt>
                <c:pt idx="954">
                  <c:v>955.0</c:v>
                </c:pt>
                <c:pt idx="955">
                  <c:v>956.0</c:v>
                </c:pt>
                <c:pt idx="956">
                  <c:v>957.0</c:v>
                </c:pt>
                <c:pt idx="957">
                  <c:v>958.0</c:v>
                </c:pt>
                <c:pt idx="958">
                  <c:v>959.0</c:v>
                </c:pt>
                <c:pt idx="959">
                  <c:v>960.0</c:v>
                </c:pt>
                <c:pt idx="960">
                  <c:v>961.0</c:v>
                </c:pt>
                <c:pt idx="961">
                  <c:v>962.0</c:v>
                </c:pt>
                <c:pt idx="962">
                  <c:v>963.0</c:v>
                </c:pt>
                <c:pt idx="963">
                  <c:v>964.0</c:v>
                </c:pt>
                <c:pt idx="964">
                  <c:v>965.0</c:v>
                </c:pt>
                <c:pt idx="965">
                  <c:v>966.0</c:v>
                </c:pt>
                <c:pt idx="966">
                  <c:v>967.0</c:v>
                </c:pt>
                <c:pt idx="967">
                  <c:v>968.0</c:v>
                </c:pt>
                <c:pt idx="968">
                  <c:v>969.0</c:v>
                </c:pt>
                <c:pt idx="969">
                  <c:v>970.0</c:v>
                </c:pt>
                <c:pt idx="970">
                  <c:v>971.0</c:v>
                </c:pt>
                <c:pt idx="971">
                  <c:v>972.0</c:v>
                </c:pt>
                <c:pt idx="972">
                  <c:v>973.0</c:v>
                </c:pt>
                <c:pt idx="973">
                  <c:v>974.0</c:v>
                </c:pt>
                <c:pt idx="974">
                  <c:v>975.0</c:v>
                </c:pt>
                <c:pt idx="975">
                  <c:v>976.0</c:v>
                </c:pt>
                <c:pt idx="976">
                  <c:v>977.0</c:v>
                </c:pt>
                <c:pt idx="977">
                  <c:v>978.0</c:v>
                </c:pt>
                <c:pt idx="978">
                  <c:v>979.0</c:v>
                </c:pt>
                <c:pt idx="979">
                  <c:v>980.0</c:v>
                </c:pt>
                <c:pt idx="980">
                  <c:v>981.0</c:v>
                </c:pt>
                <c:pt idx="981">
                  <c:v>982.0</c:v>
                </c:pt>
                <c:pt idx="982">
                  <c:v>983.0</c:v>
                </c:pt>
                <c:pt idx="983">
                  <c:v>984.0</c:v>
                </c:pt>
                <c:pt idx="984">
                  <c:v>985.0</c:v>
                </c:pt>
                <c:pt idx="985">
                  <c:v>986.0</c:v>
                </c:pt>
                <c:pt idx="986">
                  <c:v>987.0</c:v>
                </c:pt>
                <c:pt idx="987">
                  <c:v>988.0</c:v>
                </c:pt>
                <c:pt idx="988">
                  <c:v>989.0</c:v>
                </c:pt>
                <c:pt idx="989">
                  <c:v>990.0</c:v>
                </c:pt>
                <c:pt idx="990">
                  <c:v>991.0</c:v>
                </c:pt>
                <c:pt idx="991">
                  <c:v>992.0</c:v>
                </c:pt>
                <c:pt idx="992">
                  <c:v>993.0</c:v>
                </c:pt>
                <c:pt idx="993">
                  <c:v>994.0</c:v>
                </c:pt>
                <c:pt idx="994">
                  <c:v>995.0</c:v>
                </c:pt>
                <c:pt idx="995">
                  <c:v>996.0</c:v>
                </c:pt>
                <c:pt idx="996">
                  <c:v>997.0</c:v>
                </c:pt>
                <c:pt idx="997">
                  <c:v>998.0</c:v>
                </c:pt>
                <c:pt idx="998">
                  <c:v>999.0</c:v>
                </c:pt>
                <c:pt idx="999">
                  <c:v>1000.0</c:v>
                </c:pt>
              </c:numCache>
            </c:numRef>
          </c:xVal>
          <c:yVal>
            <c:numRef>
              <c:f>'scatterplot-fpd-no-adblocker'!$B$2:$B$1001</c:f>
              <c:numCache>
                <c:formatCode>General</c:formatCode>
                <c:ptCount val="1000"/>
                <c:pt idx="0">
                  <c:v>2.0</c:v>
                </c:pt>
                <c:pt idx="1">
                  <c:v>13.0</c:v>
                </c:pt>
                <c:pt idx="2">
                  <c:v>1.0</c:v>
                </c:pt>
                <c:pt idx="3">
                  <c:v>1.0</c:v>
                </c:pt>
                <c:pt idx="4">
                  <c:v>27.0</c:v>
                </c:pt>
                <c:pt idx="5">
                  <c:v>22.0</c:v>
                </c:pt>
                <c:pt idx="6">
                  <c:v>0.0</c:v>
                </c:pt>
                <c:pt idx="7">
                  <c:v>15.0</c:v>
                </c:pt>
                <c:pt idx="8">
                  <c:v>0.0</c:v>
                </c:pt>
                <c:pt idx="9">
                  <c:v>4.0</c:v>
                </c:pt>
                <c:pt idx="10">
                  <c:v>1.0</c:v>
                </c:pt>
                <c:pt idx="11">
                  <c:v>3.0</c:v>
                </c:pt>
                <c:pt idx="12">
                  <c:v>21.0</c:v>
                </c:pt>
                <c:pt idx="13">
                  <c:v>37.0</c:v>
                </c:pt>
                <c:pt idx="14">
                  <c:v>0.0</c:v>
                </c:pt>
                <c:pt idx="15">
                  <c:v>6.0</c:v>
                </c:pt>
                <c:pt idx="16">
                  <c:v>6.0</c:v>
                </c:pt>
                <c:pt idx="17">
                  <c:v>0.0</c:v>
                </c:pt>
                <c:pt idx="18">
                  <c:v>8.0</c:v>
                </c:pt>
                <c:pt idx="19">
                  <c:v>7.0</c:v>
                </c:pt>
                <c:pt idx="20">
                  <c:v>3.0</c:v>
                </c:pt>
                <c:pt idx="21">
                  <c:v>6.0</c:v>
                </c:pt>
                <c:pt idx="22">
                  <c:v>3.0</c:v>
                </c:pt>
                <c:pt idx="23">
                  <c:v>8.0</c:v>
                </c:pt>
                <c:pt idx="24">
                  <c:v>0.0</c:v>
                </c:pt>
                <c:pt idx="25">
                  <c:v>8.0</c:v>
                </c:pt>
                <c:pt idx="26">
                  <c:v>0.0</c:v>
                </c:pt>
                <c:pt idx="27">
                  <c:v>4.0</c:v>
                </c:pt>
                <c:pt idx="28">
                  <c:v>0.0</c:v>
                </c:pt>
                <c:pt idx="29">
                  <c:v>1.0</c:v>
                </c:pt>
                <c:pt idx="30">
                  <c:v>9.0</c:v>
                </c:pt>
                <c:pt idx="31">
                  <c:v>2.0</c:v>
                </c:pt>
                <c:pt idx="32">
                  <c:v>10.0</c:v>
                </c:pt>
                <c:pt idx="33">
                  <c:v>40.0</c:v>
                </c:pt>
                <c:pt idx="34">
                  <c:v>0.0</c:v>
                </c:pt>
                <c:pt idx="35">
                  <c:v>8.0</c:v>
                </c:pt>
                <c:pt idx="36">
                  <c:v>12.0</c:v>
                </c:pt>
                <c:pt idx="37">
                  <c:v>0.0</c:v>
                </c:pt>
                <c:pt idx="38">
                  <c:v>12.0</c:v>
                </c:pt>
                <c:pt idx="39">
                  <c:v>7.0</c:v>
                </c:pt>
                <c:pt idx="40">
                  <c:v>0.0</c:v>
                </c:pt>
                <c:pt idx="41">
                  <c:v>0.0</c:v>
                </c:pt>
                <c:pt idx="42">
                  <c:v>7.0</c:v>
                </c:pt>
                <c:pt idx="43">
                  <c:v>0.0</c:v>
                </c:pt>
                <c:pt idx="44">
                  <c:v>0.0</c:v>
                </c:pt>
                <c:pt idx="45">
                  <c:v>15.0</c:v>
                </c:pt>
                <c:pt idx="46">
                  <c:v>5.0</c:v>
                </c:pt>
                <c:pt idx="47">
                  <c:v>9.0</c:v>
                </c:pt>
                <c:pt idx="48">
                  <c:v>1.0</c:v>
                </c:pt>
                <c:pt idx="49">
                  <c:v>0.0</c:v>
                </c:pt>
                <c:pt idx="50">
                  <c:v>6.0</c:v>
                </c:pt>
                <c:pt idx="51">
                  <c:v>5.0</c:v>
                </c:pt>
                <c:pt idx="52">
                  <c:v>25.0</c:v>
                </c:pt>
                <c:pt idx="53">
                  <c:v>21.0</c:v>
                </c:pt>
                <c:pt idx="54">
                  <c:v>0.0</c:v>
                </c:pt>
                <c:pt idx="55">
                  <c:v>18.0</c:v>
                </c:pt>
                <c:pt idx="56">
                  <c:v>3.0</c:v>
                </c:pt>
                <c:pt idx="57">
                  <c:v>4.0</c:v>
                </c:pt>
                <c:pt idx="58">
                  <c:v>4.0</c:v>
                </c:pt>
                <c:pt idx="59">
                  <c:v>0.0</c:v>
                </c:pt>
                <c:pt idx="60">
                  <c:v>11.0</c:v>
                </c:pt>
                <c:pt idx="61">
                  <c:v>30.0</c:v>
                </c:pt>
                <c:pt idx="62">
                  <c:v>21.0</c:v>
                </c:pt>
                <c:pt idx="63">
                  <c:v>21.0</c:v>
                </c:pt>
                <c:pt idx="64">
                  <c:v>1.0</c:v>
                </c:pt>
                <c:pt idx="65">
                  <c:v>16.0</c:v>
                </c:pt>
                <c:pt idx="66">
                  <c:v>7.0</c:v>
                </c:pt>
                <c:pt idx="67">
                  <c:v>1.0</c:v>
                </c:pt>
                <c:pt idx="68">
                  <c:v>0.0</c:v>
                </c:pt>
                <c:pt idx="69">
                  <c:v>5.0</c:v>
                </c:pt>
                <c:pt idx="70">
                  <c:v>10.0</c:v>
                </c:pt>
                <c:pt idx="71">
                  <c:v>0.0</c:v>
                </c:pt>
                <c:pt idx="72">
                  <c:v>29.0</c:v>
                </c:pt>
                <c:pt idx="73">
                  <c:v>14.0</c:v>
                </c:pt>
                <c:pt idx="74">
                  <c:v>1.0</c:v>
                </c:pt>
                <c:pt idx="75">
                  <c:v>7.0</c:v>
                </c:pt>
                <c:pt idx="76">
                  <c:v>1.0</c:v>
                </c:pt>
                <c:pt idx="77">
                  <c:v>3.0</c:v>
                </c:pt>
                <c:pt idx="78">
                  <c:v>8.0</c:v>
                </c:pt>
                <c:pt idx="79">
                  <c:v>1.0</c:v>
                </c:pt>
                <c:pt idx="80">
                  <c:v>2.0</c:v>
                </c:pt>
                <c:pt idx="81">
                  <c:v>24.0</c:v>
                </c:pt>
                <c:pt idx="82">
                  <c:v>0.0</c:v>
                </c:pt>
                <c:pt idx="83">
                  <c:v>0.0</c:v>
                </c:pt>
                <c:pt idx="84">
                  <c:v>9.0</c:v>
                </c:pt>
                <c:pt idx="85">
                  <c:v>7.0</c:v>
                </c:pt>
                <c:pt idx="86">
                  <c:v>0.0</c:v>
                </c:pt>
                <c:pt idx="87">
                  <c:v>8.0</c:v>
                </c:pt>
                <c:pt idx="88">
                  <c:v>91.0</c:v>
                </c:pt>
                <c:pt idx="89">
                  <c:v>4.0</c:v>
                </c:pt>
                <c:pt idx="90">
                  <c:v>18.0</c:v>
                </c:pt>
                <c:pt idx="91">
                  <c:v>44.0</c:v>
                </c:pt>
                <c:pt idx="92">
                  <c:v>5.0</c:v>
                </c:pt>
                <c:pt idx="93">
                  <c:v>9.0</c:v>
                </c:pt>
                <c:pt idx="94">
                  <c:v>4.0</c:v>
                </c:pt>
                <c:pt idx="95">
                  <c:v>46.0</c:v>
                </c:pt>
                <c:pt idx="96">
                  <c:v>1.0</c:v>
                </c:pt>
                <c:pt idx="97">
                  <c:v>1.0</c:v>
                </c:pt>
                <c:pt idx="98">
                  <c:v>3.0</c:v>
                </c:pt>
                <c:pt idx="99">
                  <c:v>0.0</c:v>
                </c:pt>
                <c:pt idx="100">
                  <c:v>1.0</c:v>
                </c:pt>
                <c:pt idx="101">
                  <c:v>0.0</c:v>
                </c:pt>
                <c:pt idx="102">
                  <c:v>0.0</c:v>
                </c:pt>
                <c:pt idx="103">
                  <c:v>28.0</c:v>
                </c:pt>
                <c:pt idx="104">
                  <c:v>26.0</c:v>
                </c:pt>
                <c:pt idx="105">
                  <c:v>18.0</c:v>
                </c:pt>
                <c:pt idx="106">
                  <c:v>29.0</c:v>
                </c:pt>
                <c:pt idx="107">
                  <c:v>2.0</c:v>
                </c:pt>
                <c:pt idx="108">
                  <c:v>8.0</c:v>
                </c:pt>
                <c:pt idx="109">
                  <c:v>6.0</c:v>
                </c:pt>
                <c:pt idx="110">
                  <c:v>3.0</c:v>
                </c:pt>
                <c:pt idx="111">
                  <c:v>4.0</c:v>
                </c:pt>
                <c:pt idx="112">
                  <c:v>0.0</c:v>
                </c:pt>
                <c:pt idx="113">
                  <c:v>24.0</c:v>
                </c:pt>
                <c:pt idx="114">
                  <c:v>16.0</c:v>
                </c:pt>
                <c:pt idx="115">
                  <c:v>0.0</c:v>
                </c:pt>
                <c:pt idx="116">
                  <c:v>0.0</c:v>
                </c:pt>
                <c:pt idx="117">
                  <c:v>0.0</c:v>
                </c:pt>
                <c:pt idx="118">
                  <c:v>16.0</c:v>
                </c:pt>
                <c:pt idx="119">
                  <c:v>20.0</c:v>
                </c:pt>
                <c:pt idx="120">
                  <c:v>5.0</c:v>
                </c:pt>
                <c:pt idx="121">
                  <c:v>21.0</c:v>
                </c:pt>
                <c:pt idx="122">
                  <c:v>15.0</c:v>
                </c:pt>
                <c:pt idx="123">
                  <c:v>9.0</c:v>
                </c:pt>
                <c:pt idx="124">
                  <c:v>6.0</c:v>
                </c:pt>
                <c:pt idx="125">
                  <c:v>11.0</c:v>
                </c:pt>
                <c:pt idx="126">
                  <c:v>22.0</c:v>
                </c:pt>
                <c:pt idx="127">
                  <c:v>96.0</c:v>
                </c:pt>
                <c:pt idx="128">
                  <c:v>0.0</c:v>
                </c:pt>
                <c:pt idx="129">
                  <c:v>16.0</c:v>
                </c:pt>
                <c:pt idx="130">
                  <c:v>20.0</c:v>
                </c:pt>
                <c:pt idx="131">
                  <c:v>5.0</c:v>
                </c:pt>
                <c:pt idx="132">
                  <c:v>4.0</c:v>
                </c:pt>
                <c:pt idx="133">
                  <c:v>3.0</c:v>
                </c:pt>
                <c:pt idx="134">
                  <c:v>2.0</c:v>
                </c:pt>
                <c:pt idx="135">
                  <c:v>16.0</c:v>
                </c:pt>
                <c:pt idx="136">
                  <c:v>55.0</c:v>
                </c:pt>
                <c:pt idx="137">
                  <c:v>59.0</c:v>
                </c:pt>
                <c:pt idx="138">
                  <c:v>8.0</c:v>
                </c:pt>
                <c:pt idx="139">
                  <c:v>2.0</c:v>
                </c:pt>
                <c:pt idx="140">
                  <c:v>36.0</c:v>
                </c:pt>
                <c:pt idx="141">
                  <c:v>29.0</c:v>
                </c:pt>
                <c:pt idx="142">
                  <c:v>67.0</c:v>
                </c:pt>
                <c:pt idx="143">
                  <c:v>3.0</c:v>
                </c:pt>
                <c:pt idx="144">
                  <c:v>7.0</c:v>
                </c:pt>
                <c:pt idx="145">
                  <c:v>16.0</c:v>
                </c:pt>
                <c:pt idx="146">
                  <c:v>12.0</c:v>
                </c:pt>
                <c:pt idx="147">
                  <c:v>0.0</c:v>
                </c:pt>
                <c:pt idx="148">
                  <c:v>11.0</c:v>
                </c:pt>
                <c:pt idx="149">
                  <c:v>0.0</c:v>
                </c:pt>
                <c:pt idx="150">
                  <c:v>40.0</c:v>
                </c:pt>
                <c:pt idx="151">
                  <c:v>4.0</c:v>
                </c:pt>
                <c:pt idx="152">
                  <c:v>68.0</c:v>
                </c:pt>
                <c:pt idx="153">
                  <c:v>37.0</c:v>
                </c:pt>
                <c:pt idx="154">
                  <c:v>30.0</c:v>
                </c:pt>
                <c:pt idx="155">
                  <c:v>2.0</c:v>
                </c:pt>
                <c:pt idx="156">
                  <c:v>10.0</c:v>
                </c:pt>
                <c:pt idx="157">
                  <c:v>18.0</c:v>
                </c:pt>
                <c:pt idx="158">
                  <c:v>18.0</c:v>
                </c:pt>
                <c:pt idx="159">
                  <c:v>14.0</c:v>
                </c:pt>
                <c:pt idx="160">
                  <c:v>0.0</c:v>
                </c:pt>
                <c:pt idx="161">
                  <c:v>29.0</c:v>
                </c:pt>
                <c:pt idx="162">
                  <c:v>33.0</c:v>
                </c:pt>
                <c:pt idx="163">
                  <c:v>104.0</c:v>
                </c:pt>
                <c:pt idx="164">
                  <c:v>6.0</c:v>
                </c:pt>
                <c:pt idx="165">
                  <c:v>32.0</c:v>
                </c:pt>
                <c:pt idx="166">
                  <c:v>18.0</c:v>
                </c:pt>
                <c:pt idx="167">
                  <c:v>14.0</c:v>
                </c:pt>
                <c:pt idx="168">
                  <c:v>4.0</c:v>
                </c:pt>
                <c:pt idx="169">
                  <c:v>20.0</c:v>
                </c:pt>
                <c:pt idx="170">
                  <c:v>5.0</c:v>
                </c:pt>
                <c:pt idx="171">
                  <c:v>24.0</c:v>
                </c:pt>
                <c:pt idx="172">
                  <c:v>1.0</c:v>
                </c:pt>
                <c:pt idx="173">
                  <c:v>18.0</c:v>
                </c:pt>
                <c:pt idx="174">
                  <c:v>25.0</c:v>
                </c:pt>
                <c:pt idx="175">
                  <c:v>10.0</c:v>
                </c:pt>
                <c:pt idx="176">
                  <c:v>5.0</c:v>
                </c:pt>
                <c:pt idx="177">
                  <c:v>4.0</c:v>
                </c:pt>
                <c:pt idx="178">
                  <c:v>6.0</c:v>
                </c:pt>
                <c:pt idx="179">
                  <c:v>17.0</c:v>
                </c:pt>
                <c:pt idx="180">
                  <c:v>20.0</c:v>
                </c:pt>
                <c:pt idx="181">
                  <c:v>14.0</c:v>
                </c:pt>
                <c:pt idx="182">
                  <c:v>0.0</c:v>
                </c:pt>
                <c:pt idx="183">
                  <c:v>0.0</c:v>
                </c:pt>
                <c:pt idx="184">
                  <c:v>1.0</c:v>
                </c:pt>
                <c:pt idx="185">
                  <c:v>3.0</c:v>
                </c:pt>
                <c:pt idx="186">
                  <c:v>6.0</c:v>
                </c:pt>
                <c:pt idx="187">
                  <c:v>9.0</c:v>
                </c:pt>
                <c:pt idx="188">
                  <c:v>0.0</c:v>
                </c:pt>
                <c:pt idx="189">
                  <c:v>45.0</c:v>
                </c:pt>
                <c:pt idx="190">
                  <c:v>0.0</c:v>
                </c:pt>
                <c:pt idx="191">
                  <c:v>0.0</c:v>
                </c:pt>
                <c:pt idx="192">
                  <c:v>0.0</c:v>
                </c:pt>
                <c:pt idx="193">
                  <c:v>62.0</c:v>
                </c:pt>
                <c:pt idx="194">
                  <c:v>6.0</c:v>
                </c:pt>
                <c:pt idx="195">
                  <c:v>3.0</c:v>
                </c:pt>
                <c:pt idx="196">
                  <c:v>10.0</c:v>
                </c:pt>
                <c:pt idx="197">
                  <c:v>23.0</c:v>
                </c:pt>
                <c:pt idx="198">
                  <c:v>24.0</c:v>
                </c:pt>
                <c:pt idx="199">
                  <c:v>0.0</c:v>
                </c:pt>
                <c:pt idx="200">
                  <c:v>57.0</c:v>
                </c:pt>
                <c:pt idx="201">
                  <c:v>20.0</c:v>
                </c:pt>
                <c:pt idx="202">
                  <c:v>0.0</c:v>
                </c:pt>
                <c:pt idx="203">
                  <c:v>21.0</c:v>
                </c:pt>
                <c:pt idx="204">
                  <c:v>0.0</c:v>
                </c:pt>
                <c:pt idx="205">
                  <c:v>1.0</c:v>
                </c:pt>
                <c:pt idx="206">
                  <c:v>7.0</c:v>
                </c:pt>
                <c:pt idx="207">
                  <c:v>21.0</c:v>
                </c:pt>
                <c:pt idx="208">
                  <c:v>36.0</c:v>
                </c:pt>
                <c:pt idx="209">
                  <c:v>5.0</c:v>
                </c:pt>
                <c:pt idx="210">
                  <c:v>0.0</c:v>
                </c:pt>
                <c:pt idx="211">
                  <c:v>4.0</c:v>
                </c:pt>
                <c:pt idx="212">
                  <c:v>0.0</c:v>
                </c:pt>
                <c:pt idx="213">
                  <c:v>11.0</c:v>
                </c:pt>
                <c:pt idx="214">
                  <c:v>18.0</c:v>
                </c:pt>
                <c:pt idx="215">
                  <c:v>21.0</c:v>
                </c:pt>
                <c:pt idx="216">
                  <c:v>2.0</c:v>
                </c:pt>
                <c:pt idx="217">
                  <c:v>16.0</c:v>
                </c:pt>
                <c:pt idx="218">
                  <c:v>1.0</c:v>
                </c:pt>
                <c:pt idx="219">
                  <c:v>9.0</c:v>
                </c:pt>
                <c:pt idx="220">
                  <c:v>34.0</c:v>
                </c:pt>
                <c:pt idx="221">
                  <c:v>6.0</c:v>
                </c:pt>
                <c:pt idx="222">
                  <c:v>22.0</c:v>
                </c:pt>
                <c:pt idx="223">
                  <c:v>0.0</c:v>
                </c:pt>
                <c:pt idx="224">
                  <c:v>14.0</c:v>
                </c:pt>
                <c:pt idx="225">
                  <c:v>1.0</c:v>
                </c:pt>
                <c:pt idx="226">
                  <c:v>11.0</c:v>
                </c:pt>
                <c:pt idx="227">
                  <c:v>3.0</c:v>
                </c:pt>
                <c:pt idx="228">
                  <c:v>43.0</c:v>
                </c:pt>
                <c:pt idx="229">
                  <c:v>18.0</c:v>
                </c:pt>
                <c:pt idx="230">
                  <c:v>0.0</c:v>
                </c:pt>
                <c:pt idx="231">
                  <c:v>6.0</c:v>
                </c:pt>
                <c:pt idx="232">
                  <c:v>8.0</c:v>
                </c:pt>
                <c:pt idx="233">
                  <c:v>0.0</c:v>
                </c:pt>
                <c:pt idx="234">
                  <c:v>1.0</c:v>
                </c:pt>
                <c:pt idx="235">
                  <c:v>2.0</c:v>
                </c:pt>
                <c:pt idx="236">
                  <c:v>22.0</c:v>
                </c:pt>
                <c:pt idx="237">
                  <c:v>15.0</c:v>
                </c:pt>
                <c:pt idx="238">
                  <c:v>63.0</c:v>
                </c:pt>
                <c:pt idx="239">
                  <c:v>0.0</c:v>
                </c:pt>
                <c:pt idx="240">
                  <c:v>0.0</c:v>
                </c:pt>
                <c:pt idx="241">
                  <c:v>6.0</c:v>
                </c:pt>
                <c:pt idx="242">
                  <c:v>5.0</c:v>
                </c:pt>
                <c:pt idx="243">
                  <c:v>14.0</c:v>
                </c:pt>
                <c:pt idx="244">
                  <c:v>14.0</c:v>
                </c:pt>
                <c:pt idx="245">
                  <c:v>6.0</c:v>
                </c:pt>
                <c:pt idx="246">
                  <c:v>9.0</c:v>
                </c:pt>
                <c:pt idx="247">
                  <c:v>8.0</c:v>
                </c:pt>
                <c:pt idx="248">
                  <c:v>62.0</c:v>
                </c:pt>
                <c:pt idx="249">
                  <c:v>0.0</c:v>
                </c:pt>
                <c:pt idx="250">
                  <c:v>6.0</c:v>
                </c:pt>
                <c:pt idx="251">
                  <c:v>10.0</c:v>
                </c:pt>
                <c:pt idx="252">
                  <c:v>6.0</c:v>
                </c:pt>
                <c:pt idx="253">
                  <c:v>1.0</c:v>
                </c:pt>
                <c:pt idx="254">
                  <c:v>8.0</c:v>
                </c:pt>
                <c:pt idx="255">
                  <c:v>18.0</c:v>
                </c:pt>
                <c:pt idx="256">
                  <c:v>0.0</c:v>
                </c:pt>
                <c:pt idx="257">
                  <c:v>21.0</c:v>
                </c:pt>
                <c:pt idx="258">
                  <c:v>0.0</c:v>
                </c:pt>
                <c:pt idx="259">
                  <c:v>44.0</c:v>
                </c:pt>
                <c:pt idx="260">
                  <c:v>0.0</c:v>
                </c:pt>
                <c:pt idx="261">
                  <c:v>44.0</c:v>
                </c:pt>
                <c:pt idx="262">
                  <c:v>20.0</c:v>
                </c:pt>
                <c:pt idx="263">
                  <c:v>3.0</c:v>
                </c:pt>
                <c:pt idx="264">
                  <c:v>6.0</c:v>
                </c:pt>
                <c:pt idx="265">
                  <c:v>1.0</c:v>
                </c:pt>
                <c:pt idx="266">
                  <c:v>16.0</c:v>
                </c:pt>
                <c:pt idx="267">
                  <c:v>15.0</c:v>
                </c:pt>
                <c:pt idx="268">
                  <c:v>22.0</c:v>
                </c:pt>
                <c:pt idx="269">
                  <c:v>8.0</c:v>
                </c:pt>
                <c:pt idx="270">
                  <c:v>29.0</c:v>
                </c:pt>
                <c:pt idx="271">
                  <c:v>46.0</c:v>
                </c:pt>
                <c:pt idx="272">
                  <c:v>59.0</c:v>
                </c:pt>
                <c:pt idx="273">
                  <c:v>10.0</c:v>
                </c:pt>
                <c:pt idx="274">
                  <c:v>18.0</c:v>
                </c:pt>
                <c:pt idx="275">
                  <c:v>0.0</c:v>
                </c:pt>
                <c:pt idx="276">
                  <c:v>7.0</c:v>
                </c:pt>
                <c:pt idx="277">
                  <c:v>1.0</c:v>
                </c:pt>
                <c:pt idx="278">
                  <c:v>0.0</c:v>
                </c:pt>
                <c:pt idx="279">
                  <c:v>8.0</c:v>
                </c:pt>
                <c:pt idx="280">
                  <c:v>11.0</c:v>
                </c:pt>
                <c:pt idx="281">
                  <c:v>41.0</c:v>
                </c:pt>
                <c:pt idx="282">
                  <c:v>18.0</c:v>
                </c:pt>
                <c:pt idx="283">
                  <c:v>4.0</c:v>
                </c:pt>
                <c:pt idx="284">
                  <c:v>3.0</c:v>
                </c:pt>
                <c:pt idx="285">
                  <c:v>56.0</c:v>
                </c:pt>
                <c:pt idx="286">
                  <c:v>21.0</c:v>
                </c:pt>
                <c:pt idx="287">
                  <c:v>0.0</c:v>
                </c:pt>
                <c:pt idx="288">
                  <c:v>0.0</c:v>
                </c:pt>
                <c:pt idx="289">
                  <c:v>98.0</c:v>
                </c:pt>
                <c:pt idx="290">
                  <c:v>0.0</c:v>
                </c:pt>
                <c:pt idx="291">
                  <c:v>7.0</c:v>
                </c:pt>
                <c:pt idx="292">
                  <c:v>22.0</c:v>
                </c:pt>
                <c:pt idx="293">
                  <c:v>23.0</c:v>
                </c:pt>
                <c:pt idx="294">
                  <c:v>0.0</c:v>
                </c:pt>
                <c:pt idx="295">
                  <c:v>10.0</c:v>
                </c:pt>
                <c:pt idx="296">
                  <c:v>31.0</c:v>
                </c:pt>
                <c:pt idx="297">
                  <c:v>0.0</c:v>
                </c:pt>
                <c:pt idx="298">
                  <c:v>4.0</c:v>
                </c:pt>
                <c:pt idx="299">
                  <c:v>0.0</c:v>
                </c:pt>
                <c:pt idx="300">
                  <c:v>2.0</c:v>
                </c:pt>
                <c:pt idx="301">
                  <c:v>17.0</c:v>
                </c:pt>
                <c:pt idx="302">
                  <c:v>10.0</c:v>
                </c:pt>
                <c:pt idx="303">
                  <c:v>24.0</c:v>
                </c:pt>
                <c:pt idx="304">
                  <c:v>2.0</c:v>
                </c:pt>
                <c:pt idx="305">
                  <c:v>4.0</c:v>
                </c:pt>
                <c:pt idx="306">
                  <c:v>16.0</c:v>
                </c:pt>
                <c:pt idx="307">
                  <c:v>42.0</c:v>
                </c:pt>
                <c:pt idx="308">
                  <c:v>18.0</c:v>
                </c:pt>
                <c:pt idx="309">
                  <c:v>3.0</c:v>
                </c:pt>
                <c:pt idx="310">
                  <c:v>18.0</c:v>
                </c:pt>
                <c:pt idx="311">
                  <c:v>1.0</c:v>
                </c:pt>
                <c:pt idx="312">
                  <c:v>16.0</c:v>
                </c:pt>
                <c:pt idx="313">
                  <c:v>33.0</c:v>
                </c:pt>
                <c:pt idx="314">
                  <c:v>9.0</c:v>
                </c:pt>
                <c:pt idx="315">
                  <c:v>4.0</c:v>
                </c:pt>
                <c:pt idx="316">
                  <c:v>76.0</c:v>
                </c:pt>
                <c:pt idx="317">
                  <c:v>13.0</c:v>
                </c:pt>
                <c:pt idx="318">
                  <c:v>4.0</c:v>
                </c:pt>
                <c:pt idx="319">
                  <c:v>36.0</c:v>
                </c:pt>
                <c:pt idx="320">
                  <c:v>6.0</c:v>
                </c:pt>
                <c:pt idx="321">
                  <c:v>9.0</c:v>
                </c:pt>
                <c:pt idx="322">
                  <c:v>3.0</c:v>
                </c:pt>
                <c:pt idx="323">
                  <c:v>0.0</c:v>
                </c:pt>
                <c:pt idx="324">
                  <c:v>25.0</c:v>
                </c:pt>
                <c:pt idx="325">
                  <c:v>38.0</c:v>
                </c:pt>
                <c:pt idx="326">
                  <c:v>1.0</c:v>
                </c:pt>
                <c:pt idx="327">
                  <c:v>0.0</c:v>
                </c:pt>
                <c:pt idx="328">
                  <c:v>14.0</c:v>
                </c:pt>
                <c:pt idx="329">
                  <c:v>17.0</c:v>
                </c:pt>
                <c:pt idx="330">
                  <c:v>0.0</c:v>
                </c:pt>
                <c:pt idx="331">
                  <c:v>39.0</c:v>
                </c:pt>
                <c:pt idx="332">
                  <c:v>1.0</c:v>
                </c:pt>
                <c:pt idx="333">
                  <c:v>27.0</c:v>
                </c:pt>
                <c:pt idx="334">
                  <c:v>7.0</c:v>
                </c:pt>
                <c:pt idx="335">
                  <c:v>21.0</c:v>
                </c:pt>
                <c:pt idx="336">
                  <c:v>0.0</c:v>
                </c:pt>
                <c:pt idx="337">
                  <c:v>24.0</c:v>
                </c:pt>
                <c:pt idx="338">
                  <c:v>0.0</c:v>
                </c:pt>
                <c:pt idx="339">
                  <c:v>21.0</c:v>
                </c:pt>
                <c:pt idx="340">
                  <c:v>32.0</c:v>
                </c:pt>
                <c:pt idx="341">
                  <c:v>21.0</c:v>
                </c:pt>
                <c:pt idx="342">
                  <c:v>2.0</c:v>
                </c:pt>
                <c:pt idx="343">
                  <c:v>11.0</c:v>
                </c:pt>
                <c:pt idx="344">
                  <c:v>23.0</c:v>
                </c:pt>
                <c:pt idx="345">
                  <c:v>21.0</c:v>
                </c:pt>
                <c:pt idx="346">
                  <c:v>36.0</c:v>
                </c:pt>
                <c:pt idx="347">
                  <c:v>0.0</c:v>
                </c:pt>
                <c:pt idx="348">
                  <c:v>21.0</c:v>
                </c:pt>
                <c:pt idx="349">
                  <c:v>0.0</c:v>
                </c:pt>
                <c:pt idx="350">
                  <c:v>2.0</c:v>
                </c:pt>
                <c:pt idx="351">
                  <c:v>0.0</c:v>
                </c:pt>
                <c:pt idx="352">
                  <c:v>32.0</c:v>
                </c:pt>
                <c:pt idx="353">
                  <c:v>10.0</c:v>
                </c:pt>
                <c:pt idx="354">
                  <c:v>40.0</c:v>
                </c:pt>
                <c:pt idx="355">
                  <c:v>48.0</c:v>
                </c:pt>
                <c:pt idx="356">
                  <c:v>4.0</c:v>
                </c:pt>
                <c:pt idx="357">
                  <c:v>3.0</c:v>
                </c:pt>
                <c:pt idx="358">
                  <c:v>4.0</c:v>
                </c:pt>
                <c:pt idx="359">
                  <c:v>1.0</c:v>
                </c:pt>
                <c:pt idx="360">
                  <c:v>34.0</c:v>
                </c:pt>
                <c:pt idx="361">
                  <c:v>21.0</c:v>
                </c:pt>
                <c:pt idx="362">
                  <c:v>3.0</c:v>
                </c:pt>
                <c:pt idx="363">
                  <c:v>44.0</c:v>
                </c:pt>
                <c:pt idx="364">
                  <c:v>21.0</c:v>
                </c:pt>
                <c:pt idx="365">
                  <c:v>6.0</c:v>
                </c:pt>
                <c:pt idx="366">
                  <c:v>3.0</c:v>
                </c:pt>
                <c:pt idx="367">
                  <c:v>9.0</c:v>
                </c:pt>
                <c:pt idx="368">
                  <c:v>22.0</c:v>
                </c:pt>
                <c:pt idx="369">
                  <c:v>12.0</c:v>
                </c:pt>
                <c:pt idx="370">
                  <c:v>23.0</c:v>
                </c:pt>
                <c:pt idx="371">
                  <c:v>6.0</c:v>
                </c:pt>
                <c:pt idx="372">
                  <c:v>81.0</c:v>
                </c:pt>
                <c:pt idx="373">
                  <c:v>15.0</c:v>
                </c:pt>
                <c:pt idx="374">
                  <c:v>32.0</c:v>
                </c:pt>
                <c:pt idx="375">
                  <c:v>4.0</c:v>
                </c:pt>
                <c:pt idx="376">
                  <c:v>34.0</c:v>
                </c:pt>
                <c:pt idx="377">
                  <c:v>13.0</c:v>
                </c:pt>
                <c:pt idx="378">
                  <c:v>0.0</c:v>
                </c:pt>
                <c:pt idx="379">
                  <c:v>4.0</c:v>
                </c:pt>
                <c:pt idx="380">
                  <c:v>42.0</c:v>
                </c:pt>
                <c:pt idx="381">
                  <c:v>39.0</c:v>
                </c:pt>
                <c:pt idx="382">
                  <c:v>43.0</c:v>
                </c:pt>
                <c:pt idx="383">
                  <c:v>0.0</c:v>
                </c:pt>
                <c:pt idx="384">
                  <c:v>4.0</c:v>
                </c:pt>
                <c:pt idx="385">
                  <c:v>8.0</c:v>
                </c:pt>
                <c:pt idx="386">
                  <c:v>26.0</c:v>
                </c:pt>
                <c:pt idx="387">
                  <c:v>12.0</c:v>
                </c:pt>
                <c:pt idx="388">
                  <c:v>7.0</c:v>
                </c:pt>
                <c:pt idx="389">
                  <c:v>4.0</c:v>
                </c:pt>
                <c:pt idx="390">
                  <c:v>37.0</c:v>
                </c:pt>
                <c:pt idx="391">
                  <c:v>7.0</c:v>
                </c:pt>
                <c:pt idx="392">
                  <c:v>66.0</c:v>
                </c:pt>
                <c:pt idx="393">
                  <c:v>2.0</c:v>
                </c:pt>
                <c:pt idx="394">
                  <c:v>1.0</c:v>
                </c:pt>
                <c:pt idx="395">
                  <c:v>40.0</c:v>
                </c:pt>
                <c:pt idx="396">
                  <c:v>0.0</c:v>
                </c:pt>
                <c:pt idx="397">
                  <c:v>76.0</c:v>
                </c:pt>
                <c:pt idx="398">
                  <c:v>34.0</c:v>
                </c:pt>
                <c:pt idx="399">
                  <c:v>0.0</c:v>
                </c:pt>
                <c:pt idx="400">
                  <c:v>9.0</c:v>
                </c:pt>
                <c:pt idx="401">
                  <c:v>21.0</c:v>
                </c:pt>
                <c:pt idx="402">
                  <c:v>9.0</c:v>
                </c:pt>
                <c:pt idx="403">
                  <c:v>0.0</c:v>
                </c:pt>
                <c:pt idx="404">
                  <c:v>15.0</c:v>
                </c:pt>
                <c:pt idx="405">
                  <c:v>4.0</c:v>
                </c:pt>
                <c:pt idx="406">
                  <c:v>13.0</c:v>
                </c:pt>
                <c:pt idx="407">
                  <c:v>6.0</c:v>
                </c:pt>
                <c:pt idx="408">
                  <c:v>12.0</c:v>
                </c:pt>
                <c:pt idx="409">
                  <c:v>50.0</c:v>
                </c:pt>
                <c:pt idx="410">
                  <c:v>22.0</c:v>
                </c:pt>
                <c:pt idx="411">
                  <c:v>0.0</c:v>
                </c:pt>
                <c:pt idx="412">
                  <c:v>7.0</c:v>
                </c:pt>
                <c:pt idx="413">
                  <c:v>9.0</c:v>
                </c:pt>
                <c:pt idx="414">
                  <c:v>3.0</c:v>
                </c:pt>
                <c:pt idx="415">
                  <c:v>39.0</c:v>
                </c:pt>
                <c:pt idx="416">
                  <c:v>6.0</c:v>
                </c:pt>
                <c:pt idx="417">
                  <c:v>8.0</c:v>
                </c:pt>
                <c:pt idx="418">
                  <c:v>34.0</c:v>
                </c:pt>
                <c:pt idx="419">
                  <c:v>95.0</c:v>
                </c:pt>
                <c:pt idx="420">
                  <c:v>17.0</c:v>
                </c:pt>
                <c:pt idx="421">
                  <c:v>22.0</c:v>
                </c:pt>
                <c:pt idx="422">
                  <c:v>47.0</c:v>
                </c:pt>
                <c:pt idx="423">
                  <c:v>88.0</c:v>
                </c:pt>
                <c:pt idx="424">
                  <c:v>40.0</c:v>
                </c:pt>
                <c:pt idx="425">
                  <c:v>34.0</c:v>
                </c:pt>
                <c:pt idx="426">
                  <c:v>4.0</c:v>
                </c:pt>
                <c:pt idx="427">
                  <c:v>0.0</c:v>
                </c:pt>
                <c:pt idx="428">
                  <c:v>36.0</c:v>
                </c:pt>
                <c:pt idx="429">
                  <c:v>20.0</c:v>
                </c:pt>
                <c:pt idx="430">
                  <c:v>11.0</c:v>
                </c:pt>
                <c:pt idx="431">
                  <c:v>2.0</c:v>
                </c:pt>
                <c:pt idx="432">
                  <c:v>12.0</c:v>
                </c:pt>
                <c:pt idx="433">
                  <c:v>0.0</c:v>
                </c:pt>
                <c:pt idx="434">
                  <c:v>22.0</c:v>
                </c:pt>
                <c:pt idx="435">
                  <c:v>21.0</c:v>
                </c:pt>
                <c:pt idx="436">
                  <c:v>0.0</c:v>
                </c:pt>
                <c:pt idx="437">
                  <c:v>0.0</c:v>
                </c:pt>
                <c:pt idx="438">
                  <c:v>0.0</c:v>
                </c:pt>
                <c:pt idx="439">
                  <c:v>6.0</c:v>
                </c:pt>
                <c:pt idx="440">
                  <c:v>5.0</c:v>
                </c:pt>
                <c:pt idx="441">
                  <c:v>40.0</c:v>
                </c:pt>
                <c:pt idx="442">
                  <c:v>0.0</c:v>
                </c:pt>
                <c:pt idx="443">
                  <c:v>81.0</c:v>
                </c:pt>
                <c:pt idx="444">
                  <c:v>27.0</c:v>
                </c:pt>
                <c:pt idx="445">
                  <c:v>17.0</c:v>
                </c:pt>
                <c:pt idx="446">
                  <c:v>1.0</c:v>
                </c:pt>
                <c:pt idx="447">
                  <c:v>14.0</c:v>
                </c:pt>
                <c:pt idx="448">
                  <c:v>7.0</c:v>
                </c:pt>
                <c:pt idx="449">
                  <c:v>0.0</c:v>
                </c:pt>
                <c:pt idx="450">
                  <c:v>18.0</c:v>
                </c:pt>
                <c:pt idx="451">
                  <c:v>3.0</c:v>
                </c:pt>
                <c:pt idx="452">
                  <c:v>2.0</c:v>
                </c:pt>
                <c:pt idx="453">
                  <c:v>8.0</c:v>
                </c:pt>
                <c:pt idx="454">
                  <c:v>6.0</c:v>
                </c:pt>
                <c:pt idx="455">
                  <c:v>13.0</c:v>
                </c:pt>
                <c:pt idx="456">
                  <c:v>0.0</c:v>
                </c:pt>
                <c:pt idx="457">
                  <c:v>26.0</c:v>
                </c:pt>
                <c:pt idx="458">
                  <c:v>22.0</c:v>
                </c:pt>
                <c:pt idx="459">
                  <c:v>3.0</c:v>
                </c:pt>
                <c:pt idx="460">
                  <c:v>27.0</c:v>
                </c:pt>
                <c:pt idx="461">
                  <c:v>23.0</c:v>
                </c:pt>
                <c:pt idx="462">
                  <c:v>26.0</c:v>
                </c:pt>
                <c:pt idx="463">
                  <c:v>8.0</c:v>
                </c:pt>
                <c:pt idx="464">
                  <c:v>4.0</c:v>
                </c:pt>
                <c:pt idx="465">
                  <c:v>0.0</c:v>
                </c:pt>
                <c:pt idx="466">
                  <c:v>12.0</c:v>
                </c:pt>
                <c:pt idx="467">
                  <c:v>1.0</c:v>
                </c:pt>
                <c:pt idx="468">
                  <c:v>113.0</c:v>
                </c:pt>
                <c:pt idx="469">
                  <c:v>37.0</c:v>
                </c:pt>
                <c:pt idx="470">
                  <c:v>45.0</c:v>
                </c:pt>
                <c:pt idx="471">
                  <c:v>25.0</c:v>
                </c:pt>
                <c:pt idx="472">
                  <c:v>55.0</c:v>
                </c:pt>
                <c:pt idx="473">
                  <c:v>0.0</c:v>
                </c:pt>
                <c:pt idx="474">
                  <c:v>34.0</c:v>
                </c:pt>
                <c:pt idx="475">
                  <c:v>3.0</c:v>
                </c:pt>
                <c:pt idx="476">
                  <c:v>0.0</c:v>
                </c:pt>
                <c:pt idx="477">
                  <c:v>22.0</c:v>
                </c:pt>
                <c:pt idx="478">
                  <c:v>22.0</c:v>
                </c:pt>
                <c:pt idx="479">
                  <c:v>45.0</c:v>
                </c:pt>
                <c:pt idx="480">
                  <c:v>109.0</c:v>
                </c:pt>
                <c:pt idx="481">
                  <c:v>1.0</c:v>
                </c:pt>
                <c:pt idx="482">
                  <c:v>3.0</c:v>
                </c:pt>
                <c:pt idx="483">
                  <c:v>22.0</c:v>
                </c:pt>
                <c:pt idx="484">
                  <c:v>13.0</c:v>
                </c:pt>
                <c:pt idx="485">
                  <c:v>17.0</c:v>
                </c:pt>
                <c:pt idx="486">
                  <c:v>33.0</c:v>
                </c:pt>
                <c:pt idx="487">
                  <c:v>0.0</c:v>
                </c:pt>
                <c:pt idx="488">
                  <c:v>56.0</c:v>
                </c:pt>
                <c:pt idx="489">
                  <c:v>28.0</c:v>
                </c:pt>
                <c:pt idx="490">
                  <c:v>30.0</c:v>
                </c:pt>
                <c:pt idx="491">
                  <c:v>20.0</c:v>
                </c:pt>
                <c:pt idx="492">
                  <c:v>179.0</c:v>
                </c:pt>
                <c:pt idx="493">
                  <c:v>32.0</c:v>
                </c:pt>
                <c:pt idx="494">
                  <c:v>14.0</c:v>
                </c:pt>
                <c:pt idx="495">
                  <c:v>10.0</c:v>
                </c:pt>
                <c:pt idx="496">
                  <c:v>8.0</c:v>
                </c:pt>
                <c:pt idx="497">
                  <c:v>4.0</c:v>
                </c:pt>
                <c:pt idx="498">
                  <c:v>18.0</c:v>
                </c:pt>
                <c:pt idx="499">
                  <c:v>0.0</c:v>
                </c:pt>
                <c:pt idx="500">
                  <c:v>15.0</c:v>
                </c:pt>
                <c:pt idx="501">
                  <c:v>7.0</c:v>
                </c:pt>
                <c:pt idx="502">
                  <c:v>16.0</c:v>
                </c:pt>
                <c:pt idx="503">
                  <c:v>0.0</c:v>
                </c:pt>
                <c:pt idx="504">
                  <c:v>15.0</c:v>
                </c:pt>
                <c:pt idx="505">
                  <c:v>8.0</c:v>
                </c:pt>
                <c:pt idx="506">
                  <c:v>0.0</c:v>
                </c:pt>
                <c:pt idx="507">
                  <c:v>21.0</c:v>
                </c:pt>
                <c:pt idx="508">
                  <c:v>4.0</c:v>
                </c:pt>
                <c:pt idx="509">
                  <c:v>0.0</c:v>
                </c:pt>
                <c:pt idx="510">
                  <c:v>0.0</c:v>
                </c:pt>
                <c:pt idx="511">
                  <c:v>11.0</c:v>
                </c:pt>
                <c:pt idx="512">
                  <c:v>0.0</c:v>
                </c:pt>
                <c:pt idx="513">
                  <c:v>19.0</c:v>
                </c:pt>
                <c:pt idx="514">
                  <c:v>0.0</c:v>
                </c:pt>
                <c:pt idx="515">
                  <c:v>15.0</c:v>
                </c:pt>
                <c:pt idx="516">
                  <c:v>5.0</c:v>
                </c:pt>
                <c:pt idx="517">
                  <c:v>0.0</c:v>
                </c:pt>
                <c:pt idx="518">
                  <c:v>0.0</c:v>
                </c:pt>
                <c:pt idx="519">
                  <c:v>6.0</c:v>
                </c:pt>
                <c:pt idx="520">
                  <c:v>0.0</c:v>
                </c:pt>
                <c:pt idx="521">
                  <c:v>35.0</c:v>
                </c:pt>
                <c:pt idx="522">
                  <c:v>2.0</c:v>
                </c:pt>
                <c:pt idx="523">
                  <c:v>7.0</c:v>
                </c:pt>
                <c:pt idx="524">
                  <c:v>25.0</c:v>
                </c:pt>
                <c:pt idx="525">
                  <c:v>18.0</c:v>
                </c:pt>
                <c:pt idx="526">
                  <c:v>0.0</c:v>
                </c:pt>
                <c:pt idx="527">
                  <c:v>23.0</c:v>
                </c:pt>
                <c:pt idx="528">
                  <c:v>12.0</c:v>
                </c:pt>
                <c:pt idx="529">
                  <c:v>13.0</c:v>
                </c:pt>
                <c:pt idx="530">
                  <c:v>10.0</c:v>
                </c:pt>
                <c:pt idx="531">
                  <c:v>0.0</c:v>
                </c:pt>
                <c:pt idx="532">
                  <c:v>82.0</c:v>
                </c:pt>
                <c:pt idx="533">
                  <c:v>22.0</c:v>
                </c:pt>
                <c:pt idx="534">
                  <c:v>4.0</c:v>
                </c:pt>
                <c:pt idx="535">
                  <c:v>7.0</c:v>
                </c:pt>
                <c:pt idx="536">
                  <c:v>0.0</c:v>
                </c:pt>
                <c:pt idx="537">
                  <c:v>0.0</c:v>
                </c:pt>
                <c:pt idx="538">
                  <c:v>2.0</c:v>
                </c:pt>
                <c:pt idx="539">
                  <c:v>15.0</c:v>
                </c:pt>
                <c:pt idx="540">
                  <c:v>9.0</c:v>
                </c:pt>
                <c:pt idx="541">
                  <c:v>14.0</c:v>
                </c:pt>
                <c:pt idx="542">
                  <c:v>6.0</c:v>
                </c:pt>
                <c:pt idx="543">
                  <c:v>33.0</c:v>
                </c:pt>
                <c:pt idx="544">
                  <c:v>6.0</c:v>
                </c:pt>
                <c:pt idx="545">
                  <c:v>4.0</c:v>
                </c:pt>
                <c:pt idx="546">
                  <c:v>10.0</c:v>
                </c:pt>
                <c:pt idx="547">
                  <c:v>47.0</c:v>
                </c:pt>
                <c:pt idx="548">
                  <c:v>2.0</c:v>
                </c:pt>
                <c:pt idx="549">
                  <c:v>21.0</c:v>
                </c:pt>
                <c:pt idx="550">
                  <c:v>4.0</c:v>
                </c:pt>
                <c:pt idx="551">
                  <c:v>17.0</c:v>
                </c:pt>
                <c:pt idx="552">
                  <c:v>7.0</c:v>
                </c:pt>
                <c:pt idx="553">
                  <c:v>1.0</c:v>
                </c:pt>
                <c:pt idx="554">
                  <c:v>7.0</c:v>
                </c:pt>
                <c:pt idx="555">
                  <c:v>21.0</c:v>
                </c:pt>
                <c:pt idx="556">
                  <c:v>1.0</c:v>
                </c:pt>
                <c:pt idx="557">
                  <c:v>9.0</c:v>
                </c:pt>
                <c:pt idx="558">
                  <c:v>6.0</c:v>
                </c:pt>
                <c:pt idx="559">
                  <c:v>7.0</c:v>
                </c:pt>
                <c:pt idx="560">
                  <c:v>11.0</c:v>
                </c:pt>
                <c:pt idx="561">
                  <c:v>1.0</c:v>
                </c:pt>
                <c:pt idx="562">
                  <c:v>0.0</c:v>
                </c:pt>
                <c:pt idx="563">
                  <c:v>0.0</c:v>
                </c:pt>
                <c:pt idx="564">
                  <c:v>5.0</c:v>
                </c:pt>
                <c:pt idx="565">
                  <c:v>14.0</c:v>
                </c:pt>
                <c:pt idx="566">
                  <c:v>2.0</c:v>
                </c:pt>
                <c:pt idx="567">
                  <c:v>1.0</c:v>
                </c:pt>
                <c:pt idx="568">
                  <c:v>37.0</c:v>
                </c:pt>
                <c:pt idx="569">
                  <c:v>0.0</c:v>
                </c:pt>
                <c:pt idx="570">
                  <c:v>25.0</c:v>
                </c:pt>
                <c:pt idx="571">
                  <c:v>10.0</c:v>
                </c:pt>
                <c:pt idx="572">
                  <c:v>22.0</c:v>
                </c:pt>
                <c:pt idx="573">
                  <c:v>1.0</c:v>
                </c:pt>
                <c:pt idx="574">
                  <c:v>39.0</c:v>
                </c:pt>
                <c:pt idx="575">
                  <c:v>3.0</c:v>
                </c:pt>
                <c:pt idx="576">
                  <c:v>2.0</c:v>
                </c:pt>
                <c:pt idx="577">
                  <c:v>40.0</c:v>
                </c:pt>
                <c:pt idx="578">
                  <c:v>11.0</c:v>
                </c:pt>
                <c:pt idx="579">
                  <c:v>10.0</c:v>
                </c:pt>
                <c:pt idx="580">
                  <c:v>9.0</c:v>
                </c:pt>
                <c:pt idx="581">
                  <c:v>3.0</c:v>
                </c:pt>
                <c:pt idx="582">
                  <c:v>1.0</c:v>
                </c:pt>
                <c:pt idx="583">
                  <c:v>0.0</c:v>
                </c:pt>
                <c:pt idx="584">
                  <c:v>21.0</c:v>
                </c:pt>
                <c:pt idx="585">
                  <c:v>7.0</c:v>
                </c:pt>
                <c:pt idx="586">
                  <c:v>2.0</c:v>
                </c:pt>
                <c:pt idx="587">
                  <c:v>10.0</c:v>
                </c:pt>
                <c:pt idx="588">
                  <c:v>6.0</c:v>
                </c:pt>
                <c:pt idx="589">
                  <c:v>4.0</c:v>
                </c:pt>
                <c:pt idx="590">
                  <c:v>34.0</c:v>
                </c:pt>
                <c:pt idx="591">
                  <c:v>0.0</c:v>
                </c:pt>
                <c:pt idx="592">
                  <c:v>11.0</c:v>
                </c:pt>
                <c:pt idx="593">
                  <c:v>10.0</c:v>
                </c:pt>
                <c:pt idx="594">
                  <c:v>5.0</c:v>
                </c:pt>
                <c:pt idx="595">
                  <c:v>2.0</c:v>
                </c:pt>
                <c:pt idx="596">
                  <c:v>33.0</c:v>
                </c:pt>
                <c:pt idx="597">
                  <c:v>4.0</c:v>
                </c:pt>
                <c:pt idx="598">
                  <c:v>2.0</c:v>
                </c:pt>
                <c:pt idx="599">
                  <c:v>0.0</c:v>
                </c:pt>
                <c:pt idx="600">
                  <c:v>4.0</c:v>
                </c:pt>
                <c:pt idx="601">
                  <c:v>0.0</c:v>
                </c:pt>
                <c:pt idx="602">
                  <c:v>21.0</c:v>
                </c:pt>
                <c:pt idx="603">
                  <c:v>13.0</c:v>
                </c:pt>
                <c:pt idx="604">
                  <c:v>3.0</c:v>
                </c:pt>
                <c:pt idx="605">
                  <c:v>14.0</c:v>
                </c:pt>
                <c:pt idx="606">
                  <c:v>0.0</c:v>
                </c:pt>
                <c:pt idx="607">
                  <c:v>1.0</c:v>
                </c:pt>
                <c:pt idx="608">
                  <c:v>0.0</c:v>
                </c:pt>
                <c:pt idx="609">
                  <c:v>29.0</c:v>
                </c:pt>
                <c:pt idx="610">
                  <c:v>8.0</c:v>
                </c:pt>
                <c:pt idx="611">
                  <c:v>8.0</c:v>
                </c:pt>
                <c:pt idx="612">
                  <c:v>11.0</c:v>
                </c:pt>
                <c:pt idx="613">
                  <c:v>2.0</c:v>
                </c:pt>
                <c:pt idx="614">
                  <c:v>2.0</c:v>
                </c:pt>
                <c:pt idx="615">
                  <c:v>0.0</c:v>
                </c:pt>
                <c:pt idx="616">
                  <c:v>115.0</c:v>
                </c:pt>
                <c:pt idx="617">
                  <c:v>47.0</c:v>
                </c:pt>
                <c:pt idx="618">
                  <c:v>9.0</c:v>
                </c:pt>
                <c:pt idx="619">
                  <c:v>10.0</c:v>
                </c:pt>
                <c:pt idx="620">
                  <c:v>6.0</c:v>
                </c:pt>
                <c:pt idx="621">
                  <c:v>17.0</c:v>
                </c:pt>
                <c:pt idx="622">
                  <c:v>0.0</c:v>
                </c:pt>
                <c:pt idx="623">
                  <c:v>71.0</c:v>
                </c:pt>
                <c:pt idx="624">
                  <c:v>0.0</c:v>
                </c:pt>
                <c:pt idx="625">
                  <c:v>1.0</c:v>
                </c:pt>
                <c:pt idx="626">
                  <c:v>3.0</c:v>
                </c:pt>
                <c:pt idx="627">
                  <c:v>6.0</c:v>
                </c:pt>
                <c:pt idx="628">
                  <c:v>4.0</c:v>
                </c:pt>
                <c:pt idx="629">
                  <c:v>55.0</c:v>
                </c:pt>
                <c:pt idx="630">
                  <c:v>2.0</c:v>
                </c:pt>
                <c:pt idx="631">
                  <c:v>10.0</c:v>
                </c:pt>
                <c:pt idx="632">
                  <c:v>4.0</c:v>
                </c:pt>
                <c:pt idx="633">
                  <c:v>76.0</c:v>
                </c:pt>
                <c:pt idx="634">
                  <c:v>4.0</c:v>
                </c:pt>
                <c:pt idx="635">
                  <c:v>0.0</c:v>
                </c:pt>
                <c:pt idx="636">
                  <c:v>9.0</c:v>
                </c:pt>
                <c:pt idx="637">
                  <c:v>4.0</c:v>
                </c:pt>
                <c:pt idx="638">
                  <c:v>8.0</c:v>
                </c:pt>
                <c:pt idx="639">
                  <c:v>10.0</c:v>
                </c:pt>
                <c:pt idx="640">
                  <c:v>5.0</c:v>
                </c:pt>
                <c:pt idx="641">
                  <c:v>3.0</c:v>
                </c:pt>
                <c:pt idx="642">
                  <c:v>0.0</c:v>
                </c:pt>
                <c:pt idx="643">
                  <c:v>17.0</c:v>
                </c:pt>
                <c:pt idx="644">
                  <c:v>0.0</c:v>
                </c:pt>
                <c:pt idx="645">
                  <c:v>9.0</c:v>
                </c:pt>
                <c:pt idx="646">
                  <c:v>1.0</c:v>
                </c:pt>
                <c:pt idx="647">
                  <c:v>20.0</c:v>
                </c:pt>
                <c:pt idx="648">
                  <c:v>0.0</c:v>
                </c:pt>
                <c:pt idx="649">
                  <c:v>0.0</c:v>
                </c:pt>
                <c:pt idx="650">
                  <c:v>15.0</c:v>
                </c:pt>
                <c:pt idx="651">
                  <c:v>10.0</c:v>
                </c:pt>
                <c:pt idx="652">
                  <c:v>10.0</c:v>
                </c:pt>
                <c:pt idx="653">
                  <c:v>1.0</c:v>
                </c:pt>
                <c:pt idx="654">
                  <c:v>6.0</c:v>
                </c:pt>
                <c:pt idx="655">
                  <c:v>12.0</c:v>
                </c:pt>
                <c:pt idx="656">
                  <c:v>6.0</c:v>
                </c:pt>
                <c:pt idx="657">
                  <c:v>7.0</c:v>
                </c:pt>
                <c:pt idx="658">
                  <c:v>4.0</c:v>
                </c:pt>
                <c:pt idx="659">
                  <c:v>17.0</c:v>
                </c:pt>
                <c:pt idx="660">
                  <c:v>2.0</c:v>
                </c:pt>
                <c:pt idx="661">
                  <c:v>22.0</c:v>
                </c:pt>
                <c:pt idx="662">
                  <c:v>18.0</c:v>
                </c:pt>
                <c:pt idx="663">
                  <c:v>0.0</c:v>
                </c:pt>
                <c:pt idx="664">
                  <c:v>13.0</c:v>
                </c:pt>
                <c:pt idx="665">
                  <c:v>9.0</c:v>
                </c:pt>
                <c:pt idx="666">
                  <c:v>0.0</c:v>
                </c:pt>
                <c:pt idx="667">
                  <c:v>6.0</c:v>
                </c:pt>
                <c:pt idx="668">
                  <c:v>1.0</c:v>
                </c:pt>
                <c:pt idx="669">
                  <c:v>0.0</c:v>
                </c:pt>
                <c:pt idx="670">
                  <c:v>3.0</c:v>
                </c:pt>
                <c:pt idx="671">
                  <c:v>6.0</c:v>
                </c:pt>
                <c:pt idx="672">
                  <c:v>88.0</c:v>
                </c:pt>
                <c:pt idx="673">
                  <c:v>0.0</c:v>
                </c:pt>
                <c:pt idx="674">
                  <c:v>11.0</c:v>
                </c:pt>
                <c:pt idx="675">
                  <c:v>6.0</c:v>
                </c:pt>
                <c:pt idx="676">
                  <c:v>8.0</c:v>
                </c:pt>
                <c:pt idx="677">
                  <c:v>10.0</c:v>
                </c:pt>
                <c:pt idx="678">
                  <c:v>8.0</c:v>
                </c:pt>
                <c:pt idx="679">
                  <c:v>1.0</c:v>
                </c:pt>
                <c:pt idx="680">
                  <c:v>9.0</c:v>
                </c:pt>
                <c:pt idx="681">
                  <c:v>27.0</c:v>
                </c:pt>
                <c:pt idx="682">
                  <c:v>22.0</c:v>
                </c:pt>
                <c:pt idx="683">
                  <c:v>0.0</c:v>
                </c:pt>
                <c:pt idx="684">
                  <c:v>1.0</c:v>
                </c:pt>
                <c:pt idx="685">
                  <c:v>19.0</c:v>
                </c:pt>
                <c:pt idx="686">
                  <c:v>14.0</c:v>
                </c:pt>
                <c:pt idx="687">
                  <c:v>5.0</c:v>
                </c:pt>
                <c:pt idx="688">
                  <c:v>0.0</c:v>
                </c:pt>
                <c:pt idx="689">
                  <c:v>46.0</c:v>
                </c:pt>
                <c:pt idx="690">
                  <c:v>3.0</c:v>
                </c:pt>
                <c:pt idx="691">
                  <c:v>14.0</c:v>
                </c:pt>
                <c:pt idx="692">
                  <c:v>6.0</c:v>
                </c:pt>
                <c:pt idx="693">
                  <c:v>0.0</c:v>
                </c:pt>
                <c:pt idx="694">
                  <c:v>11.0</c:v>
                </c:pt>
                <c:pt idx="695">
                  <c:v>9.0</c:v>
                </c:pt>
                <c:pt idx="696">
                  <c:v>3.0</c:v>
                </c:pt>
                <c:pt idx="697">
                  <c:v>1.0</c:v>
                </c:pt>
                <c:pt idx="698">
                  <c:v>4.0</c:v>
                </c:pt>
                <c:pt idx="699">
                  <c:v>0.0</c:v>
                </c:pt>
                <c:pt idx="700">
                  <c:v>36.0</c:v>
                </c:pt>
                <c:pt idx="701">
                  <c:v>2.0</c:v>
                </c:pt>
                <c:pt idx="702">
                  <c:v>1.0</c:v>
                </c:pt>
                <c:pt idx="703">
                  <c:v>29.0</c:v>
                </c:pt>
                <c:pt idx="704">
                  <c:v>0.0</c:v>
                </c:pt>
                <c:pt idx="705">
                  <c:v>7.0</c:v>
                </c:pt>
                <c:pt idx="706">
                  <c:v>21.0</c:v>
                </c:pt>
                <c:pt idx="707">
                  <c:v>8.0</c:v>
                </c:pt>
                <c:pt idx="708">
                  <c:v>8.0</c:v>
                </c:pt>
                <c:pt idx="709">
                  <c:v>0.0</c:v>
                </c:pt>
                <c:pt idx="710">
                  <c:v>0.0</c:v>
                </c:pt>
                <c:pt idx="711">
                  <c:v>0.0</c:v>
                </c:pt>
                <c:pt idx="712">
                  <c:v>25.0</c:v>
                </c:pt>
                <c:pt idx="713">
                  <c:v>15.0</c:v>
                </c:pt>
                <c:pt idx="714">
                  <c:v>6.0</c:v>
                </c:pt>
                <c:pt idx="715">
                  <c:v>10.0</c:v>
                </c:pt>
                <c:pt idx="716">
                  <c:v>28.0</c:v>
                </c:pt>
                <c:pt idx="717">
                  <c:v>8.0</c:v>
                </c:pt>
                <c:pt idx="718">
                  <c:v>4.0</c:v>
                </c:pt>
                <c:pt idx="719">
                  <c:v>29.0</c:v>
                </c:pt>
                <c:pt idx="720">
                  <c:v>15.0</c:v>
                </c:pt>
                <c:pt idx="721">
                  <c:v>9.0</c:v>
                </c:pt>
                <c:pt idx="722">
                  <c:v>0.0</c:v>
                </c:pt>
                <c:pt idx="723">
                  <c:v>18.0</c:v>
                </c:pt>
                <c:pt idx="724">
                  <c:v>2.0</c:v>
                </c:pt>
                <c:pt idx="725">
                  <c:v>2.0</c:v>
                </c:pt>
                <c:pt idx="726">
                  <c:v>0.0</c:v>
                </c:pt>
                <c:pt idx="727">
                  <c:v>0.0</c:v>
                </c:pt>
                <c:pt idx="728">
                  <c:v>8.0</c:v>
                </c:pt>
                <c:pt idx="729">
                  <c:v>24.0</c:v>
                </c:pt>
                <c:pt idx="730">
                  <c:v>7.0</c:v>
                </c:pt>
                <c:pt idx="731">
                  <c:v>4.0</c:v>
                </c:pt>
                <c:pt idx="732">
                  <c:v>1.0</c:v>
                </c:pt>
                <c:pt idx="733">
                  <c:v>0.0</c:v>
                </c:pt>
                <c:pt idx="734">
                  <c:v>40.0</c:v>
                </c:pt>
                <c:pt idx="735">
                  <c:v>4.0</c:v>
                </c:pt>
                <c:pt idx="736">
                  <c:v>4.0</c:v>
                </c:pt>
                <c:pt idx="737">
                  <c:v>11.0</c:v>
                </c:pt>
                <c:pt idx="738">
                  <c:v>29.0</c:v>
                </c:pt>
                <c:pt idx="739">
                  <c:v>3.0</c:v>
                </c:pt>
                <c:pt idx="740">
                  <c:v>1.0</c:v>
                </c:pt>
                <c:pt idx="741">
                  <c:v>5.0</c:v>
                </c:pt>
                <c:pt idx="742">
                  <c:v>9.0</c:v>
                </c:pt>
                <c:pt idx="743">
                  <c:v>0.0</c:v>
                </c:pt>
                <c:pt idx="744">
                  <c:v>9.0</c:v>
                </c:pt>
                <c:pt idx="745">
                  <c:v>11.0</c:v>
                </c:pt>
                <c:pt idx="746">
                  <c:v>11.0</c:v>
                </c:pt>
                <c:pt idx="747">
                  <c:v>0.0</c:v>
                </c:pt>
                <c:pt idx="748">
                  <c:v>2.0</c:v>
                </c:pt>
                <c:pt idx="749">
                  <c:v>0.0</c:v>
                </c:pt>
                <c:pt idx="750">
                  <c:v>6.0</c:v>
                </c:pt>
                <c:pt idx="751">
                  <c:v>10.0</c:v>
                </c:pt>
                <c:pt idx="752">
                  <c:v>7.0</c:v>
                </c:pt>
                <c:pt idx="753">
                  <c:v>4.0</c:v>
                </c:pt>
                <c:pt idx="754">
                  <c:v>5.0</c:v>
                </c:pt>
                <c:pt idx="755">
                  <c:v>7.0</c:v>
                </c:pt>
                <c:pt idx="756">
                  <c:v>79.0</c:v>
                </c:pt>
                <c:pt idx="757">
                  <c:v>12.0</c:v>
                </c:pt>
                <c:pt idx="758">
                  <c:v>73.0</c:v>
                </c:pt>
                <c:pt idx="759">
                  <c:v>0.0</c:v>
                </c:pt>
                <c:pt idx="760">
                  <c:v>7.0</c:v>
                </c:pt>
                <c:pt idx="761">
                  <c:v>18.0</c:v>
                </c:pt>
                <c:pt idx="762">
                  <c:v>7.0</c:v>
                </c:pt>
                <c:pt idx="763">
                  <c:v>14.0</c:v>
                </c:pt>
                <c:pt idx="764">
                  <c:v>13.0</c:v>
                </c:pt>
                <c:pt idx="765">
                  <c:v>0.0</c:v>
                </c:pt>
                <c:pt idx="766">
                  <c:v>7.0</c:v>
                </c:pt>
                <c:pt idx="767">
                  <c:v>10.0</c:v>
                </c:pt>
                <c:pt idx="768">
                  <c:v>7.0</c:v>
                </c:pt>
                <c:pt idx="769">
                  <c:v>2.0</c:v>
                </c:pt>
                <c:pt idx="770">
                  <c:v>4.0</c:v>
                </c:pt>
                <c:pt idx="771">
                  <c:v>6.0</c:v>
                </c:pt>
                <c:pt idx="772">
                  <c:v>0.0</c:v>
                </c:pt>
                <c:pt idx="773">
                  <c:v>5.0</c:v>
                </c:pt>
                <c:pt idx="774">
                  <c:v>0.0</c:v>
                </c:pt>
                <c:pt idx="775">
                  <c:v>0.0</c:v>
                </c:pt>
                <c:pt idx="776">
                  <c:v>4.0</c:v>
                </c:pt>
                <c:pt idx="777">
                  <c:v>7.0</c:v>
                </c:pt>
                <c:pt idx="778">
                  <c:v>9.0</c:v>
                </c:pt>
                <c:pt idx="779">
                  <c:v>5.0</c:v>
                </c:pt>
                <c:pt idx="780">
                  <c:v>2.0</c:v>
                </c:pt>
                <c:pt idx="781">
                  <c:v>9.0</c:v>
                </c:pt>
                <c:pt idx="782">
                  <c:v>13.0</c:v>
                </c:pt>
                <c:pt idx="783">
                  <c:v>7.0</c:v>
                </c:pt>
                <c:pt idx="784">
                  <c:v>4.0</c:v>
                </c:pt>
                <c:pt idx="785">
                  <c:v>9.0</c:v>
                </c:pt>
                <c:pt idx="786">
                  <c:v>1.0</c:v>
                </c:pt>
                <c:pt idx="787">
                  <c:v>8.0</c:v>
                </c:pt>
                <c:pt idx="788">
                  <c:v>4.0</c:v>
                </c:pt>
                <c:pt idx="789">
                  <c:v>11.0</c:v>
                </c:pt>
                <c:pt idx="790">
                  <c:v>25.0</c:v>
                </c:pt>
                <c:pt idx="791">
                  <c:v>4.0</c:v>
                </c:pt>
                <c:pt idx="792">
                  <c:v>12.0</c:v>
                </c:pt>
                <c:pt idx="793">
                  <c:v>33.0</c:v>
                </c:pt>
                <c:pt idx="794">
                  <c:v>0.0</c:v>
                </c:pt>
                <c:pt idx="795">
                  <c:v>20.0</c:v>
                </c:pt>
                <c:pt idx="796">
                  <c:v>8.0</c:v>
                </c:pt>
                <c:pt idx="797">
                  <c:v>13.0</c:v>
                </c:pt>
                <c:pt idx="798">
                  <c:v>3.0</c:v>
                </c:pt>
                <c:pt idx="799">
                  <c:v>0.0</c:v>
                </c:pt>
                <c:pt idx="800">
                  <c:v>8.0</c:v>
                </c:pt>
                <c:pt idx="801">
                  <c:v>3.0</c:v>
                </c:pt>
                <c:pt idx="802">
                  <c:v>1.0</c:v>
                </c:pt>
                <c:pt idx="803">
                  <c:v>0.0</c:v>
                </c:pt>
                <c:pt idx="804">
                  <c:v>7.0</c:v>
                </c:pt>
                <c:pt idx="805">
                  <c:v>10.0</c:v>
                </c:pt>
                <c:pt idx="806">
                  <c:v>7.0</c:v>
                </c:pt>
                <c:pt idx="807">
                  <c:v>0.0</c:v>
                </c:pt>
                <c:pt idx="808">
                  <c:v>9.0</c:v>
                </c:pt>
                <c:pt idx="809">
                  <c:v>1.0</c:v>
                </c:pt>
                <c:pt idx="810">
                  <c:v>14.0</c:v>
                </c:pt>
                <c:pt idx="811">
                  <c:v>6.0</c:v>
                </c:pt>
                <c:pt idx="812">
                  <c:v>2.0</c:v>
                </c:pt>
                <c:pt idx="813">
                  <c:v>12.0</c:v>
                </c:pt>
                <c:pt idx="814">
                  <c:v>0.0</c:v>
                </c:pt>
                <c:pt idx="815">
                  <c:v>97.0</c:v>
                </c:pt>
                <c:pt idx="816">
                  <c:v>0.0</c:v>
                </c:pt>
                <c:pt idx="817">
                  <c:v>6.0</c:v>
                </c:pt>
                <c:pt idx="818">
                  <c:v>11.0</c:v>
                </c:pt>
                <c:pt idx="819">
                  <c:v>0.0</c:v>
                </c:pt>
                <c:pt idx="820">
                  <c:v>4.0</c:v>
                </c:pt>
                <c:pt idx="821">
                  <c:v>1.0</c:v>
                </c:pt>
                <c:pt idx="822">
                  <c:v>6.0</c:v>
                </c:pt>
                <c:pt idx="823">
                  <c:v>0.0</c:v>
                </c:pt>
                <c:pt idx="824">
                  <c:v>7.0</c:v>
                </c:pt>
                <c:pt idx="825">
                  <c:v>2.0</c:v>
                </c:pt>
                <c:pt idx="826">
                  <c:v>0.0</c:v>
                </c:pt>
                <c:pt idx="827">
                  <c:v>29.0</c:v>
                </c:pt>
                <c:pt idx="828">
                  <c:v>5.0</c:v>
                </c:pt>
                <c:pt idx="829">
                  <c:v>14.0</c:v>
                </c:pt>
                <c:pt idx="830">
                  <c:v>12.0</c:v>
                </c:pt>
                <c:pt idx="831">
                  <c:v>11.0</c:v>
                </c:pt>
                <c:pt idx="832">
                  <c:v>18.0</c:v>
                </c:pt>
                <c:pt idx="833">
                  <c:v>6.0</c:v>
                </c:pt>
                <c:pt idx="834">
                  <c:v>21.0</c:v>
                </c:pt>
                <c:pt idx="835">
                  <c:v>9.0</c:v>
                </c:pt>
                <c:pt idx="836">
                  <c:v>2.0</c:v>
                </c:pt>
                <c:pt idx="837">
                  <c:v>21.0</c:v>
                </c:pt>
                <c:pt idx="838">
                  <c:v>5.0</c:v>
                </c:pt>
                <c:pt idx="839">
                  <c:v>4.0</c:v>
                </c:pt>
                <c:pt idx="840">
                  <c:v>0.0</c:v>
                </c:pt>
                <c:pt idx="841">
                  <c:v>23.0</c:v>
                </c:pt>
                <c:pt idx="842">
                  <c:v>10.0</c:v>
                </c:pt>
                <c:pt idx="843">
                  <c:v>4.0</c:v>
                </c:pt>
                <c:pt idx="844">
                  <c:v>10.0</c:v>
                </c:pt>
                <c:pt idx="845">
                  <c:v>4.0</c:v>
                </c:pt>
                <c:pt idx="846">
                  <c:v>16.0</c:v>
                </c:pt>
                <c:pt idx="847">
                  <c:v>12.0</c:v>
                </c:pt>
                <c:pt idx="848">
                  <c:v>5.0</c:v>
                </c:pt>
                <c:pt idx="849">
                  <c:v>0.0</c:v>
                </c:pt>
                <c:pt idx="850">
                  <c:v>14.0</c:v>
                </c:pt>
                <c:pt idx="851">
                  <c:v>8.0</c:v>
                </c:pt>
                <c:pt idx="852">
                  <c:v>9.0</c:v>
                </c:pt>
                <c:pt idx="853">
                  <c:v>0.0</c:v>
                </c:pt>
                <c:pt idx="854">
                  <c:v>20.0</c:v>
                </c:pt>
                <c:pt idx="855">
                  <c:v>0.0</c:v>
                </c:pt>
                <c:pt idx="856">
                  <c:v>8.0</c:v>
                </c:pt>
                <c:pt idx="857">
                  <c:v>1.0</c:v>
                </c:pt>
                <c:pt idx="858">
                  <c:v>6.0</c:v>
                </c:pt>
                <c:pt idx="859">
                  <c:v>25.0</c:v>
                </c:pt>
                <c:pt idx="860">
                  <c:v>5.0</c:v>
                </c:pt>
                <c:pt idx="861">
                  <c:v>50.0</c:v>
                </c:pt>
                <c:pt idx="862">
                  <c:v>13.0</c:v>
                </c:pt>
                <c:pt idx="863">
                  <c:v>0.0</c:v>
                </c:pt>
                <c:pt idx="864">
                  <c:v>9.0</c:v>
                </c:pt>
                <c:pt idx="865">
                  <c:v>7.0</c:v>
                </c:pt>
                <c:pt idx="866">
                  <c:v>6.0</c:v>
                </c:pt>
                <c:pt idx="867">
                  <c:v>3.0</c:v>
                </c:pt>
                <c:pt idx="868">
                  <c:v>169.0</c:v>
                </c:pt>
                <c:pt idx="869">
                  <c:v>9.0</c:v>
                </c:pt>
                <c:pt idx="870">
                  <c:v>10.0</c:v>
                </c:pt>
                <c:pt idx="871">
                  <c:v>7.0</c:v>
                </c:pt>
                <c:pt idx="872">
                  <c:v>2.0</c:v>
                </c:pt>
                <c:pt idx="873">
                  <c:v>1.0</c:v>
                </c:pt>
                <c:pt idx="874">
                  <c:v>38.0</c:v>
                </c:pt>
                <c:pt idx="875">
                  <c:v>5.0</c:v>
                </c:pt>
                <c:pt idx="876">
                  <c:v>5.0</c:v>
                </c:pt>
                <c:pt idx="877">
                  <c:v>31.0</c:v>
                </c:pt>
                <c:pt idx="878">
                  <c:v>4.0</c:v>
                </c:pt>
                <c:pt idx="879">
                  <c:v>25.0</c:v>
                </c:pt>
                <c:pt idx="880">
                  <c:v>8.0</c:v>
                </c:pt>
                <c:pt idx="881">
                  <c:v>4.0</c:v>
                </c:pt>
                <c:pt idx="882">
                  <c:v>0.0</c:v>
                </c:pt>
                <c:pt idx="883">
                  <c:v>7.0</c:v>
                </c:pt>
                <c:pt idx="884">
                  <c:v>3.0</c:v>
                </c:pt>
                <c:pt idx="885">
                  <c:v>10.0</c:v>
                </c:pt>
                <c:pt idx="886">
                  <c:v>2.0</c:v>
                </c:pt>
                <c:pt idx="887">
                  <c:v>1.0</c:v>
                </c:pt>
                <c:pt idx="888">
                  <c:v>2.0</c:v>
                </c:pt>
                <c:pt idx="889">
                  <c:v>9.0</c:v>
                </c:pt>
                <c:pt idx="890">
                  <c:v>8.0</c:v>
                </c:pt>
                <c:pt idx="891">
                  <c:v>3.0</c:v>
                </c:pt>
                <c:pt idx="892">
                  <c:v>0.0</c:v>
                </c:pt>
                <c:pt idx="893">
                  <c:v>29.0</c:v>
                </c:pt>
                <c:pt idx="894">
                  <c:v>8.0</c:v>
                </c:pt>
                <c:pt idx="895">
                  <c:v>29.0</c:v>
                </c:pt>
                <c:pt idx="896">
                  <c:v>5.0</c:v>
                </c:pt>
                <c:pt idx="897">
                  <c:v>3.0</c:v>
                </c:pt>
                <c:pt idx="898">
                  <c:v>2.0</c:v>
                </c:pt>
                <c:pt idx="899">
                  <c:v>0.0</c:v>
                </c:pt>
                <c:pt idx="900">
                  <c:v>2.0</c:v>
                </c:pt>
                <c:pt idx="901">
                  <c:v>34.0</c:v>
                </c:pt>
                <c:pt idx="902">
                  <c:v>0.0</c:v>
                </c:pt>
                <c:pt idx="903">
                  <c:v>15.0</c:v>
                </c:pt>
                <c:pt idx="904">
                  <c:v>0.0</c:v>
                </c:pt>
                <c:pt idx="905">
                  <c:v>1.0</c:v>
                </c:pt>
                <c:pt idx="906">
                  <c:v>0.0</c:v>
                </c:pt>
                <c:pt idx="907">
                  <c:v>9.0</c:v>
                </c:pt>
                <c:pt idx="908">
                  <c:v>2.0</c:v>
                </c:pt>
                <c:pt idx="909">
                  <c:v>6.0</c:v>
                </c:pt>
                <c:pt idx="910">
                  <c:v>1.0</c:v>
                </c:pt>
                <c:pt idx="911">
                  <c:v>1.0</c:v>
                </c:pt>
                <c:pt idx="912">
                  <c:v>29.0</c:v>
                </c:pt>
                <c:pt idx="913">
                  <c:v>17.0</c:v>
                </c:pt>
                <c:pt idx="914">
                  <c:v>0.0</c:v>
                </c:pt>
                <c:pt idx="915">
                  <c:v>41.0</c:v>
                </c:pt>
                <c:pt idx="916">
                  <c:v>0.0</c:v>
                </c:pt>
                <c:pt idx="917">
                  <c:v>0.0</c:v>
                </c:pt>
                <c:pt idx="918">
                  <c:v>22.0</c:v>
                </c:pt>
                <c:pt idx="919">
                  <c:v>5.0</c:v>
                </c:pt>
                <c:pt idx="920">
                  <c:v>0.0</c:v>
                </c:pt>
                <c:pt idx="921">
                  <c:v>11.0</c:v>
                </c:pt>
                <c:pt idx="922">
                  <c:v>0.0</c:v>
                </c:pt>
                <c:pt idx="923">
                  <c:v>6.0</c:v>
                </c:pt>
                <c:pt idx="924">
                  <c:v>14.0</c:v>
                </c:pt>
                <c:pt idx="925">
                  <c:v>12.0</c:v>
                </c:pt>
                <c:pt idx="926">
                  <c:v>18.0</c:v>
                </c:pt>
                <c:pt idx="927">
                  <c:v>4.0</c:v>
                </c:pt>
                <c:pt idx="928">
                  <c:v>2.0</c:v>
                </c:pt>
                <c:pt idx="929">
                  <c:v>0.0</c:v>
                </c:pt>
                <c:pt idx="930">
                  <c:v>15.0</c:v>
                </c:pt>
                <c:pt idx="931">
                  <c:v>24.0</c:v>
                </c:pt>
                <c:pt idx="932">
                  <c:v>3.0</c:v>
                </c:pt>
                <c:pt idx="933">
                  <c:v>40.0</c:v>
                </c:pt>
                <c:pt idx="934">
                  <c:v>6.0</c:v>
                </c:pt>
                <c:pt idx="935">
                  <c:v>3.0</c:v>
                </c:pt>
                <c:pt idx="936">
                  <c:v>11.0</c:v>
                </c:pt>
                <c:pt idx="937">
                  <c:v>0.0</c:v>
                </c:pt>
                <c:pt idx="938">
                  <c:v>19.0</c:v>
                </c:pt>
                <c:pt idx="939">
                  <c:v>1.0</c:v>
                </c:pt>
                <c:pt idx="940">
                  <c:v>8.0</c:v>
                </c:pt>
                <c:pt idx="941">
                  <c:v>0.0</c:v>
                </c:pt>
                <c:pt idx="942">
                  <c:v>0.0</c:v>
                </c:pt>
                <c:pt idx="943">
                  <c:v>0.0</c:v>
                </c:pt>
                <c:pt idx="944">
                  <c:v>1.0</c:v>
                </c:pt>
                <c:pt idx="945">
                  <c:v>0.0</c:v>
                </c:pt>
                <c:pt idx="946">
                  <c:v>8.0</c:v>
                </c:pt>
                <c:pt idx="947">
                  <c:v>10.0</c:v>
                </c:pt>
                <c:pt idx="948">
                  <c:v>3.0</c:v>
                </c:pt>
                <c:pt idx="949">
                  <c:v>0.0</c:v>
                </c:pt>
                <c:pt idx="950">
                  <c:v>12.0</c:v>
                </c:pt>
                <c:pt idx="951">
                  <c:v>0.0</c:v>
                </c:pt>
                <c:pt idx="952">
                  <c:v>3.0</c:v>
                </c:pt>
                <c:pt idx="953">
                  <c:v>0.0</c:v>
                </c:pt>
                <c:pt idx="954">
                  <c:v>35.0</c:v>
                </c:pt>
                <c:pt idx="955">
                  <c:v>20.0</c:v>
                </c:pt>
                <c:pt idx="956">
                  <c:v>7.0</c:v>
                </c:pt>
                <c:pt idx="957">
                  <c:v>43.0</c:v>
                </c:pt>
                <c:pt idx="958">
                  <c:v>0.0</c:v>
                </c:pt>
                <c:pt idx="959">
                  <c:v>1.0</c:v>
                </c:pt>
                <c:pt idx="960">
                  <c:v>28.0</c:v>
                </c:pt>
                <c:pt idx="961">
                  <c:v>0.0</c:v>
                </c:pt>
                <c:pt idx="962">
                  <c:v>0.0</c:v>
                </c:pt>
                <c:pt idx="963">
                  <c:v>9.0</c:v>
                </c:pt>
                <c:pt idx="964">
                  <c:v>0.0</c:v>
                </c:pt>
                <c:pt idx="965">
                  <c:v>4.0</c:v>
                </c:pt>
                <c:pt idx="966">
                  <c:v>8.0</c:v>
                </c:pt>
                <c:pt idx="967">
                  <c:v>0.0</c:v>
                </c:pt>
                <c:pt idx="968">
                  <c:v>0.0</c:v>
                </c:pt>
                <c:pt idx="969">
                  <c:v>12.0</c:v>
                </c:pt>
                <c:pt idx="970">
                  <c:v>0.0</c:v>
                </c:pt>
                <c:pt idx="971">
                  <c:v>15.0</c:v>
                </c:pt>
                <c:pt idx="972">
                  <c:v>14.0</c:v>
                </c:pt>
                <c:pt idx="973">
                  <c:v>4.0</c:v>
                </c:pt>
                <c:pt idx="974">
                  <c:v>2.0</c:v>
                </c:pt>
                <c:pt idx="975">
                  <c:v>6.0</c:v>
                </c:pt>
                <c:pt idx="976">
                  <c:v>0.0</c:v>
                </c:pt>
                <c:pt idx="977">
                  <c:v>0.0</c:v>
                </c:pt>
                <c:pt idx="978">
                  <c:v>0.0</c:v>
                </c:pt>
                <c:pt idx="979">
                  <c:v>6.0</c:v>
                </c:pt>
                <c:pt idx="980">
                  <c:v>27.0</c:v>
                </c:pt>
                <c:pt idx="981">
                  <c:v>1.0</c:v>
                </c:pt>
                <c:pt idx="982">
                  <c:v>8.0</c:v>
                </c:pt>
                <c:pt idx="983">
                  <c:v>30.0</c:v>
                </c:pt>
                <c:pt idx="984">
                  <c:v>20.0</c:v>
                </c:pt>
                <c:pt idx="985">
                  <c:v>0.0</c:v>
                </c:pt>
                <c:pt idx="986">
                  <c:v>7.0</c:v>
                </c:pt>
                <c:pt idx="987">
                  <c:v>3.0</c:v>
                </c:pt>
                <c:pt idx="988">
                  <c:v>15.0</c:v>
                </c:pt>
                <c:pt idx="989">
                  <c:v>6.0</c:v>
                </c:pt>
                <c:pt idx="990">
                  <c:v>11.0</c:v>
                </c:pt>
                <c:pt idx="991">
                  <c:v>5.0</c:v>
                </c:pt>
                <c:pt idx="992">
                  <c:v>34.0</c:v>
                </c:pt>
                <c:pt idx="993">
                  <c:v>0.0</c:v>
                </c:pt>
                <c:pt idx="994">
                  <c:v>4.0</c:v>
                </c:pt>
                <c:pt idx="995">
                  <c:v>0.0</c:v>
                </c:pt>
                <c:pt idx="996">
                  <c:v>16.0</c:v>
                </c:pt>
                <c:pt idx="997">
                  <c:v>1.0</c:v>
                </c:pt>
                <c:pt idx="998">
                  <c:v>40.0</c:v>
                </c:pt>
                <c:pt idx="999">
                  <c:v>0.0</c:v>
                </c:pt>
              </c:numCache>
            </c:numRef>
          </c:yVal>
          <c:smooth val="0"/>
        </c:ser>
        <c:ser>
          <c:idx val="1"/>
          <c:order val="1"/>
          <c:tx>
            <c:v>Ghostery Max Protection</c:v>
          </c:tx>
          <c:spPr>
            <a:ln w="25400" cap="rnd">
              <a:noFill/>
              <a:round/>
            </a:ln>
            <a:effectLst/>
          </c:spPr>
          <c:marker>
            <c:symbol val="circle"/>
            <c:size val="3"/>
            <c:spPr>
              <a:solidFill>
                <a:srgbClr val="FF0000"/>
              </a:solidFill>
              <a:ln w="9525">
                <a:solidFill>
                  <a:srgbClr val="FF0000"/>
                </a:solidFill>
              </a:ln>
              <a:effectLst/>
            </c:spPr>
          </c:marker>
          <c:xVal>
            <c:numRef>
              <c:f>'scatterplot-fpd-ghostery-max'!$A$2:$A$1001</c:f>
              <c:numCache>
                <c:formatCode>General</c:formatCode>
                <c:ptCount val="10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pt idx="580">
                  <c:v>581.0</c:v>
                </c:pt>
                <c:pt idx="581">
                  <c:v>582.0</c:v>
                </c:pt>
                <c:pt idx="582">
                  <c:v>583.0</c:v>
                </c:pt>
                <c:pt idx="583">
                  <c:v>584.0</c:v>
                </c:pt>
                <c:pt idx="584">
                  <c:v>585.0</c:v>
                </c:pt>
                <c:pt idx="585">
                  <c:v>586.0</c:v>
                </c:pt>
                <c:pt idx="586">
                  <c:v>587.0</c:v>
                </c:pt>
                <c:pt idx="587">
                  <c:v>588.0</c:v>
                </c:pt>
                <c:pt idx="588">
                  <c:v>589.0</c:v>
                </c:pt>
                <c:pt idx="589">
                  <c:v>590.0</c:v>
                </c:pt>
                <c:pt idx="590">
                  <c:v>591.0</c:v>
                </c:pt>
                <c:pt idx="591">
                  <c:v>592.0</c:v>
                </c:pt>
                <c:pt idx="592">
                  <c:v>593.0</c:v>
                </c:pt>
                <c:pt idx="593">
                  <c:v>594.0</c:v>
                </c:pt>
                <c:pt idx="594">
                  <c:v>595.0</c:v>
                </c:pt>
                <c:pt idx="595">
                  <c:v>596.0</c:v>
                </c:pt>
                <c:pt idx="596">
                  <c:v>597.0</c:v>
                </c:pt>
                <c:pt idx="597">
                  <c:v>598.0</c:v>
                </c:pt>
                <c:pt idx="598">
                  <c:v>599.0</c:v>
                </c:pt>
                <c:pt idx="599">
                  <c:v>600.0</c:v>
                </c:pt>
                <c:pt idx="600">
                  <c:v>601.0</c:v>
                </c:pt>
                <c:pt idx="601">
                  <c:v>602.0</c:v>
                </c:pt>
                <c:pt idx="602">
                  <c:v>603.0</c:v>
                </c:pt>
                <c:pt idx="603">
                  <c:v>604.0</c:v>
                </c:pt>
                <c:pt idx="604">
                  <c:v>605.0</c:v>
                </c:pt>
                <c:pt idx="605">
                  <c:v>606.0</c:v>
                </c:pt>
                <c:pt idx="606">
                  <c:v>607.0</c:v>
                </c:pt>
                <c:pt idx="607">
                  <c:v>608.0</c:v>
                </c:pt>
                <c:pt idx="608">
                  <c:v>609.0</c:v>
                </c:pt>
                <c:pt idx="609">
                  <c:v>610.0</c:v>
                </c:pt>
                <c:pt idx="610">
                  <c:v>611.0</c:v>
                </c:pt>
                <c:pt idx="611">
                  <c:v>612.0</c:v>
                </c:pt>
                <c:pt idx="612">
                  <c:v>613.0</c:v>
                </c:pt>
                <c:pt idx="613">
                  <c:v>614.0</c:v>
                </c:pt>
                <c:pt idx="614">
                  <c:v>615.0</c:v>
                </c:pt>
                <c:pt idx="615">
                  <c:v>616.0</c:v>
                </c:pt>
                <c:pt idx="616">
                  <c:v>617.0</c:v>
                </c:pt>
                <c:pt idx="617">
                  <c:v>618.0</c:v>
                </c:pt>
                <c:pt idx="618">
                  <c:v>619.0</c:v>
                </c:pt>
                <c:pt idx="619">
                  <c:v>620.0</c:v>
                </c:pt>
                <c:pt idx="620">
                  <c:v>621.0</c:v>
                </c:pt>
                <c:pt idx="621">
                  <c:v>622.0</c:v>
                </c:pt>
                <c:pt idx="622">
                  <c:v>623.0</c:v>
                </c:pt>
                <c:pt idx="623">
                  <c:v>624.0</c:v>
                </c:pt>
                <c:pt idx="624">
                  <c:v>625.0</c:v>
                </c:pt>
                <c:pt idx="625">
                  <c:v>626.0</c:v>
                </c:pt>
                <c:pt idx="626">
                  <c:v>627.0</c:v>
                </c:pt>
                <c:pt idx="627">
                  <c:v>628.0</c:v>
                </c:pt>
                <c:pt idx="628">
                  <c:v>629.0</c:v>
                </c:pt>
                <c:pt idx="629">
                  <c:v>630.0</c:v>
                </c:pt>
                <c:pt idx="630">
                  <c:v>631.0</c:v>
                </c:pt>
                <c:pt idx="631">
                  <c:v>632.0</c:v>
                </c:pt>
                <c:pt idx="632">
                  <c:v>633.0</c:v>
                </c:pt>
                <c:pt idx="633">
                  <c:v>634.0</c:v>
                </c:pt>
                <c:pt idx="634">
                  <c:v>635.0</c:v>
                </c:pt>
                <c:pt idx="635">
                  <c:v>636.0</c:v>
                </c:pt>
                <c:pt idx="636">
                  <c:v>637.0</c:v>
                </c:pt>
                <c:pt idx="637">
                  <c:v>638.0</c:v>
                </c:pt>
                <c:pt idx="638">
                  <c:v>639.0</c:v>
                </c:pt>
                <c:pt idx="639">
                  <c:v>640.0</c:v>
                </c:pt>
                <c:pt idx="640">
                  <c:v>641.0</c:v>
                </c:pt>
                <c:pt idx="641">
                  <c:v>642.0</c:v>
                </c:pt>
                <c:pt idx="642">
                  <c:v>643.0</c:v>
                </c:pt>
                <c:pt idx="643">
                  <c:v>644.0</c:v>
                </c:pt>
                <c:pt idx="644">
                  <c:v>645.0</c:v>
                </c:pt>
                <c:pt idx="645">
                  <c:v>646.0</c:v>
                </c:pt>
                <c:pt idx="646">
                  <c:v>647.0</c:v>
                </c:pt>
                <c:pt idx="647">
                  <c:v>648.0</c:v>
                </c:pt>
                <c:pt idx="648">
                  <c:v>649.0</c:v>
                </c:pt>
                <c:pt idx="649">
                  <c:v>650.0</c:v>
                </c:pt>
                <c:pt idx="650">
                  <c:v>651.0</c:v>
                </c:pt>
                <c:pt idx="651">
                  <c:v>652.0</c:v>
                </c:pt>
                <c:pt idx="652">
                  <c:v>653.0</c:v>
                </c:pt>
                <c:pt idx="653">
                  <c:v>654.0</c:v>
                </c:pt>
                <c:pt idx="654">
                  <c:v>655.0</c:v>
                </c:pt>
                <c:pt idx="655">
                  <c:v>656.0</c:v>
                </c:pt>
                <c:pt idx="656">
                  <c:v>657.0</c:v>
                </c:pt>
                <c:pt idx="657">
                  <c:v>658.0</c:v>
                </c:pt>
                <c:pt idx="658">
                  <c:v>659.0</c:v>
                </c:pt>
                <c:pt idx="659">
                  <c:v>660.0</c:v>
                </c:pt>
                <c:pt idx="660">
                  <c:v>661.0</c:v>
                </c:pt>
                <c:pt idx="661">
                  <c:v>662.0</c:v>
                </c:pt>
                <c:pt idx="662">
                  <c:v>663.0</c:v>
                </c:pt>
                <c:pt idx="663">
                  <c:v>664.0</c:v>
                </c:pt>
                <c:pt idx="664">
                  <c:v>665.0</c:v>
                </c:pt>
                <c:pt idx="665">
                  <c:v>666.0</c:v>
                </c:pt>
                <c:pt idx="666">
                  <c:v>667.0</c:v>
                </c:pt>
                <c:pt idx="667">
                  <c:v>668.0</c:v>
                </c:pt>
                <c:pt idx="668">
                  <c:v>669.0</c:v>
                </c:pt>
                <c:pt idx="669">
                  <c:v>670.0</c:v>
                </c:pt>
                <c:pt idx="670">
                  <c:v>671.0</c:v>
                </c:pt>
                <c:pt idx="671">
                  <c:v>672.0</c:v>
                </c:pt>
                <c:pt idx="672">
                  <c:v>673.0</c:v>
                </c:pt>
                <c:pt idx="673">
                  <c:v>674.0</c:v>
                </c:pt>
                <c:pt idx="674">
                  <c:v>675.0</c:v>
                </c:pt>
                <c:pt idx="675">
                  <c:v>676.0</c:v>
                </c:pt>
                <c:pt idx="676">
                  <c:v>677.0</c:v>
                </c:pt>
                <c:pt idx="677">
                  <c:v>678.0</c:v>
                </c:pt>
                <c:pt idx="678">
                  <c:v>679.0</c:v>
                </c:pt>
                <c:pt idx="679">
                  <c:v>680.0</c:v>
                </c:pt>
                <c:pt idx="680">
                  <c:v>681.0</c:v>
                </c:pt>
                <c:pt idx="681">
                  <c:v>682.0</c:v>
                </c:pt>
                <c:pt idx="682">
                  <c:v>683.0</c:v>
                </c:pt>
                <c:pt idx="683">
                  <c:v>684.0</c:v>
                </c:pt>
                <c:pt idx="684">
                  <c:v>685.0</c:v>
                </c:pt>
                <c:pt idx="685">
                  <c:v>686.0</c:v>
                </c:pt>
                <c:pt idx="686">
                  <c:v>687.0</c:v>
                </c:pt>
                <c:pt idx="687">
                  <c:v>688.0</c:v>
                </c:pt>
                <c:pt idx="688">
                  <c:v>689.0</c:v>
                </c:pt>
                <c:pt idx="689">
                  <c:v>690.0</c:v>
                </c:pt>
                <c:pt idx="690">
                  <c:v>691.0</c:v>
                </c:pt>
                <c:pt idx="691">
                  <c:v>692.0</c:v>
                </c:pt>
                <c:pt idx="692">
                  <c:v>693.0</c:v>
                </c:pt>
                <c:pt idx="693">
                  <c:v>694.0</c:v>
                </c:pt>
                <c:pt idx="694">
                  <c:v>695.0</c:v>
                </c:pt>
                <c:pt idx="695">
                  <c:v>696.0</c:v>
                </c:pt>
                <c:pt idx="696">
                  <c:v>697.0</c:v>
                </c:pt>
                <c:pt idx="697">
                  <c:v>698.0</c:v>
                </c:pt>
                <c:pt idx="698">
                  <c:v>699.0</c:v>
                </c:pt>
                <c:pt idx="699">
                  <c:v>700.0</c:v>
                </c:pt>
                <c:pt idx="700">
                  <c:v>701.0</c:v>
                </c:pt>
                <c:pt idx="701">
                  <c:v>702.0</c:v>
                </c:pt>
                <c:pt idx="702">
                  <c:v>703.0</c:v>
                </c:pt>
                <c:pt idx="703">
                  <c:v>704.0</c:v>
                </c:pt>
                <c:pt idx="704">
                  <c:v>705.0</c:v>
                </c:pt>
                <c:pt idx="705">
                  <c:v>706.0</c:v>
                </c:pt>
                <c:pt idx="706">
                  <c:v>707.0</c:v>
                </c:pt>
                <c:pt idx="707">
                  <c:v>708.0</c:v>
                </c:pt>
                <c:pt idx="708">
                  <c:v>709.0</c:v>
                </c:pt>
                <c:pt idx="709">
                  <c:v>710.0</c:v>
                </c:pt>
                <c:pt idx="710">
                  <c:v>711.0</c:v>
                </c:pt>
                <c:pt idx="711">
                  <c:v>712.0</c:v>
                </c:pt>
                <c:pt idx="712">
                  <c:v>713.0</c:v>
                </c:pt>
                <c:pt idx="713">
                  <c:v>714.0</c:v>
                </c:pt>
                <c:pt idx="714">
                  <c:v>715.0</c:v>
                </c:pt>
                <c:pt idx="715">
                  <c:v>716.0</c:v>
                </c:pt>
                <c:pt idx="716">
                  <c:v>717.0</c:v>
                </c:pt>
                <c:pt idx="717">
                  <c:v>718.0</c:v>
                </c:pt>
                <c:pt idx="718">
                  <c:v>719.0</c:v>
                </c:pt>
                <c:pt idx="719">
                  <c:v>720.0</c:v>
                </c:pt>
                <c:pt idx="720">
                  <c:v>721.0</c:v>
                </c:pt>
                <c:pt idx="721">
                  <c:v>722.0</c:v>
                </c:pt>
                <c:pt idx="722">
                  <c:v>723.0</c:v>
                </c:pt>
                <c:pt idx="723">
                  <c:v>724.0</c:v>
                </c:pt>
                <c:pt idx="724">
                  <c:v>725.0</c:v>
                </c:pt>
                <c:pt idx="725">
                  <c:v>726.0</c:v>
                </c:pt>
                <c:pt idx="726">
                  <c:v>727.0</c:v>
                </c:pt>
                <c:pt idx="727">
                  <c:v>728.0</c:v>
                </c:pt>
                <c:pt idx="728">
                  <c:v>729.0</c:v>
                </c:pt>
                <c:pt idx="729">
                  <c:v>730.0</c:v>
                </c:pt>
                <c:pt idx="730">
                  <c:v>731.0</c:v>
                </c:pt>
                <c:pt idx="731">
                  <c:v>732.0</c:v>
                </c:pt>
                <c:pt idx="732">
                  <c:v>733.0</c:v>
                </c:pt>
                <c:pt idx="733">
                  <c:v>734.0</c:v>
                </c:pt>
                <c:pt idx="734">
                  <c:v>735.0</c:v>
                </c:pt>
                <c:pt idx="735">
                  <c:v>736.0</c:v>
                </c:pt>
                <c:pt idx="736">
                  <c:v>737.0</c:v>
                </c:pt>
                <c:pt idx="737">
                  <c:v>738.0</c:v>
                </c:pt>
                <c:pt idx="738">
                  <c:v>739.0</c:v>
                </c:pt>
                <c:pt idx="739">
                  <c:v>740.0</c:v>
                </c:pt>
                <c:pt idx="740">
                  <c:v>741.0</c:v>
                </c:pt>
                <c:pt idx="741">
                  <c:v>742.0</c:v>
                </c:pt>
                <c:pt idx="742">
                  <c:v>743.0</c:v>
                </c:pt>
                <c:pt idx="743">
                  <c:v>744.0</c:v>
                </c:pt>
                <c:pt idx="744">
                  <c:v>745.0</c:v>
                </c:pt>
                <c:pt idx="745">
                  <c:v>746.0</c:v>
                </c:pt>
                <c:pt idx="746">
                  <c:v>747.0</c:v>
                </c:pt>
                <c:pt idx="747">
                  <c:v>748.0</c:v>
                </c:pt>
                <c:pt idx="748">
                  <c:v>749.0</c:v>
                </c:pt>
                <c:pt idx="749">
                  <c:v>750.0</c:v>
                </c:pt>
                <c:pt idx="750">
                  <c:v>751.0</c:v>
                </c:pt>
                <c:pt idx="751">
                  <c:v>752.0</c:v>
                </c:pt>
                <c:pt idx="752">
                  <c:v>753.0</c:v>
                </c:pt>
                <c:pt idx="753">
                  <c:v>754.0</c:v>
                </c:pt>
                <c:pt idx="754">
                  <c:v>755.0</c:v>
                </c:pt>
                <c:pt idx="755">
                  <c:v>756.0</c:v>
                </c:pt>
                <c:pt idx="756">
                  <c:v>757.0</c:v>
                </c:pt>
                <c:pt idx="757">
                  <c:v>758.0</c:v>
                </c:pt>
                <c:pt idx="758">
                  <c:v>759.0</c:v>
                </c:pt>
                <c:pt idx="759">
                  <c:v>760.0</c:v>
                </c:pt>
                <c:pt idx="760">
                  <c:v>761.0</c:v>
                </c:pt>
                <c:pt idx="761">
                  <c:v>762.0</c:v>
                </c:pt>
                <c:pt idx="762">
                  <c:v>763.0</c:v>
                </c:pt>
                <c:pt idx="763">
                  <c:v>764.0</c:v>
                </c:pt>
                <c:pt idx="764">
                  <c:v>765.0</c:v>
                </c:pt>
                <c:pt idx="765">
                  <c:v>766.0</c:v>
                </c:pt>
                <c:pt idx="766">
                  <c:v>767.0</c:v>
                </c:pt>
                <c:pt idx="767">
                  <c:v>768.0</c:v>
                </c:pt>
                <c:pt idx="768">
                  <c:v>769.0</c:v>
                </c:pt>
                <c:pt idx="769">
                  <c:v>770.0</c:v>
                </c:pt>
                <c:pt idx="770">
                  <c:v>771.0</c:v>
                </c:pt>
                <c:pt idx="771">
                  <c:v>772.0</c:v>
                </c:pt>
                <c:pt idx="772">
                  <c:v>773.0</c:v>
                </c:pt>
                <c:pt idx="773">
                  <c:v>774.0</c:v>
                </c:pt>
                <c:pt idx="774">
                  <c:v>775.0</c:v>
                </c:pt>
                <c:pt idx="775">
                  <c:v>776.0</c:v>
                </c:pt>
                <c:pt idx="776">
                  <c:v>777.0</c:v>
                </c:pt>
                <c:pt idx="777">
                  <c:v>778.0</c:v>
                </c:pt>
                <c:pt idx="778">
                  <c:v>779.0</c:v>
                </c:pt>
                <c:pt idx="779">
                  <c:v>780.0</c:v>
                </c:pt>
                <c:pt idx="780">
                  <c:v>781.0</c:v>
                </c:pt>
                <c:pt idx="781">
                  <c:v>782.0</c:v>
                </c:pt>
                <c:pt idx="782">
                  <c:v>783.0</c:v>
                </c:pt>
                <c:pt idx="783">
                  <c:v>784.0</c:v>
                </c:pt>
                <c:pt idx="784">
                  <c:v>785.0</c:v>
                </c:pt>
                <c:pt idx="785">
                  <c:v>786.0</c:v>
                </c:pt>
                <c:pt idx="786">
                  <c:v>787.0</c:v>
                </c:pt>
                <c:pt idx="787">
                  <c:v>788.0</c:v>
                </c:pt>
                <c:pt idx="788">
                  <c:v>789.0</c:v>
                </c:pt>
                <c:pt idx="789">
                  <c:v>790.0</c:v>
                </c:pt>
                <c:pt idx="790">
                  <c:v>791.0</c:v>
                </c:pt>
                <c:pt idx="791">
                  <c:v>792.0</c:v>
                </c:pt>
                <c:pt idx="792">
                  <c:v>793.0</c:v>
                </c:pt>
                <c:pt idx="793">
                  <c:v>794.0</c:v>
                </c:pt>
                <c:pt idx="794">
                  <c:v>795.0</c:v>
                </c:pt>
                <c:pt idx="795">
                  <c:v>796.0</c:v>
                </c:pt>
                <c:pt idx="796">
                  <c:v>797.0</c:v>
                </c:pt>
                <c:pt idx="797">
                  <c:v>798.0</c:v>
                </c:pt>
                <c:pt idx="798">
                  <c:v>799.0</c:v>
                </c:pt>
                <c:pt idx="799">
                  <c:v>800.0</c:v>
                </c:pt>
                <c:pt idx="800">
                  <c:v>801.0</c:v>
                </c:pt>
                <c:pt idx="801">
                  <c:v>802.0</c:v>
                </c:pt>
                <c:pt idx="802">
                  <c:v>803.0</c:v>
                </c:pt>
                <c:pt idx="803">
                  <c:v>804.0</c:v>
                </c:pt>
                <c:pt idx="804">
                  <c:v>805.0</c:v>
                </c:pt>
                <c:pt idx="805">
                  <c:v>806.0</c:v>
                </c:pt>
                <c:pt idx="806">
                  <c:v>807.0</c:v>
                </c:pt>
                <c:pt idx="807">
                  <c:v>808.0</c:v>
                </c:pt>
                <c:pt idx="808">
                  <c:v>809.0</c:v>
                </c:pt>
                <c:pt idx="809">
                  <c:v>810.0</c:v>
                </c:pt>
                <c:pt idx="810">
                  <c:v>811.0</c:v>
                </c:pt>
                <c:pt idx="811">
                  <c:v>812.0</c:v>
                </c:pt>
                <c:pt idx="812">
                  <c:v>813.0</c:v>
                </c:pt>
                <c:pt idx="813">
                  <c:v>814.0</c:v>
                </c:pt>
                <c:pt idx="814">
                  <c:v>815.0</c:v>
                </c:pt>
                <c:pt idx="815">
                  <c:v>816.0</c:v>
                </c:pt>
                <c:pt idx="816">
                  <c:v>817.0</c:v>
                </c:pt>
                <c:pt idx="817">
                  <c:v>818.0</c:v>
                </c:pt>
                <c:pt idx="818">
                  <c:v>819.0</c:v>
                </c:pt>
                <c:pt idx="819">
                  <c:v>820.0</c:v>
                </c:pt>
                <c:pt idx="820">
                  <c:v>821.0</c:v>
                </c:pt>
                <c:pt idx="821">
                  <c:v>822.0</c:v>
                </c:pt>
                <c:pt idx="822">
                  <c:v>823.0</c:v>
                </c:pt>
                <c:pt idx="823">
                  <c:v>824.0</c:v>
                </c:pt>
                <c:pt idx="824">
                  <c:v>825.0</c:v>
                </c:pt>
                <c:pt idx="825">
                  <c:v>826.0</c:v>
                </c:pt>
                <c:pt idx="826">
                  <c:v>827.0</c:v>
                </c:pt>
                <c:pt idx="827">
                  <c:v>828.0</c:v>
                </c:pt>
                <c:pt idx="828">
                  <c:v>829.0</c:v>
                </c:pt>
                <c:pt idx="829">
                  <c:v>830.0</c:v>
                </c:pt>
                <c:pt idx="830">
                  <c:v>831.0</c:v>
                </c:pt>
                <c:pt idx="831">
                  <c:v>832.0</c:v>
                </c:pt>
                <c:pt idx="832">
                  <c:v>833.0</c:v>
                </c:pt>
                <c:pt idx="833">
                  <c:v>834.0</c:v>
                </c:pt>
                <c:pt idx="834">
                  <c:v>835.0</c:v>
                </c:pt>
                <c:pt idx="835">
                  <c:v>836.0</c:v>
                </c:pt>
                <c:pt idx="836">
                  <c:v>837.0</c:v>
                </c:pt>
                <c:pt idx="837">
                  <c:v>838.0</c:v>
                </c:pt>
                <c:pt idx="838">
                  <c:v>839.0</c:v>
                </c:pt>
                <c:pt idx="839">
                  <c:v>840.0</c:v>
                </c:pt>
                <c:pt idx="840">
                  <c:v>841.0</c:v>
                </c:pt>
                <c:pt idx="841">
                  <c:v>842.0</c:v>
                </c:pt>
                <c:pt idx="842">
                  <c:v>843.0</c:v>
                </c:pt>
                <c:pt idx="843">
                  <c:v>844.0</c:v>
                </c:pt>
                <c:pt idx="844">
                  <c:v>845.0</c:v>
                </c:pt>
                <c:pt idx="845">
                  <c:v>846.0</c:v>
                </c:pt>
                <c:pt idx="846">
                  <c:v>847.0</c:v>
                </c:pt>
                <c:pt idx="847">
                  <c:v>848.0</c:v>
                </c:pt>
                <c:pt idx="848">
                  <c:v>849.0</c:v>
                </c:pt>
                <c:pt idx="849">
                  <c:v>850.0</c:v>
                </c:pt>
                <c:pt idx="850">
                  <c:v>851.0</c:v>
                </c:pt>
                <c:pt idx="851">
                  <c:v>852.0</c:v>
                </c:pt>
                <c:pt idx="852">
                  <c:v>853.0</c:v>
                </c:pt>
                <c:pt idx="853">
                  <c:v>854.0</c:v>
                </c:pt>
                <c:pt idx="854">
                  <c:v>855.0</c:v>
                </c:pt>
                <c:pt idx="855">
                  <c:v>856.0</c:v>
                </c:pt>
                <c:pt idx="856">
                  <c:v>857.0</c:v>
                </c:pt>
                <c:pt idx="857">
                  <c:v>858.0</c:v>
                </c:pt>
                <c:pt idx="858">
                  <c:v>859.0</c:v>
                </c:pt>
                <c:pt idx="859">
                  <c:v>860.0</c:v>
                </c:pt>
                <c:pt idx="860">
                  <c:v>861.0</c:v>
                </c:pt>
                <c:pt idx="861">
                  <c:v>862.0</c:v>
                </c:pt>
                <c:pt idx="862">
                  <c:v>863.0</c:v>
                </c:pt>
                <c:pt idx="863">
                  <c:v>864.0</c:v>
                </c:pt>
                <c:pt idx="864">
                  <c:v>865.0</c:v>
                </c:pt>
                <c:pt idx="865">
                  <c:v>866.0</c:v>
                </c:pt>
                <c:pt idx="866">
                  <c:v>867.0</c:v>
                </c:pt>
                <c:pt idx="867">
                  <c:v>868.0</c:v>
                </c:pt>
                <c:pt idx="868">
                  <c:v>869.0</c:v>
                </c:pt>
                <c:pt idx="869">
                  <c:v>870.0</c:v>
                </c:pt>
                <c:pt idx="870">
                  <c:v>871.0</c:v>
                </c:pt>
                <c:pt idx="871">
                  <c:v>872.0</c:v>
                </c:pt>
                <c:pt idx="872">
                  <c:v>873.0</c:v>
                </c:pt>
                <c:pt idx="873">
                  <c:v>874.0</c:v>
                </c:pt>
                <c:pt idx="874">
                  <c:v>875.0</c:v>
                </c:pt>
                <c:pt idx="875">
                  <c:v>876.0</c:v>
                </c:pt>
                <c:pt idx="876">
                  <c:v>877.0</c:v>
                </c:pt>
                <c:pt idx="877">
                  <c:v>878.0</c:v>
                </c:pt>
                <c:pt idx="878">
                  <c:v>879.0</c:v>
                </c:pt>
                <c:pt idx="879">
                  <c:v>880.0</c:v>
                </c:pt>
                <c:pt idx="880">
                  <c:v>881.0</c:v>
                </c:pt>
                <c:pt idx="881">
                  <c:v>882.0</c:v>
                </c:pt>
                <c:pt idx="882">
                  <c:v>883.0</c:v>
                </c:pt>
                <c:pt idx="883">
                  <c:v>884.0</c:v>
                </c:pt>
                <c:pt idx="884">
                  <c:v>885.0</c:v>
                </c:pt>
                <c:pt idx="885">
                  <c:v>886.0</c:v>
                </c:pt>
                <c:pt idx="886">
                  <c:v>887.0</c:v>
                </c:pt>
                <c:pt idx="887">
                  <c:v>888.0</c:v>
                </c:pt>
                <c:pt idx="888">
                  <c:v>889.0</c:v>
                </c:pt>
                <c:pt idx="889">
                  <c:v>890.0</c:v>
                </c:pt>
                <c:pt idx="890">
                  <c:v>891.0</c:v>
                </c:pt>
                <c:pt idx="891">
                  <c:v>892.0</c:v>
                </c:pt>
                <c:pt idx="892">
                  <c:v>893.0</c:v>
                </c:pt>
                <c:pt idx="893">
                  <c:v>894.0</c:v>
                </c:pt>
                <c:pt idx="894">
                  <c:v>895.0</c:v>
                </c:pt>
                <c:pt idx="895">
                  <c:v>896.0</c:v>
                </c:pt>
                <c:pt idx="896">
                  <c:v>897.0</c:v>
                </c:pt>
                <c:pt idx="897">
                  <c:v>898.0</c:v>
                </c:pt>
                <c:pt idx="898">
                  <c:v>899.0</c:v>
                </c:pt>
                <c:pt idx="899">
                  <c:v>900.0</c:v>
                </c:pt>
                <c:pt idx="900">
                  <c:v>901.0</c:v>
                </c:pt>
                <c:pt idx="901">
                  <c:v>902.0</c:v>
                </c:pt>
                <c:pt idx="902">
                  <c:v>903.0</c:v>
                </c:pt>
                <c:pt idx="903">
                  <c:v>904.0</c:v>
                </c:pt>
                <c:pt idx="904">
                  <c:v>905.0</c:v>
                </c:pt>
                <c:pt idx="905">
                  <c:v>906.0</c:v>
                </c:pt>
                <c:pt idx="906">
                  <c:v>907.0</c:v>
                </c:pt>
                <c:pt idx="907">
                  <c:v>908.0</c:v>
                </c:pt>
                <c:pt idx="908">
                  <c:v>909.0</c:v>
                </c:pt>
                <c:pt idx="909">
                  <c:v>910.0</c:v>
                </c:pt>
                <c:pt idx="910">
                  <c:v>911.0</c:v>
                </c:pt>
                <c:pt idx="911">
                  <c:v>912.0</c:v>
                </c:pt>
                <c:pt idx="912">
                  <c:v>913.0</c:v>
                </c:pt>
                <c:pt idx="913">
                  <c:v>914.0</c:v>
                </c:pt>
                <c:pt idx="914">
                  <c:v>915.0</c:v>
                </c:pt>
                <c:pt idx="915">
                  <c:v>916.0</c:v>
                </c:pt>
                <c:pt idx="916">
                  <c:v>917.0</c:v>
                </c:pt>
                <c:pt idx="917">
                  <c:v>918.0</c:v>
                </c:pt>
                <c:pt idx="918">
                  <c:v>919.0</c:v>
                </c:pt>
                <c:pt idx="919">
                  <c:v>920.0</c:v>
                </c:pt>
                <c:pt idx="920">
                  <c:v>921.0</c:v>
                </c:pt>
                <c:pt idx="921">
                  <c:v>922.0</c:v>
                </c:pt>
                <c:pt idx="922">
                  <c:v>923.0</c:v>
                </c:pt>
                <c:pt idx="923">
                  <c:v>924.0</c:v>
                </c:pt>
                <c:pt idx="924">
                  <c:v>925.0</c:v>
                </c:pt>
                <c:pt idx="925">
                  <c:v>926.0</c:v>
                </c:pt>
                <c:pt idx="926">
                  <c:v>927.0</c:v>
                </c:pt>
                <c:pt idx="927">
                  <c:v>928.0</c:v>
                </c:pt>
                <c:pt idx="928">
                  <c:v>929.0</c:v>
                </c:pt>
                <c:pt idx="929">
                  <c:v>930.0</c:v>
                </c:pt>
                <c:pt idx="930">
                  <c:v>931.0</c:v>
                </c:pt>
                <c:pt idx="931">
                  <c:v>932.0</c:v>
                </c:pt>
                <c:pt idx="932">
                  <c:v>933.0</c:v>
                </c:pt>
                <c:pt idx="933">
                  <c:v>934.0</c:v>
                </c:pt>
                <c:pt idx="934">
                  <c:v>935.0</c:v>
                </c:pt>
                <c:pt idx="935">
                  <c:v>936.0</c:v>
                </c:pt>
                <c:pt idx="936">
                  <c:v>937.0</c:v>
                </c:pt>
                <c:pt idx="937">
                  <c:v>938.0</c:v>
                </c:pt>
                <c:pt idx="938">
                  <c:v>939.0</c:v>
                </c:pt>
                <c:pt idx="939">
                  <c:v>940.0</c:v>
                </c:pt>
                <c:pt idx="940">
                  <c:v>941.0</c:v>
                </c:pt>
                <c:pt idx="941">
                  <c:v>942.0</c:v>
                </c:pt>
                <c:pt idx="942">
                  <c:v>943.0</c:v>
                </c:pt>
                <c:pt idx="943">
                  <c:v>944.0</c:v>
                </c:pt>
                <c:pt idx="944">
                  <c:v>945.0</c:v>
                </c:pt>
                <c:pt idx="945">
                  <c:v>946.0</c:v>
                </c:pt>
                <c:pt idx="946">
                  <c:v>947.0</c:v>
                </c:pt>
                <c:pt idx="947">
                  <c:v>948.0</c:v>
                </c:pt>
                <c:pt idx="948">
                  <c:v>949.0</c:v>
                </c:pt>
                <c:pt idx="949">
                  <c:v>950.0</c:v>
                </c:pt>
                <c:pt idx="950">
                  <c:v>951.0</c:v>
                </c:pt>
                <c:pt idx="951">
                  <c:v>952.0</c:v>
                </c:pt>
                <c:pt idx="952">
                  <c:v>953.0</c:v>
                </c:pt>
                <c:pt idx="953">
                  <c:v>954.0</c:v>
                </c:pt>
                <c:pt idx="954">
                  <c:v>955.0</c:v>
                </c:pt>
                <c:pt idx="955">
                  <c:v>956.0</c:v>
                </c:pt>
                <c:pt idx="956">
                  <c:v>957.0</c:v>
                </c:pt>
                <c:pt idx="957">
                  <c:v>958.0</c:v>
                </c:pt>
                <c:pt idx="958">
                  <c:v>959.0</c:v>
                </c:pt>
                <c:pt idx="959">
                  <c:v>960.0</c:v>
                </c:pt>
                <c:pt idx="960">
                  <c:v>961.0</c:v>
                </c:pt>
                <c:pt idx="961">
                  <c:v>962.0</c:v>
                </c:pt>
                <c:pt idx="962">
                  <c:v>963.0</c:v>
                </c:pt>
                <c:pt idx="963">
                  <c:v>964.0</c:v>
                </c:pt>
                <c:pt idx="964">
                  <c:v>965.0</c:v>
                </c:pt>
                <c:pt idx="965">
                  <c:v>966.0</c:v>
                </c:pt>
                <c:pt idx="966">
                  <c:v>967.0</c:v>
                </c:pt>
                <c:pt idx="967">
                  <c:v>968.0</c:v>
                </c:pt>
                <c:pt idx="968">
                  <c:v>969.0</c:v>
                </c:pt>
                <c:pt idx="969">
                  <c:v>970.0</c:v>
                </c:pt>
                <c:pt idx="970">
                  <c:v>971.0</c:v>
                </c:pt>
                <c:pt idx="971">
                  <c:v>972.0</c:v>
                </c:pt>
                <c:pt idx="972">
                  <c:v>973.0</c:v>
                </c:pt>
                <c:pt idx="973">
                  <c:v>974.0</c:v>
                </c:pt>
                <c:pt idx="974">
                  <c:v>975.0</c:v>
                </c:pt>
                <c:pt idx="975">
                  <c:v>976.0</c:v>
                </c:pt>
                <c:pt idx="976">
                  <c:v>977.0</c:v>
                </c:pt>
                <c:pt idx="977">
                  <c:v>978.0</c:v>
                </c:pt>
                <c:pt idx="978">
                  <c:v>979.0</c:v>
                </c:pt>
                <c:pt idx="979">
                  <c:v>980.0</c:v>
                </c:pt>
                <c:pt idx="980">
                  <c:v>981.0</c:v>
                </c:pt>
                <c:pt idx="981">
                  <c:v>982.0</c:v>
                </c:pt>
                <c:pt idx="982">
                  <c:v>983.0</c:v>
                </c:pt>
                <c:pt idx="983">
                  <c:v>984.0</c:v>
                </c:pt>
                <c:pt idx="984">
                  <c:v>985.0</c:v>
                </c:pt>
                <c:pt idx="985">
                  <c:v>986.0</c:v>
                </c:pt>
                <c:pt idx="986">
                  <c:v>987.0</c:v>
                </c:pt>
                <c:pt idx="987">
                  <c:v>988.0</c:v>
                </c:pt>
                <c:pt idx="988">
                  <c:v>989.0</c:v>
                </c:pt>
                <c:pt idx="989">
                  <c:v>990.0</c:v>
                </c:pt>
                <c:pt idx="990">
                  <c:v>991.0</c:v>
                </c:pt>
                <c:pt idx="991">
                  <c:v>992.0</c:v>
                </c:pt>
                <c:pt idx="992">
                  <c:v>993.0</c:v>
                </c:pt>
                <c:pt idx="993">
                  <c:v>994.0</c:v>
                </c:pt>
                <c:pt idx="994">
                  <c:v>995.0</c:v>
                </c:pt>
                <c:pt idx="995">
                  <c:v>996.0</c:v>
                </c:pt>
                <c:pt idx="996">
                  <c:v>997.0</c:v>
                </c:pt>
                <c:pt idx="997">
                  <c:v>998.0</c:v>
                </c:pt>
                <c:pt idx="998">
                  <c:v>999.0</c:v>
                </c:pt>
                <c:pt idx="999">
                  <c:v>1000.0</c:v>
                </c:pt>
              </c:numCache>
            </c:numRef>
          </c:xVal>
          <c:yVal>
            <c:numRef>
              <c:f>'scatterplot-fpd-ghostery-max'!$B$2:$B$1001</c:f>
              <c:numCache>
                <c:formatCode>General</c:formatCode>
                <c:ptCount val="1000"/>
                <c:pt idx="0">
                  <c:v>2.0</c:v>
                </c:pt>
                <c:pt idx="1">
                  <c:v>5.0</c:v>
                </c:pt>
                <c:pt idx="2">
                  <c:v>1.0</c:v>
                </c:pt>
                <c:pt idx="3">
                  <c:v>1.0</c:v>
                </c:pt>
                <c:pt idx="4">
                  <c:v>3.0</c:v>
                </c:pt>
                <c:pt idx="5">
                  <c:v>2.0</c:v>
                </c:pt>
                <c:pt idx="6">
                  <c:v>0.0</c:v>
                </c:pt>
                <c:pt idx="7">
                  <c:v>6.0</c:v>
                </c:pt>
                <c:pt idx="8">
                  <c:v>1.0</c:v>
                </c:pt>
                <c:pt idx="9">
                  <c:v>1.0</c:v>
                </c:pt>
                <c:pt idx="10">
                  <c:v>1.0</c:v>
                </c:pt>
                <c:pt idx="11">
                  <c:v>1.0</c:v>
                </c:pt>
                <c:pt idx="12">
                  <c:v>14.0</c:v>
                </c:pt>
                <c:pt idx="13">
                  <c:v>3.0</c:v>
                </c:pt>
                <c:pt idx="14">
                  <c:v>0.0</c:v>
                </c:pt>
                <c:pt idx="15">
                  <c:v>1.0</c:v>
                </c:pt>
                <c:pt idx="16">
                  <c:v>1.0</c:v>
                </c:pt>
                <c:pt idx="17">
                  <c:v>0.0</c:v>
                </c:pt>
                <c:pt idx="18">
                  <c:v>6.0</c:v>
                </c:pt>
                <c:pt idx="19">
                  <c:v>2.0</c:v>
                </c:pt>
                <c:pt idx="20">
                  <c:v>0.0</c:v>
                </c:pt>
                <c:pt idx="21">
                  <c:v>2.0</c:v>
                </c:pt>
                <c:pt idx="22">
                  <c:v>1.0</c:v>
                </c:pt>
                <c:pt idx="23">
                  <c:v>3.0</c:v>
                </c:pt>
                <c:pt idx="24">
                  <c:v>0.0</c:v>
                </c:pt>
                <c:pt idx="25">
                  <c:v>2.0</c:v>
                </c:pt>
                <c:pt idx="26">
                  <c:v>0.0</c:v>
                </c:pt>
                <c:pt idx="27">
                  <c:v>2.0</c:v>
                </c:pt>
                <c:pt idx="28">
                  <c:v>0.0</c:v>
                </c:pt>
                <c:pt idx="29">
                  <c:v>0.0</c:v>
                </c:pt>
                <c:pt idx="30">
                  <c:v>2.0</c:v>
                </c:pt>
                <c:pt idx="31">
                  <c:v>1.0</c:v>
                </c:pt>
                <c:pt idx="32">
                  <c:v>3.0</c:v>
                </c:pt>
                <c:pt idx="33">
                  <c:v>6.0</c:v>
                </c:pt>
                <c:pt idx="34">
                  <c:v>0.0</c:v>
                </c:pt>
                <c:pt idx="35">
                  <c:v>3.0</c:v>
                </c:pt>
                <c:pt idx="36">
                  <c:v>7.0</c:v>
                </c:pt>
                <c:pt idx="37">
                  <c:v>0.0</c:v>
                </c:pt>
                <c:pt idx="38">
                  <c:v>6.0</c:v>
                </c:pt>
                <c:pt idx="39">
                  <c:v>1.0</c:v>
                </c:pt>
                <c:pt idx="40">
                  <c:v>0.0</c:v>
                </c:pt>
                <c:pt idx="41">
                  <c:v>0.0</c:v>
                </c:pt>
                <c:pt idx="42">
                  <c:v>3.0</c:v>
                </c:pt>
                <c:pt idx="43">
                  <c:v>0.0</c:v>
                </c:pt>
                <c:pt idx="44">
                  <c:v>0.0</c:v>
                </c:pt>
                <c:pt idx="45">
                  <c:v>6.0</c:v>
                </c:pt>
                <c:pt idx="46">
                  <c:v>3.0</c:v>
                </c:pt>
                <c:pt idx="47">
                  <c:v>0.0</c:v>
                </c:pt>
                <c:pt idx="48">
                  <c:v>0.0</c:v>
                </c:pt>
                <c:pt idx="49">
                  <c:v>0.0</c:v>
                </c:pt>
                <c:pt idx="50">
                  <c:v>1.0</c:v>
                </c:pt>
                <c:pt idx="51">
                  <c:v>3.0</c:v>
                </c:pt>
                <c:pt idx="52">
                  <c:v>4.0</c:v>
                </c:pt>
                <c:pt idx="53">
                  <c:v>1.0</c:v>
                </c:pt>
                <c:pt idx="54">
                  <c:v>0.0</c:v>
                </c:pt>
                <c:pt idx="55">
                  <c:v>4.0</c:v>
                </c:pt>
                <c:pt idx="56">
                  <c:v>0.0</c:v>
                </c:pt>
                <c:pt idx="57">
                  <c:v>0.0</c:v>
                </c:pt>
                <c:pt idx="58">
                  <c:v>2.0</c:v>
                </c:pt>
                <c:pt idx="59">
                  <c:v>0.0</c:v>
                </c:pt>
                <c:pt idx="60">
                  <c:v>2.0</c:v>
                </c:pt>
                <c:pt idx="61">
                  <c:v>4.0</c:v>
                </c:pt>
                <c:pt idx="62">
                  <c:v>4.0</c:v>
                </c:pt>
                <c:pt idx="63">
                  <c:v>14.0</c:v>
                </c:pt>
                <c:pt idx="64">
                  <c:v>1.0</c:v>
                </c:pt>
                <c:pt idx="65">
                  <c:v>5.0</c:v>
                </c:pt>
                <c:pt idx="66">
                  <c:v>5.0</c:v>
                </c:pt>
                <c:pt idx="67">
                  <c:v>1.0</c:v>
                </c:pt>
                <c:pt idx="68">
                  <c:v>0.0</c:v>
                </c:pt>
                <c:pt idx="69">
                  <c:v>1.0</c:v>
                </c:pt>
                <c:pt idx="70">
                  <c:v>2.0</c:v>
                </c:pt>
                <c:pt idx="71">
                  <c:v>0.0</c:v>
                </c:pt>
                <c:pt idx="72">
                  <c:v>10.0</c:v>
                </c:pt>
                <c:pt idx="73">
                  <c:v>7.0</c:v>
                </c:pt>
                <c:pt idx="74">
                  <c:v>1.0</c:v>
                </c:pt>
                <c:pt idx="75">
                  <c:v>3.0</c:v>
                </c:pt>
                <c:pt idx="76">
                  <c:v>1.0</c:v>
                </c:pt>
                <c:pt idx="77">
                  <c:v>1.0</c:v>
                </c:pt>
                <c:pt idx="78">
                  <c:v>4.0</c:v>
                </c:pt>
                <c:pt idx="79">
                  <c:v>1.0</c:v>
                </c:pt>
                <c:pt idx="80">
                  <c:v>0.0</c:v>
                </c:pt>
                <c:pt idx="81">
                  <c:v>0.0</c:v>
                </c:pt>
                <c:pt idx="82">
                  <c:v>0.0</c:v>
                </c:pt>
                <c:pt idx="83">
                  <c:v>0.0</c:v>
                </c:pt>
                <c:pt idx="84">
                  <c:v>5.0</c:v>
                </c:pt>
                <c:pt idx="85">
                  <c:v>2.0</c:v>
                </c:pt>
                <c:pt idx="86">
                  <c:v>0.0</c:v>
                </c:pt>
                <c:pt idx="87">
                  <c:v>1.0</c:v>
                </c:pt>
                <c:pt idx="88">
                  <c:v>5.0</c:v>
                </c:pt>
                <c:pt idx="89">
                  <c:v>2.0</c:v>
                </c:pt>
                <c:pt idx="90">
                  <c:v>5.0</c:v>
                </c:pt>
                <c:pt idx="91">
                  <c:v>4.0</c:v>
                </c:pt>
                <c:pt idx="92">
                  <c:v>1.0</c:v>
                </c:pt>
                <c:pt idx="93">
                  <c:v>3.0</c:v>
                </c:pt>
                <c:pt idx="94">
                  <c:v>4.0</c:v>
                </c:pt>
                <c:pt idx="95">
                  <c:v>0.0</c:v>
                </c:pt>
                <c:pt idx="96">
                  <c:v>1.0</c:v>
                </c:pt>
                <c:pt idx="97">
                  <c:v>1.0</c:v>
                </c:pt>
                <c:pt idx="98">
                  <c:v>4.0</c:v>
                </c:pt>
                <c:pt idx="99">
                  <c:v>0.0</c:v>
                </c:pt>
                <c:pt idx="100">
                  <c:v>1.0</c:v>
                </c:pt>
                <c:pt idx="101">
                  <c:v>0.0</c:v>
                </c:pt>
                <c:pt idx="102">
                  <c:v>0.0</c:v>
                </c:pt>
                <c:pt idx="103">
                  <c:v>2.0</c:v>
                </c:pt>
                <c:pt idx="104">
                  <c:v>1.0</c:v>
                </c:pt>
                <c:pt idx="105">
                  <c:v>6.0</c:v>
                </c:pt>
                <c:pt idx="106">
                  <c:v>10.0</c:v>
                </c:pt>
                <c:pt idx="107">
                  <c:v>2.0</c:v>
                </c:pt>
                <c:pt idx="108">
                  <c:v>3.0</c:v>
                </c:pt>
                <c:pt idx="109">
                  <c:v>3.0</c:v>
                </c:pt>
                <c:pt idx="110">
                  <c:v>2.0</c:v>
                </c:pt>
                <c:pt idx="111">
                  <c:v>2.0</c:v>
                </c:pt>
                <c:pt idx="112">
                  <c:v>0.0</c:v>
                </c:pt>
                <c:pt idx="113">
                  <c:v>1.0</c:v>
                </c:pt>
                <c:pt idx="114">
                  <c:v>1.0</c:v>
                </c:pt>
                <c:pt idx="115">
                  <c:v>0.0</c:v>
                </c:pt>
                <c:pt idx="116">
                  <c:v>0.0</c:v>
                </c:pt>
                <c:pt idx="117">
                  <c:v>0.0</c:v>
                </c:pt>
                <c:pt idx="118">
                  <c:v>4.0</c:v>
                </c:pt>
                <c:pt idx="119">
                  <c:v>4.0</c:v>
                </c:pt>
                <c:pt idx="120">
                  <c:v>4.0</c:v>
                </c:pt>
                <c:pt idx="121">
                  <c:v>14.0</c:v>
                </c:pt>
                <c:pt idx="122">
                  <c:v>2.0</c:v>
                </c:pt>
                <c:pt idx="123">
                  <c:v>2.0</c:v>
                </c:pt>
                <c:pt idx="124">
                  <c:v>4.0</c:v>
                </c:pt>
                <c:pt idx="125">
                  <c:v>3.0</c:v>
                </c:pt>
                <c:pt idx="126">
                  <c:v>2.0</c:v>
                </c:pt>
                <c:pt idx="127">
                  <c:v>6.0</c:v>
                </c:pt>
                <c:pt idx="128">
                  <c:v>0.0</c:v>
                </c:pt>
                <c:pt idx="129">
                  <c:v>8.0</c:v>
                </c:pt>
                <c:pt idx="130">
                  <c:v>3.0</c:v>
                </c:pt>
                <c:pt idx="131">
                  <c:v>1.0</c:v>
                </c:pt>
                <c:pt idx="132">
                  <c:v>1.0</c:v>
                </c:pt>
                <c:pt idx="133">
                  <c:v>0.0</c:v>
                </c:pt>
                <c:pt idx="134">
                  <c:v>0.0</c:v>
                </c:pt>
                <c:pt idx="135">
                  <c:v>3.0</c:v>
                </c:pt>
                <c:pt idx="136">
                  <c:v>2.0</c:v>
                </c:pt>
                <c:pt idx="137">
                  <c:v>7.0</c:v>
                </c:pt>
                <c:pt idx="138">
                  <c:v>6.0</c:v>
                </c:pt>
                <c:pt idx="139">
                  <c:v>0.0</c:v>
                </c:pt>
                <c:pt idx="140">
                  <c:v>5.0</c:v>
                </c:pt>
                <c:pt idx="141">
                  <c:v>10.0</c:v>
                </c:pt>
                <c:pt idx="142">
                  <c:v>2.0</c:v>
                </c:pt>
                <c:pt idx="143">
                  <c:v>4.0</c:v>
                </c:pt>
                <c:pt idx="144">
                  <c:v>2.0</c:v>
                </c:pt>
                <c:pt idx="145">
                  <c:v>2.0</c:v>
                </c:pt>
                <c:pt idx="146">
                  <c:v>1.0</c:v>
                </c:pt>
                <c:pt idx="147">
                  <c:v>0.0</c:v>
                </c:pt>
                <c:pt idx="148">
                  <c:v>2.0</c:v>
                </c:pt>
                <c:pt idx="149">
                  <c:v>0.0</c:v>
                </c:pt>
                <c:pt idx="150">
                  <c:v>6.0</c:v>
                </c:pt>
                <c:pt idx="151">
                  <c:v>2.0</c:v>
                </c:pt>
                <c:pt idx="152">
                  <c:v>2.0</c:v>
                </c:pt>
                <c:pt idx="153">
                  <c:v>1.0</c:v>
                </c:pt>
                <c:pt idx="154">
                  <c:v>1.0</c:v>
                </c:pt>
                <c:pt idx="155">
                  <c:v>2.0</c:v>
                </c:pt>
                <c:pt idx="156">
                  <c:v>3.0</c:v>
                </c:pt>
                <c:pt idx="157">
                  <c:v>6.0</c:v>
                </c:pt>
                <c:pt idx="158">
                  <c:v>3.0</c:v>
                </c:pt>
                <c:pt idx="159">
                  <c:v>13.0</c:v>
                </c:pt>
                <c:pt idx="160">
                  <c:v>0.0</c:v>
                </c:pt>
                <c:pt idx="161">
                  <c:v>15.0</c:v>
                </c:pt>
                <c:pt idx="162">
                  <c:v>6.0</c:v>
                </c:pt>
                <c:pt idx="163">
                  <c:v>2.0</c:v>
                </c:pt>
                <c:pt idx="164">
                  <c:v>1.0</c:v>
                </c:pt>
                <c:pt idx="165">
                  <c:v>0.0</c:v>
                </c:pt>
                <c:pt idx="166">
                  <c:v>4.0</c:v>
                </c:pt>
                <c:pt idx="167">
                  <c:v>3.0</c:v>
                </c:pt>
                <c:pt idx="168">
                  <c:v>3.0</c:v>
                </c:pt>
                <c:pt idx="169">
                  <c:v>4.0</c:v>
                </c:pt>
                <c:pt idx="170">
                  <c:v>2.0</c:v>
                </c:pt>
                <c:pt idx="171">
                  <c:v>4.0</c:v>
                </c:pt>
                <c:pt idx="172">
                  <c:v>1.0</c:v>
                </c:pt>
                <c:pt idx="173">
                  <c:v>5.0</c:v>
                </c:pt>
                <c:pt idx="174">
                  <c:v>2.0</c:v>
                </c:pt>
                <c:pt idx="175">
                  <c:v>2.0</c:v>
                </c:pt>
                <c:pt idx="176">
                  <c:v>3.0</c:v>
                </c:pt>
                <c:pt idx="177">
                  <c:v>0.0</c:v>
                </c:pt>
                <c:pt idx="178">
                  <c:v>2.0</c:v>
                </c:pt>
                <c:pt idx="179">
                  <c:v>4.0</c:v>
                </c:pt>
                <c:pt idx="180">
                  <c:v>0.0</c:v>
                </c:pt>
                <c:pt idx="181">
                  <c:v>6.0</c:v>
                </c:pt>
                <c:pt idx="182">
                  <c:v>0.0</c:v>
                </c:pt>
                <c:pt idx="183">
                  <c:v>0.0</c:v>
                </c:pt>
                <c:pt idx="184">
                  <c:v>1.0</c:v>
                </c:pt>
                <c:pt idx="185">
                  <c:v>0.0</c:v>
                </c:pt>
                <c:pt idx="186">
                  <c:v>3.0</c:v>
                </c:pt>
                <c:pt idx="187">
                  <c:v>5.0</c:v>
                </c:pt>
                <c:pt idx="188">
                  <c:v>0.0</c:v>
                </c:pt>
                <c:pt idx="189">
                  <c:v>12.0</c:v>
                </c:pt>
                <c:pt idx="190">
                  <c:v>0.0</c:v>
                </c:pt>
                <c:pt idx="191">
                  <c:v>0.0</c:v>
                </c:pt>
                <c:pt idx="192">
                  <c:v>0.0</c:v>
                </c:pt>
                <c:pt idx="193">
                  <c:v>1.0</c:v>
                </c:pt>
                <c:pt idx="194">
                  <c:v>0.0</c:v>
                </c:pt>
                <c:pt idx="195">
                  <c:v>1.0</c:v>
                </c:pt>
                <c:pt idx="196">
                  <c:v>0.0</c:v>
                </c:pt>
                <c:pt idx="197">
                  <c:v>7.0</c:v>
                </c:pt>
                <c:pt idx="198">
                  <c:v>1.0</c:v>
                </c:pt>
                <c:pt idx="199">
                  <c:v>0.0</c:v>
                </c:pt>
                <c:pt idx="200">
                  <c:v>5.0</c:v>
                </c:pt>
                <c:pt idx="201">
                  <c:v>4.0</c:v>
                </c:pt>
                <c:pt idx="202">
                  <c:v>0.0</c:v>
                </c:pt>
                <c:pt idx="203">
                  <c:v>5.0</c:v>
                </c:pt>
                <c:pt idx="204">
                  <c:v>0.0</c:v>
                </c:pt>
                <c:pt idx="205">
                  <c:v>0.0</c:v>
                </c:pt>
                <c:pt idx="206">
                  <c:v>5.0</c:v>
                </c:pt>
                <c:pt idx="207">
                  <c:v>3.0</c:v>
                </c:pt>
                <c:pt idx="208">
                  <c:v>2.0</c:v>
                </c:pt>
                <c:pt idx="209">
                  <c:v>5.0</c:v>
                </c:pt>
                <c:pt idx="210">
                  <c:v>0.0</c:v>
                </c:pt>
                <c:pt idx="211">
                  <c:v>1.0</c:v>
                </c:pt>
                <c:pt idx="212">
                  <c:v>0.0</c:v>
                </c:pt>
                <c:pt idx="213">
                  <c:v>4.0</c:v>
                </c:pt>
                <c:pt idx="214">
                  <c:v>3.0</c:v>
                </c:pt>
                <c:pt idx="215">
                  <c:v>14.0</c:v>
                </c:pt>
                <c:pt idx="216">
                  <c:v>2.0</c:v>
                </c:pt>
                <c:pt idx="217">
                  <c:v>5.0</c:v>
                </c:pt>
                <c:pt idx="218">
                  <c:v>1.0</c:v>
                </c:pt>
                <c:pt idx="219">
                  <c:v>1.0</c:v>
                </c:pt>
                <c:pt idx="220">
                  <c:v>3.0</c:v>
                </c:pt>
                <c:pt idx="221">
                  <c:v>3.0</c:v>
                </c:pt>
                <c:pt idx="222">
                  <c:v>1.0</c:v>
                </c:pt>
                <c:pt idx="223">
                  <c:v>0.0</c:v>
                </c:pt>
                <c:pt idx="224">
                  <c:v>4.0</c:v>
                </c:pt>
                <c:pt idx="225">
                  <c:v>1.0</c:v>
                </c:pt>
                <c:pt idx="226">
                  <c:v>1.0</c:v>
                </c:pt>
                <c:pt idx="227">
                  <c:v>1.0</c:v>
                </c:pt>
                <c:pt idx="228">
                  <c:v>8.0</c:v>
                </c:pt>
                <c:pt idx="229">
                  <c:v>2.0</c:v>
                </c:pt>
                <c:pt idx="230">
                  <c:v>0.0</c:v>
                </c:pt>
                <c:pt idx="231">
                  <c:v>0.0</c:v>
                </c:pt>
                <c:pt idx="232">
                  <c:v>1.0</c:v>
                </c:pt>
                <c:pt idx="233">
                  <c:v>0.0</c:v>
                </c:pt>
                <c:pt idx="234">
                  <c:v>1.0</c:v>
                </c:pt>
                <c:pt idx="235">
                  <c:v>0.0</c:v>
                </c:pt>
                <c:pt idx="236">
                  <c:v>0.0</c:v>
                </c:pt>
                <c:pt idx="237">
                  <c:v>1.0</c:v>
                </c:pt>
                <c:pt idx="238">
                  <c:v>3.0</c:v>
                </c:pt>
                <c:pt idx="239">
                  <c:v>0.0</c:v>
                </c:pt>
                <c:pt idx="240">
                  <c:v>0.0</c:v>
                </c:pt>
                <c:pt idx="241">
                  <c:v>4.0</c:v>
                </c:pt>
                <c:pt idx="242">
                  <c:v>0.0</c:v>
                </c:pt>
                <c:pt idx="243">
                  <c:v>3.0</c:v>
                </c:pt>
                <c:pt idx="244">
                  <c:v>1.0</c:v>
                </c:pt>
                <c:pt idx="245">
                  <c:v>1.0</c:v>
                </c:pt>
                <c:pt idx="246">
                  <c:v>0.0</c:v>
                </c:pt>
                <c:pt idx="247">
                  <c:v>0.0</c:v>
                </c:pt>
                <c:pt idx="248">
                  <c:v>7.0</c:v>
                </c:pt>
                <c:pt idx="249">
                  <c:v>0.0</c:v>
                </c:pt>
                <c:pt idx="250">
                  <c:v>6.0</c:v>
                </c:pt>
                <c:pt idx="251">
                  <c:v>2.0</c:v>
                </c:pt>
                <c:pt idx="252">
                  <c:v>0.0</c:v>
                </c:pt>
                <c:pt idx="253">
                  <c:v>1.0</c:v>
                </c:pt>
                <c:pt idx="254">
                  <c:v>1.0</c:v>
                </c:pt>
                <c:pt idx="255">
                  <c:v>1.0</c:v>
                </c:pt>
                <c:pt idx="256">
                  <c:v>0.0</c:v>
                </c:pt>
                <c:pt idx="257">
                  <c:v>1.0</c:v>
                </c:pt>
                <c:pt idx="258">
                  <c:v>0.0</c:v>
                </c:pt>
                <c:pt idx="259">
                  <c:v>7.0</c:v>
                </c:pt>
                <c:pt idx="260">
                  <c:v>0.0</c:v>
                </c:pt>
                <c:pt idx="261">
                  <c:v>1.0</c:v>
                </c:pt>
                <c:pt idx="262">
                  <c:v>2.0</c:v>
                </c:pt>
                <c:pt idx="263">
                  <c:v>1.0</c:v>
                </c:pt>
                <c:pt idx="264">
                  <c:v>4.0</c:v>
                </c:pt>
                <c:pt idx="265">
                  <c:v>1.0</c:v>
                </c:pt>
                <c:pt idx="266">
                  <c:v>1.0</c:v>
                </c:pt>
                <c:pt idx="267">
                  <c:v>6.0</c:v>
                </c:pt>
                <c:pt idx="268">
                  <c:v>1.0</c:v>
                </c:pt>
                <c:pt idx="269">
                  <c:v>0.0</c:v>
                </c:pt>
                <c:pt idx="270">
                  <c:v>2.0</c:v>
                </c:pt>
                <c:pt idx="271">
                  <c:v>4.0</c:v>
                </c:pt>
                <c:pt idx="272">
                  <c:v>8.0</c:v>
                </c:pt>
                <c:pt idx="273">
                  <c:v>9.0</c:v>
                </c:pt>
                <c:pt idx="274">
                  <c:v>1.0</c:v>
                </c:pt>
                <c:pt idx="275">
                  <c:v>0.0</c:v>
                </c:pt>
                <c:pt idx="276">
                  <c:v>3.0</c:v>
                </c:pt>
                <c:pt idx="277">
                  <c:v>1.0</c:v>
                </c:pt>
                <c:pt idx="278">
                  <c:v>0.0</c:v>
                </c:pt>
                <c:pt idx="279">
                  <c:v>2.0</c:v>
                </c:pt>
                <c:pt idx="280">
                  <c:v>1.0</c:v>
                </c:pt>
                <c:pt idx="281">
                  <c:v>2.0</c:v>
                </c:pt>
                <c:pt idx="282">
                  <c:v>0.0</c:v>
                </c:pt>
                <c:pt idx="283">
                  <c:v>2.0</c:v>
                </c:pt>
                <c:pt idx="284">
                  <c:v>3.0</c:v>
                </c:pt>
                <c:pt idx="285">
                  <c:v>3.0</c:v>
                </c:pt>
                <c:pt idx="286">
                  <c:v>14.0</c:v>
                </c:pt>
                <c:pt idx="287">
                  <c:v>0.0</c:v>
                </c:pt>
                <c:pt idx="288">
                  <c:v>0.0</c:v>
                </c:pt>
                <c:pt idx="289">
                  <c:v>0.0</c:v>
                </c:pt>
                <c:pt idx="290">
                  <c:v>0.0</c:v>
                </c:pt>
                <c:pt idx="291">
                  <c:v>2.0</c:v>
                </c:pt>
                <c:pt idx="292">
                  <c:v>4.0</c:v>
                </c:pt>
                <c:pt idx="293">
                  <c:v>4.0</c:v>
                </c:pt>
                <c:pt idx="294">
                  <c:v>0.0</c:v>
                </c:pt>
                <c:pt idx="295">
                  <c:v>4.0</c:v>
                </c:pt>
                <c:pt idx="296">
                  <c:v>2.0</c:v>
                </c:pt>
                <c:pt idx="297">
                  <c:v>0.0</c:v>
                </c:pt>
                <c:pt idx="298">
                  <c:v>2.0</c:v>
                </c:pt>
                <c:pt idx="299">
                  <c:v>0.0</c:v>
                </c:pt>
                <c:pt idx="300">
                  <c:v>2.0</c:v>
                </c:pt>
                <c:pt idx="301">
                  <c:v>1.0</c:v>
                </c:pt>
                <c:pt idx="302">
                  <c:v>3.0</c:v>
                </c:pt>
                <c:pt idx="303">
                  <c:v>1.0</c:v>
                </c:pt>
                <c:pt idx="304">
                  <c:v>2.0</c:v>
                </c:pt>
                <c:pt idx="305">
                  <c:v>2.0</c:v>
                </c:pt>
                <c:pt idx="306">
                  <c:v>1.0</c:v>
                </c:pt>
                <c:pt idx="307">
                  <c:v>4.0</c:v>
                </c:pt>
                <c:pt idx="308">
                  <c:v>3.0</c:v>
                </c:pt>
                <c:pt idx="309">
                  <c:v>0.0</c:v>
                </c:pt>
                <c:pt idx="310">
                  <c:v>5.0</c:v>
                </c:pt>
                <c:pt idx="311">
                  <c:v>0.0</c:v>
                </c:pt>
                <c:pt idx="312">
                  <c:v>0.0</c:v>
                </c:pt>
                <c:pt idx="313">
                  <c:v>2.0</c:v>
                </c:pt>
                <c:pt idx="314">
                  <c:v>6.0</c:v>
                </c:pt>
                <c:pt idx="315">
                  <c:v>0.0</c:v>
                </c:pt>
                <c:pt idx="316">
                  <c:v>8.0</c:v>
                </c:pt>
                <c:pt idx="317">
                  <c:v>7.0</c:v>
                </c:pt>
                <c:pt idx="318">
                  <c:v>0.0</c:v>
                </c:pt>
                <c:pt idx="319">
                  <c:v>0.0</c:v>
                </c:pt>
                <c:pt idx="320">
                  <c:v>2.0</c:v>
                </c:pt>
                <c:pt idx="321">
                  <c:v>4.0</c:v>
                </c:pt>
                <c:pt idx="322">
                  <c:v>0.0</c:v>
                </c:pt>
                <c:pt idx="323">
                  <c:v>0.0</c:v>
                </c:pt>
                <c:pt idx="324">
                  <c:v>3.0</c:v>
                </c:pt>
                <c:pt idx="325">
                  <c:v>6.0</c:v>
                </c:pt>
                <c:pt idx="326">
                  <c:v>0.0</c:v>
                </c:pt>
                <c:pt idx="327">
                  <c:v>0.0</c:v>
                </c:pt>
                <c:pt idx="328">
                  <c:v>3.0</c:v>
                </c:pt>
                <c:pt idx="329">
                  <c:v>5.0</c:v>
                </c:pt>
                <c:pt idx="330">
                  <c:v>0.0</c:v>
                </c:pt>
                <c:pt idx="331">
                  <c:v>3.0</c:v>
                </c:pt>
                <c:pt idx="332">
                  <c:v>1.0</c:v>
                </c:pt>
                <c:pt idx="333">
                  <c:v>8.0</c:v>
                </c:pt>
                <c:pt idx="334">
                  <c:v>0.0</c:v>
                </c:pt>
                <c:pt idx="335">
                  <c:v>4.0</c:v>
                </c:pt>
                <c:pt idx="336">
                  <c:v>0.0</c:v>
                </c:pt>
                <c:pt idx="337">
                  <c:v>7.0</c:v>
                </c:pt>
                <c:pt idx="338">
                  <c:v>0.0</c:v>
                </c:pt>
                <c:pt idx="339">
                  <c:v>1.0</c:v>
                </c:pt>
                <c:pt idx="340">
                  <c:v>1.0</c:v>
                </c:pt>
                <c:pt idx="341">
                  <c:v>4.0</c:v>
                </c:pt>
                <c:pt idx="342">
                  <c:v>2.0</c:v>
                </c:pt>
                <c:pt idx="343">
                  <c:v>0.0</c:v>
                </c:pt>
                <c:pt idx="344">
                  <c:v>3.0</c:v>
                </c:pt>
                <c:pt idx="345">
                  <c:v>4.0</c:v>
                </c:pt>
                <c:pt idx="346">
                  <c:v>3.0</c:v>
                </c:pt>
                <c:pt idx="347">
                  <c:v>0.0</c:v>
                </c:pt>
                <c:pt idx="348">
                  <c:v>14.0</c:v>
                </c:pt>
                <c:pt idx="349">
                  <c:v>0.0</c:v>
                </c:pt>
                <c:pt idx="350">
                  <c:v>2.0</c:v>
                </c:pt>
                <c:pt idx="351">
                  <c:v>0.0</c:v>
                </c:pt>
                <c:pt idx="352">
                  <c:v>6.0</c:v>
                </c:pt>
                <c:pt idx="353">
                  <c:v>4.0</c:v>
                </c:pt>
                <c:pt idx="354">
                  <c:v>6.0</c:v>
                </c:pt>
                <c:pt idx="355">
                  <c:v>1.0</c:v>
                </c:pt>
                <c:pt idx="356">
                  <c:v>2.0</c:v>
                </c:pt>
                <c:pt idx="357">
                  <c:v>2.0</c:v>
                </c:pt>
                <c:pt idx="358">
                  <c:v>0.0</c:v>
                </c:pt>
                <c:pt idx="359">
                  <c:v>1.0</c:v>
                </c:pt>
                <c:pt idx="360">
                  <c:v>4.0</c:v>
                </c:pt>
                <c:pt idx="361">
                  <c:v>3.0</c:v>
                </c:pt>
                <c:pt idx="362">
                  <c:v>1.0</c:v>
                </c:pt>
                <c:pt idx="363">
                  <c:v>5.0</c:v>
                </c:pt>
                <c:pt idx="364">
                  <c:v>4.0</c:v>
                </c:pt>
                <c:pt idx="365">
                  <c:v>5.0</c:v>
                </c:pt>
                <c:pt idx="366">
                  <c:v>1.0</c:v>
                </c:pt>
                <c:pt idx="367">
                  <c:v>3.0</c:v>
                </c:pt>
                <c:pt idx="368">
                  <c:v>1.0</c:v>
                </c:pt>
                <c:pt idx="369">
                  <c:v>7.0</c:v>
                </c:pt>
                <c:pt idx="370">
                  <c:v>1.0</c:v>
                </c:pt>
                <c:pt idx="371">
                  <c:v>2.0</c:v>
                </c:pt>
                <c:pt idx="372">
                  <c:v>2.0</c:v>
                </c:pt>
                <c:pt idx="373">
                  <c:v>6.0</c:v>
                </c:pt>
                <c:pt idx="374">
                  <c:v>3.0</c:v>
                </c:pt>
                <c:pt idx="375">
                  <c:v>2.0</c:v>
                </c:pt>
                <c:pt idx="376">
                  <c:v>2.0</c:v>
                </c:pt>
                <c:pt idx="377">
                  <c:v>3.0</c:v>
                </c:pt>
                <c:pt idx="378">
                  <c:v>0.0</c:v>
                </c:pt>
                <c:pt idx="379">
                  <c:v>2.0</c:v>
                </c:pt>
                <c:pt idx="380">
                  <c:v>4.0</c:v>
                </c:pt>
                <c:pt idx="381">
                  <c:v>5.0</c:v>
                </c:pt>
                <c:pt idx="382">
                  <c:v>0.0</c:v>
                </c:pt>
                <c:pt idx="383">
                  <c:v>0.0</c:v>
                </c:pt>
                <c:pt idx="384">
                  <c:v>2.0</c:v>
                </c:pt>
                <c:pt idx="385">
                  <c:v>5.0</c:v>
                </c:pt>
                <c:pt idx="386">
                  <c:v>2.0</c:v>
                </c:pt>
                <c:pt idx="387">
                  <c:v>1.0</c:v>
                </c:pt>
                <c:pt idx="388">
                  <c:v>3.0</c:v>
                </c:pt>
                <c:pt idx="389">
                  <c:v>2.0</c:v>
                </c:pt>
                <c:pt idx="390">
                  <c:v>0.0</c:v>
                </c:pt>
                <c:pt idx="391">
                  <c:v>5.0</c:v>
                </c:pt>
                <c:pt idx="392">
                  <c:v>4.0</c:v>
                </c:pt>
                <c:pt idx="393">
                  <c:v>2.0</c:v>
                </c:pt>
                <c:pt idx="394">
                  <c:v>0.0</c:v>
                </c:pt>
                <c:pt idx="395">
                  <c:v>9.0</c:v>
                </c:pt>
                <c:pt idx="396">
                  <c:v>0.0</c:v>
                </c:pt>
                <c:pt idx="397">
                  <c:v>4.0</c:v>
                </c:pt>
                <c:pt idx="398">
                  <c:v>1.0</c:v>
                </c:pt>
                <c:pt idx="399">
                  <c:v>0.0</c:v>
                </c:pt>
                <c:pt idx="400">
                  <c:v>4.0</c:v>
                </c:pt>
                <c:pt idx="401">
                  <c:v>1.0</c:v>
                </c:pt>
                <c:pt idx="402">
                  <c:v>0.0</c:v>
                </c:pt>
                <c:pt idx="403">
                  <c:v>0.0</c:v>
                </c:pt>
                <c:pt idx="404">
                  <c:v>2.0</c:v>
                </c:pt>
                <c:pt idx="405">
                  <c:v>3.0</c:v>
                </c:pt>
                <c:pt idx="406">
                  <c:v>4.0</c:v>
                </c:pt>
                <c:pt idx="407">
                  <c:v>1.0</c:v>
                </c:pt>
                <c:pt idx="408">
                  <c:v>6.0</c:v>
                </c:pt>
                <c:pt idx="409">
                  <c:v>3.0</c:v>
                </c:pt>
                <c:pt idx="410">
                  <c:v>1.0</c:v>
                </c:pt>
                <c:pt idx="411">
                  <c:v>0.0</c:v>
                </c:pt>
                <c:pt idx="412">
                  <c:v>3.0</c:v>
                </c:pt>
                <c:pt idx="413">
                  <c:v>1.0</c:v>
                </c:pt>
                <c:pt idx="414">
                  <c:v>0.0</c:v>
                </c:pt>
                <c:pt idx="415">
                  <c:v>3.0</c:v>
                </c:pt>
                <c:pt idx="416">
                  <c:v>4.0</c:v>
                </c:pt>
                <c:pt idx="417">
                  <c:v>3.0</c:v>
                </c:pt>
                <c:pt idx="418">
                  <c:v>1.0</c:v>
                </c:pt>
                <c:pt idx="419">
                  <c:v>3.0</c:v>
                </c:pt>
                <c:pt idx="420">
                  <c:v>3.0</c:v>
                </c:pt>
                <c:pt idx="421">
                  <c:v>0.0</c:v>
                </c:pt>
                <c:pt idx="422">
                  <c:v>5.0</c:v>
                </c:pt>
                <c:pt idx="423">
                  <c:v>13.0</c:v>
                </c:pt>
                <c:pt idx="424">
                  <c:v>5.0</c:v>
                </c:pt>
                <c:pt idx="425">
                  <c:v>3.0</c:v>
                </c:pt>
                <c:pt idx="426">
                  <c:v>4.0</c:v>
                </c:pt>
                <c:pt idx="427">
                  <c:v>0.0</c:v>
                </c:pt>
                <c:pt idx="428">
                  <c:v>3.0</c:v>
                </c:pt>
                <c:pt idx="429">
                  <c:v>4.0</c:v>
                </c:pt>
                <c:pt idx="430">
                  <c:v>5.0</c:v>
                </c:pt>
                <c:pt idx="431">
                  <c:v>2.0</c:v>
                </c:pt>
                <c:pt idx="432">
                  <c:v>0.0</c:v>
                </c:pt>
                <c:pt idx="433">
                  <c:v>0.0</c:v>
                </c:pt>
                <c:pt idx="434">
                  <c:v>5.0</c:v>
                </c:pt>
                <c:pt idx="435">
                  <c:v>2.0</c:v>
                </c:pt>
                <c:pt idx="436">
                  <c:v>0.0</c:v>
                </c:pt>
                <c:pt idx="437">
                  <c:v>0.0</c:v>
                </c:pt>
                <c:pt idx="438">
                  <c:v>0.0</c:v>
                </c:pt>
                <c:pt idx="439">
                  <c:v>1.0</c:v>
                </c:pt>
                <c:pt idx="440">
                  <c:v>1.0</c:v>
                </c:pt>
                <c:pt idx="441">
                  <c:v>5.0</c:v>
                </c:pt>
                <c:pt idx="442">
                  <c:v>0.0</c:v>
                </c:pt>
                <c:pt idx="443">
                  <c:v>1.0</c:v>
                </c:pt>
                <c:pt idx="444">
                  <c:v>1.0</c:v>
                </c:pt>
                <c:pt idx="445">
                  <c:v>3.0</c:v>
                </c:pt>
                <c:pt idx="446">
                  <c:v>1.0</c:v>
                </c:pt>
                <c:pt idx="447">
                  <c:v>1.0</c:v>
                </c:pt>
                <c:pt idx="448">
                  <c:v>0.0</c:v>
                </c:pt>
                <c:pt idx="449">
                  <c:v>0.0</c:v>
                </c:pt>
                <c:pt idx="450">
                  <c:v>2.0</c:v>
                </c:pt>
                <c:pt idx="451">
                  <c:v>0.0</c:v>
                </c:pt>
                <c:pt idx="452">
                  <c:v>2.0</c:v>
                </c:pt>
                <c:pt idx="453">
                  <c:v>5.0</c:v>
                </c:pt>
                <c:pt idx="454">
                  <c:v>0.0</c:v>
                </c:pt>
                <c:pt idx="455">
                  <c:v>0.0</c:v>
                </c:pt>
                <c:pt idx="456">
                  <c:v>0.0</c:v>
                </c:pt>
                <c:pt idx="457">
                  <c:v>1.0</c:v>
                </c:pt>
                <c:pt idx="458">
                  <c:v>3.0</c:v>
                </c:pt>
                <c:pt idx="459">
                  <c:v>0.0</c:v>
                </c:pt>
                <c:pt idx="460">
                  <c:v>6.0</c:v>
                </c:pt>
                <c:pt idx="461">
                  <c:v>0.0</c:v>
                </c:pt>
                <c:pt idx="462">
                  <c:v>4.0</c:v>
                </c:pt>
                <c:pt idx="463">
                  <c:v>2.0</c:v>
                </c:pt>
                <c:pt idx="464">
                  <c:v>4.0</c:v>
                </c:pt>
                <c:pt idx="465">
                  <c:v>0.0</c:v>
                </c:pt>
                <c:pt idx="466">
                  <c:v>1.0</c:v>
                </c:pt>
                <c:pt idx="467">
                  <c:v>1.0</c:v>
                </c:pt>
                <c:pt idx="468">
                  <c:v>4.0</c:v>
                </c:pt>
                <c:pt idx="469">
                  <c:v>1.0</c:v>
                </c:pt>
                <c:pt idx="470">
                  <c:v>2.0</c:v>
                </c:pt>
                <c:pt idx="471">
                  <c:v>1.0</c:v>
                </c:pt>
                <c:pt idx="472">
                  <c:v>3.0</c:v>
                </c:pt>
                <c:pt idx="473">
                  <c:v>0.0</c:v>
                </c:pt>
                <c:pt idx="474">
                  <c:v>2.0</c:v>
                </c:pt>
                <c:pt idx="475">
                  <c:v>3.0</c:v>
                </c:pt>
                <c:pt idx="476">
                  <c:v>0.0</c:v>
                </c:pt>
                <c:pt idx="477">
                  <c:v>0.0</c:v>
                </c:pt>
                <c:pt idx="478">
                  <c:v>5.0</c:v>
                </c:pt>
                <c:pt idx="479">
                  <c:v>4.0</c:v>
                </c:pt>
                <c:pt idx="480">
                  <c:v>6.0</c:v>
                </c:pt>
                <c:pt idx="481">
                  <c:v>0.0</c:v>
                </c:pt>
                <c:pt idx="482">
                  <c:v>2.0</c:v>
                </c:pt>
                <c:pt idx="483">
                  <c:v>1.0</c:v>
                </c:pt>
                <c:pt idx="484">
                  <c:v>6.0</c:v>
                </c:pt>
                <c:pt idx="485">
                  <c:v>2.0</c:v>
                </c:pt>
                <c:pt idx="486">
                  <c:v>0.0</c:v>
                </c:pt>
                <c:pt idx="487">
                  <c:v>0.0</c:v>
                </c:pt>
                <c:pt idx="488">
                  <c:v>6.0</c:v>
                </c:pt>
                <c:pt idx="489">
                  <c:v>2.0</c:v>
                </c:pt>
                <c:pt idx="490">
                  <c:v>4.0</c:v>
                </c:pt>
                <c:pt idx="491">
                  <c:v>2.0</c:v>
                </c:pt>
                <c:pt idx="492">
                  <c:v>3.0</c:v>
                </c:pt>
                <c:pt idx="493">
                  <c:v>3.0</c:v>
                </c:pt>
                <c:pt idx="494">
                  <c:v>4.0</c:v>
                </c:pt>
                <c:pt idx="495">
                  <c:v>2.0</c:v>
                </c:pt>
                <c:pt idx="496">
                  <c:v>1.0</c:v>
                </c:pt>
                <c:pt idx="497">
                  <c:v>0.0</c:v>
                </c:pt>
                <c:pt idx="498">
                  <c:v>5.0</c:v>
                </c:pt>
                <c:pt idx="499">
                  <c:v>0.0</c:v>
                </c:pt>
                <c:pt idx="500">
                  <c:v>3.0</c:v>
                </c:pt>
                <c:pt idx="501">
                  <c:v>1.0</c:v>
                </c:pt>
                <c:pt idx="502">
                  <c:v>1.0</c:v>
                </c:pt>
                <c:pt idx="503">
                  <c:v>0.0</c:v>
                </c:pt>
                <c:pt idx="504">
                  <c:v>3.0</c:v>
                </c:pt>
                <c:pt idx="505">
                  <c:v>3.0</c:v>
                </c:pt>
                <c:pt idx="506">
                  <c:v>0.0</c:v>
                </c:pt>
                <c:pt idx="507">
                  <c:v>4.0</c:v>
                </c:pt>
                <c:pt idx="508">
                  <c:v>1.0</c:v>
                </c:pt>
                <c:pt idx="509">
                  <c:v>0.0</c:v>
                </c:pt>
                <c:pt idx="510">
                  <c:v>0.0</c:v>
                </c:pt>
                <c:pt idx="511">
                  <c:v>6.0</c:v>
                </c:pt>
                <c:pt idx="512">
                  <c:v>0.0</c:v>
                </c:pt>
                <c:pt idx="513">
                  <c:v>2.0</c:v>
                </c:pt>
                <c:pt idx="514">
                  <c:v>0.0</c:v>
                </c:pt>
                <c:pt idx="515">
                  <c:v>6.0</c:v>
                </c:pt>
                <c:pt idx="516">
                  <c:v>2.0</c:v>
                </c:pt>
                <c:pt idx="517">
                  <c:v>0.0</c:v>
                </c:pt>
                <c:pt idx="518">
                  <c:v>0.0</c:v>
                </c:pt>
                <c:pt idx="519">
                  <c:v>0.0</c:v>
                </c:pt>
                <c:pt idx="520">
                  <c:v>0.0</c:v>
                </c:pt>
                <c:pt idx="521">
                  <c:v>2.0</c:v>
                </c:pt>
                <c:pt idx="522">
                  <c:v>2.0</c:v>
                </c:pt>
                <c:pt idx="523">
                  <c:v>0.0</c:v>
                </c:pt>
                <c:pt idx="524">
                  <c:v>2.0</c:v>
                </c:pt>
                <c:pt idx="525">
                  <c:v>4.0</c:v>
                </c:pt>
                <c:pt idx="526">
                  <c:v>0.0</c:v>
                </c:pt>
                <c:pt idx="527">
                  <c:v>4.0</c:v>
                </c:pt>
                <c:pt idx="528">
                  <c:v>2.0</c:v>
                </c:pt>
                <c:pt idx="529">
                  <c:v>8.0</c:v>
                </c:pt>
                <c:pt idx="530">
                  <c:v>4.0</c:v>
                </c:pt>
                <c:pt idx="531">
                  <c:v>0.0</c:v>
                </c:pt>
                <c:pt idx="532">
                  <c:v>4.0</c:v>
                </c:pt>
                <c:pt idx="533">
                  <c:v>1.0</c:v>
                </c:pt>
                <c:pt idx="534">
                  <c:v>2.0</c:v>
                </c:pt>
                <c:pt idx="535">
                  <c:v>1.0</c:v>
                </c:pt>
                <c:pt idx="536">
                  <c:v>0.0</c:v>
                </c:pt>
                <c:pt idx="537">
                  <c:v>0.0</c:v>
                </c:pt>
                <c:pt idx="538">
                  <c:v>0.0</c:v>
                </c:pt>
                <c:pt idx="539">
                  <c:v>3.0</c:v>
                </c:pt>
                <c:pt idx="540">
                  <c:v>5.0</c:v>
                </c:pt>
                <c:pt idx="541">
                  <c:v>1.0</c:v>
                </c:pt>
                <c:pt idx="542">
                  <c:v>1.0</c:v>
                </c:pt>
                <c:pt idx="543">
                  <c:v>2.0</c:v>
                </c:pt>
                <c:pt idx="544">
                  <c:v>1.0</c:v>
                </c:pt>
                <c:pt idx="545">
                  <c:v>4.0</c:v>
                </c:pt>
                <c:pt idx="546">
                  <c:v>5.0</c:v>
                </c:pt>
                <c:pt idx="547">
                  <c:v>3.0</c:v>
                </c:pt>
                <c:pt idx="548">
                  <c:v>1.0</c:v>
                </c:pt>
                <c:pt idx="549">
                  <c:v>14.0</c:v>
                </c:pt>
                <c:pt idx="550">
                  <c:v>2.0</c:v>
                </c:pt>
                <c:pt idx="551">
                  <c:v>4.0</c:v>
                </c:pt>
                <c:pt idx="552">
                  <c:v>4.0</c:v>
                </c:pt>
                <c:pt idx="553">
                  <c:v>1.0</c:v>
                </c:pt>
                <c:pt idx="554">
                  <c:v>0.0</c:v>
                </c:pt>
                <c:pt idx="555">
                  <c:v>14.0</c:v>
                </c:pt>
                <c:pt idx="556">
                  <c:v>1.0</c:v>
                </c:pt>
                <c:pt idx="557">
                  <c:v>2.0</c:v>
                </c:pt>
                <c:pt idx="558">
                  <c:v>3.0</c:v>
                </c:pt>
                <c:pt idx="559">
                  <c:v>4.0</c:v>
                </c:pt>
                <c:pt idx="560">
                  <c:v>3.0</c:v>
                </c:pt>
                <c:pt idx="561">
                  <c:v>1.0</c:v>
                </c:pt>
                <c:pt idx="562">
                  <c:v>0.0</c:v>
                </c:pt>
                <c:pt idx="563">
                  <c:v>0.0</c:v>
                </c:pt>
                <c:pt idx="564">
                  <c:v>3.0</c:v>
                </c:pt>
                <c:pt idx="565">
                  <c:v>4.0</c:v>
                </c:pt>
                <c:pt idx="566">
                  <c:v>2.0</c:v>
                </c:pt>
                <c:pt idx="567">
                  <c:v>1.0</c:v>
                </c:pt>
                <c:pt idx="568">
                  <c:v>3.0</c:v>
                </c:pt>
                <c:pt idx="569">
                  <c:v>0.0</c:v>
                </c:pt>
                <c:pt idx="570">
                  <c:v>5.0</c:v>
                </c:pt>
                <c:pt idx="571">
                  <c:v>0.0</c:v>
                </c:pt>
                <c:pt idx="572">
                  <c:v>0.0</c:v>
                </c:pt>
                <c:pt idx="573">
                  <c:v>0.0</c:v>
                </c:pt>
                <c:pt idx="574">
                  <c:v>4.0</c:v>
                </c:pt>
                <c:pt idx="575">
                  <c:v>1.0</c:v>
                </c:pt>
                <c:pt idx="576">
                  <c:v>1.0</c:v>
                </c:pt>
                <c:pt idx="577">
                  <c:v>6.0</c:v>
                </c:pt>
                <c:pt idx="578">
                  <c:v>3.0</c:v>
                </c:pt>
                <c:pt idx="579">
                  <c:v>1.0</c:v>
                </c:pt>
                <c:pt idx="580">
                  <c:v>5.0</c:v>
                </c:pt>
                <c:pt idx="581">
                  <c:v>2.0</c:v>
                </c:pt>
                <c:pt idx="582">
                  <c:v>2.0</c:v>
                </c:pt>
                <c:pt idx="583">
                  <c:v>0.0</c:v>
                </c:pt>
                <c:pt idx="584">
                  <c:v>1.0</c:v>
                </c:pt>
                <c:pt idx="585">
                  <c:v>0.0</c:v>
                </c:pt>
                <c:pt idx="586">
                  <c:v>0.0</c:v>
                </c:pt>
                <c:pt idx="587">
                  <c:v>7.0</c:v>
                </c:pt>
                <c:pt idx="588">
                  <c:v>6.0</c:v>
                </c:pt>
                <c:pt idx="589">
                  <c:v>2.0</c:v>
                </c:pt>
                <c:pt idx="590">
                  <c:v>2.0</c:v>
                </c:pt>
                <c:pt idx="591">
                  <c:v>0.0</c:v>
                </c:pt>
                <c:pt idx="592">
                  <c:v>3.0</c:v>
                </c:pt>
                <c:pt idx="593">
                  <c:v>4.0</c:v>
                </c:pt>
                <c:pt idx="594">
                  <c:v>0.0</c:v>
                </c:pt>
                <c:pt idx="595">
                  <c:v>0.0</c:v>
                </c:pt>
                <c:pt idx="596">
                  <c:v>7.0</c:v>
                </c:pt>
                <c:pt idx="597">
                  <c:v>0.0</c:v>
                </c:pt>
                <c:pt idx="598">
                  <c:v>2.0</c:v>
                </c:pt>
                <c:pt idx="599">
                  <c:v>0.0</c:v>
                </c:pt>
                <c:pt idx="600">
                  <c:v>0.0</c:v>
                </c:pt>
                <c:pt idx="601">
                  <c:v>0.0</c:v>
                </c:pt>
                <c:pt idx="602">
                  <c:v>4.0</c:v>
                </c:pt>
                <c:pt idx="603">
                  <c:v>3.0</c:v>
                </c:pt>
                <c:pt idx="604">
                  <c:v>1.0</c:v>
                </c:pt>
                <c:pt idx="605">
                  <c:v>10.0</c:v>
                </c:pt>
                <c:pt idx="606">
                  <c:v>0.0</c:v>
                </c:pt>
                <c:pt idx="607">
                  <c:v>0.0</c:v>
                </c:pt>
                <c:pt idx="608">
                  <c:v>0.0</c:v>
                </c:pt>
                <c:pt idx="609">
                  <c:v>15.0</c:v>
                </c:pt>
                <c:pt idx="610">
                  <c:v>4.0</c:v>
                </c:pt>
                <c:pt idx="611">
                  <c:v>2.0</c:v>
                </c:pt>
                <c:pt idx="612">
                  <c:v>5.0</c:v>
                </c:pt>
                <c:pt idx="613">
                  <c:v>2.0</c:v>
                </c:pt>
                <c:pt idx="614">
                  <c:v>0.0</c:v>
                </c:pt>
                <c:pt idx="615">
                  <c:v>0.0</c:v>
                </c:pt>
                <c:pt idx="616">
                  <c:v>14.0</c:v>
                </c:pt>
                <c:pt idx="617">
                  <c:v>6.0</c:v>
                </c:pt>
                <c:pt idx="618">
                  <c:v>1.0</c:v>
                </c:pt>
                <c:pt idx="619">
                  <c:v>6.0</c:v>
                </c:pt>
                <c:pt idx="620">
                  <c:v>3.0</c:v>
                </c:pt>
                <c:pt idx="621">
                  <c:v>0.0</c:v>
                </c:pt>
                <c:pt idx="622">
                  <c:v>0.0</c:v>
                </c:pt>
                <c:pt idx="623">
                  <c:v>0.0</c:v>
                </c:pt>
                <c:pt idx="624">
                  <c:v>0.0</c:v>
                </c:pt>
                <c:pt idx="625">
                  <c:v>0.0</c:v>
                </c:pt>
                <c:pt idx="626">
                  <c:v>1.0</c:v>
                </c:pt>
                <c:pt idx="627">
                  <c:v>4.0</c:v>
                </c:pt>
                <c:pt idx="628">
                  <c:v>1.0</c:v>
                </c:pt>
                <c:pt idx="629">
                  <c:v>1.0</c:v>
                </c:pt>
                <c:pt idx="630">
                  <c:v>0.0</c:v>
                </c:pt>
                <c:pt idx="631">
                  <c:v>2.0</c:v>
                </c:pt>
                <c:pt idx="632">
                  <c:v>0.0</c:v>
                </c:pt>
                <c:pt idx="633">
                  <c:v>0.0</c:v>
                </c:pt>
                <c:pt idx="634">
                  <c:v>1.0</c:v>
                </c:pt>
                <c:pt idx="635">
                  <c:v>0.0</c:v>
                </c:pt>
                <c:pt idx="636">
                  <c:v>0.0</c:v>
                </c:pt>
                <c:pt idx="637">
                  <c:v>2.0</c:v>
                </c:pt>
                <c:pt idx="638">
                  <c:v>0.0</c:v>
                </c:pt>
                <c:pt idx="639">
                  <c:v>1.0</c:v>
                </c:pt>
                <c:pt idx="640">
                  <c:v>0.0</c:v>
                </c:pt>
                <c:pt idx="641">
                  <c:v>3.0</c:v>
                </c:pt>
                <c:pt idx="642">
                  <c:v>0.0</c:v>
                </c:pt>
                <c:pt idx="643">
                  <c:v>2.0</c:v>
                </c:pt>
                <c:pt idx="644">
                  <c:v>0.0</c:v>
                </c:pt>
                <c:pt idx="645">
                  <c:v>5.0</c:v>
                </c:pt>
                <c:pt idx="646">
                  <c:v>0.0</c:v>
                </c:pt>
                <c:pt idx="647">
                  <c:v>1.0</c:v>
                </c:pt>
                <c:pt idx="648">
                  <c:v>0.0</c:v>
                </c:pt>
                <c:pt idx="649">
                  <c:v>0.0</c:v>
                </c:pt>
                <c:pt idx="650">
                  <c:v>1.0</c:v>
                </c:pt>
                <c:pt idx="651">
                  <c:v>9.0</c:v>
                </c:pt>
                <c:pt idx="652">
                  <c:v>2.0</c:v>
                </c:pt>
                <c:pt idx="653">
                  <c:v>1.0</c:v>
                </c:pt>
                <c:pt idx="654">
                  <c:v>3.0</c:v>
                </c:pt>
                <c:pt idx="655">
                  <c:v>4.0</c:v>
                </c:pt>
                <c:pt idx="656">
                  <c:v>5.0</c:v>
                </c:pt>
                <c:pt idx="657">
                  <c:v>6.0</c:v>
                </c:pt>
                <c:pt idx="658">
                  <c:v>2.0</c:v>
                </c:pt>
                <c:pt idx="659">
                  <c:v>0.0</c:v>
                </c:pt>
                <c:pt idx="660">
                  <c:v>1.0</c:v>
                </c:pt>
                <c:pt idx="661">
                  <c:v>5.0</c:v>
                </c:pt>
                <c:pt idx="662">
                  <c:v>1.0</c:v>
                </c:pt>
                <c:pt idx="663">
                  <c:v>0.0</c:v>
                </c:pt>
                <c:pt idx="664">
                  <c:v>7.0</c:v>
                </c:pt>
                <c:pt idx="665">
                  <c:v>3.0</c:v>
                </c:pt>
                <c:pt idx="666">
                  <c:v>0.0</c:v>
                </c:pt>
                <c:pt idx="667">
                  <c:v>3.0</c:v>
                </c:pt>
                <c:pt idx="668">
                  <c:v>0.0</c:v>
                </c:pt>
                <c:pt idx="669">
                  <c:v>0.0</c:v>
                </c:pt>
                <c:pt idx="670">
                  <c:v>2.0</c:v>
                </c:pt>
                <c:pt idx="671">
                  <c:v>1.0</c:v>
                </c:pt>
                <c:pt idx="672">
                  <c:v>1.0</c:v>
                </c:pt>
                <c:pt idx="673">
                  <c:v>0.0</c:v>
                </c:pt>
                <c:pt idx="674">
                  <c:v>6.0</c:v>
                </c:pt>
                <c:pt idx="675">
                  <c:v>2.0</c:v>
                </c:pt>
                <c:pt idx="676">
                  <c:v>4.0</c:v>
                </c:pt>
                <c:pt idx="677">
                  <c:v>0.0</c:v>
                </c:pt>
                <c:pt idx="678">
                  <c:v>0.0</c:v>
                </c:pt>
                <c:pt idx="679">
                  <c:v>0.0</c:v>
                </c:pt>
                <c:pt idx="680">
                  <c:v>2.0</c:v>
                </c:pt>
                <c:pt idx="681">
                  <c:v>5.0</c:v>
                </c:pt>
                <c:pt idx="682">
                  <c:v>5.0</c:v>
                </c:pt>
                <c:pt idx="683">
                  <c:v>0.0</c:v>
                </c:pt>
                <c:pt idx="684">
                  <c:v>0.0</c:v>
                </c:pt>
                <c:pt idx="685">
                  <c:v>1.0</c:v>
                </c:pt>
                <c:pt idx="686">
                  <c:v>6.0</c:v>
                </c:pt>
                <c:pt idx="687">
                  <c:v>2.0</c:v>
                </c:pt>
                <c:pt idx="688">
                  <c:v>0.0</c:v>
                </c:pt>
                <c:pt idx="689">
                  <c:v>3.0</c:v>
                </c:pt>
                <c:pt idx="690">
                  <c:v>3.0</c:v>
                </c:pt>
                <c:pt idx="691">
                  <c:v>14.0</c:v>
                </c:pt>
                <c:pt idx="692">
                  <c:v>4.0</c:v>
                </c:pt>
                <c:pt idx="693">
                  <c:v>0.0</c:v>
                </c:pt>
                <c:pt idx="694">
                  <c:v>1.0</c:v>
                </c:pt>
                <c:pt idx="695">
                  <c:v>9.0</c:v>
                </c:pt>
                <c:pt idx="696">
                  <c:v>1.0</c:v>
                </c:pt>
                <c:pt idx="697">
                  <c:v>1.0</c:v>
                </c:pt>
                <c:pt idx="698">
                  <c:v>0.0</c:v>
                </c:pt>
                <c:pt idx="699">
                  <c:v>0.0</c:v>
                </c:pt>
                <c:pt idx="700">
                  <c:v>2.0</c:v>
                </c:pt>
                <c:pt idx="701">
                  <c:v>2.0</c:v>
                </c:pt>
                <c:pt idx="702">
                  <c:v>0.0</c:v>
                </c:pt>
                <c:pt idx="703">
                  <c:v>15.0</c:v>
                </c:pt>
                <c:pt idx="704">
                  <c:v>0.0</c:v>
                </c:pt>
                <c:pt idx="705">
                  <c:v>4.0</c:v>
                </c:pt>
                <c:pt idx="706">
                  <c:v>4.0</c:v>
                </c:pt>
                <c:pt idx="707">
                  <c:v>1.0</c:v>
                </c:pt>
                <c:pt idx="708">
                  <c:v>1.0</c:v>
                </c:pt>
                <c:pt idx="709">
                  <c:v>0.0</c:v>
                </c:pt>
                <c:pt idx="710">
                  <c:v>0.0</c:v>
                </c:pt>
                <c:pt idx="711">
                  <c:v>0.0</c:v>
                </c:pt>
                <c:pt idx="712">
                  <c:v>5.0</c:v>
                </c:pt>
                <c:pt idx="713">
                  <c:v>5.0</c:v>
                </c:pt>
                <c:pt idx="714">
                  <c:v>1.0</c:v>
                </c:pt>
                <c:pt idx="715">
                  <c:v>4.0</c:v>
                </c:pt>
                <c:pt idx="716">
                  <c:v>13.0</c:v>
                </c:pt>
                <c:pt idx="717">
                  <c:v>5.0</c:v>
                </c:pt>
                <c:pt idx="718">
                  <c:v>1.0</c:v>
                </c:pt>
                <c:pt idx="719">
                  <c:v>10.0</c:v>
                </c:pt>
                <c:pt idx="720">
                  <c:v>0.0</c:v>
                </c:pt>
                <c:pt idx="721">
                  <c:v>3.0</c:v>
                </c:pt>
                <c:pt idx="722">
                  <c:v>0.0</c:v>
                </c:pt>
                <c:pt idx="723">
                  <c:v>1.0</c:v>
                </c:pt>
                <c:pt idx="724">
                  <c:v>2.0</c:v>
                </c:pt>
                <c:pt idx="725">
                  <c:v>1.0</c:v>
                </c:pt>
                <c:pt idx="726">
                  <c:v>0.0</c:v>
                </c:pt>
                <c:pt idx="727">
                  <c:v>0.0</c:v>
                </c:pt>
                <c:pt idx="728">
                  <c:v>3.0</c:v>
                </c:pt>
                <c:pt idx="729">
                  <c:v>5.0</c:v>
                </c:pt>
                <c:pt idx="730">
                  <c:v>0.0</c:v>
                </c:pt>
                <c:pt idx="731">
                  <c:v>1.0</c:v>
                </c:pt>
                <c:pt idx="732">
                  <c:v>0.0</c:v>
                </c:pt>
                <c:pt idx="733">
                  <c:v>0.0</c:v>
                </c:pt>
                <c:pt idx="734">
                  <c:v>0.0</c:v>
                </c:pt>
                <c:pt idx="735">
                  <c:v>2.0</c:v>
                </c:pt>
                <c:pt idx="736">
                  <c:v>3.0</c:v>
                </c:pt>
                <c:pt idx="737">
                  <c:v>5.0</c:v>
                </c:pt>
                <c:pt idx="738">
                  <c:v>15.0</c:v>
                </c:pt>
                <c:pt idx="739">
                  <c:v>2.0</c:v>
                </c:pt>
                <c:pt idx="740">
                  <c:v>0.0</c:v>
                </c:pt>
                <c:pt idx="741">
                  <c:v>0.0</c:v>
                </c:pt>
                <c:pt idx="742">
                  <c:v>4.0</c:v>
                </c:pt>
                <c:pt idx="743">
                  <c:v>0.0</c:v>
                </c:pt>
                <c:pt idx="744">
                  <c:v>2.0</c:v>
                </c:pt>
                <c:pt idx="745">
                  <c:v>1.0</c:v>
                </c:pt>
                <c:pt idx="746">
                  <c:v>6.0</c:v>
                </c:pt>
                <c:pt idx="747">
                  <c:v>0.0</c:v>
                </c:pt>
                <c:pt idx="748">
                  <c:v>0.0</c:v>
                </c:pt>
                <c:pt idx="749">
                  <c:v>0.0</c:v>
                </c:pt>
                <c:pt idx="750">
                  <c:v>4.0</c:v>
                </c:pt>
                <c:pt idx="751">
                  <c:v>5.0</c:v>
                </c:pt>
                <c:pt idx="752">
                  <c:v>6.0</c:v>
                </c:pt>
                <c:pt idx="753">
                  <c:v>3.0</c:v>
                </c:pt>
                <c:pt idx="754">
                  <c:v>2.0</c:v>
                </c:pt>
                <c:pt idx="755">
                  <c:v>6.0</c:v>
                </c:pt>
                <c:pt idx="756">
                  <c:v>9.0</c:v>
                </c:pt>
                <c:pt idx="757">
                  <c:v>3.0</c:v>
                </c:pt>
                <c:pt idx="758">
                  <c:v>1.0</c:v>
                </c:pt>
                <c:pt idx="759">
                  <c:v>0.0</c:v>
                </c:pt>
                <c:pt idx="760">
                  <c:v>2.0</c:v>
                </c:pt>
                <c:pt idx="761">
                  <c:v>7.0</c:v>
                </c:pt>
                <c:pt idx="762">
                  <c:v>3.0</c:v>
                </c:pt>
                <c:pt idx="763">
                  <c:v>6.0</c:v>
                </c:pt>
                <c:pt idx="764">
                  <c:v>5.0</c:v>
                </c:pt>
                <c:pt idx="765">
                  <c:v>0.0</c:v>
                </c:pt>
                <c:pt idx="766">
                  <c:v>1.0</c:v>
                </c:pt>
                <c:pt idx="767">
                  <c:v>0.0</c:v>
                </c:pt>
                <c:pt idx="768">
                  <c:v>3.0</c:v>
                </c:pt>
                <c:pt idx="769">
                  <c:v>0.0</c:v>
                </c:pt>
                <c:pt idx="770">
                  <c:v>0.0</c:v>
                </c:pt>
                <c:pt idx="771">
                  <c:v>5.0</c:v>
                </c:pt>
                <c:pt idx="772">
                  <c:v>0.0</c:v>
                </c:pt>
                <c:pt idx="773">
                  <c:v>4.0</c:v>
                </c:pt>
                <c:pt idx="774">
                  <c:v>0.0</c:v>
                </c:pt>
                <c:pt idx="775">
                  <c:v>0.0</c:v>
                </c:pt>
                <c:pt idx="776">
                  <c:v>3.0</c:v>
                </c:pt>
                <c:pt idx="777">
                  <c:v>2.0</c:v>
                </c:pt>
                <c:pt idx="778">
                  <c:v>1.0</c:v>
                </c:pt>
                <c:pt idx="779">
                  <c:v>2.0</c:v>
                </c:pt>
                <c:pt idx="780">
                  <c:v>1.0</c:v>
                </c:pt>
                <c:pt idx="781">
                  <c:v>5.0</c:v>
                </c:pt>
                <c:pt idx="782">
                  <c:v>1.0</c:v>
                </c:pt>
                <c:pt idx="783">
                  <c:v>5.0</c:v>
                </c:pt>
                <c:pt idx="784">
                  <c:v>2.0</c:v>
                </c:pt>
                <c:pt idx="785">
                  <c:v>3.0</c:v>
                </c:pt>
                <c:pt idx="786">
                  <c:v>1.0</c:v>
                </c:pt>
                <c:pt idx="787">
                  <c:v>0.0</c:v>
                </c:pt>
                <c:pt idx="788">
                  <c:v>2.0</c:v>
                </c:pt>
                <c:pt idx="789">
                  <c:v>4.0</c:v>
                </c:pt>
                <c:pt idx="790">
                  <c:v>6.0</c:v>
                </c:pt>
                <c:pt idx="791">
                  <c:v>1.0</c:v>
                </c:pt>
                <c:pt idx="792">
                  <c:v>4.0</c:v>
                </c:pt>
                <c:pt idx="793">
                  <c:v>3.0</c:v>
                </c:pt>
                <c:pt idx="794">
                  <c:v>0.0</c:v>
                </c:pt>
                <c:pt idx="795">
                  <c:v>9.0</c:v>
                </c:pt>
                <c:pt idx="796">
                  <c:v>6.0</c:v>
                </c:pt>
                <c:pt idx="797">
                  <c:v>6.0</c:v>
                </c:pt>
                <c:pt idx="798">
                  <c:v>1.0</c:v>
                </c:pt>
                <c:pt idx="799">
                  <c:v>0.0</c:v>
                </c:pt>
                <c:pt idx="800">
                  <c:v>2.0</c:v>
                </c:pt>
                <c:pt idx="801">
                  <c:v>2.0</c:v>
                </c:pt>
                <c:pt idx="802">
                  <c:v>0.0</c:v>
                </c:pt>
                <c:pt idx="803">
                  <c:v>0.0</c:v>
                </c:pt>
                <c:pt idx="804">
                  <c:v>3.0</c:v>
                </c:pt>
                <c:pt idx="805">
                  <c:v>3.0</c:v>
                </c:pt>
                <c:pt idx="806">
                  <c:v>0.0</c:v>
                </c:pt>
                <c:pt idx="807">
                  <c:v>0.0</c:v>
                </c:pt>
                <c:pt idx="808">
                  <c:v>3.0</c:v>
                </c:pt>
                <c:pt idx="809">
                  <c:v>0.0</c:v>
                </c:pt>
                <c:pt idx="810">
                  <c:v>2.0</c:v>
                </c:pt>
                <c:pt idx="811">
                  <c:v>3.0</c:v>
                </c:pt>
                <c:pt idx="812">
                  <c:v>1.0</c:v>
                </c:pt>
                <c:pt idx="813">
                  <c:v>7.0</c:v>
                </c:pt>
                <c:pt idx="814">
                  <c:v>0.0</c:v>
                </c:pt>
                <c:pt idx="815">
                  <c:v>2.0</c:v>
                </c:pt>
                <c:pt idx="816">
                  <c:v>0.0</c:v>
                </c:pt>
                <c:pt idx="817">
                  <c:v>3.0</c:v>
                </c:pt>
                <c:pt idx="818">
                  <c:v>8.0</c:v>
                </c:pt>
                <c:pt idx="819">
                  <c:v>0.0</c:v>
                </c:pt>
                <c:pt idx="820">
                  <c:v>1.0</c:v>
                </c:pt>
                <c:pt idx="821">
                  <c:v>1.0</c:v>
                </c:pt>
                <c:pt idx="822">
                  <c:v>4.0</c:v>
                </c:pt>
                <c:pt idx="823">
                  <c:v>0.0</c:v>
                </c:pt>
                <c:pt idx="824">
                  <c:v>0.0</c:v>
                </c:pt>
                <c:pt idx="825">
                  <c:v>1.0</c:v>
                </c:pt>
                <c:pt idx="826">
                  <c:v>0.0</c:v>
                </c:pt>
                <c:pt idx="827">
                  <c:v>15.0</c:v>
                </c:pt>
                <c:pt idx="828">
                  <c:v>1.0</c:v>
                </c:pt>
                <c:pt idx="829">
                  <c:v>13.0</c:v>
                </c:pt>
                <c:pt idx="830">
                  <c:v>5.0</c:v>
                </c:pt>
                <c:pt idx="831">
                  <c:v>7.0</c:v>
                </c:pt>
                <c:pt idx="832">
                  <c:v>4.0</c:v>
                </c:pt>
                <c:pt idx="833">
                  <c:v>2.0</c:v>
                </c:pt>
                <c:pt idx="834">
                  <c:v>1.0</c:v>
                </c:pt>
                <c:pt idx="835">
                  <c:v>3.0</c:v>
                </c:pt>
                <c:pt idx="836">
                  <c:v>1.0</c:v>
                </c:pt>
                <c:pt idx="837">
                  <c:v>1.0</c:v>
                </c:pt>
                <c:pt idx="838">
                  <c:v>4.0</c:v>
                </c:pt>
                <c:pt idx="839">
                  <c:v>3.0</c:v>
                </c:pt>
                <c:pt idx="840">
                  <c:v>0.0</c:v>
                </c:pt>
                <c:pt idx="841">
                  <c:v>7.0</c:v>
                </c:pt>
                <c:pt idx="842">
                  <c:v>0.0</c:v>
                </c:pt>
                <c:pt idx="843">
                  <c:v>2.0</c:v>
                </c:pt>
                <c:pt idx="844">
                  <c:v>0.0</c:v>
                </c:pt>
                <c:pt idx="845">
                  <c:v>3.0</c:v>
                </c:pt>
                <c:pt idx="846">
                  <c:v>1.0</c:v>
                </c:pt>
                <c:pt idx="847">
                  <c:v>4.0</c:v>
                </c:pt>
                <c:pt idx="848">
                  <c:v>0.0</c:v>
                </c:pt>
                <c:pt idx="849">
                  <c:v>0.0</c:v>
                </c:pt>
                <c:pt idx="850">
                  <c:v>9.0</c:v>
                </c:pt>
                <c:pt idx="851">
                  <c:v>5.0</c:v>
                </c:pt>
                <c:pt idx="852">
                  <c:v>2.0</c:v>
                </c:pt>
                <c:pt idx="853">
                  <c:v>0.0</c:v>
                </c:pt>
                <c:pt idx="854">
                  <c:v>0.0</c:v>
                </c:pt>
                <c:pt idx="855">
                  <c:v>0.0</c:v>
                </c:pt>
                <c:pt idx="856">
                  <c:v>2.0</c:v>
                </c:pt>
                <c:pt idx="857">
                  <c:v>1.0</c:v>
                </c:pt>
                <c:pt idx="858">
                  <c:v>1.0</c:v>
                </c:pt>
                <c:pt idx="859">
                  <c:v>3.0</c:v>
                </c:pt>
                <c:pt idx="860">
                  <c:v>0.0</c:v>
                </c:pt>
                <c:pt idx="861">
                  <c:v>10.0</c:v>
                </c:pt>
                <c:pt idx="862">
                  <c:v>8.0</c:v>
                </c:pt>
                <c:pt idx="863">
                  <c:v>0.0</c:v>
                </c:pt>
                <c:pt idx="864">
                  <c:v>4.0</c:v>
                </c:pt>
                <c:pt idx="865">
                  <c:v>4.0</c:v>
                </c:pt>
                <c:pt idx="866">
                  <c:v>5.0</c:v>
                </c:pt>
                <c:pt idx="867">
                  <c:v>3.0</c:v>
                </c:pt>
                <c:pt idx="868">
                  <c:v>2.0</c:v>
                </c:pt>
                <c:pt idx="869">
                  <c:v>0.0</c:v>
                </c:pt>
                <c:pt idx="870">
                  <c:v>0.0</c:v>
                </c:pt>
                <c:pt idx="871">
                  <c:v>2.0</c:v>
                </c:pt>
                <c:pt idx="872">
                  <c:v>1.0</c:v>
                </c:pt>
                <c:pt idx="873">
                  <c:v>1.0</c:v>
                </c:pt>
                <c:pt idx="874">
                  <c:v>4.0</c:v>
                </c:pt>
                <c:pt idx="875">
                  <c:v>0.0</c:v>
                </c:pt>
                <c:pt idx="876">
                  <c:v>3.0</c:v>
                </c:pt>
                <c:pt idx="877">
                  <c:v>7.0</c:v>
                </c:pt>
                <c:pt idx="878">
                  <c:v>0.0</c:v>
                </c:pt>
                <c:pt idx="879">
                  <c:v>13.0</c:v>
                </c:pt>
                <c:pt idx="880">
                  <c:v>3.0</c:v>
                </c:pt>
                <c:pt idx="881">
                  <c:v>3.0</c:v>
                </c:pt>
                <c:pt idx="882">
                  <c:v>0.0</c:v>
                </c:pt>
                <c:pt idx="883">
                  <c:v>2.0</c:v>
                </c:pt>
                <c:pt idx="884">
                  <c:v>2.0</c:v>
                </c:pt>
                <c:pt idx="885">
                  <c:v>2.0</c:v>
                </c:pt>
                <c:pt idx="886">
                  <c:v>0.0</c:v>
                </c:pt>
                <c:pt idx="887">
                  <c:v>1.0</c:v>
                </c:pt>
                <c:pt idx="888">
                  <c:v>0.0</c:v>
                </c:pt>
                <c:pt idx="889">
                  <c:v>4.0</c:v>
                </c:pt>
                <c:pt idx="890">
                  <c:v>5.0</c:v>
                </c:pt>
                <c:pt idx="891">
                  <c:v>3.0</c:v>
                </c:pt>
                <c:pt idx="892">
                  <c:v>0.0</c:v>
                </c:pt>
                <c:pt idx="893">
                  <c:v>15.0</c:v>
                </c:pt>
                <c:pt idx="894">
                  <c:v>1.0</c:v>
                </c:pt>
                <c:pt idx="895">
                  <c:v>15.0</c:v>
                </c:pt>
                <c:pt idx="896">
                  <c:v>1.0</c:v>
                </c:pt>
                <c:pt idx="897">
                  <c:v>2.0</c:v>
                </c:pt>
                <c:pt idx="898">
                  <c:v>0.0</c:v>
                </c:pt>
                <c:pt idx="899">
                  <c:v>0.0</c:v>
                </c:pt>
                <c:pt idx="900">
                  <c:v>1.0</c:v>
                </c:pt>
                <c:pt idx="901">
                  <c:v>2.0</c:v>
                </c:pt>
                <c:pt idx="902">
                  <c:v>0.0</c:v>
                </c:pt>
                <c:pt idx="903">
                  <c:v>6.0</c:v>
                </c:pt>
                <c:pt idx="904">
                  <c:v>0.0</c:v>
                </c:pt>
                <c:pt idx="905">
                  <c:v>1.0</c:v>
                </c:pt>
                <c:pt idx="906">
                  <c:v>0.0</c:v>
                </c:pt>
                <c:pt idx="907">
                  <c:v>8.0</c:v>
                </c:pt>
                <c:pt idx="908">
                  <c:v>0.0</c:v>
                </c:pt>
                <c:pt idx="909">
                  <c:v>6.0</c:v>
                </c:pt>
                <c:pt idx="910">
                  <c:v>0.0</c:v>
                </c:pt>
                <c:pt idx="911">
                  <c:v>0.0</c:v>
                </c:pt>
                <c:pt idx="912">
                  <c:v>15.0</c:v>
                </c:pt>
                <c:pt idx="913">
                  <c:v>2.0</c:v>
                </c:pt>
                <c:pt idx="914">
                  <c:v>0.0</c:v>
                </c:pt>
                <c:pt idx="915">
                  <c:v>2.0</c:v>
                </c:pt>
                <c:pt idx="916">
                  <c:v>0.0</c:v>
                </c:pt>
                <c:pt idx="917">
                  <c:v>0.0</c:v>
                </c:pt>
                <c:pt idx="918">
                  <c:v>3.0</c:v>
                </c:pt>
                <c:pt idx="919">
                  <c:v>1.0</c:v>
                </c:pt>
                <c:pt idx="920">
                  <c:v>0.0</c:v>
                </c:pt>
                <c:pt idx="921">
                  <c:v>1.0</c:v>
                </c:pt>
                <c:pt idx="922">
                  <c:v>0.0</c:v>
                </c:pt>
                <c:pt idx="923">
                  <c:v>0.0</c:v>
                </c:pt>
                <c:pt idx="924">
                  <c:v>7.0</c:v>
                </c:pt>
                <c:pt idx="925">
                  <c:v>3.0</c:v>
                </c:pt>
                <c:pt idx="926">
                  <c:v>11.0</c:v>
                </c:pt>
                <c:pt idx="927">
                  <c:v>0.0</c:v>
                </c:pt>
                <c:pt idx="928">
                  <c:v>1.0</c:v>
                </c:pt>
                <c:pt idx="929">
                  <c:v>0.0</c:v>
                </c:pt>
                <c:pt idx="930">
                  <c:v>5.0</c:v>
                </c:pt>
                <c:pt idx="931">
                  <c:v>4.0</c:v>
                </c:pt>
                <c:pt idx="932">
                  <c:v>3.0</c:v>
                </c:pt>
                <c:pt idx="933">
                  <c:v>6.0</c:v>
                </c:pt>
                <c:pt idx="934">
                  <c:v>0.0</c:v>
                </c:pt>
                <c:pt idx="935">
                  <c:v>3.0</c:v>
                </c:pt>
                <c:pt idx="936">
                  <c:v>2.0</c:v>
                </c:pt>
                <c:pt idx="937">
                  <c:v>0.0</c:v>
                </c:pt>
                <c:pt idx="938">
                  <c:v>4.0</c:v>
                </c:pt>
                <c:pt idx="939">
                  <c:v>1.0</c:v>
                </c:pt>
                <c:pt idx="940">
                  <c:v>6.0</c:v>
                </c:pt>
                <c:pt idx="941">
                  <c:v>0.0</c:v>
                </c:pt>
                <c:pt idx="942">
                  <c:v>0.0</c:v>
                </c:pt>
                <c:pt idx="943">
                  <c:v>0.0</c:v>
                </c:pt>
                <c:pt idx="944">
                  <c:v>0.0</c:v>
                </c:pt>
                <c:pt idx="945">
                  <c:v>0.0</c:v>
                </c:pt>
                <c:pt idx="946">
                  <c:v>2.0</c:v>
                </c:pt>
                <c:pt idx="947">
                  <c:v>4.0</c:v>
                </c:pt>
                <c:pt idx="948">
                  <c:v>0.0</c:v>
                </c:pt>
                <c:pt idx="949">
                  <c:v>0.0</c:v>
                </c:pt>
                <c:pt idx="950">
                  <c:v>3.0</c:v>
                </c:pt>
                <c:pt idx="951">
                  <c:v>0.0</c:v>
                </c:pt>
                <c:pt idx="952">
                  <c:v>0.0</c:v>
                </c:pt>
                <c:pt idx="953">
                  <c:v>0.0</c:v>
                </c:pt>
                <c:pt idx="954">
                  <c:v>8.0</c:v>
                </c:pt>
                <c:pt idx="955">
                  <c:v>12.0</c:v>
                </c:pt>
                <c:pt idx="956">
                  <c:v>6.0</c:v>
                </c:pt>
                <c:pt idx="957">
                  <c:v>15.0</c:v>
                </c:pt>
                <c:pt idx="958">
                  <c:v>0.0</c:v>
                </c:pt>
                <c:pt idx="959">
                  <c:v>0.0</c:v>
                </c:pt>
                <c:pt idx="960">
                  <c:v>13.0</c:v>
                </c:pt>
                <c:pt idx="961">
                  <c:v>0.0</c:v>
                </c:pt>
                <c:pt idx="962">
                  <c:v>0.0</c:v>
                </c:pt>
                <c:pt idx="963">
                  <c:v>4.0</c:v>
                </c:pt>
                <c:pt idx="964">
                  <c:v>0.0</c:v>
                </c:pt>
                <c:pt idx="965">
                  <c:v>1.0</c:v>
                </c:pt>
                <c:pt idx="966">
                  <c:v>4.0</c:v>
                </c:pt>
                <c:pt idx="967">
                  <c:v>0.0</c:v>
                </c:pt>
                <c:pt idx="968">
                  <c:v>0.0</c:v>
                </c:pt>
                <c:pt idx="969">
                  <c:v>3.0</c:v>
                </c:pt>
                <c:pt idx="970">
                  <c:v>0.0</c:v>
                </c:pt>
                <c:pt idx="971">
                  <c:v>2.0</c:v>
                </c:pt>
                <c:pt idx="972">
                  <c:v>13.0</c:v>
                </c:pt>
                <c:pt idx="973">
                  <c:v>2.0</c:v>
                </c:pt>
                <c:pt idx="974">
                  <c:v>0.0</c:v>
                </c:pt>
                <c:pt idx="975">
                  <c:v>5.0</c:v>
                </c:pt>
                <c:pt idx="976">
                  <c:v>0.0</c:v>
                </c:pt>
                <c:pt idx="977">
                  <c:v>0.0</c:v>
                </c:pt>
                <c:pt idx="978">
                  <c:v>0.0</c:v>
                </c:pt>
                <c:pt idx="979">
                  <c:v>3.0</c:v>
                </c:pt>
                <c:pt idx="980">
                  <c:v>3.0</c:v>
                </c:pt>
                <c:pt idx="981">
                  <c:v>1.0</c:v>
                </c:pt>
                <c:pt idx="982">
                  <c:v>0.0</c:v>
                </c:pt>
                <c:pt idx="983">
                  <c:v>10.0</c:v>
                </c:pt>
                <c:pt idx="984">
                  <c:v>1.0</c:v>
                </c:pt>
                <c:pt idx="985">
                  <c:v>0.0</c:v>
                </c:pt>
                <c:pt idx="986">
                  <c:v>3.0</c:v>
                </c:pt>
                <c:pt idx="987">
                  <c:v>2.0</c:v>
                </c:pt>
                <c:pt idx="988">
                  <c:v>5.0</c:v>
                </c:pt>
                <c:pt idx="989">
                  <c:v>1.0</c:v>
                </c:pt>
                <c:pt idx="990">
                  <c:v>4.0</c:v>
                </c:pt>
                <c:pt idx="991">
                  <c:v>3.0</c:v>
                </c:pt>
                <c:pt idx="992">
                  <c:v>4.0</c:v>
                </c:pt>
                <c:pt idx="993">
                  <c:v>1.0</c:v>
                </c:pt>
                <c:pt idx="994">
                  <c:v>3.0</c:v>
                </c:pt>
                <c:pt idx="995">
                  <c:v>0.0</c:v>
                </c:pt>
                <c:pt idx="996">
                  <c:v>7.0</c:v>
                </c:pt>
                <c:pt idx="997">
                  <c:v>1.0</c:v>
                </c:pt>
                <c:pt idx="998">
                  <c:v>6.0</c:v>
                </c:pt>
                <c:pt idx="999">
                  <c:v>0.0</c:v>
                </c:pt>
              </c:numCache>
            </c:numRef>
          </c:yVal>
          <c:smooth val="0"/>
        </c:ser>
        <c:ser>
          <c:idx val="2"/>
          <c:order val="2"/>
          <c:tx>
            <c:v>AdblockPlus MaxProtection</c:v>
          </c:tx>
          <c:spPr>
            <a:ln w="25400" cap="rnd">
              <a:noFill/>
              <a:round/>
            </a:ln>
            <a:effectLst/>
          </c:spPr>
          <c:marker>
            <c:symbol val="circle"/>
            <c:size val="3"/>
            <c:spPr>
              <a:solidFill>
                <a:srgbClr val="0070C0"/>
              </a:solidFill>
              <a:ln w="9525">
                <a:solidFill>
                  <a:srgbClr val="0070C0"/>
                </a:solidFill>
              </a:ln>
              <a:effectLst/>
            </c:spPr>
          </c:marker>
          <c:dPt>
            <c:idx val="474"/>
            <c:bubble3D val="0"/>
          </c:dPt>
          <c:xVal>
            <c:numRef>
              <c:f>'scatterplot-fpd-adblockplus-max'!$A$2:$A$1001</c:f>
              <c:numCache>
                <c:formatCode>General</c:formatCode>
                <c:ptCount val="10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pt idx="500">
                  <c:v>501.0</c:v>
                </c:pt>
                <c:pt idx="501">
                  <c:v>502.0</c:v>
                </c:pt>
                <c:pt idx="502">
                  <c:v>503.0</c:v>
                </c:pt>
                <c:pt idx="503">
                  <c:v>504.0</c:v>
                </c:pt>
                <c:pt idx="504">
                  <c:v>505.0</c:v>
                </c:pt>
                <c:pt idx="505">
                  <c:v>506.0</c:v>
                </c:pt>
                <c:pt idx="506">
                  <c:v>507.0</c:v>
                </c:pt>
                <c:pt idx="507">
                  <c:v>508.0</c:v>
                </c:pt>
                <c:pt idx="508">
                  <c:v>509.0</c:v>
                </c:pt>
                <c:pt idx="509">
                  <c:v>510.0</c:v>
                </c:pt>
                <c:pt idx="510">
                  <c:v>511.0</c:v>
                </c:pt>
                <c:pt idx="511">
                  <c:v>512.0</c:v>
                </c:pt>
                <c:pt idx="512">
                  <c:v>513.0</c:v>
                </c:pt>
                <c:pt idx="513">
                  <c:v>514.0</c:v>
                </c:pt>
                <c:pt idx="514">
                  <c:v>515.0</c:v>
                </c:pt>
                <c:pt idx="515">
                  <c:v>516.0</c:v>
                </c:pt>
                <c:pt idx="516">
                  <c:v>517.0</c:v>
                </c:pt>
                <c:pt idx="517">
                  <c:v>518.0</c:v>
                </c:pt>
                <c:pt idx="518">
                  <c:v>519.0</c:v>
                </c:pt>
                <c:pt idx="519">
                  <c:v>520.0</c:v>
                </c:pt>
                <c:pt idx="520">
                  <c:v>521.0</c:v>
                </c:pt>
                <c:pt idx="521">
                  <c:v>522.0</c:v>
                </c:pt>
                <c:pt idx="522">
                  <c:v>523.0</c:v>
                </c:pt>
                <c:pt idx="523">
                  <c:v>524.0</c:v>
                </c:pt>
                <c:pt idx="524">
                  <c:v>525.0</c:v>
                </c:pt>
                <c:pt idx="525">
                  <c:v>526.0</c:v>
                </c:pt>
                <c:pt idx="526">
                  <c:v>527.0</c:v>
                </c:pt>
                <c:pt idx="527">
                  <c:v>528.0</c:v>
                </c:pt>
                <c:pt idx="528">
                  <c:v>529.0</c:v>
                </c:pt>
                <c:pt idx="529">
                  <c:v>530.0</c:v>
                </c:pt>
                <c:pt idx="530">
                  <c:v>531.0</c:v>
                </c:pt>
                <c:pt idx="531">
                  <c:v>532.0</c:v>
                </c:pt>
                <c:pt idx="532">
                  <c:v>533.0</c:v>
                </c:pt>
                <c:pt idx="533">
                  <c:v>534.0</c:v>
                </c:pt>
                <c:pt idx="534">
                  <c:v>535.0</c:v>
                </c:pt>
                <c:pt idx="535">
                  <c:v>536.0</c:v>
                </c:pt>
                <c:pt idx="536">
                  <c:v>537.0</c:v>
                </c:pt>
                <c:pt idx="537">
                  <c:v>538.0</c:v>
                </c:pt>
                <c:pt idx="538">
                  <c:v>539.0</c:v>
                </c:pt>
                <c:pt idx="539">
                  <c:v>540.0</c:v>
                </c:pt>
                <c:pt idx="540">
                  <c:v>541.0</c:v>
                </c:pt>
                <c:pt idx="541">
                  <c:v>542.0</c:v>
                </c:pt>
                <c:pt idx="542">
                  <c:v>543.0</c:v>
                </c:pt>
                <c:pt idx="543">
                  <c:v>544.0</c:v>
                </c:pt>
                <c:pt idx="544">
                  <c:v>545.0</c:v>
                </c:pt>
                <c:pt idx="545">
                  <c:v>546.0</c:v>
                </c:pt>
                <c:pt idx="546">
                  <c:v>547.0</c:v>
                </c:pt>
                <c:pt idx="547">
                  <c:v>548.0</c:v>
                </c:pt>
                <c:pt idx="548">
                  <c:v>549.0</c:v>
                </c:pt>
                <c:pt idx="549">
                  <c:v>550.0</c:v>
                </c:pt>
                <c:pt idx="550">
                  <c:v>551.0</c:v>
                </c:pt>
                <c:pt idx="551">
                  <c:v>552.0</c:v>
                </c:pt>
                <c:pt idx="552">
                  <c:v>553.0</c:v>
                </c:pt>
                <c:pt idx="553">
                  <c:v>554.0</c:v>
                </c:pt>
                <c:pt idx="554">
                  <c:v>555.0</c:v>
                </c:pt>
                <c:pt idx="555">
                  <c:v>556.0</c:v>
                </c:pt>
                <c:pt idx="556">
                  <c:v>557.0</c:v>
                </c:pt>
                <c:pt idx="557">
                  <c:v>558.0</c:v>
                </c:pt>
                <c:pt idx="558">
                  <c:v>559.0</c:v>
                </c:pt>
                <c:pt idx="559">
                  <c:v>560.0</c:v>
                </c:pt>
                <c:pt idx="560">
                  <c:v>561.0</c:v>
                </c:pt>
                <c:pt idx="561">
                  <c:v>562.0</c:v>
                </c:pt>
                <c:pt idx="562">
                  <c:v>563.0</c:v>
                </c:pt>
                <c:pt idx="563">
                  <c:v>564.0</c:v>
                </c:pt>
                <c:pt idx="564">
                  <c:v>565.0</c:v>
                </c:pt>
                <c:pt idx="565">
                  <c:v>566.0</c:v>
                </c:pt>
                <c:pt idx="566">
                  <c:v>567.0</c:v>
                </c:pt>
                <c:pt idx="567">
                  <c:v>568.0</c:v>
                </c:pt>
                <c:pt idx="568">
                  <c:v>569.0</c:v>
                </c:pt>
                <c:pt idx="569">
                  <c:v>570.0</c:v>
                </c:pt>
                <c:pt idx="570">
                  <c:v>571.0</c:v>
                </c:pt>
                <c:pt idx="571">
                  <c:v>572.0</c:v>
                </c:pt>
                <c:pt idx="572">
                  <c:v>573.0</c:v>
                </c:pt>
                <c:pt idx="573">
                  <c:v>574.0</c:v>
                </c:pt>
                <c:pt idx="574">
                  <c:v>575.0</c:v>
                </c:pt>
                <c:pt idx="575">
                  <c:v>576.0</c:v>
                </c:pt>
                <c:pt idx="576">
                  <c:v>577.0</c:v>
                </c:pt>
                <c:pt idx="577">
                  <c:v>578.0</c:v>
                </c:pt>
                <c:pt idx="578">
                  <c:v>579.0</c:v>
                </c:pt>
                <c:pt idx="579">
                  <c:v>580.0</c:v>
                </c:pt>
                <c:pt idx="580">
                  <c:v>581.0</c:v>
                </c:pt>
                <c:pt idx="581">
                  <c:v>582.0</c:v>
                </c:pt>
                <c:pt idx="582">
                  <c:v>583.0</c:v>
                </c:pt>
                <c:pt idx="583">
                  <c:v>584.0</c:v>
                </c:pt>
                <c:pt idx="584">
                  <c:v>585.0</c:v>
                </c:pt>
                <c:pt idx="585">
                  <c:v>586.0</c:v>
                </c:pt>
                <c:pt idx="586">
                  <c:v>587.0</c:v>
                </c:pt>
                <c:pt idx="587">
                  <c:v>588.0</c:v>
                </c:pt>
                <c:pt idx="588">
                  <c:v>589.0</c:v>
                </c:pt>
                <c:pt idx="589">
                  <c:v>590.0</c:v>
                </c:pt>
                <c:pt idx="590">
                  <c:v>591.0</c:v>
                </c:pt>
                <c:pt idx="591">
                  <c:v>592.0</c:v>
                </c:pt>
                <c:pt idx="592">
                  <c:v>593.0</c:v>
                </c:pt>
                <c:pt idx="593">
                  <c:v>594.0</c:v>
                </c:pt>
                <c:pt idx="594">
                  <c:v>595.0</c:v>
                </c:pt>
                <c:pt idx="595">
                  <c:v>596.0</c:v>
                </c:pt>
                <c:pt idx="596">
                  <c:v>597.0</c:v>
                </c:pt>
                <c:pt idx="597">
                  <c:v>598.0</c:v>
                </c:pt>
                <c:pt idx="598">
                  <c:v>599.0</c:v>
                </c:pt>
                <c:pt idx="599">
                  <c:v>600.0</c:v>
                </c:pt>
                <c:pt idx="600">
                  <c:v>601.0</c:v>
                </c:pt>
                <c:pt idx="601">
                  <c:v>602.0</c:v>
                </c:pt>
                <c:pt idx="602">
                  <c:v>603.0</c:v>
                </c:pt>
                <c:pt idx="603">
                  <c:v>604.0</c:v>
                </c:pt>
                <c:pt idx="604">
                  <c:v>605.0</c:v>
                </c:pt>
                <c:pt idx="605">
                  <c:v>606.0</c:v>
                </c:pt>
                <c:pt idx="606">
                  <c:v>607.0</c:v>
                </c:pt>
                <c:pt idx="607">
                  <c:v>608.0</c:v>
                </c:pt>
                <c:pt idx="608">
                  <c:v>609.0</c:v>
                </c:pt>
                <c:pt idx="609">
                  <c:v>610.0</c:v>
                </c:pt>
                <c:pt idx="610">
                  <c:v>611.0</c:v>
                </c:pt>
                <c:pt idx="611">
                  <c:v>612.0</c:v>
                </c:pt>
                <c:pt idx="612">
                  <c:v>613.0</c:v>
                </c:pt>
                <c:pt idx="613">
                  <c:v>614.0</c:v>
                </c:pt>
                <c:pt idx="614">
                  <c:v>615.0</c:v>
                </c:pt>
                <c:pt idx="615">
                  <c:v>616.0</c:v>
                </c:pt>
                <c:pt idx="616">
                  <c:v>617.0</c:v>
                </c:pt>
                <c:pt idx="617">
                  <c:v>618.0</c:v>
                </c:pt>
                <c:pt idx="618">
                  <c:v>619.0</c:v>
                </c:pt>
                <c:pt idx="619">
                  <c:v>620.0</c:v>
                </c:pt>
                <c:pt idx="620">
                  <c:v>621.0</c:v>
                </c:pt>
                <c:pt idx="621">
                  <c:v>622.0</c:v>
                </c:pt>
                <c:pt idx="622">
                  <c:v>623.0</c:v>
                </c:pt>
                <c:pt idx="623">
                  <c:v>624.0</c:v>
                </c:pt>
                <c:pt idx="624">
                  <c:v>625.0</c:v>
                </c:pt>
                <c:pt idx="625">
                  <c:v>626.0</c:v>
                </c:pt>
                <c:pt idx="626">
                  <c:v>627.0</c:v>
                </c:pt>
                <c:pt idx="627">
                  <c:v>628.0</c:v>
                </c:pt>
                <c:pt idx="628">
                  <c:v>629.0</c:v>
                </c:pt>
                <c:pt idx="629">
                  <c:v>630.0</c:v>
                </c:pt>
                <c:pt idx="630">
                  <c:v>631.0</c:v>
                </c:pt>
                <c:pt idx="631">
                  <c:v>632.0</c:v>
                </c:pt>
                <c:pt idx="632">
                  <c:v>633.0</c:v>
                </c:pt>
                <c:pt idx="633">
                  <c:v>634.0</c:v>
                </c:pt>
                <c:pt idx="634">
                  <c:v>635.0</c:v>
                </c:pt>
                <c:pt idx="635">
                  <c:v>636.0</c:v>
                </c:pt>
                <c:pt idx="636">
                  <c:v>637.0</c:v>
                </c:pt>
                <c:pt idx="637">
                  <c:v>638.0</c:v>
                </c:pt>
                <c:pt idx="638">
                  <c:v>639.0</c:v>
                </c:pt>
                <c:pt idx="639">
                  <c:v>640.0</c:v>
                </c:pt>
                <c:pt idx="640">
                  <c:v>641.0</c:v>
                </c:pt>
                <c:pt idx="641">
                  <c:v>642.0</c:v>
                </c:pt>
                <c:pt idx="642">
                  <c:v>643.0</c:v>
                </c:pt>
                <c:pt idx="643">
                  <c:v>644.0</c:v>
                </c:pt>
                <c:pt idx="644">
                  <c:v>645.0</c:v>
                </c:pt>
                <c:pt idx="645">
                  <c:v>646.0</c:v>
                </c:pt>
                <c:pt idx="646">
                  <c:v>647.0</c:v>
                </c:pt>
                <c:pt idx="647">
                  <c:v>648.0</c:v>
                </c:pt>
                <c:pt idx="648">
                  <c:v>649.0</c:v>
                </c:pt>
                <c:pt idx="649">
                  <c:v>650.0</c:v>
                </c:pt>
                <c:pt idx="650">
                  <c:v>651.0</c:v>
                </c:pt>
                <c:pt idx="651">
                  <c:v>652.0</c:v>
                </c:pt>
                <c:pt idx="652">
                  <c:v>653.0</c:v>
                </c:pt>
                <c:pt idx="653">
                  <c:v>654.0</c:v>
                </c:pt>
                <c:pt idx="654">
                  <c:v>655.0</c:v>
                </c:pt>
                <c:pt idx="655">
                  <c:v>656.0</c:v>
                </c:pt>
                <c:pt idx="656">
                  <c:v>657.0</c:v>
                </c:pt>
                <c:pt idx="657">
                  <c:v>658.0</c:v>
                </c:pt>
                <c:pt idx="658">
                  <c:v>659.0</c:v>
                </c:pt>
                <c:pt idx="659">
                  <c:v>660.0</c:v>
                </c:pt>
                <c:pt idx="660">
                  <c:v>661.0</c:v>
                </c:pt>
                <c:pt idx="661">
                  <c:v>662.0</c:v>
                </c:pt>
                <c:pt idx="662">
                  <c:v>663.0</c:v>
                </c:pt>
                <c:pt idx="663">
                  <c:v>664.0</c:v>
                </c:pt>
                <c:pt idx="664">
                  <c:v>665.0</c:v>
                </c:pt>
                <c:pt idx="665">
                  <c:v>666.0</c:v>
                </c:pt>
                <c:pt idx="666">
                  <c:v>667.0</c:v>
                </c:pt>
                <c:pt idx="667">
                  <c:v>668.0</c:v>
                </c:pt>
                <c:pt idx="668">
                  <c:v>669.0</c:v>
                </c:pt>
                <c:pt idx="669">
                  <c:v>670.0</c:v>
                </c:pt>
                <c:pt idx="670">
                  <c:v>671.0</c:v>
                </c:pt>
                <c:pt idx="671">
                  <c:v>672.0</c:v>
                </c:pt>
                <c:pt idx="672">
                  <c:v>673.0</c:v>
                </c:pt>
                <c:pt idx="673">
                  <c:v>674.0</c:v>
                </c:pt>
                <c:pt idx="674">
                  <c:v>675.0</c:v>
                </c:pt>
                <c:pt idx="675">
                  <c:v>676.0</c:v>
                </c:pt>
                <c:pt idx="676">
                  <c:v>677.0</c:v>
                </c:pt>
                <c:pt idx="677">
                  <c:v>678.0</c:v>
                </c:pt>
                <c:pt idx="678">
                  <c:v>679.0</c:v>
                </c:pt>
                <c:pt idx="679">
                  <c:v>680.0</c:v>
                </c:pt>
                <c:pt idx="680">
                  <c:v>681.0</c:v>
                </c:pt>
                <c:pt idx="681">
                  <c:v>682.0</c:v>
                </c:pt>
                <c:pt idx="682">
                  <c:v>683.0</c:v>
                </c:pt>
                <c:pt idx="683">
                  <c:v>684.0</c:v>
                </c:pt>
                <c:pt idx="684">
                  <c:v>685.0</c:v>
                </c:pt>
                <c:pt idx="685">
                  <c:v>686.0</c:v>
                </c:pt>
                <c:pt idx="686">
                  <c:v>687.0</c:v>
                </c:pt>
                <c:pt idx="687">
                  <c:v>688.0</c:v>
                </c:pt>
                <c:pt idx="688">
                  <c:v>689.0</c:v>
                </c:pt>
                <c:pt idx="689">
                  <c:v>690.0</c:v>
                </c:pt>
                <c:pt idx="690">
                  <c:v>691.0</c:v>
                </c:pt>
                <c:pt idx="691">
                  <c:v>692.0</c:v>
                </c:pt>
                <c:pt idx="692">
                  <c:v>693.0</c:v>
                </c:pt>
                <c:pt idx="693">
                  <c:v>694.0</c:v>
                </c:pt>
                <c:pt idx="694">
                  <c:v>695.0</c:v>
                </c:pt>
                <c:pt idx="695">
                  <c:v>696.0</c:v>
                </c:pt>
                <c:pt idx="696">
                  <c:v>697.0</c:v>
                </c:pt>
                <c:pt idx="697">
                  <c:v>698.0</c:v>
                </c:pt>
                <c:pt idx="698">
                  <c:v>699.0</c:v>
                </c:pt>
                <c:pt idx="699">
                  <c:v>700.0</c:v>
                </c:pt>
                <c:pt idx="700">
                  <c:v>701.0</c:v>
                </c:pt>
                <c:pt idx="701">
                  <c:v>702.0</c:v>
                </c:pt>
                <c:pt idx="702">
                  <c:v>703.0</c:v>
                </c:pt>
                <c:pt idx="703">
                  <c:v>704.0</c:v>
                </c:pt>
                <c:pt idx="704">
                  <c:v>705.0</c:v>
                </c:pt>
                <c:pt idx="705">
                  <c:v>706.0</c:v>
                </c:pt>
                <c:pt idx="706">
                  <c:v>707.0</c:v>
                </c:pt>
                <c:pt idx="707">
                  <c:v>708.0</c:v>
                </c:pt>
                <c:pt idx="708">
                  <c:v>709.0</c:v>
                </c:pt>
                <c:pt idx="709">
                  <c:v>710.0</c:v>
                </c:pt>
                <c:pt idx="710">
                  <c:v>711.0</c:v>
                </c:pt>
                <c:pt idx="711">
                  <c:v>712.0</c:v>
                </c:pt>
                <c:pt idx="712">
                  <c:v>713.0</c:v>
                </c:pt>
                <c:pt idx="713">
                  <c:v>714.0</c:v>
                </c:pt>
                <c:pt idx="714">
                  <c:v>715.0</c:v>
                </c:pt>
                <c:pt idx="715">
                  <c:v>716.0</c:v>
                </c:pt>
                <c:pt idx="716">
                  <c:v>717.0</c:v>
                </c:pt>
                <c:pt idx="717">
                  <c:v>718.0</c:v>
                </c:pt>
                <c:pt idx="718">
                  <c:v>719.0</c:v>
                </c:pt>
                <c:pt idx="719">
                  <c:v>720.0</c:v>
                </c:pt>
                <c:pt idx="720">
                  <c:v>721.0</c:v>
                </c:pt>
                <c:pt idx="721">
                  <c:v>722.0</c:v>
                </c:pt>
                <c:pt idx="722">
                  <c:v>723.0</c:v>
                </c:pt>
                <c:pt idx="723">
                  <c:v>724.0</c:v>
                </c:pt>
                <c:pt idx="724">
                  <c:v>725.0</c:v>
                </c:pt>
                <c:pt idx="725">
                  <c:v>726.0</c:v>
                </c:pt>
                <c:pt idx="726">
                  <c:v>727.0</c:v>
                </c:pt>
                <c:pt idx="727">
                  <c:v>728.0</c:v>
                </c:pt>
                <c:pt idx="728">
                  <c:v>729.0</c:v>
                </c:pt>
                <c:pt idx="729">
                  <c:v>730.0</c:v>
                </c:pt>
                <c:pt idx="730">
                  <c:v>731.0</c:v>
                </c:pt>
                <c:pt idx="731">
                  <c:v>732.0</c:v>
                </c:pt>
                <c:pt idx="732">
                  <c:v>733.0</c:v>
                </c:pt>
                <c:pt idx="733">
                  <c:v>734.0</c:v>
                </c:pt>
                <c:pt idx="734">
                  <c:v>735.0</c:v>
                </c:pt>
                <c:pt idx="735">
                  <c:v>736.0</c:v>
                </c:pt>
                <c:pt idx="736">
                  <c:v>737.0</c:v>
                </c:pt>
                <c:pt idx="737">
                  <c:v>738.0</c:v>
                </c:pt>
                <c:pt idx="738">
                  <c:v>739.0</c:v>
                </c:pt>
                <c:pt idx="739">
                  <c:v>740.0</c:v>
                </c:pt>
                <c:pt idx="740">
                  <c:v>741.0</c:v>
                </c:pt>
                <c:pt idx="741">
                  <c:v>742.0</c:v>
                </c:pt>
                <c:pt idx="742">
                  <c:v>743.0</c:v>
                </c:pt>
                <c:pt idx="743">
                  <c:v>744.0</c:v>
                </c:pt>
                <c:pt idx="744">
                  <c:v>745.0</c:v>
                </c:pt>
                <c:pt idx="745">
                  <c:v>746.0</c:v>
                </c:pt>
                <c:pt idx="746">
                  <c:v>747.0</c:v>
                </c:pt>
                <c:pt idx="747">
                  <c:v>748.0</c:v>
                </c:pt>
                <c:pt idx="748">
                  <c:v>749.0</c:v>
                </c:pt>
                <c:pt idx="749">
                  <c:v>750.0</c:v>
                </c:pt>
                <c:pt idx="750">
                  <c:v>751.0</c:v>
                </c:pt>
                <c:pt idx="751">
                  <c:v>752.0</c:v>
                </c:pt>
                <c:pt idx="752">
                  <c:v>753.0</c:v>
                </c:pt>
                <c:pt idx="753">
                  <c:v>754.0</c:v>
                </c:pt>
                <c:pt idx="754">
                  <c:v>755.0</c:v>
                </c:pt>
                <c:pt idx="755">
                  <c:v>756.0</c:v>
                </c:pt>
                <c:pt idx="756">
                  <c:v>757.0</c:v>
                </c:pt>
                <c:pt idx="757">
                  <c:v>758.0</c:v>
                </c:pt>
                <c:pt idx="758">
                  <c:v>759.0</c:v>
                </c:pt>
                <c:pt idx="759">
                  <c:v>760.0</c:v>
                </c:pt>
                <c:pt idx="760">
                  <c:v>761.0</c:v>
                </c:pt>
                <c:pt idx="761">
                  <c:v>762.0</c:v>
                </c:pt>
                <c:pt idx="762">
                  <c:v>763.0</c:v>
                </c:pt>
                <c:pt idx="763">
                  <c:v>764.0</c:v>
                </c:pt>
                <c:pt idx="764">
                  <c:v>765.0</c:v>
                </c:pt>
                <c:pt idx="765">
                  <c:v>766.0</c:v>
                </c:pt>
                <c:pt idx="766">
                  <c:v>767.0</c:v>
                </c:pt>
                <c:pt idx="767">
                  <c:v>768.0</c:v>
                </c:pt>
                <c:pt idx="768">
                  <c:v>769.0</c:v>
                </c:pt>
                <c:pt idx="769">
                  <c:v>770.0</c:v>
                </c:pt>
                <c:pt idx="770">
                  <c:v>771.0</c:v>
                </c:pt>
                <c:pt idx="771">
                  <c:v>772.0</c:v>
                </c:pt>
                <c:pt idx="772">
                  <c:v>773.0</c:v>
                </c:pt>
                <c:pt idx="773">
                  <c:v>774.0</c:v>
                </c:pt>
                <c:pt idx="774">
                  <c:v>775.0</c:v>
                </c:pt>
                <c:pt idx="775">
                  <c:v>776.0</c:v>
                </c:pt>
                <c:pt idx="776">
                  <c:v>777.0</c:v>
                </c:pt>
                <c:pt idx="777">
                  <c:v>778.0</c:v>
                </c:pt>
                <c:pt idx="778">
                  <c:v>779.0</c:v>
                </c:pt>
                <c:pt idx="779">
                  <c:v>780.0</c:v>
                </c:pt>
                <c:pt idx="780">
                  <c:v>781.0</c:v>
                </c:pt>
                <c:pt idx="781">
                  <c:v>782.0</c:v>
                </c:pt>
                <c:pt idx="782">
                  <c:v>783.0</c:v>
                </c:pt>
                <c:pt idx="783">
                  <c:v>784.0</c:v>
                </c:pt>
                <c:pt idx="784">
                  <c:v>785.0</c:v>
                </c:pt>
                <c:pt idx="785">
                  <c:v>786.0</c:v>
                </c:pt>
                <c:pt idx="786">
                  <c:v>787.0</c:v>
                </c:pt>
                <c:pt idx="787">
                  <c:v>788.0</c:v>
                </c:pt>
                <c:pt idx="788">
                  <c:v>789.0</c:v>
                </c:pt>
                <c:pt idx="789">
                  <c:v>790.0</c:v>
                </c:pt>
                <c:pt idx="790">
                  <c:v>791.0</c:v>
                </c:pt>
                <c:pt idx="791">
                  <c:v>792.0</c:v>
                </c:pt>
                <c:pt idx="792">
                  <c:v>793.0</c:v>
                </c:pt>
                <c:pt idx="793">
                  <c:v>794.0</c:v>
                </c:pt>
                <c:pt idx="794">
                  <c:v>795.0</c:v>
                </c:pt>
                <c:pt idx="795">
                  <c:v>796.0</c:v>
                </c:pt>
                <c:pt idx="796">
                  <c:v>797.0</c:v>
                </c:pt>
                <c:pt idx="797">
                  <c:v>798.0</c:v>
                </c:pt>
                <c:pt idx="798">
                  <c:v>799.0</c:v>
                </c:pt>
                <c:pt idx="799">
                  <c:v>800.0</c:v>
                </c:pt>
                <c:pt idx="800">
                  <c:v>801.0</c:v>
                </c:pt>
                <c:pt idx="801">
                  <c:v>802.0</c:v>
                </c:pt>
                <c:pt idx="802">
                  <c:v>803.0</c:v>
                </c:pt>
                <c:pt idx="803">
                  <c:v>804.0</c:v>
                </c:pt>
                <c:pt idx="804">
                  <c:v>805.0</c:v>
                </c:pt>
                <c:pt idx="805">
                  <c:v>806.0</c:v>
                </c:pt>
                <c:pt idx="806">
                  <c:v>807.0</c:v>
                </c:pt>
                <c:pt idx="807">
                  <c:v>808.0</c:v>
                </c:pt>
                <c:pt idx="808">
                  <c:v>809.0</c:v>
                </c:pt>
                <c:pt idx="809">
                  <c:v>810.0</c:v>
                </c:pt>
                <c:pt idx="810">
                  <c:v>811.0</c:v>
                </c:pt>
                <c:pt idx="811">
                  <c:v>812.0</c:v>
                </c:pt>
                <c:pt idx="812">
                  <c:v>813.0</c:v>
                </c:pt>
                <c:pt idx="813">
                  <c:v>814.0</c:v>
                </c:pt>
                <c:pt idx="814">
                  <c:v>815.0</c:v>
                </c:pt>
                <c:pt idx="815">
                  <c:v>816.0</c:v>
                </c:pt>
                <c:pt idx="816">
                  <c:v>817.0</c:v>
                </c:pt>
                <c:pt idx="817">
                  <c:v>818.0</c:v>
                </c:pt>
                <c:pt idx="818">
                  <c:v>819.0</c:v>
                </c:pt>
                <c:pt idx="819">
                  <c:v>820.0</c:v>
                </c:pt>
                <c:pt idx="820">
                  <c:v>821.0</c:v>
                </c:pt>
                <c:pt idx="821">
                  <c:v>822.0</c:v>
                </c:pt>
                <c:pt idx="822">
                  <c:v>823.0</c:v>
                </c:pt>
                <c:pt idx="823">
                  <c:v>824.0</c:v>
                </c:pt>
                <c:pt idx="824">
                  <c:v>825.0</c:v>
                </c:pt>
                <c:pt idx="825">
                  <c:v>826.0</c:v>
                </c:pt>
                <c:pt idx="826">
                  <c:v>827.0</c:v>
                </c:pt>
                <c:pt idx="827">
                  <c:v>828.0</c:v>
                </c:pt>
                <c:pt idx="828">
                  <c:v>829.0</c:v>
                </c:pt>
                <c:pt idx="829">
                  <c:v>830.0</c:v>
                </c:pt>
                <c:pt idx="830">
                  <c:v>831.0</c:v>
                </c:pt>
                <c:pt idx="831">
                  <c:v>832.0</c:v>
                </c:pt>
                <c:pt idx="832">
                  <c:v>833.0</c:v>
                </c:pt>
                <c:pt idx="833">
                  <c:v>834.0</c:v>
                </c:pt>
                <c:pt idx="834">
                  <c:v>835.0</c:v>
                </c:pt>
                <c:pt idx="835">
                  <c:v>836.0</c:v>
                </c:pt>
                <c:pt idx="836">
                  <c:v>837.0</c:v>
                </c:pt>
                <c:pt idx="837">
                  <c:v>838.0</c:v>
                </c:pt>
                <c:pt idx="838">
                  <c:v>839.0</c:v>
                </c:pt>
                <c:pt idx="839">
                  <c:v>840.0</c:v>
                </c:pt>
                <c:pt idx="840">
                  <c:v>841.0</c:v>
                </c:pt>
                <c:pt idx="841">
                  <c:v>842.0</c:v>
                </c:pt>
                <c:pt idx="842">
                  <c:v>843.0</c:v>
                </c:pt>
                <c:pt idx="843">
                  <c:v>844.0</c:v>
                </c:pt>
                <c:pt idx="844">
                  <c:v>845.0</c:v>
                </c:pt>
                <c:pt idx="845">
                  <c:v>846.0</c:v>
                </c:pt>
                <c:pt idx="846">
                  <c:v>847.0</c:v>
                </c:pt>
                <c:pt idx="847">
                  <c:v>848.0</c:v>
                </c:pt>
                <c:pt idx="848">
                  <c:v>849.0</c:v>
                </c:pt>
                <c:pt idx="849">
                  <c:v>850.0</c:v>
                </c:pt>
                <c:pt idx="850">
                  <c:v>851.0</c:v>
                </c:pt>
                <c:pt idx="851">
                  <c:v>852.0</c:v>
                </c:pt>
                <c:pt idx="852">
                  <c:v>853.0</c:v>
                </c:pt>
                <c:pt idx="853">
                  <c:v>854.0</c:v>
                </c:pt>
                <c:pt idx="854">
                  <c:v>855.0</c:v>
                </c:pt>
                <c:pt idx="855">
                  <c:v>856.0</c:v>
                </c:pt>
                <c:pt idx="856">
                  <c:v>857.0</c:v>
                </c:pt>
                <c:pt idx="857">
                  <c:v>858.0</c:v>
                </c:pt>
                <c:pt idx="858">
                  <c:v>859.0</c:v>
                </c:pt>
                <c:pt idx="859">
                  <c:v>860.0</c:v>
                </c:pt>
                <c:pt idx="860">
                  <c:v>861.0</c:v>
                </c:pt>
                <c:pt idx="861">
                  <c:v>862.0</c:v>
                </c:pt>
                <c:pt idx="862">
                  <c:v>863.0</c:v>
                </c:pt>
                <c:pt idx="863">
                  <c:v>864.0</c:v>
                </c:pt>
                <c:pt idx="864">
                  <c:v>865.0</c:v>
                </c:pt>
                <c:pt idx="865">
                  <c:v>866.0</c:v>
                </c:pt>
                <c:pt idx="866">
                  <c:v>867.0</c:v>
                </c:pt>
                <c:pt idx="867">
                  <c:v>868.0</c:v>
                </c:pt>
                <c:pt idx="868">
                  <c:v>869.0</c:v>
                </c:pt>
                <c:pt idx="869">
                  <c:v>870.0</c:v>
                </c:pt>
                <c:pt idx="870">
                  <c:v>871.0</c:v>
                </c:pt>
                <c:pt idx="871">
                  <c:v>872.0</c:v>
                </c:pt>
                <c:pt idx="872">
                  <c:v>873.0</c:v>
                </c:pt>
                <c:pt idx="873">
                  <c:v>874.0</c:v>
                </c:pt>
                <c:pt idx="874">
                  <c:v>875.0</c:v>
                </c:pt>
                <c:pt idx="875">
                  <c:v>876.0</c:v>
                </c:pt>
                <c:pt idx="876">
                  <c:v>877.0</c:v>
                </c:pt>
                <c:pt idx="877">
                  <c:v>878.0</c:v>
                </c:pt>
                <c:pt idx="878">
                  <c:v>879.0</c:v>
                </c:pt>
                <c:pt idx="879">
                  <c:v>880.0</c:v>
                </c:pt>
                <c:pt idx="880">
                  <c:v>881.0</c:v>
                </c:pt>
                <c:pt idx="881">
                  <c:v>882.0</c:v>
                </c:pt>
                <c:pt idx="882">
                  <c:v>883.0</c:v>
                </c:pt>
                <c:pt idx="883">
                  <c:v>884.0</c:v>
                </c:pt>
                <c:pt idx="884">
                  <c:v>885.0</c:v>
                </c:pt>
                <c:pt idx="885">
                  <c:v>886.0</c:v>
                </c:pt>
                <c:pt idx="886">
                  <c:v>887.0</c:v>
                </c:pt>
                <c:pt idx="887">
                  <c:v>888.0</c:v>
                </c:pt>
                <c:pt idx="888">
                  <c:v>889.0</c:v>
                </c:pt>
                <c:pt idx="889">
                  <c:v>890.0</c:v>
                </c:pt>
                <c:pt idx="890">
                  <c:v>891.0</c:v>
                </c:pt>
                <c:pt idx="891">
                  <c:v>892.0</c:v>
                </c:pt>
                <c:pt idx="892">
                  <c:v>893.0</c:v>
                </c:pt>
                <c:pt idx="893">
                  <c:v>894.0</c:v>
                </c:pt>
                <c:pt idx="894">
                  <c:v>895.0</c:v>
                </c:pt>
                <c:pt idx="895">
                  <c:v>896.0</c:v>
                </c:pt>
                <c:pt idx="896">
                  <c:v>897.0</c:v>
                </c:pt>
                <c:pt idx="897">
                  <c:v>898.0</c:v>
                </c:pt>
                <c:pt idx="898">
                  <c:v>899.0</c:v>
                </c:pt>
                <c:pt idx="899">
                  <c:v>900.0</c:v>
                </c:pt>
                <c:pt idx="900">
                  <c:v>901.0</c:v>
                </c:pt>
                <c:pt idx="901">
                  <c:v>902.0</c:v>
                </c:pt>
                <c:pt idx="902">
                  <c:v>903.0</c:v>
                </c:pt>
                <c:pt idx="903">
                  <c:v>904.0</c:v>
                </c:pt>
                <c:pt idx="904">
                  <c:v>905.0</c:v>
                </c:pt>
                <c:pt idx="905">
                  <c:v>906.0</c:v>
                </c:pt>
                <c:pt idx="906">
                  <c:v>907.0</c:v>
                </c:pt>
                <c:pt idx="907">
                  <c:v>908.0</c:v>
                </c:pt>
                <c:pt idx="908">
                  <c:v>909.0</c:v>
                </c:pt>
                <c:pt idx="909">
                  <c:v>910.0</c:v>
                </c:pt>
                <c:pt idx="910">
                  <c:v>911.0</c:v>
                </c:pt>
                <c:pt idx="911">
                  <c:v>912.0</c:v>
                </c:pt>
                <c:pt idx="912">
                  <c:v>913.0</c:v>
                </c:pt>
                <c:pt idx="913">
                  <c:v>914.0</c:v>
                </c:pt>
                <c:pt idx="914">
                  <c:v>915.0</c:v>
                </c:pt>
                <c:pt idx="915">
                  <c:v>916.0</c:v>
                </c:pt>
                <c:pt idx="916">
                  <c:v>917.0</c:v>
                </c:pt>
                <c:pt idx="917">
                  <c:v>918.0</c:v>
                </c:pt>
                <c:pt idx="918">
                  <c:v>919.0</c:v>
                </c:pt>
                <c:pt idx="919">
                  <c:v>920.0</c:v>
                </c:pt>
                <c:pt idx="920">
                  <c:v>921.0</c:v>
                </c:pt>
                <c:pt idx="921">
                  <c:v>922.0</c:v>
                </c:pt>
                <c:pt idx="922">
                  <c:v>923.0</c:v>
                </c:pt>
                <c:pt idx="923">
                  <c:v>924.0</c:v>
                </c:pt>
                <c:pt idx="924">
                  <c:v>925.0</c:v>
                </c:pt>
                <c:pt idx="925">
                  <c:v>926.0</c:v>
                </c:pt>
                <c:pt idx="926">
                  <c:v>927.0</c:v>
                </c:pt>
                <c:pt idx="927">
                  <c:v>928.0</c:v>
                </c:pt>
                <c:pt idx="928">
                  <c:v>929.0</c:v>
                </c:pt>
                <c:pt idx="929">
                  <c:v>930.0</c:v>
                </c:pt>
                <c:pt idx="930">
                  <c:v>931.0</c:v>
                </c:pt>
                <c:pt idx="931">
                  <c:v>932.0</c:v>
                </c:pt>
                <c:pt idx="932">
                  <c:v>933.0</c:v>
                </c:pt>
                <c:pt idx="933">
                  <c:v>934.0</c:v>
                </c:pt>
                <c:pt idx="934">
                  <c:v>935.0</c:v>
                </c:pt>
                <c:pt idx="935">
                  <c:v>936.0</c:v>
                </c:pt>
                <c:pt idx="936">
                  <c:v>937.0</c:v>
                </c:pt>
                <c:pt idx="937">
                  <c:v>938.0</c:v>
                </c:pt>
                <c:pt idx="938">
                  <c:v>939.0</c:v>
                </c:pt>
                <c:pt idx="939">
                  <c:v>940.0</c:v>
                </c:pt>
                <c:pt idx="940">
                  <c:v>941.0</c:v>
                </c:pt>
                <c:pt idx="941">
                  <c:v>942.0</c:v>
                </c:pt>
                <c:pt idx="942">
                  <c:v>943.0</c:v>
                </c:pt>
                <c:pt idx="943">
                  <c:v>944.0</c:v>
                </c:pt>
                <c:pt idx="944">
                  <c:v>945.0</c:v>
                </c:pt>
                <c:pt idx="945">
                  <c:v>946.0</c:v>
                </c:pt>
                <c:pt idx="946">
                  <c:v>947.0</c:v>
                </c:pt>
                <c:pt idx="947">
                  <c:v>948.0</c:v>
                </c:pt>
                <c:pt idx="948">
                  <c:v>949.0</c:v>
                </c:pt>
                <c:pt idx="949">
                  <c:v>950.0</c:v>
                </c:pt>
                <c:pt idx="950">
                  <c:v>951.0</c:v>
                </c:pt>
                <c:pt idx="951">
                  <c:v>952.0</c:v>
                </c:pt>
                <c:pt idx="952">
                  <c:v>953.0</c:v>
                </c:pt>
                <c:pt idx="953">
                  <c:v>954.0</c:v>
                </c:pt>
                <c:pt idx="954">
                  <c:v>955.0</c:v>
                </c:pt>
                <c:pt idx="955">
                  <c:v>956.0</c:v>
                </c:pt>
                <c:pt idx="956">
                  <c:v>957.0</c:v>
                </c:pt>
                <c:pt idx="957">
                  <c:v>958.0</c:v>
                </c:pt>
                <c:pt idx="958">
                  <c:v>959.0</c:v>
                </c:pt>
                <c:pt idx="959">
                  <c:v>960.0</c:v>
                </c:pt>
                <c:pt idx="960">
                  <c:v>961.0</c:v>
                </c:pt>
                <c:pt idx="961">
                  <c:v>962.0</c:v>
                </c:pt>
                <c:pt idx="962">
                  <c:v>963.0</c:v>
                </c:pt>
                <c:pt idx="963">
                  <c:v>964.0</c:v>
                </c:pt>
                <c:pt idx="964">
                  <c:v>965.0</c:v>
                </c:pt>
                <c:pt idx="965">
                  <c:v>966.0</c:v>
                </c:pt>
                <c:pt idx="966">
                  <c:v>967.0</c:v>
                </c:pt>
                <c:pt idx="967">
                  <c:v>968.0</c:v>
                </c:pt>
                <c:pt idx="968">
                  <c:v>969.0</c:v>
                </c:pt>
                <c:pt idx="969">
                  <c:v>970.0</c:v>
                </c:pt>
                <c:pt idx="970">
                  <c:v>971.0</c:v>
                </c:pt>
                <c:pt idx="971">
                  <c:v>972.0</c:v>
                </c:pt>
                <c:pt idx="972">
                  <c:v>973.0</c:v>
                </c:pt>
                <c:pt idx="973">
                  <c:v>974.0</c:v>
                </c:pt>
                <c:pt idx="974">
                  <c:v>975.0</c:v>
                </c:pt>
                <c:pt idx="975">
                  <c:v>976.0</c:v>
                </c:pt>
                <c:pt idx="976">
                  <c:v>977.0</c:v>
                </c:pt>
                <c:pt idx="977">
                  <c:v>978.0</c:v>
                </c:pt>
                <c:pt idx="978">
                  <c:v>979.0</c:v>
                </c:pt>
                <c:pt idx="979">
                  <c:v>980.0</c:v>
                </c:pt>
                <c:pt idx="980">
                  <c:v>981.0</c:v>
                </c:pt>
                <c:pt idx="981">
                  <c:v>982.0</c:v>
                </c:pt>
                <c:pt idx="982">
                  <c:v>983.0</c:v>
                </c:pt>
                <c:pt idx="983">
                  <c:v>984.0</c:v>
                </c:pt>
                <c:pt idx="984">
                  <c:v>985.0</c:v>
                </c:pt>
                <c:pt idx="985">
                  <c:v>986.0</c:v>
                </c:pt>
                <c:pt idx="986">
                  <c:v>987.0</c:v>
                </c:pt>
                <c:pt idx="987">
                  <c:v>988.0</c:v>
                </c:pt>
                <c:pt idx="988">
                  <c:v>989.0</c:v>
                </c:pt>
                <c:pt idx="989">
                  <c:v>990.0</c:v>
                </c:pt>
                <c:pt idx="990">
                  <c:v>991.0</c:v>
                </c:pt>
                <c:pt idx="991">
                  <c:v>992.0</c:v>
                </c:pt>
                <c:pt idx="992">
                  <c:v>993.0</c:v>
                </c:pt>
                <c:pt idx="993">
                  <c:v>994.0</c:v>
                </c:pt>
                <c:pt idx="994">
                  <c:v>995.0</c:v>
                </c:pt>
                <c:pt idx="995">
                  <c:v>996.0</c:v>
                </c:pt>
                <c:pt idx="996">
                  <c:v>997.0</c:v>
                </c:pt>
                <c:pt idx="997">
                  <c:v>998.0</c:v>
                </c:pt>
                <c:pt idx="998">
                  <c:v>999.0</c:v>
                </c:pt>
                <c:pt idx="999">
                  <c:v>1000.0</c:v>
                </c:pt>
              </c:numCache>
            </c:numRef>
          </c:xVal>
          <c:yVal>
            <c:numRef>
              <c:f>'scatterplot-fpd-adblockplus-max'!$B$2:$B$1001</c:f>
              <c:numCache>
                <c:formatCode>General</c:formatCode>
                <c:ptCount val="1000"/>
                <c:pt idx="0">
                  <c:v>2.0</c:v>
                </c:pt>
                <c:pt idx="1">
                  <c:v>5.0</c:v>
                </c:pt>
                <c:pt idx="2">
                  <c:v>2.0</c:v>
                </c:pt>
                <c:pt idx="3">
                  <c:v>1.0</c:v>
                </c:pt>
                <c:pt idx="4">
                  <c:v>1.0</c:v>
                </c:pt>
                <c:pt idx="5">
                  <c:v>2.0</c:v>
                </c:pt>
                <c:pt idx="6">
                  <c:v>0.0</c:v>
                </c:pt>
                <c:pt idx="7">
                  <c:v>2.0</c:v>
                </c:pt>
                <c:pt idx="8">
                  <c:v>1.0</c:v>
                </c:pt>
                <c:pt idx="9">
                  <c:v>1.0</c:v>
                </c:pt>
                <c:pt idx="10">
                  <c:v>1.0</c:v>
                </c:pt>
                <c:pt idx="11">
                  <c:v>2.0</c:v>
                </c:pt>
                <c:pt idx="12">
                  <c:v>6.0</c:v>
                </c:pt>
                <c:pt idx="13">
                  <c:v>7.0</c:v>
                </c:pt>
                <c:pt idx="14">
                  <c:v>0.0</c:v>
                </c:pt>
                <c:pt idx="15">
                  <c:v>1.0</c:v>
                </c:pt>
                <c:pt idx="16">
                  <c:v>1.0</c:v>
                </c:pt>
                <c:pt idx="17">
                  <c:v>0.0</c:v>
                </c:pt>
                <c:pt idx="18">
                  <c:v>7.0</c:v>
                </c:pt>
                <c:pt idx="19">
                  <c:v>2.0</c:v>
                </c:pt>
                <c:pt idx="20">
                  <c:v>0.0</c:v>
                </c:pt>
                <c:pt idx="21">
                  <c:v>2.0</c:v>
                </c:pt>
                <c:pt idx="22">
                  <c:v>3.0</c:v>
                </c:pt>
                <c:pt idx="23">
                  <c:v>2.0</c:v>
                </c:pt>
                <c:pt idx="24">
                  <c:v>0.0</c:v>
                </c:pt>
                <c:pt idx="25">
                  <c:v>2.0</c:v>
                </c:pt>
                <c:pt idx="26">
                  <c:v>0.0</c:v>
                </c:pt>
                <c:pt idx="27">
                  <c:v>3.0</c:v>
                </c:pt>
                <c:pt idx="28">
                  <c:v>0.0</c:v>
                </c:pt>
                <c:pt idx="29">
                  <c:v>0.0</c:v>
                </c:pt>
                <c:pt idx="30">
                  <c:v>2.0</c:v>
                </c:pt>
                <c:pt idx="31">
                  <c:v>2.0</c:v>
                </c:pt>
                <c:pt idx="32">
                  <c:v>2.0</c:v>
                </c:pt>
                <c:pt idx="33">
                  <c:v>6.0</c:v>
                </c:pt>
                <c:pt idx="34">
                  <c:v>0.0</c:v>
                </c:pt>
                <c:pt idx="35">
                  <c:v>2.0</c:v>
                </c:pt>
                <c:pt idx="36">
                  <c:v>0.0</c:v>
                </c:pt>
                <c:pt idx="37">
                  <c:v>0.0</c:v>
                </c:pt>
                <c:pt idx="38">
                  <c:v>5.0</c:v>
                </c:pt>
                <c:pt idx="39">
                  <c:v>1.0</c:v>
                </c:pt>
                <c:pt idx="40">
                  <c:v>0.0</c:v>
                </c:pt>
                <c:pt idx="41">
                  <c:v>0.0</c:v>
                </c:pt>
                <c:pt idx="42">
                  <c:v>3.0</c:v>
                </c:pt>
                <c:pt idx="43">
                  <c:v>0.0</c:v>
                </c:pt>
                <c:pt idx="44">
                  <c:v>0.0</c:v>
                </c:pt>
                <c:pt idx="45">
                  <c:v>4.0</c:v>
                </c:pt>
                <c:pt idx="46">
                  <c:v>0.0</c:v>
                </c:pt>
                <c:pt idx="47">
                  <c:v>4.0</c:v>
                </c:pt>
                <c:pt idx="48">
                  <c:v>0.0</c:v>
                </c:pt>
                <c:pt idx="49">
                  <c:v>0.0</c:v>
                </c:pt>
                <c:pt idx="50">
                  <c:v>1.0</c:v>
                </c:pt>
                <c:pt idx="51">
                  <c:v>3.0</c:v>
                </c:pt>
                <c:pt idx="52">
                  <c:v>6.0</c:v>
                </c:pt>
                <c:pt idx="53">
                  <c:v>2.0</c:v>
                </c:pt>
                <c:pt idx="54">
                  <c:v>0.0</c:v>
                </c:pt>
                <c:pt idx="55">
                  <c:v>8.0</c:v>
                </c:pt>
                <c:pt idx="56">
                  <c:v>1.0</c:v>
                </c:pt>
                <c:pt idx="57">
                  <c:v>0.0</c:v>
                </c:pt>
                <c:pt idx="58">
                  <c:v>2.0</c:v>
                </c:pt>
                <c:pt idx="59">
                  <c:v>0.0</c:v>
                </c:pt>
                <c:pt idx="60">
                  <c:v>4.0</c:v>
                </c:pt>
                <c:pt idx="61">
                  <c:v>3.0</c:v>
                </c:pt>
                <c:pt idx="62">
                  <c:v>7.0</c:v>
                </c:pt>
                <c:pt idx="63">
                  <c:v>6.0</c:v>
                </c:pt>
                <c:pt idx="64">
                  <c:v>0.0</c:v>
                </c:pt>
                <c:pt idx="65">
                  <c:v>6.0</c:v>
                </c:pt>
                <c:pt idx="66">
                  <c:v>3.0</c:v>
                </c:pt>
                <c:pt idx="67">
                  <c:v>1.0</c:v>
                </c:pt>
                <c:pt idx="68">
                  <c:v>0.0</c:v>
                </c:pt>
                <c:pt idx="69">
                  <c:v>1.0</c:v>
                </c:pt>
                <c:pt idx="70">
                  <c:v>1.0</c:v>
                </c:pt>
                <c:pt idx="71">
                  <c:v>0.0</c:v>
                </c:pt>
                <c:pt idx="72">
                  <c:v>10.0</c:v>
                </c:pt>
                <c:pt idx="73">
                  <c:v>4.0</c:v>
                </c:pt>
                <c:pt idx="74">
                  <c:v>1.0</c:v>
                </c:pt>
                <c:pt idx="75">
                  <c:v>5.0</c:v>
                </c:pt>
                <c:pt idx="76">
                  <c:v>1.0</c:v>
                </c:pt>
                <c:pt idx="77">
                  <c:v>1.0</c:v>
                </c:pt>
                <c:pt idx="78">
                  <c:v>2.0</c:v>
                </c:pt>
                <c:pt idx="79">
                  <c:v>1.0</c:v>
                </c:pt>
                <c:pt idx="80">
                  <c:v>0.0</c:v>
                </c:pt>
                <c:pt idx="81">
                  <c:v>1.0</c:v>
                </c:pt>
                <c:pt idx="82">
                  <c:v>0.0</c:v>
                </c:pt>
                <c:pt idx="83">
                  <c:v>0.0</c:v>
                </c:pt>
                <c:pt idx="84">
                  <c:v>2.0</c:v>
                </c:pt>
                <c:pt idx="85">
                  <c:v>5.0</c:v>
                </c:pt>
                <c:pt idx="86">
                  <c:v>0.0</c:v>
                </c:pt>
                <c:pt idx="87">
                  <c:v>4.0</c:v>
                </c:pt>
                <c:pt idx="88">
                  <c:v>7.0</c:v>
                </c:pt>
                <c:pt idx="89">
                  <c:v>2.0</c:v>
                </c:pt>
                <c:pt idx="90">
                  <c:v>8.0</c:v>
                </c:pt>
                <c:pt idx="91">
                  <c:v>4.0</c:v>
                </c:pt>
                <c:pt idx="92">
                  <c:v>4.0</c:v>
                </c:pt>
                <c:pt idx="93">
                  <c:v>3.0</c:v>
                </c:pt>
                <c:pt idx="94">
                  <c:v>3.0</c:v>
                </c:pt>
                <c:pt idx="95">
                  <c:v>3.0</c:v>
                </c:pt>
                <c:pt idx="96">
                  <c:v>1.0</c:v>
                </c:pt>
                <c:pt idx="97">
                  <c:v>1.0</c:v>
                </c:pt>
                <c:pt idx="98">
                  <c:v>3.0</c:v>
                </c:pt>
                <c:pt idx="99">
                  <c:v>0.0</c:v>
                </c:pt>
                <c:pt idx="100">
                  <c:v>1.0</c:v>
                </c:pt>
                <c:pt idx="101">
                  <c:v>0.0</c:v>
                </c:pt>
                <c:pt idx="102">
                  <c:v>0.0</c:v>
                </c:pt>
                <c:pt idx="103">
                  <c:v>3.0</c:v>
                </c:pt>
                <c:pt idx="104">
                  <c:v>3.0</c:v>
                </c:pt>
                <c:pt idx="105">
                  <c:v>2.0</c:v>
                </c:pt>
                <c:pt idx="106">
                  <c:v>10.0</c:v>
                </c:pt>
                <c:pt idx="107">
                  <c:v>2.0</c:v>
                </c:pt>
                <c:pt idx="108">
                  <c:v>3.0</c:v>
                </c:pt>
                <c:pt idx="109">
                  <c:v>2.0</c:v>
                </c:pt>
                <c:pt idx="110">
                  <c:v>2.0</c:v>
                </c:pt>
                <c:pt idx="111">
                  <c:v>2.0</c:v>
                </c:pt>
                <c:pt idx="112">
                  <c:v>0.0</c:v>
                </c:pt>
                <c:pt idx="113">
                  <c:v>5.0</c:v>
                </c:pt>
                <c:pt idx="114">
                  <c:v>4.0</c:v>
                </c:pt>
                <c:pt idx="115">
                  <c:v>0.0</c:v>
                </c:pt>
                <c:pt idx="116">
                  <c:v>0.0</c:v>
                </c:pt>
                <c:pt idx="117">
                  <c:v>0.0</c:v>
                </c:pt>
                <c:pt idx="118">
                  <c:v>2.0</c:v>
                </c:pt>
                <c:pt idx="119">
                  <c:v>4.0</c:v>
                </c:pt>
                <c:pt idx="120">
                  <c:v>2.0</c:v>
                </c:pt>
                <c:pt idx="121">
                  <c:v>6.0</c:v>
                </c:pt>
                <c:pt idx="122">
                  <c:v>2.0</c:v>
                </c:pt>
                <c:pt idx="123">
                  <c:v>4.0</c:v>
                </c:pt>
                <c:pt idx="124">
                  <c:v>6.0</c:v>
                </c:pt>
                <c:pt idx="125">
                  <c:v>2.0</c:v>
                </c:pt>
                <c:pt idx="126">
                  <c:v>2.0</c:v>
                </c:pt>
                <c:pt idx="127">
                  <c:v>5.0</c:v>
                </c:pt>
                <c:pt idx="128">
                  <c:v>0.0</c:v>
                </c:pt>
                <c:pt idx="129">
                  <c:v>5.0</c:v>
                </c:pt>
                <c:pt idx="130">
                  <c:v>3.0</c:v>
                </c:pt>
                <c:pt idx="131">
                  <c:v>3.0</c:v>
                </c:pt>
                <c:pt idx="132">
                  <c:v>1.0</c:v>
                </c:pt>
                <c:pt idx="133">
                  <c:v>0.0</c:v>
                </c:pt>
                <c:pt idx="134">
                  <c:v>0.0</c:v>
                </c:pt>
                <c:pt idx="135">
                  <c:v>4.0</c:v>
                </c:pt>
                <c:pt idx="136">
                  <c:v>3.0</c:v>
                </c:pt>
                <c:pt idx="137">
                  <c:v>6.0</c:v>
                </c:pt>
                <c:pt idx="138">
                  <c:v>5.0</c:v>
                </c:pt>
                <c:pt idx="139">
                  <c:v>0.0</c:v>
                </c:pt>
                <c:pt idx="140">
                  <c:v>8.0</c:v>
                </c:pt>
                <c:pt idx="141">
                  <c:v>10.0</c:v>
                </c:pt>
                <c:pt idx="142">
                  <c:v>9.0</c:v>
                </c:pt>
                <c:pt idx="143">
                  <c:v>3.0</c:v>
                </c:pt>
                <c:pt idx="144">
                  <c:v>2.0</c:v>
                </c:pt>
                <c:pt idx="145">
                  <c:v>4.0</c:v>
                </c:pt>
                <c:pt idx="146">
                  <c:v>1.0</c:v>
                </c:pt>
                <c:pt idx="147">
                  <c:v>0.0</c:v>
                </c:pt>
                <c:pt idx="148">
                  <c:v>2.0</c:v>
                </c:pt>
                <c:pt idx="149">
                  <c:v>0.0</c:v>
                </c:pt>
                <c:pt idx="150">
                  <c:v>6.0</c:v>
                </c:pt>
                <c:pt idx="151">
                  <c:v>3.0</c:v>
                </c:pt>
                <c:pt idx="152">
                  <c:v>4.0</c:v>
                </c:pt>
                <c:pt idx="153">
                  <c:v>1.0</c:v>
                </c:pt>
                <c:pt idx="154">
                  <c:v>3.0</c:v>
                </c:pt>
                <c:pt idx="155">
                  <c:v>2.0</c:v>
                </c:pt>
                <c:pt idx="156">
                  <c:v>3.0</c:v>
                </c:pt>
                <c:pt idx="157">
                  <c:v>5.0</c:v>
                </c:pt>
                <c:pt idx="158">
                  <c:v>5.0</c:v>
                </c:pt>
                <c:pt idx="159">
                  <c:v>3.0</c:v>
                </c:pt>
                <c:pt idx="160">
                  <c:v>0.0</c:v>
                </c:pt>
                <c:pt idx="161">
                  <c:v>19.0</c:v>
                </c:pt>
                <c:pt idx="162">
                  <c:v>10.0</c:v>
                </c:pt>
                <c:pt idx="163">
                  <c:v>9.0</c:v>
                </c:pt>
                <c:pt idx="164">
                  <c:v>1.0</c:v>
                </c:pt>
                <c:pt idx="165">
                  <c:v>3.0</c:v>
                </c:pt>
                <c:pt idx="166">
                  <c:v>5.0</c:v>
                </c:pt>
                <c:pt idx="167">
                  <c:v>5.0</c:v>
                </c:pt>
                <c:pt idx="168">
                  <c:v>2.0</c:v>
                </c:pt>
                <c:pt idx="169">
                  <c:v>3.0</c:v>
                </c:pt>
                <c:pt idx="170">
                  <c:v>0.0</c:v>
                </c:pt>
                <c:pt idx="171">
                  <c:v>4.0</c:v>
                </c:pt>
                <c:pt idx="172">
                  <c:v>1.0</c:v>
                </c:pt>
                <c:pt idx="173">
                  <c:v>7.0</c:v>
                </c:pt>
                <c:pt idx="174">
                  <c:v>5.0</c:v>
                </c:pt>
                <c:pt idx="175">
                  <c:v>5.0</c:v>
                </c:pt>
                <c:pt idx="176">
                  <c:v>3.0</c:v>
                </c:pt>
                <c:pt idx="177">
                  <c:v>0.0</c:v>
                </c:pt>
                <c:pt idx="178">
                  <c:v>2.0</c:v>
                </c:pt>
                <c:pt idx="179">
                  <c:v>9.0</c:v>
                </c:pt>
                <c:pt idx="180">
                  <c:v>6.0</c:v>
                </c:pt>
                <c:pt idx="181">
                  <c:v>6.0</c:v>
                </c:pt>
                <c:pt idx="182">
                  <c:v>0.0</c:v>
                </c:pt>
                <c:pt idx="183">
                  <c:v>0.0</c:v>
                </c:pt>
                <c:pt idx="184">
                  <c:v>1.0</c:v>
                </c:pt>
                <c:pt idx="185">
                  <c:v>1.0</c:v>
                </c:pt>
                <c:pt idx="186">
                  <c:v>3.0</c:v>
                </c:pt>
                <c:pt idx="187">
                  <c:v>4.0</c:v>
                </c:pt>
                <c:pt idx="188">
                  <c:v>0.0</c:v>
                </c:pt>
                <c:pt idx="189">
                  <c:v>8.0</c:v>
                </c:pt>
                <c:pt idx="190">
                  <c:v>0.0</c:v>
                </c:pt>
                <c:pt idx="191">
                  <c:v>0.0</c:v>
                </c:pt>
                <c:pt idx="192">
                  <c:v>0.0</c:v>
                </c:pt>
                <c:pt idx="193">
                  <c:v>5.0</c:v>
                </c:pt>
                <c:pt idx="194">
                  <c:v>5.0</c:v>
                </c:pt>
                <c:pt idx="195">
                  <c:v>1.0</c:v>
                </c:pt>
                <c:pt idx="196">
                  <c:v>1.0</c:v>
                </c:pt>
                <c:pt idx="197">
                  <c:v>10.0</c:v>
                </c:pt>
                <c:pt idx="198">
                  <c:v>4.0</c:v>
                </c:pt>
                <c:pt idx="199">
                  <c:v>0.0</c:v>
                </c:pt>
                <c:pt idx="200">
                  <c:v>53.0</c:v>
                </c:pt>
                <c:pt idx="201">
                  <c:v>3.0</c:v>
                </c:pt>
                <c:pt idx="202">
                  <c:v>0.0</c:v>
                </c:pt>
                <c:pt idx="203">
                  <c:v>8.0</c:v>
                </c:pt>
                <c:pt idx="204">
                  <c:v>0.0</c:v>
                </c:pt>
                <c:pt idx="205">
                  <c:v>0.0</c:v>
                </c:pt>
                <c:pt idx="206">
                  <c:v>4.0</c:v>
                </c:pt>
                <c:pt idx="207">
                  <c:v>1.0</c:v>
                </c:pt>
                <c:pt idx="208">
                  <c:v>2.0</c:v>
                </c:pt>
                <c:pt idx="209">
                  <c:v>5.0</c:v>
                </c:pt>
                <c:pt idx="210">
                  <c:v>0.0</c:v>
                </c:pt>
                <c:pt idx="211">
                  <c:v>2.0</c:v>
                </c:pt>
                <c:pt idx="212">
                  <c:v>0.0</c:v>
                </c:pt>
                <c:pt idx="213">
                  <c:v>3.0</c:v>
                </c:pt>
                <c:pt idx="214">
                  <c:v>6.0</c:v>
                </c:pt>
                <c:pt idx="215">
                  <c:v>6.0</c:v>
                </c:pt>
                <c:pt idx="216">
                  <c:v>2.0</c:v>
                </c:pt>
                <c:pt idx="217">
                  <c:v>3.0</c:v>
                </c:pt>
                <c:pt idx="218">
                  <c:v>0.0</c:v>
                </c:pt>
                <c:pt idx="219">
                  <c:v>2.0</c:v>
                </c:pt>
                <c:pt idx="220">
                  <c:v>7.0</c:v>
                </c:pt>
                <c:pt idx="221">
                  <c:v>3.0</c:v>
                </c:pt>
                <c:pt idx="222">
                  <c:v>1.0</c:v>
                </c:pt>
                <c:pt idx="223">
                  <c:v>0.0</c:v>
                </c:pt>
                <c:pt idx="224">
                  <c:v>7.0</c:v>
                </c:pt>
                <c:pt idx="225">
                  <c:v>1.0</c:v>
                </c:pt>
                <c:pt idx="226">
                  <c:v>1.0</c:v>
                </c:pt>
                <c:pt idx="227">
                  <c:v>1.0</c:v>
                </c:pt>
                <c:pt idx="228">
                  <c:v>2.0</c:v>
                </c:pt>
                <c:pt idx="229">
                  <c:v>2.0</c:v>
                </c:pt>
                <c:pt idx="230">
                  <c:v>0.0</c:v>
                </c:pt>
                <c:pt idx="231">
                  <c:v>0.0</c:v>
                </c:pt>
                <c:pt idx="232">
                  <c:v>2.0</c:v>
                </c:pt>
                <c:pt idx="233">
                  <c:v>0.0</c:v>
                </c:pt>
                <c:pt idx="234">
                  <c:v>1.0</c:v>
                </c:pt>
                <c:pt idx="235">
                  <c:v>0.0</c:v>
                </c:pt>
                <c:pt idx="236">
                  <c:v>5.0</c:v>
                </c:pt>
                <c:pt idx="237">
                  <c:v>1.0</c:v>
                </c:pt>
                <c:pt idx="238">
                  <c:v>2.0</c:v>
                </c:pt>
                <c:pt idx="239">
                  <c:v>0.0</c:v>
                </c:pt>
                <c:pt idx="240">
                  <c:v>0.0</c:v>
                </c:pt>
                <c:pt idx="241">
                  <c:v>3.0</c:v>
                </c:pt>
                <c:pt idx="242">
                  <c:v>3.0</c:v>
                </c:pt>
                <c:pt idx="243">
                  <c:v>3.0</c:v>
                </c:pt>
                <c:pt idx="244">
                  <c:v>3.0</c:v>
                </c:pt>
                <c:pt idx="245">
                  <c:v>3.0</c:v>
                </c:pt>
                <c:pt idx="246">
                  <c:v>0.0</c:v>
                </c:pt>
                <c:pt idx="247">
                  <c:v>2.0</c:v>
                </c:pt>
                <c:pt idx="248">
                  <c:v>4.0</c:v>
                </c:pt>
                <c:pt idx="249">
                  <c:v>0.0</c:v>
                </c:pt>
                <c:pt idx="250">
                  <c:v>5.0</c:v>
                </c:pt>
                <c:pt idx="251">
                  <c:v>7.0</c:v>
                </c:pt>
                <c:pt idx="252">
                  <c:v>0.0</c:v>
                </c:pt>
                <c:pt idx="253">
                  <c:v>1.0</c:v>
                </c:pt>
                <c:pt idx="254">
                  <c:v>1.0</c:v>
                </c:pt>
                <c:pt idx="255">
                  <c:v>1.0</c:v>
                </c:pt>
                <c:pt idx="256">
                  <c:v>0.0</c:v>
                </c:pt>
                <c:pt idx="257">
                  <c:v>4.0</c:v>
                </c:pt>
                <c:pt idx="258">
                  <c:v>0.0</c:v>
                </c:pt>
                <c:pt idx="259">
                  <c:v>6.0</c:v>
                </c:pt>
                <c:pt idx="260">
                  <c:v>0.0</c:v>
                </c:pt>
                <c:pt idx="261">
                  <c:v>1.0</c:v>
                </c:pt>
                <c:pt idx="262">
                  <c:v>4.0</c:v>
                </c:pt>
                <c:pt idx="263">
                  <c:v>1.0</c:v>
                </c:pt>
                <c:pt idx="264">
                  <c:v>2.0</c:v>
                </c:pt>
                <c:pt idx="265">
                  <c:v>1.0</c:v>
                </c:pt>
                <c:pt idx="266">
                  <c:v>4.0</c:v>
                </c:pt>
                <c:pt idx="267">
                  <c:v>4.0</c:v>
                </c:pt>
                <c:pt idx="268">
                  <c:v>1.0</c:v>
                </c:pt>
                <c:pt idx="269">
                  <c:v>0.0</c:v>
                </c:pt>
                <c:pt idx="270">
                  <c:v>3.0</c:v>
                </c:pt>
                <c:pt idx="271">
                  <c:v>4.0</c:v>
                </c:pt>
                <c:pt idx="272">
                  <c:v>10.0</c:v>
                </c:pt>
                <c:pt idx="273">
                  <c:v>7.0</c:v>
                </c:pt>
                <c:pt idx="274">
                  <c:v>1.0</c:v>
                </c:pt>
                <c:pt idx="275">
                  <c:v>0.0</c:v>
                </c:pt>
                <c:pt idx="276">
                  <c:v>3.0</c:v>
                </c:pt>
                <c:pt idx="277">
                  <c:v>1.0</c:v>
                </c:pt>
                <c:pt idx="278">
                  <c:v>0.0</c:v>
                </c:pt>
                <c:pt idx="279">
                  <c:v>1.0</c:v>
                </c:pt>
                <c:pt idx="280">
                  <c:v>3.0</c:v>
                </c:pt>
                <c:pt idx="281">
                  <c:v>2.0</c:v>
                </c:pt>
                <c:pt idx="282">
                  <c:v>3.0</c:v>
                </c:pt>
                <c:pt idx="283">
                  <c:v>2.0</c:v>
                </c:pt>
                <c:pt idx="284">
                  <c:v>0.0</c:v>
                </c:pt>
                <c:pt idx="285">
                  <c:v>2.0</c:v>
                </c:pt>
                <c:pt idx="286">
                  <c:v>6.0</c:v>
                </c:pt>
                <c:pt idx="287">
                  <c:v>0.0</c:v>
                </c:pt>
                <c:pt idx="288">
                  <c:v>0.0</c:v>
                </c:pt>
                <c:pt idx="289">
                  <c:v>6.0</c:v>
                </c:pt>
                <c:pt idx="290">
                  <c:v>0.0</c:v>
                </c:pt>
                <c:pt idx="291">
                  <c:v>1.0</c:v>
                </c:pt>
                <c:pt idx="292">
                  <c:v>7.0</c:v>
                </c:pt>
                <c:pt idx="293">
                  <c:v>5.0</c:v>
                </c:pt>
                <c:pt idx="294">
                  <c:v>0.0</c:v>
                </c:pt>
                <c:pt idx="295">
                  <c:v>8.0</c:v>
                </c:pt>
                <c:pt idx="296">
                  <c:v>2.0</c:v>
                </c:pt>
                <c:pt idx="297">
                  <c:v>0.0</c:v>
                </c:pt>
                <c:pt idx="298">
                  <c:v>0.0</c:v>
                </c:pt>
                <c:pt idx="299">
                  <c:v>0.0</c:v>
                </c:pt>
                <c:pt idx="300">
                  <c:v>2.0</c:v>
                </c:pt>
                <c:pt idx="301">
                  <c:v>5.0</c:v>
                </c:pt>
                <c:pt idx="302">
                  <c:v>4.0</c:v>
                </c:pt>
                <c:pt idx="303">
                  <c:v>1.0</c:v>
                </c:pt>
                <c:pt idx="304">
                  <c:v>2.0</c:v>
                </c:pt>
                <c:pt idx="305">
                  <c:v>2.0</c:v>
                </c:pt>
                <c:pt idx="306">
                  <c:v>4.0</c:v>
                </c:pt>
                <c:pt idx="307">
                  <c:v>7.0</c:v>
                </c:pt>
                <c:pt idx="308">
                  <c:v>6.0</c:v>
                </c:pt>
                <c:pt idx="309">
                  <c:v>0.0</c:v>
                </c:pt>
                <c:pt idx="310">
                  <c:v>5.0</c:v>
                </c:pt>
                <c:pt idx="311">
                  <c:v>0.0</c:v>
                </c:pt>
                <c:pt idx="312">
                  <c:v>0.0</c:v>
                </c:pt>
                <c:pt idx="313">
                  <c:v>2.0</c:v>
                </c:pt>
                <c:pt idx="314">
                  <c:v>6.0</c:v>
                </c:pt>
                <c:pt idx="315">
                  <c:v>2.0</c:v>
                </c:pt>
                <c:pt idx="316">
                  <c:v>5.0</c:v>
                </c:pt>
                <c:pt idx="317">
                  <c:v>6.0</c:v>
                </c:pt>
                <c:pt idx="318">
                  <c:v>0.0</c:v>
                </c:pt>
                <c:pt idx="319">
                  <c:v>0.0</c:v>
                </c:pt>
                <c:pt idx="320">
                  <c:v>2.0</c:v>
                </c:pt>
                <c:pt idx="321">
                  <c:v>3.0</c:v>
                </c:pt>
                <c:pt idx="322">
                  <c:v>0.0</c:v>
                </c:pt>
                <c:pt idx="323">
                  <c:v>0.0</c:v>
                </c:pt>
                <c:pt idx="324">
                  <c:v>7.0</c:v>
                </c:pt>
                <c:pt idx="325">
                  <c:v>10.0</c:v>
                </c:pt>
                <c:pt idx="326">
                  <c:v>0.0</c:v>
                </c:pt>
                <c:pt idx="327">
                  <c:v>0.0</c:v>
                </c:pt>
                <c:pt idx="328">
                  <c:v>2.0</c:v>
                </c:pt>
                <c:pt idx="329">
                  <c:v>4.0</c:v>
                </c:pt>
                <c:pt idx="330">
                  <c:v>0.0</c:v>
                </c:pt>
                <c:pt idx="331">
                  <c:v>5.0</c:v>
                </c:pt>
                <c:pt idx="332">
                  <c:v>2.0</c:v>
                </c:pt>
                <c:pt idx="333">
                  <c:v>7.0</c:v>
                </c:pt>
                <c:pt idx="334">
                  <c:v>0.0</c:v>
                </c:pt>
                <c:pt idx="335">
                  <c:v>7.0</c:v>
                </c:pt>
                <c:pt idx="336">
                  <c:v>0.0</c:v>
                </c:pt>
                <c:pt idx="337">
                  <c:v>11.0</c:v>
                </c:pt>
                <c:pt idx="338">
                  <c:v>0.0</c:v>
                </c:pt>
                <c:pt idx="339">
                  <c:v>2.0</c:v>
                </c:pt>
                <c:pt idx="340">
                  <c:v>7.0</c:v>
                </c:pt>
                <c:pt idx="341">
                  <c:v>7.0</c:v>
                </c:pt>
                <c:pt idx="342">
                  <c:v>2.0</c:v>
                </c:pt>
                <c:pt idx="343">
                  <c:v>0.0</c:v>
                </c:pt>
                <c:pt idx="344">
                  <c:v>4.0</c:v>
                </c:pt>
                <c:pt idx="345">
                  <c:v>5.0</c:v>
                </c:pt>
                <c:pt idx="346">
                  <c:v>8.0</c:v>
                </c:pt>
                <c:pt idx="347">
                  <c:v>0.0</c:v>
                </c:pt>
                <c:pt idx="348">
                  <c:v>6.0</c:v>
                </c:pt>
                <c:pt idx="349">
                  <c:v>0.0</c:v>
                </c:pt>
                <c:pt idx="350">
                  <c:v>2.0</c:v>
                </c:pt>
                <c:pt idx="351">
                  <c:v>0.0</c:v>
                </c:pt>
                <c:pt idx="352">
                  <c:v>11.0</c:v>
                </c:pt>
                <c:pt idx="353">
                  <c:v>3.0</c:v>
                </c:pt>
                <c:pt idx="354">
                  <c:v>6.0</c:v>
                </c:pt>
                <c:pt idx="355">
                  <c:v>2.0</c:v>
                </c:pt>
                <c:pt idx="356">
                  <c:v>3.0</c:v>
                </c:pt>
                <c:pt idx="357">
                  <c:v>1.0</c:v>
                </c:pt>
                <c:pt idx="358">
                  <c:v>0.0</c:v>
                </c:pt>
                <c:pt idx="359">
                  <c:v>1.0</c:v>
                </c:pt>
                <c:pt idx="360">
                  <c:v>5.0</c:v>
                </c:pt>
                <c:pt idx="361">
                  <c:v>4.0</c:v>
                </c:pt>
                <c:pt idx="362">
                  <c:v>0.0</c:v>
                </c:pt>
                <c:pt idx="363">
                  <c:v>6.0</c:v>
                </c:pt>
                <c:pt idx="364">
                  <c:v>7.0</c:v>
                </c:pt>
                <c:pt idx="365">
                  <c:v>5.0</c:v>
                </c:pt>
                <c:pt idx="366">
                  <c:v>3.0</c:v>
                </c:pt>
                <c:pt idx="367">
                  <c:v>3.0</c:v>
                </c:pt>
                <c:pt idx="368">
                  <c:v>5.0</c:v>
                </c:pt>
                <c:pt idx="369">
                  <c:v>2.0</c:v>
                </c:pt>
                <c:pt idx="370">
                  <c:v>2.0</c:v>
                </c:pt>
                <c:pt idx="371">
                  <c:v>2.0</c:v>
                </c:pt>
                <c:pt idx="372">
                  <c:v>2.0</c:v>
                </c:pt>
                <c:pt idx="373">
                  <c:v>4.0</c:v>
                </c:pt>
                <c:pt idx="374">
                  <c:v>5.0</c:v>
                </c:pt>
                <c:pt idx="375">
                  <c:v>2.0</c:v>
                </c:pt>
                <c:pt idx="376">
                  <c:v>5.0</c:v>
                </c:pt>
                <c:pt idx="377">
                  <c:v>5.0</c:v>
                </c:pt>
                <c:pt idx="378">
                  <c:v>0.0</c:v>
                </c:pt>
                <c:pt idx="379">
                  <c:v>3.0</c:v>
                </c:pt>
                <c:pt idx="380">
                  <c:v>4.0</c:v>
                </c:pt>
                <c:pt idx="381">
                  <c:v>10.0</c:v>
                </c:pt>
                <c:pt idx="382">
                  <c:v>0.0</c:v>
                </c:pt>
                <c:pt idx="383">
                  <c:v>0.0</c:v>
                </c:pt>
                <c:pt idx="384">
                  <c:v>3.0</c:v>
                </c:pt>
                <c:pt idx="385">
                  <c:v>6.0</c:v>
                </c:pt>
                <c:pt idx="386">
                  <c:v>4.0</c:v>
                </c:pt>
                <c:pt idx="387">
                  <c:v>1.0</c:v>
                </c:pt>
                <c:pt idx="388">
                  <c:v>3.0</c:v>
                </c:pt>
                <c:pt idx="389">
                  <c:v>3.0</c:v>
                </c:pt>
                <c:pt idx="390">
                  <c:v>2.0</c:v>
                </c:pt>
                <c:pt idx="391">
                  <c:v>4.0</c:v>
                </c:pt>
                <c:pt idx="392">
                  <c:v>5.0</c:v>
                </c:pt>
                <c:pt idx="393">
                  <c:v>2.0</c:v>
                </c:pt>
                <c:pt idx="394">
                  <c:v>0.0</c:v>
                </c:pt>
                <c:pt idx="395">
                  <c:v>7.0</c:v>
                </c:pt>
                <c:pt idx="396">
                  <c:v>0.0</c:v>
                </c:pt>
                <c:pt idx="397">
                  <c:v>5.0</c:v>
                </c:pt>
                <c:pt idx="398">
                  <c:v>12.0</c:v>
                </c:pt>
                <c:pt idx="399">
                  <c:v>0.0</c:v>
                </c:pt>
                <c:pt idx="400">
                  <c:v>5.0</c:v>
                </c:pt>
                <c:pt idx="401">
                  <c:v>2.0</c:v>
                </c:pt>
                <c:pt idx="402">
                  <c:v>0.0</c:v>
                </c:pt>
                <c:pt idx="403">
                  <c:v>0.0</c:v>
                </c:pt>
                <c:pt idx="404">
                  <c:v>2.0</c:v>
                </c:pt>
                <c:pt idx="405">
                  <c:v>2.0</c:v>
                </c:pt>
                <c:pt idx="406">
                  <c:v>4.0</c:v>
                </c:pt>
                <c:pt idx="407">
                  <c:v>1.0</c:v>
                </c:pt>
                <c:pt idx="408">
                  <c:v>5.0</c:v>
                </c:pt>
                <c:pt idx="409">
                  <c:v>3.0</c:v>
                </c:pt>
                <c:pt idx="410">
                  <c:v>5.0</c:v>
                </c:pt>
                <c:pt idx="411">
                  <c:v>0.0</c:v>
                </c:pt>
                <c:pt idx="412">
                  <c:v>4.0</c:v>
                </c:pt>
                <c:pt idx="413">
                  <c:v>5.0</c:v>
                </c:pt>
                <c:pt idx="414">
                  <c:v>0.0</c:v>
                </c:pt>
                <c:pt idx="415">
                  <c:v>4.0</c:v>
                </c:pt>
                <c:pt idx="416">
                  <c:v>4.0</c:v>
                </c:pt>
                <c:pt idx="417">
                  <c:v>3.0</c:v>
                </c:pt>
                <c:pt idx="418">
                  <c:v>1.0</c:v>
                </c:pt>
                <c:pt idx="419">
                  <c:v>4.0</c:v>
                </c:pt>
                <c:pt idx="420">
                  <c:v>4.0</c:v>
                </c:pt>
                <c:pt idx="421">
                  <c:v>0.0</c:v>
                </c:pt>
                <c:pt idx="422">
                  <c:v>5.0</c:v>
                </c:pt>
                <c:pt idx="423">
                  <c:v>10.0</c:v>
                </c:pt>
                <c:pt idx="424">
                  <c:v>4.0</c:v>
                </c:pt>
                <c:pt idx="425">
                  <c:v>5.0</c:v>
                </c:pt>
                <c:pt idx="426">
                  <c:v>4.0</c:v>
                </c:pt>
                <c:pt idx="427">
                  <c:v>3.0</c:v>
                </c:pt>
                <c:pt idx="428">
                  <c:v>6.0</c:v>
                </c:pt>
                <c:pt idx="429">
                  <c:v>4.0</c:v>
                </c:pt>
                <c:pt idx="430">
                  <c:v>5.0</c:v>
                </c:pt>
                <c:pt idx="431">
                  <c:v>2.0</c:v>
                </c:pt>
                <c:pt idx="432">
                  <c:v>0.0</c:v>
                </c:pt>
                <c:pt idx="433">
                  <c:v>0.0</c:v>
                </c:pt>
                <c:pt idx="434">
                  <c:v>11.0</c:v>
                </c:pt>
                <c:pt idx="435">
                  <c:v>2.0</c:v>
                </c:pt>
                <c:pt idx="436">
                  <c:v>0.0</c:v>
                </c:pt>
                <c:pt idx="437">
                  <c:v>0.0</c:v>
                </c:pt>
                <c:pt idx="438">
                  <c:v>0.0</c:v>
                </c:pt>
                <c:pt idx="439">
                  <c:v>1.0</c:v>
                </c:pt>
                <c:pt idx="440">
                  <c:v>3.0</c:v>
                </c:pt>
                <c:pt idx="441">
                  <c:v>7.0</c:v>
                </c:pt>
                <c:pt idx="442">
                  <c:v>0.0</c:v>
                </c:pt>
                <c:pt idx="443">
                  <c:v>4.0</c:v>
                </c:pt>
                <c:pt idx="444">
                  <c:v>5.0</c:v>
                </c:pt>
                <c:pt idx="445">
                  <c:v>2.0</c:v>
                </c:pt>
                <c:pt idx="446">
                  <c:v>1.0</c:v>
                </c:pt>
                <c:pt idx="447">
                  <c:v>2.0</c:v>
                </c:pt>
                <c:pt idx="448">
                  <c:v>1.0</c:v>
                </c:pt>
                <c:pt idx="449">
                  <c:v>0.0</c:v>
                </c:pt>
                <c:pt idx="450">
                  <c:v>3.0</c:v>
                </c:pt>
                <c:pt idx="451">
                  <c:v>2.0</c:v>
                </c:pt>
                <c:pt idx="452">
                  <c:v>2.0</c:v>
                </c:pt>
                <c:pt idx="453">
                  <c:v>5.0</c:v>
                </c:pt>
                <c:pt idx="454">
                  <c:v>0.0</c:v>
                </c:pt>
                <c:pt idx="455">
                  <c:v>1.0</c:v>
                </c:pt>
                <c:pt idx="456">
                  <c:v>0.0</c:v>
                </c:pt>
                <c:pt idx="457">
                  <c:v>5.0</c:v>
                </c:pt>
                <c:pt idx="458">
                  <c:v>5.0</c:v>
                </c:pt>
                <c:pt idx="459">
                  <c:v>0.0</c:v>
                </c:pt>
                <c:pt idx="460">
                  <c:v>8.0</c:v>
                </c:pt>
                <c:pt idx="461">
                  <c:v>6.0</c:v>
                </c:pt>
                <c:pt idx="462">
                  <c:v>7.0</c:v>
                </c:pt>
                <c:pt idx="463">
                  <c:v>5.0</c:v>
                </c:pt>
                <c:pt idx="464">
                  <c:v>3.0</c:v>
                </c:pt>
                <c:pt idx="465">
                  <c:v>0.0</c:v>
                </c:pt>
                <c:pt idx="466">
                  <c:v>1.0</c:v>
                </c:pt>
                <c:pt idx="467">
                  <c:v>1.0</c:v>
                </c:pt>
                <c:pt idx="468">
                  <c:v>8.0</c:v>
                </c:pt>
                <c:pt idx="469">
                  <c:v>2.0</c:v>
                </c:pt>
                <c:pt idx="470">
                  <c:v>8.0</c:v>
                </c:pt>
                <c:pt idx="471">
                  <c:v>3.0</c:v>
                </c:pt>
                <c:pt idx="472">
                  <c:v>14.0</c:v>
                </c:pt>
                <c:pt idx="473">
                  <c:v>0.0</c:v>
                </c:pt>
                <c:pt idx="474">
                  <c:v>7.0</c:v>
                </c:pt>
                <c:pt idx="475">
                  <c:v>3.0</c:v>
                </c:pt>
                <c:pt idx="476">
                  <c:v>0.0</c:v>
                </c:pt>
                <c:pt idx="477">
                  <c:v>0.0</c:v>
                </c:pt>
                <c:pt idx="478">
                  <c:v>4.0</c:v>
                </c:pt>
                <c:pt idx="479">
                  <c:v>5.0</c:v>
                </c:pt>
                <c:pt idx="480">
                  <c:v>4.0</c:v>
                </c:pt>
                <c:pt idx="481">
                  <c:v>0.0</c:v>
                </c:pt>
                <c:pt idx="482">
                  <c:v>3.0</c:v>
                </c:pt>
                <c:pt idx="483">
                  <c:v>1.0</c:v>
                </c:pt>
                <c:pt idx="484">
                  <c:v>7.0</c:v>
                </c:pt>
                <c:pt idx="485">
                  <c:v>3.0</c:v>
                </c:pt>
                <c:pt idx="486">
                  <c:v>2.0</c:v>
                </c:pt>
                <c:pt idx="487">
                  <c:v>0.0</c:v>
                </c:pt>
                <c:pt idx="488">
                  <c:v>4.0</c:v>
                </c:pt>
                <c:pt idx="489">
                  <c:v>8.0</c:v>
                </c:pt>
                <c:pt idx="490">
                  <c:v>5.0</c:v>
                </c:pt>
                <c:pt idx="491">
                  <c:v>2.0</c:v>
                </c:pt>
                <c:pt idx="492">
                  <c:v>3.0</c:v>
                </c:pt>
                <c:pt idx="493">
                  <c:v>3.0</c:v>
                </c:pt>
                <c:pt idx="494">
                  <c:v>4.0</c:v>
                </c:pt>
                <c:pt idx="495">
                  <c:v>4.0</c:v>
                </c:pt>
                <c:pt idx="496">
                  <c:v>3.0</c:v>
                </c:pt>
                <c:pt idx="497">
                  <c:v>0.0</c:v>
                </c:pt>
                <c:pt idx="498">
                  <c:v>7.0</c:v>
                </c:pt>
                <c:pt idx="499">
                  <c:v>0.0</c:v>
                </c:pt>
                <c:pt idx="500">
                  <c:v>4.0</c:v>
                </c:pt>
                <c:pt idx="501">
                  <c:v>5.0</c:v>
                </c:pt>
                <c:pt idx="502">
                  <c:v>4.0</c:v>
                </c:pt>
                <c:pt idx="503">
                  <c:v>0.0</c:v>
                </c:pt>
                <c:pt idx="504">
                  <c:v>3.0</c:v>
                </c:pt>
                <c:pt idx="505">
                  <c:v>3.0</c:v>
                </c:pt>
                <c:pt idx="506">
                  <c:v>0.0</c:v>
                </c:pt>
                <c:pt idx="507">
                  <c:v>8.0</c:v>
                </c:pt>
                <c:pt idx="508">
                  <c:v>1.0</c:v>
                </c:pt>
                <c:pt idx="509">
                  <c:v>0.0</c:v>
                </c:pt>
                <c:pt idx="510">
                  <c:v>0.0</c:v>
                </c:pt>
                <c:pt idx="511">
                  <c:v>6.0</c:v>
                </c:pt>
                <c:pt idx="512">
                  <c:v>0.0</c:v>
                </c:pt>
                <c:pt idx="513">
                  <c:v>6.0</c:v>
                </c:pt>
                <c:pt idx="514">
                  <c:v>0.0</c:v>
                </c:pt>
                <c:pt idx="515">
                  <c:v>10.0</c:v>
                </c:pt>
                <c:pt idx="516">
                  <c:v>2.0</c:v>
                </c:pt>
                <c:pt idx="517">
                  <c:v>0.0</c:v>
                </c:pt>
                <c:pt idx="518">
                  <c:v>0.0</c:v>
                </c:pt>
                <c:pt idx="519">
                  <c:v>0.0</c:v>
                </c:pt>
                <c:pt idx="520">
                  <c:v>0.0</c:v>
                </c:pt>
                <c:pt idx="521">
                  <c:v>4.0</c:v>
                </c:pt>
                <c:pt idx="522">
                  <c:v>2.0</c:v>
                </c:pt>
                <c:pt idx="523">
                  <c:v>3.0</c:v>
                </c:pt>
                <c:pt idx="524">
                  <c:v>5.0</c:v>
                </c:pt>
                <c:pt idx="525">
                  <c:v>9.0</c:v>
                </c:pt>
                <c:pt idx="526">
                  <c:v>0.0</c:v>
                </c:pt>
                <c:pt idx="527">
                  <c:v>6.0</c:v>
                </c:pt>
                <c:pt idx="528">
                  <c:v>4.0</c:v>
                </c:pt>
                <c:pt idx="529">
                  <c:v>11.0</c:v>
                </c:pt>
                <c:pt idx="530">
                  <c:v>6.0</c:v>
                </c:pt>
                <c:pt idx="531">
                  <c:v>0.0</c:v>
                </c:pt>
                <c:pt idx="532">
                  <c:v>4.0</c:v>
                </c:pt>
                <c:pt idx="533">
                  <c:v>4.0</c:v>
                </c:pt>
                <c:pt idx="534">
                  <c:v>2.0</c:v>
                </c:pt>
                <c:pt idx="535">
                  <c:v>3.0</c:v>
                </c:pt>
                <c:pt idx="536">
                  <c:v>0.0</c:v>
                </c:pt>
                <c:pt idx="537">
                  <c:v>0.0</c:v>
                </c:pt>
                <c:pt idx="538">
                  <c:v>0.0</c:v>
                </c:pt>
                <c:pt idx="539">
                  <c:v>4.0</c:v>
                </c:pt>
                <c:pt idx="540">
                  <c:v>1.0</c:v>
                </c:pt>
                <c:pt idx="541">
                  <c:v>2.0</c:v>
                </c:pt>
                <c:pt idx="542">
                  <c:v>3.0</c:v>
                </c:pt>
                <c:pt idx="543">
                  <c:v>1.0</c:v>
                </c:pt>
                <c:pt idx="544">
                  <c:v>1.0</c:v>
                </c:pt>
                <c:pt idx="545">
                  <c:v>2.0</c:v>
                </c:pt>
                <c:pt idx="546">
                  <c:v>5.0</c:v>
                </c:pt>
                <c:pt idx="547">
                  <c:v>3.0</c:v>
                </c:pt>
                <c:pt idx="548">
                  <c:v>1.0</c:v>
                </c:pt>
                <c:pt idx="549">
                  <c:v>6.0</c:v>
                </c:pt>
                <c:pt idx="550">
                  <c:v>1.0</c:v>
                </c:pt>
                <c:pt idx="551">
                  <c:v>8.0</c:v>
                </c:pt>
                <c:pt idx="552">
                  <c:v>4.0</c:v>
                </c:pt>
                <c:pt idx="553">
                  <c:v>1.0</c:v>
                </c:pt>
                <c:pt idx="554">
                  <c:v>6.0</c:v>
                </c:pt>
                <c:pt idx="555">
                  <c:v>6.0</c:v>
                </c:pt>
                <c:pt idx="556">
                  <c:v>1.0</c:v>
                </c:pt>
                <c:pt idx="557">
                  <c:v>8.0</c:v>
                </c:pt>
                <c:pt idx="558">
                  <c:v>3.0</c:v>
                </c:pt>
                <c:pt idx="559">
                  <c:v>4.0</c:v>
                </c:pt>
                <c:pt idx="560">
                  <c:v>3.0</c:v>
                </c:pt>
                <c:pt idx="561">
                  <c:v>1.0</c:v>
                </c:pt>
                <c:pt idx="562">
                  <c:v>0.0</c:v>
                </c:pt>
                <c:pt idx="563">
                  <c:v>0.0</c:v>
                </c:pt>
                <c:pt idx="564">
                  <c:v>3.0</c:v>
                </c:pt>
                <c:pt idx="565">
                  <c:v>7.0</c:v>
                </c:pt>
                <c:pt idx="566">
                  <c:v>2.0</c:v>
                </c:pt>
                <c:pt idx="567">
                  <c:v>1.0</c:v>
                </c:pt>
                <c:pt idx="568">
                  <c:v>7.0</c:v>
                </c:pt>
                <c:pt idx="569">
                  <c:v>0.0</c:v>
                </c:pt>
                <c:pt idx="570">
                  <c:v>5.0</c:v>
                </c:pt>
                <c:pt idx="571">
                  <c:v>4.0</c:v>
                </c:pt>
                <c:pt idx="572">
                  <c:v>3.0</c:v>
                </c:pt>
                <c:pt idx="573">
                  <c:v>0.0</c:v>
                </c:pt>
                <c:pt idx="574">
                  <c:v>8.0</c:v>
                </c:pt>
                <c:pt idx="575">
                  <c:v>2.0</c:v>
                </c:pt>
                <c:pt idx="576">
                  <c:v>1.0</c:v>
                </c:pt>
                <c:pt idx="577">
                  <c:v>6.0</c:v>
                </c:pt>
                <c:pt idx="578">
                  <c:v>6.0</c:v>
                </c:pt>
                <c:pt idx="579">
                  <c:v>0.0</c:v>
                </c:pt>
                <c:pt idx="580">
                  <c:v>5.0</c:v>
                </c:pt>
                <c:pt idx="581">
                  <c:v>3.0</c:v>
                </c:pt>
                <c:pt idx="582">
                  <c:v>0.0</c:v>
                </c:pt>
                <c:pt idx="583">
                  <c:v>0.0</c:v>
                </c:pt>
                <c:pt idx="584">
                  <c:v>2.0</c:v>
                </c:pt>
                <c:pt idx="585">
                  <c:v>2.0</c:v>
                </c:pt>
                <c:pt idx="586">
                  <c:v>0.0</c:v>
                </c:pt>
                <c:pt idx="587">
                  <c:v>5.0</c:v>
                </c:pt>
                <c:pt idx="588">
                  <c:v>5.0</c:v>
                </c:pt>
                <c:pt idx="589">
                  <c:v>2.0</c:v>
                </c:pt>
                <c:pt idx="590">
                  <c:v>6.0</c:v>
                </c:pt>
                <c:pt idx="591">
                  <c:v>0.0</c:v>
                </c:pt>
                <c:pt idx="592">
                  <c:v>7.0</c:v>
                </c:pt>
                <c:pt idx="593">
                  <c:v>6.0</c:v>
                </c:pt>
                <c:pt idx="594">
                  <c:v>1.0</c:v>
                </c:pt>
                <c:pt idx="595">
                  <c:v>0.0</c:v>
                </c:pt>
                <c:pt idx="596">
                  <c:v>8.0</c:v>
                </c:pt>
                <c:pt idx="597">
                  <c:v>0.0</c:v>
                </c:pt>
                <c:pt idx="598">
                  <c:v>2.0</c:v>
                </c:pt>
                <c:pt idx="599">
                  <c:v>0.0</c:v>
                </c:pt>
                <c:pt idx="600">
                  <c:v>1.0</c:v>
                </c:pt>
                <c:pt idx="601">
                  <c:v>0.0</c:v>
                </c:pt>
                <c:pt idx="602">
                  <c:v>7.0</c:v>
                </c:pt>
                <c:pt idx="603">
                  <c:v>5.0</c:v>
                </c:pt>
                <c:pt idx="604">
                  <c:v>2.0</c:v>
                </c:pt>
                <c:pt idx="605">
                  <c:v>11.0</c:v>
                </c:pt>
                <c:pt idx="606">
                  <c:v>0.0</c:v>
                </c:pt>
                <c:pt idx="607">
                  <c:v>0.0</c:v>
                </c:pt>
                <c:pt idx="608">
                  <c:v>0.0</c:v>
                </c:pt>
                <c:pt idx="609">
                  <c:v>19.0</c:v>
                </c:pt>
                <c:pt idx="610">
                  <c:v>3.0</c:v>
                </c:pt>
                <c:pt idx="611">
                  <c:v>2.0</c:v>
                </c:pt>
                <c:pt idx="612">
                  <c:v>5.0</c:v>
                </c:pt>
                <c:pt idx="613">
                  <c:v>2.0</c:v>
                </c:pt>
                <c:pt idx="614">
                  <c:v>0.0</c:v>
                </c:pt>
                <c:pt idx="615">
                  <c:v>0.0</c:v>
                </c:pt>
                <c:pt idx="616">
                  <c:v>5.0</c:v>
                </c:pt>
                <c:pt idx="617">
                  <c:v>6.0</c:v>
                </c:pt>
                <c:pt idx="618">
                  <c:v>2.0</c:v>
                </c:pt>
                <c:pt idx="619">
                  <c:v>8.0</c:v>
                </c:pt>
                <c:pt idx="620">
                  <c:v>3.0</c:v>
                </c:pt>
                <c:pt idx="621">
                  <c:v>9.0</c:v>
                </c:pt>
                <c:pt idx="622">
                  <c:v>0.0</c:v>
                </c:pt>
                <c:pt idx="623">
                  <c:v>6.0</c:v>
                </c:pt>
                <c:pt idx="624">
                  <c:v>0.0</c:v>
                </c:pt>
                <c:pt idx="625">
                  <c:v>0.0</c:v>
                </c:pt>
                <c:pt idx="626">
                  <c:v>1.0</c:v>
                </c:pt>
                <c:pt idx="627">
                  <c:v>2.0</c:v>
                </c:pt>
                <c:pt idx="628">
                  <c:v>1.0</c:v>
                </c:pt>
                <c:pt idx="629">
                  <c:v>2.0</c:v>
                </c:pt>
                <c:pt idx="630">
                  <c:v>0.0</c:v>
                </c:pt>
                <c:pt idx="631">
                  <c:v>2.0</c:v>
                </c:pt>
                <c:pt idx="632">
                  <c:v>0.0</c:v>
                </c:pt>
                <c:pt idx="633">
                  <c:v>3.0</c:v>
                </c:pt>
                <c:pt idx="634">
                  <c:v>1.0</c:v>
                </c:pt>
                <c:pt idx="635">
                  <c:v>0.0</c:v>
                </c:pt>
                <c:pt idx="636">
                  <c:v>5.0</c:v>
                </c:pt>
                <c:pt idx="637">
                  <c:v>3.0</c:v>
                </c:pt>
                <c:pt idx="638">
                  <c:v>1.0</c:v>
                </c:pt>
                <c:pt idx="639">
                  <c:v>4.0</c:v>
                </c:pt>
                <c:pt idx="640">
                  <c:v>2.0</c:v>
                </c:pt>
                <c:pt idx="641">
                  <c:v>3.0</c:v>
                </c:pt>
                <c:pt idx="642">
                  <c:v>0.0</c:v>
                </c:pt>
                <c:pt idx="643">
                  <c:v>4.0</c:v>
                </c:pt>
                <c:pt idx="644">
                  <c:v>0.0</c:v>
                </c:pt>
                <c:pt idx="645">
                  <c:v>5.0</c:v>
                </c:pt>
                <c:pt idx="646">
                  <c:v>0.0</c:v>
                </c:pt>
                <c:pt idx="647">
                  <c:v>3.0</c:v>
                </c:pt>
                <c:pt idx="648">
                  <c:v>0.0</c:v>
                </c:pt>
                <c:pt idx="649">
                  <c:v>0.0</c:v>
                </c:pt>
                <c:pt idx="650">
                  <c:v>1.0</c:v>
                </c:pt>
                <c:pt idx="651">
                  <c:v>9.0</c:v>
                </c:pt>
                <c:pt idx="652">
                  <c:v>2.0</c:v>
                </c:pt>
                <c:pt idx="653">
                  <c:v>1.0</c:v>
                </c:pt>
                <c:pt idx="654">
                  <c:v>3.0</c:v>
                </c:pt>
                <c:pt idx="655">
                  <c:v>7.0</c:v>
                </c:pt>
                <c:pt idx="656">
                  <c:v>6.0</c:v>
                </c:pt>
                <c:pt idx="657">
                  <c:v>6.0</c:v>
                </c:pt>
                <c:pt idx="658">
                  <c:v>1.0</c:v>
                </c:pt>
                <c:pt idx="659">
                  <c:v>5.0</c:v>
                </c:pt>
                <c:pt idx="660">
                  <c:v>1.0</c:v>
                </c:pt>
                <c:pt idx="661">
                  <c:v>6.0</c:v>
                </c:pt>
                <c:pt idx="662">
                  <c:v>4.0</c:v>
                </c:pt>
                <c:pt idx="663">
                  <c:v>0.0</c:v>
                </c:pt>
                <c:pt idx="664">
                  <c:v>8.0</c:v>
                </c:pt>
                <c:pt idx="665">
                  <c:v>4.0</c:v>
                </c:pt>
                <c:pt idx="666">
                  <c:v>0.0</c:v>
                </c:pt>
                <c:pt idx="667">
                  <c:v>5.0</c:v>
                </c:pt>
                <c:pt idx="668">
                  <c:v>0.0</c:v>
                </c:pt>
                <c:pt idx="669">
                  <c:v>0.0</c:v>
                </c:pt>
                <c:pt idx="670">
                  <c:v>2.0</c:v>
                </c:pt>
                <c:pt idx="671">
                  <c:v>3.0</c:v>
                </c:pt>
                <c:pt idx="672">
                  <c:v>1.0</c:v>
                </c:pt>
                <c:pt idx="673">
                  <c:v>0.0</c:v>
                </c:pt>
                <c:pt idx="674">
                  <c:v>9.0</c:v>
                </c:pt>
                <c:pt idx="675">
                  <c:v>2.0</c:v>
                </c:pt>
                <c:pt idx="676">
                  <c:v>5.0</c:v>
                </c:pt>
                <c:pt idx="677">
                  <c:v>1.0</c:v>
                </c:pt>
                <c:pt idx="678">
                  <c:v>4.0</c:v>
                </c:pt>
                <c:pt idx="679">
                  <c:v>0.0</c:v>
                </c:pt>
                <c:pt idx="680">
                  <c:v>3.0</c:v>
                </c:pt>
                <c:pt idx="681">
                  <c:v>11.0</c:v>
                </c:pt>
                <c:pt idx="682">
                  <c:v>5.0</c:v>
                </c:pt>
                <c:pt idx="683">
                  <c:v>0.0</c:v>
                </c:pt>
                <c:pt idx="684">
                  <c:v>0.0</c:v>
                </c:pt>
                <c:pt idx="685">
                  <c:v>5.0</c:v>
                </c:pt>
                <c:pt idx="686">
                  <c:v>10.0</c:v>
                </c:pt>
                <c:pt idx="687">
                  <c:v>2.0</c:v>
                </c:pt>
                <c:pt idx="688">
                  <c:v>0.0</c:v>
                </c:pt>
                <c:pt idx="689">
                  <c:v>4.0</c:v>
                </c:pt>
                <c:pt idx="690">
                  <c:v>2.0</c:v>
                </c:pt>
                <c:pt idx="691">
                  <c:v>13.0</c:v>
                </c:pt>
                <c:pt idx="692">
                  <c:v>1.0</c:v>
                </c:pt>
                <c:pt idx="693">
                  <c:v>0.0</c:v>
                </c:pt>
                <c:pt idx="694">
                  <c:v>4.0</c:v>
                </c:pt>
                <c:pt idx="695">
                  <c:v>9.0</c:v>
                </c:pt>
                <c:pt idx="696">
                  <c:v>3.0</c:v>
                </c:pt>
                <c:pt idx="697">
                  <c:v>1.0</c:v>
                </c:pt>
                <c:pt idx="698">
                  <c:v>2.0</c:v>
                </c:pt>
                <c:pt idx="699">
                  <c:v>0.0</c:v>
                </c:pt>
                <c:pt idx="700">
                  <c:v>7.0</c:v>
                </c:pt>
                <c:pt idx="701">
                  <c:v>2.0</c:v>
                </c:pt>
                <c:pt idx="702">
                  <c:v>0.0</c:v>
                </c:pt>
                <c:pt idx="703">
                  <c:v>19.0</c:v>
                </c:pt>
                <c:pt idx="704">
                  <c:v>0.0</c:v>
                </c:pt>
                <c:pt idx="705">
                  <c:v>4.0</c:v>
                </c:pt>
                <c:pt idx="706">
                  <c:v>7.0</c:v>
                </c:pt>
                <c:pt idx="707">
                  <c:v>1.0</c:v>
                </c:pt>
                <c:pt idx="708">
                  <c:v>1.0</c:v>
                </c:pt>
                <c:pt idx="709">
                  <c:v>0.0</c:v>
                </c:pt>
                <c:pt idx="710">
                  <c:v>0.0</c:v>
                </c:pt>
                <c:pt idx="711">
                  <c:v>0.0</c:v>
                </c:pt>
                <c:pt idx="712">
                  <c:v>6.0</c:v>
                </c:pt>
                <c:pt idx="713">
                  <c:v>5.0</c:v>
                </c:pt>
                <c:pt idx="714">
                  <c:v>3.0</c:v>
                </c:pt>
                <c:pt idx="715">
                  <c:v>6.0</c:v>
                </c:pt>
                <c:pt idx="716">
                  <c:v>18.0</c:v>
                </c:pt>
                <c:pt idx="717">
                  <c:v>4.0</c:v>
                </c:pt>
                <c:pt idx="718">
                  <c:v>3.0</c:v>
                </c:pt>
                <c:pt idx="719">
                  <c:v>10.0</c:v>
                </c:pt>
                <c:pt idx="720">
                  <c:v>4.0</c:v>
                </c:pt>
                <c:pt idx="721">
                  <c:v>4.0</c:v>
                </c:pt>
                <c:pt idx="722">
                  <c:v>0.0</c:v>
                </c:pt>
                <c:pt idx="723">
                  <c:v>2.0</c:v>
                </c:pt>
                <c:pt idx="724">
                  <c:v>0.0</c:v>
                </c:pt>
                <c:pt idx="725">
                  <c:v>1.0</c:v>
                </c:pt>
                <c:pt idx="726">
                  <c:v>0.0</c:v>
                </c:pt>
                <c:pt idx="727">
                  <c:v>0.0</c:v>
                </c:pt>
                <c:pt idx="728">
                  <c:v>5.0</c:v>
                </c:pt>
                <c:pt idx="729">
                  <c:v>9.0</c:v>
                </c:pt>
                <c:pt idx="730">
                  <c:v>0.0</c:v>
                </c:pt>
                <c:pt idx="731">
                  <c:v>1.0</c:v>
                </c:pt>
                <c:pt idx="732">
                  <c:v>0.0</c:v>
                </c:pt>
                <c:pt idx="733">
                  <c:v>0.0</c:v>
                </c:pt>
                <c:pt idx="734">
                  <c:v>0.0</c:v>
                </c:pt>
                <c:pt idx="735">
                  <c:v>3.0</c:v>
                </c:pt>
                <c:pt idx="736">
                  <c:v>2.0</c:v>
                </c:pt>
                <c:pt idx="737">
                  <c:v>15.0</c:v>
                </c:pt>
                <c:pt idx="738">
                  <c:v>19.0</c:v>
                </c:pt>
                <c:pt idx="739">
                  <c:v>2.0</c:v>
                </c:pt>
                <c:pt idx="740">
                  <c:v>0.0</c:v>
                </c:pt>
                <c:pt idx="741">
                  <c:v>0.0</c:v>
                </c:pt>
                <c:pt idx="742">
                  <c:v>7.0</c:v>
                </c:pt>
                <c:pt idx="743">
                  <c:v>0.0</c:v>
                </c:pt>
                <c:pt idx="744">
                  <c:v>5.0</c:v>
                </c:pt>
                <c:pt idx="745">
                  <c:v>3.0</c:v>
                </c:pt>
                <c:pt idx="746">
                  <c:v>6.0</c:v>
                </c:pt>
                <c:pt idx="747">
                  <c:v>0.0</c:v>
                </c:pt>
                <c:pt idx="748">
                  <c:v>0.0</c:v>
                </c:pt>
                <c:pt idx="749">
                  <c:v>0.0</c:v>
                </c:pt>
                <c:pt idx="750">
                  <c:v>4.0</c:v>
                </c:pt>
                <c:pt idx="751">
                  <c:v>5.0</c:v>
                </c:pt>
                <c:pt idx="752">
                  <c:v>5.0</c:v>
                </c:pt>
                <c:pt idx="753">
                  <c:v>2.0</c:v>
                </c:pt>
                <c:pt idx="754">
                  <c:v>4.0</c:v>
                </c:pt>
                <c:pt idx="755">
                  <c:v>6.0</c:v>
                </c:pt>
                <c:pt idx="756">
                  <c:v>13.0</c:v>
                </c:pt>
                <c:pt idx="757">
                  <c:v>7.0</c:v>
                </c:pt>
                <c:pt idx="758">
                  <c:v>0.0</c:v>
                </c:pt>
                <c:pt idx="759">
                  <c:v>0.0</c:v>
                </c:pt>
                <c:pt idx="760">
                  <c:v>4.0</c:v>
                </c:pt>
                <c:pt idx="761">
                  <c:v>8.0</c:v>
                </c:pt>
                <c:pt idx="762">
                  <c:v>5.0</c:v>
                </c:pt>
                <c:pt idx="763">
                  <c:v>6.0</c:v>
                </c:pt>
                <c:pt idx="764">
                  <c:v>5.0</c:v>
                </c:pt>
                <c:pt idx="765">
                  <c:v>0.0</c:v>
                </c:pt>
                <c:pt idx="766">
                  <c:v>1.0</c:v>
                </c:pt>
                <c:pt idx="767">
                  <c:v>5.0</c:v>
                </c:pt>
                <c:pt idx="768">
                  <c:v>3.0</c:v>
                </c:pt>
                <c:pt idx="769">
                  <c:v>0.0</c:v>
                </c:pt>
                <c:pt idx="770">
                  <c:v>0.0</c:v>
                </c:pt>
                <c:pt idx="771">
                  <c:v>3.0</c:v>
                </c:pt>
                <c:pt idx="772">
                  <c:v>0.0</c:v>
                </c:pt>
                <c:pt idx="773">
                  <c:v>3.0</c:v>
                </c:pt>
                <c:pt idx="774">
                  <c:v>0.0</c:v>
                </c:pt>
                <c:pt idx="775">
                  <c:v>0.0</c:v>
                </c:pt>
                <c:pt idx="776">
                  <c:v>1.0</c:v>
                </c:pt>
                <c:pt idx="777">
                  <c:v>2.0</c:v>
                </c:pt>
                <c:pt idx="778">
                  <c:v>4.0</c:v>
                </c:pt>
                <c:pt idx="779">
                  <c:v>4.0</c:v>
                </c:pt>
                <c:pt idx="780">
                  <c:v>1.0</c:v>
                </c:pt>
                <c:pt idx="781">
                  <c:v>3.0</c:v>
                </c:pt>
                <c:pt idx="782">
                  <c:v>7.0</c:v>
                </c:pt>
                <c:pt idx="783">
                  <c:v>5.0</c:v>
                </c:pt>
                <c:pt idx="784">
                  <c:v>3.0</c:v>
                </c:pt>
                <c:pt idx="785">
                  <c:v>7.0</c:v>
                </c:pt>
                <c:pt idx="786">
                  <c:v>1.0</c:v>
                </c:pt>
                <c:pt idx="787">
                  <c:v>7.0</c:v>
                </c:pt>
                <c:pt idx="788">
                  <c:v>2.0</c:v>
                </c:pt>
                <c:pt idx="789">
                  <c:v>7.0</c:v>
                </c:pt>
                <c:pt idx="790">
                  <c:v>6.0</c:v>
                </c:pt>
                <c:pt idx="791">
                  <c:v>4.0</c:v>
                </c:pt>
                <c:pt idx="792">
                  <c:v>9.0</c:v>
                </c:pt>
                <c:pt idx="793">
                  <c:v>2.0</c:v>
                </c:pt>
                <c:pt idx="794">
                  <c:v>0.0</c:v>
                </c:pt>
                <c:pt idx="795">
                  <c:v>16.0</c:v>
                </c:pt>
                <c:pt idx="796">
                  <c:v>6.0</c:v>
                </c:pt>
                <c:pt idx="797">
                  <c:v>10.0</c:v>
                </c:pt>
                <c:pt idx="798">
                  <c:v>1.0</c:v>
                </c:pt>
                <c:pt idx="799">
                  <c:v>0.0</c:v>
                </c:pt>
                <c:pt idx="800">
                  <c:v>3.0</c:v>
                </c:pt>
                <c:pt idx="801">
                  <c:v>2.0</c:v>
                </c:pt>
                <c:pt idx="802">
                  <c:v>0.0</c:v>
                </c:pt>
                <c:pt idx="803">
                  <c:v>0.0</c:v>
                </c:pt>
                <c:pt idx="804">
                  <c:v>4.0</c:v>
                </c:pt>
                <c:pt idx="805">
                  <c:v>6.0</c:v>
                </c:pt>
                <c:pt idx="806">
                  <c:v>1.0</c:v>
                </c:pt>
                <c:pt idx="807">
                  <c:v>0.0</c:v>
                </c:pt>
                <c:pt idx="808">
                  <c:v>3.0</c:v>
                </c:pt>
                <c:pt idx="809">
                  <c:v>0.0</c:v>
                </c:pt>
                <c:pt idx="810">
                  <c:v>2.0</c:v>
                </c:pt>
                <c:pt idx="811">
                  <c:v>2.0</c:v>
                </c:pt>
                <c:pt idx="812">
                  <c:v>1.0</c:v>
                </c:pt>
                <c:pt idx="813">
                  <c:v>9.0</c:v>
                </c:pt>
                <c:pt idx="814">
                  <c:v>0.0</c:v>
                </c:pt>
                <c:pt idx="815">
                  <c:v>4.0</c:v>
                </c:pt>
                <c:pt idx="816">
                  <c:v>0.0</c:v>
                </c:pt>
                <c:pt idx="817">
                  <c:v>4.0</c:v>
                </c:pt>
                <c:pt idx="818">
                  <c:v>8.0</c:v>
                </c:pt>
                <c:pt idx="819">
                  <c:v>0.0</c:v>
                </c:pt>
                <c:pt idx="820">
                  <c:v>1.0</c:v>
                </c:pt>
                <c:pt idx="821">
                  <c:v>1.0</c:v>
                </c:pt>
                <c:pt idx="822">
                  <c:v>3.0</c:v>
                </c:pt>
                <c:pt idx="823">
                  <c:v>0.0</c:v>
                </c:pt>
                <c:pt idx="824">
                  <c:v>1.0</c:v>
                </c:pt>
                <c:pt idx="825">
                  <c:v>1.0</c:v>
                </c:pt>
                <c:pt idx="826">
                  <c:v>0.0</c:v>
                </c:pt>
                <c:pt idx="827">
                  <c:v>19.0</c:v>
                </c:pt>
                <c:pt idx="828">
                  <c:v>3.0</c:v>
                </c:pt>
                <c:pt idx="829">
                  <c:v>3.0</c:v>
                </c:pt>
                <c:pt idx="830">
                  <c:v>5.0</c:v>
                </c:pt>
                <c:pt idx="831">
                  <c:v>8.0</c:v>
                </c:pt>
                <c:pt idx="832">
                  <c:v>5.0</c:v>
                </c:pt>
                <c:pt idx="833">
                  <c:v>2.0</c:v>
                </c:pt>
                <c:pt idx="834">
                  <c:v>2.0</c:v>
                </c:pt>
                <c:pt idx="835">
                  <c:v>6.0</c:v>
                </c:pt>
                <c:pt idx="836">
                  <c:v>1.0</c:v>
                </c:pt>
                <c:pt idx="837">
                  <c:v>8.0</c:v>
                </c:pt>
                <c:pt idx="838">
                  <c:v>5.0</c:v>
                </c:pt>
                <c:pt idx="839">
                  <c:v>3.0</c:v>
                </c:pt>
                <c:pt idx="840">
                  <c:v>0.0</c:v>
                </c:pt>
                <c:pt idx="841">
                  <c:v>9.0</c:v>
                </c:pt>
                <c:pt idx="842">
                  <c:v>2.0</c:v>
                </c:pt>
                <c:pt idx="843">
                  <c:v>2.0</c:v>
                </c:pt>
                <c:pt idx="844">
                  <c:v>1.0</c:v>
                </c:pt>
                <c:pt idx="845">
                  <c:v>3.0</c:v>
                </c:pt>
                <c:pt idx="846">
                  <c:v>3.0</c:v>
                </c:pt>
                <c:pt idx="847">
                  <c:v>10.0</c:v>
                </c:pt>
                <c:pt idx="848">
                  <c:v>0.0</c:v>
                </c:pt>
                <c:pt idx="849">
                  <c:v>0.0</c:v>
                </c:pt>
                <c:pt idx="850">
                  <c:v>12.0</c:v>
                </c:pt>
                <c:pt idx="851">
                  <c:v>7.0</c:v>
                </c:pt>
                <c:pt idx="852">
                  <c:v>2.0</c:v>
                </c:pt>
                <c:pt idx="853">
                  <c:v>0.0</c:v>
                </c:pt>
                <c:pt idx="854">
                  <c:v>3.0</c:v>
                </c:pt>
                <c:pt idx="855">
                  <c:v>0.0</c:v>
                </c:pt>
                <c:pt idx="856">
                  <c:v>3.0</c:v>
                </c:pt>
                <c:pt idx="857">
                  <c:v>1.0</c:v>
                </c:pt>
                <c:pt idx="858">
                  <c:v>4.0</c:v>
                </c:pt>
                <c:pt idx="859">
                  <c:v>5.0</c:v>
                </c:pt>
                <c:pt idx="860">
                  <c:v>0.0</c:v>
                </c:pt>
                <c:pt idx="861">
                  <c:v>12.0</c:v>
                </c:pt>
                <c:pt idx="862">
                  <c:v>10.0</c:v>
                </c:pt>
                <c:pt idx="863">
                  <c:v>0.0</c:v>
                </c:pt>
                <c:pt idx="864">
                  <c:v>7.0</c:v>
                </c:pt>
                <c:pt idx="865">
                  <c:v>7.0</c:v>
                </c:pt>
                <c:pt idx="866">
                  <c:v>6.0</c:v>
                </c:pt>
                <c:pt idx="867">
                  <c:v>2.0</c:v>
                </c:pt>
                <c:pt idx="868">
                  <c:v>5.0</c:v>
                </c:pt>
                <c:pt idx="869">
                  <c:v>5.0</c:v>
                </c:pt>
                <c:pt idx="870">
                  <c:v>1.0</c:v>
                </c:pt>
                <c:pt idx="871">
                  <c:v>4.0</c:v>
                </c:pt>
                <c:pt idx="872">
                  <c:v>2.0</c:v>
                </c:pt>
                <c:pt idx="873">
                  <c:v>1.0</c:v>
                </c:pt>
                <c:pt idx="874">
                  <c:v>4.0</c:v>
                </c:pt>
                <c:pt idx="875">
                  <c:v>0.0</c:v>
                </c:pt>
                <c:pt idx="876">
                  <c:v>4.0</c:v>
                </c:pt>
                <c:pt idx="877">
                  <c:v>16.0</c:v>
                </c:pt>
                <c:pt idx="878">
                  <c:v>0.0</c:v>
                </c:pt>
                <c:pt idx="879">
                  <c:v>18.0</c:v>
                </c:pt>
                <c:pt idx="880">
                  <c:v>3.0</c:v>
                </c:pt>
                <c:pt idx="881">
                  <c:v>3.0</c:v>
                </c:pt>
                <c:pt idx="882">
                  <c:v>0.0</c:v>
                </c:pt>
                <c:pt idx="883">
                  <c:v>2.0</c:v>
                </c:pt>
                <c:pt idx="884">
                  <c:v>2.0</c:v>
                </c:pt>
                <c:pt idx="885">
                  <c:v>6.0</c:v>
                </c:pt>
                <c:pt idx="886">
                  <c:v>3.0</c:v>
                </c:pt>
                <c:pt idx="887">
                  <c:v>1.0</c:v>
                </c:pt>
                <c:pt idx="888">
                  <c:v>2.0</c:v>
                </c:pt>
                <c:pt idx="889">
                  <c:v>7.0</c:v>
                </c:pt>
                <c:pt idx="890">
                  <c:v>5.0</c:v>
                </c:pt>
                <c:pt idx="891">
                  <c:v>2.0</c:v>
                </c:pt>
                <c:pt idx="892">
                  <c:v>0.0</c:v>
                </c:pt>
                <c:pt idx="893">
                  <c:v>19.0</c:v>
                </c:pt>
                <c:pt idx="894">
                  <c:v>4.0</c:v>
                </c:pt>
                <c:pt idx="895">
                  <c:v>19.0</c:v>
                </c:pt>
                <c:pt idx="896">
                  <c:v>2.0</c:v>
                </c:pt>
                <c:pt idx="897">
                  <c:v>3.0</c:v>
                </c:pt>
                <c:pt idx="898">
                  <c:v>0.0</c:v>
                </c:pt>
                <c:pt idx="899">
                  <c:v>0.0</c:v>
                </c:pt>
                <c:pt idx="900">
                  <c:v>3.0</c:v>
                </c:pt>
                <c:pt idx="901">
                  <c:v>5.0</c:v>
                </c:pt>
                <c:pt idx="902">
                  <c:v>0.0</c:v>
                </c:pt>
                <c:pt idx="903">
                  <c:v>4.0</c:v>
                </c:pt>
                <c:pt idx="904">
                  <c:v>0.0</c:v>
                </c:pt>
                <c:pt idx="905">
                  <c:v>1.0</c:v>
                </c:pt>
                <c:pt idx="906">
                  <c:v>0.0</c:v>
                </c:pt>
                <c:pt idx="907">
                  <c:v>8.0</c:v>
                </c:pt>
                <c:pt idx="908">
                  <c:v>0.0</c:v>
                </c:pt>
                <c:pt idx="909">
                  <c:v>5.0</c:v>
                </c:pt>
                <c:pt idx="910">
                  <c:v>0.0</c:v>
                </c:pt>
                <c:pt idx="911">
                  <c:v>0.0</c:v>
                </c:pt>
                <c:pt idx="912">
                  <c:v>19.0</c:v>
                </c:pt>
                <c:pt idx="913">
                  <c:v>4.0</c:v>
                </c:pt>
                <c:pt idx="914">
                  <c:v>0.0</c:v>
                </c:pt>
                <c:pt idx="915">
                  <c:v>5.0</c:v>
                </c:pt>
                <c:pt idx="916">
                  <c:v>0.0</c:v>
                </c:pt>
                <c:pt idx="917">
                  <c:v>0.0</c:v>
                </c:pt>
                <c:pt idx="918">
                  <c:v>12.0</c:v>
                </c:pt>
                <c:pt idx="919">
                  <c:v>1.0</c:v>
                </c:pt>
                <c:pt idx="920">
                  <c:v>0.0</c:v>
                </c:pt>
                <c:pt idx="921">
                  <c:v>9.0</c:v>
                </c:pt>
                <c:pt idx="922">
                  <c:v>0.0</c:v>
                </c:pt>
                <c:pt idx="923">
                  <c:v>0.0</c:v>
                </c:pt>
                <c:pt idx="924">
                  <c:v>9.0</c:v>
                </c:pt>
                <c:pt idx="925">
                  <c:v>6.0</c:v>
                </c:pt>
                <c:pt idx="926">
                  <c:v>16.0</c:v>
                </c:pt>
                <c:pt idx="927">
                  <c:v>1.0</c:v>
                </c:pt>
                <c:pt idx="928">
                  <c:v>1.0</c:v>
                </c:pt>
                <c:pt idx="929">
                  <c:v>0.0</c:v>
                </c:pt>
                <c:pt idx="930">
                  <c:v>8.0</c:v>
                </c:pt>
                <c:pt idx="931">
                  <c:v>7.0</c:v>
                </c:pt>
                <c:pt idx="932">
                  <c:v>2.0</c:v>
                </c:pt>
                <c:pt idx="933">
                  <c:v>6.0</c:v>
                </c:pt>
                <c:pt idx="934">
                  <c:v>0.0</c:v>
                </c:pt>
                <c:pt idx="935">
                  <c:v>2.0</c:v>
                </c:pt>
                <c:pt idx="936">
                  <c:v>5.0</c:v>
                </c:pt>
                <c:pt idx="937">
                  <c:v>0.0</c:v>
                </c:pt>
                <c:pt idx="938">
                  <c:v>9.0</c:v>
                </c:pt>
                <c:pt idx="939">
                  <c:v>1.0</c:v>
                </c:pt>
                <c:pt idx="940">
                  <c:v>6.0</c:v>
                </c:pt>
                <c:pt idx="941">
                  <c:v>0.0</c:v>
                </c:pt>
                <c:pt idx="942">
                  <c:v>0.0</c:v>
                </c:pt>
                <c:pt idx="943">
                  <c:v>0.0</c:v>
                </c:pt>
                <c:pt idx="944">
                  <c:v>0.0</c:v>
                </c:pt>
                <c:pt idx="945">
                  <c:v>0.0</c:v>
                </c:pt>
                <c:pt idx="946">
                  <c:v>5.0</c:v>
                </c:pt>
                <c:pt idx="947">
                  <c:v>6.0</c:v>
                </c:pt>
                <c:pt idx="948">
                  <c:v>0.0</c:v>
                </c:pt>
                <c:pt idx="949">
                  <c:v>0.0</c:v>
                </c:pt>
                <c:pt idx="950">
                  <c:v>5.0</c:v>
                </c:pt>
                <c:pt idx="951">
                  <c:v>0.0</c:v>
                </c:pt>
                <c:pt idx="952">
                  <c:v>1.0</c:v>
                </c:pt>
                <c:pt idx="953">
                  <c:v>0.0</c:v>
                </c:pt>
                <c:pt idx="954">
                  <c:v>7.0</c:v>
                </c:pt>
                <c:pt idx="955">
                  <c:v>19.0</c:v>
                </c:pt>
                <c:pt idx="956">
                  <c:v>6.0</c:v>
                </c:pt>
                <c:pt idx="957">
                  <c:v>17.0</c:v>
                </c:pt>
                <c:pt idx="958">
                  <c:v>0.0</c:v>
                </c:pt>
                <c:pt idx="959">
                  <c:v>0.0</c:v>
                </c:pt>
                <c:pt idx="960">
                  <c:v>14.0</c:v>
                </c:pt>
                <c:pt idx="961">
                  <c:v>0.0</c:v>
                </c:pt>
                <c:pt idx="962">
                  <c:v>0.0</c:v>
                </c:pt>
                <c:pt idx="963">
                  <c:v>7.0</c:v>
                </c:pt>
                <c:pt idx="964">
                  <c:v>0.0</c:v>
                </c:pt>
                <c:pt idx="965">
                  <c:v>1.0</c:v>
                </c:pt>
                <c:pt idx="966">
                  <c:v>3.0</c:v>
                </c:pt>
                <c:pt idx="967">
                  <c:v>0.0</c:v>
                </c:pt>
                <c:pt idx="968">
                  <c:v>0.0</c:v>
                </c:pt>
                <c:pt idx="969">
                  <c:v>2.0</c:v>
                </c:pt>
                <c:pt idx="970">
                  <c:v>0.0</c:v>
                </c:pt>
                <c:pt idx="971">
                  <c:v>3.0</c:v>
                </c:pt>
                <c:pt idx="972">
                  <c:v>3.0</c:v>
                </c:pt>
                <c:pt idx="973">
                  <c:v>2.0</c:v>
                </c:pt>
                <c:pt idx="974">
                  <c:v>1.0</c:v>
                </c:pt>
                <c:pt idx="975">
                  <c:v>6.0</c:v>
                </c:pt>
                <c:pt idx="976">
                  <c:v>0.0</c:v>
                </c:pt>
                <c:pt idx="977">
                  <c:v>0.0</c:v>
                </c:pt>
                <c:pt idx="978">
                  <c:v>0.0</c:v>
                </c:pt>
                <c:pt idx="979">
                  <c:v>5.0</c:v>
                </c:pt>
                <c:pt idx="980">
                  <c:v>4.0</c:v>
                </c:pt>
                <c:pt idx="981">
                  <c:v>1.0</c:v>
                </c:pt>
                <c:pt idx="982">
                  <c:v>2.0</c:v>
                </c:pt>
                <c:pt idx="983">
                  <c:v>13.0</c:v>
                </c:pt>
                <c:pt idx="984">
                  <c:v>5.0</c:v>
                </c:pt>
                <c:pt idx="985">
                  <c:v>0.0</c:v>
                </c:pt>
                <c:pt idx="986">
                  <c:v>3.0</c:v>
                </c:pt>
                <c:pt idx="987">
                  <c:v>0.0</c:v>
                </c:pt>
                <c:pt idx="988">
                  <c:v>7.0</c:v>
                </c:pt>
                <c:pt idx="989">
                  <c:v>2.0</c:v>
                </c:pt>
                <c:pt idx="990">
                  <c:v>7.0</c:v>
                </c:pt>
                <c:pt idx="991">
                  <c:v>3.0</c:v>
                </c:pt>
                <c:pt idx="992">
                  <c:v>7.0</c:v>
                </c:pt>
                <c:pt idx="993">
                  <c:v>1.0</c:v>
                </c:pt>
                <c:pt idx="994">
                  <c:v>1.0</c:v>
                </c:pt>
                <c:pt idx="995">
                  <c:v>0.0</c:v>
                </c:pt>
                <c:pt idx="996">
                  <c:v>10.0</c:v>
                </c:pt>
                <c:pt idx="997">
                  <c:v>1.0</c:v>
                </c:pt>
                <c:pt idx="998">
                  <c:v>6.0</c:v>
                </c:pt>
                <c:pt idx="999">
                  <c:v>0.0</c:v>
                </c:pt>
              </c:numCache>
            </c:numRef>
          </c:yVal>
          <c:smooth val="0"/>
        </c:ser>
        <c:dLbls>
          <c:showLegendKey val="0"/>
          <c:showVal val="0"/>
          <c:showCatName val="0"/>
          <c:showSerName val="0"/>
          <c:showPercent val="0"/>
          <c:showBubbleSize val="0"/>
        </c:dLbls>
        <c:axId val="2136571160"/>
        <c:axId val="2136577800"/>
      </c:scatterChart>
      <c:valAx>
        <c:axId val="2136571160"/>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Rank</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577800"/>
        <c:crosses val="autoZero"/>
        <c:crossBetween val="midCat"/>
      </c:valAx>
      <c:valAx>
        <c:axId val="2136577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571160"/>
        <c:crosses val="autoZero"/>
        <c:crossBetween val="midCat"/>
      </c:valAx>
      <c:spPr>
        <a:noFill/>
        <a:ln>
          <a:noFill/>
        </a:ln>
        <a:effectLst/>
      </c:spPr>
    </c:plotArea>
    <c:legend>
      <c:legendPos val="r"/>
      <c:layout>
        <c:manualLayout>
          <c:xMode val="edge"/>
          <c:yMode val="edge"/>
          <c:x val="0.506786089238845"/>
          <c:y val="0.160589457567804"/>
          <c:w val="0.32376946631671"/>
          <c:h val="0.234376640419948"/>
        </c:manualLayout>
      </c:layout>
      <c:overlay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CDF of First-Party-Node degree</a:t>
            </a:r>
          </a:p>
        </c:rich>
      </c:tx>
      <c:layout/>
      <c:overlay val="0"/>
      <c:spPr>
        <a:noFill/>
        <a:ln>
          <a:noFill/>
        </a:ln>
        <a:effectLst/>
      </c:spPr>
    </c:title>
    <c:autoTitleDeleted val="0"/>
    <c:plotArea>
      <c:layout/>
      <c:scatterChart>
        <c:scatterStyle val="smoothMarker"/>
        <c:varyColors val="0"/>
        <c:ser>
          <c:idx val="4"/>
          <c:order val="0"/>
          <c:tx>
            <c:strRef>
              <c:f>'cdf-first-node-degree2'!$F$1</c:f>
              <c:strCache>
                <c:ptCount val="1"/>
                <c:pt idx="0">
                  <c:v>data_NoAdblocker</c:v>
                </c:pt>
              </c:strCache>
            </c:strRef>
          </c:tx>
          <c:spPr>
            <a:ln w="12700" cap="rnd">
              <a:solidFill>
                <a:srgbClr val="00B050"/>
              </a:solidFill>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'cdf-first-node-degree2'!$F$2:$F$180</c:f>
              <c:numCache>
                <c:formatCode>General</c:formatCode>
                <c:ptCount val="179"/>
                <c:pt idx="0">
                  <c:v>0.0</c:v>
                </c:pt>
                <c:pt idx="1">
                  <c:v>0.189</c:v>
                </c:pt>
                <c:pt idx="2">
                  <c:v>0.251</c:v>
                </c:pt>
                <c:pt idx="3">
                  <c:v>0.296</c:v>
                </c:pt>
                <c:pt idx="4">
                  <c:v>0.34</c:v>
                </c:pt>
                <c:pt idx="5">
                  <c:v>0.4</c:v>
                </c:pt>
                <c:pt idx="6">
                  <c:v>0.429</c:v>
                </c:pt>
                <c:pt idx="7">
                  <c:v>0.481</c:v>
                </c:pt>
                <c:pt idx="8">
                  <c:v>0.522</c:v>
                </c:pt>
                <c:pt idx="9">
                  <c:v>0.562</c:v>
                </c:pt>
                <c:pt idx="10">
                  <c:v>0.599</c:v>
                </c:pt>
                <c:pt idx="11">
                  <c:v>0.631</c:v>
                </c:pt>
                <c:pt idx="12">
                  <c:v>0.655</c:v>
                </c:pt>
                <c:pt idx="13">
                  <c:v>0.673</c:v>
                </c:pt>
                <c:pt idx="14">
                  <c:v>0.686</c:v>
                </c:pt>
                <c:pt idx="15">
                  <c:v>0.707</c:v>
                </c:pt>
                <c:pt idx="16">
                  <c:v>0.725</c:v>
                </c:pt>
                <c:pt idx="17">
                  <c:v>0.738</c:v>
                </c:pt>
                <c:pt idx="18">
                  <c:v>0.749</c:v>
                </c:pt>
                <c:pt idx="19">
                  <c:v>0.771</c:v>
                </c:pt>
                <c:pt idx="20">
                  <c:v>0.774</c:v>
                </c:pt>
                <c:pt idx="21">
                  <c:v>0.787</c:v>
                </c:pt>
                <c:pt idx="22">
                  <c:v>0.814</c:v>
                </c:pt>
                <c:pt idx="23">
                  <c:v>0.833</c:v>
                </c:pt>
                <c:pt idx="24">
                  <c:v>0.84</c:v>
                </c:pt>
                <c:pt idx="25">
                  <c:v>0.848</c:v>
                </c:pt>
                <c:pt idx="26">
                  <c:v>0.858</c:v>
                </c:pt>
                <c:pt idx="27">
                  <c:v>0.862</c:v>
                </c:pt>
                <c:pt idx="28">
                  <c:v>0.868</c:v>
                </c:pt>
                <c:pt idx="29">
                  <c:v>0.872</c:v>
                </c:pt>
                <c:pt idx="30">
                  <c:v>0.885</c:v>
                </c:pt>
                <c:pt idx="31">
                  <c:v>0.889</c:v>
                </c:pt>
                <c:pt idx="32">
                  <c:v>0.891</c:v>
                </c:pt>
                <c:pt idx="33">
                  <c:v>0.896</c:v>
                </c:pt>
                <c:pt idx="34">
                  <c:v>0.902</c:v>
                </c:pt>
                <c:pt idx="35">
                  <c:v>0.912</c:v>
                </c:pt>
                <c:pt idx="36">
                  <c:v>0.914</c:v>
                </c:pt>
                <c:pt idx="37">
                  <c:v>0.92</c:v>
                </c:pt>
                <c:pt idx="38">
                  <c:v>0.925</c:v>
                </c:pt>
                <c:pt idx="39">
                  <c:v>0.927</c:v>
                </c:pt>
                <c:pt idx="40">
                  <c:v>0.931</c:v>
                </c:pt>
                <c:pt idx="41">
                  <c:v>0.941</c:v>
                </c:pt>
                <c:pt idx="42">
                  <c:v>0.943</c:v>
                </c:pt>
                <c:pt idx="43">
                  <c:v>0.945</c:v>
                </c:pt>
                <c:pt idx="44">
                  <c:v>0.948</c:v>
                </c:pt>
                <c:pt idx="45">
                  <c:v>0.952</c:v>
                </c:pt>
                <c:pt idx="46">
                  <c:v>0.955</c:v>
                </c:pt>
                <c:pt idx="47">
                  <c:v>0.958</c:v>
                </c:pt>
                <c:pt idx="48">
                  <c:v>0.961</c:v>
                </c:pt>
                <c:pt idx="49">
                  <c:v>0.9615</c:v>
                </c:pt>
                <c:pt idx="50">
                  <c:v>0.962</c:v>
                </c:pt>
                <c:pt idx="51">
                  <c:v>0.9624</c:v>
                </c:pt>
                <c:pt idx="52">
                  <c:v>0.9628</c:v>
                </c:pt>
                <c:pt idx="53">
                  <c:v>0.9632</c:v>
                </c:pt>
                <c:pt idx="54">
                  <c:v>0.9636</c:v>
                </c:pt>
                <c:pt idx="55">
                  <c:v>0.964</c:v>
                </c:pt>
                <c:pt idx="56">
                  <c:v>0.967</c:v>
                </c:pt>
                <c:pt idx="57">
                  <c:v>0.969</c:v>
                </c:pt>
                <c:pt idx="58">
                  <c:v>0.9695</c:v>
                </c:pt>
                <c:pt idx="59">
                  <c:v>0.97</c:v>
                </c:pt>
                <c:pt idx="60">
                  <c:v>0.970666666666667</c:v>
                </c:pt>
                <c:pt idx="61">
                  <c:v>0.971333333333333</c:v>
                </c:pt>
                <c:pt idx="62">
                  <c:v>0.972</c:v>
                </c:pt>
                <c:pt idx="63">
                  <c:v>0.974</c:v>
                </c:pt>
                <c:pt idx="64">
                  <c:v>0.974333333333333</c:v>
                </c:pt>
                <c:pt idx="65">
                  <c:v>0.974666666666667</c:v>
                </c:pt>
                <c:pt idx="66">
                  <c:v>0.975</c:v>
                </c:pt>
                <c:pt idx="67">
                  <c:v>0.976</c:v>
                </c:pt>
                <c:pt idx="68">
                  <c:v>0.977</c:v>
                </c:pt>
                <c:pt idx="69">
                  <c:v>0.977333333333333</c:v>
                </c:pt>
                <c:pt idx="70">
                  <c:v>0.977666666666667</c:v>
                </c:pt>
                <c:pt idx="71">
                  <c:v>0.978</c:v>
                </c:pt>
                <c:pt idx="72">
                  <c:v>0.9785</c:v>
                </c:pt>
                <c:pt idx="73">
                  <c:v>0.979</c:v>
                </c:pt>
                <c:pt idx="74">
                  <c:v>0.979333333333333</c:v>
                </c:pt>
                <c:pt idx="75">
                  <c:v>0.979666666666667</c:v>
                </c:pt>
                <c:pt idx="76">
                  <c:v>0.98</c:v>
                </c:pt>
                <c:pt idx="77">
                  <c:v>0.981</c:v>
                </c:pt>
                <c:pt idx="78">
                  <c:v>0.982</c:v>
                </c:pt>
                <c:pt idx="79">
                  <c:v>0.983</c:v>
                </c:pt>
                <c:pt idx="80">
                  <c:v>0.9835</c:v>
                </c:pt>
                <c:pt idx="81">
                  <c:v>0.984</c:v>
                </c:pt>
                <c:pt idx="82">
                  <c:v>0.986</c:v>
                </c:pt>
                <c:pt idx="83">
                  <c:v>0.986166666666666</c:v>
                </c:pt>
                <c:pt idx="84">
                  <c:v>0.986333333333333</c:v>
                </c:pt>
                <c:pt idx="85">
                  <c:v>0.9865</c:v>
                </c:pt>
                <c:pt idx="86">
                  <c:v>0.986666666666667</c:v>
                </c:pt>
                <c:pt idx="87">
                  <c:v>0.986833333333333</c:v>
                </c:pt>
                <c:pt idx="88">
                  <c:v>0.987</c:v>
                </c:pt>
                <c:pt idx="89">
                  <c:v>0.987666666666667</c:v>
                </c:pt>
                <c:pt idx="90">
                  <c:v>0.988333333333333</c:v>
                </c:pt>
                <c:pt idx="91">
                  <c:v>0.989</c:v>
                </c:pt>
                <c:pt idx="92">
                  <c:v>0.98925</c:v>
                </c:pt>
                <c:pt idx="93">
                  <c:v>0.9895</c:v>
                </c:pt>
                <c:pt idx="94">
                  <c:v>0.98975</c:v>
                </c:pt>
                <c:pt idx="95">
                  <c:v>0.99</c:v>
                </c:pt>
                <c:pt idx="96">
                  <c:v>0.991</c:v>
                </c:pt>
                <c:pt idx="97">
                  <c:v>0.992</c:v>
                </c:pt>
                <c:pt idx="98">
                  <c:v>0.993</c:v>
                </c:pt>
                <c:pt idx="99">
                  <c:v>0.993166666666666</c:v>
                </c:pt>
                <c:pt idx="100">
                  <c:v>0.993333333333333</c:v>
                </c:pt>
                <c:pt idx="101">
                  <c:v>0.9935</c:v>
                </c:pt>
                <c:pt idx="102">
                  <c:v>0.993666666666667</c:v>
                </c:pt>
                <c:pt idx="103">
                  <c:v>0.993833333333333</c:v>
                </c:pt>
                <c:pt idx="104">
                  <c:v>0.994</c:v>
                </c:pt>
                <c:pt idx="105">
                  <c:v>0.9942</c:v>
                </c:pt>
                <c:pt idx="106">
                  <c:v>0.9944</c:v>
                </c:pt>
                <c:pt idx="107">
                  <c:v>0.9946</c:v>
                </c:pt>
                <c:pt idx="108">
                  <c:v>0.9948</c:v>
                </c:pt>
                <c:pt idx="109">
                  <c:v>0.995</c:v>
                </c:pt>
                <c:pt idx="110">
                  <c:v>0.99525</c:v>
                </c:pt>
                <c:pt idx="111">
                  <c:v>0.9955</c:v>
                </c:pt>
                <c:pt idx="112">
                  <c:v>0.99575</c:v>
                </c:pt>
                <c:pt idx="113">
                  <c:v>0.996</c:v>
                </c:pt>
                <c:pt idx="114">
                  <c:v>0.9965</c:v>
                </c:pt>
                <c:pt idx="115">
                  <c:v>0.997</c:v>
                </c:pt>
                <c:pt idx="116">
                  <c:v>0.997018518518519</c:v>
                </c:pt>
                <c:pt idx="117">
                  <c:v>0.997037037037037</c:v>
                </c:pt>
                <c:pt idx="118">
                  <c:v>0.997055555555556</c:v>
                </c:pt>
                <c:pt idx="119">
                  <c:v>0.997074074074074</c:v>
                </c:pt>
                <c:pt idx="120">
                  <c:v>0.997092592592593</c:v>
                </c:pt>
                <c:pt idx="121">
                  <c:v>0.997111111111111</c:v>
                </c:pt>
                <c:pt idx="122">
                  <c:v>0.99712962962963</c:v>
                </c:pt>
                <c:pt idx="123">
                  <c:v>0.997148148148148</c:v>
                </c:pt>
                <c:pt idx="124">
                  <c:v>0.997166666666666</c:v>
                </c:pt>
                <c:pt idx="125">
                  <c:v>0.997185185185185</c:v>
                </c:pt>
                <c:pt idx="126">
                  <c:v>0.997203703703704</c:v>
                </c:pt>
                <c:pt idx="127">
                  <c:v>0.997222222222222</c:v>
                </c:pt>
                <c:pt idx="128">
                  <c:v>0.997240740740741</c:v>
                </c:pt>
                <c:pt idx="129">
                  <c:v>0.997259259259259</c:v>
                </c:pt>
                <c:pt idx="130">
                  <c:v>0.997277777777778</c:v>
                </c:pt>
                <c:pt idx="131">
                  <c:v>0.997296296296296</c:v>
                </c:pt>
                <c:pt idx="132">
                  <c:v>0.997314814814815</c:v>
                </c:pt>
                <c:pt idx="133">
                  <c:v>0.997333333333333</c:v>
                </c:pt>
                <c:pt idx="134">
                  <c:v>0.997351851851852</c:v>
                </c:pt>
                <c:pt idx="135">
                  <c:v>0.99737037037037</c:v>
                </c:pt>
                <c:pt idx="136">
                  <c:v>0.997388888888889</c:v>
                </c:pt>
                <c:pt idx="137">
                  <c:v>0.997407407407407</c:v>
                </c:pt>
                <c:pt idx="138">
                  <c:v>0.997425925925926</c:v>
                </c:pt>
                <c:pt idx="139">
                  <c:v>0.997444444444444</c:v>
                </c:pt>
                <c:pt idx="140">
                  <c:v>0.997462962962963</c:v>
                </c:pt>
                <c:pt idx="141">
                  <c:v>0.997481481481481</c:v>
                </c:pt>
                <c:pt idx="142">
                  <c:v>0.9975</c:v>
                </c:pt>
                <c:pt idx="143">
                  <c:v>0.997518518518519</c:v>
                </c:pt>
                <c:pt idx="144">
                  <c:v>0.997537037037037</c:v>
                </c:pt>
                <c:pt idx="145">
                  <c:v>0.997555555555555</c:v>
                </c:pt>
                <c:pt idx="146">
                  <c:v>0.997574074074074</c:v>
                </c:pt>
                <c:pt idx="147">
                  <c:v>0.997592592592593</c:v>
                </c:pt>
                <c:pt idx="148">
                  <c:v>0.997611111111111</c:v>
                </c:pt>
                <c:pt idx="149">
                  <c:v>0.99762962962963</c:v>
                </c:pt>
                <c:pt idx="150">
                  <c:v>0.997648148148148</c:v>
                </c:pt>
                <c:pt idx="151">
                  <c:v>0.997666666666667</c:v>
                </c:pt>
                <c:pt idx="152">
                  <c:v>0.997685185185185</c:v>
                </c:pt>
                <c:pt idx="153">
                  <c:v>0.997703703703704</c:v>
                </c:pt>
                <c:pt idx="154">
                  <c:v>0.997722222222222</c:v>
                </c:pt>
                <c:pt idx="155">
                  <c:v>0.997740740740741</c:v>
                </c:pt>
                <c:pt idx="156">
                  <c:v>0.997759259259259</c:v>
                </c:pt>
                <c:pt idx="157">
                  <c:v>0.997777777777778</c:v>
                </c:pt>
                <c:pt idx="158">
                  <c:v>0.997796296296296</c:v>
                </c:pt>
                <c:pt idx="159">
                  <c:v>0.997814814814815</c:v>
                </c:pt>
                <c:pt idx="160">
                  <c:v>0.997833333333333</c:v>
                </c:pt>
                <c:pt idx="161">
                  <c:v>0.997851851851852</c:v>
                </c:pt>
                <c:pt idx="162">
                  <c:v>0.99787037037037</c:v>
                </c:pt>
                <c:pt idx="163">
                  <c:v>0.997888888888889</c:v>
                </c:pt>
                <c:pt idx="164">
                  <c:v>0.997907407407407</c:v>
                </c:pt>
                <c:pt idx="165">
                  <c:v>0.997925925925926</c:v>
                </c:pt>
                <c:pt idx="166">
                  <c:v>0.997944444444444</c:v>
                </c:pt>
                <c:pt idx="167">
                  <c:v>0.997962962962963</c:v>
                </c:pt>
                <c:pt idx="168">
                  <c:v>0.997981481481482</c:v>
                </c:pt>
                <c:pt idx="169">
                  <c:v>0.998</c:v>
                </c:pt>
                <c:pt idx="170">
                  <c:v>0.9981</c:v>
                </c:pt>
                <c:pt idx="171">
                  <c:v>0.9982</c:v>
                </c:pt>
                <c:pt idx="172">
                  <c:v>0.9983</c:v>
                </c:pt>
                <c:pt idx="173">
                  <c:v>0.9984</c:v>
                </c:pt>
                <c:pt idx="174">
                  <c:v>0.9985</c:v>
                </c:pt>
                <c:pt idx="175">
                  <c:v>0.9986</c:v>
                </c:pt>
                <c:pt idx="176">
                  <c:v>0.9987</c:v>
                </c:pt>
                <c:pt idx="177">
                  <c:v>0.9988</c:v>
                </c:pt>
                <c:pt idx="178">
                  <c:v>0.9989</c:v>
                </c:pt>
              </c:numCache>
            </c:numRef>
          </c:yVal>
          <c:smooth val="1"/>
        </c:ser>
        <c:ser>
          <c:idx val="3"/>
          <c:order val="1"/>
          <c:tx>
            <c:strRef>
              <c:f>'cdf-first-node-degree2'!$E$1</c:f>
              <c:strCache>
                <c:ptCount val="1"/>
                <c:pt idx="0">
                  <c:v>data_Adblockplus_MaxProtection</c:v>
                </c:pt>
              </c:strCache>
            </c:strRef>
          </c:tx>
          <c:spPr>
            <a:ln w="31750" cap="rnd">
              <a:solidFill>
                <a:srgbClr val="0070C0"/>
              </a:solidFill>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'cdf-first-node-degree2'!$E$2:$E$180</c:f>
              <c:numCache>
                <c:formatCode>General</c:formatCode>
                <c:ptCount val="179"/>
                <c:pt idx="0">
                  <c:v>0.0</c:v>
                </c:pt>
                <c:pt idx="1">
                  <c:v>0.274</c:v>
                </c:pt>
                <c:pt idx="2">
                  <c:v>0.393</c:v>
                </c:pt>
                <c:pt idx="3">
                  <c:v>0.525</c:v>
                </c:pt>
                <c:pt idx="4">
                  <c:v>0.635</c:v>
                </c:pt>
                <c:pt idx="5">
                  <c:v>0.72</c:v>
                </c:pt>
                <c:pt idx="6">
                  <c:v>0.808</c:v>
                </c:pt>
                <c:pt idx="7">
                  <c:v>0.867</c:v>
                </c:pt>
                <c:pt idx="8">
                  <c:v>0.913</c:v>
                </c:pt>
                <c:pt idx="9">
                  <c:v>0.937</c:v>
                </c:pt>
                <c:pt idx="10">
                  <c:v>0.952</c:v>
                </c:pt>
                <c:pt idx="11">
                  <c:v>0.968</c:v>
                </c:pt>
                <c:pt idx="12">
                  <c:v>0.974</c:v>
                </c:pt>
                <c:pt idx="13">
                  <c:v>0.978</c:v>
                </c:pt>
                <c:pt idx="14">
                  <c:v>0.981</c:v>
                </c:pt>
                <c:pt idx="15">
                  <c:v>0.983</c:v>
                </c:pt>
                <c:pt idx="16">
                  <c:v>0.984</c:v>
                </c:pt>
                <c:pt idx="17">
                  <c:v>0.987</c:v>
                </c:pt>
                <c:pt idx="18">
                  <c:v>0.988</c:v>
                </c:pt>
                <c:pt idx="19">
                  <c:v>0.99</c:v>
                </c:pt>
                <c:pt idx="20">
                  <c:v>0.990264705882352</c:v>
                </c:pt>
                <c:pt idx="21">
                  <c:v>0.990529411764706</c:v>
                </c:pt>
                <c:pt idx="22">
                  <c:v>0.990794117647059</c:v>
                </c:pt>
                <c:pt idx="23">
                  <c:v>0.991058823529412</c:v>
                </c:pt>
                <c:pt idx="24">
                  <c:v>0.991323529411764</c:v>
                </c:pt>
                <c:pt idx="25">
                  <c:v>0.991588235294118</c:v>
                </c:pt>
                <c:pt idx="26">
                  <c:v>0.991852941176471</c:v>
                </c:pt>
                <c:pt idx="27">
                  <c:v>0.992117647058823</c:v>
                </c:pt>
                <c:pt idx="28">
                  <c:v>0.992382352941176</c:v>
                </c:pt>
                <c:pt idx="29">
                  <c:v>0.992647058823529</c:v>
                </c:pt>
                <c:pt idx="30">
                  <c:v>0.992911764705882</c:v>
                </c:pt>
                <c:pt idx="31">
                  <c:v>0.993176470588235</c:v>
                </c:pt>
                <c:pt idx="32">
                  <c:v>0.993441176470588</c:v>
                </c:pt>
                <c:pt idx="33">
                  <c:v>0.993705882352941</c:v>
                </c:pt>
                <c:pt idx="34">
                  <c:v>0.993970588235294</c:v>
                </c:pt>
                <c:pt idx="35">
                  <c:v>0.994235294117647</c:v>
                </c:pt>
                <c:pt idx="36">
                  <c:v>0.9945</c:v>
                </c:pt>
                <c:pt idx="37">
                  <c:v>0.994764705882353</c:v>
                </c:pt>
                <c:pt idx="38">
                  <c:v>0.995029411764706</c:v>
                </c:pt>
                <c:pt idx="39">
                  <c:v>0.995294117647059</c:v>
                </c:pt>
                <c:pt idx="40">
                  <c:v>0.995558823529412</c:v>
                </c:pt>
                <c:pt idx="41">
                  <c:v>0.995823529411765</c:v>
                </c:pt>
                <c:pt idx="42">
                  <c:v>0.996088235294118</c:v>
                </c:pt>
                <c:pt idx="43">
                  <c:v>0.99635294117647</c:v>
                </c:pt>
                <c:pt idx="44">
                  <c:v>0.996617647058824</c:v>
                </c:pt>
                <c:pt idx="45">
                  <c:v>0.996882352941177</c:v>
                </c:pt>
                <c:pt idx="46">
                  <c:v>0.997147058823529</c:v>
                </c:pt>
                <c:pt idx="47">
                  <c:v>0.997411764705882</c:v>
                </c:pt>
                <c:pt idx="48">
                  <c:v>0.997676470588235</c:v>
                </c:pt>
                <c:pt idx="49">
                  <c:v>0.997941176470588</c:v>
                </c:pt>
                <c:pt idx="50">
                  <c:v>0.998205882352941</c:v>
                </c:pt>
                <c:pt idx="51">
                  <c:v>0.998470588235294</c:v>
                </c:pt>
                <c:pt idx="52">
                  <c:v>0.998735294117647</c:v>
                </c:pt>
                <c:pt idx="53">
                  <c:v>0.999</c:v>
                </c:pt>
              </c:numCache>
            </c:numRef>
          </c:yVal>
          <c:smooth val="1"/>
        </c:ser>
        <c:ser>
          <c:idx val="2"/>
          <c:order val="2"/>
          <c:tx>
            <c:strRef>
              <c:f>'cdf-first-node-degree2'!$D$1</c:f>
              <c:strCache>
                <c:ptCount val="1"/>
                <c:pt idx="0">
                  <c:v>data_Ghostery_MaxProtection</c:v>
                </c:pt>
              </c:strCache>
            </c:strRef>
          </c:tx>
          <c:spPr>
            <a:ln w="31750" cap="rnd">
              <a:solidFill>
                <a:srgbClr val="FF0000"/>
              </a:solidFill>
              <a:prstDash val="solid"/>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'cdf-first-node-degree2'!$D$2:$D$180</c:f>
              <c:numCache>
                <c:formatCode>General</c:formatCode>
                <c:ptCount val="179"/>
                <c:pt idx="0">
                  <c:v>0.0</c:v>
                </c:pt>
                <c:pt idx="1">
                  <c:v>0.316</c:v>
                </c:pt>
                <c:pt idx="2">
                  <c:v>0.49</c:v>
                </c:pt>
                <c:pt idx="3">
                  <c:v>0.626</c:v>
                </c:pt>
                <c:pt idx="4">
                  <c:v>0.737</c:v>
                </c:pt>
                <c:pt idx="5">
                  <c:v>0.826</c:v>
                </c:pt>
                <c:pt idx="6">
                  <c:v>0.882</c:v>
                </c:pt>
                <c:pt idx="7">
                  <c:v>0.928</c:v>
                </c:pt>
                <c:pt idx="8">
                  <c:v>0.947</c:v>
                </c:pt>
                <c:pt idx="9">
                  <c:v>0.957</c:v>
                </c:pt>
                <c:pt idx="10">
                  <c:v>0.964</c:v>
                </c:pt>
                <c:pt idx="11">
                  <c:v>0.971</c:v>
                </c:pt>
                <c:pt idx="12">
                  <c:v>0.972</c:v>
                </c:pt>
                <c:pt idx="13">
                  <c:v>0.974</c:v>
                </c:pt>
                <c:pt idx="14">
                  <c:v>0.981</c:v>
                </c:pt>
                <c:pt idx="15">
                  <c:v>0.991</c:v>
                </c:pt>
              </c:numCache>
            </c:numRef>
          </c:yVal>
          <c:smooth val="1"/>
        </c:ser>
        <c:ser>
          <c:idx val="5"/>
          <c:order val="3"/>
          <c:tx>
            <c:strRef>
              <c:f>'cdf-first-node-degree2'!$G$1</c:f>
              <c:strCache>
                <c:ptCount val="1"/>
                <c:pt idx="0">
                  <c:v>data_NoAdblocker_DNT</c:v>
                </c:pt>
              </c:strCache>
            </c:strRef>
          </c:tx>
          <c:spPr>
            <a:ln w="31750" cap="rnd">
              <a:solidFill>
                <a:srgbClr val="00B050"/>
              </a:solidFill>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'cdf-first-node-degree2'!$G$2:$G$180</c:f>
              <c:numCache>
                <c:formatCode>General</c:formatCode>
                <c:ptCount val="179"/>
                <c:pt idx="0">
                  <c:v>0.0</c:v>
                </c:pt>
                <c:pt idx="1">
                  <c:v>0.192</c:v>
                </c:pt>
                <c:pt idx="2">
                  <c:v>0.254</c:v>
                </c:pt>
                <c:pt idx="3">
                  <c:v>0.301</c:v>
                </c:pt>
                <c:pt idx="4">
                  <c:v>0.341</c:v>
                </c:pt>
                <c:pt idx="5">
                  <c:v>0.399</c:v>
                </c:pt>
                <c:pt idx="6">
                  <c:v>0.438</c:v>
                </c:pt>
                <c:pt idx="7">
                  <c:v>0.485</c:v>
                </c:pt>
                <c:pt idx="8">
                  <c:v>0.528</c:v>
                </c:pt>
                <c:pt idx="9">
                  <c:v>0.571</c:v>
                </c:pt>
                <c:pt idx="10">
                  <c:v>0.605</c:v>
                </c:pt>
                <c:pt idx="11">
                  <c:v>0.635</c:v>
                </c:pt>
                <c:pt idx="12">
                  <c:v>0.661</c:v>
                </c:pt>
                <c:pt idx="13">
                  <c:v>0.68</c:v>
                </c:pt>
                <c:pt idx="14">
                  <c:v>0.701</c:v>
                </c:pt>
                <c:pt idx="15">
                  <c:v>0.726</c:v>
                </c:pt>
                <c:pt idx="16">
                  <c:v>0.739</c:v>
                </c:pt>
                <c:pt idx="17">
                  <c:v>0.759</c:v>
                </c:pt>
                <c:pt idx="18">
                  <c:v>0.769</c:v>
                </c:pt>
                <c:pt idx="19">
                  <c:v>0.781</c:v>
                </c:pt>
                <c:pt idx="20">
                  <c:v>0.794</c:v>
                </c:pt>
                <c:pt idx="21">
                  <c:v>0.812</c:v>
                </c:pt>
                <c:pt idx="22">
                  <c:v>0.82</c:v>
                </c:pt>
                <c:pt idx="23">
                  <c:v>0.829</c:v>
                </c:pt>
                <c:pt idx="24">
                  <c:v>0.839</c:v>
                </c:pt>
                <c:pt idx="25">
                  <c:v>0.857</c:v>
                </c:pt>
                <c:pt idx="26">
                  <c:v>0.861</c:v>
                </c:pt>
                <c:pt idx="27">
                  <c:v>0.865</c:v>
                </c:pt>
                <c:pt idx="28">
                  <c:v>0.871</c:v>
                </c:pt>
                <c:pt idx="29">
                  <c:v>0.876</c:v>
                </c:pt>
                <c:pt idx="30">
                  <c:v>0.888</c:v>
                </c:pt>
                <c:pt idx="31">
                  <c:v>0.894</c:v>
                </c:pt>
                <c:pt idx="32">
                  <c:v>0.9</c:v>
                </c:pt>
                <c:pt idx="33">
                  <c:v>0.905</c:v>
                </c:pt>
                <c:pt idx="34">
                  <c:v>0.911</c:v>
                </c:pt>
                <c:pt idx="35">
                  <c:v>0.914</c:v>
                </c:pt>
                <c:pt idx="36">
                  <c:v>0.917</c:v>
                </c:pt>
                <c:pt idx="37">
                  <c:v>0.924</c:v>
                </c:pt>
                <c:pt idx="38">
                  <c:v>0.926</c:v>
                </c:pt>
                <c:pt idx="39">
                  <c:v>0.931</c:v>
                </c:pt>
                <c:pt idx="40">
                  <c:v>0.935</c:v>
                </c:pt>
                <c:pt idx="41">
                  <c:v>0.9355</c:v>
                </c:pt>
                <c:pt idx="42">
                  <c:v>0.936</c:v>
                </c:pt>
                <c:pt idx="43">
                  <c:v>0.939</c:v>
                </c:pt>
                <c:pt idx="44">
                  <c:v>0.94</c:v>
                </c:pt>
                <c:pt idx="45">
                  <c:v>0.945</c:v>
                </c:pt>
                <c:pt idx="46">
                  <c:v>0.95</c:v>
                </c:pt>
                <c:pt idx="47">
                  <c:v>0.952</c:v>
                </c:pt>
                <c:pt idx="48">
                  <c:v>0.955</c:v>
                </c:pt>
                <c:pt idx="49">
                  <c:v>0.955333333333333</c:v>
                </c:pt>
                <c:pt idx="50">
                  <c:v>0.955666666666667</c:v>
                </c:pt>
                <c:pt idx="51">
                  <c:v>0.956</c:v>
                </c:pt>
                <c:pt idx="52">
                  <c:v>0.957</c:v>
                </c:pt>
                <c:pt idx="53">
                  <c:v>0.958</c:v>
                </c:pt>
                <c:pt idx="54">
                  <c:v>0.959</c:v>
                </c:pt>
                <c:pt idx="55">
                  <c:v>0.961</c:v>
                </c:pt>
                <c:pt idx="56">
                  <c:v>0.963</c:v>
                </c:pt>
                <c:pt idx="57">
                  <c:v>0.97</c:v>
                </c:pt>
                <c:pt idx="58">
                  <c:v>0.972</c:v>
                </c:pt>
                <c:pt idx="59">
                  <c:v>0.97225</c:v>
                </c:pt>
                <c:pt idx="60">
                  <c:v>0.9725</c:v>
                </c:pt>
                <c:pt idx="61">
                  <c:v>0.97275</c:v>
                </c:pt>
                <c:pt idx="62">
                  <c:v>0.973</c:v>
                </c:pt>
                <c:pt idx="63">
                  <c:v>0.974</c:v>
                </c:pt>
                <c:pt idx="64">
                  <c:v>0.9742</c:v>
                </c:pt>
                <c:pt idx="65">
                  <c:v>0.9744</c:v>
                </c:pt>
                <c:pt idx="66">
                  <c:v>0.9746</c:v>
                </c:pt>
                <c:pt idx="67">
                  <c:v>0.9748</c:v>
                </c:pt>
                <c:pt idx="68">
                  <c:v>0.975</c:v>
                </c:pt>
                <c:pt idx="69">
                  <c:v>0.976</c:v>
                </c:pt>
                <c:pt idx="70">
                  <c:v>0.9765</c:v>
                </c:pt>
                <c:pt idx="71">
                  <c:v>0.977</c:v>
                </c:pt>
                <c:pt idx="72">
                  <c:v>0.978</c:v>
                </c:pt>
                <c:pt idx="73">
                  <c:v>0.979</c:v>
                </c:pt>
                <c:pt idx="74">
                  <c:v>0.9795</c:v>
                </c:pt>
                <c:pt idx="75">
                  <c:v>0.98</c:v>
                </c:pt>
                <c:pt idx="76">
                  <c:v>0.981</c:v>
                </c:pt>
                <c:pt idx="77">
                  <c:v>0.981333333333333</c:v>
                </c:pt>
                <c:pt idx="78">
                  <c:v>0.981666666666667</c:v>
                </c:pt>
                <c:pt idx="79">
                  <c:v>0.982</c:v>
                </c:pt>
                <c:pt idx="80">
                  <c:v>0.983</c:v>
                </c:pt>
                <c:pt idx="81">
                  <c:v>0.983333333333333</c:v>
                </c:pt>
                <c:pt idx="82">
                  <c:v>0.983666666666667</c:v>
                </c:pt>
                <c:pt idx="83">
                  <c:v>0.984</c:v>
                </c:pt>
                <c:pt idx="84">
                  <c:v>0.9845</c:v>
                </c:pt>
                <c:pt idx="85">
                  <c:v>0.985</c:v>
                </c:pt>
                <c:pt idx="86">
                  <c:v>0.986</c:v>
                </c:pt>
                <c:pt idx="87">
                  <c:v>0.988</c:v>
                </c:pt>
                <c:pt idx="88">
                  <c:v>0.9885</c:v>
                </c:pt>
                <c:pt idx="89">
                  <c:v>0.989</c:v>
                </c:pt>
                <c:pt idx="90">
                  <c:v>0.9895</c:v>
                </c:pt>
                <c:pt idx="91">
                  <c:v>0.99</c:v>
                </c:pt>
                <c:pt idx="92">
                  <c:v>0.994</c:v>
                </c:pt>
                <c:pt idx="93">
                  <c:v>0.995</c:v>
                </c:pt>
                <c:pt idx="94">
                  <c:v>0.995090909090909</c:v>
                </c:pt>
                <c:pt idx="95">
                  <c:v>0.995181818181818</c:v>
                </c:pt>
                <c:pt idx="96">
                  <c:v>0.995272727272727</c:v>
                </c:pt>
                <c:pt idx="97">
                  <c:v>0.995363636363636</c:v>
                </c:pt>
                <c:pt idx="98">
                  <c:v>0.995454545454545</c:v>
                </c:pt>
                <c:pt idx="99">
                  <c:v>0.995545454545455</c:v>
                </c:pt>
                <c:pt idx="100">
                  <c:v>0.995636363636363</c:v>
                </c:pt>
                <c:pt idx="101">
                  <c:v>0.995727272727273</c:v>
                </c:pt>
                <c:pt idx="102">
                  <c:v>0.995818181818182</c:v>
                </c:pt>
                <c:pt idx="103">
                  <c:v>0.995909090909091</c:v>
                </c:pt>
                <c:pt idx="104">
                  <c:v>0.996</c:v>
                </c:pt>
                <c:pt idx="105">
                  <c:v>0.996166666666667</c:v>
                </c:pt>
                <c:pt idx="106">
                  <c:v>0.996333333333333</c:v>
                </c:pt>
                <c:pt idx="107">
                  <c:v>0.9965</c:v>
                </c:pt>
                <c:pt idx="108">
                  <c:v>0.996666666666667</c:v>
                </c:pt>
                <c:pt idx="109">
                  <c:v>0.996833333333333</c:v>
                </c:pt>
                <c:pt idx="110">
                  <c:v>0.997</c:v>
                </c:pt>
                <c:pt idx="111">
                  <c:v>0.997025</c:v>
                </c:pt>
                <c:pt idx="112">
                  <c:v>0.99705</c:v>
                </c:pt>
                <c:pt idx="113">
                  <c:v>0.997075</c:v>
                </c:pt>
                <c:pt idx="114">
                  <c:v>0.9971</c:v>
                </c:pt>
                <c:pt idx="115">
                  <c:v>0.997125</c:v>
                </c:pt>
                <c:pt idx="116">
                  <c:v>0.99715</c:v>
                </c:pt>
                <c:pt idx="117">
                  <c:v>0.997175</c:v>
                </c:pt>
                <c:pt idx="118">
                  <c:v>0.9972</c:v>
                </c:pt>
                <c:pt idx="119">
                  <c:v>0.997225</c:v>
                </c:pt>
                <c:pt idx="120">
                  <c:v>0.99725</c:v>
                </c:pt>
                <c:pt idx="121">
                  <c:v>0.997275</c:v>
                </c:pt>
                <c:pt idx="122">
                  <c:v>0.9973</c:v>
                </c:pt>
                <c:pt idx="123">
                  <c:v>0.997325</c:v>
                </c:pt>
                <c:pt idx="124">
                  <c:v>0.99735</c:v>
                </c:pt>
                <c:pt idx="125">
                  <c:v>0.997375</c:v>
                </c:pt>
                <c:pt idx="126">
                  <c:v>0.9974</c:v>
                </c:pt>
                <c:pt idx="127">
                  <c:v>0.997425</c:v>
                </c:pt>
                <c:pt idx="128">
                  <c:v>0.99745</c:v>
                </c:pt>
                <c:pt idx="129">
                  <c:v>0.997475</c:v>
                </c:pt>
                <c:pt idx="130">
                  <c:v>0.9975</c:v>
                </c:pt>
                <c:pt idx="131">
                  <c:v>0.997525</c:v>
                </c:pt>
                <c:pt idx="132">
                  <c:v>0.99755</c:v>
                </c:pt>
                <c:pt idx="133">
                  <c:v>0.997575</c:v>
                </c:pt>
                <c:pt idx="134">
                  <c:v>0.9976</c:v>
                </c:pt>
                <c:pt idx="135">
                  <c:v>0.997625</c:v>
                </c:pt>
                <c:pt idx="136">
                  <c:v>0.99765</c:v>
                </c:pt>
                <c:pt idx="137">
                  <c:v>0.997675</c:v>
                </c:pt>
                <c:pt idx="138">
                  <c:v>0.9977</c:v>
                </c:pt>
                <c:pt idx="139">
                  <c:v>0.997725</c:v>
                </c:pt>
                <c:pt idx="140">
                  <c:v>0.99775</c:v>
                </c:pt>
                <c:pt idx="141">
                  <c:v>0.997775</c:v>
                </c:pt>
                <c:pt idx="142">
                  <c:v>0.9978</c:v>
                </c:pt>
                <c:pt idx="143">
                  <c:v>0.997825</c:v>
                </c:pt>
                <c:pt idx="144">
                  <c:v>0.99785</c:v>
                </c:pt>
                <c:pt idx="145">
                  <c:v>0.997875</c:v>
                </c:pt>
                <c:pt idx="146">
                  <c:v>0.9979</c:v>
                </c:pt>
                <c:pt idx="147">
                  <c:v>0.997925</c:v>
                </c:pt>
                <c:pt idx="148">
                  <c:v>0.99795</c:v>
                </c:pt>
                <c:pt idx="149">
                  <c:v>0.997975</c:v>
                </c:pt>
                <c:pt idx="150">
                  <c:v>0.998</c:v>
                </c:pt>
                <c:pt idx="151">
                  <c:v>0.998076923076923</c:v>
                </c:pt>
                <c:pt idx="152">
                  <c:v>0.998153846153846</c:v>
                </c:pt>
                <c:pt idx="153">
                  <c:v>0.998230769230769</c:v>
                </c:pt>
                <c:pt idx="154">
                  <c:v>0.998307692307692</c:v>
                </c:pt>
                <c:pt idx="155">
                  <c:v>0.998384615384615</c:v>
                </c:pt>
                <c:pt idx="156">
                  <c:v>0.998461538461538</c:v>
                </c:pt>
                <c:pt idx="157">
                  <c:v>0.998538461538461</c:v>
                </c:pt>
                <c:pt idx="158">
                  <c:v>0.998615384615385</c:v>
                </c:pt>
                <c:pt idx="159">
                  <c:v>0.998692307692308</c:v>
                </c:pt>
                <c:pt idx="160">
                  <c:v>0.998769230769231</c:v>
                </c:pt>
                <c:pt idx="161">
                  <c:v>0.998846153846154</c:v>
                </c:pt>
                <c:pt idx="162">
                  <c:v>0.998923076923077</c:v>
                </c:pt>
                <c:pt idx="163">
                  <c:v>0.999</c:v>
                </c:pt>
              </c:numCache>
            </c:numRef>
          </c:yVal>
          <c:smooth val="1"/>
        </c:ser>
        <c:ser>
          <c:idx val="0"/>
          <c:order val="4"/>
          <c:tx>
            <c:strRef>
              <c:f>'cdf-first-node-degree2'!$B$1</c:f>
              <c:strCache>
                <c:ptCount val="1"/>
                <c:pt idx="0">
                  <c:v>data_Ghostery_Default</c:v>
                </c:pt>
              </c:strCache>
            </c:strRef>
          </c:tx>
          <c:spPr>
            <a:ln w="12700" cap="rnd">
              <a:solidFill>
                <a:srgbClr val="FF0000"/>
              </a:solidFill>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'cdf-first-node-degree2'!$B$2:$B$180</c:f>
              <c:numCache>
                <c:formatCode>General</c:formatCode>
                <c:ptCount val="179"/>
                <c:pt idx="0">
                  <c:v>0.0</c:v>
                </c:pt>
                <c:pt idx="1">
                  <c:v>0.195</c:v>
                </c:pt>
                <c:pt idx="2">
                  <c:v>0.257</c:v>
                </c:pt>
                <c:pt idx="3">
                  <c:v>0.306</c:v>
                </c:pt>
                <c:pt idx="4">
                  <c:v>0.349</c:v>
                </c:pt>
                <c:pt idx="5">
                  <c:v>0.402</c:v>
                </c:pt>
                <c:pt idx="6">
                  <c:v>0.435</c:v>
                </c:pt>
                <c:pt idx="7">
                  <c:v>0.479</c:v>
                </c:pt>
                <c:pt idx="8">
                  <c:v>0.519</c:v>
                </c:pt>
                <c:pt idx="9">
                  <c:v>0.566</c:v>
                </c:pt>
                <c:pt idx="10">
                  <c:v>0.605</c:v>
                </c:pt>
                <c:pt idx="11">
                  <c:v>0.634</c:v>
                </c:pt>
                <c:pt idx="12">
                  <c:v>0.652</c:v>
                </c:pt>
                <c:pt idx="13">
                  <c:v>0.677</c:v>
                </c:pt>
                <c:pt idx="14">
                  <c:v>0.694</c:v>
                </c:pt>
                <c:pt idx="15">
                  <c:v>0.713</c:v>
                </c:pt>
                <c:pt idx="16">
                  <c:v>0.729</c:v>
                </c:pt>
                <c:pt idx="17">
                  <c:v>0.743</c:v>
                </c:pt>
                <c:pt idx="18">
                  <c:v>0.751</c:v>
                </c:pt>
                <c:pt idx="19">
                  <c:v>0.765</c:v>
                </c:pt>
                <c:pt idx="20">
                  <c:v>0.776</c:v>
                </c:pt>
                <c:pt idx="21">
                  <c:v>0.8</c:v>
                </c:pt>
                <c:pt idx="22">
                  <c:v>0.815</c:v>
                </c:pt>
                <c:pt idx="23">
                  <c:v>0.826</c:v>
                </c:pt>
                <c:pt idx="24">
                  <c:v>0.836</c:v>
                </c:pt>
                <c:pt idx="25">
                  <c:v>0.85</c:v>
                </c:pt>
                <c:pt idx="26">
                  <c:v>0.855</c:v>
                </c:pt>
                <c:pt idx="27">
                  <c:v>0.861</c:v>
                </c:pt>
                <c:pt idx="28">
                  <c:v>0.864</c:v>
                </c:pt>
                <c:pt idx="29">
                  <c:v>0.871</c:v>
                </c:pt>
                <c:pt idx="30">
                  <c:v>0.887</c:v>
                </c:pt>
                <c:pt idx="31">
                  <c:v>0.89</c:v>
                </c:pt>
                <c:pt idx="32">
                  <c:v>0.897</c:v>
                </c:pt>
                <c:pt idx="33">
                  <c:v>0.9</c:v>
                </c:pt>
                <c:pt idx="34">
                  <c:v>0.908</c:v>
                </c:pt>
                <c:pt idx="35">
                  <c:v>0.913</c:v>
                </c:pt>
                <c:pt idx="36">
                  <c:v>0.915</c:v>
                </c:pt>
                <c:pt idx="37">
                  <c:v>0.922</c:v>
                </c:pt>
                <c:pt idx="38">
                  <c:v>0.937</c:v>
                </c:pt>
                <c:pt idx="39">
                  <c:v>0.939</c:v>
                </c:pt>
                <c:pt idx="40">
                  <c:v>0.942</c:v>
                </c:pt>
                <c:pt idx="41">
                  <c:v>0.945</c:v>
                </c:pt>
                <c:pt idx="42">
                  <c:v>0.947</c:v>
                </c:pt>
                <c:pt idx="43">
                  <c:v>0.95</c:v>
                </c:pt>
                <c:pt idx="44">
                  <c:v>0.953</c:v>
                </c:pt>
                <c:pt idx="45">
                  <c:v>0.954</c:v>
                </c:pt>
                <c:pt idx="46">
                  <c:v>0.955</c:v>
                </c:pt>
                <c:pt idx="47">
                  <c:v>0.96</c:v>
                </c:pt>
                <c:pt idx="48">
                  <c:v>0.961</c:v>
                </c:pt>
                <c:pt idx="49">
                  <c:v>0.962</c:v>
                </c:pt>
                <c:pt idx="50">
                  <c:v>0.963</c:v>
                </c:pt>
                <c:pt idx="51">
                  <c:v>0.964</c:v>
                </c:pt>
                <c:pt idx="52">
                  <c:v>0.965</c:v>
                </c:pt>
                <c:pt idx="53">
                  <c:v>0.966</c:v>
                </c:pt>
                <c:pt idx="54">
                  <c:v>0.967</c:v>
                </c:pt>
                <c:pt idx="55">
                  <c:v>0.968</c:v>
                </c:pt>
                <c:pt idx="56">
                  <c:v>0.969</c:v>
                </c:pt>
                <c:pt idx="57">
                  <c:v>0.97</c:v>
                </c:pt>
                <c:pt idx="58">
                  <c:v>0.971</c:v>
                </c:pt>
                <c:pt idx="59">
                  <c:v>0.9725</c:v>
                </c:pt>
                <c:pt idx="60">
                  <c:v>0.974</c:v>
                </c:pt>
                <c:pt idx="61">
                  <c:v>0.974333333333333</c:v>
                </c:pt>
                <c:pt idx="62">
                  <c:v>0.974666666666667</c:v>
                </c:pt>
                <c:pt idx="63">
                  <c:v>0.975</c:v>
                </c:pt>
                <c:pt idx="64">
                  <c:v>0.976</c:v>
                </c:pt>
                <c:pt idx="65">
                  <c:v>0.9765</c:v>
                </c:pt>
                <c:pt idx="66">
                  <c:v>0.977</c:v>
                </c:pt>
                <c:pt idx="67">
                  <c:v>0.9775</c:v>
                </c:pt>
                <c:pt idx="68">
                  <c:v>0.978</c:v>
                </c:pt>
                <c:pt idx="69">
                  <c:v>0.9785</c:v>
                </c:pt>
                <c:pt idx="70">
                  <c:v>0.979</c:v>
                </c:pt>
                <c:pt idx="71">
                  <c:v>0.98</c:v>
                </c:pt>
                <c:pt idx="72">
                  <c:v>0.981</c:v>
                </c:pt>
                <c:pt idx="73">
                  <c:v>0.9815</c:v>
                </c:pt>
                <c:pt idx="74">
                  <c:v>0.982</c:v>
                </c:pt>
                <c:pt idx="75">
                  <c:v>0.98225</c:v>
                </c:pt>
                <c:pt idx="76">
                  <c:v>0.9825</c:v>
                </c:pt>
                <c:pt idx="77">
                  <c:v>0.98275</c:v>
                </c:pt>
                <c:pt idx="78">
                  <c:v>0.983</c:v>
                </c:pt>
                <c:pt idx="79">
                  <c:v>0.9835</c:v>
                </c:pt>
                <c:pt idx="80">
                  <c:v>0.984</c:v>
                </c:pt>
                <c:pt idx="81">
                  <c:v>0.9855</c:v>
                </c:pt>
                <c:pt idx="82">
                  <c:v>0.987</c:v>
                </c:pt>
                <c:pt idx="83">
                  <c:v>0.988</c:v>
                </c:pt>
                <c:pt idx="84">
                  <c:v>0.988166666666666</c:v>
                </c:pt>
                <c:pt idx="85">
                  <c:v>0.988333333333333</c:v>
                </c:pt>
                <c:pt idx="86">
                  <c:v>0.9885</c:v>
                </c:pt>
                <c:pt idx="87">
                  <c:v>0.988666666666667</c:v>
                </c:pt>
                <c:pt idx="88">
                  <c:v>0.988833333333333</c:v>
                </c:pt>
                <c:pt idx="89">
                  <c:v>0.989</c:v>
                </c:pt>
                <c:pt idx="90">
                  <c:v>0.9895</c:v>
                </c:pt>
                <c:pt idx="91">
                  <c:v>0.99</c:v>
                </c:pt>
                <c:pt idx="92">
                  <c:v>0.9902</c:v>
                </c:pt>
                <c:pt idx="93">
                  <c:v>0.9904</c:v>
                </c:pt>
                <c:pt idx="94">
                  <c:v>0.9906</c:v>
                </c:pt>
                <c:pt idx="95">
                  <c:v>0.9908</c:v>
                </c:pt>
                <c:pt idx="96">
                  <c:v>0.991</c:v>
                </c:pt>
                <c:pt idx="97">
                  <c:v>0.9915</c:v>
                </c:pt>
                <c:pt idx="98">
                  <c:v>0.992</c:v>
                </c:pt>
                <c:pt idx="99">
                  <c:v>0.99225</c:v>
                </c:pt>
                <c:pt idx="100">
                  <c:v>0.9925</c:v>
                </c:pt>
                <c:pt idx="101">
                  <c:v>0.99275</c:v>
                </c:pt>
                <c:pt idx="102">
                  <c:v>0.993</c:v>
                </c:pt>
                <c:pt idx="103">
                  <c:v>0.9935</c:v>
                </c:pt>
                <c:pt idx="104">
                  <c:v>0.994</c:v>
                </c:pt>
                <c:pt idx="105">
                  <c:v>0.994333333333333</c:v>
                </c:pt>
                <c:pt idx="106">
                  <c:v>0.994666666666667</c:v>
                </c:pt>
                <c:pt idx="107">
                  <c:v>0.995</c:v>
                </c:pt>
                <c:pt idx="108">
                  <c:v>0.9955</c:v>
                </c:pt>
                <c:pt idx="109">
                  <c:v>0.996</c:v>
                </c:pt>
                <c:pt idx="110">
                  <c:v>0.9965</c:v>
                </c:pt>
                <c:pt idx="111">
                  <c:v>0.997</c:v>
                </c:pt>
                <c:pt idx="112">
                  <c:v>0.997026315789474</c:v>
                </c:pt>
                <c:pt idx="113">
                  <c:v>0.997052631578947</c:v>
                </c:pt>
                <c:pt idx="114">
                  <c:v>0.997078947368421</c:v>
                </c:pt>
                <c:pt idx="115">
                  <c:v>0.997105263157895</c:v>
                </c:pt>
                <c:pt idx="116">
                  <c:v>0.997131578947368</c:v>
                </c:pt>
                <c:pt idx="117">
                  <c:v>0.997157894736842</c:v>
                </c:pt>
                <c:pt idx="118">
                  <c:v>0.997184210526316</c:v>
                </c:pt>
                <c:pt idx="119">
                  <c:v>0.997210526315789</c:v>
                </c:pt>
                <c:pt idx="120">
                  <c:v>0.997236842105263</c:v>
                </c:pt>
                <c:pt idx="121">
                  <c:v>0.997263157894737</c:v>
                </c:pt>
                <c:pt idx="122">
                  <c:v>0.997289473684211</c:v>
                </c:pt>
                <c:pt idx="123">
                  <c:v>0.997315789473684</c:v>
                </c:pt>
                <c:pt idx="124">
                  <c:v>0.997342105263158</c:v>
                </c:pt>
                <c:pt idx="125">
                  <c:v>0.997368421052631</c:v>
                </c:pt>
                <c:pt idx="126">
                  <c:v>0.997394736842105</c:v>
                </c:pt>
                <c:pt idx="127">
                  <c:v>0.997421052631579</c:v>
                </c:pt>
                <c:pt idx="128">
                  <c:v>0.997447368421052</c:v>
                </c:pt>
                <c:pt idx="129">
                  <c:v>0.997473684210526</c:v>
                </c:pt>
                <c:pt idx="130">
                  <c:v>0.9975</c:v>
                </c:pt>
                <c:pt idx="131">
                  <c:v>0.997526315789474</c:v>
                </c:pt>
                <c:pt idx="132">
                  <c:v>0.997552631578947</c:v>
                </c:pt>
                <c:pt idx="133">
                  <c:v>0.997578947368421</c:v>
                </c:pt>
                <c:pt idx="134">
                  <c:v>0.997605263157895</c:v>
                </c:pt>
                <c:pt idx="135">
                  <c:v>0.997631578947368</c:v>
                </c:pt>
                <c:pt idx="136">
                  <c:v>0.997657894736842</c:v>
                </c:pt>
                <c:pt idx="137">
                  <c:v>0.997684210526316</c:v>
                </c:pt>
                <c:pt idx="138">
                  <c:v>0.99771052631579</c:v>
                </c:pt>
                <c:pt idx="139">
                  <c:v>0.997736842105263</c:v>
                </c:pt>
                <c:pt idx="140">
                  <c:v>0.997763157894737</c:v>
                </c:pt>
                <c:pt idx="141">
                  <c:v>0.997789473684211</c:v>
                </c:pt>
                <c:pt idx="142">
                  <c:v>0.997815789473684</c:v>
                </c:pt>
                <c:pt idx="143">
                  <c:v>0.997842105263158</c:v>
                </c:pt>
                <c:pt idx="144">
                  <c:v>0.997868421052631</c:v>
                </c:pt>
                <c:pt idx="145">
                  <c:v>0.997894736842105</c:v>
                </c:pt>
                <c:pt idx="146">
                  <c:v>0.997921052631579</c:v>
                </c:pt>
                <c:pt idx="147">
                  <c:v>0.997947368421053</c:v>
                </c:pt>
                <c:pt idx="148">
                  <c:v>0.997973684210526</c:v>
                </c:pt>
                <c:pt idx="149">
                  <c:v>0.998</c:v>
                </c:pt>
                <c:pt idx="150">
                  <c:v>0.998038461538461</c:v>
                </c:pt>
                <c:pt idx="151">
                  <c:v>0.998076923076923</c:v>
                </c:pt>
                <c:pt idx="152">
                  <c:v>0.998115384615384</c:v>
                </c:pt>
                <c:pt idx="153">
                  <c:v>0.998153846153846</c:v>
                </c:pt>
                <c:pt idx="154">
                  <c:v>0.998192307692308</c:v>
                </c:pt>
                <c:pt idx="155">
                  <c:v>0.998230769230769</c:v>
                </c:pt>
                <c:pt idx="156">
                  <c:v>0.998269230769231</c:v>
                </c:pt>
                <c:pt idx="157">
                  <c:v>0.998307692307692</c:v>
                </c:pt>
                <c:pt idx="158">
                  <c:v>0.998346153846154</c:v>
                </c:pt>
                <c:pt idx="159">
                  <c:v>0.998384615384615</c:v>
                </c:pt>
                <c:pt idx="160">
                  <c:v>0.998423076923077</c:v>
                </c:pt>
                <c:pt idx="161">
                  <c:v>0.998461538461538</c:v>
                </c:pt>
                <c:pt idx="162">
                  <c:v>0.9985</c:v>
                </c:pt>
                <c:pt idx="163">
                  <c:v>0.998538461538461</c:v>
                </c:pt>
                <c:pt idx="164">
                  <c:v>0.998576923076923</c:v>
                </c:pt>
                <c:pt idx="165">
                  <c:v>0.998615384615385</c:v>
                </c:pt>
                <c:pt idx="166">
                  <c:v>0.998653846153846</c:v>
                </c:pt>
                <c:pt idx="167">
                  <c:v>0.998692307692308</c:v>
                </c:pt>
                <c:pt idx="168">
                  <c:v>0.998730769230769</c:v>
                </c:pt>
                <c:pt idx="169">
                  <c:v>0.998769230769231</c:v>
                </c:pt>
                <c:pt idx="170">
                  <c:v>0.998807692307692</c:v>
                </c:pt>
                <c:pt idx="171">
                  <c:v>0.998846153846154</c:v>
                </c:pt>
                <c:pt idx="172">
                  <c:v>0.998884615384615</c:v>
                </c:pt>
                <c:pt idx="173">
                  <c:v>0.998923076923077</c:v>
                </c:pt>
                <c:pt idx="174">
                  <c:v>0.998961538461539</c:v>
                </c:pt>
                <c:pt idx="175">
                  <c:v>0.999</c:v>
                </c:pt>
              </c:numCache>
            </c:numRef>
          </c:yVal>
          <c:smooth val="1"/>
        </c:ser>
        <c:ser>
          <c:idx val="10"/>
          <c:order val="5"/>
          <c:tx>
            <c:strRef>
              <c:f>'cdf-first-node-degree2'!$L$1</c:f>
              <c:strCache>
                <c:ptCount val="1"/>
                <c:pt idx="0">
                  <c:v>data_NoAdblocker_MUA</c:v>
                </c:pt>
              </c:strCache>
            </c:strRef>
          </c:tx>
          <c:spPr>
            <a:ln w="12700" cap="rnd">
              <a:solidFill>
                <a:srgbClr val="00B050"/>
              </a:solidFill>
              <a:prstDash val="sysDash"/>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'cdf-first-node-degree2'!$L$2:$L$180</c:f>
              <c:numCache>
                <c:formatCode>General</c:formatCode>
                <c:ptCount val="179"/>
                <c:pt idx="0">
                  <c:v>0.0</c:v>
                </c:pt>
                <c:pt idx="1">
                  <c:v>0.214</c:v>
                </c:pt>
                <c:pt idx="2">
                  <c:v>0.284</c:v>
                </c:pt>
                <c:pt idx="3">
                  <c:v>0.336</c:v>
                </c:pt>
                <c:pt idx="4">
                  <c:v>0.392</c:v>
                </c:pt>
                <c:pt idx="5">
                  <c:v>0.447</c:v>
                </c:pt>
                <c:pt idx="6">
                  <c:v>0.483</c:v>
                </c:pt>
                <c:pt idx="7">
                  <c:v>0.521</c:v>
                </c:pt>
                <c:pt idx="8">
                  <c:v>0.575</c:v>
                </c:pt>
                <c:pt idx="9">
                  <c:v>0.608</c:v>
                </c:pt>
                <c:pt idx="10">
                  <c:v>0.637</c:v>
                </c:pt>
                <c:pt idx="11">
                  <c:v>0.664</c:v>
                </c:pt>
                <c:pt idx="12">
                  <c:v>0.703</c:v>
                </c:pt>
                <c:pt idx="13">
                  <c:v>0.729</c:v>
                </c:pt>
                <c:pt idx="14">
                  <c:v>0.747</c:v>
                </c:pt>
                <c:pt idx="15">
                  <c:v>0.767</c:v>
                </c:pt>
                <c:pt idx="16">
                  <c:v>0.79</c:v>
                </c:pt>
                <c:pt idx="17">
                  <c:v>0.799</c:v>
                </c:pt>
                <c:pt idx="18">
                  <c:v>0.813</c:v>
                </c:pt>
                <c:pt idx="19">
                  <c:v>0.825</c:v>
                </c:pt>
                <c:pt idx="20">
                  <c:v>0.835</c:v>
                </c:pt>
                <c:pt idx="21">
                  <c:v>0.847</c:v>
                </c:pt>
                <c:pt idx="22">
                  <c:v>0.86</c:v>
                </c:pt>
                <c:pt idx="23">
                  <c:v>0.87</c:v>
                </c:pt>
                <c:pt idx="24">
                  <c:v>0.883</c:v>
                </c:pt>
                <c:pt idx="25">
                  <c:v>0.893</c:v>
                </c:pt>
                <c:pt idx="26">
                  <c:v>0.901</c:v>
                </c:pt>
                <c:pt idx="27">
                  <c:v>0.917</c:v>
                </c:pt>
                <c:pt idx="28">
                  <c:v>0.92</c:v>
                </c:pt>
                <c:pt idx="29">
                  <c:v>0.9225</c:v>
                </c:pt>
                <c:pt idx="30">
                  <c:v>0.925</c:v>
                </c:pt>
                <c:pt idx="31">
                  <c:v>0.926</c:v>
                </c:pt>
                <c:pt idx="32">
                  <c:v>0.93</c:v>
                </c:pt>
                <c:pt idx="33">
                  <c:v>0.934</c:v>
                </c:pt>
                <c:pt idx="34">
                  <c:v>0.938</c:v>
                </c:pt>
                <c:pt idx="35">
                  <c:v>0.942</c:v>
                </c:pt>
                <c:pt idx="36">
                  <c:v>0.945</c:v>
                </c:pt>
                <c:pt idx="37">
                  <c:v>0.953</c:v>
                </c:pt>
                <c:pt idx="38">
                  <c:v>0.956</c:v>
                </c:pt>
                <c:pt idx="39">
                  <c:v>0.957</c:v>
                </c:pt>
                <c:pt idx="40">
                  <c:v>0.958</c:v>
                </c:pt>
                <c:pt idx="41">
                  <c:v>0.959</c:v>
                </c:pt>
                <c:pt idx="42">
                  <c:v>0.96</c:v>
                </c:pt>
                <c:pt idx="43">
                  <c:v>0.963</c:v>
                </c:pt>
                <c:pt idx="44">
                  <c:v>0.967</c:v>
                </c:pt>
                <c:pt idx="45">
                  <c:v>0.971</c:v>
                </c:pt>
                <c:pt idx="46">
                  <c:v>0.972</c:v>
                </c:pt>
                <c:pt idx="47">
                  <c:v>0.974</c:v>
                </c:pt>
                <c:pt idx="48">
                  <c:v>0.975</c:v>
                </c:pt>
                <c:pt idx="49">
                  <c:v>0.976</c:v>
                </c:pt>
                <c:pt idx="50">
                  <c:v>0.977</c:v>
                </c:pt>
                <c:pt idx="51">
                  <c:v>0.978</c:v>
                </c:pt>
                <c:pt idx="52">
                  <c:v>0.979</c:v>
                </c:pt>
                <c:pt idx="53">
                  <c:v>0.98</c:v>
                </c:pt>
                <c:pt idx="54">
                  <c:v>0.9805</c:v>
                </c:pt>
                <c:pt idx="55">
                  <c:v>0.981</c:v>
                </c:pt>
                <c:pt idx="56">
                  <c:v>0.982</c:v>
                </c:pt>
                <c:pt idx="57">
                  <c:v>0.9825</c:v>
                </c:pt>
                <c:pt idx="58">
                  <c:v>0.983</c:v>
                </c:pt>
                <c:pt idx="59">
                  <c:v>0.9835</c:v>
                </c:pt>
                <c:pt idx="60">
                  <c:v>0.984</c:v>
                </c:pt>
                <c:pt idx="61">
                  <c:v>0.9845</c:v>
                </c:pt>
                <c:pt idx="62">
                  <c:v>0.985</c:v>
                </c:pt>
                <c:pt idx="63">
                  <c:v>0.9855</c:v>
                </c:pt>
                <c:pt idx="64">
                  <c:v>0.986</c:v>
                </c:pt>
                <c:pt idx="65">
                  <c:v>0.987</c:v>
                </c:pt>
                <c:pt idx="66">
                  <c:v>0.98775</c:v>
                </c:pt>
                <c:pt idx="67">
                  <c:v>0.9885</c:v>
                </c:pt>
                <c:pt idx="68">
                  <c:v>0.98925</c:v>
                </c:pt>
                <c:pt idx="69">
                  <c:v>0.99</c:v>
                </c:pt>
                <c:pt idx="70">
                  <c:v>0.990125</c:v>
                </c:pt>
                <c:pt idx="71">
                  <c:v>0.99025</c:v>
                </c:pt>
                <c:pt idx="72">
                  <c:v>0.990375</c:v>
                </c:pt>
                <c:pt idx="73">
                  <c:v>0.9905</c:v>
                </c:pt>
                <c:pt idx="74">
                  <c:v>0.990625</c:v>
                </c:pt>
                <c:pt idx="75">
                  <c:v>0.99075</c:v>
                </c:pt>
                <c:pt idx="76">
                  <c:v>0.990875</c:v>
                </c:pt>
                <c:pt idx="77">
                  <c:v>0.991</c:v>
                </c:pt>
                <c:pt idx="78">
                  <c:v>0.99125</c:v>
                </c:pt>
                <c:pt idx="79">
                  <c:v>0.9915</c:v>
                </c:pt>
                <c:pt idx="80">
                  <c:v>0.99175</c:v>
                </c:pt>
                <c:pt idx="81">
                  <c:v>0.992</c:v>
                </c:pt>
                <c:pt idx="82">
                  <c:v>0.993</c:v>
                </c:pt>
                <c:pt idx="83">
                  <c:v>0.993076923076923</c:v>
                </c:pt>
                <c:pt idx="84">
                  <c:v>0.993153846153846</c:v>
                </c:pt>
                <c:pt idx="85">
                  <c:v>0.993230769230769</c:v>
                </c:pt>
                <c:pt idx="86">
                  <c:v>0.993307692307692</c:v>
                </c:pt>
                <c:pt idx="87">
                  <c:v>0.993384615384615</c:v>
                </c:pt>
                <c:pt idx="88">
                  <c:v>0.993461538461538</c:v>
                </c:pt>
                <c:pt idx="89">
                  <c:v>0.993538461538461</c:v>
                </c:pt>
                <c:pt idx="90">
                  <c:v>0.993615384615385</c:v>
                </c:pt>
                <c:pt idx="91">
                  <c:v>0.993692307692307</c:v>
                </c:pt>
                <c:pt idx="92">
                  <c:v>0.993769230769231</c:v>
                </c:pt>
                <c:pt idx="93">
                  <c:v>0.993846153846154</c:v>
                </c:pt>
                <c:pt idx="94">
                  <c:v>0.993923076923077</c:v>
                </c:pt>
                <c:pt idx="95">
                  <c:v>0.994</c:v>
                </c:pt>
                <c:pt idx="96">
                  <c:v>0.996</c:v>
                </c:pt>
                <c:pt idx="97">
                  <c:v>0.996076923076923</c:v>
                </c:pt>
                <c:pt idx="98">
                  <c:v>0.996153846153846</c:v>
                </c:pt>
                <c:pt idx="99">
                  <c:v>0.996230769230769</c:v>
                </c:pt>
                <c:pt idx="100">
                  <c:v>0.996307692307692</c:v>
                </c:pt>
                <c:pt idx="101">
                  <c:v>0.996384615384615</c:v>
                </c:pt>
                <c:pt idx="102">
                  <c:v>0.996461538461538</c:v>
                </c:pt>
                <c:pt idx="103">
                  <c:v>0.996538461538461</c:v>
                </c:pt>
                <c:pt idx="104">
                  <c:v>0.996615384615385</c:v>
                </c:pt>
                <c:pt idx="105">
                  <c:v>0.996692307692308</c:v>
                </c:pt>
                <c:pt idx="106">
                  <c:v>0.996769230769231</c:v>
                </c:pt>
                <c:pt idx="107">
                  <c:v>0.996846153846154</c:v>
                </c:pt>
                <c:pt idx="108">
                  <c:v>0.996923076923077</c:v>
                </c:pt>
                <c:pt idx="109">
                  <c:v>0.997</c:v>
                </c:pt>
                <c:pt idx="110">
                  <c:v>0.997026315789474</c:v>
                </c:pt>
                <c:pt idx="111">
                  <c:v>0.997052631578947</c:v>
                </c:pt>
                <c:pt idx="112">
                  <c:v>0.997078947368421</c:v>
                </c:pt>
                <c:pt idx="113">
                  <c:v>0.997105263157895</c:v>
                </c:pt>
                <c:pt idx="114">
                  <c:v>0.997131578947368</c:v>
                </c:pt>
                <c:pt idx="115">
                  <c:v>0.997157894736842</c:v>
                </c:pt>
                <c:pt idx="116">
                  <c:v>0.997184210526316</c:v>
                </c:pt>
                <c:pt idx="117">
                  <c:v>0.997210526315789</c:v>
                </c:pt>
                <c:pt idx="118">
                  <c:v>0.997236842105263</c:v>
                </c:pt>
                <c:pt idx="119">
                  <c:v>0.997263157894737</c:v>
                </c:pt>
                <c:pt idx="120">
                  <c:v>0.997289473684211</c:v>
                </c:pt>
                <c:pt idx="121">
                  <c:v>0.997315789473684</c:v>
                </c:pt>
                <c:pt idx="122">
                  <c:v>0.997342105263158</c:v>
                </c:pt>
                <c:pt idx="123">
                  <c:v>0.997368421052631</c:v>
                </c:pt>
                <c:pt idx="124">
                  <c:v>0.997394736842105</c:v>
                </c:pt>
                <c:pt idx="125">
                  <c:v>0.997421052631579</c:v>
                </c:pt>
                <c:pt idx="126">
                  <c:v>0.997447368421052</c:v>
                </c:pt>
                <c:pt idx="127">
                  <c:v>0.997473684210526</c:v>
                </c:pt>
                <c:pt idx="128">
                  <c:v>0.9975</c:v>
                </c:pt>
                <c:pt idx="129">
                  <c:v>0.997526315789474</c:v>
                </c:pt>
                <c:pt idx="130">
                  <c:v>0.997552631578947</c:v>
                </c:pt>
                <c:pt idx="131">
                  <c:v>0.997578947368421</c:v>
                </c:pt>
                <c:pt idx="132">
                  <c:v>0.997605263157895</c:v>
                </c:pt>
                <c:pt idx="133">
                  <c:v>0.997631578947368</c:v>
                </c:pt>
                <c:pt idx="134">
                  <c:v>0.997657894736842</c:v>
                </c:pt>
                <c:pt idx="135">
                  <c:v>0.997684210526316</c:v>
                </c:pt>
                <c:pt idx="136">
                  <c:v>0.99771052631579</c:v>
                </c:pt>
                <c:pt idx="137">
                  <c:v>0.997736842105263</c:v>
                </c:pt>
                <c:pt idx="138">
                  <c:v>0.997763157894737</c:v>
                </c:pt>
                <c:pt idx="139">
                  <c:v>0.997789473684211</c:v>
                </c:pt>
                <c:pt idx="140">
                  <c:v>0.997815789473684</c:v>
                </c:pt>
                <c:pt idx="141">
                  <c:v>0.997842105263158</c:v>
                </c:pt>
                <c:pt idx="142">
                  <c:v>0.997868421052631</c:v>
                </c:pt>
                <c:pt idx="143">
                  <c:v>0.997894736842105</c:v>
                </c:pt>
                <c:pt idx="144">
                  <c:v>0.997921052631579</c:v>
                </c:pt>
                <c:pt idx="145">
                  <c:v>0.997947368421053</c:v>
                </c:pt>
                <c:pt idx="146">
                  <c:v>0.997973684210526</c:v>
                </c:pt>
                <c:pt idx="147">
                  <c:v>0.998</c:v>
                </c:pt>
                <c:pt idx="148">
                  <c:v>0.99804347826087</c:v>
                </c:pt>
                <c:pt idx="149">
                  <c:v>0.998086956521739</c:v>
                </c:pt>
                <c:pt idx="150">
                  <c:v>0.998130434782609</c:v>
                </c:pt>
                <c:pt idx="151">
                  <c:v>0.998173913043478</c:v>
                </c:pt>
                <c:pt idx="152">
                  <c:v>0.998217391304348</c:v>
                </c:pt>
                <c:pt idx="153">
                  <c:v>0.998260869565217</c:v>
                </c:pt>
                <c:pt idx="154">
                  <c:v>0.998304347826087</c:v>
                </c:pt>
                <c:pt idx="155">
                  <c:v>0.998347826086956</c:v>
                </c:pt>
                <c:pt idx="156">
                  <c:v>0.998391304347826</c:v>
                </c:pt>
                <c:pt idx="157">
                  <c:v>0.998434782608696</c:v>
                </c:pt>
                <c:pt idx="158">
                  <c:v>0.998478260869565</c:v>
                </c:pt>
                <c:pt idx="159">
                  <c:v>0.998521739130435</c:v>
                </c:pt>
                <c:pt idx="160">
                  <c:v>0.998565217391304</c:v>
                </c:pt>
                <c:pt idx="161">
                  <c:v>0.998608695652174</c:v>
                </c:pt>
                <c:pt idx="162">
                  <c:v>0.998652173913043</c:v>
                </c:pt>
                <c:pt idx="163">
                  <c:v>0.998695652173913</c:v>
                </c:pt>
                <c:pt idx="164">
                  <c:v>0.998739130434783</c:v>
                </c:pt>
                <c:pt idx="165">
                  <c:v>0.998782608695652</c:v>
                </c:pt>
                <c:pt idx="166">
                  <c:v>0.998826086956522</c:v>
                </c:pt>
                <c:pt idx="167">
                  <c:v>0.998869565217391</c:v>
                </c:pt>
                <c:pt idx="168">
                  <c:v>0.998913043478261</c:v>
                </c:pt>
                <c:pt idx="169">
                  <c:v>0.99895652173913</c:v>
                </c:pt>
                <c:pt idx="170">
                  <c:v>0.999</c:v>
                </c:pt>
              </c:numCache>
            </c:numRef>
          </c:yVal>
          <c:smooth val="1"/>
        </c:ser>
        <c:ser>
          <c:idx val="11"/>
          <c:order val="6"/>
          <c:tx>
            <c:strRef>
              <c:f>'cdf-first-node-degree2'!$M$1</c:f>
              <c:strCache>
                <c:ptCount val="1"/>
                <c:pt idx="0">
                  <c:v>data_NoAdblocker_DNT_MUA</c:v>
                </c:pt>
              </c:strCache>
            </c:strRef>
          </c:tx>
          <c:spPr>
            <a:ln w="31750" cap="rnd">
              <a:solidFill>
                <a:srgbClr val="00B050"/>
              </a:solidFill>
              <a:prstDash val="sysDash"/>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'cdf-first-node-degree2'!$M$2:$M$180</c:f>
              <c:numCache>
                <c:formatCode>General</c:formatCode>
                <c:ptCount val="179"/>
                <c:pt idx="0">
                  <c:v>0.0</c:v>
                </c:pt>
                <c:pt idx="1">
                  <c:v>0.212</c:v>
                </c:pt>
                <c:pt idx="2">
                  <c:v>0.285</c:v>
                </c:pt>
                <c:pt idx="3">
                  <c:v>0.341</c:v>
                </c:pt>
                <c:pt idx="4">
                  <c:v>0.391</c:v>
                </c:pt>
                <c:pt idx="5">
                  <c:v>0.45</c:v>
                </c:pt>
                <c:pt idx="6">
                  <c:v>0.48</c:v>
                </c:pt>
                <c:pt idx="7">
                  <c:v>0.527</c:v>
                </c:pt>
                <c:pt idx="8">
                  <c:v>0.581</c:v>
                </c:pt>
                <c:pt idx="9">
                  <c:v>0.612</c:v>
                </c:pt>
                <c:pt idx="10">
                  <c:v>0.657</c:v>
                </c:pt>
                <c:pt idx="11">
                  <c:v>0.688</c:v>
                </c:pt>
                <c:pt idx="12">
                  <c:v>0.713</c:v>
                </c:pt>
                <c:pt idx="13">
                  <c:v>0.742</c:v>
                </c:pt>
                <c:pt idx="14">
                  <c:v>0.765</c:v>
                </c:pt>
                <c:pt idx="15">
                  <c:v>0.781</c:v>
                </c:pt>
                <c:pt idx="16">
                  <c:v>0.795</c:v>
                </c:pt>
                <c:pt idx="17">
                  <c:v>0.813</c:v>
                </c:pt>
                <c:pt idx="18">
                  <c:v>0.823</c:v>
                </c:pt>
                <c:pt idx="19">
                  <c:v>0.836</c:v>
                </c:pt>
                <c:pt idx="20">
                  <c:v>0.852</c:v>
                </c:pt>
                <c:pt idx="21">
                  <c:v>0.864</c:v>
                </c:pt>
                <c:pt idx="22">
                  <c:v>0.868</c:v>
                </c:pt>
                <c:pt idx="23">
                  <c:v>0.878</c:v>
                </c:pt>
                <c:pt idx="24">
                  <c:v>0.893</c:v>
                </c:pt>
                <c:pt idx="25">
                  <c:v>0.905</c:v>
                </c:pt>
                <c:pt idx="26">
                  <c:v>0.915</c:v>
                </c:pt>
                <c:pt idx="27">
                  <c:v>0.926</c:v>
                </c:pt>
                <c:pt idx="28">
                  <c:v>0.931</c:v>
                </c:pt>
                <c:pt idx="29">
                  <c:v>0.935</c:v>
                </c:pt>
                <c:pt idx="30">
                  <c:v>0.936</c:v>
                </c:pt>
                <c:pt idx="31">
                  <c:v>0.938</c:v>
                </c:pt>
                <c:pt idx="32">
                  <c:v>0.94</c:v>
                </c:pt>
                <c:pt idx="33">
                  <c:v>0.945</c:v>
                </c:pt>
                <c:pt idx="34">
                  <c:v>0.949</c:v>
                </c:pt>
                <c:pt idx="35">
                  <c:v>0.951</c:v>
                </c:pt>
                <c:pt idx="36">
                  <c:v>0.953</c:v>
                </c:pt>
                <c:pt idx="37">
                  <c:v>0.955</c:v>
                </c:pt>
                <c:pt idx="38">
                  <c:v>0.956</c:v>
                </c:pt>
                <c:pt idx="39">
                  <c:v>0.96</c:v>
                </c:pt>
                <c:pt idx="40">
                  <c:v>0.964</c:v>
                </c:pt>
                <c:pt idx="41">
                  <c:v>0.968</c:v>
                </c:pt>
                <c:pt idx="42">
                  <c:v>0.971</c:v>
                </c:pt>
                <c:pt idx="43">
                  <c:v>0.9725</c:v>
                </c:pt>
                <c:pt idx="44">
                  <c:v>0.974</c:v>
                </c:pt>
                <c:pt idx="45">
                  <c:v>0.975</c:v>
                </c:pt>
                <c:pt idx="46">
                  <c:v>0.9755</c:v>
                </c:pt>
                <c:pt idx="47">
                  <c:v>0.976</c:v>
                </c:pt>
                <c:pt idx="48">
                  <c:v>0.978</c:v>
                </c:pt>
                <c:pt idx="49">
                  <c:v>0.979</c:v>
                </c:pt>
                <c:pt idx="50">
                  <c:v>0.982</c:v>
                </c:pt>
                <c:pt idx="51">
                  <c:v>0.98225</c:v>
                </c:pt>
                <c:pt idx="52">
                  <c:v>0.9825</c:v>
                </c:pt>
                <c:pt idx="53">
                  <c:v>0.98275</c:v>
                </c:pt>
                <c:pt idx="54">
                  <c:v>0.983</c:v>
                </c:pt>
                <c:pt idx="55">
                  <c:v>0.9835</c:v>
                </c:pt>
                <c:pt idx="56">
                  <c:v>0.984</c:v>
                </c:pt>
                <c:pt idx="57">
                  <c:v>0.985</c:v>
                </c:pt>
                <c:pt idx="58">
                  <c:v>0.986</c:v>
                </c:pt>
                <c:pt idx="59">
                  <c:v>0.986333333333333</c:v>
                </c:pt>
                <c:pt idx="60">
                  <c:v>0.986666666666667</c:v>
                </c:pt>
                <c:pt idx="61">
                  <c:v>0.987</c:v>
                </c:pt>
                <c:pt idx="62">
                  <c:v>0.98725</c:v>
                </c:pt>
                <c:pt idx="63">
                  <c:v>0.9875</c:v>
                </c:pt>
                <c:pt idx="64">
                  <c:v>0.98775</c:v>
                </c:pt>
                <c:pt idx="65">
                  <c:v>0.988</c:v>
                </c:pt>
                <c:pt idx="66">
                  <c:v>0.9885</c:v>
                </c:pt>
                <c:pt idx="67">
                  <c:v>0.989</c:v>
                </c:pt>
                <c:pt idx="68">
                  <c:v>0.989125</c:v>
                </c:pt>
                <c:pt idx="69">
                  <c:v>0.98925</c:v>
                </c:pt>
                <c:pt idx="70">
                  <c:v>0.989375</c:v>
                </c:pt>
                <c:pt idx="71">
                  <c:v>0.9895</c:v>
                </c:pt>
                <c:pt idx="72">
                  <c:v>0.989625</c:v>
                </c:pt>
                <c:pt idx="73">
                  <c:v>0.98975</c:v>
                </c:pt>
                <c:pt idx="74">
                  <c:v>0.989875</c:v>
                </c:pt>
                <c:pt idx="75">
                  <c:v>0.99</c:v>
                </c:pt>
                <c:pt idx="76">
                  <c:v>0.990333333333333</c:v>
                </c:pt>
                <c:pt idx="77">
                  <c:v>0.990666666666667</c:v>
                </c:pt>
                <c:pt idx="78">
                  <c:v>0.991</c:v>
                </c:pt>
                <c:pt idx="79">
                  <c:v>0.991333333333333</c:v>
                </c:pt>
                <c:pt idx="80">
                  <c:v>0.991666666666667</c:v>
                </c:pt>
                <c:pt idx="81">
                  <c:v>0.992</c:v>
                </c:pt>
                <c:pt idx="82">
                  <c:v>0.993</c:v>
                </c:pt>
                <c:pt idx="83">
                  <c:v>0.994</c:v>
                </c:pt>
                <c:pt idx="84">
                  <c:v>0.9942</c:v>
                </c:pt>
                <c:pt idx="85">
                  <c:v>0.9944</c:v>
                </c:pt>
                <c:pt idx="86">
                  <c:v>0.9946</c:v>
                </c:pt>
                <c:pt idx="87">
                  <c:v>0.9948</c:v>
                </c:pt>
                <c:pt idx="88">
                  <c:v>0.995</c:v>
                </c:pt>
                <c:pt idx="89">
                  <c:v>0.99505</c:v>
                </c:pt>
                <c:pt idx="90">
                  <c:v>0.9951</c:v>
                </c:pt>
                <c:pt idx="91">
                  <c:v>0.99515</c:v>
                </c:pt>
                <c:pt idx="92">
                  <c:v>0.9952</c:v>
                </c:pt>
                <c:pt idx="93">
                  <c:v>0.99525</c:v>
                </c:pt>
                <c:pt idx="94">
                  <c:v>0.9953</c:v>
                </c:pt>
                <c:pt idx="95">
                  <c:v>0.99535</c:v>
                </c:pt>
                <c:pt idx="96">
                  <c:v>0.9954</c:v>
                </c:pt>
                <c:pt idx="97">
                  <c:v>0.99545</c:v>
                </c:pt>
                <c:pt idx="98">
                  <c:v>0.9955</c:v>
                </c:pt>
                <c:pt idx="99">
                  <c:v>0.99555</c:v>
                </c:pt>
                <c:pt idx="100">
                  <c:v>0.9956</c:v>
                </c:pt>
                <c:pt idx="101">
                  <c:v>0.99565</c:v>
                </c:pt>
                <c:pt idx="102">
                  <c:v>0.9957</c:v>
                </c:pt>
                <c:pt idx="103">
                  <c:v>0.99575</c:v>
                </c:pt>
                <c:pt idx="104">
                  <c:v>0.9958</c:v>
                </c:pt>
                <c:pt idx="105">
                  <c:v>0.99585</c:v>
                </c:pt>
                <c:pt idx="106">
                  <c:v>0.9959</c:v>
                </c:pt>
                <c:pt idx="107">
                  <c:v>0.99595</c:v>
                </c:pt>
                <c:pt idx="108">
                  <c:v>0.996</c:v>
                </c:pt>
                <c:pt idx="109">
                  <c:v>0.997</c:v>
                </c:pt>
                <c:pt idx="110">
                  <c:v>0.997090909090909</c:v>
                </c:pt>
                <c:pt idx="111">
                  <c:v>0.997181818181818</c:v>
                </c:pt>
                <c:pt idx="112">
                  <c:v>0.997272727272727</c:v>
                </c:pt>
                <c:pt idx="113">
                  <c:v>0.997363636363636</c:v>
                </c:pt>
                <c:pt idx="114">
                  <c:v>0.997454545454545</c:v>
                </c:pt>
                <c:pt idx="115">
                  <c:v>0.997545454545455</c:v>
                </c:pt>
                <c:pt idx="116">
                  <c:v>0.997636363636363</c:v>
                </c:pt>
                <c:pt idx="117">
                  <c:v>0.997727272727273</c:v>
                </c:pt>
                <c:pt idx="118">
                  <c:v>0.997818181818182</c:v>
                </c:pt>
                <c:pt idx="119">
                  <c:v>0.997909090909091</c:v>
                </c:pt>
                <c:pt idx="120">
                  <c:v>0.998</c:v>
                </c:pt>
                <c:pt idx="121">
                  <c:v>0.998021276595745</c:v>
                </c:pt>
                <c:pt idx="122">
                  <c:v>0.99804255319149</c:v>
                </c:pt>
                <c:pt idx="123">
                  <c:v>0.998063829787234</c:v>
                </c:pt>
                <c:pt idx="124">
                  <c:v>0.998085106382978</c:v>
                </c:pt>
                <c:pt idx="125">
                  <c:v>0.998106382978723</c:v>
                </c:pt>
                <c:pt idx="126">
                  <c:v>0.998127659574468</c:v>
                </c:pt>
                <c:pt idx="127">
                  <c:v>0.998148936170213</c:v>
                </c:pt>
                <c:pt idx="128">
                  <c:v>0.998170212765957</c:v>
                </c:pt>
                <c:pt idx="129">
                  <c:v>0.998191489361702</c:v>
                </c:pt>
                <c:pt idx="130">
                  <c:v>0.998212765957446</c:v>
                </c:pt>
                <c:pt idx="131">
                  <c:v>0.998234042553192</c:v>
                </c:pt>
                <c:pt idx="132">
                  <c:v>0.998255319148936</c:v>
                </c:pt>
                <c:pt idx="133">
                  <c:v>0.998276595744681</c:v>
                </c:pt>
                <c:pt idx="134">
                  <c:v>0.998297872340426</c:v>
                </c:pt>
                <c:pt idx="135">
                  <c:v>0.99831914893617</c:v>
                </c:pt>
                <c:pt idx="136">
                  <c:v>0.998340425531915</c:v>
                </c:pt>
                <c:pt idx="137">
                  <c:v>0.998361702127659</c:v>
                </c:pt>
                <c:pt idx="138">
                  <c:v>0.998382978723404</c:v>
                </c:pt>
                <c:pt idx="139">
                  <c:v>0.998404255319149</c:v>
                </c:pt>
                <c:pt idx="140">
                  <c:v>0.998425531914894</c:v>
                </c:pt>
                <c:pt idx="141">
                  <c:v>0.998446808510638</c:v>
                </c:pt>
                <c:pt idx="142">
                  <c:v>0.998468085106383</c:v>
                </c:pt>
                <c:pt idx="143">
                  <c:v>0.998489361702127</c:v>
                </c:pt>
                <c:pt idx="144">
                  <c:v>0.998510638297872</c:v>
                </c:pt>
                <c:pt idx="145">
                  <c:v>0.998531914893617</c:v>
                </c:pt>
                <c:pt idx="146">
                  <c:v>0.998553191489361</c:v>
                </c:pt>
                <c:pt idx="147">
                  <c:v>0.998574468085106</c:v>
                </c:pt>
                <c:pt idx="148">
                  <c:v>0.998595744680851</c:v>
                </c:pt>
                <c:pt idx="149">
                  <c:v>0.998617021276596</c:v>
                </c:pt>
                <c:pt idx="150">
                  <c:v>0.99863829787234</c:v>
                </c:pt>
                <c:pt idx="151">
                  <c:v>0.998659574468085</c:v>
                </c:pt>
                <c:pt idx="152">
                  <c:v>0.99868085106383</c:v>
                </c:pt>
                <c:pt idx="153">
                  <c:v>0.998702127659575</c:v>
                </c:pt>
                <c:pt idx="154">
                  <c:v>0.998723404255319</c:v>
                </c:pt>
                <c:pt idx="155">
                  <c:v>0.998744680851064</c:v>
                </c:pt>
                <c:pt idx="156">
                  <c:v>0.998765957446809</c:v>
                </c:pt>
                <c:pt idx="157">
                  <c:v>0.998787234042553</c:v>
                </c:pt>
                <c:pt idx="158">
                  <c:v>0.998808510638298</c:v>
                </c:pt>
                <c:pt idx="159">
                  <c:v>0.998829787234043</c:v>
                </c:pt>
                <c:pt idx="160">
                  <c:v>0.998851063829787</c:v>
                </c:pt>
                <c:pt idx="161">
                  <c:v>0.998872340425532</c:v>
                </c:pt>
                <c:pt idx="162">
                  <c:v>0.998893617021277</c:v>
                </c:pt>
                <c:pt idx="163">
                  <c:v>0.998914893617021</c:v>
                </c:pt>
                <c:pt idx="164">
                  <c:v>0.998936170212766</c:v>
                </c:pt>
                <c:pt idx="165">
                  <c:v>0.998957446808511</c:v>
                </c:pt>
                <c:pt idx="166">
                  <c:v>0.998978723404255</c:v>
                </c:pt>
                <c:pt idx="167">
                  <c:v>0.999</c:v>
                </c:pt>
              </c:numCache>
            </c:numRef>
          </c:yVal>
          <c:smooth val="1"/>
        </c:ser>
        <c:ser>
          <c:idx val="6"/>
          <c:order val="7"/>
          <c:tx>
            <c:strRef>
              <c:f>'cdf-first-node-degree2'!$H$1</c:f>
              <c:strCache>
                <c:ptCount val="1"/>
                <c:pt idx="0">
                  <c:v>data_Ghostery_Default_MUA</c:v>
                </c:pt>
              </c:strCache>
            </c:strRef>
          </c:tx>
          <c:spPr>
            <a:ln w="12700" cap="rnd">
              <a:solidFill>
                <a:srgbClr val="FF0000"/>
              </a:solidFill>
              <a:prstDash val="sysDash"/>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'cdf-first-node-degree2'!$H$2:$H$180</c:f>
              <c:numCache>
                <c:formatCode>General</c:formatCode>
                <c:ptCount val="179"/>
                <c:pt idx="0">
                  <c:v>0.0</c:v>
                </c:pt>
                <c:pt idx="1">
                  <c:v>0.216</c:v>
                </c:pt>
                <c:pt idx="2">
                  <c:v>0.287</c:v>
                </c:pt>
                <c:pt idx="3">
                  <c:v>0.336</c:v>
                </c:pt>
                <c:pt idx="4">
                  <c:v>0.393</c:v>
                </c:pt>
                <c:pt idx="5">
                  <c:v>0.438</c:v>
                </c:pt>
                <c:pt idx="6">
                  <c:v>0.474</c:v>
                </c:pt>
                <c:pt idx="7">
                  <c:v>0.521</c:v>
                </c:pt>
                <c:pt idx="8">
                  <c:v>0.571</c:v>
                </c:pt>
                <c:pt idx="9">
                  <c:v>0.61</c:v>
                </c:pt>
                <c:pt idx="10">
                  <c:v>0.653</c:v>
                </c:pt>
                <c:pt idx="11">
                  <c:v>0.68</c:v>
                </c:pt>
                <c:pt idx="12">
                  <c:v>0.703</c:v>
                </c:pt>
                <c:pt idx="13">
                  <c:v>0.73</c:v>
                </c:pt>
                <c:pt idx="14">
                  <c:v>0.744</c:v>
                </c:pt>
                <c:pt idx="15">
                  <c:v>0.76</c:v>
                </c:pt>
                <c:pt idx="16">
                  <c:v>0.779</c:v>
                </c:pt>
                <c:pt idx="17">
                  <c:v>0.794</c:v>
                </c:pt>
                <c:pt idx="18">
                  <c:v>0.807</c:v>
                </c:pt>
                <c:pt idx="19">
                  <c:v>0.819</c:v>
                </c:pt>
                <c:pt idx="20">
                  <c:v>0.83</c:v>
                </c:pt>
                <c:pt idx="21">
                  <c:v>0.844</c:v>
                </c:pt>
                <c:pt idx="22">
                  <c:v>0.856</c:v>
                </c:pt>
                <c:pt idx="23">
                  <c:v>0.869</c:v>
                </c:pt>
                <c:pt idx="24">
                  <c:v>0.886</c:v>
                </c:pt>
                <c:pt idx="25">
                  <c:v>0.892</c:v>
                </c:pt>
                <c:pt idx="26">
                  <c:v>0.896</c:v>
                </c:pt>
                <c:pt idx="27">
                  <c:v>0.91</c:v>
                </c:pt>
                <c:pt idx="28">
                  <c:v>0.913</c:v>
                </c:pt>
                <c:pt idx="29">
                  <c:v>0.917</c:v>
                </c:pt>
                <c:pt idx="30">
                  <c:v>0.918</c:v>
                </c:pt>
                <c:pt idx="31">
                  <c:v>0.922</c:v>
                </c:pt>
                <c:pt idx="32">
                  <c:v>0.924</c:v>
                </c:pt>
                <c:pt idx="33">
                  <c:v>0.925</c:v>
                </c:pt>
                <c:pt idx="34">
                  <c:v>0.93</c:v>
                </c:pt>
                <c:pt idx="35">
                  <c:v>0.941</c:v>
                </c:pt>
                <c:pt idx="36">
                  <c:v>0.942</c:v>
                </c:pt>
                <c:pt idx="37">
                  <c:v>0.944</c:v>
                </c:pt>
                <c:pt idx="38">
                  <c:v>0.945</c:v>
                </c:pt>
                <c:pt idx="39">
                  <c:v>0.949</c:v>
                </c:pt>
                <c:pt idx="40">
                  <c:v>0.953</c:v>
                </c:pt>
                <c:pt idx="41">
                  <c:v>0.957</c:v>
                </c:pt>
                <c:pt idx="42">
                  <c:v>0.962</c:v>
                </c:pt>
                <c:pt idx="43">
                  <c:v>0.967</c:v>
                </c:pt>
                <c:pt idx="44">
                  <c:v>0.969</c:v>
                </c:pt>
                <c:pt idx="45">
                  <c:v>0.971</c:v>
                </c:pt>
                <c:pt idx="46">
                  <c:v>0.973</c:v>
                </c:pt>
                <c:pt idx="47">
                  <c:v>0.9745</c:v>
                </c:pt>
                <c:pt idx="48">
                  <c:v>0.976</c:v>
                </c:pt>
                <c:pt idx="49">
                  <c:v>0.977</c:v>
                </c:pt>
                <c:pt idx="50">
                  <c:v>0.977666666666667</c:v>
                </c:pt>
                <c:pt idx="51">
                  <c:v>0.978333333333333</c:v>
                </c:pt>
                <c:pt idx="52">
                  <c:v>0.979</c:v>
                </c:pt>
                <c:pt idx="53">
                  <c:v>0.979333333333333</c:v>
                </c:pt>
                <c:pt idx="54">
                  <c:v>0.979666666666667</c:v>
                </c:pt>
                <c:pt idx="55">
                  <c:v>0.98</c:v>
                </c:pt>
                <c:pt idx="56">
                  <c:v>0.981</c:v>
                </c:pt>
                <c:pt idx="57">
                  <c:v>0.984</c:v>
                </c:pt>
                <c:pt idx="58">
                  <c:v>0.985</c:v>
                </c:pt>
                <c:pt idx="59">
                  <c:v>0.9855</c:v>
                </c:pt>
                <c:pt idx="60">
                  <c:v>0.986</c:v>
                </c:pt>
                <c:pt idx="61">
                  <c:v>0.987</c:v>
                </c:pt>
                <c:pt idx="62">
                  <c:v>0.9875</c:v>
                </c:pt>
                <c:pt idx="63">
                  <c:v>0.988</c:v>
                </c:pt>
                <c:pt idx="64">
                  <c:v>0.9885</c:v>
                </c:pt>
                <c:pt idx="65">
                  <c:v>0.989</c:v>
                </c:pt>
                <c:pt idx="66">
                  <c:v>0.989153846153846</c:v>
                </c:pt>
                <c:pt idx="67">
                  <c:v>0.989307692307692</c:v>
                </c:pt>
                <c:pt idx="68">
                  <c:v>0.989461538461538</c:v>
                </c:pt>
                <c:pt idx="69">
                  <c:v>0.989615384615385</c:v>
                </c:pt>
                <c:pt idx="70">
                  <c:v>0.989769230769231</c:v>
                </c:pt>
                <c:pt idx="71">
                  <c:v>0.989923076923077</c:v>
                </c:pt>
                <c:pt idx="72">
                  <c:v>0.990076923076923</c:v>
                </c:pt>
                <c:pt idx="73">
                  <c:v>0.990230769230769</c:v>
                </c:pt>
                <c:pt idx="74">
                  <c:v>0.990384615384615</c:v>
                </c:pt>
                <c:pt idx="75">
                  <c:v>0.990538461538462</c:v>
                </c:pt>
                <c:pt idx="76">
                  <c:v>0.990692307692308</c:v>
                </c:pt>
                <c:pt idx="77">
                  <c:v>0.990846153846154</c:v>
                </c:pt>
                <c:pt idx="78">
                  <c:v>0.991</c:v>
                </c:pt>
                <c:pt idx="79">
                  <c:v>0.9915</c:v>
                </c:pt>
                <c:pt idx="80">
                  <c:v>0.992</c:v>
                </c:pt>
                <c:pt idx="81">
                  <c:v>0.9925</c:v>
                </c:pt>
                <c:pt idx="82">
                  <c:v>0.993</c:v>
                </c:pt>
                <c:pt idx="83">
                  <c:v>0.9931</c:v>
                </c:pt>
                <c:pt idx="84">
                  <c:v>0.9932</c:v>
                </c:pt>
                <c:pt idx="85">
                  <c:v>0.9933</c:v>
                </c:pt>
                <c:pt idx="86">
                  <c:v>0.9934</c:v>
                </c:pt>
                <c:pt idx="87">
                  <c:v>0.9935</c:v>
                </c:pt>
                <c:pt idx="88">
                  <c:v>0.9936</c:v>
                </c:pt>
                <c:pt idx="89">
                  <c:v>0.9937</c:v>
                </c:pt>
                <c:pt idx="90">
                  <c:v>0.9938</c:v>
                </c:pt>
                <c:pt idx="91">
                  <c:v>0.9939</c:v>
                </c:pt>
                <c:pt idx="92">
                  <c:v>0.994</c:v>
                </c:pt>
                <c:pt idx="93">
                  <c:v>0.994153846153846</c:v>
                </c:pt>
                <c:pt idx="94">
                  <c:v>0.994307692307692</c:v>
                </c:pt>
                <c:pt idx="95">
                  <c:v>0.994461538461538</c:v>
                </c:pt>
                <c:pt idx="96">
                  <c:v>0.994615384615385</c:v>
                </c:pt>
                <c:pt idx="97">
                  <c:v>0.994769230769231</c:v>
                </c:pt>
                <c:pt idx="98">
                  <c:v>0.994923076923077</c:v>
                </c:pt>
                <c:pt idx="99">
                  <c:v>0.995076923076923</c:v>
                </c:pt>
                <c:pt idx="100">
                  <c:v>0.995230769230769</c:v>
                </c:pt>
                <c:pt idx="101">
                  <c:v>0.995384615384615</c:v>
                </c:pt>
                <c:pt idx="102">
                  <c:v>0.995538461538461</c:v>
                </c:pt>
                <c:pt idx="103">
                  <c:v>0.995692307692307</c:v>
                </c:pt>
                <c:pt idx="104">
                  <c:v>0.995846153846154</c:v>
                </c:pt>
                <c:pt idx="105">
                  <c:v>0.996</c:v>
                </c:pt>
                <c:pt idx="106">
                  <c:v>0.997</c:v>
                </c:pt>
                <c:pt idx="107">
                  <c:v>0.9972</c:v>
                </c:pt>
                <c:pt idx="108">
                  <c:v>0.9974</c:v>
                </c:pt>
                <c:pt idx="109">
                  <c:v>0.9976</c:v>
                </c:pt>
                <c:pt idx="110">
                  <c:v>0.9978</c:v>
                </c:pt>
                <c:pt idx="111">
                  <c:v>0.998</c:v>
                </c:pt>
                <c:pt idx="112">
                  <c:v>0.998016666666666</c:v>
                </c:pt>
                <c:pt idx="113">
                  <c:v>0.998033333333333</c:v>
                </c:pt>
                <c:pt idx="114">
                  <c:v>0.99805</c:v>
                </c:pt>
                <c:pt idx="115">
                  <c:v>0.998066666666666</c:v>
                </c:pt>
                <c:pt idx="116">
                  <c:v>0.998083333333333</c:v>
                </c:pt>
                <c:pt idx="117">
                  <c:v>0.9981</c:v>
                </c:pt>
                <c:pt idx="118">
                  <c:v>0.998116666666666</c:v>
                </c:pt>
                <c:pt idx="119">
                  <c:v>0.998133333333333</c:v>
                </c:pt>
                <c:pt idx="120">
                  <c:v>0.99815</c:v>
                </c:pt>
                <c:pt idx="121">
                  <c:v>0.998166666666666</c:v>
                </c:pt>
                <c:pt idx="122">
                  <c:v>0.998183333333333</c:v>
                </c:pt>
                <c:pt idx="123">
                  <c:v>0.9982</c:v>
                </c:pt>
                <c:pt idx="124">
                  <c:v>0.998216666666666</c:v>
                </c:pt>
                <c:pt idx="125">
                  <c:v>0.998233333333333</c:v>
                </c:pt>
                <c:pt idx="126">
                  <c:v>0.99825</c:v>
                </c:pt>
                <c:pt idx="127">
                  <c:v>0.998266666666666</c:v>
                </c:pt>
                <c:pt idx="128">
                  <c:v>0.998283333333333</c:v>
                </c:pt>
                <c:pt idx="129">
                  <c:v>0.9983</c:v>
                </c:pt>
                <c:pt idx="130">
                  <c:v>0.998316666666666</c:v>
                </c:pt>
                <c:pt idx="131">
                  <c:v>0.998333333333333</c:v>
                </c:pt>
                <c:pt idx="132">
                  <c:v>0.99835</c:v>
                </c:pt>
                <c:pt idx="133">
                  <c:v>0.998366666666666</c:v>
                </c:pt>
                <c:pt idx="134">
                  <c:v>0.998383333333333</c:v>
                </c:pt>
                <c:pt idx="135">
                  <c:v>0.9984</c:v>
                </c:pt>
                <c:pt idx="136">
                  <c:v>0.998416666666666</c:v>
                </c:pt>
                <c:pt idx="137">
                  <c:v>0.998433333333333</c:v>
                </c:pt>
                <c:pt idx="138">
                  <c:v>0.99845</c:v>
                </c:pt>
                <c:pt idx="139">
                  <c:v>0.998466666666666</c:v>
                </c:pt>
                <c:pt idx="140">
                  <c:v>0.998483333333333</c:v>
                </c:pt>
                <c:pt idx="141">
                  <c:v>0.9985</c:v>
                </c:pt>
                <c:pt idx="142">
                  <c:v>0.998516666666666</c:v>
                </c:pt>
                <c:pt idx="143">
                  <c:v>0.998533333333333</c:v>
                </c:pt>
                <c:pt idx="144">
                  <c:v>0.99855</c:v>
                </c:pt>
                <c:pt idx="145">
                  <c:v>0.998566666666666</c:v>
                </c:pt>
                <c:pt idx="146">
                  <c:v>0.998583333333333</c:v>
                </c:pt>
                <c:pt idx="147">
                  <c:v>0.9986</c:v>
                </c:pt>
                <c:pt idx="148">
                  <c:v>0.998616666666666</c:v>
                </c:pt>
                <c:pt idx="149">
                  <c:v>0.998633333333333</c:v>
                </c:pt>
                <c:pt idx="150">
                  <c:v>0.99865</c:v>
                </c:pt>
                <c:pt idx="151">
                  <c:v>0.998666666666667</c:v>
                </c:pt>
                <c:pt idx="152">
                  <c:v>0.998683333333333</c:v>
                </c:pt>
                <c:pt idx="153">
                  <c:v>0.9987</c:v>
                </c:pt>
                <c:pt idx="154">
                  <c:v>0.998716666666667</c:v>
                </c:pt>
                <c:pt idx="155">
                  <c:v>0.998733333333333</c:v>
                </c:pt>
                <c:pt idx="156">
                  <c:v>0.99875</c:v>
                </c:pt>
                <c:pt idx="157">
                  <c:v>0.998766666666667</c:v>
                </c:pt>
                <c:pt idx="158">
                  <c:v>0.998783333333333</c:v>
                </c:pt>
                <c:pt idx="159">
                  <c:v>0.9988</c:v>
                </c:pt>
                <c:pt idx="160">
                  <c:v>0.998816666666667</c:v>
                </c:pt>
                <c:pt idx="161">
                  <c:v>0.998833333333333</c:v>
                </c:pt>
                <c:pt idx="162">
                  <c:v>0.99885</c:v>
                </c:pt>
                <c:pt idx="163">
                  <c:v>0.998866666666667</c:v>
                </c:pt>
                <c:pt idx="164">
                  <c:v>0.998883333333333</c:v>
                </c:pt>
                <c:pt idx="165">
                  <c:v>0.9989</c:v>
                </c:pt>
                <c:pt idx="166">
                  <c:v>0.998916666666667</c:v>
                </c:pt>
                <c:pt idx="167">
                  <c:v>0.998933333333333</c:v>
                </c:pt>
                <c:pt idx="168">
                  <c:v>0.99895</c:v>
                </c:pt>
                <c:pt idx="169">
                  <c:v>0.998966666666667</c:v>
                </c:pt>
                <c:pt idx="170">
                  <c:v>0.998983333333333</c:v>
                </c:pt>
                <c:pt idx="171">
                  <c:v>0.999</c:v>
                </c:pt>
              </c:numCache>
            </c:numRef>
          </c:yVal>
          <c:smooth val="1"/>
        </c:ser>
        <c:ser>
          <c:idx val="1"/>
          <c:order val="8"/>
          <c:tx>
            <c:strRef>
              <c:f>'cdf-first-node-degree2'!$C$1</c:f>
              <c:strCache>
                <c:ptCount val="1"/>
                <c:pt idx="0">
                  <c:v>data_Adblockplus_Default</c:v>
                </c:pt>
              </c:strCache>
            </c:strRef>
          </c:tx>
          <c:spPr>
            <a:ln w="12700" cap="rnd">
              <a:solidFill>
                <a:srgbClr val="0070C0"/>
              </a:solidFill>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'cdf-first-node-degree2'!$C$2:$C$180</c:f>
              <c:numCache>
                <c:formatCode>General</c:formatCode>
                <c:ptCount val="179"/>
                <c:pt idx="0">
                  <c:v>0.0</c:v>
                </c:pt>
                <c:pt idx="1">
                  <c:v>0.202</c:v>
                </c:pt>
                <c:pt idx="2">
                  <c:v>0.281</c:v>
                </c:pt>
                <c:pt idx="3">
                  <c:v>0.333</c:v>
                </c:pt>
                <c:pt idx="4">
                  <c:v>0.386</c:v>
                </c:pt>
                <c:pt idx="5">
                  <c:v>0.446</c:v>
                </c:pt>
                <c:pt idx="6">
                  <c:v>0.504</c:v>
                </c:pt>
                <c:pt idx="7">
                  <c:v>0.554</c:v>
                </c:pt>
                <c:pt idx="8">
                  <c:v>0.6</c:v>
                </c:pt>
                <c:pt idx="9">
                  <c:v>0.654</c:v>
                </c:pt>
                <c:pt idx="10">
                  <c:v>0.689</c:v>
                </c:pt>
                <c:pt idx="11">
                  <c:v>0.73</c:v>
                </c:pt>
                <c:pt idx="12">
                  <c:v>0.769</c:v>
                </c:pt>
                <c:pt idx="13">
                  <c:v>0.79</c:v>
                </c:pt>
                <c:pt idx="14">
                  <c:v>0.823</c:v>
                </c:pt>
                <c:pt idx="15">
                  <c:v>0.844</c:v>
                </c:pt>
                <c:pt idx="16">
                  <c:v>0.856</c:v>
                </c:pt>
                <c:pt idx="17">
                  <c:v>0.878</c:v>
                </c:pt>
                <c:pt idx="18">
                  <c:v>0.896</c:v>
                </c:pt>
                <c:pt idx="19">
                  <c:v>0.904</c:v>
                </c:pt>
                <c:pt idx="20">
                  <c:v>0.912</c:v>
                </c:pt>
                <c:pt idx="21">
                  <c:v>0.93</c:v>
                </c:pt>
                <c:pt idx="22">
                  <c:v>0.944</c:v>
                </c:pt>
                <c:pt idx="23">
                  <c:v>0.951</c:v>
                </c:pt>
                <c:pt idx="24">
                  <c:v>0.956</c:v>
                </c:pt>
                <c:pt idx="25">
                  <c:v>0.9605</c:v>
                </c:pt>
                <c:pt idx="26">
                  <c:v>0.965</c:v>
                </c:pt>
                <c:pt idx="27">
                  <c:v>0.968</c:v>
                </c:pt>
                <c:pt idx="28">
                  <c:v>0.971</c:v>
                </c:pt>
                <c:pt idx="29">
                  <c:v>0.984</c:v>
                </c:pt>
                <c:pt idx="30">
                  <c:v>0.986</c:v>
                </c:pt>
                <c:pt idx="31">
                  <c:v>0.99</c:v>
                </c:pt>
                <c:pt idx="32">
                  <c:v>0.9905</c:v>
                </c:pt>
                <c:pt idx="33">
                  <c:v>0.991</c:v>
                </c:pt>
                <c:pt idx="34">
                  <c:v>0.992</c:v>
                </c:pt>
                <c:pt idx="35">
                  <c:v>0.993</c:v>
                </c:pt>
                <c:pt idx="36">
                  <c:v>0.995</c:v>
                </c:pt>
                <c:pt idx="37">
                  <c:v>0.9955</c:v>
                </c:pt>
                <c:pt idx="38">
                  <c:v>0.996</c:v>
                </c:pt>
                <c:pt idx="39">
                  <c:v>0.997</c:v>
                </c:pt>
                <c:pt idx="40">
                  <c:v>0.998</c:v>
                </c:pt>
                <c:pt idx="41">
                  <c:v>0.999</c:v>
                </c:pt>
              </c:numCache>
            </c:numRef>
          </c:yVal>
          <c:smooth val="1"/>
        </c:ser>
        <c:ser>
          <c:idx val="9"/>
          <c:order val="9"/>
          <c:tx>
            <c:strRef>
              <c:f>'cdf-first-node-degree2'!$K$1</c:f>
              <c:strCache>
                <c:ptCount val="1"/>
                <c:pt idx="0">
                  <c:v>data_Adblockplus_MaxProtection_MUA</c:v>
                </c:pt>
              </c:strCache>
            </c:strRef>
          </c:tx>
          <c:spPr>
            <a:ln w="12700" cap="rnd">
              <a:solidFill>
                <a:srgbClr val="0070C0"/>
              </a:solidFill>
              <a:prstDash val="sysDash"/>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'cdf-first-node-degree2'!$K$2:$K$180</c:f>
              <c:numCache>
                <c:formatCode>General</c:formatCode>
                <c:ptCount val="179"/>
                <c:pt idx="0">
                  <c:v>0.0</c:v>
                </c:pt>
                <c:pt idx="1">
                  <c:v>0.226</c:v>
                </c:pt>
                <c:pt idx="2">
                  <c:v>0.307</c:v>
                </c:pt>
                <c:pt idx="3">
                  <c:v>0.379</c:v>
                </c:pt>
                <c:pt idx="4">
                  <c:v>0.442</c:v>
                </c:pt>
                <c:pt idx="5">
                  <c:v>0.502</c:v>
                </c:pt>
                <c:pt idx="6">
                  <c:v>0.552</c:v>
                </c:pt>
                <c:pt idx="7">
                  <c:v>0.613</c:v>
                </c:pt>
                <c:pt idx="8">
                  <c:v>0.659</c:v>
                </c:pt>
                <c:pt idx="9">
                  <c:v>0.694</c:v>
                </c:pt>
                <c:pt idx="10">
                  <c:v>0.747</c:v>
                </c:pt>
                <c:pt idx="11">
                  <c:v>0.791</c:v>
                </c:pt>
                <c:pt idx="12">
                  <c:v>0.816</c:v>
                </c:pt>
                <c:pt idx="13">
                  <c:v>0.842</c:v>
                </c:pt>
                <c:pt idx="14">
                  <c:v>0.856</c:v>
                </c:pt>
                <c:pt idx="15">
                  <c:v>0.874</c:v>
                </c:pt>
                <c:pt idx="16">
                  <c:v>0.887</c:v>
                </c:pt>
                <c:pt idx="17">
                  <c:v>0.908</c:v>
                </c:pt>
                <c:pt idx="18">
                  <c:v>0.926</c:v>
                </c:pt>
                <c:pt idx="19">
                  <c:v>0.931</c:v>
                </c:pt>
                <c:pt idx="20">
                  <c:v>0.951</c:v>
                </c:pt>
                <c:pt idx="21">
                  <c:v>0.963</c:v>
                </c:pt>
                <c:pt idx="22">
                  <c:v>0.971</c:v>
                </c:pt>
                <c:pt idx="23">
                  <c:v>0.974</c:v>
                </c:pt>
                <c:pt idx="24">
                  <c:v>0.98</c:v>
                </c:pt>
                <c:pt idx="25">
                  <c:v>0.981</c:v>
                </c:pt>
                <c:pt idx="26">
                  <c:v>0.983</c:v>
                </c:pt>
                <c:pt idx="27">
                  <c:v>0.984</c:v>
                </c:pt>
                <c:pt idx="28">
                  <c:v>0.989</c:v>
                </c:pt>
                <c:pt idx="29">
                  <c:v>0.99</c:v>
                </c:pt>
                <c:pt idx="30">
                  <c:v>0.991</c:v>
                </c:pt>
                <c:pt idx="31">
                  <c:v>0.992</c:v>
                </c:pt>
                <c:pt idx="32">
                  <c:v>0.993</c:v>
                </c:pt>
                <c:pt idx="33">
                  <c:v>0.996</c:v>
                </c:pt>
                <c:pt idx="34">
                  <c:v>0.997</c:v>
                </c:pt>
                <c:pt idx="35">
                  <c:v>0.9975</c:v>
                </c:pt>
                <c:pt idx="36">
                  <c:v>0.998</c:v>
                </c:pt>
                <c:pt idx="37">
                  <c:v>0.9985</c:v>
                </c:pt>
                <c:pt idx="38">
                  <c:v>0.999</c:v>
                </c:pt>
              </c:numCache>
            </c:numRef>
          </c:yVal>
          <c:smooth val="1"/>
        </c:ser>
        <c:ser>
          <c:idx val="7"/>
          <c:order val="10"/>
          <c:tx>
            <c:strRef>
              <c:f>'cdf-first-node-degree2'!$I$1</c:f>
              <c:strCache>
                <c:ptCount val="1"/>
                <c:pt idx="0">
                  <c:v>data_Adblockplus_Default_MUA</c:v>
                </c:pt>
              </c:strCache>
            </c:strRef>
          </c:tx>
          <c:spPr>
            <a:ln w="31750" cap="rnd">
              <a:solidFill>
                <a:srgbClr val="0070C0"/>
              </a:solidFill>
              <a:prstDash val="sysDash"/>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'cdf-first-node-degree2'!$I$2:$I$180</c:f>
              <c:numCache>
                <c:formatCode>General</c:formatCode>
                <c:ptCount val="179"/>
                <c:pt idx="0">
                  <c:v>0.0</c:v>
                </c:pt>
                <c:pt idx="1">
                  <c:v>0.315</c:v>
                </c:pt>
                <c:pt idx="2">
                  <c:v>0.463</c:v>
                </c:pt>
                <c:pt idx="3">
                  <c:v>0.61</c:v>
                </c:pt>
                <c:pt idx="4">
                  <c:v>0.71</c:v>
                </c:pt>
                <c:pt idx="5">
                  <c:v>0.774</c:v>
                </c:pt>
                <c:pt idx="6">
                  <c:v>0.842</c:v>
                </c:pt>
                <c:pt idx="7">
                  <c:v>0.906</c:v>
                </c:pt>
                <c:pt idx="8">
                  <c:v>0.934</c:v>
                </c:pt>
                <c:pt idx="9">
                  <c:v>0.949</c:v>
                </c:pt>
                <c:pt idx="10">
                  <c:v>0.964</c:v>
                </c:pt>
                <c:pt idx="11">
                  <c:v>0.97</c:v>
                </c:pt>
                <c:pt idx="12">
                  <c:v>0.98</c:v>
                </c:pt>
                <c:pt idx="13">
                  <c:v>0.983</c:v>
                </c:pt>
                <c:pt idx="14">
                  <c:v>0.985</c:v>
                </c:pt>
                <c:pt idx="15">
                  <c:v>0.9895</c:v>
                </c:pt>
                <c:pt idx="16">
                  <c:v>0.994</c:v>
                </c:pt>
                <c:pt idx="17">
                  <c:v>0.996</c:v>
                </c:pt>
                <c:pt idx="18">
                  <c:v>0.997</c:v>
                </c:pt>
                <c:pt idx="19">
                  <c:v>0.998</c:v>
                </c:pt>
                <c:pt idx="20">
                  <c:v>0.998111111111111</c:v>
                </c:pt>
                <c:pt idx="21">
                  <c:v>0.998222222222222</c:v>
                </c:pt>
                <c:pt idx="22">
                  <c:v>0.998333333333333</c:v>
                </c:pt>
                <c:pt idx="23">
                  <c:v>0.998444444444445</c:v>
                </c:pt>
                <c:pt idx="24">
                  <c:v>0.998555555555555</c:v>
                </c:pt>
                <c:pt idx="25">
                  <c:v>0.998666666666667</c:v>
                </c:pt>
                <c:pt idx="26">
                  <c:v>0.998777777777778</c:v>
                </c:pt>
                <c:pt idx="27">
                  <c:v>0.998888888888889</c:v>
                </c:pt>
                <c:pt idx="28">
                  <c:v>0.999</c:v>
                </c:pt>
              </c:numCache>
            </c:numRef>
          </c:yVal>
          <c:smooth val="1"/>
        </c:ser>
        <c:ser>
          <c:idx val="8"/>
          <c:order val="11"/>
          <c:tx>
            <c:strRef>
              <c:f>'cdf-first-node-degree2'!$J$1</c:f>
              <c:strCache>
                <c:ptCount val="1"/>
                <c:pt idx="0">
                  <c:v>data_Ghostery_MaxProtection_MUA</c:v>
                </c:pt>
              </c:strCache>
            </c:strRef>
          </c:tx>
          <c:spPr>
            <a:ln w="31750" cap="rnd">
              <a:solidFill>
                <a:srgbClr val="FF0000"/>
              </a:solidFill>
              <a:prstDash val="sysDash"/>
              <a:round/>
            </a:ln>
            <a:effectLst/>
          </c:spPr>
          <c:marker>
            <c:symbol val="none"/>
          </c:marker>
          <c:xVal>
            <c:numRef>
              <c:f>'cdf-first-node-degree2'!$A$2:$A$180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'cdf-first-node-degree2'!$J$2:$J$180</c:f>
              <c:numCache>
                <c:formatCode>General</c:formatCode>
                <c:ptCount val="179"/>
                <c:pt idx="0">
                  <c:v>0.0</c:v>
                </c:pt>
                <c:pt idx="1">
                  <c:v>0.342</c:v>
                </c:pt>
                <c:pt idx="2">
                  <c:v>0.535</c:v>
                </c:pt>
                <c:pt idx="3">
                  <c:v>0.676</c:v>
                </c:pt>
                <c:pt idx="4">
                  <c:v>0.777</c:v>
                </c:pt>
                <c:pt idx="5">
                  <c:v>0.849</c:v>
                </c:pt>
                <c:pt idx="6">
                  <c:v>0.896</c:v>
                </c:pt>
                <c:pt idx="7">
                  <c:v>0.942</c:v>
                </c:pt>
                <c:pt idx="8">
                  <c:v>0.969</c:v>
                </c:pt>
                <c:pt idx="9">
                  <c:v>0.974</c:v>
                </c:pt>
                <c:pt idx="10">
                  <c:v>0.976</c:v>
                </c:pt>
                <c:pt idx="11">
                  <c:v>0.98</c:v>
                </c:pt>
                <c:pt idx="12">
                  <c:v>0.986</c:v>
                </c:pt>
                <c:pt idx="13">
                  <c:v>0.987</c:v>
                </c:pt>
                <c:pt idx="14">
                  <c:v>0.991</c:v>
                </c:pt>
                <c:pt idx="15">
                  <c:v>0.999</c:v>
                </c:pt>
              </c:numCache>
            </c:numRef>
          </c:yVal>
          <c:smooth val="1"/>
        </c:ser>
        <c:dLbls>
          <c:showLegendKey val="0"/>
          <c:showVal val="0"/>
          <c:showCatName val="0"/>
          <c:showSerName val="0"/>
          <c:showPercent val="0"/>
          <c:showBubbleSize val="0"/>
        </c:dLbls>
        <c:axId val="2136664472"/>
        <c:axId val="2138502888"/>
      </c:scatterChart>
      <c:valAx>
        <c:axId val="2136664472"/>
        <c:scaling>
          <c:orientation val="minMax"/>
          <c:max val="50.0"/>
          <c:min val="0.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First-Party-Node degree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502888"/>
        <c:crosses val="autoZero"/>
        <c:crossBetween val="midCat"/>
      </c:valAx>
      <c:valAx>
        <c:axId val="2138502888"/>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Probability</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666447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CDF of Third-Party-Node degree</a:t>
            </a:r>
          </a:p>
        </c:rich>
      </c:tx>
      <c:layout/>
      <c:overlay val="0"/>
      <c:spPr>
        <a:noFill/>
        <a:ln>
          <a:noFill/>
        </a:ln>
        <a:effectLst/>
      </c:spPr>
    </c:title>
    <c:autoTitleDeleted val="0"/>
    <c:plotArea>
      <c:layout/>
      <c:scatterChart>
        <c:scatterStyle val="smoothMarker"/>
        <c:varyColors val="0"/>
        <c:ser>
          <c:idx val="4"/>
          <c:order val="0"/>
          <c:tx>
            <c:strRef>
              <c:f>'cdf-third-node-degree2'!$F$1</c:f>
              <c:strCache>
                <c:ptCount val="1"/>
                <c:pt idx="0">
                  <c:v>data_NoAdblocker</c:v>
                </c:pt>
              </c:strCache>
            </c:strRef>
          </c:tx>
          <c:spPr>
            <a:ln w="12700" cap="rnd">
              <a:solidFill>
                <a:srgbClr val="00B050"/>
              </a:solidFill>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'cdf-third-node-degree2'!$F$2:$F$180</c:f>
              <c:numCache>
                <c:formatCode>General</c:formatCode>
                <c:ptCount val="179"/>
                <c:pt idx="0">
                  <c:v>0.0</c:v>
                </c:pt>
                <c:pt idx="1">
                  <c:v>0.0</c:v>
                </c:pt>
                <c:pt idx="2">
                  <c:v>0.624940954180444</c:v>
                </c:pt>
                <c:pt idx="3">
                  <c:v>0.740198393953708</c:v>
                </c:pt>
                <c:pt idx="4">
                  <c:v>0.791213982050071</c:v>
                </c:pt>
                <c:pt idx="5">
                  <c:v>0.825696740670761</c:v>
                </c:pt>
                <c:pt idx="6">
                  <c:v>0.85592820028342</c:v>
                </c:pt>
                <c:pt idx="7">
                  <c:v>0.872933396315541</c:v>
                </c:pt>
                <c:pt idx="8">
                  <c:v>0.884742560226736</c:v>
                </c:pt>
                <c:pt idx="9">
                  <c:v>0.894189891355692</c:v>
                </c:pt>
                <c:pt idx="10">
                  <c:v>0.905054322153992</c:v>
                </c:pt>
                <c:pt idx="11">
                  <c:v>0.912612187057156</c:v>
                </c:pt>
                <c:pt idx="12">
                  <c:v>0.916863486065187</c:v>
                </c:pt>
                <c:pt idx="13">
                  <c:v>0.92253188474256</c:v>
                </c:pt>
                <c:pt idx="14">
                  <c:v>0.928672649976382</c:v>
                </c:pt>
                <c:pt idx="15">
                  <c:v>0.932451582427964</c:v>
                </c:pt>
                <c:pt idx="16">
                  <c:v>0.936702881435994</c:v>
                </c:pt>
                <c:pt idx="17">
                  <c:v>0.940009447331129</c:v>
                </c:pt>
                <c:pt idx="18">
                  <c:v>0.940954180444025</c:v>
                </c:pt>
                <c:pt idx="19">
                  <c:v>0.944260746339159</c:v>
                </c:pt>
                <c:pt idx="20">
                  <c:v>0.947094945677846</c:v>
                </c:pt>
                <c:pt idx="21">
                  <c:v>0.948984411903637</c:v>
                </c:pt>
                <c:pt idx="22">
                  <c:v>0.950873878129429</c:v>
                </c:pt>
                <c:pt idx="23">
                  <c:v>0.954180444024563</c:v>
                </c:pt>
                <c:pt idx="24">
                  <c:v>0.954652810581011</c:v>
                </c:pt>
                <c:pt idx="25">
                  <c:v>0.955125177137459</c:v>
                </c:pt>
                <c:pt idx="26">
                  <c:v>0.958431743032593</c:v>
                </c:pt>
                <c:pt idx="27">
                  <c:v>0.958904109589041</c:v>
                </c:pt>
                <c:pt idx="28">
                  <c:v>0.960793575814832</c:v>
                </c:pt>
                <c:pt idx="29">
                  <c:v>0.96126594237128</c:v>
                </c:pt>
                <c:pt idx="30">
                  <c:v>0.962683042040624</c:v>
                </c:pt>
                <c:pt idx="31">
                  <c:v>0.964100141709967</c:v>
                </c:pt>
                <c:pt idx="32">
                  <c:v>0.965989607935758</c:v>
                </c:pt>
                <c:pt idx="33">
                  <c:v>0.967406707605102</c:v>
                </c:pt>
                <c:pt idx="34">
                  <c:v>0.970240906943788</c:v>
                </c:pt>
                <c:pt idx="35">
                  <c:v>0.971185640056684</c:v>
                </c:pt>
                <c:pt idx="36">
                  <c:v>0.972602739726027</c:v>
                </c:pt>
                <c:pt idx="37">
                  <c:v>0.973547472838923</c:v>
                </c:pt>
                <c:pt idx="38">
                  <c:v>0.974019839395371</c:v>
                </c:pt>
                <c:pt idx="39">
                  <c:v>0.975436939064714</c:v>
                </c:pt>
                <c:pt idx="40">
                  <c:v>0.97638167217761</c:v>
                </c:pt>
                <c:pt idx="41">
                  <c:v>0.976854038734057</c:v>
                </c:pt>
                <c:pt idx="42">
                  <c:v>0.977326405290505</c:v>
                </c:pt>
                <c:pt idx="43">
                  <c:v>0.977798771846953</c:v>
                </c:pt>
                <c:pt idx="44">
                  <c:v>0.978271138403401</c:v>
                </c:pt>
                <c:pt idx="45">
                  <c:v>0.978743504959849</c:v>
                </c:pt>
                <c:pt idx="46">
                  <c:v>0.979215871516296</c:v>
                </c:pt>
                <c:pt idx="47">
                  <c:v>0.98063297118564</c:v>
                </c:pt>
                <c:pt idx="48">
                  <c:v>0.980869154463864</c:v>
                </c:pt>
                <c:pt idx="49">
                  <c:v>0.981105337742088</c:v>
                </c:pt>
                <c:pt idx="50">
                  <c:v>0.981459612659424</c:v>
                </c:pt>
                <c:pt idx="51">
                  <c:v>0.98181388757676</c:v>
                </c:pt>
                <c:pt idx="52">
                  <c:v>0.982168162494095</c:v>
                </c:pt>
                <c:pt idx="53">
                  <c:v>0.982522437411431</c:v>
                </c:pt>
                <c:pt idx="54">
                  <c:v>0.982994803967879</c:v>
                </c:pt>
                <c:pt idx="55">
                  <c:v>0.983467170524327</c:v>
                </c:pt>
                <c:pt idx="56">
                  <c:v>0.983939537080775</c:v>
                </c:pt>
                <c:pt idx="57">
                  <c:v>0.984411903637222</c:v>
                </c:pt>
                <c:pt idx="58">
                  <c:v>0.98488427019367</c:v>
                </c:pt>
                <c:pt idx="59">
                  <c:v>0.984962997953078</c:v>
                </c:pt>
                <c:pt idx="60">
                  <c:v>0.985041725712486</c:v>
                </c:pt>
                <c:pt idx="61">
                  <c:v>0.985120453471894</c:v>
                </c:pt>
                <c:pt idx="62">
                  <c:v>0.985199181231302</c:v>
                </c:pt>
                <c:pt idx="63">
                  <c:v>0.98527790899071</c:v>
                </c:pt>
                <c:pt idx="64">
                  <c:v>0.985356636750118</c:v>
                </c:pt>
                <c:pt idx="65">
                  <c:v>0.985592820028342</c:v>
                </c:pt>
                <c:pt idx="66">
                  <c:v>0.985829003306566</c:v>
                </c:pt>
                <c:pt idx="67">
                  <c:v>0.98606518658479</c:v>
                </c:pt>
                <c:pt idx="68">
                  <c:v>0.986301369863013</c:v>
                </c:pt>
                <c:pt idx="69">
                  <c:v>0.986537553141237</c:v>
                </c:pt>
                <c:pt idx="70">
                  <c:v>0.986773736419462</c:v>
                </c:pt>
                <c:pt idx="71">
                  <c:v>0.987246102975909</c:v>
                </c:pt>
                <c:pt idx="72">
                  <c:v>0.987340576287199</c:v>
                </c:pt>
                <c:pt idx="73">
                  <c:v>0.987435049598488</c:v>
                </c:pt>
                <c:pt idx="74">
                  <c:v>0.987529522909778</c:v>
                </c:pt>
                <c:pt idx="75">
                  <c:v>0.987623996221068</c:v>
                </c:pt>
                <c:pt idx="76">
                  <c:v>0.987718469532357</c:v>
                </c:pt>
                <c:pt idx="77">
                  <c:v>0.988190836088805</c:v>
                </c:pt>
                <c:pt idx="78">
                  <c:v>0.988348291607621</c:v>
                </c:pt>
                <c:pt idx="79">
                  <c:v>0.988505747126437</c:v>
                </c:pt>
                <c:pt idx="80">
                  <c:v>0.988663202645252</c:v>
                </c:pt>
                <c:pt idx="81">
                  <c:v>0.988820658164069</c:v>
                </c:pt>
                <c:pt idx="82">
                  <c:v>0.988978113682885</c:v>
                </c:pt>
                <c:pt idx="83">
                  <c:v>0.9891355692017</c:v>
                </c:pt>
                <c:pt idx="84">
                  <c:v>0.989371752479924</c:v>
                </c:pt>
                <c:pt idx="85">
                  <c:v>0.989607935758148</c:v>
                </c:pt>
                <c:pt idx="86">
                  <c:v>0.990080302314596</c:v>
                </c:pt>
                <c:pt idx="87">
                  <c:v>0.990174775625886</c:v>
                </c:pt>
                <c:pt idx="88">
                  <c:v>0.990269248937175</c:v>
                </c:pt>
                <c:pt idx="89">
                  <c:v>0.990363722248465</c:v>
                </c:pt>
                <c:pt idx="90">
                  <c:v>0.990458195559754</c:v>
                </c:pt>
                <c:pt idx="91">
                  <c:v>0.990552668871044</c:v>
                </c:pt>
                <c:pt idx="92">
                  <c:v>0.990647142182333</c:v>
                </c:pt>
                <c:pt idx="93">
                  <c:v>0.990741615493623</c:v>
                </c:pt>
                <c:pt idx="94">
                  <c:v>0.990836088804912</c:v>
                </c:pt>
                <c:pt idx="95">
                  <c:v>0.990930562116202</c:v>
                </c:pt>
                <c:pt idx="96">
                  <c:v>0.991025035427492</c:v>
                </c:pt>
                <c:pt idx="97">
                  <c:v>0.991143127066604</c:v>
                </c:pt>
                <c:pt idx="98">
                  <c:v>0.991261218705716</c:v>
                </c:pt>
                <c:pt idx="99">
                  <c:v>0.991379310344828</c:v>
                </c:pt>
                <c:pt idx="100">
                  <c:v>0.991497401983939</c:v>
                </c:pt>
                <c:pt idx="101">
                  <c:v>0.991969768540387</c:v>
                </c:pt>
                <c:pt idx="102">
                  <c:v>0.992127224059203</c:v>
                </c:pt>
                <c:pt idx="103">
                  <c:v>0.992284679578019</c:v>
                </c:pt>
                <c:pt idx="104">
                  <c:v>0.992442135096835</c:v>
                </c:pt>
                <c:pt idx="105">
                  <c:v>0.992678318375059</c:v>
                </c:pt>
                <c:pt idx="106">
                  <c:v>0.992914501653283</c:v>
                </c:pt>
                <c:pt idx="107">
                  <c:v>0.993008974964573</c:v>
                </c:pt>
                <c:pt idx="108">
                  <c:v>0.993103448275862</c:v>
                </c:pt>
                <c:pt idx="109">
                  <c:v>0.993197921587152</c:v>
                </c:pt>
                <c:pt idx="110">
                  <c:v>0.993292394898441</c:v>
                </c:pt>
                <c:pt idx="111">
                  <c:v>0.993386868209731</c:v>
                </c:pt>
                <c:pt idx="112">
                  <c:v>0.993504959848843</c:v>
                </c:pt>
                <c:pt idx="113">
                  <c:v>0.993623051487955</c:v>
                </c:pt>
                <c:pt idx="114">
                  <c:v>0.993741143127066</c:v>
                </c:pt>
                <c:pt idx="115">
                  <c:v>0.993859234766179</c:v>
                </c:pt>
                <c:pt idx="116">
                  <c:v>0.993885477352648</c:v>
                </c:pt>
                <c:pt idx="117">
                  <c:v>0.993911719939117</c:v>
                </c:pt>
                <c:pt idx="118">
                  <c:v>0.993937962525587</c:v>
                </c:pt>
                <c:pt idx="119">
                  <c:v>0.993964205112056</c:v>
                </c:pt>
                <c:pt idx="120">
                  <c:v>0.993990447698525</c:v>
                </c:pt>
                <c:pt idx="121">
                  <c:v>0.994016690284994</c:v>
                </c:pt>
                <c:pt idx="122">
                  <c:v>0.994042932871464</c:v>
                </c:pt>
                <c:pt idx="123">
                  <c:v>0.994069175457933</c:v>
                </c:pt>
                <c:pt idx="124">
                  <c:v>0.994095418044403</c:v>
                </c:pt>
                <c:pt idx="125">
                  <c:v>0.994121660630872</c:v>
                </c:pt>
                <c:pt idx="126">
                  <c:v>0.994147903217341</c:v>
                </c:pt>
                <c:pt idx="127">
                  <c:v>0.99417414580381</c:v>
                </c:pt>
                <c:pt idx="128">
                  <c:v>0.99420038839028</c:v>
                </c:pt>
                <c:pt idx="129">
                  <c:v>0.994226630976749</c:v>
                </c:pt>
                <c:pt idx="130">
                  <c:v>0.994252873563218</c:v>
                </c:pt>
                <c:pt idx="131">
                  <c:v>0.994279116149688</c:v>
                </c:pt>
                <c:pt idx="132">
                  <c:v>0.994305358736157</c:v>
                </c:pt>
                <c:pt idx="133">
                  <c:v>0.994331601322626</c:v>
                </c:pt>
                <c:pt idx="134">
                  <c:v>0.994365341790944</c:v>
                </c:pt>
                <c:pt idx="135">
                  <c:v>0.994399082259262</c:v>
                </c:pt>
                <c:pt idx="136">
                  <c:v>0.994432822727579</c:v>
                </c:pt>
                <c:pt idx="137">
                  <c:v>0.994466563195897</c:v>
                </c:pt>
                <c:pt idx="138">
                  <c:v>0.994500303664215</c:v>
                </c:pt>
                <c:pt idx="139">
                  <c:v>0.994534044132532</c:v>
                </c:pt>
                <c:pt idx="140">
                  <c:v>0.99456778460085</c:v>
                </c:pt>
                <c:pt idx="141">
                  <c:v>0.994601525069168</c:v>
                </c:pt>
                <c:pt idx="142">
                  <c:v>0.994635265537486</c:v>
                </c:pt>
                <c:pt idx="143">
                  <c:v>0.994669006005803</c:v>
                </c:pt>
                <c:pt idx="144">
                  <c:v>0.994702746474121</c:v>
                </c:pt>
                <c:pt idx="145">
                  <c:v>0.994736486942439</c:v>
                </c:pt>
                <c:pt idx="146">
                  <c:v>0.994770227410757</c:v>
                </c:pt>
                <c:pt idx="147">
                  <c:v>0.994803967879074</c:v>
                </c:pt>
                <c:pt idx="148">
                  <c:v>0.99486301369863</c:v>
                </c:pt>
                <c:pt idx="149">
                  <c:v>0.994922059518186</c:v>
                </c:pt>
                <c:pt idx="150">
                  <c:v>0.994981105337742</c:v>
                </c:pt>
                <c:pt idx="151">
                  <c:v>0.995040151157298</c:v>
                </c:pt>
                <c:pt idx="152">
                  <c:v>0.995099196976854</c:v>
                </c:pt>
                <c:pt idx="153">
                  <c:v>0.99515824279641</c:v>
                </c:pt>
                <c:pt idx="154">
                  <c:v>0.995217288615966</c:v>
                </c:pt>
                <c:pt idx="155">
                  <c:v>0.995276334435522</c:v>
                </c:pt>
                <c:pt idx="156">
                  <c:v>0.99531007490384</c:v>
                </c:pt>
                <c:pt idx="157">
                  <c:v>0.995343815372157</c:v>
                </c:pt>
                <c:pt idx="158">
                  <c:v>0.995377555840475</c:v>
                </c:pt>
                <c:pt idx="159">
                  <c:v>0.995411296308793</c:v>
                </c:pt>
                <c:pt idx="160">
                  <c:v>0.99544503677711</c:v>
                </c:pt>
                <c:pt idx="161">
                  <c:v>0.995478777245428</c:v>
                </c:pt>
                <c:pt idx="162">
                  <c:v>0.995512517713746</c:v>
                </c:pt>
                <c:pt idx="163">
                  <c:v>0.995546258182063</c:v>
                </c:pt>
                <c:pt idx="164">
                  <c:v>0.995579998650381</c:v>
                </c:pt>
                <c:pt idx="165">
                  <c:v>0.995613739118699</c:v>
                </c:pt>
                <c:pt idx="166">
                  <c:v>0.995647479587017</c:v>
                </c:pt>
                <c:pt idx="167">
                  <c:v>0.995681220055334</c:v>
                </c:pt>
                <c:pt idx="168">
                  <c:v>0.995714960523652</c:v>
                </c:pt>
                <c:pt idx="169">
                  <c:v>0.99574870099197</c:v>
                </c:pt>
                <c:pt idx="170">
                  <c:v>0.995774943578439</c:v>
                </c:pt>
                <c:pt idx="171">
                  <c:v>0.995801186164908</c:v>
                </c:pt>
                <c:pt idx="172">
                  <c:v>0.995827428751378</c:v>
                </c:pt>
                <c:pt idx="173">
                  <c:v>0.995853671337847</c:v>
                </c:pt>
                <c:pt idx="174">
                  <c:v>0.995879913924316</c:v>
                </c:pt>
                <c:pt idx="175">
                  <c:v>0.995906156510786</c:v>
                </c:pt>
                <c:pt idx="176">
                  <c:v>0.995932399097255</c:v>
                </c:pt>
                <c:pt idx="177">
                  <c:v>0.995958641683724</c:v>
                </c:pt>
                <c:pt idx="178">
                  <c:v>0.995984884270194</c:v>
                </c:pt>
              </c:numCache>
            </c:numRef>
          </c:yVal>
          <c:smooth val="1"/>
        </c:ser>
        <c:ser>
          <c:idx val="5"/>
          <c:order val="1"/>
          <c:tx>
            <c:strRef>
              <c:f>'cdf-third-node-degree2'!$G$1</c:f>
              <c:strCache>
                <c:ptCount val="1"/>
                <c:pt idx="0">
                  <c:v>data_NoAdblocker_DNT</c:v>
                </c:pt>
              </c:strCache>
            </c:strRef>
          </c:tx>
          <c:spPr>
            <a:ln w="31750" cap="rnd">
              <a:solidFill>
                <a:srgbClr val="00B050"/>
              </a:solidFill>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'cdf-third-node-degree2'!$G$2:$G$180</c:f>
              <c:numCache>
                <c:formatCode>General</c:formatCode>
                <c:ptCount val="179"/>
                <c:pt idx="0">
                  <c:v>0.0</c:v>
                </c:pt>
                <c:pt idx="1">
                  <c:v>0.00897496457250827</c:v>
                </c:pt>
                <c:pt idx="2">
                  <c:v>0.63013698630137</c:v>
                </c:pt>
                <c:pt idx="3">
                  <c:v>0.748228625413321</c:v>
                </c:pt>
                <c:pt idx="4">
                  <c:v>0.796882380727444</c:v>
                </c:pt>
                <c:pt idx="5">
                  <c:v>0.831365139348134</c:v>
                </c:pt>
                <c:pt idx="6">
                  <c:v>0.861596598960793</c:v>
                </c:pt>
                <c:pt idx="7">
                  <c:v>0.877657061880019</c:v>
                </c:pt>
                <c:pt idx="8">
                  <c:v>0.89041095890411</c:v>
                </c:pt>
                <c:pt idx="9">
                  <c:v>0.899385923476618</c:v>
                </c:pt>
                <c:pt idx="10">
                  <c:v>0.909305621162022</c:v>
                </c:pt>
                <c:pt idx="11">
                  <c:v>0.914501653282947</c:v>
                </c:pt>
                <c:pt idx="12">
                  <c:v>0.919697685403874</c:v>
                </c:pt>
                <c:pt idx="13">
                  <c:v>0.925366084081247</c:v>
                </c:pt>
                <c:pt idx="14">
                  <c:v>0.928672649976382</c:v>
                </c:pt>
                <c:pt idx="15">
                  <c:v>0.934341048653755</c:v>
                </c:pt>
                <c:pt idx="16">
                  <c:v>0.939064714218233</c:v>
                </c:pt>
                <c:pt idx="17">
                  <c:v>0.94189891355692</c:v>
                </c:pt>
                <c:pt idx="18">
                  <c:v>0.944260746339159</c:v>
                </c:pt>
                <c:pt idx="19">
                  <c:v>0.947094945677846</c:v>
                </c:pt>
                <c:pt idx="20">
                  <c:v>0.950401511572981</c:v>
                </c:pt>
                <c:pt idx="21">
                  <c:v>0.951818611242324</c:v>
                </c:pt>
                <c:pt idx="22">
                  <c:v>0.953235710911667</c:v>
                </c:pt>
                <c:pt idx="23">
                  <c:v>0.954652810581011</c:v>
                </c:pt>
                <c:pt idx="24">
                  <c:v>0.956069910250354</c:v>
                </c:pt>
                <c:pt idx="25">
                  <c:v>0.957487009919698</c:v>
                </c:pt>
                <c:pt idx="26">
                  <c:v>0.959376476145489</c:v>
                </c:pt>
                <c:pt idx="27">
                  <c:v>0.960321209258385</c:v>
                </c:pt>
                <c:pt idx="28">
                  <c:v>0.96126594237128</c:v>
                </c:pt>
                <c:pt idx="29">
                  <c:v>0.962210675484176</c:v>
                </c:pt>
                <c:pt idx="30">
                  <c:v>0.96551724137931</c:v>
                </c:pt>
                <c:pt idx="31">
                  <c:v>0.966461974492206</c:v>
                </c:pt>
                <c:pt idx="32">
                  <c:v>0.969296173830893</c:v>
                </c:pt>
                <c:pt idx="33">
                  <c:v>0.970240906943788</c:v>
                </c:pt>
                <c:pt idx="34">
                  <c:v>0.971185640056684</c:v>
                </c:pt>
                <c:pt idx="35">
                  <c:v>0.972602739726027</c:v>
                </c:pt>
                <c:pt idx="36">
                  <c:v>0.973547472838923</c:v>
                </c:pt>
                <c:pt idx="37">
                  <c:v>0.974019839395371</c:v>
                </c:pt>
                <c:pt idx="38">
                  <c:v>0.974492205951818</c:v>
                </c:pt>
                <c:pt idx="39">
                  <c:v>0.974964572508266</c:v>
                </c:pt>
                <c:pt idx="40">
                  <c:v>0.975436939064714</c:v>
                </c:pt>
                <c:pt idx="41">
                  <c:v>0.975909305621162</c:v>
                </c:pt>
                <c:pt idx="42">
                  <c:v>0.97638167217761</c:v>
                </c:pt>
                <c:pt idx="43">
                  <c:v>0.976854038734057</c:v>
                </c:pt>
                <c:pt idx="44">
                  <c:v>0.978271138403401</c:v>
                </c:pt>
                <c:pt idx="45">
                  <c:v>0.979215871516296</c:v>
                </c:pt>
                <c:pt idx="46">
                  <c:v>0.980160604629192</c:v>
                </c:pt>
                <c:pt idx="47">
                  <c:v>0.98063297118564</c:v>
                </c:pt>
                <c:pt idx="48">
                  <c:v>0.981105337742088</c:v>
                </c:pt>
                <c:pt idx="49">
                  <c:v>0.98181388757676</c:v>
                </c:pt>
                <c:pt idx="50">
                  <c:v>0.982522437411431</c:v>
                </c:pt>
                <c:pt idx="51">
                  <c:v>0.982758620689655</c:v>
                </c:pt>
                <c:pt idx="52">
                  <c:v>0.982994803967879</c:v>
                </c:pt>
                <c:pt idx="53">
                  <c:v>0.983467170524327</c:v>
                </c:pt>
                <c:pt idx="54">
                  <c:v>0.983939537080775</c:v>
                </c:pt>
                <c:pt idx="55">
                  <c:v>0.984411903637222</c:v>
                </c:pt>
                <c:pt idx="56">
                  <c:v>0.98488427019367</c:v>
                </c:pt>
                <c:pt idx="57">
                  <c:v>0.985356636750118</c:v>
                </c:pt>
                <c:pt idx="58">
                  <c:v>0.985829003306566</c:v>
                </c:pt>
                <c:pt idx="59">
                  <c:v>0.986301369863013</c:v>
                </c:pt>
                <c:pt idx="60">
                  <c:v>0.986395843174303</c:v>
                </c:pt>
                <c:pt idx="61">
                  <c:v>0.986490316485593</c:v>
                </c:pt>
                <c:pt idx="62">
                  <c:v>0.986584789796882</c:v>
                </c:pt>
                <c:pt idx="63">
                  <c:v>0.986679263108172</c:v>
                </c:pt>
                <c:pt idx="64">
                  <c:v>0.986773736419462</c:v>
                </c:pt>
                <c:pt idx="65">
                  <c:v>0.986931191938277</c:v>
                </c:pt>
                <c:pt idx="66">
                  <c:v>0.987088647457094</c:v>
                </c:pt>
                <c:pt idx="67">
                  <c:v>0.987246102975909</c:v>
                </c:pt>
                <c:pt idx="68">
                  <c:v>0.987718469532357</c:v>
                </c:pt>
                <c:pt idx="69">
                  <c:v>0.987875925051173</c:v>
                </c:pt>
                <c:pt idx="70">
                  <c:v>0.988033380569989</c:v>
                </c:pt>
                <c:pt idx="71">
                  <c:v>0.988190836088805</c:v>
                </c:pt>
                <c:pt idx="72">
                  <c:v>0.98825831702544</c:v>
                </c:pt>
                <c:pt idx="73">
                  <c:v>0.988325797962075</c:v>
                </c:pt>
                <c:pt idx="74">
                  <c:v>0.988393278898711</c:v>
                </c:pt>
                <c:pt idx="75">
                  <c:v>0.988460759835346</c:v>
                </c:pt>
                <c:pt idx="76">
                  <c:v>0.988528240771982</c:v>
                </c:pt>
                <c:pt idx="77">
                  <c:v>0.988595721708617</c:v>
                </c:pt>
                <c:pt idx="78">
                  <c:v>0.988663202645253</c:v>
                </c:pt>
                <c:pt idx="79">
                  <c:v>0.988899385923477</c:v>
                </c:pt>
                <c:pt idx="80">
                  <c:v>0.9891355692017</c:v>
                </c:pt>
                <c:pt idx="81">
                  <c:v>0.989489844119036</c:v>
                </c:pt>
                <c:pt idx="82">
                  <c:v>0.989844119036372</c:v>
                </c:pt>
                <c:pt idx="83">
                  <c:v>0.990198393953708</c:v>
                </c:pt>
                <c:pt idx="84">
                  <c:v>0.990552668871044</c:v>
                </c:pt>
                <c:pt idx="85">
                  <c:v>0.990788852149268</c:v>
                </c:pt>
                <c:pt idx="86">
                  <c:v>0.991025035427492</c:v>
                </c:pt>
                <c:pt idx="87">
                  <c:v>0.991143127066604</c:v>
                </c:pt>
                <c:pt idx="88">
                  <c:v>0.991261218705716</c:v>
                </c:pt>
                <c:pt idx="89">
                  <c:v>0.991379310344828</c:v>
                </c:pt>
                <c:pt idx="90">
                  <c:v>0.991497401983939</c:v>
                </c:pt>
                <c:pt idx="91">
                  <c:v>0.991549887156878</c:v>
                </c:pt>
                <c:pt idx="92">
                  <c:v>0.991602372329817</c:v>
                </c:pt>
                <c:pt idx="93">
                  <c:v>0.991654857502756</c:v>
                </c:pt>
                <c:pt idx="94">
                  <c:v>0.991707342675694</c:v>
                </c:pt>
                <c:pt idx="95">
                  <c:v>0.991759827848633</c:v>
                </c:pt>
                <c:pt idx="96">
                  <c:v>0.991812313021572</c:v>
                </c:pt>
                <c:pt idx="97">
                  <c:v>0.99186479819451</c:v>
                </c:pt>
                <c:pt idx="98">
                  <c:v>0.991917283367449</c:v>
                </c:pt>
                <c:pt idx="99">
                  <c:v>0.991969768540387</c:v>
                </c:pt>
                <c:pt idx="100">
                  <c:v>0.992442135096835</c:v>
                </c:pt>
                <c:pt idx="101">
                  <c:v>0.992914501653283</c:v>
                </c:pt>
                <c:pt idx="102">
                  <c:v>0.993150684931507</c:v>
                </c:pt>
                <c:pt idx="103">
                  <c:v>0.993386868209731</c:v>
                </c:pt>
                <c:pt idx="104">
                  <c:v>0.993623051487955</c:v>
                </c:pt>
                <c:pt idx="105">
                  <c:v>0.993859234766179</c:v>
                </c:pt>
                <c:pt idx="106">
                  <c:v>0.993885477352648</c:v>
                </c:pt>
                <c:pt idx="107">
                  <c:v>0.993911719939117</c:v>
                </c:pt>
                <c:pt idx="108">
                  <c:v>0.993937962525587</c:v>
                </c:pt>
                <c:pt idx="109">
                  <c:v>0.993964205112056</c:v>
                </c:pt>
                <c:pt idx="110">
                  <c:v>0.993990447698525</c:v>
                </c:pt>
                <c:pt idx="111">
                  <c:v>0.994016690284994</c:v>
                </c:pt>
                <c:pt idx="112">
                  <c:v>0.994042932871464</c:v>
                </c:pt>
                <c:pt idx="113">
                  <c:v>0.994069175457933</c:v>
                </c:pt>
                <c:pt idx="114">
                  <c:v>0.994095418044403</c:v>
                </c:pt>
                <c:pt idx="115">
                  <c:v>0.994121660630872</c:v>
                </c:pt>
                <c:pt idx="116">
                  <c:v>0.994147903217341</c:v>
                </c:pt>
                <c:pt idx="117">
                  <c:v>0.99417414580381</c:v>
                </c:pt>
                <c:pt idx="118">
                  <c:v>0.99420038839028</c:v>
                </c:pt>
                <c:pt idx="119">
                  <c:v>0.994226630976749</c:v>
                </c:pt>
                <c:pt idx="120">
                  <c:v>0.994252873563218</c:v>
                </c:pt>
                <c:pt idx="121">
                  <c:v>0.994279116149688</c:v>
                </c:pt>
                <c:pt idx="122">
                  <c:v>0.994305358736157</c:v>
                </c:pt>
                <c:pt idx="123">
                  <c:v>0.994331601322626</c:v>
                </c:pt>
                <c:pt idx="124">
                  <c:v>0.994350495984884</c:v>
                </c:pt>
                <c:pt idx="125">
                  <c:v>0.994369390647142</c:v>
                </c:pt>
                <c:pt idx="126">
                  <c:v>0.9943882853094</c:v>
                </c:pt>
                <c:pt idx="127">
                  <c:v>0.994407179971658</c:v>
                </c:pt>
                <c:pt idx="128">
                  <c:v>0.994426074633916</c:v>
                </c:pt>
                <c:pt idx="129">
                  <c:v>0.994444969296174</c:v>
                </c:pt>
                <c:pt idx="130">
                  <c:v>0.994463863958432</c:v>
                </c:pt>
                <c:pt idx="131">
                  <c:v>0.99448275862069</c:v>
                </c:pt>
                <c:pt idx="132">
                  <c:v>0.994501653282947</c:v>
                </c:pt>
                <c:pt idx="133">
                  <c:v>0.994520547945205</c:v>
                </c:pt>
                <c:pt idx="134">
                  <c:v>0.994539442607463</c:v>
                </c:pt>
                <c:pt idx="135">
                  <c:v>0.994558337269721</c:v>
                </c:pt>
                <c:pt idx="136">
                  <c:v>0.994577231931979</c:v>
                </c:pt>
                <c:pt idx="137">
                  <c:v>0.994596126594237</c:v>
                </c:pt>
                <c:pt idx="138">
                  <c:v>0.994615021256495</c:v>
                </c:pt>
                <c:pt idx="139">
                  <c:v>0.994633915918753</c:v>
                </c:pt>
                <c:pt idx="140">
                  <c:v>0.994652810581011</c:v>
                </c:pt>
                <c:pt idx="141">
                  <c:v>0.994671705243269</c:v>
                </c:pt>
                <c:pt idx="142">
                  <c:v>0.994690599905527</c:v>
                </c:pt>
                <c:pt idx="143">
                  <c:v>0.994709494567785</c:v>
                </c:pt>
                <c:pt idx="144">
                  <c:v>0.994728389230042</c:v>
                </c:pt>
                <c:pt idx="145">
                  <c:v>0.9947472838923</c:v>
                </c:pt>
                <c:pt idx="146">
                  <c:v>0.994766178554558</c:v>
                </c:pt>
                <c:pt idx="147">
                  <c:v>0.994785073216816</c:v>
                </c:pt>
                <c:pt idx="148">
                  <c:v>0.994803967879074</c:v>
                </c:pt>
                <c:pt idx="149">
                  <c:v>0.995276334435522</c:v>
                </c:pt>
                <c:pt idx="150">
                  <c:v>0.995394426074634</c:v>
                </c:pt>
                <c:pt idx="151">
                  <c:v>0.995512517713746</c:v>
                </c:pt>
                <c:pt idx="152">
                  <c:v>0.995630609352858</c:v>
                </c:pt>
                <c:pt idx="153">
                  <c:v>0.99574870099197</c:v>
                </c:pt>
                <c:pt idx="154">
                  <c:v>0.995761467655657</c:v>
                </c:pt>
                <c:pt idx="155">
                  <c:v>0.995774234319345</c:v>
                </c:pt>
                <c:pt idx="156">
                  <c:v>0.995787000983033</c:v>
                </c:pt>
                <c:pt idx="157">
                  <c:v>0.995799767646721</c:v>
                </c:pt>
                <c:pt idx="158">
                  <c:v>0.995812534310409</c:v>
                </c:pt>
                <c:pt idx="159">
                  <c:v>0.995825300974097</c:v>
                </c:pt>
                <c:pt idx="160">
                  <c:v>0.995838067637784</c:v>
                </c:pt>
                <c:pt idx="161">
                  <c:v>0.995850834301472</c:v>
                </c:pt>
                <c:pt idx="162">
                  <c:v>0.99586360096516</c:v>
                </c:pt>
                <c:pt idx="163">
                  <c:v>0.995876367628848</c:v>
                </c:pt>
                <c:pt idx="164">
                  <c:v>0.995889134292535</c:v>
                </c:pt>
                <c:pt idx="165">
                  <c:v>0.995901900956223</c:v>
                </c:pt>
                <c:pt idx="166">
                  <c:v>0.995914667619911</c:v>
                </c:pt>
                <c:pt idx="167">
                  <c:v>0.995927434283599</c:v>
                </c:pt>
                <c:pt idx="168">
                  <c:v>0.995940200947286</c:v>
                </c:pt>
                <c:pt idx="169">
                  <c:v>0.995952967610974</c:v>
                </c:pt>
                <c:pt idx="170">
                  <c:v>0.995965734274662</c:v>
                </c:pt>
                <c:pt idx="171">
                  <c:v>0.99597850093835</c:v>
                </c:pt>
                <c:pt idx="172">
                  <c:v>0.995991267602038</c:v>
                </c:pt>
                <c:pt idx="173">
                  <c:v>0.996004034265725</c:v>
                </c:pt>
                <c:pt idx="174">
                  <c:v>0.996016800929413</c:v>
                </c:pt>
                <c:pt idx="175">
                  <c:v>0.996029567593101</c:v>
                </c:pt>
                <c:pt idx="176">
                  <c:v>0.996042334256789</c:v>
                </c:pt>
                <c:pt idx="177">
                  <c:v>0.996055100920476</c:v>
                </c:pt>
                <c:pt idx="178">
                  <c:v>0.996067867584164</c:v>
                </c:pt>
              </c:numCache>
            </c:numRef>
          </c:yVal>
          <c:smooth val="1"/>
        </c:ser>
        <c:ser>
          <c:idx val="0"/>
          <c:order val="2"/>
          <c:tx>
            <c:strRef>
              <c:f>'cdf-third-node-degree2'!$B$1</c:f>
              <c:strCache>
                <c:ptCount val="1"/>
                <c:pt idx="0">
                  <c:v>data_Ghostery_Default</c:v>
                </c:pt>
              </c:strCache>
            </c:strRef>
          </c:tx>
          <c:spPr>
            <a:ln w="12700" cap="rnd">
              <a:solidFill>
                <a:srgbClr val="FF0000"/>
              </a:solidFill>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'cdf-third-node-degree2'!$B$2:$B$180</c:f>
              <c:numCache>
                <c:formatCode>General</c:formatCode>
                <c:ptCount val="179"/>
                <c:pt idx="0">
                  <c:v>0.0</c:v>
                </c:pt>
                <c:pt idx="1">
                  <c:v>0.00519603212092584</c:v>
                </c:pt>
                <c:pt idx="2">
                  <c:v>0.625413320736892</c:v>
                </c:pt>
                <c:pt idx="3">
                  <c:v>0.744922059518186</c:v>
                </c:pt>
                <c:pt idx="4">
                  <c:v>0.795465281058101</c:v>
                </c:pt>
                <c:pt idx="5">
                  <c:v>0.828530940009447</c:v>
                </c:pt>
                <c:pt idx="6">
                  <c:v>0.857345299952763</c:v>
                </c:pt>
                <c:pt idx="7">
                  <c:v>0.875767595654228</c:v>
                </c:pt>
                <c:pt idx="8">
                  <c:v>0.890883325460557</c:v>
                </c:pt>
                <c:pt idx="9">
                  <c:v>0.899858290033066</c:v>
                </c:pt>
                <c:pt idx="10">
                  <c:v>0.90741615493623</c:v>
                </c:pt>
                <c:pt idx="11">
                  <c:v>0.912612187057156</c:v>
                </c:pt>
                <c:pt idx="12">
                  <c:v>0.91828058573453</c:v>
                </c:pt>
                <c:pt idx="13">
                  <c:v>0.925838450637695</c:v>
                </c:pt>
                <c:pt idx="14">
                  <c:v>0.928672649976382</c:v>
                </c:pt>
                <c:pt idx="15">
                  <c:v>0.936230514879547</c:v>
                </c:pt>
                <c:pt idx="16">
                  <c:v>0.940481813887577</c:v>
                </c:pt>
                <c:pt idx="17">
                  <c:v>0.943316013226264</c:v>
                </c:pt>
                <c:pt idx="18">
                  <c:v>0.943788379782711</c:v>
                </c:pt>
                <c:pt idx="19">
                  <c:v>0.948512045347189</c:v>
                </c:pt>
                <c:pt idx="20">
                  <c:v>0.949456778460085</c:v>
                </c:pt>
                <c:pt idx="21">
                  <c:v>0.951346244685876</c:v>
                </c:pt>
                <c:pt idx="22">
                  <c:v>0.953235710911667</c:v>
                </c:pt>
                <c:pt idx="23">
                  <c:v>0.956542276806802</c:v>
                </c:pt>
                <c:pt idx="24">
                  <c:v>0.957959376476146</c:v>
                </c:pt>
                <c:pt idx="25">
                  <c:v>0.958431743032593</c:v>
                </c:pt>
                <c:pt idx="26">
                  <c:v>0.958904109589041</c:v>
                </c:pt>
                <c:pt idx="27">
                  <c:v>0.96126594237128</c:v>
                </c:pt>
                <c:pt idx="28">
                  <c:v>0.963155408597071</c:v>
                </c:pt>
                <c:pt idx="29">
                  <c:v>0.964100141709967</c:v>
                </c:pt>
                <c:pt idx="30">
                  <c:v>0.96551724137931</c:v>
                </c:pt>
                <c:pt idx="31">
                  <c:v>0.966461974492206</c:v>
                </c:pt>
                <c:pt idx="32">
                  <c:v>0.967406707605102</c:v>
                </c:pt>
                <c:pt idx="33">
                  <c:v>0.969296173830893</c:v>
                </c:pt>
                <c:pt idx="34">
                  <c:v>0.96976854038734</c:v>
                </c:pt>
                <c:pt idx="35">
                  <c:v>0.970240906943788</c:v>
                </c:pt>
                <c:pt idx="36">
                  <c:v>0.971658006613132</c:v>
                </c:pt>
                <c:pt idx="37">
                  <c:v>0.973075106282475</c:v>
                </c:pt>
                <c:pt idx="38">
                  <c:v>0.974492205951818</c:v>
                </c:pt>
                <c:pt idx="39">
                  <c:v>0.974964572508266</c:v>
                </c:pt>
                <c:pt idx="40">
                  <c:v>0.976854038734057</c:v>
                </c:pt>
                <c:pt idx="41">
                  <c:v>0.977326405290505</c:v>
                </c:pt>
                <c:pt idx="42">
                  <c:v>0.977798771846953</c:v>
                </c:pt>
                <c:pt idx="43">
                  <c:v>0.978271138403401</c:v>
                </c:pt>
                <c:pt idx="44">
                  <c:v>0.978743504959849</c:v>
                </c:pt>
                <c:pt idx="45">
                  <c:v>0.979688238072744</c:v>
                </c:pt>
                <c:pt idx="46">
                  <c:v>0.980160604629192</c:v>
                </c:pt>
                <c:pt idx="47">
                  <c:v>0.98063297118564</c:v>
                </c:pt>
                <c:pt idx="48">
                  <c:v>0.981105337742088</c:v>
                </c:pt>
                <c:pt idx="49">
                  <c:v>0.981577704298535</c:v>
                </c:pt>
                <c:pt idx="50">
                  <c:v>0.982050070854983</c:v>
                </c:pt>
                <c:pt idx="51">
                  <c:v>0.982522437411431</c:v>
                </c:pt>
                <c:pt idx="52">
                  <c:v>0.982837348449063</c:v>
                </c:pt>
                <c:pt idx="53">
                  <c:v>0.983152259486695</c:v>
                </c:pt>
                <c:pt idx="54">
                  <c:v>0.983467170524327</c:v>
                </c:pt>
                <c:pt idx="55">
                  <c:v>0.983939537080775</c:v>
                </c:pt>
                <c:pt idx="56">
                  <c:v>0.984057628719887</c:v>
                </c:pt>
                <c:pt idx="57">
                  <c:v>0.984175720358999</c:v>
                </c:pt>
                <c:pt idx="58">
                  <c:v>0.984293811998111</c:v>
                </c:pt>
                <c:pt idx="59">
                  <c:v>0.984411903637222</c:v>
                </c:pt>
                <c:pt idx="60">
                  <c:v>0.98488427019367</c:v>
                </c:pt>
                <c:pt idx="61">
                  <c:v>0.985120453471894</c:v>
                </c:pt>
                <c:pt idx="62">
                  <c:v>0.985356636750118</c:v>
                </c:pt>
                <c:pt idx="63">
                  <c:v>0.985829003306566</c:v>
                </c:pt>
                <c:pt idx="64">
                  <c:v>0.98606518658479</c:v>
                </c:pt>
                <c:pt idx="65">
                  <c:v>0.986301369863013</c:v>
                </c:pt>
                <c:pt idx="66">
                  <c:v>0.986773736419462</c:v>
                </c:pt>
                <c:pt idx="67">
                  <c:v>0.986891828058574</c:v>
                </c:pt>
                <c:pt idx="68">
                  <c:v>0.987009919697685</c:v>
                </c:pt>
                <c:pt idx="69">
                  <c:v>0.987128011336797</c:v>
                </c:pt>
                <c:pt idx="70">
                  <c:v>0.987246102975909</c:v>
                </c:pt>
                <c:pt idx="71">
                  <c:v>0.987364194615021</c:v>
                </c:pt>
                <c:pt idx="72">
                  <c:v>0.987482286254133</c:v>
                </c:pt>
                <c:pt idx="73">
                  <c:v>0.987600377893245</c:v>
                </c:pt>
                <c:pt idx="74">
                  <c:v>0.987718469532357</c:v>
                </c:pt>
                <c:pt idx="75">
                  <c:v>0.988190836088805</c:v>
                </c:pt>
                <c:pt idx="76">
                  <c:v>0.988348291607621</c:v>
                </c:pt>
                <c:pt idx="77">
                  <c:v>0.988505747126437</c:v>
                </c:pt>
                <c:pt idx="78">
                  <c:v>0.988663202645253</c:v>
                </c:pt>
                <c:pt idx="79">
                  <c:v>0.988899385923477</c:v>
                </c:pt>
                <c:pt idx="80">
                  <c:v>0.9891355692017</c:v>
                </c:pt>
                <c:pt idx="81">
                  <c:v>0.989253660840812</c:v>
                </c:pt>
                <c:pt idx="82">
                  <c:v>0.989371752479924</c:v>
                </c:pt>
                <c:pt idx="83">
                  <c:v>0.989489844119036</c:v>
                </c:pt>
                <c:pt idx="84">
                  <c:v>0.989607935758148</c:v>
                </c:pt>
                <c:pt idx="85">
                  <c:v>0.989702409069438</c:v>
                </c:pt>
                <c:pt idx="86">
                  <c:v>0.989796882380728</c:v>
                </c:pt>
                <c:pt idx="87">
                  <c:v>0.989891355692017</c:v>
                </c:pt>
                <c:pt idx="88">
                  <c:v>0.989985829003307</c:v>
                </c:pt>
                <c:pt idx="89">
                  <c:v>0.990080302314596</c:v>
                </c:pt>
                <c:pt idx="90">
                  <c:v>0.99031648559282</c:v>
                </c:pt>
                <c:pt idx="91">
                  <c:v>0.990552668871044</c:v>
                </c:pt>
                <c:pt idx="92">
                  <c:v>0.990788852149268</c:v>
                </c:pt>
                <c:pt idx="93">
                  <c:v>0.991025035427492</c:v>
                </c:pt>
                <c:pt idx="94">
                  <c:v>0.991092516364127</c:v>
                </c:pt>
                <c:pt idx="95">
                  <c:v>0.991159997300762</c:v>
                </c:pt>
                <c:pt idx="96">
                  <c:v>0.991227478237398</c:v>
                </c:pt>
                <c:pt idx="97">
                  <c:v>0.991294959174033</c:v>
                </c:pt>
                <c:pt idx="98">
                  <c:v>0.991362440110668</c:v>
                </c:pt>
                <c:pt idx="99">
                  <c:v>0.991429921047304</c:v>
                </c:pt>
                <c:pt idx="100">
                  <c:v>0.991497401983939</c:v>
                </c:pt>
                <c:pt idx="101">
                  <c:v>0.991969768540387</c:v>
                </c:pt>
                <c:pt idx="102">
                  <c:v>0.992205951818611</c:v>
                </c:pt>
                <c:pt idx="103">
                  <c:v>0.992442135096835</c:v>
                </c:pt>
                <c:pt idx="104">
                  <c:v>0.992914501653283</c:v>
                </c:pt>
                <c:pt idx="105">
                  <c:v>0.992966986826221</c:v>
                </c:pt>
                <c:pt idx="106">
                  <c:v>0.99301947199916</c:v>
                </c:pt>
                <c:pt idx="107">
                  <c:v>0.993071957172099</c:v>
                </c:pt>
                <c:pt idx="108">
                  <c:v>0.993124442345038</c:v>
                </c:pt>
                <c:pt idx="109">
                  <c:v>0.993176927517976</c:v>
                </c:pt>
                <c:pt idx="110">
                  <c:v>0.993229412690915</c:v>
                </c:pt>
                <c:pt idx="111">
                  <c:v>0.993281897863854</c:v>
                </c:pt>
                <c:pt idx="112">
                  <c:v>0.993334383036792</c:v>
                </c:pt>
                <c:pt idx="113">
                  <c:v>0.993386868209731</c:v>
                </c:pt>
                <c:pt idx="114">
                  <c:v>0.993623051487955</c:v>
                </c:pt>
                <c:pt idx="115">
                  <c:v>0.993859234766179</c:v>
                </c:pt>
                <c:pt idx="116">
                  <c:v>0.993885477352648</c:v>
                </c:pt>
                <c:pt idx="117">
                  <c:v>0.993911719939117</c:v>
                </c:pt>
                <c:pt idx="118">
                  <c:v>0.993937962525587</c:v>
                </c:pt>
                <c:pt idx="119">
                  <c:v>0.993964205112056</c:v>
                </c:pt>
                <c:pt idx="120">
                  <c:v>0.993990447698525</c:v>
                </c:pt>
                <c:pt idx="121">
                  <c:v>0.994016690284994</c:v>
                </c:pt>
                <c:pt idx="122">
                  <c:v>0.994042932871464</c:v>
                </c:pt>
                <c:pt idx="123">
                  <c:v>0.994069175457933</c:v>
                </c:pt>
                <c:pt idx="124">
                  <c:v>0.994095418044403</c:v>
                </c:pt>
                <c:pt idx="125">
                  <c:v>0.994121660630872</c:v>
                </c:pt>
                <c:pt idx="126">
                  <c:v>0.994147903217341</c:v>
                </c:pt>
                <c:pt idx="127">
                  <c:v>0.99417414580381</c:v>
                </c:pt>
                <c:pt idx="128">
                  <c:v>0.99420038839028</c:v>
                </c:pt>
                <c:pt idx="129">
                  <c:v>0.994226630976749</c:v>
                </c:pt>
                <c:pt idx="130">
                  <c:v>0.994252873563218</c:v>
                </c:pt>
                <c:pt idx="131">
                  <c:v>0.994279116149688</c:v>
                </c:pt>
                <c:pt idx="132">
                  <c:v>0.994305358736157</c:v>
                </c:pt>
                <c:pt idx="133">
                  <c:v>0.994331601322626</c:v>
                </c:pt>
                <c:pt idx="134">
                  <c:v>0.994367937211584</c:v>
                </c:pt>
                <c:pt idx="135">
                  <c:v>0.994404273100541</c:v>
                </c:pt>
                <c:pt idx="136">
                  <c:v>0.994440608989499</c:v>
                </c:pt>
                <c:pt idx="137">
                  <c:v>0.994476944878456</c:v>
                </c:pt>
                <c:pt idx="138">
                  <c:v>0.994513280767414</c:v>
                </c:pt>
                <c:pt idx="139">
                  <c:v>0.994549616656372</c:v>
                </c:pt>
                <c:pt idx="140">
                  <c:v>0.994585952545329</c:v>
                </c:pt>
                <c:pt idx="141">
                  <c:v>0.994622288434287</c:v>
                </c:pt>
                <c:pt idx="142">
                  <c:v>0.994658624323244</c:v>
                </c:pt>
                <c:pt idx="143">
                  <c:v>0.994694960212201</c:v>
                </c:pt>
                <c:pt idx="144">
                  <c:v>0.994731296101159</c:v>
                </c:pt>
                <c:pt idx="145">
                  <c:v>0.994767631990116</c:v>
                </c:pt>
                <c:pt idx="146">
                  <c:v>0.994803967879074</c:v>
                </c:pt>
                <c:pt idx="147">
                  <c:v>0.99487144881571</c:v>
                </c:pt>
                <c:pt idx="148">
                  <c:v>0.994938929752345</c:v>
                </c:pt>
                <c:pt idx="149">
                  <c:v>0.99500641068898</c:v>
                </c:pt>
                <c:pt idx="150">
                  <c:v>0.995073891625616</c:v>
                </c:pt>
                <c:pt idx="151">
                  <c:v>0.995141372562251</c:v>
                </c:pt>
                <c:pt idx="152">
                  <c:v>0.995208853498887</c:v>
                </c:pt>
                <c:pt idx="153">
                  <c:v>0.995276334435522</c:v>
                </c:pt>
                <c:pt idx="154">
                  <c:v>0.995323571091167</c:v>
                </c:pt>
                <c:pt idx="155">
                  <c:v>0.995370807746811</c:v>
                </c:pt>
                <c:pt idx="156">
                  <c:v>0.995418044402456</c:v>
                </c:pt>
                <c:pt idx="157">
                  <c:v>0.995465281058101</c:v>
                </c:pt>
                <c:pt idx="158">
                  <c:v>0.995512517713746</c:v>
                </c:pt>
                <c:pt idx="159">
                  <c:v>0.995559754369391</c:v>
                </c:pt>
                <c:pt idx="160">
                  <c:v>0.995606991025035</c:v>
                </c:pt>
                <c:pt idx="161">
                  <c:v>0.99565422768068</c:v>
                </c:pt>
                <c:pt idx="162">
                  <c:v>0.995701464336325</c:v>
                </c:pt>
                <c:pt idx="163">
                  <c:v>0.99574870099197</c:v>
                </c:pt>
                <c:pt idx="164">
                  <c:v>0.995765571226128</c:v>
                </c:pt>
                <c:pt idx="165">
                  <c:v>0.995782441460287</c:v>
                </c:pt>
                <c:pt idx="166">
                  <c:v>0.995799311694446</c:v>
                </c:pt>
                <c:pt idx="167">
                  <c:v>0.995816181928605</c:v>
                </c:pt>
                <c:pt idx="168">
                  <c:v>0.995833052162764</c:v>
                </c:pt>
                <c:pt idx="169">
                  <c:v>0.995849922396923</c:v>
                </c:pt>
                <c:pt idx="170">
                  <c:v>0.995866792631082</c:v>
                </c:pt>
                <c:pt idx="171">
                  <c:v>0.99588366286524</c:v>
                </c:pt>
                <c:pt idx="172">
                  <c:v>0.9959005330994</c:v>
                </c:pt>
                <c:pt idx="173">
                  <c:v>0.995917403333558</c:v>
                </c:pt>
                <c:pt idx="174">
                  <c:v>0.995934273567717</c:v>
                </c:pt>
                <c:pt idx="175">
                  <c:v>0.995951143801876</c:v>
                </c:pt>
                <c:pt idx="176">
                  <c:v>0.995968014036035</c:v>
                </c:pt>
                <c:pt idx="177">
                  <c:v>0.995984884270194</c:v>
                </c:pt>
                <c:pt idx="178">
                  <c:v>0.996001754504353</c:v>
                </c:pt>
              </c:numCache>
            </c:numRef>
          </c:yVal>
          <c:smooth val="1"/>
        </c:ser>
        <c:ser>
          <c:idx val="10"/>
          <c:order val="3"/>
          <c:tx>
            <c:strRef>
              <c:f>'cdf-third-node-degree2'!$L$1</c:f>
              <c:strCache>
                <c:ptCount val="1"/>
                <c:pt idx="0">
                  <c:v>data_NoAdblocker_MUA</c:v>
                </c:pt>
              </c:strCache>
            </c:strRef>
          </c:tx>
          <c:spPr>
            <a:ln w="12700" cap="rnd">
              <a:solidFill>
                <a:srgbClr val="00B050"/>
              </a:solidFill>
              <a:prstDash val="sysDash"/>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'cdf-third-node-degree2'!$L$2:$L$180</c:f>
              <c:numCache>
                <c:formatCode>General</c:formatCode>
                <c:ptCount val="179"/>
                <c:pt idx="0">
                  <c:v>0.0</c:v>
                </c:pt>
                <c:pt idx="1">
                  <c:v>0.12045347189419</c:v>
                </c:pt>
                <c:pt idx="2">
                  <c:v>0.67737364194615</c:v>
                </c:pt>
                <c:pt idx="3">
                  <c:v>0.791686348606518</c:v>
                </c:pt>
                <c:pt idx="4">
                  <c:v>0.84081247047709</c:v>
                </c:pt>
                <c:pt idx="5">
                  <c:v>0.868682097307511</c:v>
                </c:pt>
                <c:pt idx="6">
                  <c:v>0.886632026452527</c:v>
                </c:pt>
                <c:pt idx="7">
                  <c:v>0.899385923476618</c:v>
                </c:pt>
                <c:pt idx="8">
                  <c:v>0.907888521492678</c:v>
                </c:pt>
                <c:pt idx="9">
                  <c:v>0.916863486065187</c:v>
                </c:pt>
                <c:pt idx="10">
                  <c:v>0.924421350968351</c:v>
                </c:pt>
                <c:pt idx="11">
                  <c:v>0.930089749645725</c:v>
                </c:pt>
                <c:pt idx="12">
                  <c:v>0.936230514879547</c:v>
                </c:pt>
                <c:pt idx="13">
                  <c:v>0.940481813887577</c:v>
                </c:pt>
                <c:pt idx="14">
                  <c:v>0.945677846008503</c:v>
                </c:pt>
                <c:pt idx="15">
                  <c:v>0.947094945677846</c:v>
                </c:pt>
                <c:pt idx="16">
                  <c:v>0.949456778460085</c:v>
                </c:pt>
                <c:pt idx="17">
                  <c:v>0.951346244685876</c:v>
                </c:pt>
                <c:pt idx="18">
                  <c:v>0.956069910250354</c:v>
                </c:pt>
                <c:pt idx="19">
                  <c:v>0.958431743032593</c:v>
                </c:pt>
                <c:pt idx="20">
                  <c:v>0.958904109589041</c:v>
                </c:pt>
                <c:pt idx="21">
                  <c:v>0.961738308927728</c:v>
                </c:pt>
                <c:pt idx="22">
                  <c:v>0.963155408597071</c:v>
                </c:pt>
                <c:pt idx="23">
                  <c:v>0.966461974492206</c:v>
                </c:pt>
                <c:pt idx="24">
                  <c:v>0.96787907416155</c:v>
                </c:pt>
                <c:pt idx="25">
                  <c:v>0.968351440717997</c:v>
                </c:pt>
                <c:pt idx="26">
                  <c:v>0.970713273500236</c:v>
                </c:pt>
                <c:pt idx="27">
                  <c:v>0.971185640056684</c:v>
                </c:pt>
                <c:pt idx="28">
                  <c:v>0.973547472838923</c:v>
                </c:pt>
                <c:pt idx="29">
                  <c:v>0.974019839395371</c:v>
                </c:pt>
                <c:pt idx="30">
                  <c:v>0.974492205951818</c:v>
                </c:pt>
                <c:pt idx="31">
                  <c:v>0.975909305621162</c:v>
                </c:pt>
                <c:pt idx="32">
                  <c:v>0.97638167217761</c:v>
                </c:pt>
                <c:pt idx="33">
                  <c:v>0.976854038734057</c:v>
                </c:pt>
                <c:pt idx="34">
                  <c:v>0.977326405290505</c:v>
                </c:pt>
                <c:pt idx="35">
                  <c:v>0.977798771846953</c:v>
                </c:pt>
                <c:pt idx="36">
                  <c:v>0.978034955125177</c:v>
                </c:pt>
                <c:pt idx="37">
                  <c:v>0.978271138403401</c:v>
                </c:pt>
                <c:pt idx="38">
                  <c:v>0.978743504959849</c:v>
                </c:pt>
                <c:pt idx="39">
                  <c:v>0.979215871516296</c:v>
                </c:pt>
                <c:pt idx="40">
                  <c:v>0.980160604629192</c:v>
                </c:pt>
                <c:pt idx="41">
                  <c:v>0.98063297118564</c:v>
                </c:pt>
                <c:pt idx="42">
                  <c:v>0.981105337742088</c:v>
                </c:pt>
                <c:pt idx="43">
                  <c:v>0.981577704298535</c:v>
                </c:pt>
                <c:pt idx="44">
                  <c:v>0.982050070854983</c:v>
                </c:pt>
                <c:pt idx="45">
                  <c:v>0.982679892930247</c:v>
                </c:pt>
                <c:pt idx="46">
                  <c:v>0.983309715005511</c:v>
                </c:pt>
                <c:pt idx="47">
                  <c:v>0.983939537080775</c:v>
                </c:pt>
                <c:pt idx="48">
                  <c:v>0.984411903637222</c:v>
                </c:pt>
                <c:pt idx="49">
                  <c:v>0.98488427019367</c:v>
                </c:pt>
                <c:pt idx="50">
                  <c:v>0.985356636750118</c:v>
                </c:pt>
                <c:pt idx="51">
                  <c:v>0.985829003306566</c:v>
                </c:pt>
                <c:pt idx="52">
                  <c:v>0.985986458825382</c:v>
                </c:pt>
                <c:pt idx="53">
                  <c:v>0.986143914344198</c:v>
                </c:pt>
                <c:pt idx="54">
                  <c:v>0.986301369863013</c:v>
                </c:pt>
                <c:pt idx="55">
                  <c:v>0.987246102975909</c:v>
                </c:pt>
                <c:pt idx="56">
                  <c:v>0.987403558494725</c:v>
                </c:pt>
                <c:pt idx="57">
                  <c:v>0.987561014013541</c:v>
                </c:pt>
                <c:pt idx="58">
                  <c:v>0.987718469532357</c:v>
                </c:pt>
                <c:pt idx="59">
                  <c:v>0.987875925051173</c:v>
                </c:pt>
                <c:pt idx="60">
                  <c:v>0.988033380569989</c:v>
                </c:pt>
                <c:pt idx="61">
                  <c:v>0.988190836088805</c:v>
                </c:pt>
                <c:pt idx="62">
                  <c:v>0.9891355692017</c:v>
                </c:pt>
                <c:pt idx="63">
                  <c:v>0.989293024720516</c:v>
                </c:pt>
                <c:pt idx="64">
                  <c:v>0.989450480239332</c:v>
                </c:pt>
                <c:pt idx="65">
                  <c:v>0.989607935758148</c:v>
                </c:pt>
                <c:pt idx="66">
                  <c:v>0.989765391276964</c:v>
                </c:pt>
                <c:pt idx="67">
                  <c:v>0.98992284679578</c:v>
                </c:pt>
                <c:pt idx="68">
                  <c:v>0.990080302314596</c:v>
                </c:pt>
                <c:pt idx="69">
                  <c:v>0.99031648559282</c:v>
                </c:pt>
                <c:pt idx="70">
                  <c:v>0.990552668871044</c:v>
                </c:pt>
                <c:pt idx="71">
                  <c:v>0.990625340648959</c:v>
                </c:pt>
                <c:pt idx="72">
                  <c:v>0.990698012426874</c:v>
                </c:pt>
                <c:pt idx="73">
                  <c:v>0.990770684204789</c:v>
                </c:pt>
                <c:pt idx="74">
                  <c:v>0.990843355982704</c:v>
                </c:pt>
                <c:pt idx="75">
                  <c:v>0.990916027760619</c:v>
                </c:pt>
                <c:pt idx="76">
                  <c:v>0.990988699538534</c:v>
                </c:pt>
                <c:pt idx="77">
                  <c:v>0.991061371316449</c:v>
                </c:pt>
                <c:pt idx="78">
                  <c:v>0.991134043094364</c:v>
                </c:pt>
                <c:pt idx="79">
                  <c:v>0.991206714872279</c:v>
                </c:pt>
                <c:pt idx="80">
                  <c:v>0.991279386650195</c:v>
                </c:pt>
                <c:pt idx="81">
                  <c:v>0.99135205842811</c:v>
                </c:pt>
                <c:pt idx="82">
                  <c:v>0.991424730206024</c:v>
                </c:pt>
                <c:pt idx="83">
                  <c:v>0.991497401983939</c:v>
                </c:pt>
                <c:pt idx="84">
                  <c:v>0.991733585262163</c:v>
                </c:pt>
                <c:pt idx="85">
                  <c:v>0.991969768540387</c:v>
                </c:pt>
                <c:pt idx="86">
                  <c:v>0.992205951818611</c:v>
                </c:pt>
                <c:pt idx="87">
                  <c:v>0.992442135096835</c:v>
                </c:pt>
                <c:pt idx="88">
                  <c:v>0.992520862856243</c:v>
                </c:pt>
                <c:pt idx="89">
                  <c:v>0.992599590615651</c:v>
                </c:pt>
                <c:pt idx="90">
                  <c:v>0.992678318375059</c:v>
                </c:pt>
                <c:pt idx="91">
                  <c:v>0.992757046134467</c:v>
                </c:pt>
                <c:pt idx="92">
                  <c:v>0.992835773893875</c:v>
                </c:pt>
                <c:pt idx="93">
                  <c:v>0.992914501653283</c:v>
                </c:pt>
                <c:pt idx="94">
                  <c:v>0.993008974964573</c:v>
                </c:pt>
                <c:pt idx="95">
                  <c:v>0.993103448275862</c:v>
                </c:pt>
                <c:pt idx="96">
                  <c:v>0.993197921587152</c:v>
                </c:pt>
                <c:pt idx="97">
                  <c:v>0.993292394898441</c:v>
                </c:pt>
                <c:pt idx="98">
                  <c:v>0.993386868209731</c:v>
                </c:pt>
                <c:pt idx="99">
                  <c:v>0.993544323728547</c:v>
                </c:pt>
                <c:pt idx="100">
                  <c:v>0.993701779247363</c:v>
                </c:pt>
                <c:pt idx="101">
                  <c:v>0.993859234766179</c:v>
                </c:pt>
                <c:pt idx="102">
                  <c:v>0.994095418044403</c:v>
                </c:pt>
                <c:pt idx="103">
                  <c:v>0.994331601322626</c:v>
                </c:pt>
                <c:pt idx="104">
                  <c:v>0.994352138998993</c:v>
                </c:pt>
                <c:pt idx="105">
                  <c:v>0.994372676675361</c:v>
                </c:pt>
                <c:pt idx="106">
                  <c:v>0.994393214351728</c:v>
                </c:pt>
                <c:pt idx="107">
                  <c:v>0.994413752028096</c:v>
                </c:pt>
                <c:pt idx="108">
                  <c:v>0.994434289704463</c:v>
                </c:pt>
                <c:pt idx="109">
                  <c:v>0.99445482738083</c:v>
                </c:pt>
                <c:pt idx="110">
                  <c:v>0.994475365057197</c:v>
                </c:pt>
                <c:pt idx="111">
                  <c:v>0.994495902733565</c:v>
                </c:pt>
                <c:pt idx="112">
                  <c:v>0.994516440409932</c:v>
                </c:pt>
                <c:pt idx="113">
                  <c:v>0.994536978086299</c:v>
                </c:pt>
                <c:pt idx="114">
                  <c:v>0.994557515762666</c:v>
                </c:pt>
                <c:pt idx="115">
                  <c:v>0.994578053439034</c:v>
                </c:pt>
                <c:pt idx="116">
                  <c:v>0.994598591115401</c:v>
                </c:pt>
                <c:pt idx="117">
                  <c:v>0.994619128791768</c:v>
                </c:pt>
                <c:pt idx="118">
                  <c:v>0.994639666468136</c:v>
                </c:pt>
                <c:pt idx="119">
                  <c:v>0.994660204144503</c:v>
                </c:pt>
                <c:pt idx="120">
                  <c:v>0.99468074182087</c:v>
                </c:pt>
                <c:pt idx="121">
                  <c:v>0.994701279497238</c:v>
                </c:pt>
                <c:pt idx="122">
                  <c:v>0.994721817173605</c:v>
                </c:pt>
                <c:pt idx="123">
                  <c:v>0.994742354849972</c:v>
                </c:pt>
                <c:pt idx="124">
                  <c:v>0.994762892526339</c:v>
                </c:pt>
                <c:pt idx="125">
                  <c:v>0.994783430202707</c:v>
                </c:pt>
                <c:pt idx="126">
                  <c:v>0.994803967879074</c:v>
                </c:pt>
                <c:pt idx="127">
                  <c:v>0.99487144881571</c:v>
                </c:pt>
                <c:pt idx="128">
                  <c:v>0.994938929752345</c:v>
                </c:pt>
                <c:pt idx="129">
                  <c:v>0.99500641068898</c:v>
                </c:pt>
                <c:pt idx="130">
                  <c:v>0.995073891625616</c:v>
                </c:pt>
                <c:pt idx="131">
                  <c:v>0.995141372562251</c:v>
                </c:pt>
                <c:pt idx="132">
                  <c:v>0.995208853498887</c:v>
                </c:pt>
                <c:pt idx="133">
                  <c:v>0.995276334435522</c:v>
                </c:pt>
                <c:pt idx="134">
                  <c:v>0.995512517713746</c:v>
                </c:pt>
                <c:pt idx="135">
                  <c:v>0.99574870099197</c:v>
                </c:pt>
                <c:pt idx="136">
                  <c:v>0.995763938622823</c:v>
                </c:pt>
                <c:pt idx="137">
                  <c:v>0.995779176253676</c:v>
                </c:pt>
                <c:pt idx="138">
                  <c:v>0.995794413884529</c:v>
                </c:pt>
                <c:pt idx="139">
                  <c:v>0.995809651515383</c:v>
                </c:pt>
                <c:pt idx="140">
                  <c:v>0.995824889146236</c:v>
                </c:pt>
                <c:pt idx="141">
                  <c:v>0.995840126777089</c:v>
                </c:pt>
                <c:pt idx="142">
                  <c:v>0.995855364407942</c:v>
                </c:pt>
                <c:pt idx="143">
                  <c:v>0.995870602038795</c:v>
                </c:pt>
                <c:pt idx="144">
                  <c:v>0.995885839669648</c:v>
                </c:pt>
                <c:pt idx="145">
                  <c:v>0.995901077300502</c:v>
                </c:pt>
                <c:pt idx="146">
                  <c:v>0.995916314931354</c:v>
                </c:pt>
                <c:pt idx="147">
                  <c:v>0.995931552562208</c:v>
                </c:pt>
                <c:pt idx="148">
                  <c:v>0.995946790193061</c:v>
                </c:pt>
                <c:pt idx="149">
                  <c:v>0.995962027823914</c:v>
                </c:pt>
                <c:pt idx="150">
                  <c:v>0.995977265454767</c:v>
                </c:pt>
                <c:pt idx="151">
                  <c:v>0.99599250308562</c:v>
                </c:pt>
                <c:pt idx="152">
                  <c:v>0.996007740716473</c:v>
                </c:pt>
                <c:pt idx="153">
                  <c:v>0.996022978347327</c:v>
                </c:pt>
                <c:pt idx="154">
                  <c:v>0.99603821597818</c:v>
                </c:pt>
                <c:pt idx="155">
                  <c:v>0.996053453609033</c:v>
                </c:pt>
                <c:pt idx="156">
                  <c:v>0.996068691239886</c:v>
                </c:pt>
                <c:pt idx="157">
                  <c:v>0.996083928870739</c:v>
                </c:pt>
                <c:pt idx="158">
                  <c:v>0.996099166501593</c:v>
                </c:pt>
                <c:pt idx="159">
                  <c:v>0.996114404132445</c:v>
                </c:pt>
                <c:pt idx="160">
                  <c:v>0.996129641763299</c:v>
                </c:pt>
                <c:pt idx="161">
                  <c:v>0.996144879394152</c:v>
                </c:pt>
                <c:pt idx="162">
                  <c:v>0.996160117025005</c:v>
                </c:pt>
                <c:pt idx="163">
                  <c:v>0.996175354655858</c:v>
                </c:pt>
                <c:pt idx="164">
                  <c:v>0.996190592286711</c:v>
                </c:pt>
                <c:pt idx="165">
                  <c:v>0.996205829917564</c:v>
                </c:pt>
                <c:pt idx="166">
                  <c:v>0.996221067548418</c:v>
                </c:pt>
                <c:pt idx="167">
                  <c:v>0.996254808016735</c:v>
                </c:pt>
                <c:pt idx="168">
                  <c:v>0.996288548485053</c:v>
                </c:pt>
                <c:pt idx="169">
                  <c:v>0.99632228895337</c:v>
                </c:pt>
                <c:pt idx="170">
                  <c:v>0.996356029421688</c:v>
                </c:pt>
                <c:pt idx="171">
                  <c:v>0.996389769890006</c:v>
                </c:pt>
                <c:pt idx="172">
                  <c:v>0.996423510358324</c:v>
                </c:pt>
                <c:pt idx="173">
                  <c:v>0.996457250826641</c:v>
                </c:pt>
                <c:pt idx="174">
                  <c:v>0.996490991294959</c:v>
                </c:pt>
                <c:pt idx="175">
                  <c:v>0.996524731763277</c:v>
                </c:pt>
                <c:pt idx="176">
                  <c:v>0.996558472231595</c:v>
                </c:pt>
                <c:pt idx="177">
                  <c:v>0.996592212699912</c:v>
                </c:pt>
                <c:pt idx="178">
                  <c:v>0.99662595316823</c:v>
                </c:pt>
              </c:numCache>
            </c:numRef>
          </c:yVal>
          <c:smooth val="1"/>
        </c:ser>
        <c:ser>
          <c:idx val="11"/>
          <c:order val="4"/>
          <c:tx>
            <c:strRef>
              <c:f>'cdf-third-node-degree2'!$M$1</c:f>
              <c:strCache>
                <c:ptCount val="1"/>
                <c:pt idx="0">
                  <c:v>data_NoAdblocker_DNT_MUA</c:v>
                </c:pt>
              </c:strCache>
            </c:strRef>
          </c:tx>
          <c:spPr>
            <a:ln w="31750" cap="rnd">
              <a:solidFill>
                <a:srgbClr val="00B050"/>
              </a:solidFill>
              <a:prstDash val="sysDash"/>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'cdf-third-node-degree2'!$M$2:$M$180</c:f>
              <c:numCache>
                <c:formatCode>General</c:formatCode>
                <c:ptCount val="179"/>
                <c:pt idx="0">
                  <c:v>0.0</c:v>
                </c:pt>
                <c:pt idx="1">
                  <c:v>0.113367973547473</c:v>
                </c:pt>
                <c:pt idx="2">
                  <c:v>0.678318375059046</c:v>
                </c:pt>
                <c:pt idx="3">
                  <c:v>0.789324515824279</c:v>
                </c:pt>
                <c:pt idx="4">
                  <c:v>0.844119036372225</c:v>
                </c:pt>
                <c:pt idx="5">
                  <c:v>0.870571563533302</c:v>
                </c:pt>
                <c:pt idx="6">
                  <c:v>0.887576759565423</c:v>
                </c:pt>
                <c:pt idx="7">
                  <c:v>0.905054322153992</c:v>
                </c:pt>
                <c:pt idx="8">
                  <c:v>0.913556920170052</c:v>
                </c:pt>
                <c:pt idx="9">
                  <c:v>0.924421350968351</c:v>
                </c:pt>
                <c:pt idx="10">
                  <c:v>0.92914501653283</c:v>
                </c:pt>
                <c:pt idx="11">
                  <c:v>0.936230514879547</c:v>
                </c:pt>
                <c:pt idx="12">
                  <c:v>0.940954180444025</c:v>
                </c:pt>
                <c:pt idx="13">
                  <c:v>0.945677846008503</c:v>
                </c:pt>
                <c:pt idx="14">
                  <c:v>0.950401511572981</c:v>
                </c:pt>
                <c:pt idx="15">
                  <c:v>0.951818611242324</c:v>
                </c:pt>
                <c:pt idx="16">
                  <c:v>0.954652810581011</c:v>
                </c:pt>
                <c:pt idx="17">
                  <c:v>0.956542276806802</c:v>
                </c:pt>
                <c:pt idx="18">
                  <c:v>0.959848842701937</c:v>
                </c:pt>
                <c:pt idx="19">
                  <c:v>0.960793575814832</c:v>
                </c:pt>
                <c:pt idx="20">
                  <c:v>0.961738308927728</c:v>
                </c:pt>
                <c:pt idx="21">
                  <c:v>0.96551724137931</c:v>
                </c:pt>
                <c:pt idx="22">
                  <c:v>0.96787907416155</c:v>
                </c:pt>
                <c:pt idx="23">
                  <c:v>0.970240906943788</c:v>
                </c:pt>
                <c:pt idx="24">
                  <c:v>0.971185640056684</c:v>
                </c:pt>
                <c:pt idx="25">
                  <c:v>0.97213037316958</c:v>
                </c:pt>
                <c:pt idx="26">
                  <c:v>0.973547472838923</c:v>
                </c:pt>
                <c:pt idx="27">
                  <c:v>0.974492205951818</c:v>
                </c:pt>
                <c:pt idx="28">
                  <c:v>0.975436939064714</c:v>
                </c:pt>
                <c:pt idx="29">
                  <c:v>0.97638167217761</c:v>
                </c:pt>
                <c:pt idx="30">
                  <c:v>0.976854038734057</c:v>
                </c:pt>
                <c:pt idx="31">
                  <c:v>0.977798771846953</c:v>
                </c:pt>
                <c:pt idx="32">
                  <c:v>0.978271138403401</c:v>
                </c:pt>
                <c:pt idx="33">
                  <c:v>0.978743504959849</c:v>
                </c:pt>
                <c:pt idx="34">
                  <c:v>0.979215871516296</c:v>
                </c:pt>
                <c:pt idx="35">
                  <c:v>0.979688238072744</c:v>
                </c:pt>
                <c:pt idx="36">
                  <c:v>0.980160604629192</c:v>
                </c:pt>
                <c:pt idx="37">
                  <c:v>0.98063297118564</c:v>
                </c:pt>
                <c:pt idx="38">
                  <c:v>0.981105337742088</c:v>
                </c:pt>
                <c:pt idx="39">
                  <c:v>0.982050070854983</c:v>
                </c:pt>
                <c:pt idx="40">
                  <c:v>0.982522437411431</c:v>
                </c:pt>
                <c:pt idx="41">
                  <c:v>0.983467170524327</c:v>
                </c:pt>
                <c:pt idx="42">
                  <c:v>0.983939537080775</c:v>
                </c:pt>
                <c:pt idx="43">
                  <c:v>0.984411903637222</c:v>
                </c:pt>
                <c:pt idx="44">
                  <c:v>0.984726814674855</c:v>
                </c:pt>
                <c:pt idx="45">
                  <c:v>0.985041725712486</c:v>
                </c:pt>
                <c:pt idx="46">
                  <c:v>0.985356636750118</c:v>
                </c:pt>
                <c:pt idx="47">
                  <c:v>0.986301369863013</c:v>
                </c:pt>
                <c:pt idx="48">
                  <c:v>0.987246102975909</c:v>
                </c:pt>
                <c:pt idx="49">
                  <c:v>0.987403558494725</c:v>
                </c:pt>
                <c:pt idx="50">
                  <c:v>0.987561014013541</c:v>
                </c:pt>
                <c:pt idx="51">
                  <c:v>0.987718469532357</c:v>
                </c:pt>
                <c:pt idx="52">
                  <c:v>0.988190836088805</c:v>
                </c:pt>
                <c:pt idx="53">
                  <c:v>0.988427019367029</c:v>
                </c:pt>
                <c:pt idx="54">
                  <c:v>0.988663202645253</c:v>
                </c:pt>
                <c:pt idx="55">
                  <c:v>0.988820658164069</c:v>
                </c:pt>
                <c:pt idx="56">
                  <c:v>0.988978113682885</c:v>
                </c:pt>
                <c:pt idx="57">
                  <c:v>0.9891355692017</c:v>
                </c:pt>
                <c:pt idx="58">
                  <c:v>0.989607935758148</c:v>
                </c:pt>
                <c:pt idx="59">
                  <c:v>0.989765391276964</c:v>
                </c:pt>
                <c:pt idx="60">
                  <c:v>0.98992284679578</c:v>
                </c:pt>
                <c:pt idx="61">
                  <c:v>0.990080302314596</c:v>
                </c:pt>
                <c:pt idx="62">
                  <c:v>0.990552668871044</c:v>
                </c:pt>
                <c:pt idx="63">
                  <c:v>0.990647142182333</c:v>
                </c:pt>
                <c:pt idx="64">
                  <c:v>0.990741615493623</c:v>
                </c:pt>
                <c:pt idx="65">
                  <c:v>0.990836088804912</c:v>
                </c:pt>
                <c:pt idx="66">
                  <c:v>0.990930562116202</c:v>
                </c:pt>
                <c:pt idx="67">
                  <c:v>0.991025035427492</c:v>
                </c:pt>
                <c:pt idx="68">
                  <c:v>0.991497401983939</c:v>
                </c:pt>
                <c:pt idx="69">
                  <c:v>0.991533737872897</c:v>
                </c:pt>
                <c:pt idx="70">
                  <c:v>0.991570073761855</c:v>
                </c:pt>
                <c:pt idx="71">
                  <c:v>0.991606409650812</c:v>
                </c:pt>
                <c:pt idx="72">
                  <c:v>0.991642745539769</c:v>
                </c:pt>
                <c:pt idx="73">
                  <c:v>0.991679081428727</c:v>
                </c:pt>
                <c:pt idx="74">
                  <c:v>0.991715417317685</c:v>
                </c:pt>
                <c:pt idx="75">
                  <c:v>0.991751753206642</c:v>
                </c:pt>
                <c:pt idx="76">
                  <c:v>0.9917880890956</c:v>
                </c:pt>
                <c:pt idx="77">
                  <c:v>0.991824424984557</c:v>
                </c:pt>
                <c:pt idx="78">
                  <c:v>0.991860760873515</c:v>
                </c:pt>
                <c:pt idx="79">
                  <c:v>0.991897096762472</c:v>
                </c:pt>
                <c:pt idx="80">
                  <c:v>0.99193343265143</c:v>
                </c:pt>
                <c:pt idx="81">
                  <c:v>0.991969768540387</c:v>
                </c:pt>
                <c:pt idx="82">
                  <c:v>0.992127224059203</c:v>
                </c:pt>
                <c:pt idx="83">
                  <c:v>0.992284679578019</c:v>
                </c:pt>
                <c:pt idx="84">
                  <c:v>0.992442135096835</c:v>
                </c:pt>
                <c:pt idx="85">
                  <c:v>0.992678318375059</c:v>
                </c:pt>
                <c:pt idx="86">
                  <c:v>0.992914501653283</c:v>
                </c:pt>
                <c:pt idx="87">
                  <c:v>0.992966986826221</c:v>
                </c:pt>
                <c:pt idx="88">
                  <c:v>0.99301947199916</c:v>
                </c:pt>
                <c:pt idx="89">
                  <c:v>0.993071957172099</c:v>
                </c:pt>
                <c:pt idx="90">
                  <c:v>0.993124442345038</c:v>
                </c:pt>
                <c:pt idx="91">
                  <c:v>0.993176927517976</c:v>
                </c:pt>
                <c:pt idx="92">
                  <c:v>0.993229412690915</c:v>
                </c:pt>
                <c:pt idx="93">
                  <c:v>0.993281897863854</c:v>
                </c:pt>
                <c:pt idx="94">
                  <c:v>0.993334383036792</c:v>
                </c:pt>
                <c:pt idx="95">
                  <c:v>0.993386868209731</c:v>
                </c:pt>
                <c:pt idx="96">
                  <c:v>0.994331601322626</c:v>
                </c:pt>
                <c:pt idx="97">
                  <c:v>0.994349769267105</c:v>
                </c:pt>
                <c:pt idx="98">
                  <c:v>0.994367937211584</c:v>
                </c:pt>
                <c:pt idx="99">
                  <c:v>0.994386105156062</c:v>
                </c:pt>
                <c:pt idx="100">
                  <c:v>0.994404273100541</c:v>
                </c:pt>
                <c:pt idx="101">
                  <c:v>0.99442244104502</c:v>
                </c:pt>
                <c:pt idx="102">
                  <c:v>0.994440608989499</c:v>
                </c:pt>
                <c:pt idx="103">
                  <c:v>0.994458776933978</c:v>
                </c:pt>
                <c:pt idx="104">
                  <c:v>0.994476944878456</c:v>
                </c:pt>
                <c:pt idx="105">
                  <c:v>0.994495112822935</c:v>
                </c:pt>
                <c:pt idx="106">
                  <c:v>0.994513280767414</c:v>
                </c:pt>
                <c:pt idx="107">
                  <c:v>0.994531448711893</c:v>
                </c:pt>
                <c:pt idx="108">
                  <c:v>0.994549616656372</c:v>
                </c:pt>
                <c:pt idx="109">
                  <c:v>0.99456778460085</c:v>
                </c:pt>
                <c:pt idx="110">
                  <c:v>0.994585952545329</c:v>
                </c:pt>
                <c:pt idx="111">
                  <c:v>0.994604120489808</c:v>
                </c:pt>
                <c:pt idx="112">
                  <c:v>0.994622288434287</c:v>
                </c:pt>
                <c:pt idx="113">
                  <c:v>0.994640456378765</c:v>
                </c:pt>
                <c:pt idx="114">
                  <c:v>0.994658624323244</c:v>
                </c:pt>
                <c:pt idx="115">
                  <c:v>0.994676792267723</c:v>
                </c:pt>
                <c:pt idx="116">
                  <c:v>0.994694960212201</c:v>
                </c:pt>
                <c:pt idx="117">
                  <c:v>0.99471312815668</c:v>
                </c:pt>
                <c:pt idx="118">
                  <c:v>0.994731296101159</c:v>
                </c:pt>
                <c:pt idx="119">
                  <c:v>0.994749464045638</c:v>
                </c:pt>
                <c:pt idx="120">
                  <c:v>0.994767631990116</c:v>
                </c:pt>
                <c:pt idx="121">
                  <c:v>0.994785799934596</c:v>
                </c:pt>
                <c:pt idx="122">
                  <c:v>0.994803967879074</c:v>
                </c:pt>
                <c:pt idx="123">
                  <c:v>0.994922059518186</c:v>
                </c:pt>
                <c:pt idx="124">
                  <c:v>0.995040151157298</c:v>
                </c:pt>
                <c:pt idx="125">
                  <c:v>0.99515824279641</c:v>
                </c:pt>
                <c:pt idx="126">
                  <c:v>0.995276334435522</c:v>
                </c:pt>
                <c:pt idx="127">
                  <c:v>0.995394426074634</c:v>
                </c:pt>
                <c:pt idx="128">
                  <c:v>0.995512517713746</c:v>
                </c:pt>
                <c:pt idx="129">
                  <c:v>0.995630609352858</c:v>
                </c:pt>
                <c:pt idx="130">
                  <c:v>0.99574870099197</c:v>
                </c:pt>
                <c:pt idx="131">
                  <c:v>0.995763938622823</c:v>
                </c:pt>
                <c:pt idx="132">
                  <c:v>0.995779176253676</c:v>
                </c:pt>
                <c:pt idx="133">
                  <c:v>0.995794413884529</c:v>
                </c:pt>
                <c:pt idx="134">
                  <c:v>0.995809651515383</c:v>
                </c:pt>
                <c:pt idx="135">
                  <c:v>0.995824889146236</c:v>
                </c:pt>
                <c:pt idx="136">
                  <c:v>0.995840126777089</c:v>
                </c:pt>
                <c:pt idx="137">
                  <c:v>0.995855364407942</c:v>
                </c:pt>
                <c:pt idx="138">
                  <c:v>0.995870602038795</c:v>
                </c:pt>
                <c:pt idx="139">
                  <c:v>0.995885839669648</c:v>
                </c:pt>
                <c:pt idx="140">
                  <c:v>0.995901077300502</c:v>
                </c:pt>
                <c:pt idx="141">
                  <c:v>0.995916314931354</c:v>
                </c:pt>
                <c:pt idx="142">
                  <c:v>0.995931552562208</c:v>
                </c:pt>
                <c:pt idx="143">
                  <c:v>0.995946790193061</c:v>
                </c:pt>
                <c:pt idx="144">
                  <c:v>0.995962027823914</c:v>
                </c:pt>
                <c:pt idx="145">
                  <c:v>0.995977265454767</c:v>
                </c:pt>
                <c:pt idx="146">
                  <c:v>0.99599250308562</c:v>
                </c:pt>
                <c:pt idx="147">
                  <c:v>0.996007740716473</c:v>
                </c:pt>
                <c:pt idx="148">
                  <c:v>0.996022978347327</c:v>
                </c:pt>
                <c:pt idx="149">
                  <c:v>0.99603821597818</c:v>
                </c:pt>
                <c:pt idx="150">
                  <c:v>0.996053453609033</c:v>
                </c:pt>
                <c:pt idx="151">
                  <c:v>0.996068691239886</c:v>
                </c:pt>
                <c:pt idx="152">
                  <c:v>0.996083928870739</c:v>
                </c:pt>
                <c:pt idx="153">
                  <c:v>0.996099166501593</c:v>
                </c:pt>
                <c:pt idx="154">
                  <c:v>0.996114404132445</c:v>
                </c:pt>
                <c:pt idx="155">
                  <c:v>0.996129641763299</c:v>
                </c:pt>
                <c:pt idx="156">
                  <c:v>0.996144879394152</c:v>
                </c:pt>
                <c:pt idx="157">
                  <c:v>0.996160117025005</c:v>
                </c:pt>
                <c:pt idx="158">
                  <c:v>0.996175354655858</c:v>
                </c:pt>
                <c:pt idx="159">
                  <c:v>0.996190592286711</c:v>
                </c:pt>
                <c:pt idx="160">
                  <c:v>0.996205829917564</c:v>
                </c:pt>
                <c:pt idx="161">
                  <c:v>0.996221067548418</c:v>
                </c:pt>
                <c:pt idx="162">
                  <c:v>0.996247310134887</c:v>
                </c:pt>
                <c:pt idx="163">
                  <c:v>0.996273552721356</c:v>
                </c:pt>
                <c:pt idx="164">
                  <c:v>0.996299795307825</c:v>
                </c:pt>
                <c:pt idx="165">
                  <c:v>0.996326037894295</c:v>
                </c:pt>
                <c:pt idx="166">
                  <c:v>0.996352280480764</c:v>
                </c:pt>
                <c:pt idx="167">
                  <c:v>0.996378523067233</c:v>
                </c:pt>
                <c:pt idx="168">
                  <c:v>0.996404765653703</c:v>
                </c:pt>
                <c:pt idx="169">
                  <c:v>0.996431008240172</c:v>
                </c:pt>
                <c:pt idx="170">
                  <c:v>0.996457250826641</c:v>
                </c:pt>
                <c:pt idx="171">
                  <c:v>0.996483493413111</c:v>
                </c:pt>
                <c:pt idx="172">
                  <c:v>0.99650973599958</c:v>
                </c:pt>
                <c:pt idx="173">
                  <c:v>0.996535978586049</c:v>
                </c:pt>
                <c:pt idx="174">
                  <c:v>0.996562221172518</c:v>
                </c:pt>
                <c:pt idx="175">
                  <c:v>0.996588463758988</c:v>
                </c:pt>
                <c:pt idx="176">
                  <c:v>0.996614706345457</c:v>
                </c:pt>
                <c:pt idx="177">
                  <c:v>0.996640948931927</c:v>
                </c:pt>
                <c:pt idx="178">
                  <c:v>0.996667191518396</c:v>
                </c:pt>
              </c:numCache>
            </c:numRef>
          </c:yVal>
          <c:smooth val="1"/>
        </c:ser>
        <c:ser>
          <c:idx val="6"/>
          <c:order val="5"/>
          <c:tx>
            <c:strRef>
              <c:f>'cdf-third-node-degree2'!$H$1</c:f>
              <c:strCache>
                <c:ptCount val="1"/>
                <c:pt idx="0">
                  <c:v>data_Ghostery_Default_MUA</c:v>
                </c:pt>
              </c:strCache>
            </c:strRef>
          </c:tx>
          <c:spPr>
            <a:ln w="12700" cap="rnd">
              <a:solidFill>
                <a:srgbClr val="FF0000"/>
              </a:solidFill>
              <a:prstDash val="sysDash"/>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'cdf-third-node-degree2'!$H$2:$H$180</c:f>
              <c:numCache>
                <c:formatCode>General</c:formatCode>
                <c:ptCount val="179"/>
                <c:pt idx="0">
                  <c:v>0.0</c:v>
                </c:pt>
                <c:pt idx="1">
                  <c:v>0.119508738781294</c:v>
                </c:pt>
                <c:pt idx="2">
                  <c:v>0.684931506849315</c:v>
                </c:pt>
                <c:pt idx="3">
                  <c:v>0.789796882380727</c:v>
                </c:pt>
                <c:pt idx="4">
                  <c:v>0.84081247047709</c:v>
                </c:pt>
                <c:pt idx="5">
                  <c:v>0.866792631081719</c:v>
                </c:pt>
                <c:pt idx="6">
                  <c:v>0.886632026452527</c:v>
                </c:pt>
                <c:pt idx="7">
                  <c:v>0.899858290033066</c:v>
                </c:pt>
                <c:pt idx="8">
                  <c:v>0.908833254605574</c:v>
                </c:pt>
                <c:pt idx="9">
                  <c:v>0.915918752952291</c:v>
                </c:pt>
                <c:pt idx="10">
                  <c:v>0.923948984411904</c:v>
                </c:pt>
                <c:pt idx="11">
                  <c:v>0.930089749645725</c:v>
                </c:pt>
                <c:pt idx="12">
                  <c:v>0.93764761454889</c:v>
                </c:pt>
                <c:pt idx="13">
                  <c:v>0.941426547000472</c:v>
                </c:pt>
                <c:pt idx="14">
                  <c:v>0.944733112895607</c:v>
                </c:pt>
                <c:pt idx="15">
                  <c:v>0.947094945677846</c:v>
                </c:pt>
                <c:pt idx="16">
                  <c:v>0.949456778460085</c:v>
                </c:pt>
                <c:pt idx="17">
                  <c:v>0.953708077468116</c:v>
                </c:pt>
                <c:pt idx="18">
                  <c:v>0.956542276806802</c:v>
                </c:pt>
                <c:pt idx="19">
                  <c:v>0.958431743032593</c:v>
                </c:pt>
                <c:pt idx="20">
                  <c:v>0.959848842701937</c:v>
                </c:pt>
                <c:pt idx="21">
                  <c:v>0.963155408597071</c:v>
                </c:pt>
                <c:pt idx="22">
                  <c:v>0.964572508266415</c:v>
                </c:pt>
                <c:pt idx="23">
                  <c:v>0.96787907416155</c:v>
                </c:pt>
                <c:pt idx="24">
                  <c:v>0.968351440717997</c:v>
                </c:pt>
                <c:pt idx="25">
                  <c:v>0.968823807274445</c:v>
                </c:pt>
                <c:pt idx="26">
                  <c:v>0.96976854038734</c:v>
                </c:pt>
                <c:pt idx="27">
                  <c:v>0.970713273500236</c:v>
                </c:pt>
                <c:pt idx="28">
                  <c:v>0.973547472838923</c:v>
                </c:pt>
                <c:pt idx="29">
                  <c:v>0.973862383876555</c:v>
                </c:pt>
                <c:pt idx="30">
                  <c:v>0.974177294914187</c:v>
                </c:pt>
                <c:pt idx="31">
                  <c:v>0.974492205951818</c:v>
                </c:pt>
                <c:pt idx="32">
                  <c:v>0.975909305621162</c:v>
                </c:pt>
                <c:pt idx="33">
                  <c:v>0.97638167217761</c:v>
                </c:pt>
                <c:pt idx="34">
                  <c:v>0.976617855455834</c:v>
                </c:pt>
                <c:pt idx="35">
                  <c:v>0.976854038734057</c:v>
                </c:pt>
                <c:pt idx="36">
                  <c:v>0.978743504959849</c:v>
                </c:pt>
                <c:pt idx="37">
                  <c:v>0.979215871516296</c:v>
                </c:pt>
                <c:pt idx="38">
                  <c:v>0.97945205479452</c:v>
                </c:pt>
                <c:pt idx="39">
                  <c:v>0.979688238072744</c:v>
                </c:pt>
                <c:pt idx="40">
                  <c:v>0.979924421350968</c:v>
                </c:pt>
                <c:pt idx="41">
                  <c:v>0.980160604629192</c:v>
                </c:pt>
                <c:pt idx="42">
                  <c:v>0.980396787907416</c:v>
                </c:pt>
                <c:pt idx="43">
                  <c:v>0.98063297118564</c:v>
                </c:pt>
                <c:pt idx="44">
                  <c:v>0.981105337742088</c:v>
                </c:pt>
                <c:pt idx="45">
                  <c:v>0.982050070854983</c:v>
                </c:pt>
                <c:pt idx="46">
                  <c:v>0.982522437411431</c:v>
                </c:pt>
                <c:pt idx="47">
                  <c:v>0.982758620689655</c:v>
                </c:pt>
                <c:pt idx="48">
                  <c:v>0.982994803967879</c:v>
                </c:pt>
                <c:pt idx="49">
                  <c:v>0.983939537080775</c:v>
                </c:pt>
                <c:pt idx="50">
                  <c:v>0.984175720358999</c:v>
                </c:pt>
                <c:pt idx="51">
                  <c:v>0.984411903637222</c:v>
                </c:pt>
                <c:pt idx="52">
                  <c:v>0.984648086915446</c:v>
                </c:pt>
                <c:pt idx="53">
                  <c:v>0.98488427019367</c:v>
                </c:pt>
                <c:pt idx="54">
                  <c:v>0.986773736419462</c:v>
                </c:pt>
                <c:pt idx="55">
                  <c:v>0.987246102975909</c:v>
                </c:pt>
                <c:pt idx="56">
                  <c:v>0.987718469532357</c:v>
                </c:pt>
                <c:pt idx="57">
                  <c:v>0.987954652810581</c:v>
                </c:pt>
                <c:pt idx="58">
                  <c:v>0.988190836088805</c:v>
                </c:pt>
                <c:pt idx="59">
                  <c:v>0.988427019367029</c:v>
                </c:pt>
                <c:pt idx="60">
                  <c:v>0.988663202645253</c:v>
                </c:pt>
                <c:pt idx="61">
                  <c:v>0.988820658164069</c:v>
                </c:pt>
                <c:pt idx="62">
                  <c:v>0.988978113682885</c:v>
                </c:pt>
                <c:pt idx="63">
                  <c:v>0.9891355692017</c:v>
                </c:pt>
                <c:pt idx="64">
                  <c:v>0.989293024720516</c:v>
                </c:pt>
                <c:pt idx="65">
                  <c:v>0.989450480239332</c:v>
                </c:pt>
                <c:pt idx="66">
                  <c:v>0.989607935758148</c:v>
                </c:pt>
                <c:pt idx="67">
                  <c:v>0.989844119036372</c:v>
                </c:pt>
                <c:pt idx="68">
                  <c:v>0.990080302314596</c:v>
                </c:pt>
                <c:pt idx="69">
                  <c:v>0.99031648559282</c:v>
                </c:pt>
                <c:pt idx="70">
                  <c:v>0.990552668871044</c:v>
                </c:pt>
                <c:pt idx="71">
                  <c:v>0.990620149807679</c:v>
                </c:pt>
                <c:pt idx="72">
                  <c:v>0.990687630744315</c:v>
                </c:pt>
                <c:pt idx="73">
                  <c:v>0.99075511168095</c:v>
                </c:pt>
                <c:pt idx="74">
                  <c:v>0.990822592617586</c:v>
                </c:pt>
                <c:pt idx="75">
                  <c:v>0.990890073554221</c:v>
                </c:pt>
                <c:pt idx="76">
                  <c:v>0.990957554490856</c:v>
                </c:pt>
                <c:pt idx="77">
                  <c:v>0.991025035427492</c:v>
                </c:pt>
                <c:pt idx="78">
                  <c:v>0.9911037631869</c:v>
                </c:pt>
                <c:pt idx="79">
                  <c:v>0.991182490946307</c:v>
                </c:pt>
                <c:pt idx="80">
                  <c:v>0.991261218705716</c:v>
                </c:pt>
                <c:pt idx="81">
                  <c:v>0.991339946465124</c:v>
                </c:pt>
                <c:pt idx="82">
                  <c:v>0.991418674224532</c:v>
                </c:pt>
                <c:pt idx="83">
                  <c:v>0.991497401983939</c:v>
                </c:pt>
                <c:pt idx="84">
                  <c:v>0.991812313021572</c:v>
                </c:pt>
                <c:pt idx="85">
                  <c:v>0.992127224059203</c:v>
                </c:pt>
                <c:pt idx="86">
                  <c:v>0.992442135096835</c:v>
                </c:pt>
                <c:pt idx="87">
                  <c:v>0.992509616033471</c:v>
                </c:pt>
                <c:pt idx="88">
                  <c:v>0.992577096970106</c:v>
                </c:pt>
                <c:pt idx="89">
                  <c:v>0.992644577906741</c:v>
                </c:pt>
                <c:pt idx="90">
                  <c:v>0.992712058843377</c:v>
                </c:pt>
                <c:pt idx="91">
                  <c:v>0.992779539780012</c:v>
                </c:pt>
                <c:pt idx="92">
                  <c:v>0.992847020716647</c:v>
                </c:pt>
                <c:pt idx="93">
                  <c:v>0.992914501653283</c:v>
                </c:pt>
                <c:pt idx="94">
                  <c:v>0.993071957172099</c:v>
                </c:pt>
                <c:pt idx="95">
                  <c:v>0.993229412690915</c:v>
                </c:pt>
                <c:pt idx="96">
                  <c:v>0.993386868209731</c:v>
                </c:pt>
                <c:pt idx="97">
                  <c:v>0.993465595969138</c:v>
                </c:pt>
                <c:pt idx="98">
                  <c:v>0.993544323728547</c:v>
                </c:pt>
                <c:pt idx="99">
                  <c:v>0.993623051487955</c:v>
                </c:pt>
                <c:pt idx="100">
                  <c:v>0.993701779247363</c:v>
                </c:pt>
                <c:pt idx="101">
                  <c:v>0.993780507006771</c:v>
                </c:pt>
                <c:pt idx="102">
                  <c:v>0.993859234766179</c:v>
                </c:pt>
                <c:pt idx="103">
                  <c:v>0.993898598645883</c:v>
                </c:pt>
                <c:pt idx="104">
                  <c:v>0.993937962525587</c:v>
                </c:pt>
                <c:pt idx="105">
                  <c:v>0.993977326405291</c:v>
                </c:pt>
                <c:pt idx="106">
                  <c:v>0.994016690284994</c:v>
                </c:pt>
                <c:pt idx="107">
                  <c:v>0.994056054164698</c:v>
                </c:pt>
                <c:pt idx="108">
                  <c:v>0.994095418044403</c:v>
                </c:pt>
                <c:pt idx="109">
                  <c:v>0.994134781924106</c:v>
                </c:pt>
                <c:pt idx="110">
                  <c:v>0.99417414580381</c:v>
                </c:pt>
                <c:pt idx="111">
                  <c:v>0.994213509683514</c:v>
                </c:pt>
                <c:pt idx="112">
                  <c:v>0.994252873563218</c:v>
                </c:pt>
                <c:pt idx="113">
                  <c:v>0.994292237442922</c:v>
                </c:pt>
                <c:pt idx="114">
                  <c:v>0.994331601322626</c:v>
                </c:pt>
                <c:pt idx="115">
                  <c:v>0.99437096520233</c:v>
                </c:pt>
                <c:pt idx="116">
                  <c:v>0.994410329082034</c:v>
                </c:pt>
                <c:pt idx="117">
                  <c:v>0.994449692961738</c:v>
                </c:pt>
                <c:pt idx="118">
                  <c:v>0.994489056841442</c:v>
                </c:pt>
                <c:pt idx="119">
                  <c:v>0.994528420721146</c:v>
                </c:pt>
                <c:pt idx="120">
                  <c:v>0.99456778460085</c:v>
                </c:pt>
                <c:pt idx="121">
                  <c:v>0.994607148480554</c:v>
                </c:pt>
                <c:pt idx="122">
                  <c:v>0.994646512360258</c:v>
                </c:pt>
                <c:pt idx="123">
                  <c:v>0.994685876239962</c:v>
                </c:pt>
                <c:pt idx="124">
                  <c:v>0.994725240119666</c:v>
                </c:pt>
                <c:pt idx="125">
                  <c:v>0.99476460399937</c:v>
                </c:pt>
                <c:pt idx="126">
                  <c:v>0.994803967879074</c:v>
                </c:pt>
                <c:pt idx="127">
                  <c:v>0.99487144881571</c:v>
                </c:pt>
                <c:pt idx="128">
                  <c:v>0.994938929752345</c:v>
                </c:pt>
                <c:pt idx="129">
                  <c:v>0.99500641068898</c:v>
                </c:pt>
                <c:pt idx="130">
                  <c:v>0.995073891625616</c:v>
                </c:pt>
                <c:pt idx="131">
                  <c:v>0.995141372562251</c:v>
                </c:pt>
                <c:pt idx="132">
                  <c:v>0.995208853498887</c:v>
                </c:pt>
                <c:pt idx="133">
                  <c:v>0.995276334435522</c:v>
                </c:pt>
                <c:pt idx="134">
                  <c:v>0.99535506219493</c:v>
                </c:pt>
                <c:pt idx="135">
                  <c:v>0.995433789954338</c:v>
                </c:pt>
                <c:pt idx="136">
                  <c:v>0.995512517713746</c:v>
                </c:pt>
                <c:pt idx="137">
                  <c:v>0.995591245473154</c:v>
                </c:pt>
                <c:pt idx="138">
                  <c:v>0.995669973232562</c:v>
                </c:pt>
                <c:pt idx="139">
                  <c:v>0.99574870099197</c:v>
                </c:pt>
                <c:pt idx="140">
                  <c:v>0.995769238668337</c:v>
                </c:pt>
                <c:pt idx="141">
                  <c:v>0.995789776344705</c:v>
                </c:pt>
                <c:pt idx="142">
                  <c:v>0.995810314021072</c:v>
                </c:pt>
                <c:pt idx="143">
                  <c:v>0.995830851697439</c:v>
                </c:pt>
                <c:pt idx="144">
                  <c:v>0.995851389373806</c:v>
                </c:pt>
                <c:pt idx="145">
                  <c:v>0.995871927050174</c:v>
                </c:pt>
                <c:pt idx="146">
                  <c:v>0.995892464726541</c:v>
                </c:pt>
                <c:pt idx="147">
                  <c:v>0.995913002402908</c:v>
                </c:pt>
                <c:pt idx="148">
                  <c:v>0.995933540079275</c:v>
                </c:pt>
                <c:pt idx="149">
                  <c:v>0.995954077755643</c:v>
                </c:pt>
                <c:pt idx="150">
                  <c:v>0.99597461543201</c:v>
                </c:pt>
                <c:pt idx="151">
                  <c:v>0.995995153108378</c:v>
                </c:pt>
                <c:pt idx="152">
                  <c:v>0.996015690784744</c:v>
                </c:pt>
                <c:pt idx="153">
                  <c:v>0.996036228461112</c:v>
                </c:pt>
                <c:pt idx="154">
                  <c:v>0.996056766137479</c:v>
                </c:pt>
                <c:pt idx="155">
                  <c:v>0.996077303813846</c:v>
                </c:pt>
                <c:pt idx="156">
                  <c:v>0.996097841490214</c:v>
                </c:pt>
                <c:pt idx="157">
                  <c:v>0.996118379166581</c:v>
                </c:pt>
                <c:pt idx="158">
                  <c:v>0.996138916842948</c:v>
                </c:pt>
                <c:pt idx="159">
                  <c:v>0.996159454519316</c:v>
                </c:pt>
                <c:pt idx="160">
                  <c:v>0.996179992195683</c:v>
                </c:pt>
                <c:pt idx="161">
                  <c:v>0.99620052987205</c:v>
                </c:pt>
                <c:pt idx="162">
                  <c:v>0.996221067548418</c:v>
                </c:pt>
                <c:pt idx="163">
                  <c:v>0.99624468587624</c:v>
                </c:pt>
                <c:pt idx="164">
                  <c:v>0.996268304204062</c:v>
                </c:pt>
                <c:pt idx="165">
                  <c:v>0.996291922531885</c:v>
                </c:pt>
                <c:pt idx="166">
                  <c:v>0.996315540859707</c:v>
                </c:pt>
                <c:pt idx="167">
                  <c:v>0.996339159187529</c:v>
                </c:pt>
                <c:pt idx="168">
                  <c:v>0.996362777515352</c:v>
                </c:pt>
                <c:pt idx="169">
                  <c:v>0.996386395843174</c:v>
                </c:pt>
                <c:pt idx="170">
                  <c:v>0.996410014170996</c:v>
                </c:pt>
                <c:pt idx="171">
                  <c:v>0.996433632498819</c:v>
                </c:pt>
                <c:pt idx="172">
                  <c:v>0.996457250826641</c:v>
                </c:pt>
                <c:pt idx="173">
                  <c:v>0.996480869154464</c:v>
                </c:pt>
                <c:pt idx="174">
                  <c:v>0.996504487482286</c:v>
                </c:pt>
                <c:pt idx="175">
                  <c:v>0.996528105810108</c:v>
                </c:pt>
                <c:pt idx="176">
                  <c:v>0.996551724137931</c:v>
                </c:pt>
                <c:pt idx="177">
                  <c:v>0.996575342465753</c:v>
                </c:pt>
                <c:pt idx="178">
                  <c:v>0.996598960793576</c:v>
                </c:pt>
              </c:numCache>
            </c:numRef>
          </c:yVal>
          <c:smooth val="1"/>
        </c:ser>
        <c:ser>
          <c:idx val="1"/>
          <c:order val="6"/>
          <c:tx>
            <c:strRef>
              <c:f>'cdf-third-node-degree2'!$C$1</c:f>
              <c:strCache>
                <c:ptCount val="1"/>
                <c:pt idx="0">
                  <c:v>data_Adblockplus_Default</c:v>
                </c:pt>
              </c:strCache>
            </c:strRef>
          </c:tx>
          <c:spPr>
            <a:ln w="12700" cap="rnd">
              <a:solidFill>
                <a:srgbClr val="0070C0"/>
              </a:solidFill>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'cdf-third-node-degree2'!$C$2:$C$180</c:f>
              <c:numCache>
                <c:formatCode>General</c:formatCode>
                <c:ptCount val="179"/>
                <c:pt idx="0">
                  <c:v>0.0</c:v>
                </c:pt>
                <c:pt idx="1">
                  <c:v>0.282475200755786</c:v>
                </c:pt>
                <c:pt idx="2">
                  <c:v>0.783183750590458</c:v>
                </c:pt>
                <c:pt idx="3">
                  <c:v>0.861596598960793</c:v>
                </c:pt>
                <c:pt idx="4">
                  <c:v>0.89466225791214</c:v>
                </c:pt>
                <c:pt idx="5">
                  <c:v>0.913556920170052</c:v>
                </c:pt>
                <c:pt idx="6">
                  <c:v>0.928200283419934</c:v>
                </c:pt>
                <c:pt idx="7">
                  <c:v>0.93764761454889</c:v>
                </c:pt>
                <c:pt idx="8">
                  <c:v>0.943316013226264</c:v>
                </c:pt>
                <c:pt idx="9">
                  <c:v>0.950873878129429</c:v>
                </c:pt>
                <c:pt idx="10">
                  <c:v>0.956069910250354</c:v>
                </c:pt>
                <c:pt idx="11">
                  <c:v>0.958904109589041</c:v>
                </c:pt>
                <c:pt idx="12">
                  <c:v>0.96126594237128</c:v>
                </c:pt>
                <c:pt idx="13">
                  <c:v>0.965044874822863</c:v>
                </c:pt>
                <c:pt idx="14">
                  <c:v>0.966934341048654</c:v>
                </c:pt>
                <c:pt idx="15">
                  <c:v>0.968351440717997</c:v>
                </c:pt>
                <c:pt idx="16">
                  <c:v>0.96976854038734</c:v>
                </c:pt>
                <c:pt idx="17">
                  <c:v>0.970240906943788</c:v>
                </c:pt>
                <c:pt idx="18">
                  <c:v>0.971658006613132</c:v>
                </c:pt>
                <c:pt idx="19">
                  <c:v>0.973075106282475</c:v>
                </c:pt>
                <c:pt idx="20">
                  <c:v>0.974492205951818</c:v>
                </c:pt>
                <c:pt idx="21">
                  <c:v>0.97638167217761</c:v>
                </c:pt>
                <c:pt idx="22">
                  <c:v>0.977326405290505</c:v>
                </c:pt>
                <c:pt idx="23">
                  <c:v>0.978271138403401</c:v>
                </c:pt>
                <c:pt idx="24">
                  <c:v>0.979688238072744</c:v>
                </c:pt>
                <c:pt idx="25">
                  <c:v>0.98063297118564</c:v>
                </c:pt>
                <c:pt idx="26">
                  <c:v>0.981577704298535</c:v>
                </c:pt>
                <c:pt idx="27">
                  <c:v>0.982364981892615</c:v>
                </c:pt>
                <c:pt idx="28">
                  <c:v>0.983152259486695</c:v>
                </c:pt>
                <c:pt idx="29">
                  <c:v>0.983939537080775</c:v>
                </c:pt>
                <c:pt idx="30">
                  <c:v>0.98488427019367</c:v>
                </c:pt>
                <c:pt idx="31">
                  <c:v>0.985356636750118</c:v>
                </c:pt>
                <c:pt idx="32">
                  <c:v>0.985829003306566</c:v>
                </c:pt>
                <c:pt idx="33">
                  <c:v>0.986301369863013</c:v>
                </c:pt>
                <c:pt idx="34">
                  <c:v>0.986380097622421</c:v>
                </c:pt>
                <c:pt idx="35">
                  <c:v>0.98645882538183</c:v>
                </c:pt>
                <c:pt idx="36">
                  <c:v>0.986537553141237</c:v>
                </c:pt>
                <c:pt idx="37">
                  <c:v>0.986616280900645</c:v>
                </c:pt>
                <c:pt idx="38">
                  <c:v>0.986695008660054</c:v>
                </c:pt>
                <c:pt idx="39">
                  <c:v>0.986773736419462</c:v>
                </c:pt>
                <c:pt idx="40">
                  <c:v>0.986931191938277</c:v>
                </c:pt>
                <c:pt idx="41">
                  <c:v>0.987088647457094</c:v>
                </c:pt>
                <c:pt idx="42">
                  <c:v>0.987246102975909</c:v>
                </c:pt>
                <c:pt idx="43">
                  <c:v>0.987718469532357</c:v>
                </c:pt>
                <c:pt idx="44">
                  <c:v>0.987954652810581</c:v>
                </c:pt>
                <c:pt idx="45">
                  <c:v>0.988190836088805</c:v>
                </c:pt>
                <c:pt idx="46">
                  <c:v>0.988663202645253</c:v>
                </c:pt>
                <c:pt idx="47">
                  <c:v>0.988978113682885</c:v>
                </c:pt>
                <c:pt idx="48">
                  <c:v>0.989293024720516</c:v>
                </c:pt>
                <c:pt idx="49">
                  <c:v>0.989607935758148</c:v>
                </c:pt>
                <c:pt idx="50">
                  <c:v>0.990552668871044</c:v>
                </c:pt>
                <c:pt idx="51">
                  <c:v>0.991025035427492</c:v>
                </c:pt>
                <c:pt idx="52">
                  <c:v>0.991182490946307</c:v>
                </c:pt>
                <c:pt idx="53">
                  <c:v>0.991339946465124</c:v>
                </c:pt>
                <c:pt idx="54">
                  <c:v>0.991497401983939</c:v>
                </c:pt>
                <c:pt idx="55">
                  <c:v>0.991733585262163</c:v>
                </c:pt>
                <c:pt idx="56">
                  <c:v>0.991969768540387</c:v>
                </c:pt>
                <c:pt idx="57">
                  <c:v>0.992205951818611</c:v>
                </c:pt>
                <c:pt idx="58">
                  <c:v>0.992442135096835</c:v>
                </c:pt>
                <c:pt idx="59">
                  <c:v>0.992473626200598</c:v>
                </c:pt>
                <c:pt idx="60">
                  <c:v>0.992505117304361</c:v>
                </c:pt>
                <c:pt idx="61">
                  <c:v>0.992536608408125</c:v>
                </c:pt>
                <c:pt idx="62">
                  <c:v>0.992568099511888</c:v>
                </c:pt>
                <c:pt idx="63">
                  <c:v>0.992599590615651</c:v>
                </c:pt>
                <c:pt idx="64">
                  <c:v>0.992631081719414</c:v>
                </c:pt>
                <c:pt idx="65">
                  <c:v>0.992662572823178</c:v>
                </c:pt>
                <c:pt idx="66">
                  <c:v>0.99269406392694</c:v>
                </c:pt>
                <c:pt idx="67">
                  <c:v>0.992725555030704</c:v>
                </c:pt>
                <c:pt idx="68">
                  <c:v>0.992757046134467</c:v>
                </c:pt>
                <c:pt idx="69">
                  <c:v>0.99278853723823</c:v>
                </c:pt>
                <c:pt idx="70">
                  <c:v>0.992820028341993</c:v>
                </c:pt>
                <c:pt idx="71">
                  <c:v>0.992851519445757</c:v>
                </c:pt>
                <c:pt idx="72">
                  <c:v>0.99288301054952</c:v>
                </c:pt>
                <c:pt idx="73">
                  <c:v>0.992914501653283</c:v>
                </c:pt>
                <c:pt idx="74">
                  <c:v>0.992957444067505</c:v>
                </c:pt>
                <c:pt idx="75">
                  <c:v>0.993000386481728</c:v>
                </c:pt>
                <c:pt idx="76">
                  <c:v>0.99304332889595</c:v>
                </c:pt>
                <c:pt idx="77">
                  <c:v>0.993086271310173</c:v>
                </c:pt>
                <c:pt idx="78">
                  <c:v>0.993129213724396</c:v>
                </c:pt>
                <c:pt idx="79">
                  <c:v>0.993172156138618</c:v>
                </c:pt>
                <c:pt idx="80">
                  <c:v>0.993215098552841</c:v>
                </c:pt>
                <c:pt idx="81">
                  <c:v>0.993258040967063</c:v>
                </c:pt>
                <c:pt idx="82">
                  <c:v>0.993300983381286</c:v>
                </c:pt>
                <c:pt idx="83">
                  <c:v>0.993343925795508</c:v>
                </c:pt>
                <c:pt idx="84">
                  <c:v>0.993386868209731</c:v>
                </c:pt>
                <c:pt idx="85">
                  <c:v>0.993465595969138</c:v>
                </c:pt>
                <c:pt idx="86">
                  <c:v>0.993544323728547</c:v>
                </c:pt>
                <c:pt idx="87">
                  <c:v>0.993623051487955</c:v>
                </c:pt>
                <c:pt idx="88">
                  <c:v>0.993701779247363</c:v>
                </c:pt>
                <c:pt idx="89">
                  <c:v>0.993780507006771</c:v>
                </c:pt>
                <c:pt idx="90">
                  <c:v>0.993859234766179</c:v>
                </c:pt>
                <c:pt idx="91">
                  <c:v>0.993906471421823</c:v>
                </c:pt>
                <c:pt idx="92">
                  <c:v>0.993953708077468</c:v>
                </c:pt>
                <c:pt idx="93">
                  <c:v>0.994000944733113</c:v>
                </c:pt>
                <c:pt idx="94">
                  <c:v>0.994048181388757</c:v>
                </c:pt>
                <c:pt idx="95">
                  <c:v>0.994095418044403</c:v>
                </c:pt>
                <c:pt idx="96">
                  <c:v>0.994142654700047</c:v>
                </c:pt>
                <c:pt idx="97">
                  <c:v>0.994189891355692</c:v>
                </c:pt>
                <c:pt idx="98">
                  <c:v>0.994237128011337</c:v>
                </c:pt>
                <c:pt idx="99">
                  <c:v>0.994284364666981</c:v>
                </c:pt>
                <c:pt idx="100">
                  <c:v>0.994331601322626</c:v>
                </c:pt>
                <c:pt idx="101">
                  <c:v>0.994410329082034</c:v>
                </c:pt>
                <c:pt idx="102">
                  <c:v>0.994489056841442</c:v>
                </c:pt>
                <c:pt idx="103">
                  <c:v>0.99456778460085</c:v>
                </c:pt>
                <c:pt idx="104">
                  <c:v>0.994646512360258</c:v>
                </c:pt>
                <c:pt idx="105">
                  <c:v>0.994725240119666</c:v>
                </c:pt>
                <c:pt idx="106">
                  <c:v>0.994803967879074</c:v>
                </c:pt>
                <c:pt idx="107">
                  <c:v>0.994840303768032</c:v>
                </c:pt>
                <c:pt idx="108">
                  <c:v>0.994876639656989</c:v>
                </c:pt>
                <c:pt idx="109">
                  <c:v>0.994912975545946</c:v>
                </c:pt>
                <c:pt idx="110">
                  <c:v>0.994949311434904</c:v>
                </c:pt>
                <c:pt idx="111">
                  <c:v>0.994985647323862</c:v>
                </c:pt>
                <c:pt idx="112">
                  <c:v>0.995021983212819</c:v>
                </c:pt>
                <c:pt idx="113">
                  <c:v>0.995058319101777</c:v>
                </c:pt>
                <c:pt idx="114">
                  <c:v>0.995094654990735</c:v>
                </c:pt>
                <c:pt idx="115">
                  <c:v>0.995130990879692</c:v>
                </c:pt>
                <c:pt idx="116">
                  <c:v>0.995167326768649</c:v>
                </c:pt>
                <c:pt idx="117">
                  <c:v>0.995203662657607</c:v>
                </c:pt>
                <c:pt idx="118">
                  <c:v>0.995239998546564</c:v>
                </c:pt>
                <c:pt idx="119">
                  <c:v>0.995276334435522</c:v>
                </c:pt>
                <c:pt idx="120">
                  <c:v>0.99535506219493</c:v>
                </c:pt>
                <c:pt idx="121">
                  <c:v>0.995433789954338</c:v>
                </c:pt>
                <c:pt idx="122">
                  <c:v>0.995512517713746</c:v>
                </c:pt>
                <c:pt idx="123">
                  <c:v>0.995591245473154</c:v>
                </c:pt>
                <c:pt idx="124">
                  <c:v>0.995669973232562</c:v>
                </c:pt>
                <c:pt idx="125">
                  <c:v>0.99574870099197</c:v>
                </c:pt>
                <c:pt idx="126">
                  <c:v>0.995778223901748</c:v>
                </c:pt>
                <c:pt idx="127">
                  <c:v>0.995807746811526</c:v>
                </c:pt>
                <c:pt idx="128">
                  <c:v>0.995837269721303</c:v>
                </c:pt>
                <c:pt idx="129">
                  <c:v>0.995866792631082</c:v>
                </c:pt>
                <c:pt idx="130">
                  <c:v>0.99589631554086</c:v>
                </c:pt>
                <c:pt idx="131">
                  <c:v>0.995925838450638</c:v>
                </c:pt>
                <c:pt idx="132">
                  <c:v>0.995955361360416</c:v>
                </c:pt>
                <c:pt idx="133">
                  <c:v>0.995984884270194</c:v>
                </c:pt>
                <c:pt idx="134">
                  <c:v>0.996014407179972</c:v>
                </c:pt>
                <c:pt idx="135">
                  <c:v>0.99604393008975</c:v>
                </c:pt>
                <c:pt idx="136">
                  <c:v>0.996073452999528</c:v>
                </c:pt>
                <c:pt idx="137">
                  <c:v>0.996102975909305</c:v>
                </c:pt>
                <c:pt idx="138">
                  <c:v>0.996132498819083</c:v>
                </c:pt>
                <c:pt idx="139">
                  <c:v>0.996162021728861</c:v>
                </c:pt>
                <c:pt idx="140">
                  <c:v>0.99619154463864</c:v>
                </c:pt>
                <c:pt idx="141">
                  <c:v>0.996221067548418</c:v>
                </c:pt>
                <c:pt idx="142">
                  <c:v>0.996280113367973</c:v>
                </c:pt>
                <c:pt idx="143">
                  <c:v>0.996339159187529</c:v>
                </c:pt>
                <c:pt idx="144">
                  <c:v>0.996398205007085</c:v>
                </c:pt>
                <c:pt idx="145">
                  <c:v>0.996457250826641</c:v>
                </c:pt>
                <c:pt idx="146">
                  <c:v>0.996516296646197</c:v>
                </c:pt>
                <c:pt idx="147">
                  <c:v>0.996575342465753</c:v>
                </c:pt>
                <c:pt idx="148">
                  <c:v>0.996634388285309</c:v>
                </c:pt>
                <c:pt idx="149">
                  <c:v>0.996693434104865</c:v>
                </c:pt>
                <c:pt idx="150">
                  <c:v>0.996850889623681</c:v>
                </c:pt>
                <c:pt idx="151">
                  <c:v>0.997008345142497</c:v>
                </c:pt>
                <c:pt idx="152">
                  <c:v>0.997165800661313</c:v>
                </c:pt>
                <c:pt idx="153">
                  <c:v>0.997170825837445</c:v>
                </c:pt>
                <c:pt idx="154">
                  <c:v>0.997175851013578</c:v>
                </c:pt>
                <c:pt idx="155">
                  <c:v>0.99718087618971</c:v>
                </c:pt>
                <c:pt idx="156">
                  <c:v>0.997185901365843</c:v>
                </c:pt>
                <c:pt idx="157">
                  <c:v>0.997190926541975</c:v>
                </c:pt>
                <c:pt idx="158">
                  <c:v>0.997195951718108</c:v>
                </c:pt>
                <c:pt idx="159">
                  <c:v>0.99720097689424</c:v>
                </c:pt>
                <c:pt idx="160">
                  <c:v>0.997206002070373</c:v>
                </c:pt>
                <c:pt idx="161">
                  <c:v>0.997211027246505</c:v>
                </c:pt>
                <c:pt idx="162">
                  <c:v>0.997216052422637</c:v>
                </c:pt>
                <c:pt idx="163">
                  <c:v>0.99722107759877</c:v>
                </c:pt>
                <c:pt idx="164">
                  <c:v>0.997226102774902</c:v>
                </c:pt>
                <c:pt idx="165">
                  <c:v>0.997231127951034</c:v>
                </c:pt>
                <c:pt idx="166">
                  <c:v>0.997236153127167</c:v>
                </c:pt>
                <c:pt idx="167">
                  <c:v>0.9972411783033</c:v>
                </c:pt>
                <c:pt idx="168">
                  <c:v>0.997246203479432</c:v>
                </c:pt>
                <c:pt idx="169">
                  <c:v>0.997251228655564</c:v>
                </c:pt>
                <c:pt idx="170">
                  <c:v>0.997256253831697</c:v>
                </c:pt>
                <c:pt idx="171">
                  <c:v>0.997261279007829</c:v>
                </c:pt>
                <c:pt idx="172">
                  <c:v>0.997266304183962</c:v>
                </c:pt>
                <c:pt idx="173">
                  <c:v>0.997271329360094</c:v>
                </c:pt>
                <c:pt idx="174">
                  <c:v>0.997276354536226</c:v>
                </c:pt>
                <c:pt idx="175">
                  <c:v>0.997281379712359</c:v>
                </c:pt>
                <c:pt idx="176">
                  <c:v>0.997286404888491</c:v>
                </c:pt>
                <c:pt idx="177">
                  <c:v>0.997291430064624</c:v>
                </c:pt>
                <c:pt idx="178">
                  <c:v>0.997296455240756</c:v>
                </c:pt>
              </c:numCache>
            </c:numRef>
          </c:yVal>
          <c:smooth val="1"/>
        </c:ser>
        <c:ser>
          <c:idx val="9"/>
          <c:order val="7"/>
          <c:tx>
            <c:strRef>
              <c:f>'cdf-third-node-degree2'!$K$1</c:f>
              <c:strCache>
                <c:ptCount val="1"/>
                <c:pt idx="0">
                  <c:v>data_Adblockplus_MaxProtection_MUA</c:v>
                </c:pt>
              </c:strCache>
            </c:strRef>
          </c:tx>
          <c:spPr>
            <a:ln w="12700" cap="rnd">
              <a:solidFill>
                <a:srgbClr val="0070C0"/>
              </a:solidFill>
              <a:prstDash val="sysDash"/>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'cdf-third-node-degree2'!$K$2:$K$180</c:f>
              <c:numCache>
                <c:formatCode>General</c:formatCode>
                <c:ptCount val="179"/>
                <c:pt idx="0">
                  <c:v>0.0</c:v>
                </c:pt>
                <c:pt idx="1">
                  <c:v>0.3547472838923</c:v>
                </c:pt>
                <c:pt idx="2">
                  <c:v>0.807746811525744</c:v>
                </c:pt>
                <c:pt idx="3">
                  <c:v>0.88615965989608</c:v>
                </c:pt>
                <c:pt idx="4">
                  <c:v>0.912612187057156</c:v>
                </c:pt>
                <c:pt idx="5">
                  <c:v>0.928672649976382</c:v>
                </c:pt>
                <c:pt idx="6">
                  <c:v>0.940481813887577</c:v>
                </c:pt>
                <c:pt idx="7">
                  <c:v>0.945677846008503</c:v>
                </c:pt>
                <c:pt idx="8">
                  <c:v>0.952290977798772</c:v>
                </c:pt>
                <c:pt idx="9">
                  <c:v>0.954652810581011</c:v>
                </c:pt>
                <c:pt idx="10">
                  <c:v>0.958904109589041</c:v>
                </c:pt>
                <c:pt idx="11">
                  <c:v>0.965044874822863</c:v>
                </c:pt>
                <c:pt idx="12">
                  <c:v>0.966934341048654</c:v>
                </c:pt>
                <c:pt idx="13">
                  <c:v>0.968351440717997</c:v>
                </c:pt>
                <c:pt idx="14">
                  <c:v>0.96976854038734</c:v>
                </c:pt>
                <c:pt idx="15">
                  <c:v>0.971658006613132</c:v>
                </c:pt>
                <c:pt idx="16">
                  <c:v>0.973075106282475</c:v>
                </c:pt>
                <c:pt idx="17">
                  <c:v>0.975436939064714</c:v>
                </c:pt>
                <c:pt idx="18">
                  <c:v>0.976854038734057</c:v>
                </c:pt>
                <c:pt idx="19">
                  <c:v>0.978271138403401</c:v>
                </c:pt>
                <c:pt idx="20">
                  <c:v>0.978743504959849</c:v>
                </c:pt>
                <c:pt idx="21">
                  <c:v>0.979688238072744</c:v>
                </c:pt>
                <c:pt idx="22">
                  <c:v>0.981105337742088</c:v>
                </c:pt>
                <c:pt idx="23">
                  <c:v>0.982994803967879</c:v>
                </c:pt>
                <c:pt idx="24">
                  <c:v>0.983467170524327</c:v>
                </c:pt>
                <c:pt idx="25">
                  <c:v>0.984411903637222</c:v>
                </c:pt>
                <c:pt idx="26">
                  <c:v>0.985356636750118</c:v>
                </c:pt>
                <c:pt idx="27">
                  <c:v>0.985592820028342</c:v>
                </c:pt>
                <c:pt idx="28">
                  <c:v>0.985829003306566</c:v>
                </c:pt>
                <c:pt idx="29">
                  <c:v>0.985986458825382</c:v>
                </c:pt>
                <c:pt idx="30">
                  <c:v>0.986143914344198</c:v>
                </c:pt>
                <c:pt idx="31">
                  <c:v>0.986301369863013</c:v>
                </c:pt>
                <c:pt idx="32">
                  <c:v>0.986436331736284</c:v>
                </c:pt>
                <c:pt idx="33">
                  <c:v>0.986571293609555</c:v>
                </c:pt>
                <c:pt idx="34">
                  <c:v>0.986706255482826</c:v>
                </c:pt>
                <c:pt idx="35">
                  <c:v>0.986841217356097</c:v>
                </c:pt>
                <c:pt idx="36">
                  <c:v>0.986976179229368</c:v>
                </c:pt>
                <c:pt idx="37">
                  <c:v>0.987111141102638</c:v>
                </c:pt>
                <c:pt idx="38">
                  <c:v>0.987246102975909</c:v>
                </c:pt>
                <c:pt idx="39">
                  <c:v>0.988190836088805</c:v>
                </c:pt>
                <c:pt idx="40">
                  <c:v>0.988505747126437</c:v>
                </c:pt>
                <c:pt idx="41">
                  <c:v>0.988820658164069</c:v>
                </c:pt>
                <c:pt idx="42">
                  <c:v>0.9891355692017</c:v>
                </c:pt>
                <c:pt idx="43">
                  <c:v>0.989371752479924</c:v>
                </c:pt>
                <c:pt idx="44">
                  <c:v>0.989607935758148</c:v>
                </c:pt>
                <c:pt idx="45">
                  <c:v>0.990552668871044</c:v>
                </c:pt>
                <c:pt idx="46">
                  <c:v>0.990620149807679</c:v>
                </c:pt>
                <c:pt idx="47">
                  <c:v>0.990687630744315</c:v>
                </c:pt>
                <c:pt idx="48">
                  <c:v>0.99075511168095</c:v>
                </c:pt>
                <c:pt idx="49">
                  <c:v>0.990822592617586</c:v>
                </c:pt>
                <c:pt idx="50">
                  <c:v>0.990890073554221</c:v>
                </c:pt>
                <c:pt idx="51">
                  <c:v>0.990957554490856</c:v>
                </c:pt>
                <c:pt idx="52">
                  <c:v>0.991025035427492</c:v>
                </c:pt>
                <c:pt idx="53">
                  <c:v>0.991261218705716</c:v>
                </c:pt>
                <c:pt idx="54">
                  <c:v>0.991497401983939</c:v>
                </c:pt>
                <c:pt idx="55">
                  <c:v>0.991969768540387</c:v>
                </c:pt>
                <c:pt idx="56">
                  <c:v>0.992442135096835</c:v>
                </c:pt>
                <c:pt idx="57">
                  <c:v>0.992560226735947</c:v>
                </c:pt>
                <c:pt idx="58">
                  <c:v>0.992678318375059</c:v>
                </c:pt>
                <c:pt idx="59">
                  <c:v>0.992796410014171</c:v>
                </c:pt>
                <c:pt idx="60">
                  <c:v>0.992914501653283</c:v>
                </c:pt>
                <c:pt idx="61">
                  <c:v>0.992981982589918</c:v>
                </c:pt>
                <c:pt idx="62">
                  <c:v>0.993049463526554</c:v>
                </c:pt>
                <c:pt idx="63">
                  <c:v>0.993116944463189</c:v>
                </c:pt>
                <c:pt idx="64">
                  <c:v>0.993184425399824</c:v>
                </c:pt>
                <c:pt idx="65">
                  <c:v>0.99325190633646</c:v>
                </c:pt>
                <c:pt idx="66">
                  <c:v>0.993319387273095</c:v>
                </c:pt>
                <c:pt idx="67">
                  <c:v>0.993386868209731</c:v>
                </c:pt>
                <c:pt idx="68">
                  <c:v>0.993504959848843</c:v>
                </c:pt>
                <c:pt idx="69">
                  <c:v>0.993623051487955</c:v>
                </c:pt>
                <c:pt idx="70">
                  <c:v>0.993741143127066</c:v>
                </c:pt>
                <c:pt idx="71">
                  <c:v>0.993859234766179</c:v>
                </c:pt>
                <c:pt idx="72">
                  <c:v>0.993937962525587</c:v>
                </c:pt>
                <c:pt idx="73">
                  <c:v>0.994016690284994</c:v>
                </c:pt>
                <c:pt idx="74">
                  <c:v>0.994095418044403</c:v>
                </c:pt>
                <c:pt idx="75">
                  <c:v>0.99417414580381</c:v>
                </c:pt>
                <c:pt idx="76">
                  <c:v>0.994252873563218</c:v>
                </c:pt>
                <c:pt idx="77">
                  <c:v>0.994331601322626</c:v>
                </c:pt>
                <c:pt idx="78">
                  <c:v>0.994367937211584</c:v>
                </c:pt>
                <c:pt idx="79">
                  <c:v>0.994404273100541</c:v>
                </c:pt>
                <c:pt idx="80">
                  <c:v>0.994440608989499</c:v>
                </c:pt>
                <c:pt idx="81">
                  <c:v>0.994476944878456</c:v>
                </c:pt>
                <c:pt idx="82">
                  <c:v>0.994513280767414</c:v>
                </c:pt>
                <c:pt idx="83">
                  <c:v>0.994549616656372</c:v>
                </c:pt>
                <c:pt idx="84">
                  <c:v>0.994585952545329</c:v>
                </c:pt>
                <c:pt idx="85">
                  <c:v>0.994622288434287</c:v>
                </c:pt>
                <c:pt idx="86">
                  <c:v>0.994658624323244</c:v>
                </c:pt>
                <c:pt idx="87">
                  <c:v>0.994694960212201</c:v>
                </c:pt>
                <c:pt idx="88">
                  <c:v>0.994731296101159</c:v>
                </c:pt>
                <c:pt idx="89">
                  <c:v>0.994767631990116</c:v>
                </c:pt>
                <c:pt idx="90">
                  <c:v>0.994803967879074</c:v>
                </c:pt>
                <c:pt idx="91">
                  <c:v>0.994851204534719</c:v>
                </c:pt>
                <c:pt idx="92">
                  <c:v>0.994898441190364</c:v>
                </c:pt>
                <c:pt idx="93">
                  <c:v>0.994945677846009</c:v>
                </c:pt>
                <c:pt idx="94">
                  <c:v>0.994992914501653</c:v>
                </c:pt>
                <c:pt idx="95">
                  <c:v>0.995040151157298</c:v>
                </c:pt>
                <c:pt idx="96">
                  <c:v>0.995087387812943</c:v>
                </c:pt>
                <c:pt idx="97">
                  <c:v>0.995134624468588</c:v>
                </c:pt>
                <c:pt idx="98">
                  <c:v>0.995181861124232</c:v>
                </c:pt>
                <c:pt idx="99">
                  <c:v>0.995229097779877</c:v>
                </c:pt>
                <c:pt idx="100">
                  <c:v>0.995276334435522</c:v>
                </c:pt>
                <c:pt idx="101">
                  <c:v>0.995433789954338</c:v>
                </c:pt>
                <c:pt idx="102">
                  <c:v>0.995591245473154</c:v>
                </c:pt>
                <c:pt idx="103">
                  <c:v>0.99574870099197</c:v>
                </c:pt>
                <c:pt idx="104">
                  <c:v>0.995772319319792</c:v>
                </c:pt>
                <c:pt idx="105">
                  <c:v>0.995795937647615</c:v>
                </c:pt>
                <c:pt idx="106">
                  <c:v>0.995819555975437</c:v>
                </c:pt>
                <c:pt idx="107">
                  <c:v>0.995843174303259</c:v>
                </c:pt>
                <c:pt idx="108">
                  <c:v>0.995866792631082</c:v>
                </c:pt>
                <c:pt idx="109">
                  <c:v>0.995890410958904</c:v>
                </c:pt>
                <c:pt idx="110">
                  <c:v>0.995914029286727</c:v>
                </c:pt>
                <c:pt idx="111">
                  <c:v>0.995937647614549</c:v>
                </c:pt>
                <c:pt idx="112">
                  <c:v>0.995961265942371</c:v>
                </c:pt>
                <c:pt idx="113">
                  <c:v>0.995984884270194</c:v>
                </c:pt>
                <c:pt idx="114">
                  <c:v>0.996008502598016</c:v>
                </c:pt>
                <c:pt idx="115">
                  <c:v>0.996032120925838</c:v>
                </c:pt>
                <c:pt idx="116">
                  <c:v>0.996055739253661</c:v>
                </c:pt>
                <c:pt idx="117">
                  <c:v>0.996079357581483</c:v>
                </c:pt>
                <c:pt idx="118">
                  <c:v>0.996102975909305</c:v>
                </c:pt>
                <c:pt idx="119">
                  <c:v>0.996126594237128</c:v>
                </c:pt>
                <c:pt idx="120">
                  <c:v>0.99615021256495</c:v>
                </c:pt>
                <c:pt idx="121">
                  <c:v>0.996173830892773</c:v>
                </c:pt>
                <c:pt idx="122">
                  <c:v>0.996197449220595</c:v>
                </c:pt>
                <c:pt idx="123">
                  <c:v>0.996221067548418</c:v>
                </c:pt>
                <c:pt idx="124">
                  <c:v>0.996273552721356</c:v>
                </c:pt>
                <c:pt idx="125">
                  <c:v>0.996326037894295</c:v>
                </c:pt>
                <c:pt idx="126">
                  <c:v>0.996378523067233</c:v>
                </c:pt>
                <c:pt idx="127">
                  <c:v>0.996431008240172</c:v>
                </c:pt>
                <c:pt idx="128">
                  <c:v>0.996483493413111</c:v>
                </c:pt>
                <c:pt idx="129">
                  <c:v>0.996535978586049</c:v>
                </c:pt>
                <c:pt idx="130">
                  <c:v>0.996588463758988</c:v>
                </c:pt>
                <c:pt idx="131">
                  <c:v>0.996640948931927</c:v>
                </c:pt>
                <c:pt idx="132">
                  <c:v>0.996693434104865</c:v>
                </c:pt>
                <c:pt idx="133">
                  <c:v>0.996760915041501</c:v>
                </c:pt>
                <c:pt idx="134">
                  <c:v>0.996828395978136</c:v>
                </c:pt>
                <c:pt idx="135">
                  <c:v>0.996895876914772</c:v>
                </c:pt>
                <c:pt idx="136">
                  <c:v>0.996963357851407</c:v>
                </c:pt>
                <c:pt idx="137">
                  <c:v>0.997030838788042</c:v>
                </c:pt>
                <c:pt idx="138">
                  <c:v>0.997098319724678</c:v>
                </c:pt>
                <c:pt idx="139">
                  <c:v>0.997165800661313</c:v>
                </c:pt>
                <c:pt idx="140">
                  <c:v>0.997173181388757</c:v>
                </c:pt>
                <c:pt idx="141">
                  <c:v>0.997180562116202</c:v>
                </c:pt>
                <c:pt idx="142">
                  <c:v>0.997187942843646</c:v>
                </c:pt>
                <c:pt idx="143">
                  <c:v>0.997195323571091</c:v>
                </c:pt>
                <c:pt idx="144">
                  <c:v>0.997202704298536</c:v>
                </c:pt>
                <c:pt idx="145">
                  <c:v>0.99721008502598</c:v>
                </c:pt>
                <c:pt idx="146">
                  <c:v>0.997217465753424</c:v>
                </c:pt>
                <c:pt idx="147">
                  <c:v>0.997224846480869</c:v>
                </c:pt>
                <c:pt idx="148">
                  <c:v>0.997232227208314</c:v>
                </c:pt>
                <c:pt idx="149">
                  <c:v>0.997239607935758</c:v>
                </c:pt>
                <c:pt idx="150">
                  <c:v>0.997246988663203</c:v>
                </c:pt>
                <c:pt idx="151">
                  <c:v>0.997254369390647</c:v>
                </c:pt>
                <c:pt idx="152">
                  <c:v>0.997261750118092</c:v>
                </c:pt>
                <c:pt idx="153">
                  <c:v>0.997269130845536</c:v>
                </c:pt>
                <c:pt idx="154">
                  <c:v>0.997276511572981</c:v>
                </c:pt>
                <c:pt idx="155">
                  <c:v>0.997283892300425</c:v>
                </c:pt>
                <c:pt idx="156">
                  <c:v>0.99729127302787</c:v>
                </c:pt>
                <c:pt idx="157">
                  <c:v>0.997298653755314</c:v>
                </c:pt>
                <c:pt idx="158">
                  <c:v>0.997306034482759</c:v>
                </c:pt>
                <c:pt idx="159">
                  <c:v>0.997313415210203</c:v>
                </c:pt>
                <c:pt idx="160">
                  <c:v>0.997320795937647</c:v>
                </c:pt>
                <c:pt idx="161">
                  <c:v>0.997328176665092</c:v>
                </c:pt>
                <c:pt idx="162">
                  <c:v>0.997335557392536</c:v>
                </c:pt>
                <c:pt idx="163">
                  <c:v>0.997342938119981</c:v>
                </c:pt>
                <c:pt idx="164">
                  <c:v>0.997350318847425</c:v>
                </c:pt>
                <c:pt idx="165">
                  <c:v>0.99735769957487</c:v>
                </c:pt>
                <c:pt idx="166">
                  <c:v>0.997365080302314</c:v>
                </c:pt>
                <c:pt idx="167">
                  <c:v>0.997372461029759</c:v>
                </c:pt>
                <c:pt idx="168">
                  <c:v>0.997379841757203</c:v>
                </c:pt>
                <c:pt idx="169">
                  <c:v>0.997387222484648</c:v>
                </c:pt>
                <c:pt idx="170">
                  <c:v>0.997394603212093</c:v>
                </c:pt>
                <c:pt idx="171">
                  <c:v>0.997401983939537</c:v>
                </c:pt>
                <c:pt idx="172">
                  <c:v>0.997409364666981</c:v>
                </c:pt>
                <c:pt idx="173">
                  <c:v>0.997416745394426</c:v>
                </c:pt>
                <c:pt idx="174">
                  <c:v>0.997424126121871</c:v>
                </c:pt>
                <c:pt idx="175">
                  <c:v>0.997431506849315</c:v>
                </c:pt>
                <c:pt idx="176">
                  <c:v>0.99743888757676</c:v>
                </c:pt>
                <c:pt idx="177">
                  <c:v>0.997446268304204</c:v>
                </c:pt>
                <c:pt idx="178">
                  <c:v>0.997453649031648</c:v>
                </c:pt>
              </c:numCache>
            </c:numRef>
          </c:yVal>
          <c:smooth val="1"/>
        </c:ser>
        <c:ser>
          <c:idx val="3"/>
          <c:order val="8"/>
          <c:tx>
            <c:strRef>
              <c:f>'cdf-third-node-degree2'!$E$1</c:f>
              <c:strCache>
                <c:ptCount val="1"/>
                <c:pt idx="0">
                  <c:v>data_Adblockplus_MaxProtection</c:v>
                </c:pt>
              </c:strCache>
            </c:strRef>
          </c:tx>
          <c:spPr>
            <a:ln w="31750" cap="rnd">
              <a:solidFill>
                <a:srgbClr val="0070C0"/>
              </a:solidFill>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'cdf-third-node-degree2'!$E$2:$E$180</c:f>
              <c:numCache>
                <c:formatCode>General</c:formatCode>
                <c:ptCount val="179"/>
                <c:pt idx="0">
                  <c:v>0.0</c:v>
                </c:pt>
                <c:pt idx="1">
                  <c:v>0.523382144544166</c:v>
                </c:pt>
                <c:pt idx="2">
                  <c:v>0.909777987718469</c:v>
                </c:pt>
                <c:pt idx="3">
                  <c:v>0.948512045347189</c:v>
                </c:pt>
                <c:pt idx="4">
                  <c:v>0.965044874822863</c:v>
                </c:pt>
                <c:pt idx="5">
                  <c:v>0.973547472838923</c:v>
                </c:pt>
                <c:pt idx="6">
                  <c:v>0.978743504959849</c:v>
                </c:pt>
                <c:pt idx="7">
                  <c:v>0.981577704298535</c:v>
                </c:pt>
                <c:pt idx="8">
                  <c:v>0.983467170524327</c:v>
                </c:pt>
                <c:pt idx="9">
                  <c:v>0.983939537080775</c:v>
                </c:pt>
                <c:pt idx="10">
                  <c:v>0.98488427019367</c:v>
                </c:pt>
                <c:pt idx="11">
                  <c:v>0.986301369863013</c:v>
                </c:pt>
                <c:pt idx="12">
                  <c:v>0.988190836088805</c:v>
                </c:pt>
                <c:pt idx="13">
                  <c:v>0.988505747126437</c:v>
                </c:pt>
                <c:pt idx="14">
                  <c:v>0.988820658164069</c:v>
                </c:pt>
                <c:pt idx="15">
                  <c:v>0.9891355692017</c:v>
                </c:pt>
                <c:pt idx="16">
                  <c:v>0.989607935758148</c:v>
                </c:pt>
                <c:pt idx="17">
                  <c:v>0.990552668871044</c:v>
                </c:pt>
                <c:pt idx="18">
                  <c:v>0.991025035427492</c:v>
                </c:pt>
                <c:pt idx="19">
                  <c:v>0.991497401983939</c:v>
                </c:pt>
                <c:pt idx="20">
                  <c:v>0.991733585262163</c:v>
                </c:pt>
                <c:pt idx="21">
                  <c:v>0.991969768540387</c:v>
                </c:pt>
                <c:pt idx="22">
                  <c:v>0.992127224059203</c:v>
                </c:pt>
                <c:pt idx="23">
                  <c:v>0.992284679578019</c:v>
                </c:pt>
                <c:pt idx="24">
                  <c:v>0.992442135096835</c:v>
                </c:pt>
                <c:pt idx="25">
                  <c:v>0.992678318375059</c:v>
                </c:pt>
                <c:pt idx="26">
                  <c:v>0.992914501653283</c:v>
                </c:pt>
                <c:pt idx="27">
                  <c:v>0.993150684931507</c:v>
                </c:pt>
                <c:pt idx="28">
                  <c:v>0.993386868209731</c:v>
                </c:pt>
                <c:pt idx="29">
                  <c:v>0.993465595969138</c:v>
                </c:pt>
                <c:pt idx="30">
                  <c:v>0.993544323728547</c:v>
                </c:pt>
                <c:pt idx="31">
                  <c:v>0.993623051487955</c:v>
                </c:pt>
                <c:pt idx="32">
                  <c:v>0.993701779247363</c:v>
                </c:pt>
                <c:pt idx="33">
                  <c:v>0.993780507006771</c:v>
                </c:pt>
                <c:pt idx="34">
                  <c:v>0.993859234766179</c:v>
                </c:pt>
                <c:pt idx="35">
                  <c:v>0.993911719939117</c:v>
                </c:pt>
                <c:pt idx="36">
                  <c:v>0.993964205112056</c:v>
                </c:pt>
                <c:pt idx="37">
                  <c:v>0.994016690284994</c:v>
                </c:pt>
                <c:pt idx="38">
                  <c:v>0.994069175457933</c:v>
                </c:pt>
                <c:pt idx="39">
                  <c:v>0.994121660630872</c:v>
                </c:pt>
                <c:pt idx="40">
                  <c:v>0.99417414580381</c:v>
                </c:pt>
                <c:pt idx="41">
                  <c:v>0.994226630976749</c:v>
                </c:pt>
                <c:pt idx="42">
                  <c:v>0.994279116149688</c:v>
                </c:pt>
                <c:pt idx="43">
                  <c:v>0.994331601322626</c:v>
                </c:pt>
                <c:pt idx="44">
                  <c:v>0.994803967879074</c:v>
                </c:pt>
                <c:pt idx="45">
                  <c:v>0.995276334435522</c:v>
                </c:pt>
                <c:pt idx="46">
                  <c:v>0.995328819608461</c:v>
                </c:pt>
                <c:pt idx="47">
                  <c:v>0.995381304781399</c:v>
                </c:pt>
                <c:pt idx="48">
                  <c:v>0.995433789954338</c:v>
                </c:pt>
                <c:pt idx="49">
                  <c:v>0.995486275127276</c:v>
                </c:pt>
                <c:pt idx="50">
                  <c:v>0.995538760300215</c:v>
                </c:pt>
                <c:pt idx="51">
                  <c:v>0.995591245473154</c:v>
                </c:pt>
                <c:pt idx="52">
                  <c:v>0.995643730646093</c:v>
                </c:pt>
                <c:pt idx="53">
                  <c:v>0.995696215819031</c:v>
                </c:pt>
                <c:pt idx="54">
                  <c:v>0.99574870099197</c:v>
                </c:pt>
                <c:pt idx="55">
                  <c:v>0.995770172199081</c:v>
                </c:pt>
                <c:pt idx="56">
                  <c:v>0.995791643406192</c:v>
                </c:pt>
                <c:pt idx="57">
                  <c:v>0.995813114613304</c:v>
                </c:pt>
                <c:pt idx="58">
                  <c:v>0.995834585820414</c:v>
                </c:pt>
                <c:pt idx="59">
                  <c:v>0.995856057027526</c:v>
                </c:pt>
                <c:pt idx="60">
                  <c:v>0.995877528234637</c:v>
                </c:pt>
                <c:pt idx="61">
                  <c:v>0.995898999441748</c:v>
                </c:pt>
                <c:pt idx="62">
                  <c:v>0.99592047064886</c:v>
                </c:pt>
                <c:pt idx="63">
                  <c:v>0.995941941855971</c:v>
                </c:pt>
                <c:pt idx="64">
                  <c:v>0.995963413063082</c:v>
                </c:pt>
                <c:pt idx="65">
                  <c:v>0.995984884270194</c:v>
                </c:pt>
                <c:pt idx="66">
                  <c:v>0.996006355477305</c:v>
                </c:pt>
                <c:pt idx="67">
                  <c:v>0.996027826684416</c:v>
                </c:pt>
                <c:pt idx="68">
                  <c:v>0.996049297891527</c:v>
                </c:pt>
                <c:pt idx="69">
                  <c:v>0.996070769098639</c:v>
                </c:pt>
                <c:pt idx="70">
                  <c:v>0.99609224030575</c:v>
                </c:pt>
                <c:pt idx="71">
                  <c:v>0.996113711512861</c:v>
                </c:pt>
                <c:pt idx="72">
                  <c:v>0.996135182719972</c:v>
                </c:pt>
                <c:pt idx="73">
                  <c:v>0.996156653927084</c:v>
                </c:pt>
                <c:pt idx="74">
                  <c:v>0.996178125134195</c:v>
                </c:pt>
                <c:pt idx="75">
                  <c:v>0.996199596341306</c:v>
                </c:pt>
                <c:pt idx="76">
                  <c:v>0.996221067548418</c:v>
                </c:pt>
                <c:pt idx="77">
                  <c:v>0.996315540859707</c:v>
                </c:pt>
                <c:pt idx="78">
                  <c:v>0.996410014170996</c:v>
                </c:pt>
                <c:pt idx="79">
                  <c:v>0.996504487482286</c:v>
                </c:pt>
                <c:pt idx="80">
                  <c:v>0.996598960793576</c:v>
                </c:pt>
                <c:pt idx="81">
                  <c:v>0.996693434104865</c:v>
                </c:pt>
                <c:pt idx="82">
                  <c:v>0.996714905311977</c:v>
                </c:pt>
                <c:pt idx="83">
                  <c:v>0.996736376519088</c:v>
                </c:pt>
                <c:pt idx="84">
                  <c:v>0.996757847726199</c:v>
                </c:pt>
                <c:pt idx="85">
                  <c:v>0.99677931893331</c:v>
                </c:pt>
                <c:pt idx="86">
                  <c:v>0.996800790140422</c:v>
                </c:pt>
                <c:pt idx="87">
                  <c:v>0.996822261347533</c:v>
                </c:pt>
                <c:pt idx="88">
                  <c:v>0.996843732554644</c:v>
                </c:pt>
                <c:pt idx="89">
                  <c:v>0.996865203761755</c:v>
                </c:pt>
                <c:pt idx="90">
                  <c:v>0.996886674968867</c:v>
                </c:pt>
                <c:pt idx="91">
                  <c:v>0.996908146175978</c:v>
                </c:pt>
                <c:pt idx="92">
                  <c:v>0.99692961738309</c:v>
                </c:pt>
                <c:pt idx="93">
                  <c:v>0.9969510885902</c:v>
                </c:pt>
                <c:pt idx="94">
                  <c:v>0.996972559797312</c:v>
                </c:pt>
                <c:pt idx="95">
                  <c:v>0.996994031004423</c:v>
                </c:pt>
                <c:pt idx="96">
                  <c:v>0.997015502211534</c:v>
                </c:pt>
                <c:pt idx="97">
                  <c:v>0.997036973418646</c:v>
                </c:pt>
                <c:pt idx="98">
                  <c:v>0.997058444625757</c:v>
                </c:pt>
                <c:pt idx="99">
                  <c:v>0.997079915832868</c:v>
                </c:pt>
                <c:pt idx="100">
                  <c:v>0.997101387039979</c:v>
                </c:pt>
                <c:pt idx="101">
                  <c:v>0.997122858247091</c:v>
                </c:pt>
                <c:pt idx="102">
                  <c:v>0.997144329454202</c:v>
                </c:pt>
                <c:pt idx="103">
                  <c:v>0.997165800661313</c:v>
                </c:pt>
                <c:pt idx="104">
                  <c:v>0.99718208916326</c:v>
                </c:pt>
                <c:pt idx="105">
                  <c:v>0.997198377665206</c:v>
                </c:pt>
                <c:pt idx="106">
                  <c:v>0.997214666167153</c:v>
                </c:pt>
                <c:pt idx="107">
                  <c:v>0.997230954669099</c:v>
                </c:pt>
                <c:pt idx="108">
                  <c:v>0.997247243171045</c:v>
                </c:pt>
                <c:pt idx="109">
                  <c:v>0.997263531672992</c:v>
                </c:pt>
                <c:pt idx="110">
                  <c:v>0.997279820174938</c:v>
                </c:pt>
                <c:pt idx="111">
                  <c:v>0.997296108676885</c:v>
                </c:pt>
                <c:pt idx="112">
                  <c:v>0.997312397178832</c:v>
                </c:pt>
                <c:pt idx="113">
                  <c:v>0.997328685680778</c:v>
                </c:pt>
                <c:pt idx="114">
                  <c:v>0.997344974182724</c:v>
                </c:pt>
                <c:pt idx="115">
                  <c:v>0.997361262684671</c:v>
                </c:pt>
                <c:pt idx="116">
                  <c:v>0.997377551186617</c:v>
                </c:pt>
                <c:pt idx="117">
                  <c:v>0.997393839688564</c:v>
                </c:pt>
                <c:pt idx="118">
                  <c:v>0.99741012819051</c:v>
                </c:pt>
                <c:pt idx="119">
                  <c:v>0.997426416692457</c:v>
                </c:pt>
                <c:pt idx="120">
                  <c:v>0.997442705194403</c:v>
                </c:pt>
                <c:pt idx="121">
                  <c:v>0.99745899369635</c:v>
                </c:pt>
                <c:pt idx="122">
                  <c:v>0.997475282198296</c:v>
                </c:pt>
                <c:pt idx="123">
                  <c:v>0.997491570700242</c:v>
                </c:pt>
                <c:pt idx="124">
                  <c:v>0.997507859202189</c:v>
                </c:pt>
                <c:pt idx="125">
                  <c:v>0.997524147704136</c:v>
                </c:pt>
                <c:pt idx="126">
                  <c:v>0.997540436206082</c:v>
                </c:pt>
                <c:pt idx="127">
                  <c:v>0.997556724708028</c:v>
                </c:pt>
                <c:pt idx="128">
                  <c:v>0.997573013209975</c:v>
                </c:pt>
                <c:pt idx="129">
                  <c:v>0.997589301711921</c:v>
                </c:pt>
                <c:pt idx="130">
                  <c:v>0.997605590213868</c:v>
                </c:pt>
                <c:pt idx="131">
                  <c:v>0.997621878715815</c:v>
                </c:pt>
                <c:pt idx="132">
                  <c:v>0.997638167217761</c:v>
                </c:pt>
                <c:pt idx="133">
                  <c:v>0.997663028615469</c:v>
                </c:pt>
                <c:pt idx="134">
                  <c:v>0.997687890013177</c:v>
                </c:pt>
                <c:pt idx="135">
                  <c:v>0.997712751410884</c:v>
                </c:pt>
                <c:pt idx="136">
                  <c:v>0.997737612808592</c:v>
                </c:pt>
                <c:pt idx="137">
                  <c:v>0.9977624742063</c:v>
                </c:pt>
                <c:pt idx="138">
                  <c:v>0.997787335604008</c:v>
                </c:pt>
                <c:pt idx="139">
                  <c:v>0.997812197001715</c:v>
                </c:pt>
                <c:pt idx="140">
                  <c:v>0.997837058399423</c:v>
                </c:pt>
                <c:pt idx="141">
                  <c:v>0.997861919797131</c:v>
                </c:pt>
                <c:pt idx="142">
                  <c:v>0.997886781194839</c:v>
                </c:pt>
                <c:pt idx="143">
                  <c:v>0.997911642592547</c:v>
                </c:pt>
                <c:pt idx="144">
                  <c:v>0.997936503990254</c:v>
                </c:pt>
                <c:pt idx="145">
                  <c:v>0.997961365387962</c:v>
                </c:pt>
                <c:pt idx="146">
                  <c:v>0.99798622678567</c:v>
                </c:pt>
                <c:pt idx="147">
                  <c:v>0.998011088183378</c:v>
                </c:pt>
                <c:pt idx="148">
                  <c:v>0.998035949581085</c:v>
                </c:pt>
                <c:pt idx="149">
                  <c:v>0.998060810978793</c:v>
                </c:pt>
                <c:pt idx="150">
                  <c:v>0.998085672376501</c:v>
                </c:pt>
                <c:pt idx="151">
                  <c:v>0.998110533774209</c:v>
                </c:pt>
                <c:pt idx="152">
                  <c:v>0.998169579593765</c:v>
                </c:pt>
                <c:pt idx="153">
                  <c:v>0.998228625413321</c:v>
                </c:pt>
                <c:pt idx="154">
                  <c:v>0.998287671232877</c:v>
                </c:pt>
                <c:pt idx="155">
                  <c:v>0.998346717052433</c:v>
                </c:pt>
                <c:pt idx="156">
                  <c:v>0.998405762871989</c:v>
                </c:pt>
                <c:pt idx="157">
                  <c:v>0.998464808691544</c:v>
                </c:pt>
                <c:pt idx="158">
                  <c:v>0.998523854511101</c:v>
                </c:pt>
                <c:pt idx="159">
                  <c:v>0.998582900330656</c:v>
                </c:pt>
                <c:pt idx="160">
                  <c:v>0.998635385503595</c:v>
                </c:pt>
                <c:pt idx="161">
                  <c:v>0.998687870676534</c:v>
                </c:pt>
                <c:pt idx="162">
                  <c:v>0.998740355849473</c:v>
                </c:pt>
                <c:pt idx="163">
                  <c:v>0.998792841022411</c:v>
                </c:pt>
                <c:pt idx="164">
                  <c:v>0.99884532619535</c:v>
                </c:pt>
                <c:pt idx="165">
                  <c:v>0.998897811368289</c:v>
                </c:pt>
                <c:pt idx="166">
                  <c:v>0.998950296541227</c:v>
                </c:pt>
                <c:pt idx="167">
                  <c:v>0.999002781714166</c:v>
                </c:pt>
                <c:pt idx="168">
                  <c:v>0.999055266887104</c:v>
                </c:pt>
                <c:pt idx="169">
                  <c:v>0.999062534064896</c:v>
                </c:pt>
                <c:pt idx="170">
                  <c:v>0.999069801242687</c:v>
                </c:pt>
                <c:pt idx="171">
                  <c:v>0.999077068420479</c:v>
                </c:pt>
                <c:pt idx="172">
                  <c:v>0.999084335598271</c:v>
                </c:pt>
                <c:pt idx="173">
                  <c:v>0.999091602776062</c:v>
                </c:pt>
                <c:pt idx="174">
                  <c:v>0.999098869953853</c:v>
                </c:pt>
                <c:pt idx="175">
                  <c:v>0.999106137131645</c:v>
                </c:pt>
                <c:pt idx="176">
                  <c:v>0.999113404309436</c:v>
                </c:pt>
                <c:pt idx="177">
                  <c:v>0.999120671487228</c:v>
                </c:pt>
                <c:pt idx="178">
                  <c:v>0.99912793866502</c:v>
                </c:pt>
              </c:numCache>
            </c:numRef>
          </c:yVal>
          <c:smooth val="1"/>
        </c:ser>
        <c:ser>
          <c:idx val="7"/>
          <c:order val="9"/>
          <c:tx>
            <c:strRef>
              <c:f>'cdf-third-node-degree2'!$I$1</c:f>
              <c:strCache>
                <c:ptCount val="1"/>
                <c:pt idx="0">
                  <c:v>data_Adblockplus_Default_MUA</c:v>
                </c:pt>
              </c:strCache>
            </c:strRef>
          </c:tx>
          <c:spPr>
            <a:ln w="31750" cap="rnd">
              <a:solidFill>
                <a:srgbClr val="0070C0"/>
              </a:solidFill>
              <a:prstDash val="sysDash"/>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'cdf-third-node-degree2'!$I$2:$I$180</c:f>
              <c:numCache>
                <c:formatCode>General</c:formatCode>
                <c:ptCount val="179"/>
                <c:pt idx="0">
                  <c:v>0.0</c:v>
                </c:pt>
                <c:pt idx="1">
                  <c:v>0.585734529995276</c:v>
                </c:pt>
                <c:pt idx="2">
                  <c:v>0.920170051960321</c:v>
                </c:pt>
                <c:pt idx="3">
                  <c:v>0.954652810581011</c:v>
                </c:pt>
                <c:pt idx="4">
                  <c:v>0.968823807274445</c:v>
                </c:pt>
                <c:pt idx="5">
                  <c:v>0.97638167217761</c:v>
                </c:pt>
                <c:pt idx="6">
                  <c:v>0.981577704298535</c:v>
                </c:pt>
                <c:pt idx="7">
                  <c:v>0.982522437411431</c:v>
                </c:pt>
                <c:pt idx="8">
                  <c:v>0.984411903637222</c:v>
                </c:pt>
                <c:pt idx="9">
                  <c:v>0.985829003306566</c:v>
                </c:pt>
                <c:pt idx="10">
                  <c:v>0.987246102975909</c:v>
                </c:pt>
                <c:pt idx="11">
                  <c:v>0.988190836088805</c:v>
                </c:pt>
                <c:pt idx="12">
                  <c:v>0.9891355692017</c:v>
                </c:pt>
                <c:pt idx="13">
                  <c:v>0.989371752479924</c:v>
                </c:pt>
                <c:pt idx="14">
                  <c:v>0.989607935758148</c:v>
                </c:pt>
                <c:pt idx="15">
                  <c:v>0.990080302314596</c:v>
                </c:pt>
                <c:pt idx="16">
                  <c:v>0.99031648559282</c:v>
                </c:pt>
                <c:pt idx="17">
                  <c:v>0.990552668871044</c:v>
                </c:pt>
                <c:pt idx="18">
                  <c:v>0.991025035427492</c:v>
                </c:pt>
                <c:pt idx="19">
                  <c:v>0.991497401983939</c:v>
                </c:pt>
                <c:pt idx="20">
                  <c:v>0.992442135096835</c:v>
                </c:pt>
                <c:pt idx="21">
                  <c:v>0.992520862856243</c:v>
                </c:pt>
                <c:pt idx="22">
                  <c:v>0.992599590615651</c:v>
                </c:pt>
                <c:pt idx="23">
                  <c:v>0.992678318375059</c:v>
                </c:pt>
                <c:pt idx="24">
                  <c:v>0.992757046134467</c:v>
                </c:pt>
                <c:pt idx="25">
                  <c:v>0.992835773893875</c:v>
                </c:pt>
                <c:pt idx="26">
                  <c:v>0.992914501653283</c:v>
                </c:pt>
                <c:pt idx="27">
                  <c:v>0.993071957172099</c:v>
                </c:pt>
                <c:pt idx="28">
                  <c:v>0.993229412690915</c:v>
                </c:pt>
                <c:pt idx="29">
                  <c:v>0.993386868209731</c:v>
                </c:pt>
                <c:pt idx="30">
                  <c:v>0.993491838555608</c:v>
                </c:pt>
                <c:pt idx="31">
                  <c:v>0.993596808901485</c:v>
                </c:pt>
                <c:pt idx="32">
                  <c:v>0.993701779247363</c:v>
                </c:pt>
                <c:pt idx="33">
                  <c:v>0.99380674959324</c:v>
                </c:pt>
                <c:pt idx="34">
                  <c:v>0.993911719939117</c:v>
                </c:pt>
                <c:pt idx="35">
                  <c:v>0.994016690284994</c:v>
                </c:pt>
                <c:pt idx="36">
                  <c:v>0.994121660630872</c:v>
                </c:pt>
                <c:pt idx="37">
                  <c:v>0.994226630976749</c:v>
                </c:pt>
                <c:pt idx="38">
                  <c:v>0.994331601322626</c:v>
                </c:pt>
                <c:pt idx="39">
                  <c:v>0.994449692961738</c:v>
                </c:pt>
                <c:pt idx="40">
                  <c:v>0.99456778460085</c:v>
                </c:pt>
                <c:pt idx="41">
                  <c:v>0.994685876239962</c:v>
                </c:pt>
                <c:pt idx="42">
                  <c:v>0.994803967879074</c:v>
                </c:pt>
                <c:pt idx="43">
                  <c:v>0.995276334435522</c:v>
                </c:pt>
                <c:pt idx="44">
                  <c:v>0.995394426074634</c:v>
                </c:pt>
                <c:pt idx="45">
                  <c:v>0.995512517713746</c:v>
                </c:pt>
                <c:pt idx="46">
                  <c:v>0.995630609352858</c:v>
                </c:pt>
                <c:pt idx="47">
                  <c:v>0.99574870099197</c:v>
                </c:pt>
                <c:pt idx="48">
                  <c:v>0.995791643406192</c:v>
                </c:pt>
                <c:pt idx="49">
                  <c:v>0.995834585820414</c:v>
                </c:pt>
                <c:pt idx="50">
                  <c:v>0.995877528234637</c:v>
                </c:pt>
                <c:pt idx="51">
                  <c:v>0.99592047064886</c:v>
                </c:pt>
                <c:pt idx="52">
                  <c:v>0.995963413063082</c:v>
                </c:pt>
                <c:pt idx="53">
                  <c:v>0.996006355477305</c:v>
                </c:pt>
                <c:pt idx="54">
                  <c:v>0.996049297891527</c:v>
                </c:pt>
                <c:pt idx="55">
                  <c:v>0.99609224030575</c:v>
                </c:pt>
                <c:pt idx="56">
                  <c:v>0.996135182719972</c:v>
                </c:pt>
                <c:pt idx="57">
                  <c:v>0.996178125134195</c:v>
                </c:pt>
                <c:pt idx="58">
                  <c:v>0.996221067548418</c:v>
                </c:pt>
                <c:pt idx="59">
                  <c:v>0.996339159187529</c:v>
                </c:pt>
                <c:pt idx="60">
                  <c:v>0.996457250826641</c:v>
                </c:pt>
                <c:pt idx="61">
                  <c:v>0.996575342465753</c:v>
                </c:pt>
                <c:pt idx="62">
                  <c:v>0.996693434104865</c:v>
                </c:pt>
                <c:pt idx="63">
                  <c:v>0.996787907416155</c:v>
                </c:pt>
                <c:pt idx="64">
                  <c:v>0.996882380727444</c:v>
                </c:pt>
                <c:pt idx="65">
                  <c:v>0.996976854038734</c:v>
                </c:pt>
                <c:pt idx="66">
                  <c:v>0.997071327350024</c:v>
                </c:pt>
                <c:pt idx="67">
                  <c:v>0.997165800661313</c:v>
                </c:pt>
                <c:pt idx="68">
                  <c:v>0.997180562116202</c:v>
                </c:pt>
                <c:pt idx="69">
                  <c:v>0.997195323571091</c:v>
                </c:pt>
                <c:pt idx="70">
                  <c:v>0.99721008502598</c:v>
                </c:pt>
                <c:pt idx="71">
                  <c:v>0.997224846480869</c:v>
                </c:pt>
                <c:pt idx="72">
                  <c:v>0.997239607935758</c:v>
                </c:pt>
                <c:pt idx="73">
                  <c:v>0.997254369390647</c:v>
                </c:pt>
                <c:pt idx="74">
                  <c:v>0.997269130845536</c:v>
                </c:pt>
                <c:pt idx="75">
                  <c:v>0.997283892300425</c:v>
                </c:pt>
                <c:pt idx="76">
                  <c:v>0.997298653755314</c:v>
                </c:pt>
                <c:pt idx="77">
                  <c:v>0.997313415210203</c:v>
                </c:pt>
                <c:pt idx="78">
                  <c:v>0.997328176665092</c:v>
                </c:pt>
                <c:pt idx="79">
                  <c:v>0.997342938119981</c:v>
                </c:pt>
                <c:pt idx="80">
                  <c:v>0.99735769957487</c:v>
                </c:pt>
                <c:pt idx="81">
                  <c:v>0.997372461029759</c:v>
                </c:pt>
                <c:pt idx="82">
                  <c:v>0.997387222484648</c:v>
                </c:pt>
                <c:pt idx="83">
                  <c:v>0.997401983939537</c:v>
                </c:pt>
                <c:pt idx="84">
                  <c:v>0.997416745394426</c:v>
                </c:pt>
                <c:pt idx="85">
                  <c:v>0.997431506849315</c:v>
                </c:pt>
                <c:pt idx="86">
                  <c:v>0.997446268304204</c:v>
                </c:pt>
                <c:pt idx="87">
                  <c:v>0.997461029759093</c:v>
                </c:pt>
                <c:pt idx="88">
                  <c:v>0.997475791213982</c:v>
                </c:pt>
                <c:pt idx="89">
                  <c:v>0.997490552668871</c:v>
                </c:pt>
                <c:pt idx="90">
                  <c:v>0.99750531412376</c:v>
                </c:pt>
                <c:pt idx="91">
                  <c:v>0.997520075578649</c:v>
                </c:pt>
                <c:pt idx="92">
                  <c:v>0.997534837033538</c:v>
                </c:pt>
                <c:pt idx="93">
                  <c:v>0.997549598488427</c:v>
                </c:pt>
                <c:pt idx="94">
                  <c:v>0.997564359943316</c:v>
                </c:pt>
                <c:pt idx="95">
                  <c:v>0.997579121398205</c:v>
                </c:pt>
                <c:pt idx="96">
                  <c:v>0.997593882853094</c:v>
                </c:pt>
                <c:pt idx="97">
                  <c:v>0.997608644307983</c:v>
                </c:pt>
                <c:pt idx="98">
                  <c:v>0.997623405762872</c:v>
                </c:pt>
                <c:pt idx="99">
                  <c:v>0.997638167217761</c:v>
                </c:pt>
                <c:pt idx="100">
                  <c:v>0.997685403873406</c:v>
                </c:pt>
                <c:pt idx="101">
                  <c:v>0.99773264052905</c:v>
                </c:pt>
                <c:pt idx="102">
                  <c:v>0.997779877184695</c:v>
                </c:pt>
                <c:pt idx="103">
                  <c:v>0.99782711384034</c:v>
                </c:pt>
                <c:pt idx="104">
                  <c:v>0.997874350495985</c:v>
                </c:pt>
                <c:pt idx="105">
                  <c:v>0.997921587151629</c:v>
                </c:pt>
                <c:pt idx="106">
                  <c:v>0.997968823807274</c:v>
                </c:pt>
                <c:pt idx="107">
                  <c:v>0.998016060462919</c:v>
                </c:pt>
                <c:pt idx="108">
                  <c:v>0.998063297118564</c:v>
                </c:pt>
                <c:pt idx="109">
                  <c:v>0.998110533774209</c:v>
                </c:pt>
                <c:pt idx="110">
                  <c:v>0.998163018947147</c:v>
                </c:pt>
                <c:pt idx="111">
                  <c:v>0.998215504120086</c:v>
                </c:pt>
                <c:pt idx="112">
                  <c:v>0.998267989293024</c:v>
                </c:pt>
                <c:pt idx="113">
                  <c:v>0.998320474465963</c:v>
                </c:pt>
                <c:pt idx="114">
                  <c:v>0.998372959638902</c:v>
                </c:pt>
                <c:pt idx="115">
                  <c:v>0.998425444811841</c:v>
                </c:pt>
                <c:pt idx="116">
                  <c:v>0.998477929984779</c:v>
                </c:pt>
                <c:pt idx="117">
                  <c:v>0.998530415157718</c:v>
                </c:pt>
                <c:pt idx="118">
                  <c:v>0.998582900330656</c:v>
                </c:pt>
                <c:pt idx="119">
                  <c:v>0.998602582270509</c:v>
                </c:pt>
                <c:pt idx="120">
                  <c:v>0.99862226421036</c:v>
                </c:pt>
                <c:pt idx="121">
                  <c:v>0.998641946150213</c:v>
                </c:pt>
                <c:pt idx="122">
                  <c:v>0.998661628090064</c:v>
                </c:pt>
                <c:pt idx="123">
                  <c:v>0.998681310029917</c:v>
                </c:pt>
                <c:pt idx="124">
                  <c:v>0.998700991969768</c:v>
                </c:pt>
                <c:pt idx="125">
                  <c:v>0.99872067390962</c:v>
                </c:pt>
                <c:pt idx="126">
                  <c:v>0.998740355849473</c:v>
                </c:pt>
                <c:pt idx="127">
                  <c:v>0.998760037789324</c:v>
                </c:pt>
                <c:pt idx="128">
                  <c:v>0.998779719729177</c:v>
                </c:pt>
                <c:pt idx="129">
                  <c:v>0.998799401669029</c:v>
                </c:pt>
                <c:pt idx="130">
                  <c:v>0.998819083608881</c:v>
                </c:pt>
                <c:pt idx="131">
                  <c:v>0.998838765548732</c:v>
                </c:pt>
                <c:pt idx="132">
                  <c:v>0.998858447488585</c:v>
                </c:pt>
                <c:pt idx="133">
                  <c:v>0.998878129428437</c:v>
                </c:pt>
                <c:pt idx="134">
                  <c:v>0.998897811368289</c:v>
                </c:pt>
                <c:pt idx="135">
                  <c:v>0.998917493308141</c:v>
                </c:pt>
                <c:pt idx="136">
                  <c:v>0.998937175247992</c:v>
                </c:pt>
                <c:pt idx="137">
                  <c:v>0.998956857187844</c:v>
                </c:pt>
                <c:pt idx="138">
                  <c:v>0.998976539127696</c:v>
                </c:pt>
                <c:pt idx="139">
                  <c:v>0.998996221067548</c:v>
                </c:pt>
                <c:pt idx="140">
                  <c:v>0.9990159030074</c:v>
                </c:pt>
                <c:pt idx="141">
                  <c:v>0.999035584947252</c:v>
                </c:pt>
                <c:pt idx="142">
                  <c:v>0.999055266887104</c:v>
                </c:pt>
                <c:pt idx="143">
                  <c:v>0.999062213454111</c:v>
                </c:pt>
                <c:pt idx="144">
                  <c:v>0.999069160021118</c:v>
                </c:pt>
                <c:pt idx="145">
                  <c:v>0.999076106588124</c:v>
                </c:pt>
                <c:pt idx="146">
                  <c:v>0.999083053155131</c:v>
                </c:pt>
                <c:pt idx="147">
                  <c:v>0.999089999722137</c:v>
                </c:pt>
                <c:pt idx="148">
                  <c:v>0.999096946289144</c:v>
                </c:pt>
                <c:pt idx="149">
                  <c:v>0.99910389285615</c:v>
                </c:pt>
                <c:pt idx="150">
                  <c:v>0.999110839423157</c:v>
                </c:pt>
                <c:pt idx="151">
                  <c:v>0.999117785990163</c:v>
                </c:pt>
                <c:pt idx="152">
                  <c:v>0.99912473255717</c:v>
                </c:pt>
                <c:pt idx="153">
                  <c:v>0.999131679124177</c:v>
                </c:pt>
                <c:pt idx="154">
                  <c:v>0.999138625691183</c:v>
                </c:pt>
                <c:pt idx="155">
                  <c:v>0.99914557225819</c:v>
                </c:pt>
                <c:pt idx="156">
                  <c:v>0.999152518825196</c:v>
                </c:pt>
                <c:pt idx="157">
                  <c:v>0.999159465392203</c:v>
                </c:pt>
                <c:pt idx="158">
                  <c:v>0.999166411959209</c:v>
                </c:pt>
                <c:pt idx="159">
                  <c:v>0.999173358526216</c:v>
                </c:pt>
                <c:pt idx="160">
                  <c:v>0.999180305093223</c:v>
                </c:pt>
                <c:pt idx="161">
                  <c:v>0.99918725166023</c:v>
                </c:pt>
                <c:pt idx="162">
                  <c:v>0.999194198227236</c:v>
                </c:pt>
                <c:pt idx="163">
                  <c:v>0.999201144794242</c:v>
                </c:pt>
                <c:pt idx="164">
                  <c:v>0.999208091361249</c:v>
                </c:pt>
                <c:pt idx="165">
                  <c:v>0.999215037928256</c:v>
                </c:pt>
                <c:pt idx="166">
                  <c:v>0.999221984495262</c:v>
                </c:pt>
                <c:pt idx="167">
                  <c:v>0.999228931062269</c:v>
                </c:pt>
                <c:pt idx="168">
                  <c:v>0.999235877629276</c:v>
                </c:pt>
                <c:pt idx="169">
                  <c:v>0.999242824196282</c:v>
                </c:pt>
                <c:pt idx="170">
                  <c:v>0.999249770763289</c:v>
                </c:pt>
                <c:pt idx="171">
                  <c:v>0.999256717330295</c:v>
                </c:pt>
                <c:pt idx="172">
                  <c:v>0.999263663897302</c:v>
                </c:pt>
                <c:pt idx="173">
                  <c:v>0.999270610464309</c:v>
                </c:pt>
                <c:pt idx="174">
                  <c:v>0.999277557031315</c:v>
                </c:pt>
                <c:pt idx="175">
                  <c:v>0.999284503598322</c:v>
                </c:pt>
                <c:pt idx="176">
                  <c:v>0.999291450165328</c:v>
                </c:pt>
                <c:pt idx="177">
                  <c:v>0.999298396732335</c:v>
                </c:pt>
                <c:pt idx="178">
                  <c:v>0.999305343299341</c:v>
                </c:pt>
              </c:numCache>
            </c:numRef>
          </c:yVal>
          <c:smooth val="1"/>
        </c:ser>
        <c:ser>
          <c:idx val="8"/>
          <c:order val="10"/>
          <c:tx>
            <c:strRef>
              <c:f>'cdf-third-node-degree2'!$J$1</c:f>
              <c:strCache>
                <c:ptCount val="1"/>
                <c:pt idx="0">
                  <c:v>data_Ghostery_MaxProtection_MUA</c:v>
                </c:pt>
              </c:strCache>
            </c:strRef>
          </c:tx>
          <c:spPr>
            <a:ln w="31750" cap="rnd">
              <a:solidFill>
                <a:srgbClr val="FF0000"/>
              </a:solidFill>
              <a:prstDash val="sysDash"/>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'cdf-third-node-degree2'!$J$2:$J$180</c:f>
              <c:numCache>
                <c:formatCode>General</c:formatCode>
                <c:ptCount val="179"/>
                <c:pt idx="0">
                  <c:v>0.0</c:v>
                </c:pt>
                <c:pt idx="1">
                  <c:v>0.558337269721303</c:v>
                </c:pt>
                <c:pt idx="2">
                  <c:v>0.925366084081247</c:v>
                </c:pt>
                <c:pt idx="3">
                  <c:v>0.96976854038734</c:v>
                </c:pt>
                <c:pt idx="4">
                  <c:v>0.98063297118564</c:v>
                </c:pt>
                <c:pt idx="5">
                  <c:v>0.985829003306566</c:v>
                </c:pt>
                <c:pt idx="6">
                  <c:v>0.989607935758148</c:v>
                </c:pt>
                <c:pt idx="7">
                  <c:v>0.990552668871044</c:v>
                </c:pt>
                <c:pt idx="8">
                  <c:v>0.992442135096835</c:v>
                </c:pt>
                <c:pt idx="9">
                  <c:v>0.992914501653283</c:v>
                </c:pt>
                <c:pt idx="10">
                  <c:v>0.993386868209731</c:v>
                </c:pt>
                <c:pt idx="11">
                  <c:v>0.993859234766179</c:v>
                </c:pt>
                <c:pt idx="12">
                  <c:v>0.994331601322626</c:v>
                </c:pt>
                <c:pt idx="13">
                  <c:v>0.994426074633916</c:v>
                </c:pt>
                <c:pt idx="14">
                  <c:v>0.994520547945205</c:v>
                </c:pt>
                <c:pt idx="15">
                  <c:v>0.994615021256495</c:v>
                </c:pt>
                <c:pt idx="16">
                  <c:v>0.994709494567785</c:v>
                </c:pt>
                <c:pt idx="17">
                  <c:v>0.994803967879074</c:v>
                </c:pt>
                <c:pt idx="18">
                  <c:v>0.995040151157298</c:v>
                </c:pt>
                <c:pt idx="19">
                  <c:v>0.995276334435522</c:v>
                </c:pt>
                <c:pt idx="20">
                  <c:v>0.995370807746811</c:v>
                </c:pt>
                <c:pt idx="21">
                  <c:v>0.995465281058101</c:v>
                </c:pt>
                <c:pt idx="22">
                  <c:v>0.995559754369391</c:v>
                </c:pt>
                <c:pt idx="23">
                  <c:v>0.99565422768068</c:v>
                </c:pt>
                <c:pt idx="24">
                  <c:v>0.99574870099197</c:v>
                </c:pt>
                <c:pt idx="25">
                  <c:v>0.995866792631082</c:v>
                </c:pt>
                <c:pt idx="26">
                  <c:v>0.995984884270194</c:v>
                </c:pt>
                <c:pt idx="27">
                  <c:v>0.996102975909305</c:v>
                </c:pt>
                <c:pt idx="28">
                  <c:v>0.996221067548418</c:v>
                </c:pt>
                <c:pt idx="29">
                  <c:v>0.99626400996264</c:v>
                </c:pt>
                <c:pt idx="30">
                  <c:v>0.996306952376862</c:v>
                </c:pt>
                <c:pt idx="31">
                  <c:v>0.996349894791085</c:v>
                </c:pt>
                <c:pt idx="32">
                  <c:v>0.996392837205308</c:v>
                </c:pt>
                <c:pt idx="33">
                  <c:v>0.99643577961953</c:v>
                </c:pt>
                <c:pt idx="34">
                  <c:v>0.996478722033753</c:v>
                </c:pt>
                <c:pt idx="35">
                  <c:v>0.996521664447975</c:v>
                </c:pt>
                <c:pt idx="36">
                  <c:v>0.996564606862198</c:v>
                </c:pt>
                <c:pt idx="37">
                  <c:v>0.99660754927642</c:v>
                </c:pt>
                <c:pt idx="38">
                  <c:v>0.996650491690643</c:v>
                </c:pt>
                <c:pt idx="39">
                  <c:v>0.996693434104865</c:v>
                </c:pt>
                <c:pt idx="40">
                  <c:v>0.997165800661313</c:v>
                </c:pt>
                <c:pt idx="41">
                  <c:v>0.997244528420721</c:v>
                </c:pt>
                <c:pt idx="42">
                  <c:v>0.997323256180129</c:v>
                </c:pt>
                <c:pt idx="43">
                  <c:v>0.997401983939537</c:v>
                </c:pt>
                <c:pt idx="44">
                  <c:v>0.997480711698945</c:v>
                </c:pt>
                <c:pt idx="45">
                  <c:v>0.997559439458353</c:v>
                </c:pt>
                <c:pt idx="46">
                  <c:v>0.997638167217761</c:v>
                </c:pt>
                <c:pt idx="47">
                  <c:v>0.997665953485787</c:v>
                </c:pt>
                <c:pt idx="48">
                  <c:v>0.997693739753814</c:v>
                </c:pt>
                <c:pt idx="49">
                  <c:v>0.99772152602184</c:v>
                </c:pt>
                <c:pt idx="50">
                  <c:v>0.997749312289866</c:v>
                </c:pt>
                <c:pt idx="51">
                  <c:v>0.997777098557893</c:v>
                </c:pt>
                <c:pt idx="52">
                  <c:v>0.997804884825919</c:v>
                </c:pt>
                <c:pt idx="53">
                  <c:v>0.997832671093945</c:v>
                </c:pt>
                <c:pt idx="54">
                  <c:v>0.997860457361972</c:v>
                </c:pt>
                <c:pt idx="55">
                  <c:v>0.997888243629998</c:v>
                </c:pt>
                <c:pt idx="56">
                  <c:v>0.997916029898024</c:v>
                </c:pt>
                <c:pt idx="57">
                  <c:v>0.997943816166051</c:v>
                </c:pt>
                <c:pt idx="58">
                  <c:v>0.997971602434077</c:v>
                </c:pt>
                <c:pt idx="59">
                  <c:v>0.997999388702103</c:v>
                </c:pt>
                <c:pt idx="60">
                  <c:v>0.99802717497013</c:v>
                </c:pt>
                <c:pt idx="61">
                  <c:v>0.998054961238156</c:v>
                </c:pt>
                <c:pt idx="62">
                  <c:v>0.998082747506182</c:v>
                </c:pt>
                <c:pt idx="63">
                  <c:v>0.998110533774209</c:v>
                </c:pt>
                <c:pt idx="64">
                  <c:v>0.998149897653913</c:v>
                </c:pt>
                <c:pt idx="65">
                  <c:v>0.998189261533617</c:v>
                </c:pt>
                <c:pt idx="66">
                  <c:v>0.998228625413321</c:v>
                </c:pt>
                <c:pt idx="67">
                  <c:v>0.998267989293024</c:v>
                </c:pt>
                <c:pt idx="68">
                  <c:v>0.998307353172729</c:v>
                </c:pt>
                <c:pt idx="69">
                  <c:v>0.998346717052433</c:v>
                </c:pt>
                <c:pt idx="70">
                  <c:v>0.998386080932136</c:v>
                </c:pt>
                <c:pt idx="71">
                  <c:v>0.998425444811841</c:v>
                </c:pt>
                <c:pt idx="72">
                  <c:v>0.998464808691544</c:v>
                </c:pt>
                <c:pt idx="73">
                  <c:v>0.998504172571249</c:v>
                </c:pt>
                <c:pt idx="74">
                  <c:v>0.998543536450952</c:v>
                </c:pt>
                <c:pt idx="75">
                  <c:v>0.998582900330656</c:v>
                </c:pt>
                <c:pt idx="76">
                  <c:v>0.99859164785948</c:v>
                </c:pt>
                <c:pt idx="77">
                  <c:v>0.998600395388303</c:v>
                </c:pt>
                <c:pt idx="78">
                  <c:v>0.998609142917126</c:v>
                </c:pt>
                <c:pt idx="79">
                  <c:v>0.998617890445949</c:v>
                </c:pt>
                <c:pt idx="80">
                  <c:v>0.998626637974772</c:v>
                </c:pt>
                <c:pt idx="81">
                  <c:v>0.998635385503595</c:v>
                </c:pt>
                <c:pt idx="82">
                  <c:v>0.998644133032418</c:v>
                </c:pt>
                <c:pt idx="83">
                  <c:v>0.998652880561241</c:v>
                </c:pt>
                <c:pt idx="84">
                  <c:v>0.998661628090064</c:v>
                </c:pt>
                <c:pt idx="85">
                  <c:v>0.998670375618888</c:v>
                </c:pt>
                <c:pt idx="86">
                  <c:v>0.998679123147711</c:v>
                </c:pt>
                <c:pt idx="87">
                  <c:v>0.998687870676534</c:v>
                </c:pt>
                <c:pt idx="88">
                  <c:v>0.998696618205357</c:v>
                </c:pt>
                <c:pt idx="89">
                  <c:v>0.99870536573418</c:v>
                </c:pt>
                <c:pt idx="90">
                  <c:v>0.998714113263003</c:v>
                </c:pt>
                <c:pt idx="91">
                  <c:v>0.998722860791826</c:v>
                </c:pt>
                <c:pt idx="92">
                  <c:v>0.998731608320649</c:v>
                </c:pt>
                <c:pt idx="93">
                  <c:v>0.998740355849473</c:v>
                </c:pt>
                <c:pt idx="94">
                  <c:v>0.998749103378296</c:v>
                </c:pt>
                <c:pt idx="95">
                  <c:v>0.998757850907119</c:v>
                </c:pt>
                <c:pt idx="96">
                  <c:v>0.998766598435942</c:v>
                </c:pt>
                <c:pt idx="97">
                  <c:v>0.998775345964765</c:v>
                </c:pt>
                <c:pt idx="98">
                  <c:v>0.998784093493588</c:v>
                </c:pt>
                <c:pt idx="99">
                  <c:v>0.998792841022411</c:v>
                </c:pt>
                <c:pt idx="100">
                  <c:v>0.998801588551234</c:v>
                </c:pt>
                <c:pt idx="101">
                  <c:v>0.998810336080057</c:v>
                </c:pt>
                <c:pt idx="102">
                  <c:v>0.998819083608881</c:v>
                </c:pt>
                <c:pt idx="103">
                  <c:v>0.998827831137704</c:v>
                </c:pt>
                <c:pt idx="104">
                  <c:v>0.998836578666527</c:v>
                </c:pt>
                <c:pt idx="105">
                  <c:v>0.99884532619535</c:v>
                </c:pt>
                <c:pt idx="106">
                  <c:v>0.998854073724173</c:v>
                </c:pt>
                <c:pt idx="107">
                  <c:v>0.998862821252996</c:v>
                </c:pt>
                <c:pt idx="108">
                  <c:v>0.998871568781819</c:v>
                </c:pt>
                <c:pt idx="109">
                  <c:v>0.998880316310642</c:v>
                </c:pt>
                <c:pt idx="110">
                  <c:v>0.998889063839465</c:v>
                </c:pt>
                <c:pt idx="111">
                  <c:v>0.998897811368289</c:v>
                </c:pt>
                <c:pt idx="112">
                  <c:v>0.998906558897111</c:v>
                </c:pt>
                <c:pt idx="113">
                  <c:v>0.998915306425934</c:v>
                </c:pt>
                <c:pt idx="114">
                  <c:v>0.998924053954758</c:v>
                </c:pt>
                <c:pt idx="115">
                  <c:v>0.998932801483581</c:v>
                </c:pt>
                <c:pt idx="116">
                  <c:v>0.998941549012404</c:v>
                </c:pt>
                <c:pt idx="117">
                  <c:v>0.998950296541227</c:v>
                </c:pt>
                <c:pt idx="118">
                  <c:v>0.99895904407005</c:v>
                </c:pt>
                <c:pt idx="119">
                  <c:v>0.998967791598873</c:v>
                </c:pt>
                <c:pt idx="120">
                  <c:v>0.998976539127696</c:v>
                </c:pt>
                <c:pt idx="121">
                  <c:v>0.99898528665652</c:v>
                </c:pt>
                <c:pt idx="122">
                  <c:v>0.998994034185343</c:v>
                </c:pt>
                <c:pt idx="123">
                  <c:v>0.999002781714166</c:v>
                </c:pt>
                <c:pt idx="124">
                  <c:v>0.999011529242989</c:v>
                </c:pt>
                <c:pt idx="125">
                  <c:v>0.999020276771812</c:v>
                </c:pt>
                <c:pt idx="126">
                  <c:v>0.999029024300635</c:v>
                </c:pt>
                <c:pt idx="127">
                  <c:v>0.999037771829458</c:v>
                </c:pt>
                <c:pt idx="128">
                  <c:v>0.999046519358281</c:v>
                </c:pt>
                <c:pt idx="129">
                  <c:v>0.999055266887104</c:v>
                </c:pt>
                <c:pt idx="130">
                  <c:v>0.99906117146906</c:v>
                </c:pt>
                <c:pt idx="131">
                  <c:v>0.999067076051015</c:v>
                </c:pt>
                <c:pt idx="132">
                  <c:v>0.999072980632971</c:v>
                </c:pt>
                <c:pt idx="133">
                  <c:v>0.999078885214927</c:v>
                </c:pt>
                <c:pt idx="134">
                  <c:v>0.999084789796882</c:v>
                </c:pt>
                <c:pt idx="135">
                  <c:v>0.999090694378838</c:v>
                </c:pt>
                <c:pt idx="136">
                  <c:v>0.999096598960793</c:v>
                </c:pt>
                <c:pt idx="137">
                  <c:v>0.999102503542749</c:v>
                </c:pt>
                <c:pt idx="138">
                  <c:v>0.999108408124705</c:v>
                </c:pt>
                <c:pt idx="139">
                  <c:v>0.99911431270666</c:v>
                </c:pt>
                <c:pt idx="140">
                  <c:v>0.999120217288616</c:v>
                </c:pt>
                <c:pt idx="141">
                  <c:v>0.999126121870572</c:v>
                </c:pt>
                <c:pt idx="142">
                  <c:v>0.999132026452527</c:v>
                </c:pt>
                <c:pt idx="143">
                  <c:v>0.999137931034483</c:v>
                </c:pt>
                <c:pt idx="144">
                  <c:v>0.999143835616438</c:v>
                </c:pt>
                <c:pt idx="145">
                  <c:v>0.999149740198394</c:v>
                </c:pt>
                <c:pt idx="146">
                  <c:v>0.99915564478035</c:v>
                </c:pt>
                <c:pt idx="147">
                  <c:v>0.999161549362305</c:v>
                </c:pt>
                <c:pt idx="148">
                  <c:v>0.99916745394426</c:v>
                </c:pt>
                <c:pt idx="149">
                  <c:v>0.999173358526216</c:v>
                </c:pt>
                <c:pt idx="150">
                  <c:v>0.999179263108172</c:v>
                </c:pt>
                <c:pt idx="151">
                  <c:v>0.999185167690128</c:v>
                </c:pt>
                <c:pt idx="152">
                  <c:v>0.999191072272083</c:v>
                </c:pt>
                <c:pt idx="153">
                  <c:v>0.999196976854039</c:v>
                </c:pt>
                <c:pt idx="154">
                  <c:v>0.999202881435994</c:v>
                </c:pt>
                <c:pt idx="155">
                  <c:v>0.99920878601795</c:v>
                </c:pt>
                <c:pt idx="156">
                  <c:v>0.999214690599905</c:v>
                </c:pt>
                <c:pt idx="157">
                  <c:v>0.999220595181861</c:v>
                </c:pt>
                <c:pt idx="158">
                  <c:v>0.999226499763817</c:v>
                </c:pt>
                <c:pt idx="159">
                  <c:v>0.999232404345772</c:v>
                </c:pt>
                <c:pt idx="160">
                  <c:v>0.999238308927728</c:v>
                </c:pt>
                <c:pt idx="161">
                  <c:v>0.999244213509684</c:v>
                </c:pt>
                <c:pt idx="162">
                  <c:v>0.999250118091639</c:v>
                </c:pt>
                <c:pt idx="163">
                  <c:v>0.999256022673595</c:v>
                </c:pt>
                <c:pt idx="164">
                  <c:v>0.99926192725555</c:v>
                </c:pt>
                <c:pt idx="165">
                  <c:v>0.999267831837506</c:v>
                </c:pt>
                <c:pt idx="166">
                  <c:v>0.999273736419462</c:v>
                </c:pt>
                <c:pt idx="167">
                  <c:v>0.999279641001417</c:v>
                </c:pt>
                <c:pt idx="168">
                  <c:v>0.999285545583373</c:v>
                </c:pt>
                <c:pt idx="169">
                  <c:v>0.999291450165328</c:v>
                </c:pt>
                <c:pt idx="170">
                  <c:v>0.999297354747284</c:v>
                </c:pt>
                <c:pt idx="171">
                  <c:v>0.999303259329239</c:v>
                </c:pt>
                <c:pt idx="172">
                  <c:v>0.999309163911195</c:v>
                </c:pt>
                <c:pt idx="173">
                  <c:v>0.999315068493151</c:v>
                </c:pt>
                <c:pt idx="174">
                  <c:v>0.999320973075106</c:v>
                </c:pt>
                <c:pt idx="175">
                  <c:v>0.999326877657062</c:v>
                </c:pt>
                <c:pt idx="176">
                  <c:v>0.999332782239017</c:v>
                </c:pt>
                <c:pt idx="177">
                  <c:v>0.999338686820973</c:v>
                </c:pt>
                <c:pt idx="178">
                  <c:v>0.999344591402928</c:v>
                </c:pt>
              </c:numCache>
            </c:numRef>
          </c:yVal>
          <c:smooth val="1"/>
        </c:ser>
        <c:ser>
          <c:idx val="2"/>
          <c:order val="11"/>
          <c:tx>
            <c:strRef>
              <c:f>'cdf-third-node-degree2'!$D$1</c:f>
              <c:strCache>
                <c:ptCount val="1"/>
                <c:pt idx="0">
                  <c:v>data_Ghostery_MaxProtection</c:v>
                </c:pt>
              </c:strCache>
            </c:strRef>
          </c:tx>
          <c:spPr>
            <a:ln w="31750" cap="rnd">
              <a:solidFill>
                <a:srgbClr val="FF0000"/>
              </a:solidFill>
              <a:prstDash val="solid"/>
              <a:round/>
            </a:ln>
            <a:effectLst/>
          </c:spPr>
          <c:marker>
            <c:symbol val="none"/>
          </c:marker>
          <c:xVal>
            <c:numRef>
              <c:f>'cdf-third-node-degree2'!$A$2:$A$180</c:f>
              <c:numCache>
                <c:formatCode>General</c:formatCode>
                <c:ptCount val="17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numCache>
            </c:numRef>
          </c:xVal>
          <c:yVal>
            <c:numRef>
              <c:f>'cdf-third-node-degree2'!$D$2:$D$180</c:f>
              <c:numCache>
                <c:formatCode>General</c:formatCode>
                <c:ptCount val="179"/>
                <c:pt idx="0">
                  <c:v>0.0</c:v>
                </c:pt>
                <c:pt idx="1">
                  <c:v>0.507321681624941</c:v>
                </c:pt>
                <c:pt idx="2">
                  <c:v>0.914501653282947</c:v>
                </c:pt>
                <c:pt idx="3">
                  <c:v>0.959848842701937</c:v>
                </c:pt>
                <c:pt idx="4">
                  <c:v>0.974019839395371</c:v>
                </c:pt>
                <c:pt idx="5">
                  <c:v>0.98063297118564</c:v>
                </c:pt>
                <c:pt idx="6">
                  <c:v>0.988663202645253</c:v>
                </c:pt>
                <c:pt idx="7">
                  <c:v>0.990552668871044</c:v>
                </c:pt>
                <c:pt idx="8">
                  <c:v>0.990788852149268</c:v>
                </c:pt>
                <c:pt idx="9">
                  <c:v>0.991025035427492</c:v>
                </c:pt>
                <c:pt idx="10">
                  <c:v>0.991969768540387</c:v>
                </c:pt>
                <c:pt idx="11">
                  <c:v>0.992442135096835</c:v>
                </c:pt>
                <c:pt idx="12">
                  <c:v>0.993859234766179</c:v>
                </c:pt>
                <c:pt idx="13">
                  <c:v>0.994095418044403</c:v>
                </c:pt>
                <c:pt idx="14">
                  <c:v>0.994331601322626</c:v>
                </c:pt>
                <c:pt idx="15">
                  <c:v>0.99456778460085</c:v>
                </c:pt>
                <c:pt idx="16">
                  <c:v>0.994803967879074</c:v>
                </c:pt>
                <c:pt idx="17">
                  <c:v>0.995276334435522</c:v>
                </c:pt>
                <c:pt idx="18">
                  <c:v>0.995370807746811</c:v>
                </c:pt>
                <c:pt idx="19">
                  <c:v>0.995465281058101</c:v>
                </c:pt>
                <c:pt idx="20">
                  <c:v>0.995559754369391</c:v>
                </c:pt>
                <c:pt idx="21">
                  <c:v>0.99565422768068</c:v>
                </c:pt>
                <c:pt idx="22">
                  <c:v>0.99574870099197</c:v>
                </c:pt>
                <c:pt idx="23">
                  <c:v>0.995827428751378</c:v>
                </c:pt>
                <c:pt idx="24">
                  <c:v>0.995906156510786</c:v>
                </c:pt>
                <c:pt idx="25">
                  <c:v>0.995984884270194</c:v>
                </c:pt>
                <c:pt idx="26">
                  <c:v>0.996063612029602</c:v>
                </c:pt>
                <c:pt idx="27">
                  <c:v>0.99614233978901</c:v>
                </c:pt>
                <c:pt idx="28">
                  <c:v>0.996221067548418</c:v>
                </c:pt>
                <c:pt idx="29">
                  <c:v>0.996257403437375</c:v>
                </c:pt>
                <c:pt idx="30">
                  <c:v>0.996293739326333</c:v>
                </c:pt>
                <c:pt idx="31">
                  <c:v>0.99633007521529</c:v>
                </c:pt>
                <c:pt idx="32">
                  <c:v>0.996366411104247</c:v>
                </c:pt>
                <c:pt idx="33">
                  <c:v>0.996402746993205</c:v>
                </c:pt>
                <c:pt idx="34">
                  <c:v>0.996439082882163</c:v>
                </c:pt>
                <c:pt idx="35">
                  <c:v>0.99647541877112</c:v>
                </c:pt>
                <c:pt idx="36">
                  <c:v>0.996511754660078</c:v>
                </c:pt>
                <c:pt idx="37">
                  <c:v>0.996548090549035</c:v>
                </c:pt>
                <c:pt idx="38">
                  <c:v>0.996584426437993</c:v>
                </c:pt>
                <c:pt idx="39">
                  <c:v>0.99662076232695</c:v>
                </c:pt>
                <c:pt idx="40">
                  <c:v>0.996657098215908</c:v>
                </c:pt>
                <c:pt idx="41">
                  <c:v>0.996693434104865</c:v>
                </c:pt>
                <c:pt idx="42">
                  <c:v>0.996850889623681</c:v>
                </c:pt>
                <c:pt idx="43">
                  <c:v>0.997008345142497</c:v>
                </c:pt>
                <c:pt idx="44">
                  <c:v>0.997165800661313</c:v>
                </c:pt>
                <c:pt idx="45">
                  <c:v>0.997323256180129</c:v>
                </c:pt>
                <c:pt idx="46">
                  <c:v>0.997480711698945</c:v>
                </c:pt>
                <c:pt idx="47">
                  <c:v>0.997638167217761</c:v>
                </c:pt>
                <c:pt idx="48">
                  <c:v>0.997653912769643</c:v>
                </c:pt>
                <c:pt idx="49">
                  <c:v>0.997669658321524</c:v>
                </c:pt>
                <c:pt idx="50">
                  <c:v>0.997685403873406</c:v>
                </c:pt>
                <c:pt idx="51">
                  <c:v>0.997701149425287</c:v>
                </c:pt>
                <c:pt idx="52">
                  <c:v>0.997716894977169</c:v>
                </c:pt>
                <c:pt idx="53">
                  <c:v>0.99773264052905</c:v>
                </c:pt>
                <c:pt idx="54">
                  <c:v>0.997748386080932</c:v>
                </c:pt>
                <c:pt idx="55">
                  <c:v>0.997764131632814</c:v>
                </c:pt>
                <c:pt idx="56">
                  <c:v>0.997779877184695</c:v>
                </c:pt>
                <c:pt idx="57">
                  <c:v>0.997795622736577</c:v>
                </c:pt>
                <c:pt idx="58">
                  <c:v>0.997811368288458</c:v>
                </c:pt>
                <c:pt idx="59">
                  <c:v>0.99782711384034</c:v>
                </c:pt>
                <c:pt idx="60">
                  <c:v>0.997842859392222</c:v>
                </c:pt>
                <c:pt idx="61">
                  <c:v>0.997858604944103</c:v>
                </c:pt>
                <c:pt idx="62">
                  <c:v>0.997874350495985</c:v>
                </c:pt>
                <c:pt idx="63">
                  <c:v>0.997890096047867</c:v>
                </c:pt>
                <c:pt idx="64">
                  <c:v>0.997905841599748</c:v>
                </c:pt>
                <c:pt idx="65">
                  <c:v>0.997921587151629</c:v>
                </c:pt>
                <c:pt idx="66">
                  <c:v>0.997937332703511</c:v>
                </c:pt>
                <c:pt idx="67">
                  <c:v>0.997953078255393</c:v>
                </c:pt>
                <c:pt idx="68">
                  <c:v>0.997968823807274</c:v>
                </c:pt>
                <c:pt idx="69">
                  <c:v>0.997984569359156</c:v>
                </c:pt>
                <c:pt idx="70">
                  <c:v>0.998000314911038</c:v>
                </c:pt>
                <c:pt idx="71">
                  <c:v>0.998016060462919</c:v>
                </c:pt>
                <c:pt idx="72">
                  <c:v>0.998031806014801</c:v>
                </c:pt>
                <c:pt idx="73">
                  <c:v>0.998047551566683</c:v>
                </c:pt>
                <c:pt idx="74">
                  <c:v>0.998063297118564</c:v>
                </c:pt>
                <c:pt idx="75">
                  <c:v>0.998079042670446</c:v>
                </c:pt>
                <c:pt idx="76">
                  <c:v>0.998094788222327</c:v>
                </c:pt>
                <c:pt idx="77">
                  <c:v>0.998110533774209</c:v>
                </c:pt>
                <c:pt idx="78">
                  <c:v>0.998135395171916</c:v>
                </c:pt>
                <c:pt idx="79">
                  <c:v>0.998160256569624</c:v>
                </c:pt>
                <c:pt idx="80">
                  <c:v>0.998185117967332</c:v>
                </c:pt>
                <c:pt idx="81">
                  <c:v>0.99820997936504</c:v>
                </c:pt>
                <c:pt idx="82">
                  <c:v>0.998234840762747</c:v>
                </c:pt>
                <c:pt idx="83">
                  <c:v>0.998259702160455</c:v>
                </c:pt>
                <c:pt idx="84">
                  <c:v>0.998284563558163</c:v>
                </c:pt>
                <c:pt idx="85">
                  <c:v>0.998309424955871</c:v>
                </c:pt>
                <c:pt idx="86">
                  <c:v>0.998334286353579</c:v>
                </c:pt>
                <c:pt idx="87">
                  <c:v>0.998359147751286</c:v>
                </c:pt>
                <c:pt idx="88">
                  <c:v>0.998384009148994</c:v>
                </c:pt>
                <c:pt idx="89">
                  <c:v>0.998408870546702</c:v>
                </c:pt>
                <c:pt idx="90">
                  <c:v>0.99843373194441</c:v>
                </c:pt>
                <c:pt idx="91">
                  <c:v>0.998458593342118</c:v>
                </c:pt>
                <c:pt idx="92">
                  <c:v>0.998483454739825</c:v>
                </c:pt>
                <c:pt idx="93">
                  <c:v>0.998508316137533</c:v>
                </c:pt>
                <c:pt idx="94">
                  <c:v>0.998533177535241</c:v>
                </c:pt>
                <c:pt idx="95">
                  <c:v>0.998558038932949</c:v>
                </c:pt>
                <c:pt idx="96">
                  <c:v>0.998582900330656</c:v>
                </c:pt>
                <c:pt idx="97">
                  <c:v>0.99859316916884</c:v>
                </c:pt>
                <c:pt idx="98">
                  <c:v>0.998603438007024</c:v>
                </c:pt>
                <c:pt idx="99">
                  <c:v>0.998613706845207</c:v>
                </c:pt>
                <c:pt idx="100">
                  <c:v>0.998623975683391</c:v>
                </c:pt>
                <c:pt idx="101">
                  <c:v>0.998634244521575</c:v>
                </c:pt>
                <c:pt idx="102">
                  <c:v>0.998644513359759</c:v>
                </c:pt>
                <c:pt idx="103">
                  <c:v>0.998654782197942</c:v>
                </c:pt>
                <c:pt idx="104">
                  <c:v>0.998665051036126</c:v>
                </c:pt>
                <c:pt idx="105">
                  <c:v>0.99867531987431</c:v>
                </c:pt>
                <c:pt idx="106">
                  <c:v>0.998685588712493</c:v>
                </c:pt>
                <c:pt idx="107">
                  <c:v>0.998695857550677</c:v>
                </c:pt>
                <c:pt idx="108">
                  <c:v>0.99870612638886</c:v>
                </c:pt>
                <c:pt idx="109">
                  <c:v>0.998716395227044</c:v>
                </c:pt>
                <c:pt idx="110">
                  <c:v>0.998726664065228</c:v>
                </c:pt>
                <c:pt idx="111">
                  <c:v>0.998736932903411</c:v>
                </c:pt>
                <c:pt idx="112">
                  <c:v>0.998747201741595</c:v>
                </c:pt>
                <c:pt idx="113">
                  <c:v>0.998757470579779</c:v>
                </c:pt>
                <c:pt idx="114">
                  <c:v>0.998767739417962</c:v>
                </c:pt>
                <c:pt idx="115">
                  <c:v>0.998778008256146</c:v>
                </c:pt>
                <c:pt idx="116">
                  <c:v>0.99878827709433</c:v>
                </c:pt>
                <c:pt idx="117">
                  <c:v>0.998798545932513</c:v>
                </c:pt>
                <c:pt idx="118">
                  <c:v>0.998808814770697</c:v>
                </c:pt>
                <c:pt idx="119">
                  <c:v>0.998819083608881</c:v>
                </c:pt>
                <c:pt idx="120">
                  <c:v>0.998829352447064</c:v>
                </c:pt>
                <c:pt idx="121">
                  <c:v>0.998839621285248</c:v>
                </c:pt>
                <c:pt idx="122">
                  <c:v>0.998849890123432</c:v>
                </c:pt>
                <c:pt idx="123">
                  <c:v>0.998860158961615</c:v>
                </c:pt>
                <c:pt idx="124">
                  <c:v>0.998870427799799</c:v>
                </c:pt>
                <c:pt idx="125">
                  <c:v>0.998880696637982</c:v>
                </c:pt>
                <c:pt idx="126">
                  <c:v>0.998890965476166</c:v>
                </c:pt>
                <c:pt idx="127">
                  <c:v>0.99890123431435</c:v>
                </c:pt>
                <c:pt idx="128">
                  <c:v>0.998911503152533</c:v>
                </c:pt>
                <c:pt idx="129">
                  <c:v>0.998921771990717</c:v>
                </c:pt>
                <c:pt idx="130">
                  <c:v>0.9989320408289</c:v>
                </c:pt>
                <c:pt idx="131">
                  <c:v>0.998942309667084</c:v>
                </c:pt>
                <c:pt idx="132">
                  <c:v>0.998952578505268</c:v>
                </c:pt>
                <c:pt idx="133">
                  <c:v>0.998962847343451</c:v>
                </c:pt>
                <c:pt idx="134">
                  <c:v>0.998973116181635</c:v>
                </c:pt>
                <c:pt idx="135">
                  <c:v>0.998983385019819</c:v>
                </c:pt>
                <c:pt idx="136">
                  <c:v>0.998993653858003</c:v>
                </c:pt>
                <c:pt idx="137">
                  <c:v>0.999003922696186</c:v>
                </c:pt>
                <c:pt idx="138">
                  <c:v>0.99901419153437</c:v>
                </c:pt>
                <c:pt idx="139">
                  <c:v>0.999024460372553</c:v>
                </c:pt>
                <c:pt idx="140">
                  <c:v>0.999034729210737</c:v>
                </c:pt>
                <c:pt idx="141">
                  <c:v>0.999044998048921</c:v>
                </c:pt>
                <c:pt idx="142">
                  <c:v>0.999055266887104</c:v>
                </c:pt>
                <c:pt idx="143">
                  <c:v>0.999060759521482</c:v>
                </c:pt>
                <c:pt idx="144">
                  <c:v>0.999066252155859</c:v>
                </c:pt>
                <c:pt idx="145">
                  <c:v>0.999071744790236</c:v>
                </c:pt>
                <c:pt idx="146">
                  <c:v>0.999077237424614</c:v>
                </c:pt>
                <c:pt idx="147">
                  <c:v>0.999082730058991</c:v>
                </c:pt>
                <c:pt idx="148">
                  <c:v>0.999088222693368</c:v>
                </c:pt>
                <c:pt idx="149">
                  <c:v>0.999093715327745</c:v>
                </c:pt>
                <c:pt idx="150">
                  <c:v>0.999099207962123</c:v>
                </c:pt>
                <c:pt idx="151">
                  <c:v>0.9991047005965</c:v>
                </c:pt>
                <c:pt idx="152">
                  <c:v>0.999110193230878</c:v>
                </c:pt>
                <c:pt idx="153">
                  <c:v>0.999115685865255</c:v>
                </c:pt>
                <c:pt idx="154">
                  <c:v>0.999121178499632</c:v>
                </c:pt>
                <c:pt idx="155">
                  <c:v>0.999126671134009</c:v>
                </c:pt>
                <c:pt idx="156">
                  <c:v>0.999132163768386</c:v>
                </c:pt>
                <c:pt idx="157">
                  <c:v>0.999137656402764</c:v>
                </c:pt>
                <c:pt idx="158">
                  <c:v>0.999143149037141</c:v>
                </c:pt>
                <c:pt idx="159">
                  <c:v>0.999148641671519</c:v>
                </c:pt>
                <c:pt idx="160">
                  <c:v>0.999154134305896</c:v>
                </c:pt>
                <c:pt idx="161">
                  <c:v>0.999159626940273</c:v>
                </c:pt>
                <c:pt idx="162">
                  <c:v>0.99916511957465</c:v>
                </c:pt>
                <c:pt idx="163">
                  <c:v>0.999170612209028</c:v>
                </c:pt>
                <c:pt idx="164">
                  <c:v>0.999176104843405</c:v>
                </c:pt>
                <c:pt idx="165">
                  <c:v>0.999181597477782</c:v>
                </c:pt>
                <c:pt idx="166">
                  <c:v>0.99918709011216</c:v>
                </c:pt>
                <c:pt idx="167">
                  <c:v>0.999192582746537</c:v>
                </c:pt>
                <c:pt idx="168">
                  <c:v>0.999198075380914</c:v>
                </c:pt>
                <c:pt idx="169">
                  <c:v>0.999203568015291</c:v>
                </c:pt>
                <c:pt idx="170">
                  <c:v>0.999209060649669</c:v>
                </c:pt>
                <c:pt idx="171">
                  <c:v>0.999214553284046</c:v>
                </c:pt>
                <c:pt idx="172">
                  <c:v>0.999220045918423</c:v>
                </c:pt>
                <c:pt idx="173">
                  <c:v>0.999225538552801</c:v>
                </c:pt>
                <c:pt idx="174">
                  <c:v>0.999231031187178</c:v>
                </c:pt>
                <c:pt idx="175">
                  <c:v>0.999236523821555</c:v>
                </c:pt>
                <c:pt idx="176">
                  <c:v>0.999242016455933</c:v>
                </c:pt>
                <c:pt idx="177">
                  <c:v>0.99924750909031</c:v>
                </c:pt>
                <c:pt idx="178">
                  <c:v>0.999253001724687</c:v>
                </c:pt>
              </c:numCache>
            </c:numRef>
          </c:yVal>
          <c:smooth val="1"/>
        </c:ser>
        <c:dLbls>
          <c:showLegendKey val="0"/>
          <c:showVal val="0"/>
          <c:showCatName val="0"/>
          <c:showSerName val="0"/>
          <c:showPercent val="0"/>
          <c:showBubbleSize val="0"/>
        </c:dLbls>
        <c:axId val="2138399096"/>
        <c:axId val="2138378504"/>
      </c:scatterChart>
      <c:valAx>
        <c:axId val="2138399096"/>
        <c:scaling>
          <c:orientation val="minMax"/>
          <c:max val="50.0"/>
          <c:min val="0.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Third-Party-Node degree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378504"/>
        <c:crosses val="autoZero"/>
        <c:crossBetween val="midCat"/>
      </c:valAx>
      <c:valAx>
        <c:axId val="2138378504"/>
        <c:scaling>
          <c:orientation val="minMax"/>
          <c:max val="1.0"/>
          <c:min val="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Probability</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39909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autoTitleDeleted val="0"/>
    <c:plotArea>
      <c:layout>
        <c:manualLayout>
          <c:layoutTarget val="inner"/>
          <c:xMode val="edge"/>
          <c:yMode val="edge"/>
          <c:x val="0.138150481189851"/>
          <c:y val="0.143518518518519"/>
          <c:w val="0.821857830271216"/>
          <c:h val="0.650910615339749"/>
        </c:manualLayout>
      </c:layout>
      <c:scatterChart>
        <c:scatterStyle val="lineMarker"/>
        <c:varyColors val="0"/>
        <c:ser>
          <c:idx val="0"/>
          <c:order val="0"/>
          <c:tx>
            <c:v>Top</c:v>
          </c:tx>
          <c:spPr>
            <a:ln w="25400" cap="rnd">
              <a:noFill/>
              <a:round/>
            </a:ln>
            <a:effectLst/>
          </c:spPr>
          <c:marker>
            <c:symbol val="circle"/>
            <c:size val="3"/>
            <c:spPr>
              <a:solidFill>
                <a:srgbClr val="0070C0"/>
              </a:solidFill>
              <a:ln w="9525">
                <a:solidFill>
                  <a:srgbClr val="0070C0"/>
                </a:solidFill>
              </a:ln>
              <a:effectLst/>
            </c:spPr>
          </c:marker>
          <c:dPt>
            <c:idx val="474"/>
            <c:bubble3D val="0"/>
          </c:dPt>
          <c:xVal>
            <c:numRef>
              <c:f>'scatterplot-fpd-no-adblocker'!$A$2:$A$501</c:f>
              <c:numCache>
                <c:formatCode>General</c:formatCode>
                <c:ptCount val="5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numCache>
            </c:numRef>
          </c:xVal>
          <c:yVal>
            <c:numRef>
              <c:f>'scatterplot-fpd-no-adblocker'!$B$2:$B$501</c:f>
              <c:numCache>
                <c:formatCode>General</c:formatCode>
                <c:ptCount val="500"/>
                <c:pt idx="0">
                  <c:v>2.0</c:v>
                </c:pt>
                <c:pt idx="1">
                  <c:v>13.0</c:v>
                </c:pt>
                <c:pt idx="2">
                  <c:v>1.0</c:v>
                </c:pt>
                <c:pt idx="3">
                  <c:v>1.0</c:v>
                </c:pt>
                <c:pt idx="4">
                  <c:v>27.0</c:v>
                </c:pt>
                <c:pt idx="5">
                  <c:v>22.0</c:v>
                </c:pt>
                <c:pt idx="6">
                  <c:v>0.0</c:v>
                </c:pt>
                <c:pt idx="7">
                  <c:v>15.0</c:v>
                </c:pt>
                <c:pt idx="8">
                  <c:v>0.0</c:v>
                </c:pt>
                <c:pt idx="9">
                  <c:v>4.0</c:v>
                </c:pt>
                <c:pt idx="10">
                  <c:v>1.0</c:v>
                </c:pt>
                <c:pt idx="11">
                  <c:v>3.0</c:v>
                </c:pt>
                <c:pt idx="12">
                  <c:v>21.0</c:v>
                </c:pt>
                <c:pt idx="13">
                  <c:v>37.0</c:v>
                </c:pt>
                <c:pt idx="14">
                  <c:v>0.0</c:v>
                </c:pt>
                <c:pt idx="15">
                  <c:v>6.0</c:v>
                </c:pt>
                <c:pt idx="16">
                  <c:v>6.0</c:v>
                </c:pt>
                <c:pt idx="17">
                  <c:v>0.0</c:v>
                </c:pt>
                <c:pt idx="18">
                  <c:v>8.0</c:v>
                </c:pt>
                <c:pt idx="19">
                  <c:v>7.0</c:v>
                </c:pt>
                <c:pt idx="20">
                  <c:v>3.0</c:v>
                </c:pt>
                <c:pt idx="21">
                  <c:v>6.0</c:v>
                </c:pt>
                <c:pt idx="22">
                  <c:v>3.0</c:v>
                </c:pt>
                <c:pt idx="23">
                  <c:v>8.0</c:v>
                </c:pt>
                <c:pt idx="24">
                  <c:v>0.0</c:v>
                </c:pt>
                <c:pt idx="25">
                  <c:v>8.0</c:v>
                </c:pt>
                <c:pt idx="26">
                  <c:v>0.0</c:v>
                </c:pt>
                <c:pt idx="27">
                  <c:v>4.0</c:v>
                </c:pt>
                <c:pt idx="28">
                  <c:v>0.0</c:v>
                </c:pt>
                <c:pt idx="29">
                  <c:v>1.0</c:v>
                </c:pt>
                <c:pt idx="30">
                  <c:v>9.0</c:v>
                </c:pt>
                <c:pt idx="31">
                  <c:v>2.0</c:v>
                </c:pt>
                <c:pt idx="32">
                  <c:v>10.0</c:v>
                </c:pt>
                <c:pt idx="33">
                  <c:v>40.0</c:v>
                </c:pt>
                <c:pt idx="34">
                  <c:v>0.0</c:v>
                </c:pt>
                <c:pt idx="35">
                  <c:v>8.0</c:v>
                </c:pt>
                <c:pt idx="36">
                  <c:v>12.0</c:v>
                </c:pt>
                <c:pt idx="37">
                  <c:v>0.0</c:v>
                </c:pt>
                <c:pt idx="38">
                  <c:v>12.0</c:v>
                </c:pt>
                <c:pt idx="39">
                  <c:v>7.0</c:v>
                </c:pt>
                <c:pt idx="40">
                  <c:v>0.0</c:v>
                </c:pt>
                <c:pt idx="41">
                  <c:v>0.0</c:v>
                </c:pt>
                <c:pt idx="42">
                  <c:v>7.0</c:v>
                </c:pt>
                <c:pt idx="43">
                  <c:v>0.0</c:v>
                </c:pt>
                <c:pt idx="44">
                  <c:v>0.0</c:v>
                </c:pt>
                <c:pt idx="45">
                  <c:v>15.0</c:v>
                </c:pt>
                <c:pt idx="46">
                  <c:v>5.0</c:v>
                </c:pt>
                <c:pt idx="47">
                  <c:v>9.0</c:v>
                </c:pt>
                <c:pt idx="48">
                  <c:v>1.0</c:v>
                </c:pt>
                <c:pt idx="49">
                  <c:v>0.0</c:v>
                </c:pt>
                <c:pt idx="50">
                  <c:v>6.0</c:v>
                </c:pt>
                <c:pt idx="51">
                  <c:v>5.0</c:v>
                </c:pt>
                <c:pt idx="52">
                  <c:v>25.0</c:v>
                </c:pt>
                <c:pt idx="53">
                  <c:v>21.0</c:v>
                </c:pt>
                <c:pt idx="54">
                  <c:v>0.0</c:v>
                </c:pt>
                <c:pt idx="55">
                  <c:v>18.0</c:v>
                </c:pt>
                <c:pt idx="56">
                  <c:v>3.0</c:v>
                </c:pt>
                <c:pt idx="57">
                  <c:v>4.0</c:v>
                </c:pt>
                <c:pt idx="58">
                  <c:v>4.0</c:v>
                </c:pt>
                <c:pt idx="59">
                  <c:v>0.0</c:v>
                </c:pt>
                <c:pt idx="60">
                  <c:v>11.0</c:v>
                </c:pt>
                <c:pt idx="61">
                  <c:v>30.0</c:v>
                </c:pt>
                <c:pt idx="62">
                  <c:v>21.0</c:v>
                </c:pt>
                <c:pt idx="63">
                  <c:v>21.0</c:v>
                </c:pt>
                <c:pt idx="64">
                  <c:v>1.0</c:v>
                </c:pt>
                <c:pt idx="65">
                  <c:v>16.0</c:v>
                </c:pt>
                <c:pt idx="66">
                  <c:v>7.0</c:v>
                </c:pt>
                <c:pt idx="67">
                  <c:v>1.0</c:v>
                </c:pt>
                <c:pt idx="68">
                  <c:v>0.0</c:v>
                </c:pt>
                <c:pt idx="69">
                  <c:v>5.0</c:v>
                </c:pt>
                <c:pt idx="70">
                  <c:v>10.0</c:v>
                </c:pt>
                <c:pt idx="71">
                  <c:v>0.0</c:v>
                </c:pt>
                <c:pt idx="72">
                  <c:v>29.0</c:v>
                </c:pt>
                <c:pt idx="73">
                  <c:v>14.0</c:v>
                </c:pt>
                <c:pt idx="74">
                  <c:v>1.0</c:v>
                </c:pt>
                <c:pt idx="75">
                  <c:v>7.0</c:v>
                </c:pt>
                <c:pt idx="76">
                  <c:v>1.0</c:v>
                </c:pt>
                <c:pt idx="77">
                  <c:v>3.0</c:v>
                </c:pt>
                <c:pt idx="78">
                  <c:v>8.0</c:v>
                </c:pt>
                <c:pt idx="79">
                  <c:v>1.0</c:v>
                </c:pt>
                <c:pt idx="80">
                  <c:v>2.0</c:v>
                </c:pt>
                <c:pt idx="81">
                  <c:v>24.0</c:v>
                </c:pt>
                <c:pt idx="82">
                  <c:v>0.0</c:v>
                </c:pt>
                <c:pt idx="83">
                  <c:v>0.0</c:v>
                </c:pt>
                <c:pt idx="84">
                  <c:v>9.0</c:v>
                </c:pt>
                <c:pt idx="85">
                  <c:v>7.0</c:v>
                </c:pt>
                <c:pt idx="86">
                  <c:v>0.0</c:v>
                </c:pt>
                <c:pt idx="87">
                  <c:v>8.0</c:v>
                </c:pt>
                <c:pt idx="88">
                  <c:v>91.0</c:v>
                </c:pt>
                <c:pt idx="89">
                  <c:v>4.0</c:v>
                </c:pt>
                <c:pt idx="90">
                  <c:v>18.0</c:v>
                </c:pt>
                <c:pt idx="91">
                  <c:v>44.0</c:v>
                </c:pt>
                <c:pt idx="92">
                  <c:v>5.0</c:v>
                </c:pt>
                <c:pt idx="93">
                  <c:v>9.0</c:v>
                </c:pt>
                <c:pt idx="94">
                  <c:v>4.0</c:v>
                </c:pt>
                <c:pt idx="95">
                  <c:v>46.0</c:v>
                </c:pt>
                <c:pt idx="96">
                  <c:v>1.0</c:v>
                </c:pt>
                <c:pt idx="97">
                  <c:v>1.0</c:v>
                </c:pt>
                <c:pt idx="98">
                  <c:v>3.0</c:v>
                </c:pt>
                <c:pt idx="99">
                  <c:v>0.0</c:v>
                </c:pt>
                <c:pt idx="100">
                  <c:v>1.0</c:v>
                </c:pt>
                <c:pt idx="101">
                  <c:v>0.0</c:v>
                </c:pt>
                <c:pt idx="102">
                  <c:v>0.0</c:v>
                </c:pt>
                <c:pt idx="103">
                  <c:v>28.0</c:v>
                </c:pt>
                <c:pt idx="104">
                  <c:v>26.0</c:v>
                </c:pt>
                <c:pt idx="105">
                  <c:v>18.0</c:v>
                </c:pt>
                <c:pt idx="106">
                  <c:v>29.0</c:v>
                </c:pt>
                <c:pt idx="107">
                  <c:v>2.0</c:v>
                </c:pt>
                <c:pt idx="108">
                  <c:v>8.0</c:v>
                </c:pt>
                <c:pt idx="109">
                  <c:v>6.0</c:v>
                </c:pt>
                <c:pt idx="110">
                  <c:v>3.0</c:v>
                </c:pt>
                <c:pt idx="111">
                  <c:v>4.0</c:v>
                </c:pt>
                <c:pt idx="112">
                  <c:v>0.0</c:v>
                </c:pt>
                <c:pt idx="113">
                  <c:v>24.0</c:v>
                </c:pt>
                <c:pt idx="114">
                  <c:v>16.0</c:v>
                </c:pt>
                <c:pt idx="115">
                  <c:v>0.0</c:v>
                </c:pt>
                <c:pt idx="116">
                  <c:v>0.0</c:v>
                </c:pt>
                <c:pt idx="117">
                  <c:v>0.0</c:v>
                </c:pt>
                <c:pt idx="118">
                  <c:v>16.0</c:v>
                </c:pt>
                <c:pt idx="119">
                  <c:v>20.0</c:v>
                </c:pt>
                <c:pt idx="120">
                  <c:v>5.0</c:v>
                </c:pt>
                <c:pt idx="121">
                  <c:v>21.0</c:v>
                </c:pt>
                <c:pt idx="122">
                  <c:v>15.0</c:v>
                </c:pt>
                <c:pt idx="123">
                  <c:v>9.0</c:v>
                </c:pt>
                <c:pt idx="124">
                  <c:v>6.0</c:v>
                </c:pt>
                <c:pt idx="125">
                  <c:v>11.0</c:v>
                </c:pt>
                <c:pt idx="126">
                  <c:v>22.0</c:v>
                </c:pt>
                <c:pt idx="127">
                  <c:v>96.0</c:v>
                </c:pt>
                <c:pt idx="128">
                  <c:v>0.0</c:v>
                </c:pt>
                <c:pt idx="129">
                  <c:v>16.0</c:v>
                </c:pt>
                <c:pt idx="130">
                  <c:v>20.0</c:v>
                </c:pt>
                <c:pt idx="131">
                  <c:v>5.0</c:v>
                </c:pt>
                <c:pt idx="132">
                  <c:v>4.0</c:v>
                </c:pt>
                <c:pt idx="133">
                  <c:v>3.0</c:v>
                </c:pt>
                <c:pt idx="134">
                  <c:v>2.0</c:v>
                </c:pt>
                <c:pt idx="135">
                  <c:v>16.0</c:v>
                </c:pt>
                <c:pt idx="136">
                  <c:v>55.0</c:v>
                </c:pt>
                <c:pt idx="137">
                  <c:v>59.0</c:v>
                </c:pt>
                <c:pt idx="138">
                  <c:v>8.0</c:v>
                </c:pt>
                <c:pt idx="139">
                  <c:v>2.0</c:v>
                </c:pt>
                <c:pt idx="140">
                  <c:v>36.0</c:v>
                </c:pt>
                <c:pt idx="141">
                  <c:v>29.0</c:v>
                </c:pt>
                <c:pt idx="142">
                  <c:v>67.0</c:v>
                </c:pt>
                <c:pt idx="143">
                  <c:v>3.0</c:v>
                </c:pt>
                <c:pt idx="144">
                  <c:v>7.0</c:v>
                </c:pt>
                <c:pt idx="145">
                  <c:v>16.0</c:v>
                </c:pt>
                <c:pt idx="146">
                  <c:v>12.0</c:v>
                </c:pt>
                <c:pt idx="147">
                  <c:v>0.0</c:v>
                </c:pt>
                <c:pt idx="148">
                  <c:v>11.0</c:v>
                </c:pt>
                <c:pt idx="149">
                  <c:v>0.0</c:v>
                </c:pt>
                <c:pt idx="150">
                  <c:v>40.0</c:v>
                </c:pt>
                <c:pt idx="151">
                  <c:v>4.0</c:v>
                </c:pt>
                <c:pt idx="152">
                  <c:v>68.0</c:v>
                </c:pt>
                <c:pt idx="153">
                  <c:v>37.0</c:v>
                </c:pt>
                <c:pt idx="154">
                  <c:v>30.0</c:v>
                </c:pt>
                <c:pt idx="155">
                  <c:v>2.0</c:v>
                </c:pt>
                <c:pt idx="156">
                  <c:v>10.0</c:v>
                </c:pt>
                <c:pt idx="157">
                  <c:v>18.0</c:v>
                </c:pt>
                <c:pt idx="158">
                  <c:v>18.0</c:v>
                </c:pt>
                <c:pt idx="159">
                  <c:v>14.0</c:v>
                </c:pt>
                <c:pt idx="160">
                  <c:v>0.0</c:v>
                </c:pt>
                <c:pt idx="161">
                  <c:v>29.0</c:v>
                </c:pt>
                <c:pt idx="162">
                  <c:v>33.0</c:v>
                </c:pt>
                <c:pt idx="163">
                  <c:v>104.0</c:v>
                </c:pt>
                <c:pt idx="164">
                  <c:v>6.0</c:v>
                </c:pt>
                <c:pt idx="165">
                  <c:v>32.0</c:v>
                </c:pt>
                <c:pt idx="166">
                  <c:v>18.0</c:v>
                </c:pt>
                <c:pt idx="167">
                  <c:v>14.0</c:v>
                </c:pt>
                <c:pt idx="168">
                  <c:v>4.0</c:v>
                </c:pt>
                <c:pt idx="169">
                  <c:v>20.0</c:v>
                </c:pt>
                <c:pt idx="170">
                  <c:v>5.0</c:v>
                </c:pt>
                <c:pt idx="171">
                  <c:v>24.0</c:v>
                </c:pt>
                <c:pt idx="172">
                  <c:v>1.0</c:v>
                </c:pt>
                <c:pt idx="173">
                  <c:v>18.0</c:v>
                </c:pt>
                <c:pt idx="174">
                  <c:v>25.0</c:v>
                </c:pt>
                <c:pt idx="175">
                  <c:v>10.0</c:v>
                </c:pt>
                <c:pt idx="176">
                  <c:v>5.0</c:v>
                </c:pt>
                <c:pt idx="177">
                  <c:v>4.0</c:v>
                </c:pt>
                <c:pt idx="178">
                  <c:v>6.0</c:v>
                </c:pt>
                <c:pt idx="179">
                  <c:v>17.0</c:v>
                </c:pt>
                <c:pt idx="180">
                  <c:v>20.0</c:v>
                </c:pt>
                <c:pt idx="181">
                  <c:v>14.0</c:v>
                </c:pt>
                <c:pt idx="182">
                  <c:v>0.0</c:v>
                </c:pt>
                <c:pt idx="183">
                  <c:v>0.0</c:v>
                </c:pt>
                <c:pt idx="184">
                  <c:v>1.0</c:v>
                </c:pt>
                <c:pt idx="185">
                  <c:v>3.0</c:v>
                </c:pt>
                <c:pt idx="186">
                  <c:v>6.0</c:v>
                </c:pt>
                <c:pt idx="187">
                  <c:v>9.0</c:v>
                </c:pt>
                <c:pt idx="188">
                  <c:v>0.0</c:v>
                </c:pt>
                <c:pt idx="189">
                  <c:v>45.0</c:v>
                </c:pt>
                <c:pt idx="190">
                  <c:v>0.0</c:v>
                </c:pt>
                <c:pt idx="191">
                  <c:v>0.0</c:v>
                </c:pt>
                <c:pt idx="192">
                  <c:v>0.0</c:v>
                </c:pt>
                <c:pt idx="193">
                  <c:v>62.0</c:v>
                </c:pt>
                <c:pt idx="194">
                  <c:v>6.0</c:v>
                </c:pt>
                <c:pt idx="195">
                  <c:v>3.0</c:v>
                </c:pt>
                <c:pt idx="196">
                  <c:v>10.0</c:v>
                </c:pt>
                <c:pt idx="197">
                  <c:v>23.0</c:v>
                </c:pt>
                <c:pt idx="198">
                  <c:v>24.0</c:v>
                </c:pt>
                <c:pt idx="199">
                  <c:v>0.0</c:v>
                </c:pt>
                <c:pt idx="200">
                  <c:v>57.0</c:v>
                </c:pt>
                <c:pt idx="201">
                  <c:v>20.0</c:v>
                </c:pt>
                <c:pt idx="202">
                  <c:v>0.0</c:v>
                </c:pt>
                <c:pt idx="203">
                  <c:v>21.0</c:v>
                </c:pt>
                <c:pt idx="204">
                  <c:v>0.0</c:v>
                </c:pt>
                <c:pt idx="205">
                  <c:v>1.0</c:v>
                </c:pt>
                <c:pt idx="206">
                  <c:v>7.0</c:v>
                </c:pt>
                <c:pt idx="207">
                  <c:v>21.0</c:v>
                </c:pt>
                <c:pt idx="208">
                  <c:v>36.0</c:v>
                </c:pt>
                <c:pt idx="209">
                  <c:v>5.0</c:v>
                </c:pt>
                <c:pt idx="210">
                  <c:v>0.0</c:v>
                </c:pt>
                <c:pt idx="211">
                  <c:v>4.0</c:v>
                </c:pt>
                <c:pt idx="212">
                  <c:v>0.0</c:v>
                </c:pt>
                <c:pt idx="213">
                  <c:v>11.0</c:v>
                </c:pt>
                <c:pt idx="214">
                  <c:v>18.0</c:v>
                </c:pt>
                <c:pt idx="215">
                  <c:v>21.0</c:v>
                </c:pt>
                <c:pt idx="216">
                  <c:v>2.0</c:v>
                </c:pt>
                <c:pt idx="217">
                  <c:v>16.0</c:v>
                </c:pt>
                <c:pt idx="218">
                  <c:v>1.0</c:v>
                </c:pt>
                <c:pt idx="219">
                  <c:v>9.0</c:v>
                </c:pt>
                <c:pt idx="220">
                  <c:v>34.0</c:v>
                </c:pt>
                <c:pt idx="221">
                  <c:v>6.0</c:v>
                </c:pt>
                <c:pt idx="222">
                  <c:v>22.0</c:v>
                </c:pt>
                <c:pt idx="223">
                  <c:v>0.0</c:v>
                </c:pt>
                <c:pt idx="224">
                  <c:v>14.0</c:v>
                </c:pt>
                <c:pt idx="225">
                  <c:v>1.0</c:v>
                </c:pt>
                <c:pt idx="226">
                  <c:v>11.0</c:v>
                </c:pt>
                <c:pt idx="227">
                  <c:v>3.0</c:v>
                </c:pt>
                <c:pt idx="228">
                  <c:v>43.0</c:v>
                </c:pt>
                <c:pt idx="229">
                  <c:v>18.0</c:v>
                </c:pt>
                <c:pt idx="230">
                  <c:v>0.0</c:v>
                </c:pt>
                <c:pt idx="231">
                  <c:v>6.0</c:v>
                </c:pt>
                <c:pt idx="232">
                  <c:v>8.0</c:v>
                </c:pt>
                <c:pt idx="233">
                  <c:v>0.0</c:v>
                </c:pt>
                <c:pt idx="234">
                  <c:v>1.0</c:v>
                </c:pt>
                <c:pt idx="235">
                  <c:v>2.0</c:v>
                </c:pt>
                <c:pt idx="236">
                  <c:v>22.0</c:v>
                </c:pt>
                <c:pt idx="237">
                  <c:v>15.0</c:v>
                </c:pt>
                <c:pt idx="238">
                  <c:v>63.0</c:v>
                </c:pt>
                <c:pt idx="239">
                  <c:v>0.0</c:v>
                </c:pt>
                <c:pt idx="240">
                  <c:v>0.0</c:v>
                </c:pt>
                <c:pt idx="241">
                  <c:v>6.0</c:v>
                </c:pt>
                <c:pt idx="242">
                  <c:v>5.0</c:v>
                </c:pt>
                <c:pt idx="243">
                  <c:v>14.0</c:v>
                </c:pt>
                <c:pt idx="244">
                  <c:v>14.0</c:v>
                </c:pt>
                <c:pt idx="245">
                  <c:v>6.0</c:v>
                </c:pt>
                <c:pt idx="246">
                  <c:v>9.0</c:v>
                </c:pt>
                <c:pt idx="247">
                  <c:v>8.0</c:v>
                </c:pt>
                <c:pt idx="248">
                  <c:v>62.0</c:v>
                </c:pt>
                <c:pt idx="249">
                  <c:v>0.0</c:v>
                </c:pt>
                <c:pt idx="250">
                  <c:v>6.0</c:v>
                </c:pt>
                <c:pt idx="251">
                  <c:v>10.0</c:v>
                </c:pt>
                <c:pt idx="252">
                  <c:v>6.0</c:v>
                </c:pt>
                <c:pt idx="253">
                  <c:v>1.0</c:v>
                </c:pt>
                <c:pt idx="254">
                  <c:v>8.0</c:v>
                </c:pt>
                <c:pt idx="255">
                  <c:v>18.0</c:v>
                </c:pt>
                <c:pt idx="256">
                  <c:v>0.0</c:v>
                </c:pt>
                <c:pt idx="257">
                  <c:v>21.0</c:v>
                </c:pt>
                <c:pt idx="258">
                  <c:v>0.0</c:v>
                </c:pt>
                <c:pt idx="259">
                  <c:v>44.0</c:v>
                </c:pt>
                <c:pt idx="260">
                  <c:v>0.0</c:v>
                </c:pt>
                <c:pt idx="261">
                  <c:v>44.0</c:v>
                </c:pt>
                <c:pt idx="262">
                  <c:v>20.0</c:v>
                </c:pt>
                <c:pt idx="263">
                  <c:v>3.0</c:v>
                </c:pt>
                <c:pt idx="264">
                  <c:v>6.0</c:v>
                </c:pt>
                <c:pt idx="265">
                  <c:v>1.0</c:v>
                </c:pt>
                <c:pt idx="266">
                  <c:v>16.0</c:v>
                </c:pt>
                <c:pt idx="267">
                  <c:v>15.0</c:v>
                </c:pt>
                <c:pt idx="268">
                  <c:v>22.0</c:v>
                </c:pt>
                <c:pt idx="269">
                  <c:v>8.0</c:v>
                </c:pt>
                <c:pt idx="270">
                  <c:v>29.0</c:v>
                </c:pt>
                <c:pt idx="271">
                  <c:v>46.0</c:v>
                </c:pt>
                <c:pt idx="272">
                  <c:v>59.0</c:v>
                </c:pt>
                <c:pt idx="273">
                  <c:v>10.0</c:v>
                </c:pt>
                <c:pt idx="274">
                  <c:v>18.0</c:v>
                </c:pt>
                <c:pt idx="275">
                  <c:v>0.0</c:v>
                </c:pt>
                <c:pt idx="276">
                  <c:v>7.0</c:v>
                </c:pt>
                <c:pt idx="277">
                  <c:v>1.0</c:v>
                </c:pt>
                <c:pt idx="278">
                  <c:v>0.0</c:v>
                </c:pt>
                <c:pt idx="279">
                  <c:v>8.0</c:v>
                </c:pt>
                <c:pt idx="280">
                  <c:v>11.0</c:v>
                </c:pt>
                <c:pt idx="281">
                  <c:v>41.0</c:v>
                </c:pt>
                <c:pt idx="282">
                  <c:v>18.0</c:v>
                </c:pt>
                <c:pt idx="283">
                  <c:v>4.0</c:v>
                </c:pt>
                <c:pt idx="284">
                  <c:v>3.0</c:v>
                </c:pt>
                <c:pt idx="285">
                  <c:v>56.0</c:v>
                </c:pt>
                <c:pt idx="286">
                  <c:v>21.0</c:v>
                </c:pt>
                <c:pt idx="287">
                  <c:v>0.0</c:v>
                </c:pt>
                <c:pt idx="288">
                  <c:v>0.0</c:v>
                </c:pt>
                <c:pt idx="289">
                  <c:v>98.0</c:v>
                </c:pt>
                <c:pt idx="290">
                  <c:v>0.0</c:v>
                </c:pt>
                <c:pt idx="291">
                  <c:v>7.0</c:v>
                </c:pt>
                <c:pt idx="292">
                  <c:v>22.0</c:v>
                </c:pt>
                <c:pt idx="293">
                  <c:v>23.0</c:v>
                </c:pt>
                <c:pt idx="294">
                  <c:v>0.0</c:v>
                </c:pt>
                <c:pt idx="295">
                  <c:v>10.0</c:v>
                </c:pt>
                <c:pt idx="296">
                  <c:v>31.0</c:v>
                </c:pt>
                <c:pt idx="297">
                  <c:v>0.0</c:v>
                </c:pt>
                <c:pt idx="298">
                  <c:v>4.0</c:v>
                </c:pt>
                <c:pt idx="299">
                  <c:v>0.0</c:v>
                </c:pt>
                <c:pt idx="300">
                  <c:v>2.0</c:v>
                </c:pt>
                <c:pt idx="301">
                  <c:v>17.0</c:v>
                </c:pt>
                <c:pt idx="302">
                  <c:v>10.0</c:v>
                </c:pt>
                <c:pt idx="303">
                  <c:v>24.0</c:v>
                </c:pt>
                <c:pt idx="304">
                  <c:v>2.0</c:v>
                </c:pt>
                <c:pt idx="305">
                  <c:v>4.0</c:v>
                </c:pt>
                <c:pt idx="306">
                  <c:v>16.0</c:v>
                </c:pt>
                <c:pt idx="307">
                  <c:v>42.0</c:v>
                </c:pt>
                <c:pt idx="308">
                  <c:v>18.0</c:v>
                </c:pt>
                <c:pt idx="309">
                  <c:v>3.0</c:v>
                </c:pt>
                <c:pt idx="310">
                  <c:v>18.0</c:v>
                </c:pt>
                <c:pt idx="311">
                  <c:v>1.0</c:v>
                </c:pt>
                <c:pt idx="312">
                  <c:v>16.0</c:v>
                </c:pt>
                <c:pt idx="313">
                  <c:v>33.0</c:v>
                </c:pt>
                <c:pt idx="314">
                  <c:v>9.0</c:v>
                </c:pt>
                <c:pt idx="315">
                  <c:v>4.0</c:v>
                </c:pt>
                <c:pt idx="316">
                  <c:v>76.0</c:v>
                </c:pt>
                <c:pt idx="317">
                  <c:v>13.0</c:v>
                </c:pt>
                <c:pt idx="318">
                  <c:v>4.0</c:v>
                </c:pt>
                <c:pt idx="319">
                  <c:v>36.0</c:v>
                </c:pt>
                <c:pt idx="320">
                  <c:v>6.0</c:v>
                </c:pt>
                <c:pt idx="321">
                  <c:v>9.0</c:v>
                </c:pt>
                <c:pt idx="322">
                  <c:v>3.0</c:v>
                </c:pt>
                <c:pt idx="323">
                  <c:v>0.0</c:v>
                </c:pt>
                <c:pt idx="324">
                  <c:v>25.0</c:v>
                </c:pt>
                <c:pt idx="325">
                  <c:v>38.0</c:v>
                </c:pt>
                <c:pt idx="326">
                  <c:v>1.0</c:v>
                </c:pt>
                <c:pt idx="327">
                  <c:v>0.0</c:v>
                </c:pt>
                <c:pt idx="328">
                  <c:v>14.0</c:v>
                </c:pt>
                <c:pt idx="329">
                  <c:v>17.0</c:v>
                </c:pt>
                <c:pt idx="330">
                  <c:v>0.0</c:v>
                </c:pt>
                <c:pt idx="331">
                  <c:v>39.0</c:v>
                </c:pt>
                <c:pt idx="332">
                  <c:v>1.0</c:v>
                </c:pt>
                <c:pt idx="333">
                  <c:v>27.0</c:v>
                </c:pt>
                <c:pt idx="334">
                  <c:v>7.0</c:v>
                </c:pt>
                <c:pt idx="335">
                  <c:v>21.0</c:v>
                </c:pt>
                <c:pt idx="336">
                  <c:v>0.0</c:v>
                </c:pt>
                <c:pt idx="337">
                  <c:v>24.0</c:v>
                </c:pt>
                <c:pt idx="338">
                  <c:v>0.0</c:v>
                </c:pt>
                <c:pt idx="339">
                  <c:v>21.0</c:v>
                </c:pt>
                <c:pt idx="340">
                  <c:v>32.0</c:v>
                </c:pt>
                <c:pt idx="341">
                  <c:v>21.0</c:v>
                </c:pt>
                <c:pt idx="342">
                  <c:v>2.0</c:v>
                </c:pt>
                <c:pt idx="343">
                  <c:v>11.0</c:v>
                </c:pt>
                <c:pt idx="344">
                  <c:v>23.0</c:v>
                </c:pt>
                <c:pt idx="345">
                  <c:v>21.0</c:v>
                </c:pt>
                <c:pt idx="346">
                  <c:v>36.0</c:v>
                </c:pt>
                <c:pt idx="347">
                  <c:v>0.0</c:v>
                </c:pt>
                <c:pt idx="348">
                  <c:v>21.0</c:v>
                </c:pt>
                <c:pt idx="349">
                  <c:v>0.0</c:v>
                </c:pt>
                <c:pt idx="350">
                  <c:v>2.0</c:v>
                </c:pt>
                <c:pt idx="351">
                  <c:v>0.0</c:v>
                </c:pt>
                <c:pt idx="352">
                  <c:v>32.0</c:v>
                </c:pt>
                <c:pt idx="353">
                  <c:v>10.0</c:v>
                </c:pt>
                <c:pt idx="354">
                  <c:v>40.0</c:v>
                </c:pt>
                <c:pt idx="355">
                  <c:v>48.0</c:v>
                </c:pt>
                <c:pt idx="356">
                  <c:v>4.0</c:v>
                </c:pt>
                <c:pt idx="357">
                  <c:v>3.0</c:v>
                </c:pt>
                <c:pt idx="358">
                  <c:v>4.0</c:v>
                </c:pt>
                <c:pt idx="359">
                  <c:v>1.0</c:v>
                </c:pt>
                <c:pt idx="360">
                  <c:v>34.0</c:v>
                </c:pt>
                <c:pt idx="361">
                  <c:v>21.0</c:v>
                </c:pt>
                <c:pt idx="362">
                  <c:v>3.0</c:v>
                </c:pt>
                <c:pt idx="363">
                  <c:v>44.0</c:v>
                </c:pt>
                <c:pt idx="364">
                  <c:v>21.0</c:v>
                </c:pt>
                <c:pt idx="365">
                  <c:v>6.0</c:v>
                </c:pt>
                <c:pt idx="366">
                  <c:v>3.0</c:v>
                </c:pt>
                <c:pt idx="367">
                  <c:v>9.0</c:v>
                </c:pt>
                <c:pt idx="368">
                  <c:v>22.0</c:v>
                </c:pt>
                <c:pt idx="369">
                  <c:v>12.0</c:v>
                </c:pt>
                <c:pt idx="370">
                  <c:v>23.0</c:v>
                </c:pt>
                <c:pt idx="371">
                  <c:v>6.0</c:v>
                </c:pt>
                <c:pt idx="372">
                  <c:v>81.0</c:v>
                </c:pt>
                <c:pt idx="373">
                  <c:v>15.0</c:v>
                </c:pt>
                <c:pt idx="374">
                  <c:v>32.0</c:v>
                </c:pt>
                <c:pt idx="375">
                  <c:v>4.0</c:v>
                </c:pt>
                <c:pt idx="376">
                  <c:v>34.0</c:v>
                </c:pt>
                <c:pt idx="377">
                  <c:v>13.0</c:v>
                </c:pt>
                <c:pt idx="378">
                  <c:v>0.0</c:v>
                </c:pt>
                <c:pt idx="379">
                  <c:v>4.0</c:v>
                </c:pt>
                <c:pt idx="380">
                  <c:v>42.0</c:v>
                </c:pt>
                <c:pt idx="381">
                  <c:v>39.0</c:v>
                </c:pt>
                <c:pt idx="382">
                  <c:v>43.0</c:v>
                </c:pt>
                <c:pt idx="383">
                  <c:v>0.0</c:v>
                </c:pt>
                <c:pt idx="384">
                  <c:v>4.0</c:v>
                </c:pt>
                <c:pt idx="385">
                  <c:v>8.0</c:v>
                </c:pt>
                <c:pt idx="386">
                  <c:v>26.0</c:v>
                </c:pt>
                <c:pt idx="387">
                  <c:v>12.0</c:v>
                </c:pt>
                <c:pt idx="388">
                  <c:v>7.0</c:v>
                </c:pt>
                <c:pt idx="389">
                  <c:v>4.0</c:v>
                </c:pt>
                <c:pt idx="390">
                  <c:v>37.0</c:v>
                </c:pt>
                <c:pt idx="391">
                  <c:v>7.0</c:v>
                </c:pt>
                <c:pt idx="392">
                  <c:v>66.0</c:v>
                </c:pt>
                <c:pt idx="393">
                  <c:v>2.0</c:v>
                </c:pt>
                <c:pt idx="394">
                  <c:v>1.0</c:v>
                </c:pt>
                <c:pt idx="395">
                  <c:v>40.0</c:v>
                </c:pt>
                <c:pt idx="396">
                  <c:v>0.0</c:v>
                </c:pt>
                <c:pt idx="397">
                  <c:v>76.0</c:v>
                </c:pt>
                <c:pt idx="398">
                  <c:v>34.0</c:v>
                </c:pt>
                <c:pt idx="399">
                  <c:v>0.0</c:v>
                </c:pt>
                <c:pt idx="400">
                  <c:v>9.0</c:v>
                </c:pt>
                <c:pt idx="401">
                  <c:v>21.0</c:v>
                </c:pt>
                <c:pt idx="402">
                  <c:v>9.0</c:v>
                </c:pt>
                <c:pt idx="403">
                  <c:v>0.0</c:v>
                </c:pt>
                <c:pt idx="404">
                  <c:v>15.0</c:v>
                </c:pt>
                <c:pt idx="405">
                  <c:v>4.0</c:v>
                </c:pt>
                <c:pt idx="406">
                  <c:v>13.0</c:v>
                </c:pt>
                <c:pt idx="407">
                  <c:v>6.0</c:v>
                </c:pt>
                <c:pt idx="408">
                  <c:v>12.0</c:v>
                </c:pt>
                <c:pt idx="409">
                  <c:v>50.0</c:v>
                </c:pt>
                <c:pt idx="410">
                  <c:v>22.0</c:v>
                </c:pt>
                <c:pt idx="411">
                  <c:v>0.0</c:v>
                </c:pt>
                <c:pt idx="412">
                  <c:v>7.0</c:v>
                </c:pt>
                <c:pt idx="413">
                  <c:v>9.0</c:v>
                </c:pt>
                <c:pt idx="414">
                  <c:v>3.0</c:v>
                </c:pt>
                <c:pt idx="415">
                  <c:v>39.0</c:v>
                </c:pt>
                <c:pt idx="416">
                  <c:v>6.0</c:v>
                </c:pt>
                <c:pt idx="417">
                  <c:v>8.0</c:v>
                </c:pt>
                <c:pt idx="418">
                  <c:v>34.0</c:v>
                </c:pt>
                <c:pt idx="419">
                  <c:v>95.0</c:v>
                </c:pt>
                <c:pt idx="420">
                  <c:v>17.0</c:v>
                </c:pt>
                <c:pt idx="421">
                  <c:v>22.0</c:v>
                </c:pt>
                <c:pt idx="422">
                  <c:v>47.0</c:v>
                </c:pt>
                <c:pt idx="423">
                  <c:v>88.0</c:v>
                </c:pt>
                <c:pt idx="424">
                  <c:v>40.0</c:v>
                </c:pt>
                <c:pt idx="425">
                  <c:v>34.0</c:v>
                </c:pt>
                <c:pt idx="426">
                  <c:v>4.0</c:v>
                </c:pt>
                <c:pt idx="427">
                  <c:v>0.0</c:v>
                </c:pt>
                <c:pt idx="428">
                  <c:v>36.0</c:v>
                </c:pt>
                <c:pt idx="429">
                  <c:v>20.0</c:v>
                </c:pt>
                <c:pt idx="430">
                  <c:v>11.0</c:v>
                </c:pt>
                <c:pt idx="431">
                  <c:v>2.0</c:v>
                </c:pt>
                <c:pt idx="432">
                  <c:v>12.0</c:v>
                </c:pt>
                <c:pt idx="433">
                  <c:v>0.0</c:v>
                </c:pt>
                <c:pt idx="434">
                  <c:v>22.0</c:v>
                </c:pt>
                <c:pt idx="435">
                  <c:v>21.0</c:v>
                </c:pt>
                <c:pt idx="436">
                  <c:v>0.0</c:v>
                </c:pt>
                <c:pt idx="437">
                  <c:v>0.0</c:v>
                </c:pt>
                <c:pt idx="438">
                  <c:v>0.0</c:v>
                </c:pt>
                <c:pt idx="439">
                  <c:v>6.0</c:v>
                </c:pt>
                <c:pt idx="440">
                  <c:v>5.0</c:v>
                </c:pt>
                <c:pt idx="441">
                  <c:v>40.0</c:v>
                </c:pt>
                <c:pt idx="442">
                  <c:v>0.0</c:v>
                </c:pt>
                <c:pt idx="443">
                  <c:v>81.0</c:v>
                </c:pt>
                <c:pt idx="444">
                  <c:v>27.0</c:v>
                </c:pt>
                <c:pt idx="445">
                  <c:v>17.0</c:v>
                </c:pt>
                <c:pt idx="446">
                  <c:v>1.0</c:v>
                </c:pt>
                <c:pt idx="447">
                  <c:v>14.0</c:v>
                </c:pt>
                <c:pt idx="448">
                  <c:v>7.0</c:v>
                </c:pt>
                <c:pt idx="449">
                  <c:v>0.0</c:v>
                </c:pt>
                <c:pt idx="450">
                  <c:v>18.0</c:v>
                </c:pt>
                <c:pt idx="451">
                  <c:v>3.0</c:v>
                </c:pt>
                <c:pt idx="452">
                  <c:v>2.0</c:v>
                </c:pt>
                <c:pt idx="453">
                  <c:v>8.0</c:v>
                </c:pt>
                <c:pt idx="454">
                  <c:v>6.0</c:v>
                </c:pt>
                <c:pt idx="455">
                  <c:v>13.0</c:v>
                </c:pt>
                <c:pt idx="456">
                  <c:v>0.0</c:v>
                </c:pt>
                <c:pt idx="457">
                  <c:v>26.0</c:v>
                </c:pt>
                <c:pt idx="458">
                  <c:v>22.0</c:v>
                </c:pt>
                <c:pt idx="459">
                  <c:v>3.0</c:v>
                </c:pt>
                <c:pt idx="460">
                  <c:v>27.0</c:v>
                </c:pt>
                <c:pt idx="461">
                  <c:v>23.0</c:v>
                </c:pt>
                <c:pt idx="462">
                  <c:v>26.0</c:v>
                </c:pt>
                <c:pt idx="463">
                  <c:v>8.0</c:v>
                </c:pt>
                <c:pt idx="464">
                  <c:v>4.0</c:v>
                </c:pt>
                <c:pt idx="465">
                  <c:v>0.0</c:v>
                </c:pt>
                <c:pt idx="466">
                  <c:v>12.0</c:v>
                </c:pt>
                <c:pt idx="467">
                  <c:v>1.0</c:v>
                </c:pt>
                <c:pt idx="468">
                  <c:v>113.0</c:v>
                </c:pt>
                <c:pt idx="469">
                  <c:v>37.0</c:v>
                </c:pt>
                <c:pt idx="470">
                  <c:v>45.0</c:v>
                </c:pt>
                <c:pt idx="471">
                  <c:v>25.0</c:v>
                </c:pt>
                <c:pt idx="472">
                  <c:v>55.0</c:v>
                </c:pt>
                <c:pt idx="473">
                  <c:v>0.0</c:v>
                </c:pt>
                <c:pt idx="474">
                  <c:v>34.0</c:v>
                </c:pt>
                <c:pt idx="475">
                  <c:v>3.0</c:v>
                </c:pt>
                <c:pt idx="476">
                  <c:v>0.0</c:v>
                </c:pt>
                <c:pt idx="477">
                  <c:v>22.0</c:v>
                </c:pt>
                <c:pt idx="478">
                  <c:v>22.0</c:v>
                </c:pt>
                <c:pt idx="479">
                  <c:v>45.0</c:v>
                </c:pt>
                <c:pt idx="480">
                  <c:v>109.0</c:v>
                </c:pt>
                <c:pt idx="481">
                  <c:v>1.0</c:v>
                </c:pt>
                <c:pt idx="482">
                  <c:v>3.0</c:v>
                </c:pt>
                <c:pt idx="483">
                  <c:v>22.0</c:v>
                </c:pt>
                <c:pt idx="484">
                  <c:v>13.0</c:v>
                </c:pt>
                <c:pt idx="485">
                  <c:v>17.0</c:v>
                </c:pt>
                <c:pt idx="486">
                  <c:v>33.0</c:v>
                </c:pt>
                <c:pt idx="487">
                  <c:v>0.0</c:v>
                </c:pt>
                <c:pt idx="488">
                  <c:v>56.0</c:v>
                </c:pt>
                <c:pt idx="489">
                  <c:v>28.0</c:v>
                </c:pt>
                <c:pt idx="490">
                  <c:v>30.0</c:v>
                </c:pt>
                <c:pt idx="491">
                  <c:v>20.0</c:v>
                </c:pt>
                <c:pt idx="492">
                  <c:v>179.0</c:v>
                </c:pt>
                <c:pt idx="493">
                  <c:v>32.0</c:v>
                </c:pt>
                <c:pt idx="494">
                  <c:v>14.0</c:v>
                </c:pt>
                <c:pt idx="495">
                  <c:v>10.0</c:v>
                </c:pt>
                <c:pt idx="496">
                  <c:v>8.0</c:v>
                </c:pt>
                <c:pt idx="497">
                  <c:v>4.0</c:v>
                </c:pt>
                <c:pt idx="498">
                  <c:v>18.0</c:v>
                </c:pt>
                <c:pt idx="499">
                  <c:v>0.0</c:v>
                </c:pt>
              </c:numCache>
            </c:numRef>
          </c:yVal>
          <c:smooth val="0"/>
        </c:ser>
        <c:ser>
          <c:idx val="1"/>
          <c:order val="1"/>
          <c:tx>
            <c:v>Random</c:v>
          </c:tx>
          <c:spPr>
            <a:ln w="25400" cap="rnd">
              <a:noFill/>
              <a:round/>
            </a:ln>
            <a:effectLst/>
          </c:spPr>
          <c:marker>
            <c:symbol val="circle"/>
            <c:size val="3"/>
            <c:spPr>
              <a:solidFill>
                <a:srgbClr val="00B050"/>
              </a:solidFill>
              <a:ln w="9525">
                <a:solidFill>
                  <a:srgbClr val="00B050"/>
                </a:solidFill>
              </a:ln>
              <a:effectLst/>
            </c:spPr>
          </c:marker>
          <c:xVal>
            <c:numRef>
              <c:f>'scatterplot-fpd-no-adblocker'!$A$502:$A$1001</c:f>
              <c:numCache>
                <c:formatCode>General</c:formatCode>
                <c:ptCount val="500"/>
                <c:pt idx="0">
                  <c:v>501.0</c:v>
                </c:pt>
                <c:pt idx="1">
                  <c:v>502.0</c:v>
                </c:pt>
                <c:pt idx="2">
                  <c:v>503.0</c:v>
                </c:pt>
                <c:pt idx="3">
                  <c:v>504.0</c:v>
                </c:pt>
                <c:pt idx="4">
                  <c:v>505.0</c:v>
                </c:pt>
                <c:pt idx="5">
                  <c:v>506.0</c:v>
                </c:pt>
                <c:pt idx="6">
                  <c:v>507.0</c:v>
                </c:pt>
                <c:pt idx="7">
                  <c:v>508.0</c:v>
                </c:pt>
                <c:pt idx="8">
                  <c:v>509.0</c:v>
                </c:pt>
                <c:pt idx="9">
                  <c:v>510.0</c:v>
                </c:pt>
                <c:pt idx="10">
                  <c:v>511.0</c:v>
                </c:pt>
                <c:pt idx="11">
                  <c:v>512.0</c:v>
                </c:pt>
                <c:pt idx="12">
                  <c:v>513.0</c:v>
                </c:pt>
                <c:pt idx="13">
                  <c:v>514.0</c:v>
                </c:pt>
                <c:pt idx="14">
                  <c:v>515.0</c:v>
                </c:pt>
                <c:pt idx="15">
                  <c:v>516.0</c:v>
                </c:pt>
                <c:pt idx="16">
                  <c:v>517.0</c:v>
                </c:pt>
                <c:pt idx="17">
                  <c:v>518.0</c:v>
                </c:pt>
                <c:pt idx="18">
                  <c:v>519.0</c:v>
                </c:pt>
                <c:pt idx="19">
                  <c:v>520.0</c:v>
                </c:pt>
                <c:pt idx="20">
                  <c:v>521.0</c:v>
                </c:pt>
                <c:pt idx="21">
                  <c:v>522.0</c:v>
                </c:pt>
                <c:pt idx="22">
                  <c:v>523.0</c:v>
                </c:pt>
                <c:pt idx="23">
                  <c:v>524.0</c:v>
                </c:pt>
                <c:pt idx="24">
                  <c:v>525.0</c:v>
                </c:pt>
                <c:pt idx="25">
                  <c:v>526.0</c:v>
                </c:pt>
                <c:pt idx="26">
                  <c:v>527.0</c:v>
                </c:pt>
                <c:pt idx="27">
                  <c:v>528.0</c:v>
                </c:pt>
                <c:pt idx="28">
                  <c:v>529.0</c:v>
                </c:pt>
                <c:pt idx="29">
                  <c:v>530.0</c:v>
                </c:pt>
                <c:pt idx="30">
                  <c:v>531.0</c:v>
                </c:pt>
                <c:pt idx="31">
                  <c:v>532.0</c:v>
                </c:pt>
                <c:pt idx="32">
                  <c:v>533.0</c:v>
                </c:pt>
                <c:pt idx="33">
                  <c:v>534.0</c:v>
                </c:pt>
                <c:pt idx="34">
                  <c:v>535.0</c:v>
                </c:pt>
                <c:pt idx="35">
                  <c:v>536.0</c:v>
                </c:pt>
                <c:pt idx="36">
                  <c:v>537.0</c:v>
                </c:pt>
                <c:pt idx="37">
                  <c:v>538.0</c:v>
                </c:pt>
                <c:pt idx="38">
                  <c:v>539.0</c:v>
                </c:pt>
                <c:pt idx="39">
                  <c:v>540.0</c:v>
                </c:pt>
                <c:pt idx="40">
                  <c:v>541.0</c:v>
                </c:pt>
                <c:pt idx="41">
                  <c:v>542.0</c:v>
                </c:pt>
                <c:pt idx="42">
                  <c:v>543.0</c:v>
                </c:pt>
                <c:pt idx="43">
                  <c:v>544.0</c:v>
                </c:pt>
                <c:pt idx="44">
                  <c:v>545.0</c:v>
                </c:pt>
                <c:pt idx="45">
                  <c:v>546.0</c:v>
                </c:pt>
                <c:pt idx="46">
                  <c:v>547.0</c:v>
                </c:pt>
                <c:pt idx="47">
                  <c:v>548.0</c:v>
                </c:pt>
                <c:pt idx="48">
                  <c:v>549.0</c:v>
                </c:pt>
                <c:pt idx="49">
                  <c:v>550.0</c:v>
                </c:pt>
                <c:pt idx="50">
                  <c:v>551.0</c:v>
                </c:pt>
                <c:pt idx="51">
                  <c:v>552.0</c:v>
                </c:pt>
                <c:pt idx="52">
                  <c:v>553.0</c:v>
                </c:pt>
                <c:pt idx="53">
                  <c:v>554.0</c:v>
                </c:pt>
                <c:pt idx="54">
                  <c:v>555.0</c:v>
                </c:pt>
                <c:pt idx="55">
                  <c:v>556.0</c:v>
                </c:pt>
                <c:pt idx="56">
                  <c:v>557.0</c:v>
                </c:pt>
                <c:pt idx="57">
                  <c:v>558.0</c:v>
                </c:pt>
                <c:pt idx="58">
                  <c:v>559.0</c:v>
                </c:pt>
                <c:pt idx="59">
                  <c:v>560.0</c:v>
                </c:pt>
                <c:pt idx="60">
                  <c:v>561.0</c:v>
                </c:pt>
                <c:pt idx="61">
                  <c:v>562.0</c:v>
                </c:pt>
                <c:pt idx="62">
                  <c:v>563.0</c:v>
                </c:pt>
                <c:pt idx="63">
                  <c:v>564.0</c:v>
                </c:pt>
                <c:pt idx="64">
                  <c:v>565.0</c:v>
                </c:pt>
                <c:pt idx="65">
                  <c:v>566.0</c:v>
                </c:pt>
                <c:pt idx="66">
                  <c:v>567.0</c:v>
                </c:pt>
                <c:pt idx="67">
                  <c:v>568.0</c:v>
                </c:pt>
                <c:pt idx="68">
                  <c:v>569.0</c:v>
                </c:pt>
                <c:pt idx="69">
                  <c:v>570.0</c:v>
                </c:pt>
                <c:pt idx="70">
                  <c:v>571.0</c:v>
                </c:pt>
                <c:pt idx="71">
                  <c:v>572.0</c:v>
                </c:pt>
                <c:pt idx="72">
                  <c:v>573.0</c:v>
                </c:pt>
                <c:pt idx="73">
                  <c:v>574.0</c:v>
                </c:pt>
                <c:pt idx="74">
                  <c:v>575.0</c:v>
                </c:pt>
                <c:pt idx="75">
                  <c:v>576.0</c:v>
                </c:pt>
                <c:pt idx="76">
                  <c:v>577.0</c:v>
                </c:pt>
                <c:pt idx="77">
                  <c:v>578.0</c:v>
                </c:pt>
                <c:pt idx="78">
                  <c:v>579.0</c:v>
                </c:pt>
                <c:pt idx="79">
                  <c:v>580.0</c:v>
                </c:pt>
                <c:pt idx="80">
                  <c:v>581.0</c:v>
                </c:pt>
                <c:pt idx="81">
                  <c:v>582.0</c:v>
                </c:pt>
                <c:pt idx="82">
                  <c:v>583.0</c:v>
                </c:pt>
                <c:pt idx="83">
                  <c:v>584.0</c:v>
                </c:pt>
                <c:pt idx="84">
                  <c:v>585.0</c:v>
                </c:pt>
                <c:pt idx="85">
                  <c:v>586.0</c:v>
                </c:pt>
                <c:pt idx="86">
                  <c:v>587.0</c:v>
                </c:pt>
                <c:pt idx="87">
                  <c:v>588.0</c:v>
                </c:pt>
                <c:pt idx="88">
                  <c:v>589.0</c:v>
                </c:pt>
                <c:pt idx="89">
                  <c:v>590.0</c:v>
                </c:pt>
                <c:pt idx="90">
                  <c:v>591.0</c:v>
                </c:pt>
                <c:pt idx="91">
                  <c:v>592.0</c:v>
                </c:pt>
                <c:pt idx="92">
                  <c:v>593.0</c:v>
                </c:pt>
                <c:pt idx="93">
                  <c:v>594.0</c:v>
                </c:pt>
                <c:pt idx="94">
                  <c:v>595.0</c:v>
                </c:pt>
                <c:pt idx="95">
                  <c:v>596.0</c:v>
                </c:pt>
                <c:pt idx="96">
                  <c:v>597.0</c:v>
                </c:pt>
                <c:pt idx="97">
                  <c:v>598.0</c:v>
                </c:pt>
                <c:pt idx="98">
                  <c:v>599.0</c:v>
                </c:pt>
                <c:pt idx="99">
                  <c:v>600.0</c:v>
                </c:pt>
                <c:pt idx="100">
                  <c:v>601.0</c:v>
                </c:pt>
                <c:pt idx="101">
                  <c:v>602.0</c:v>
                </c:pt>
                <c:pt idx="102">
                  <c:v>603.0</c:v>
                </c:pt>
                <c:pt idx="103">
                  <c:v>604.0</c:v>
                </c:pt>
                <c:pt idx="104">
                  <c:v>605.0</c:v>
                </c:pt>
                <c:pt idx="105">
                  <c:v>606.0</c:v>
                </c:pt>
                <c:pt idx="106">
                  <c:v>607.0</c:v>
                </c:pt>
                <c:pt idx="107">
                  <c:v>608.0</c:v>
                </c:pt>
                <c:pt idx="108">
                  <c:v>609.0</c:v>
                </c:pt>
                <c:pt idx="109">
                  <c:v>610.0</c:v>
                </c:pt>
                <c:pt idx="110">
                  <c:v>611.0</c:v>
                </c:pt>
                <c:pt idx="111">
                  <c:v>612.0</c:v>
                </c:pt>
                <c:pt idx="112">
                  <c:v>613.0</c:v>
                </c:pt>
                <c:pt idx="113">
                  <c:v>614.0</c:v>
                </c:pt>
                <c:pt idx="114">
                  <c:v>615.0</c:v>
                </c:pt>
                <c:pt idx="115">
                  <c:v>616.0</c:v>
                </c:pt>
                <c:pt idx="116">
                  <c:v>617.0</c:v>
                </c:pt>
                <c:pt idx="117">
                  <c:v>618.0</c:v>
                </c:pt>
                <c:pt idx="118">
                  <c:v>619.0</c:v>
                </c:pt>
                <c:pt idx="119">
                  <c:v>620.0</c:v>
                </c:pt>
                <c:pt idx="120">
                  <c:v>621.0</c:v>
                </c:pt>
                <c:pt idx="121">
                  <c:v>622.0</c:v>
                </c:pt>
                <c:pt idx="122">
                  <c:v>623.0</c:v>
                </c:pt>
                <c:pt idx="123">
                  <c:v>624.0</c:v>
                </c:pt>
                <c:pt idx="124">
                  <c:v>625.0</c:v>
                </c:pt>
                <c:pt idx="125">
                  <c:v>626.0</c:v>
                </c:pt>
                <c:pt idx="126">
                  <c:v>627.0</c:v>
                </c:pt>
                <c:pt idx="127">
                  <c:v>628.0</c:v>
                </c:pt>
                <c:pt idx="128">
                  <c:v>629.0</c:v>
                </c:pt>
                <c:pt idx="129">
                  <c:v>630.0</c:v>
                </c:pt>
                <c:pt idx="130">
                  <c:v>631.0</c:v>
                </c:pt>
                <c:pt idx="131">
                  <c:v>632.0</c:v>
                </c:pt>
                <c:pt idx="132">
                  <c:v>633.0</c:v>
                </c:pt>
                <c:pt idx="133">
                  <c:v>634.0</c:v>
                </c:pt>
                <c:pt idx="134">
                  <c:v>635.0</c:v>
                </c:pt>
                <c:pt idx="135">
                  <c:v>636.0</c:v>
                </c:pt>
                <c:pt idx="136">
                  <c:v>637.0</c:v>
                </c:pt>
                <c:pt idx="137">
                  <c:v>638.0</c:v>
                </c:pt>
                <c:pt idx="138">
                  <c:v>639.0</c:v>
                </c:pt>
                <c:pt idx="139">
                  <c:v>640.0</c:v>
                </c:pt>
                <c:pt idx="140">
                  <c:v>641.0</c:v>
                </c:pt>
                <c:pt idx="141">
                  <c:v>642.0</c:v>
                </c:pt>
                <c:pt idx="142">
                  <c:v>643.0</c:v>
                </c:pt>
                <c:pt idx="143">
                  <c:v>644.0</c:v>
                </c:pt>
                <c:pt idx="144">
                  <c:v>645.0</c:v>
                </c:pt>
                <c:pt idx="145">
                  <c:v>646.0</c:v>
                </c:pt>
                <c:pt idx="146">
                  <c:v>647.0</c:v>
                </c:pt>
                <c:pt idx="147">
                  <c:v>648.0</c:v>
                </c:pt>
                <c:pt idx="148">
                  <c:v>649.0</c:v>
                </c:pt>
                <c:pt idx="149">
                  <c:v>650.0</c:v>
                </c:pt>
                <c:pt idx="150">
                  <c:v>651.0</c:v>
                </c:pt>
                <c:pt idx="151">
                  <c:v>652.0</c:v>
                </c:pt>
                <c:pt idx="152">
                  <c:v>653.0</c:v>
                </c:pt>
                <c:pt idx="153">
                  <c:v>654.0</c:v>
                </c:pt>
                <c:pt idx="154">
                  <c:v>655.0</c:v>
                </c:pt>
                <c:pt idx="155">
                  <c:v>656.0</c:v>
                </c:pt>
                <c:pt idx="156">
                  <c:v>657.0</c:v>
                </c:pt>
                <c:pt idx="157">
                  <c:v>658.0</c:v>
                </c:pt>
                <c:pt idx="158">
                  <c:v>659.0</c:v>
                </c:pt>
                <c:pt idx="159">
                  <c:v>660.0</c:v>
                </c:pt>
                <c:pt idx="160">
                  <c:v>661.0</c:v>
                </c:pt>
                <c:pt idx="161">
                  <c:v>662.0</c:v>
                </c:pt>
                <c:pt idx="162">
                  <c:v>663.0</c:v>
                </c:pt>
                <c:pt idx="163">
                  <c:v>664.0</c:v>
                </c:pt>
                <c:pt idx="164">
                  <c:v>665.0</c:v>
                </c:pt>
                <c:pt idx="165">
                  <c:v>666.0</c:v>
                </c:pt>
                <c:pt idx="166">
                  <c:v>667.0</c:v>
                </c:pt>
                <c:pt idx="167">
                  <c:v>668.0</c:v>
                </c:pt>
                <c:pt idx="168">
                  <c:v>669.0</c:v>
                </c:pt>
                <c:pt idx="169">
                  <c:v>670.0</c:v>
                </c:pt>
                <c:pt idx="170">
                  <c:v>671.0</c:v>
                </c:pt>
                <c:pt idx="171">
                  <c:v>672.0</c:v>
                </c:pt>
                <c:pt idx="172">
                  <c:v>673.0</c:v>
                </c:pt>
                <c:pt idx="173">
                  <c:v>674.0</c:v>
                </c:pt>
                <c:pt idx="174">
                  <c:v>675.0</c:v>
                </c:pt>
                <c:pt idx="175">
                  <c:v>676.0</c:v>
                </c:pt>
                <c:pt idx="176">
                  <c:v>677.0</c:v>
                </c:pt>
                <c:pt idx="177">
                  <c:v>678.0</c:v>
                </c:pt>
                <c:pt idx="178">
                  <c:v>679.0</c:v>
                </c:pt>
                <c:pt idx="179">
                  <c:v>680.0</c:v>
                </c:pt>
                <c:pt idx="180">
                  <c:v>681.0</c:v>
                </c:pt>
                <c:pt idx="181">
                  <c:v>682.0</c:v>
                </c:pt>
                <c:pt idx="182">
                  <c:v>683.0</c:v>
                </c:pt>
                <c:pt idx="183">
                  <c:v>684.0</c:v>
                </c:pt>
                <c:pt idx="184">
                  <c:v>685.0</c:v>
                </c:pt>
                <c:pt idx="185">
                  <c:v>686.0</c:v>
                </c:pt>
                <c:pt idx="186">
                  <c:v>687.0</c:v>
                </c:pt>
                <c:pt idx="187">
                  <c:v>688.0</c:v>
                </c:pt>
                <c:pt idx="188">
                  <c:v>689.0</c:v>
                </c:pt>
                <c:pt idx="189">
                  <c:v>690.0</c:v>
                </c:pt>
                <c:pt idx="190">
                  <c:v>691.0</c:v>
                </c:pt>
                <c:pt idx="191">
                  <c:v>692.0</c:v>
                </c:pt>
                <c:pt idx="192">
                  <c:v>693.0</c:v>
                </c:pt>
                <c:pt idx="193">
                  <c:v>694.0</c:v>
                </c:pt>
                <c:pt idx="194">
                  <c:v>695.0</c:v>
                </c:pt>
                <c:pt idx="195">
                  <c:v>696.0</c:v>
                </c:pt>
                <c:pt idx="196">
                  <c:v>697.0</c:v>
                </c:pt>
                <c:pt idx="197">
                  <c:v>698.0</c:v>
                </c:pt>
                <c:pt idx="198">
                  <c:v>699.0</c:v>
                </c:pt>
                <c:pt idx="199">
                  <c:v>700.0</c:v>
                </c:pt>
                <c:pt idx="200">
                  <c:v>701.0</c:v>
                </c:pt>
                <c:pt idx="201">
                  <c:v>702.0</c:v>
                </c:pt>
                <c:pt idx="202">
                  <c:v>703.0</c:v>
                </c:pt>
                <c:pt idx="203">
                  <c:v>704.0</c:v>
                </c:pt>
                <c:pt idx="204">
                  <c:v>705.0</c:v>
                </c:pt>
                <c:pt idx="205">
                  <c:v>706.0</c:v>
                </c:pt>
                <c:pt idx="206">
                  <c:v>707.0</c:v>
                </c:pt>
                <c:pt idx="207">
                  <c:v>708.0</c:v>
                </c:pt>
                <c:pt idx="208">
                  <c:v>709.0</c:v>
                </c:pt>
                <c:pt idx="209">
                  <c:v>710.0</c:v>
                </c:pt>
                <c:pt idx="210">
                  <c:v>711.0</c:v>
                </c:pt>
                <c:pt idx="211">
                  <c:v>712.0</c:v>
                </c:pt>
                <c:pt idx="212">
                  <c:v>713.0</c:v>
                </c:pt>
                <c:pt idx="213">
                  <c:v>714.0</c:v>
                </c:pt>
                <c:pt idx="214">
                  <c:v>715.0</c:v>
                </c:pt>
                <c:pt idx="215">
                  <c:v>716.0</c:v>
                </c:pt>
                <c:pt idx="216">
                  <c:v>717.0</c:v>
                </c:pt>
                <c:pt idx="217">
                  <c:v>718.0</c:v>
                </c:pt>
                <c:pt idx="218">
                  <c:v>719.0</c:v>
                </c:pt>
                <c:pt idx="219">
                  <c:v>720.0</c:v>
                </c:pt>
                <c:pt idx="220">
                  <c:v>721.0</c:v>
                </c:pt>
                <c:pt idx="221">
                  <c:v>722.0</c:v>
                </c:pt>
                <c:pt idx="222">
                  <c:v>723.0</c:v>
                </c:pt>
                <c:pt idx="223">
                  <c:v>724.0</c:v>
                </c:pt>
                <c:pt idx="224">
                  <c:v>725.0</c:v>
                </c:pt>
                <c:pt idx="225">
                  <c:v>726.0</c:v>
                </c:pt>
                <c:pt idx="226">
                  <c:v>727.0</c:v>
                </c:pt>
                <c:pt idx="227">
                  <c:v>728.0</c:v>
                </c:pt>
                <c:pt idx="228">
                  <c:v>729.0</c:v>
                </c:pt>
                <c:pt idx="229">
                  <c:v>730.0</c:v>
                </c:pt>
                <c:pt idx="230">
                  <c:v>731.0</c:v>
                </c:pt>
                <c:pt idx="231">
                  <c:v>732.0</c:v>
                </c:pt>
                <c:pt idx="232">
                  <c:v>733.0</c:v>
                </c:pt>
                <c:pt idx="233">
                  <c:v>734.0</c:v>
                </c:pt>
                <c:pt idx="234">
                  <c:v>735.0</c:v>
                </c:pt>
                <c:pt idx="235">
                  <c:v>736.0</c:v>
                </c:pt>
                <c:pt idx="236">
                  <c:v>737.0</c:v>
                </c:pt>
                <c:pt idx="237">
                  <c:v>738.0</c:v>
                </c:pt>
                <c:pt idx="238">
                  <c:v>739.0</c:v>
                </c:pt>
                <c:pt idx="239">
                  <c:v>740.0</c:v>
                </c:pt>
                <c:pt idx="240">
                  <c:v>741.0</c:v>
                </c:pt>
                <c:pt idx="241">
                  <c:v>742.0</c:v>
                </c:pt>
                <c:pt idx="242">
                  <c:v>743.0</c:v>
                </c:pt>
                <c:pt idx="243">
                  <c:v>744.0</c:v>
                </c:pt>
                <c:pt idx="244">
                  <c:v>745.0</c:v>
                </c:pt>
                <c:pt idx="245">
                  <c:v>746.0</c:v>
                </c:pt>
                <c:pt idx="246">
                  <c:v>747.0</c:v>
                </c:pt>
                <c:pt idx="247">
                  <c:v>748.0</c:v>
                </c:pt>
                <c:pt idx="248">
                  <c:v>749.0</c:v>
                </c:pt>
                <c:pt idx="249">
                  <c:v>750.0</c:v>
                </c:pt>
                <c:pt idx="250">
                  <c:v>751.0</c:v>
                </c:pt>
                <c:pt idx="251">
                  <c:v>752.0</c:v>
                </c:pt>
                <c:pt idx="252">
                  <c:v>753.0</c:v>
                </c:pt>
                <c:pt idx="253">
                  <c:v>754.0</c:v>
                </c:pt>
                <c:pt idx="254">
                  <c:v>755.0</c:v>
                </c:pt>
                <c:pt idx="255">
                  <c:v>756.0</c:v>
                </c:pt>
                <c:pt idx="256">
                  <c:v>757.0</c:v>
                </c:pt>
                <c:pt idx="257">
                  <c:v>758.0</c:v>
                </c:pt>
                <c:pt idx="258">
                  <c:v>759.0</c:v>
                </c:pt>
                <c:pt idx="259">
                  <c:v>760.0</c:v>
                </c:pt>
                <c:pt idx="260">
                  <c:v>761.0</c:v>
                </c:pt>
                <c:pt idx="261">
                  <c:v>762.0</c:v>
                </c:pt>
                <c:pt idx="262">
                  <c:v>763.0</c:v>
                </c:pt>
                <c:pt idx="263">
                  <c:v>764.0</c:v>
                </c:pt>
                <c:pt idx="264">
                  <c:v>765.0</c:v>
                </c:pt>
                <c:pt idx="265">
                  <c:v>766.0</c:v>
                </c:pt>
                <c:pt idx="266">
                  <c:v>767.0</c:v>
                </c:pt>
                <c:pt idx="267">
                  <c:v>768.0</c:v>
                </c:pt>
                <c:pt idx="268">
                  <c:v>769.0</c:v>
                </c:pt>
                <c:pt idx="269">
                  <c:v>770.0</c:v>
                </c:pt>
                <c:pt idx="270">
                  <c:v>771.0</c:v>
                </c:pt>
                <c:pt idx="271">
                  <c:v>772.0</c:v>
                </c:pt>
                <c:pt idx="272">
                  <c:v>773.0</c:v>
                </c:pt>
                <c:pt idx="273">
                  <c:v>774.0</c:v>
                </c:pt>
                <c:pt idx="274">
                  <c:v>775.0</c:v>
                </c:pt>
                <c:pt idx="275">
                  <c:v>776.0</c:v>
                </c:pt>
                <c:pt idx="276">
                  <c:v>777.0</c:v>
                </c:pt>
                <c:pt idx="277">
                  <c:v>778.0</c:v>
                </c:pt>
                <c:pt idx="278">
                  <c:v>779.0</c:v>
                </c:pt>
                <c:pt idx="279">
                  <c:v>780.0</c:v>
                </c:pt>
                <c:pt idx="280">
                  <c:v>781.0</c:v>
                </c:pt>
                <c:pt idx="281">
                  <c:v>782.0</c:v>
                </c:pt>
                <c:pt idx="282">
                  <c:v>783.0</c:v>
                </c:pt>
                <c:pt idx="283">
                  <c:v>784.0</c:v>
                </c:pt>
                <c:pt idx="284">
                  <c:v>785.0</c:v>
                </c:pt>
                <c:pt idx="285">
                  <c:v>786.0</c:v>
                </c:pt>
                <c:pt idx="286">
                  <c:v>787.0</c:v>
                </c:pt>
                <c:pt idx="287">
                  <c:v>788.0</c:v>
                </c:pt>
                <c:pt idx="288">
                  <c:v>789.0</c:v>
                </c:pt>
                <c:pt idx="289">
                  <c:v>790.0</c:v>
                </c:pt>
                <c:pt idx="290">
                  <c:v>791.0</c:v>
                </c:pt>
                <c:pt idx="291">
                  <c:v>792.0</c:v>
                </c:pt>
                <c:pt idx="292">
                  <c:v>793.0</c:v>
                </c:pt>
                <c:pt idx="293">
                  <c:v>794.0</c:v>
                </c:pt>
                <c:pt idx="294">
                  <c:v>795.0</c:v>
                </c:pt>
                <c:pt idx="295">
                  <c:v>796.0</c:v>
                </c:pt>
                <c:pt idx="296">
                  <c:v>797.0</c:v>
                </c:pt>
                <c:pt idx="297">
                  <c:v>798.0</c:v>
                </c:pt>
                <c:pt idx="298">
                  <c:v>799.0</c:v>
                </c:pt>
                <c:pt idx="299">
                  <c:v>800.0</c:v>
                </c:pt>
                <c:pt idx="300">
                  <c:v>801.0</c:v>
                </c:pt>
                <c:pt idx="301">
                  <c:v>802.0</c:v>
                </c:pt>
                <c:pt idx="302">
                  <c:v>803.0</c:v>
                </c:pt>
                <c:pt idx="303">
                  <c:v>804.0</c:v>
                </c:pt>
                <c:pt idx="304">
                  <c:v>805.0</c:v>
                </c:pt>
                <c:pt idx="305">
                  <c:v>806.0</c:v>
                </c:pt>
                <c:pt idx="306">
                  <c:v>807.0</c:v>
                </c:pt>
                <c:pt idx="307">
                  <c:v>808.0</c:v>
                </c:pt>
                <c:pt idx="308">
                  <c:v>809.0</c:v>
                </c:pt>
                <c:pt idx="309">
                  <c:v>810.0</c:v>
                </c:pt>
                <c:pt idx="310">
                  <c:v>811.0</c:v>
                </c:pt>
                <c:pt idx="311">
                  <c:v>812.0</c:v>
                </c:pt>
                <c:pt idx="312">
                  <c:v>813.0</c:v>
                </c:pt>
                <c:pt idx="313">
                  <c:v>814.0</c:v>
                </c:pt>
                <c:pt idx="314">
                  <c:v>815.0</c:v>
                </c:pt>
                <c:pt idx="315">
                  <c:v>816.0</c:v>
                </c:pt>
                <c:pt idx="316">
                  <c:v>817.0</c:v>
                </c:pt>
                <c:pt idx="317">
                  <c:v>818.0</c:v>
                </c:pt>
                <c:pt idx="318">
                  <c:v>819.0</c:v>
                </c:pt>
                <c:pt idx="319">
                  <c:v>820.0</c:v>
                </c:pt>
                <c:pt idx="320">
                  <c:v>821.0</c:v>
                </c:pt>
                <c:pt idx="321">
                  <c:v>822.0</c:v>
                </c:pt>
                <c:pt idx="322">
                  <c:v>823.0</c:v>
                </c:pt>
                <c:pt idx="323">
                  <c:v>824.0</c:v>
                </c:pt>
                <c:pt idx="324">
                  <c:v>825.0</c:v>
                </c:pt>
                <c:pt idx="325">
                  <c:v>826.0</c:v>
                </c:pt>
                <c:pt idx="326">
                  <c:v>827.0</c:v>
                </c:pt>
                <c:pt idx="327">
                  <c:v>828.0</c:v>
                </c:pt>
                <c:pt idx="328">
                  <c:v>829.0</c:v>
                </c:pt>
                <c:pt idx="329">
                  <c:v>830.0</c:v>
                </c:pt>
                <c:pt idx="330">
                  <c:v>831.0</c:v>
                </c:pt>
                <c:pt idx="331">
                  <c:v>832.0</c:v>
                </c:pt>
                <c:pt idx="332">
                  <c:v>833.0</c:v>
                </c:pt>
                <c:pt idx="333">
                  <c:v>834.0</c:v>
                </c:pt>
                <c:pt idx="334">
                  <c:v>835.0</c:v>
                </c:pt>
                <c:pt idx="335">
                  <c:v>836.0</c:v>
                </c:pt>
                <c:pt idx="336">
                  <c:v>837.0</c:v>
                </c:pt>
                <c:pt idx="337">
                  <c:v>838.0</c:v>
                </c:pt>
                <c:pt idx="338">
                  <c:v>839.0</c:v>
                </c:pt>
                <c:pt idx="339">
                  <c:v>840.0</c:v>
                </c:pt>
                <c:pt idx="340">
                  <c:v>841.0</c:v>
                </c:pt>
                <c:pt idx="341">
                  <c:v>842.0</c:v>
                </c:pt>
                <c:pt idx="342">
                  <c:v>843.0</c:v>
                </c:pt>
                <c:pt idx="343">
                  <c:v>844.0</c:v>
                </c:pt>
                <c:pt idx="344">
                  <c:v>845.0</c:v>
                </c:pt>
                <c:pt idx="345">
                  <c:v>846.0</c:v>
                </c:pt>
                <c:pt idx="346">
                  <c:v>847.0</c:v>
                </c:pt>
                <c:pt idx="347">
                  <c:v>848.0</c:v>
                </c:pt>
                <c:pt idx="348">
                  <c:v>849.0</c:v>
                </c:pt>
                <c:pt idx="349">
                  <c:v>850.0</c:v>
                </c:pt>
                <c:pt idx="350">
                  <c:v>851.0</c:v>
                </c:pt>
                <c:pt idx="351">
                  <c:v>852.0</c:v>
                </c:pt>
                <c:pt idx="352">
                  <c:v>853.0</c:v>
                </c:pt>
                <c:pt idx="353">
                  <c:v>854.0</c:v>
                </c:pt>
                <c:pt idx="354">
                  <c:v>855.0</c:v>
                </c:pt>
                <c:pt idx="355">
                  <c:v>856.0</c:v>
                </c:pt>
                <c:pt idx="356">
                  <c:v>857.0</c:v>
                </c:pt>
                <c:pt idx="357">
                  <c:v>858.0</c:v>
                </c:pt>
                <c:pt idx="358">
                  <c:v>859.0</c:v>
                </c:pt>
                <c:pt idx="359">
                  <c:v>860.0</c:v>
                </c:pt>
                <c:pt idx="360">
                  <c:v>861.0</c:v>
                </c:pt>
                <c:pt idx="361">
                  <c:v>862.0</c:v>
                </c:pt>
                <c:pt idx="362">
                  <c:v>863.0</c:v>
                </c:pt>
                <c:pt idx="363">
                  <c:v>864.0</c:v>
                </c:pt>
                <c:pt idx="364">
                  <c:v>865.0</c:v>
                </c:pt>
                <c:pt idx="365">
                  <c:v>866.0</c:v>
                </c:pt>
                <c:pt idx="366">
                  <c:v>867.0</c:v>
                </c:pt>
                <c:pt idx="367">
                  <c:v>868.0</c:v>
                </c:pt>
                <c:pt idx="368">
                  <c:v>869.0</c:v>
                </c:pt>
                <c:pt idx="369">
                  <c:v>870.0</c:v>
                </c:pt>
                <c:pt idx="370">
                  <c:v>871.0</c:v>
                </c:pt>
                <c:pt idx="371">
                  <c:v>872.0</c:v>
                </c:pt>
                <c:pt idx="372">
                  <c:v>873.0</c:v>
                </c:pt>
                <c:pt idx="373">
                  <c:v>874.0</c:v>
                </c:pt>
                <c:pt idx="374">
                  <c:v>875.0</c:v>
                </c:pt>
                <c:pt idx="375">
                  <c:v>876.0</c:v>
                </c:pt>
                <c:pt idx="376">
                  <c:v>877.0</c:v>
                </c:pt>
                <c:pt idx="377">
                  <c:v>878.0</c:v>
                </c:pt>
                <c:pt idx="378">
                  <c:v>879.0</c:v>
                </c:pt>
                <c:pt idx="379">
                  <c:v>880.0</c:v>
                </c:pt>
                <c:pt idx="380">
                  <c:v>881.0</c:v>
                </c:pt>
                <c:pt idx="381">
                  <c:v>882.0</c:v>
                </c:pt>
                <c:pt idx="382">
                  <c:v>883.0</c:v>
                </c:pt>
                <c:pt idx="383">
                  <c:v>884.0</c:v>
                </c:pt>
                <c:pt idx="384">
                  <c:v>885.0</c:v>
                </c:pt>
                <c:pt idx="385">
                  <c:v>886.0</c:v>
                </c:pt>
                <c:pt idx="386">
                  <c:v>887.0</c:v>
                </c:pt>
                <c:pt idx="387">
                  <c:v>888.0</c:v>
                </c:pt>
                <c:pt idx="388">
                  <c:v>889.0</c:v>
                </c:pt>
                <c:pt idx="389">
                  <c:v>890.0</c:v>
                </c:pt>
                <c:pt idx="390">
                  <c:v>891.0</c:v>
                </c:pt>
                <c:pt idx="391">
                  <c:v>892.0</c:v>
                </c:pt>
                <c:pt idx="392">
                  <c:v>893.0</c:v>
                </c:pt>
                <c:pt idx="393">
                  <c:v>894.0</c:v>
                </c:pt>
                <c:pt idx="394">
                  <c:v>895.0</c:v>
                </c:pt>
                <c:pt idx="395">
                  <c:v>896.0</c:v>
                </c:pt>
                <c:pt idx="396">
                  <c:v>897.0</c:v>
                </c:pt>
                <c:pt idx="397">
                  <c:v>898.0</c:v>
                </c:pt>
                <c:pt idx="398">
                  <c:v>899.0</c:v>
                </c:pt>
                <c:pt idx="399">
                  <c:v>900.0</c:v>
                </c:pt>
                <c:pt idx="400">
                  <c:v>901.0</c:v>
                </c:pt>
                <c:pt idx="401">
                  <c:v>902.0</c:v>
                </c:pt>
                <c:pt idx="402">
                  <c:v>903.0</c:v>
                </c:pt>
                <c:pt idx="403">
                  <c:v>904.0</c:v>
                </c:pt>
                <c:pt idx="404">
                  <c:v>905.0</c:v>
                </c:pt>
                <c:pt idx="405">
                  <c:v>906.0</c:v>
                </c:pt>
                <c:pt idx="406">
                  <c:v>907.0</c:v>
                </c:pt>
                <c:pt idx="407">
                  <c:v>908.0</c:v>
                </c:pt>
                <c:pt idx="408">
                  <c:v>909.0</c:v>
                </c:pt>
                <c:pt idx="409">
                  <c:v>910.0</c:v>
                </c:pt>
                <c:pt idx="410">
                  <c:v>911.0</c:v>
                </c:pt>
                <c:pt idx="411">
                  <c:v>912.0</c:v>
                </c:pt>
                <c:pt idx="412">
                  <c:v>913.0</c:v>
                </c:pt>
                <c:pt idx="413">
                  <c:v>914.0</c:v>
                </c:pt>
                <c:pt idx="414">
                  <c:v>915.0</c:v>
                </c:pt>
                <c:pt idx="415">
                  <c:v>916.0</c:v>
                </c:pt>
                <c:pt idx="416">
                  <c:v>917.0</c:v>
                </c:pt>
                <c:pt idx="417">
                  <c:v>918.0</c:v>
                </c:pt>
                <c:pt idx="418">
                  <c:v>919.0</c:v>
                </c:pt>
                <c:pt idx="419">
                  <c:v>920.0</c:v>
                </c:pt>
                <c:pt idx="420">
                  <c:v>921.0</c:v>
                </c:pt>
                <c:pt idx="421">
                  <c:v>922.0</c:v>
                </c:pt>
                <c:pt idx="422">
                  <c:v>923.0</c:v>
                </c:pt>
                <c:pt idx="423">
                  <c:v>924.0</c:v>
                </c:pt>
                <c:pt idx="424">
                  <c:v>925.0</c:v>
                </c:pt>
                <c:pt idx="425">
                  <c:v>926.0</c:v>
                </c:pt>
                <c:pt idx="426">
                  <c:v>927.0</c:v>
                </c:pt>
                <c:pt idx="427">
                  <c:v>928.0</c:v>
                </c:pt>
                <c:pt idx="428">
                  <c:v>929.0</c:v>
                </c:pt>
                <c:pt idx="429">
                  <c:v>930.0</c:v>
                </c:pt>
                <c:pt idx="430">
                  <c:v>931.0</c:v>
                </c:pt>
                <c:pt idx="431">
                  <c:v>932.0</c:v>
                </c:pt>
                <c:pt idx="432">
                  <c:v>933.0</c:v>
                </c:pt>
                <c:pt idx="433">
                  <c:v>934.0</c:v>
                </c:pt>
                <c:pt idx="434">
                  <c:v>935.0</c:v>
                </c:pt>
                <c:pt idx="435">
                  <c:v>936.0</c:v>
                </c:pt>
                <c:pt idx="436">
                  <c:v>937.0</c:v>
                </c:pt>
                <c:pt idx="437">
                  <c:v>938.0</c:v>
                </c:pt>
                <c:pt idx="438">
                  <c:v>939.0</c:v>
                </c:pt>
                <c:pt idx="439">
                  <c:v>940.0</c:v>
                </c:pt>
                <c:pt idx="440">
                  <c:v>941.0</c:v>
                </c:pt>
                <c:pt idx="441">
                  <c:v>942.0</c:v>
                </c:pt>
                <c:pt idx="442">
                  <c:v>943.0</c:v>
                </c:pt>
                <c:pt idx="443">
                  <c:v>944.0</c:v>
                </c:pt>
                <c:pt idx="444">
                  <c:v>945.0</c:v>
                </c:pt>
                <c:pt idx="445">
                  <c:v>946.0</c:v>
                </c:pt>
                <c:pt idx="446">
                  <c:v>947.0</c:v>
                </c:pt>
                <c:pt idx="447">
                  <c:v>948.0</c:v>
                </c:pt>
                <c:pt idx="448">
                  <c:v>949.0</c:v>
                </c:pt>
                <c:pt idx="449">
                  <c:v>950.0</c:v>
                </c:pt>
                <c:pt idx="450">
                  <c:v>951.0</c:v>
                </c:pt>
                <c:pt idx="451">
                  <c:v>952.0</c:v>
                </c:pt>
                <c:pt idx="452">
                  <c:v>953.0</c:v>
                </c:pt>
                <c:pt idx="453">
                  <c:v>954.0</c:v>
                </c:pt>
                <c:pt idx="454">
                  <c:v>955.0</c:v>
                </c:pt>
                <c:pt idx="455">
                  <c:v>956.0</c:v>
                </c:pt>
                <c:pt idx="456">
                  <c:v>957.0</c:v>
                </c:pt>
                <c:pt idx="457">
                  <c:v>958.0</c:v>
                </c:pt>
                <c:pt idx="458">
                  <c:v>959.0</c:v>
                </c:pt>
                <c:pt idx="459">
                  <c:v>960.0</c:v>
                </c:pt>
                <c:pt idx="460">
                  <c:v>961.0</c:v>
                </c:pt>
                <c:pt idx="461">
                  <c:v>962.0</c:v>
                </c:pt>
                <c:pt idx="462">
                  <c:v>963.0</c:v>
                </c:pt>
                <c:pt idx="463">
                  <c:v>964.0</c:v>
                </c:pt>
                <c:pt idx="464">
                  <c:v>965.0</c:v>
                </c:pt>
                <c:pt idx="465">
                  <c:v>966.0</c:v>
                </c:pt>
                <c:pt idx="466">
                  <c:v>967.0</c:v>
                </c:pt>
                <c:pt idx="467">
                  <c:v>968.0</c:v>
                </c:pt>
                <c:pt idx="468">
                  <c:v>969.0</c:v>
                </c:pt>
                <c:pt idx="469">
                  <c:v>970.0</c:v>
                </c:pt>
                <c:pt idx="470">
                  <c:v>971.0</c:v>
                </c:pt>
                <c:pt idx="471">
                  <c:v>972.0</c:v>
                </c:pt>
                <c:pt idx="472">
                  <c:v>973.0</c:v>
                </c:pt>
                <c:pt idx="473">
                  <c:v>974.0</c:v>
                </c:pt>
                <c:pt idx="474">
                  <c:v>975.0</c:v>
                </c:pt>
                <c:pt idx="475">
                  <c:v>976.0</c:v>
                </c:pt>
                <c:pt idx="476">
                  <c:v>977.0</c:v>
                </c:pt>
                <c:pt idx="477">
                  <c:v>978.0</c:v>
                </c:pt>
                <c:pt idx="478">
                  <c:v>979.0</c:v>
                </c:pt>
                <c:pt idx="479">
                  <c:v>980.0</c:v>
                </c:pt>
                <c:pt idx="480">
                  <c:v>981.0</c:v>
                </c:pt>
                <c:pt idx="481">
                  <c:v>982.0</c:v>
                </c:pt>
                <c:pt idx="482">
                  <c:v>983.0</c:v>
                </c:pt>
                <c:pt idx="483">
                  <c:v>984.0</c:v>
                </c:pt>
                <c:pt idx="484">
                  <c:v>985.0</c:v>
                </c:pt>
                <c:pt idx="485">
                  <c:v>986.0</c:v>
                </c:pt>
                <c:pt idx="486">
                  <c:v>987.0</c:v>
                </c:pt>
                <c:pt idx="487">
                  <c:v>988.0</c:v>
                </c:pt>
                <c:pt idx="488">
                  <c:v>989.0</c:v>
                </c:pt>
                <c:pt idx="489">
                  <c:v>990.0</c:v>
                </c:pt>
                <c:pt idx="490">
                  <c:v>991.0</c:v>
                </c:pt>
                <c:pt idx="491">
                  <c:v>992.0</c:v>
                </c:pt>
                <c:pt idx="492">
                  <c:v>993.0</c:v>
                </c:pt>
                <c:pt idx="493">
                  <c:v>994.0</c:v>
                </c:pt>
                <c:pt idx="494">
                  <c:v>995.0</c:v>
                </c:pt>
                <c:pt idx="495">
                  <c:v>996.0</c:v>
                </c:pt>
                <c:pt idx="496">
                  <c:v>997.0</c:v>
                </c:pt>
                <c:pt idx="497">
                  <c:v>998.0</c:v>
                </c:pt>
                <c:pt idx="498">
                  <c:v>999.0</c:v>
                </c:pt>
                <c:pt idx="499">
                  <c:v>1000.0</c:v>
                </c:pt>
              </c:numCache>
            </c:numRef>
          </c:xVal>
          <c:yVal>
            <c:numRef>
              <c:f>'scatterplot-fpd-no-adblocker'!$B$502:$B$1001</c:f>
              <c:numCache>
                <c:formatCode>General</c:formatCode>
                <c:ptCount val="500"/>
                <c:pt idx="0">
                  <c:v>15.0</c:v>
                </c:pt>
                <c:pt idx="1">
                  <c:v>7.0</c:v>
                </c:pt>
                <c:pt idx="2">
                  <c:v>16.0</c:v>
                </c:pt>
                <c:pt idx="3">
                  <c:v>0.0</c:v>
                </c:pt>
                <c:pt idx="4">
                  <c:v>15.0</c:v>
                </c:pt>
                <c:pt idx="5">
                  <c:v>8.0</c:v>
                </c:pt>
                <c:pt idx="6">
                  <c:v>0.0</c:v>
                </c:pt>
                <c:pt idx="7">
                  <c:v>21.0</c:v>
                </c:pt>
                <c:pt idx="8">
                  <c:v>4.0</c:v>
                </c:pt>
                <c:pt idx="9">
                  <c:v>0.0</c:v>
                </c:pt>
                <c:pt idx="10">
                  <c:v>0.0</c:v>
                </c:pt>
                <c:pt idx="11">
                  <c:v>11.0</c:v>
                </c:pt>
                <c:pt idx="12">
                  <c:v>0.0</c:v>
                </c:pt>
                <c:pt idx="13">
                  <c:v>19.0</c:v>
                </c:pt>
                <c:pt idx="14">
                  <c:v>0.0</c:v>
                </c:pt>
                <c:pt idx="15">
                  <c:v>15.0</c:v>
                </c:pt>
                <c:pt idx="16">
                  <c:v>5.0</c:v>
                </c:pt>
                <c:pt idx="17">
                  <c:v>0.0</c:v>
                </c:pt>
                <c:pt idx="18">
                  <c:v>0.0</c:v>
                </c:pt>
                <c:pt idx="19">
                  <c:v>6.0</c:v>
                </c:pt>
                <c:pt idx="20">
                  <c:v>0.0</c:v>
                </c:pt>
                <c:pt idx="21">
                  <c:v>35.0</c:v>
                </c:pt>
                <c:pt idx="22">
                  <c:v>2.0</c:v>
                </c:pt>
                <c:pt idx="23">
                  <c:v>7.0</c:v>
                </c:pt>
                <c:pt idx="24">
                  <c:v>25.0</c:v>
                </c:pt>
                <c:pt idx="25">
                  <c:v>18.0</c:v>
                </c:pt>
                <c:pt idx="26">
                  <c:v>0.0</c:v>
                </c:pt>
                <c:pt idx="27">
                  <c:v>23.0</c:v>
                </c:pt>
                <c:pt idx="28">
                  <c:v>12.0</c:v>
                </c:pt>
                <c:pt idx="29">
                  <c:v>13.0</c:v>
                </c:pt>
                <c:pt idx="30">
                  <c:v>10.0</c:v>
                </c:pt>
                <c:pt idx="31">
                  <c:v>0.0</c:v>
                </c:pt>
                <c:pt idx="32">
                  <c:v>82.0</c:v>
                </c:pt>
                <c:pt idx="33">
                  <c:v>22.0</c:v>
                </c:pt>
                <c:pt idx="34">
                  <c:v>4.0</c:v>
                </c:pt>
                <c:pt idx="35">
                  <c:v>7.0</c:v>
                </c:pt>
                <c:pt idx="36">
                  <c:v>0.0</c:v>
                </c:pt>
                <c:pt idx="37">
                  <c:v>0.0</c:v>
                </c:pt>
                <c:pt idx="38">
                  <c:v>2.0</c:v>
                </c:pt>
                <c:pt idx="39">
                  <c:v>15.0</c:v>
                </c:pt>
                <c:pt idx="40">
                  <c:v>9.0</c:v>
                </c:pt>
                <c:pt idx="41">
                  <c:v>14.0</c:v>
                </c:pt>
                <c:pt idx="42">
                  <c:v>6.0</c:v>
                </c:pt>
                <c:pt idx="43">
                  <c:v>33.0</c:v>
                </c:pt>
                <c:pt idx="44">
                  <c:v>6.0</c:v>
                </c:pt>
                <c:pt idx="45">
                  <c:v>4.0</c:v>
                </c:pt>
                <c:pt idx="46">
                  <c:v>10.0</c:v>
                </c:pt>
                <c:pt idx="47">
                  <c:v>47.0</c:v>
                </c:pt>
                <c:pt idx="48">
                  <c:v>2.0</c:v>
                </c:pt>
                <c:pt idx="49">
                  <c:v>21.0</c:v>
                </c:pt>
                <c:pt idx="50">
                  <c:v>4.0</c:v>
                </c:pt>
                <c:pt idx="51">
                  <c:v>17.0</c:v>
                </c:pt>
                <c:pt idx="52">
                  <c:v>7.0</c:v>
                </c:pt>
                <c:pt idx="53">
                  <c:v>1.0</c:v>
                </c:pt>
                <c:pt idx="54">
                  <c:v>7.0</c:v>
                </c:pt>
                <c:pt idx="55">
                  <c:v>21.0</c:v>
                </c:pt>
                <c:pt idx="56">
                  <c:v>1.0</c:v>
                </c:pt>
                <c:pt idx="57">
                  <c:v>9.0</c:v>
                </c:pt>
                <c:pt idx="58">
                  <c:v>6.0</c:v>
                </c:pt>
                <c:pt idx="59">
                  <c:v>7.0</c:v>
                </c:pt>
                <c:pt idx="60">
                  <c:v>11.0</c:v>
                </c:pt>
                <c:pt idx="61">
                  <c:v>1.0</c:v>
                </c:pt>
                <c:pt idx="62">
                  <c:v>0.0</c:v>
                </c:pt>
                <c:pt idx="63">
                  <c:v>0.0</c:v>
                </c:pt>
                <c:pt idx="64">
                  <c:v>5.0</c:v>
                </c:pt>
                <c:pt idx="65">
                  <c:v>14.0</c:v>
                </c:pt>
                <c:pt idx="66">
                  <c:v>2.0</c:v>
                </c:pt>
                <c:pt idx="67">
                  <c:v>1.0</c:v>
                </c:pt>
                <c:pt idx="68">
                  <c:v>37.0</c:v>
                </c:pt>
                <c:pt idx="69">
                  <c:v>0.0</c:v>
                </c:pt>
                <c:pt idx="70">
                  <c:v>25.0</c:v>
                </c:pt>
                <c:pt idx="71">
                  <c:v>10.0</c:v>
                </c:pt>
                <c:pt idx="72">
                  <c:v>22.0</c:v>
                </c:pt>
                <c:pt idx="73">
                  <c:v>1.0</c:v>
                </c:pt>
                <c:pt idx="74">
                  <c:v>39.0</c:v>
                </c:pt>
                <c:pt idx="75">
                  <c:v>3.0</c:v>
                </c:pt>
                <c:pt idx="76">
                  <c:v>2.0</c:v>
                </c:pt>
                <c:pt idx="77">
                  <c:v>40.0</c:v>
                </c:pt>
                <c:pt idx="78">
                  <c:v>11.0</c:v>
                </c:pt>
                <c:pt idx="79">
                  <c:v>10.0</c:v>
                </c:pt>
                <c:pt idx="80">
                  <c:v>9.0</c:v>
                </c:pt>
                <c:pt idx="81">
                  <c:v>3.0</c:v>
                </c:pt>
                <c:pt idx="82">
                  <c:v>1.0</c:v>
                </c:pt>
                <c:pt idx="83">
                  <c:v>0.0</c:v>
                </c:pt>
                <c:pt idx="84">
                  <c:v>21.0</c:v>
                </c:pt>
                <c:pt idx="85">
                  <c:v>7.0</c:v>
                </c:pt>
                <c:pt idx="86">
                  <c:v>2.0</c:v>
                </c:pt>
                <c:pt idx="87">
                  <c:v>10.0</c:v>
                </c:pt>
                <c:pt idx="88">
                  <c:v>6.0</c:v>
                </c:pt>
                <c:pt idx="89">
                  <c:v>4.0</c:v>
                </c:pt>
                <c:pt idx="90">
                  <c:v>34.0</c:v>
                </c:pt>
                <c:pt idx="91">
                  <c:v>0.0</c:v>
                </c:pt>
                <c:pt idx="92">
                  <c:v>11.0</c:v>
                </c:pt>
                <c:pt idx="93">
                  <c:v>10.0</c:v>
                </c:pt>
                <c:pt idx="94">
                  <c:v>5.0</c:v>
                </c:pt>
                <c:pt idx="95">
                  <c:v>2.0</c:v>
                </c:pt>
                <c:pt idx="96">
                  <c:v>33.0</c:v>
                </c:pt>
                <c:pt idx="97">
                  <c:v>4.0</c:v>
                </c:pt>
                <c:pt idx="98">
                  <c:v>2.0</c:v>
                </c:pt>
                <c:pt idx="99">
                  <c:v>0.0</c:v>
                </c:pt>
                <c:pt idx="100">
                  <c:v>4.0</c:v>
                </c:pt>
                <c:pt idx="101">
                  <c:v>0.0</c:v>
                </c:pt>
                <c:pt idx="102">
                  <c:v>21.0</c:v>
                </c:pt>
                <c:pt idx="103">
                  <c:v>13.0</c:v>
                </c:pt>
                <c:pt idx="104">
                  <c:v>3.0</c:v>
                </c:pt>
                <c:pt idx="105">
                  <c:v>14.0</c:v>
                </c:pt>
                <c:pt idx="106">
                  <c:v>0.0</c:v>
                </c:pt>
                <c:pt idx="107">
                  <c:v>1.0</c:v>
                </c:pt>
                <c:pt idx="108">
                  <c:v>0.0</c:v>
                </c:pt>
                <c:pt idx="109">
                  <c:v>29.0</c:v>
                </c:pt>
                <c:pt idx="110">
                  <c:v>8.0</c:v>
                </c:pt>
                <c:pt idx="111">
                  <c:v>8.0</c:v>
                </c:pt>
                <c:pt idx="112">
                  <c:v>11.0</c:v>
                </c:pt>
                <c:pt idx="113">
                  <c:v>2.0</c:v>
                </c:pt>
                <c:pt idx="114">
                  <c:v>2.0</c:v>
                </c:pt>
                <c:pt idx="115">
                  <c:v>0.0</c:v>
                </c:pt>
                <c:pt idx="116">
                  <c:v>115.0</c:v>
                </c:pt>
                <c:pt idx="117">
                  <c:v>47.0</c:v>
                </c:pt>
                <c:pt idx="118">
                  <c:v>9.0</c:v>
                </c:pt>
                <c:pt idx="119">
                  <c:v>10.0</c:v>
                </c:pt>
                <c:pt idx="120">
                  <c:v>6.0</c:v>
                </c:pt>
                <c:pt idx="121">
                  <c:v>17.0</c:v>
                </c:pt>
                <c:pt idx="122">
                  <c:v>0.0</c:v>
                </c:pt>
                <c:pt idx="123">
                  <c:v>71.0</c:v>
                </c:pt>
                <c:pt idx="124">
                  <c:v>0.0</c:v>
                </c:pt>
                <c:pt idx="125">
                  <c:v>1.0</c:v>
                </c:pt>
                <c:pt idx="126">
                  <c:v>3.0</c:v>
                </c:pt>
                <c:pt idx="127">
                  <c:v>6.0</c:v>
                </c:pt>
                <c:pt idx="128">
                  <c:v>4.0</c:v>
                </c:pt>
                <c:pt idx="129">
                  <c:v>55.0</c:v>
                </c:pt>
                <c:pt idx="130">
                  <c:v>2.0</c:v>
                </c:pt>
                <c:pt idx="131">
                  <c:v>10.0</c:v>
                </c:pt>
                <c:pt idx="132">
                  <c:v>4.0</c:v>
                </c:pt>
                <c:pt idx="133">
                  <c:v>76.0</c:v>
                </c:pt>
                <c:pt idx="134">
                  <c:v>4.0</c:v>
                </c:pt>
                <c:pt idx="135">
                  <c:v>0.0</c:v>
                </c:pt>
                <c:pt idx="136">
                  <c:v>9.0</c:v>
                </c:pt>
                <c:pt idx="137">
                  <c:v>4.0</c:v>
                </c:pt>
                <c:pt idx="138">
                  <c:v>8.0</c:v>
                </c:pt>
                <c:pt idx="139">
                  <c:v>10.0</c:v>
                </c:pt>
                <c:pt idx="140">
                  <c:v>5.0</c:v>
                </c:pt>
                <c:pt idx="141">
                  <c:v>3.0</c:v>
                </c:pt>
                <c:pt idx="142">
                  <c:v>0.0</c:v>
                </c:pt>
                <c:pt idx="143">
                  <c:v>17.0</c:v>
                </c:pt>
                <c:pt idx="144">
                  <c:v>0.0</c:v>
                </c:pt>
                <c:pt idx="145">
                  <c:v>9.0</c:v>
                </c:pt>
                <c:pt idx="146">
                  <c:v>1.0</c:v>
                </c:pt>
                <c:pt idx="147">
                  <c:v>20.0</c:v>
                </c:pt>
                <c:pt idx="148">
                  <c:v>0.0</c:v>
                </c:pt>
                <c:pt idx="149">
                  <c:v>0.0</c:v>
                </c:pt>
                <c:pt idx="150">
                  <c:v>15.0</c:v>
                </c:pt>
                <c:pt idx="151">
                  <c:v>10.0</c:v>
                </c:pt>
                <c:pt idx="152">
                  <c:v>10.0</c:v>
                </c:pt>
                <c:pt idx="153">
                  <c:v>1.0</c:v>
                </c:pt>
                <c:pt idx="154">
                  <c:v>6.0</c:v>
                </c:pt>
                <c:pt idx="155">
                  <c:v>12.0</c:v>
                </c:pt>
                <c:pt idx="156">
                  <c:v>6.0</c:v>
                </c:pt>
                <c:pt idx="157">
                  <c:v>7.0</c:v>
                </c:pt>
                <c:pt idx="158">
                  <c:v>4.0</c:v>
                </c:pt>
                <c:pt idx="159">
                  <c:v>17.0</c:v>
                </c:pt>
                <c:pt idx="160">
                  <c:v>2.0</c:v>
                </c:pt>
                <c:pt idx="161">
                  <c:v>22.0</c:v>
                </c:pt>
                <c:pt idx="162">
                  <c:v>18.0</c:v>
                </c:pt>
                <c:pt idx="163">
                  <c:v>0.0</c:v>
                </c:pt>
                <c:pt idx="164">
                  <c:v>13.0</c:v>
                </c:pt>
                <c:pt idx="165">
                  <c:v>9.0</c:v>
                </c:pt>
                <c:pt idx="166">
                  <c:v>0.0</c:v>
                </c:pt>
                <c:pt idx="167">
                  <c:v>6.0</c:v>
                </c:pt>
                <c:pt idx="168">
                  <c:v>1.0</c:v>
                </c:pt>
                <c:pt idx="169">
                  <c:v>0.0</c:v>
                </c:pt>
                <c:pt idx="170">
                  <c:v>3.0</c:v>
                </c:pt>
                <c:pt idx="171">
                  <c:v>6.0</c:v>
                </c:pt>
                <c:pt idx="172">
                  <c:v>88.0</c:v>
                </c:pt>
                <c:pt idx="173">
                  <c:v>0.0</c:v>
                </c:pt>
                <c:pt idx="174">
                  <c:v>11.0</c:v>
                </c:pt>
                <c:pt idx="175">
                  <c:v>6.0</c:v>
                </c:pt>
                <c:pt idx="176">
                  <c:v>8.0</c:v>
                </c:pt>
                <c:pt idx="177">
                  <c:v>10.0</c:v>
                </c:pt>
                <c:pt idx="178">
                  <c:v>8.0</c:v>
                </c:pt>
                <c:pt idx="179">
                  <c:v>1.0</c:v>
                </c:pt>
                <c:pt idx="180">
                  <c:v>9.0</c:v>
                </c:pt>
                <c:pt idx="181">
                  <c:v>27.0</c:v>
                </c:pt>
                <c:pt idx="182">
                  <c:v>22.0</c:v>
                </c:pt>
                <c:pt idx="183">
                  <c:v>0.0</c:v>
                </c:pt>
                <c:pt idx="184">
                  <c:v>1.0</c:v>
                </c:pt>
                <c:pt idx="185">
                  <c:v>19.0</c:v>
                </c:pt>
                <c:pt idx="186">
                  <c:v>14.0</c:v>
                </c:pt>
                <c:pt idx="187">
                  <c:v>5.0</c:v>
                </c:pt>
                <c:pt idx="188">
                  <c:v>0.0</c:v>
                </c:pt>
                <c:pt idx="189">
                  <c:v>46.0</c:v>
                </c:pt>
                <c:pt idx="190">
                  <c:v>3.0</c:v>
                </c:pt>
                <c:pt idx="191">
                  <c:v>14.0</c:v>
                </c:pt>
                <c:pt idx="192">
                  <c:v>6.0</c:v>
                </c:pt>
                <c:pt idx="193">
                  <c:v>0.0</c:v>
                </c:pt>
                <c:pt idx="194">
                  <c:v>11.0</c:v>
                </c:pt>
                <c:pt idx="195">
                  <c:v>9.0</c:v>
                </c:pt>
                <c:pt idx="196">
                  <c:v>3.0</c:v>
                </c:pt>
                <c:pt idx="197">
                  <c:v>1.0</c:v>
                </c:pt>
                <c:pt idx="198">
                  <c:v>4.0</c:v>
                </c:pt>
                <c:pt idx="199">
                  <c:v>0.0</c:v>
                </c:pt>
                <c:pt idx="200">
                  <c:v>36.0</c:v>
                </c:pt>
                <c:pt idx="201">
                  <c:v>2.0</c:v>
                </c:pt>
                <c:pt idx="202">
                  <c:v>1.0</c:v>
                </c:pt>
                <c:pt idx="203">
                  <c:v>29.0</c:v>
                </c:pt>
                <c:pt idx="204">
                  <c:v>0.0</c:v>
                </c:pt>
                <c:pt idx="205">
                  <c:v>7.0</c:v>
                </c:pt>
                <c:pt idx="206">
                  <c:v>21.0</c:v>
                </c:pt>
                <c:pt idx="207">
                  <c:v>8.0</c:v>
                </c:pt>
                <c:pt idx="208">
                  <c:v>8.0</c:v>
                </c:pt>
                <c:pt idx="209">
                  <c:v>0.0</c:v>
                </c:pt>
                <c:pt idx="210">
                  <c:v>0.0</c:v>
                </c:pt>
                <c:pt idx="211">
                  <c:v>0.0</c:v>
                </c:pt>
                <c:pt idx="212">
                  <c:v>25.0</c:v>
                </c:pt>
                <c:pt idx="213">
                  <c:v>15.0</c:v>
                </c:pt>
                <c:pt idx="214">
                  <c:v>6.0</c:v>
                </c:pt>
                <c:pt idx="215">
                  <c:v>10.0</c:v>
                </c:pt>
                <c:pt idx="216">
                  <c:v>28.0</c:v>
                </c:pt>
                <c:pt idx="217">
                  <c:v>8.0</c:v>
                </c:pt>
                <c:pt idx="218">
                  <c:v>4.0</c:v>
                </c:pt>
                <c:pt idx="219">
                  <c:v>29.0</c:v>
                </c:pt>
                <c:pt idx="220">
                  <c:v>15.0</c:v>
                </c:pt>
                <c:pt idx="221">
                  <c:v>9.0</c:v>
                </c:pt>
                <c:pt idx="222">
                  <c:v>0.0</c:v>
                </c:pt>
                <c:pt idx="223">
                  <c:v>18.0</c:v>
                </c:pt>
                <c:pt idx="224">
                  <c:v>2.0</c:v>
                </c:pt>
                <c:pt idx="225">
                  <c:v>2.0</c:v>
                </c:pt>
                <c:pt idx="226">
                  <c:v>0.0</c:v>
                </c:pt>
                <c:pt idx="227">
                  <c:v>0.0</c:v>
                </c:pt>
                <c:pt idx="228">
                  <c:v>8.0</c:v>
                </c:pt>
                <c:pt idx="229">
                  <c:v>24.0</c:v>
                </c:pt>
                <c:pt idx="230">
                  <c:v>7.0</c:v>
                </c:pt>
                <c:pt idx="231">
                  <c:v>4.0</c:v>
                </c:pt>
                <c:pt idx="232">
                  <c:v>1.0</c:v>
                </c:pt>
                <c:pt idx="233">
                  <c:v>0.0</c:v>
                </c:pt>
                <c:pt idx="234">
                  <c:v>40.0</c:v>
                </c:pt>
                <c:pt idx="235">
                  <c:v>4.0</c:v>
                </c:pt>
                <c:pt idx="236">
                  <c:v>4.0</c:v>
                </c:pt>
                <c:pt idx="237">
                  <c:v>11.0</c:v>
                </c:pt>
                <c:pt idx="238">
                  <c:v>29.0</c:v>
                </c:pt>
                <c:pt idx="239">
                  <c:v>3.0</c:v>
                </c:pt>
                <c:pt idx="240">
                  <c:v>1.0</c:v>
                </c:pt>
                <c:pt idx="241">
                  <c:v>5.0</c:v>
                </c:pt>
                <c:pt idx="242">
                  <c:v>9.0</c:v>
                </c:pt>
                <c:pt idx="243">
                  <c:v>0.0</c:v>
                </c:pt>
                <c:pt idx="244">
                  <c:v>9.0</c:v>
                </c:pt>
                <c:pt idx="245">
                  <c:v>11.0</c:v>
                </c:pt>
                <c:pt idx="246">
                  <c:v>11.0</c:v>
                </c:pt>
                <c:pt idx="247">
                  <c:v>0.0</c:v>
                </c:pt>
                <c:pt idx="248">
                  <c:v>2.0</c:v>
                </c:pt>
                <c:pt idx="249">
                  <c:v>0.0</c:v>
                </c:pt>
                <c:pt idx="250">
                  <c:v>6.0</c:v>
                </c:pt>
                <c:pt idx="251">
                  <c:v>10.0</c:v>
                </c:pt>
                <c:pt idx="252">
                  <c:v>7.0</c:v>
                </c:pt>
                <c:pt idx="253">
                  <c:v>4.0</c:v>
                </c:pt>
                <c:pt idx="254">
                  <c:v>5.0</c:v>
                </c:pt>
                <c:pt idx="255">
                  <c:v>7.0</c:v>
                </c:pt>
                <c:pt idx="256">
                  <c:v>79.0</c:v>
                </c:pt>
                <c:pt idx="257">
                  <c:v>12.0</c:v>
                </c:pt>
                <c:pt idx="258">
                  <c:v>73.0</c:v>
                </c:pt>
                <c:pt idx="259">
                  <c:v>0.0</c:v>
                </c:pt>
                <c:pt idx="260">
                  <c:v>7.0</c:v>
                </c:pt>
                <c:pt idx="261">
                  <c:v>18.0</c:v>
                </c:pt>
                <c:pt idx="262">
                  <c:v>7.0</c:v>
                </c:pt>
                <c:pt idx="263">
                  <c:v>14.0</c:v>
                </c:pt>
                <c:pt idx="264">
                  <c:v>13.0</c:v>
                </c:pt>
                <c:pt idx="265">
                  <c:v>0.0</c:v>
                </c:pt>
                <c:pt idx="266">
                  <c:v>7.0</c:v>
                </c:pt>
                <c:pt idx="267">
                  <c:v>10.0</c:v>
                </c:pt>
                <c:pt idx="268">
                  <c:v>7.0</c:v>
                </c:pt>
                <c:pt idx="269">
                  <c:v>2.0</c:v>
                </c:pt>
                <c:pt idx="270">
                  <c:v>4.0</c:v>
                </c:pt>
                <c:pt idx="271">
                  <c:v>6.0</c:v>
                </c:pt>
                <c:pt idx="272">
                  <c:v>0.0</c:v>
                </c:pt>
                <c:pt idx="273">
                  <c:v>5.0</c:v>
                </c:pt>
                <c:pt idx="274">
                  <c:v>0.0</c:v>
                </c:pt>
                <c:pt idx="275">
                  <c:v>0.0</c:v>
                </c:pt>
                <c:pt idx="276">
                  <c:v>4.0</c:v>
                </c:pt>
                <c:pt idx="277">
                  <c:v>7.0</c:v>
                </c:pt>
                <c:pt idx="278">
                  <c:v>9.0</c:v>
                </c:pt>
                <c:pt idx="279">
                  <c:v>5.0</c:v>
                </c:pt>
                <c:pt idx="280">
                  <c:v>2.0</c:v>
                </c:pt>
                <c:pt idx="281">
                  <c:v>9.0</c:v>
                </c:pt>
                <c:pt idx="282">
                  <c:v>13.0</c:v>
                </c:pt>
                <c:pt idx="283">
                  <c:v>7.0</c:v>
                </c:pt>
                <c:pt idx="284">
                  <c:v>4.0</c:v>
                </c:pt>
                <c:pt idx="285">
                  <c:v>9.0</c:v>
                </c:pt>
                <c:pt idx="286">
                  <c:v>1.0</c:v>
                </c:pt>
                <c:pt idx="287">
                  <c:v>8.0</c:v>
                </c:pt>
                <c:pt idx="288">
                  <c:v>4.0</c:v>
                </c:pt>
                <c:pt idx="289">
                  <c:v>11.0</c:v>
                </c:pt>
                <c:pt idx="290">
                  <c:v>25.0</c:v>
                </c:pt>
                <c:pt idx="291">
                  <c:v>4.0</c:v>
                </c:pt>
                <c:pt idx="292">
                  <c:v>12.0</c:v>
                </c:pt>
                <c:pt idx="293">
                  <c:v>33.0</c:v>
                </c:pt>
                <c:pt idx="294">
                  <c:v>0.0</c:v>
                </c:pt>
                <c:pt idx="295">
                  <c:v>20.0</c:v>
                </c:pt>
                <c:pt idx="296">
                  <c:v>8.0</c:v>
                </c:pt>
                <c:pt idx="297">
                  <c:v>13.0</c:v>
                </c:pt>
                <c:pt idx="298">
                  <c:v>3.0</c:v>
                </c:pt>
                <c:pt idx="299">
                  <c:v>0.0</c:v>
                </c:pt>
                <c:pt idx="300">
                  <c:v>8.0</c:v>
                </c:pt>
                <c:pt idx="301">
                  <c:v>3.0</c:v>
                </c:pt>
                <c:pt idx="302">
                  <c:v>1.0</c:v>
                </c:pt>
                <c:pt idx="303">
                  <c:v>0.0</c:v>
                </c:pt>
                <c:pt idx="304">
                  <c:v>7.0</c:v>
                </c:pt>
                <c:pt idx="305">
                  <c:v>10.0</c:v>
                </c:pt>
                <c:pt idx="306">
                  <c:v>7.0</c:v>
                </c:pt>
                <c:pt idx="307">
                  <c:v>0.0</c:v>
                </c:pt>
                <c:pt idx="308">
                  <c:v>9.0</c:v>
                </c:pt>
                <c:pt idx="309">
                  <c:v>1.0</c:v>
                </c:pt>
                <c:pt idx="310">
                  <c:v>14.0</c:v>
                </c:pt>
                <c:pt idx="311">
                  <c:v>6.0</c:v>
                </c:pt>
                <c:pt idx="312">
                  <c:v>2.0</c:v>
                </c:pt>
                <c:pt idx="313">
                  <c:v>12.0</c:v>
                </c:pt>
                <c:pt idx="314">
                  <c:v>0.0</c:v>
                </c:pt>
                <c:pt idx="315">
                  <c:v>97.0</c:v>
                </c:pt>
                <c:pt idx="316">
                  <c:v>0.0</c:v>
                </c:pt>
                <c:pt idx="317">
                  <c:v>6.0</c:v>
                </c:pt>
                <c:pt idx="318">
                  <c:v>11.0</c:v>
                </c:pt>
                <c:pt idx="319">
                  <c:v>0.0</c:v>
                </c:pt>
                <c:pt idx="320">
                  <c:v>4.0</c:v>
                </c:pt>
                <c:pt idx="321">
                  <c:v>1.0</c:v>
                </c:pt>
                <c:pt idx="322">
                  <c:v>6.0</c:v>
                </c:pt>
                <c:pt idx="323">
                  <c:v>0.0</c:v>
                </c:pt>
                <c:pt idx="324">
                  <c:v>7.0</c:v>
                </c:pt>
                <c:pt idx="325">
                  <c:v>2.0</c:v>
                </c:pt>
                <c:pt idx="326">
                  <c:v>0.0</c:v>
                </c:pt>
                <c:pt idx="327">
                  <c:v>29.0</c:v>
                </c:pt>
                <c:pt idx="328">
                  <c:v>5.0</c:v>
                </c:pt>
                <c:pt idx="329">
                  <c:v>14.0</c:v>
                </c:pt>
                <c:pt idx="330">
                  <c:v>12.0</c:v>
                </c:pt>
                <c:pt idx="331">
                  <c:v>11.0</c:v>
                </c:pt>
                <c:pt idx="332">
                  <c:v>18.0</c:v>
                </c:pt>
                <c:pt idx="333">
                  <c:v>6.0</c:v>
                </c:pt>
                <c:pt idx="334">
                  <c:v>21.0</c:v>
                </c:pt>
                <c:pt idx="335">
                  <c:v>9.0</c:v>
                </c:pt>
                <c:pt idx="336">
                  <c:v>2.0</c:v>
                </c:pt>
                <c:pt idx="337">
                  <c:v>21.0</c:v>
                </c:pt>
                <c:pt idx="338">
                  <c:v>5.0</c:v>
                </c:pt>
                <c:pt idx="339">
                  <c:v>4.0</c:v>
                </c:pt>
                <c:pt idx="340">
                  <c:v>0.0</c:v>
                </c:pt>
                <c:pt idx="341">
                  <c:v>23.0</c:v>
                </c:pt>
                <c:pt idx="342">
                  <c:v>10.0</c:v>
                </c:pt>
                <c:pt idx="343">
                  <c:v>4.0</c:v>
                </c:pt>
                <c:pt idx="344">
                  <c:v>10.0</c:v>
                </c:pt>
                <c:pt idx="345">
                  <c:v>4.0</c:v>
                </c:pt>
                <c:pt idx="346">
                  <c:v>16.0</c:v>
                </c:pt>
                <c:pt idx="347">
                  <c:v>12.0</c:v>
                </c:pt>
                <c:pt idx="348">
                  <c:v>5.0</c:v>
                </c:pt>
                <c:pt idx="349">
                  <c:v>0.0</c:v>
                </c:pt>
                <c:pt idx="350">
                  <c:v>14.0</c:v>
                </c:pt>
                <c:pt idx="351">
                  <c:v>8.0</c:v>
                </c:pt>
                <c:pt idx="352">
                  <c:v>9.0</c:v>
                </c:pt>
                <c:pt idx="353">
                  <c:v>0.0</c:v>
                </c:pt>
                <c:pt idx="354">
                  <c:v>20.0</c:v>
                </c:pt>
                <c:pt idx="355">
                  <c:v>0.0</c:v>
                </c:pt>
                <c:pt idx="356">
                  <c:v>8.0</c:v>
                </c:pt>
                <c:pt idx="357">
                  <c:v>1.0</c:v>
                </c:pt>
                <c:pt idx="358">
                  <c:v>6.0</c:v>
                </c:pt>
                <c:pt idx="359">
                  <c:v>25.0</c:v>
                </c:pt>
                <c:pt idx="360">
                  <c:v>5.0</c:v>
                </c:pt>
                <c:pt idx="361">
                  <c:v>50.0</c:v>
                </c:pt>
                <c:pt idx="362">
                  <c:v>13.0</c:v>
                </c:pt>
                <c:pt idx="363">
                  <c:v>0.0</c:v>
                </c:pt>
                <c:pt idx="364">
                  <c:v>9.0</c:v>
                </c:pt>
                <c:pt idx="365">
                  <c:v>7.0</c:v>
                </c:pt>
                <c:pt idx="366">
                  <c:v>6.0</c:v>
                </c:pt>
                <c:pt idx="367">
                  <c:v>3.0</c:v>
                </c:pt>
                <c:pt idx="368">
                  <c:v>169.0</c:v>
                </c:pt>
                <c:pt idx="369">
                  <c:v>9.0</c:v>
                </c:pt>
                <c:pt idx="370">
                  <c:v>10.0</c:v>
                </c:pt>
                <c:pt idx="371">
                  <c:v>7.0</c:v>
                </c:pt>
                <c:pt idx="372">
                  <c:v>2.0</c:v>
                </c:pt>
                <c:pt idx="373">
                  <c:v>1.0</c:v>
                </c:pt>
                <c:pt idx="374">
                  <c:v>38.0</c:v>
                </c:pt>
                <c:pt idx="375">
                  <c:v>5.0</c:v>
                </c:pt>
                <c:pt idx="376">
                  <c:v>5.0</c:v>
                </c:pt>
                <c:pt idx="377">
                  <c:v>31.0</c:v>
                </c:pt>
                <c:pt idx="378">
                  <c:v>4.0</c:v>
                </c:pt>
                <c:pt idx="379">
                  <c:v>25.0</c:v>
                </c:pt>
                <c:pt idx="380">
                  <c:v>8.0</c:v>
                </c:pt>
                <c:pt idx="381">
                  <c:v>4.0</c:v>
                </c:pt>
                <c:pt idx="382">
                  <c:v>0.0</c:v>
                </c:pt>
                <c:pt idx="383">
                  <c:v>7.0</c:v>
                </c:pt>
                <c:pt idx="384">
                  <c:v>3.0</c:v>
                </c:pt>
                <c:pt idx="385">
                  <c:v>10.0</c:v>
                </c:pt>
                <c:pt idx="386">
                  <c:v>2.0</c:v>
                </c:pt>
                <c:pt idx="387">
                  <c:v>1.0</c:v>
                </c:pt>
                <c:pt idx="388">
                  <c:v>2.0</c:v>
                </c:pt>
                <c:pt idx="389">
                  <c:v>9.0</c:v>
                </c:pt>
                <c:pt idx="390">
                  <c:v>8.0</c:v>
                </c:pt>
                <c:pt idx="391">
                  <c:v>3.0</c:v>
                </c:pt>
                <c:pt idx="392">
                  <c:v>0.0</c:v>
                </c:pt>
                <c:pt idx="393">
                  <c:v>29.0</c:v>
                </c:pt>
                <c:pt idx="394">
                  <c:v>8.0</c:v>
                </c:pt>
                <c:pt idx="395">
                  <c:v>29.0</c:v>
                </c:pt>
                <c:pt idx="396">
                  <c:v>5.0</c:v>
                </c:pt>
                <c:pt idx="397">
                  <c:v>3.0</c:v>
                </c:pt>
                <c:pt idx="398">
                  <c:v>2.0</c:v>
                </c:pt>
                <c:pt idx="399">
                  <c:v>0.0</c:v>
                </c:pt>
                <c:pt idx="400">
                  <c:v>2.0</c:v>
                </c:pt>
                <c:pt idx="401">
                  <c:v>34.0</c:v>
                </c:pt>
                <c:pt idx="402">
                  <c:v>0.0</c:v>
                </c:pt>
                <c:pt idx="403">
                  <c:v>15.0</c:v>
                </c:pt>
                <c:pt idx="404">
                  <c:v>0.0</c:v>
                </c:pt>
                <c:pt idx="405">
                  <c:v>1.0</c:v>
                </c:pt>
                <c:pt idx="406">
                  <c:v>0.0</c:v>
                </c:pt>
                <c:pt idx="407">
                  <c:v>9.0</c:v>
                </c:pt>
                <c:pt idx="408">
                  <c:v>2.0</c:v>
                </c:pt>
                <c:pt idx="409">
                  <c:v>6.0</c:v>
                </c:pt>
                <c:pt idx="410">
                  <c:v>1.0</c:v>
                </c:pt>
                <c:pt idx="411">
                  <c:v>1.0</c:v>
                </c:pt>
                <c:pt idx="412">
                  <c:v>29.0</c:v>
                </c:pt>
                <c:pt idx="413">
                  <c:v>17.0</c:v>
                </c:pt>
                <c:pt idx="414">
                  <c:v>0.0</c:v>
                </c:pt>
                <c:pt idx="415">
                  <c:v>41.0</c:v>
                </c:pt>
                <c:pt idx="416">
                  <c:v>0.0</c:v>
                </c:pt>
                <c:pt idx="417">
                  <c:v>0.0</c:v>
                </c:pt>
                <c:pt idx="418">
                  <c:v>22.0</c:v>
                </c:pt>
                <c:pt idx="419">
                  <c:v>5.0</c:v>
                </c:pt>
                <c:pt idx="420">
                  <c:v>0.0</c:v>
                </c:pt>
                <c:pt idx="421">
                  <c:v>11.0</c:v>
                </c:pt>
                <c:pt idx="422">
                  <c:v>0.0</c:v>
                </c:pt>
                <c:pt idx="423">
                  <c:v>6.0</c:v>
                </c:pt>
                <c:pt idx="424">
                  <c:v>14.0</c:v>
                </c:pt>
                <c:pt idx="425">
                  <c:v>12.0</c:v>
                </c:pt>
                <c:pt idx="426">
                  <c:v>18.0</c:v>
                </c:pt>
                <c:pt idx="427">
                  <c:v>4.0</c:v>
                </c:pt>
                <c:pt idx="428">
                  <c:v>2.0</c:v>
                </c:pt>
                <c:pt idx="429">
                  <c:v>0.0</c:v>
                </c:pt>
                <c:pt idx="430">
                  <c:v>15.0</c:v>
                </c:pt>
                <c:pt idx="431">
                  <c:v>24.0</c:v>
                </c:pt>
                <c:pt idx="432">
                  <c:v>3.0</c:v>
                </c:pt>
                <c:pt idx="433">
                  <c:v>40.0</c:v>
                </c:pt>
                <c:pt idx="434">
                  <c:v>6.0</c:v>
                </c:pt>
                <c:pt idx="435">
                  <c:v>3.0</c:v>
                </c:pt>
                <c:pt idx="436">
                  <c:v>11.0</c:v>
                </c:pt>
                <c:pt idx="437">
                  <c:v>0.0</c:v>
                </c:pt>
                <c:pt idx="438">
                  <c:v>19.0</c:v>
                </c:pt>
                <c:pt idx="439">
                  <c:v>1.0</c:v>
                </c:pt>
                <c:pt idx="440">
                  <c:v>8.0</c:v>
                </c:pt>
                <c:pt idx="441">
                  <c:v>0.0</c:v>
                </c:pt>
                <c:pt idx="442">
                  <c:v>0.0</c:v>
                </c:pt>
                <c:pt idx="443">
                  <c:v>0.0</c:v>
                </c:pt>
                <c:pt idx="444">
                  <c:v>1.0</c:v>
                </c:pt>
                <c:pt idx="445">
                  <c:v>0.0</c:v>
                </c:pt>
                <c:pt idx="446">
                  <c:v>8.0</c:v>
                </c:pt>
                <c:pt idx="447">
                  <c:v>10.0</c:v>
                </c:pt>
                <c:pt idx="448">
                  <c:v>3.0</c:v>
                </c:pt>
                <c:pt idx="449">
                  <c:v>0.0</c:v>
                </c:pt>
                <c:pt idx="450">
                  <c:v>12.0</c:v>
                </c:pt>
                <c:pt idx="451">
                  <c:v>0.0</c:v>
                </c:pt>
                <c:pt idx="452">
                  <c:v>3.0</c:v>
                </c:pt>
                <c:pt idx="453">
                  <c:v>0.0</c:v>
                </c:pt>
                <c:pt idx="454">
                  <c:v>35.0</c:v>
                </c:pt>
                <c:pt idx="455">
                  <c:v>20.0</c:v>
                </c:pt>
                <c:pt idx="456">
                  <c:v>7.0</c:v>
                </c:pt>
                <c:pt idx="457">
                  <c:v>43.0</c:v>
                </c:pt>
                <c:pt idx="458">
                  <c:v>0.0</c:v>
                </c:pt>
                <c:pt idx="459">
                  <c:v>1.0</c:v>
                </c:pt>
                <c:pt idx="460">
                  <c:v>28.0</c:v>
                </c:pt>
                <c:pt idx="461">
                  <c:v>0.0</c:v>
                </c:pt>
                <c:pt idx="462">
                  <c:v>0.0</c:v>
                </c:pt>
                <c:pt idx="463">
                  <c:v>9.0</c:v>
                </c:pt>
                <c:pt idx="464">
                  <c:v>0.0</c:v>
                </c:pt>
                <c:pt idx="465">
                  <c:v>4.0</c:v>
                </c:pt>
                <c:pt idx="466">
                  <c:v>8.0</c:v>
                </c:pt>
                <c:pt idx="467">
                  <c:v>0.0</c:v>
                </c:pt>
                <c:pt idx="468">
                  <c:v>0.0</c:v>
                </c:pt>
                <c:pt idx="469">
                  <c:v>12.0</c:v>
                </c:pt>
                <c:pt idx="470">
                  <c:v>0.0</c:v>
                </c:pt>
                <c:pt idx="471">
                  <c:v>15.0</c:v>
                </c:pt>
                <c:pt idx="472">
                  <c:v>14.0</c:v>
                </c:pt>
                <c:pt idx="473">
                  <c:v>4.0</c:v>
                </c:pt>
                <c:pt idx="474">
                  <c:v>2.0</c:v>
                </c:pt>
                <c:pt idx="475">
                  <c:v>6.0</c:v>
                </c:pt>
                <c:pt idx="476">
                  <c:v>0.0</c:v>
                </c:pt>
                <c:pt idx="477">
                  <c:v>0.0</c:v>
                </c:pt>
                <c:pt idx="478">
                  <c:v>0.0</c:v>
                </c:pt>
                <c:pt idx="479">
                  <c:v>6.0</c:v>
                </c:pt>
                <c:pt idx="480">
                  <c:v>27.0</c:v>
                </c:pt>
                <c:pt idx="481">
                  <c:v>1.0</c:v>
                </c:pt>
                <c:pt idx="482">
                  <c:v>8.0</c:v>
                </c:pt>
                <c:pt idx="483">
                  <c:v>30.0</c:v>
                </c:pt>
                <c:pt idx="484">
                  <c:v>20.0</c:v>
                </c:pt>
                <c:pt idx="485">
                  <c:v>0.0</c:v>
                </c:pt>
                <c:pt idx="486">
                  <c:v>7.0</c:v>
                </c:pt>
                <c:pt idx="487">
                  <c:v>3.0</c:v>
                </c:pt>
                <c:pt idx="488">
                  <c:v>15.0</c:v>
                </c:pt>
                <c:pt idx="489">
                  <c:v>6.0</c:v>
                </c:pt>
                <c:pt idx="490">
                  <c:v>11.0</c:v>
                </c:pt>
                <c:pt idx="491">
                  <c:v>5.0</c:v>
                </c:pt>
                <c:pt idx="492">
                  <c:v>34.0</c:v>
                </c:pt>
                <c:pt idx="493">
                  <c:v>0.0</c:v>
                </c:pt>
                <c:pt idx="494">
                  <c:v>4.0</c:v>
                </c:pt>
                <c:pt idx="495">
                  <c:v>0.0</c:v>
                </c:pt>
                <c:pt idx="496">
                  <c:v>16.0</c:v>
                </c:pt>
                <c:pt idx="497">
                  <c:v>1.0</c:v>
                </c:pt>
                <c:pt idx="498">
                  <c:v>40.0</c:v>
                </c:pt>
                <c:pt idx="499">
                  <c:v>0.0</c:v>
                </c:pt>
              </c:numCache>
            </c:numRef>
          </c:yVal>
          <c:smooth val="0"/>
        </c:ser>
        <c:dLbls>
          <c:showLegendKey val="0"/>
          <c:showVal val="0"/>
          <c:showCatName val="0"/>
          <c:showSerName val="0"/>
          <c:showPercent val="0"/>
          <c:showBubbleSize val="0"/>
        </c:dLbls>
        <c:axId val="2137698920"/>
        <c:axId val="2139847720"/>
      </c:scatterChart>
      <c:valAx>
        <c:axId val="2137698920"/>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Rank</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847720"/>
        <c:crosses val="autoZero"/>
        <c:crossBetween val="midCat"/>
      </c:valAx>
      <c:valAx>
        <c:axId val="21398477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769892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autoTitleDeleted val="0"/>
    <c:plotArea>
      <c:layout>
        <c:manualLayout>
          <c:layoutTarget val="inner"/>
          <c:xMode val="edge"/>
          <c:yMode val="edge"/>
          <c:x val="0.138150481189851"/>
          <c:y val="0.143518518518519"/>
          <c:w val="0.821857830271216"/>
          <c:h val="0.650910615339749"/>
        </c:manualLayout>
      </c:layout>
      <c:scatterChart>
        <c:scatterStyle val="lineMarker"/>
        <c:varyColors val="0"/>
        <c:ser>
          <c:idx val="0"/>
          <c:order val="0"/>
          <c:tx>
            <c:v>Top</c:v>
          </c:tx>
          <c:spPr>
            <a:ln w="25400" cap="rnd">
              <a:noFill/>
              <a:round/>
            </a:ln>
            <a:effectLst/>
          </c:spPr>
          <c:marker>
            <c:symbol val="circle"/>
            <c:size val="3"/>
            <c:spPr>
              <a:solidFill>
                <a:schemeClr val="bg1">
                  <a:lumMod val="50000"/>
                </a:schemeClr>
              </a:solidFill>
              <a:ln w="9525">
                <a:solidFill>
                  <a:schemeClr val="bg1">
                    <a:lumMod val="50000"/>
                  </a:schemeClr>
                </a:solidFill>
              </a:ln>
              <a:effectLst/>
            </c:spPr>
          </c:marker>
          <c:dPt>
            <c:idx val="474"/>
            <c:bubble3D val="0"/>
          </c:dPt>
          <c:xVal>
            <c:numRef>
              <c:f>'scatterplot-fpd-no-adblocker'!$A$2:$A$501</c:f>
              <c:numCache>
                <c:formatCode>General</c:formatCode>
                <c:ptCount val="500"/>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pt idx="179">
                  <c:v>180.0</c:v>
                </c:pt>
                <c:pt idx="180">
                  <c:v>181.0</c:v>
                </c:pt>
                <c:pt idx="181">
                  <c:v>182.0</c:v>
                </c:pt>
                <c:pt idx="182">
                  <c:v>183.0</c:v>
                </c:pt>
                <c:pt idx="183">
                  <c:v>184.0</c:v>
                </c:pt>
                <c:pt idx="184">
                  <c:v>185.0</c:v>
                </c:pt>
                <c:pt idx="185">
                  <c:v>186.0</c:v>
                </c:pt>
                <c:pt idx="186">
                  <c:v>187.0</c:v>
                </c:pt>
                <c:pt idx="187">
                  <c:v>188.0</c:v>
                </c:pt>
                <c:pt idx="188">
                  <c:v>189.0</c:v>
                </c:pt>
                <c:pt idx="189">
                  <c:v>190.0</c:v>
                </c:pt>
                <c:pt idx="190">
                  <c:v>191.0</c:v>
                </c:pt>
                <c:pt idx="191">
                  <c:v>192.0</c:v>
                </c:pt>
                <c:pt idx="192">
                  <c:v>193.0</c:v>
                </c:pt>
                <c:pt idx="193">
                  <c:v>194.0</c:v>
                </c:pt>
                <c:pt idx="194">
                  <c:v>195.0</c:v>
                </c:pt>
                <c:pt idx="195">
                  <c:v>196.0</c:v>
                </c:pt>
                <c:pt idx="196">
                  <c:v>197.0</c:v>
                </c:pt>
                <c:pt idx="197">
                  <c:v>198.0</c:v>
                </c:pt>
                <c:pt idx="198">
                  <c:v>199.0</c:v>
                </c:pt>
                <c:pt idx="199">
                  <c:v>200.0</c:v>
                </c:pt>
                <c:pt idx="200">
                  <c:v>201.0</c:v>
                </c:pt>
                <c:pt idx="201">
                  <c:v>202.0</c:v>
                </c:pt>
                <c:pt idx="202">
                  <c:v>203.0</c:v>
                </c:pt>
                <c:pt idx="203">
                  <c:v>204.0</c:v>
                </c:pt>
                <c:pt idx="204">
                  <c:v>205.0</c:v>
                </c:pt>
                <c:pt idx="205">
                  <c:v>206.0</c:v>
                </c:pt>
                <c:pt idx="206">
                  <c:v>207.0</c:v>
                </c:pt>
                <c:pt idx="207">
                  <c:v>208.0</c:v>
                </c:pt>
                <c:pt idx="208">
                  <c:v>209.0</c:v>
                </c:pt>
                <c:pt idx="209">
                  <c:v>210.0</c:v>
                </c:pt>
                <c:pt idx="210">
                  <c:v>211.0</c:v>
                </c:pt>
                <c:pt idx="211">
                  <c:v>212.0</c:v>
                </c:pt>
                <c:pt idx="212">
                  <c:v>213.0</c:v>
                </c:pt>
                <c:pt idx="213">
                  <c:v>214.0</c:v>
                </c:pt>
                <c:pt idx="214">
                  <c:v>215.0</c:v>
                </c:pt>
                <c:pt idx="215">
                  <c:v>216.0</c:v>
                </c:pt>
                <c:pt idx="216">
                  <c:v>217.0</c:v>
                </c:pt>
                <c:pt idx="217">
                  <c:v>218.0</c:v>
                </c:pt>
                <c:pt idx="218">
                  <c:v>219.0</c:v>
                </c:pt>
                <c:pt idx="219">
                  <c:v>220.0</c:v>
                </c:pt>
                <c:pt idx="220">
                  <c:v>221.0</c:v>
                </c:pt>
                <c:pt idx="221">
                  <c:v>222.0</c:v>
                </c:pt>
                <c:pt idx="222">
                  <c:v>223.0</c:v>
                </c:pt>
                <c:pt idx="223">
                  <c:v>224.0</c:v>
                </c:pt>
                <c:pt idx="224">
                  <c:v>225.0</c:v>
                </c:pt>
                <c:pt idx="225">
                  <c:v>226.0</c:v>
                </c:pt>
                <c:pt idx="226">
                  <c:v>227.0</c:v>
                </c:pt>
                <c:pt idx="227">
                  <c:v>228.0</c:v>
                </c:pt>
                <c:pt idx="228">
                  <c:v>229.0</c:v>
                </c:pt>
                <c:pt idx="229">
                  <c:v>230.0</c:v>
                </c:pt>
                <c:pt idx="230">
                  <c:v>231.0</c:v>
                </c:pt>
                <c:pt idx="231">
                  <c:v>232.0</c:v>
                </c:pt>
                <c:pt idx="232">
                  <c:v>233.0</c:v>
                </c:pt>
                <c:pt idx="233">
                  <c:v>234.0</c:v>
                </c:pt>
                <c:pt idx="234">
                  <c:v>235.0</c:v>
                </c:pt>
                <c:pt idx="235">
                  <c:v>236.0</c:v>
                </c:pt>
                <c:pt idx="236">
                  <c:v>237.0</c:v>
                </c:pt>
                <c:pt idx="237">
                  <c:v>238.0</c:v>
                </c:pt>
                <c:pt idx="238">
                  <c:v>239.0</c:v>
                </c:pt>
                <c:pt idx="239">
                  <c:v>240.0</c:v>
                </c:pt>
                <c:pt idx="240">
                  <c:v>241.0</c:v>
                </c:pt>
                <c:pt idx="241">
                  <c:v>242.0</c:v>
                </c:pt>
                <c:pt idx="242">
                  <c:v>243.0</c:v>
                </c:pt>
                <c:pt idx="243">
                  <c:v>244.0</c:v>
                </c:pt>
                <c:pt idx="244">
                  <c:v>245.0</c:v>
                </c:pt>
                <c:pt idx="245">
                  <c:v>246.0</c:v>
                </c:pt>
                <c:pt idx="246">
                  <c:v>247.0</c:v>
                </c:pt>
                <c:pt idx="247">
                  <c:v>248.0</c:v>
                </c:pt>
                <c:pt idx="248">
                  <c:v>249.0</c:v>
                </c:pt>
                <c:pt idx="249">
                  <c:v>250.0</c:v>
                </c:pt>
                <c:pt idx="250">
                  <c:v>251.0</c:v>
                </c:pt>
                <c:pt idx="251">
                  <c:v>252.0</c:v>
                </c:pt>
                <c:pt idx="252">
                  <c:v>253.0</c:v>
                </c:pt>
                <c:pt idx="253">
                  <c:v>254.0</c:v>
                </c:pt>
                <c:pt idx="254">
                  <c:v>255.0</c:v>
                </c:pt>
                <c:pt idx="255">
                  <c:v>256.0</c:v>
                </c:pt>
                <c:pt idx="256">
                  <c:v>257.0</c:v>
                </c:pt>
                <c:pt idx="257">
                  <c:v>258.0</c:v>
                </c:pt>
                <c:pt idx="258">
                  <c:v>259.0</c:v>
                </c:pt>
                <c:pt idx="259">
                  <c:v>260.0</c:v>
                </c:pt>
                <c:pt idx="260">
                  <c:v>261.0</c:v>
                </c:pt>
                <c:pt idx="261">
                  <c:v>262.0</c:v>
                </c:pt>
                <c:pt idx="262">
                  <c:v>263.0</c:v>
                </c:pt>
                <c:pt idx="263">
                  <c:v>264.0</c:v>
                </c:pt>
                <c:pt idx="264">
                  <c:v>265.0</c:v>
                </c:pt>
                <c:pt idx="265">
                  <c:v>266.0</c:v>
                </c:pt>
                <c:pt idx="266">
                  <c:v>267.0</c:v>
                </c:pt>
                <c:pt idx="267">
                  <c:v>268.0</c:v>
                </c:pt>
                <c:pt idx="268">
                  <c:v>269.0</c:v>
                </c:pt>
                <c:pt idx="269">
                  <c:v>270.0</c:v>
                </c:pt>
                <c:pt idx="270">
                  <c:v>271.0</c:v>
                </c:pt>
                <c:pt idx="271">
                  <c:v>272.0</c:v>
                </c:pt>
                <c:pt idx="272">
                  <c:v>273.0</c:v>
                </c:pt>
                <c:pt idx="273">
                  <c:v>274.0</c:v>
                </c:pt>
                <c:pt idx="274">
                  <c:v>275.0</c:v>
                </c:pt>
                <c:pt idx="275">
                  <c:v>276.0</c:v>
                </c:pt>
                <c:pt idx="276">
                  <c:v>277.0</c:v>
                </c:pt>
                <c:pt idx="277">
                  <c:v>278.0</c:v>
                </c:pt>
                <c:pt idx="278">
                  <c:v>279.0</c:v>
                </c:pt>
                <c:pt idx="279">
                  <c:v>280.0</c:v>
                </c:pt>
                <c:pt idx="280">
                  <c:v>281.0</c:v>
                </c:pt>
                <c:pt idx="281">
                  <c:v>282.0</c:v>
                </c:pt>
                <c:pt idx="282">
                  <c:v>283.0</c:v>
                </c:pt>
                <c:pt idx="283">
                  <c:v>284.0</c:v>
                </c:pt>
                <c:pt idx="284">
                  <c:v>285.0</c:v>
                </c:pt>
                <c:pt idx="285">
                  <c:v>286.0</c:v>
                </c:pt>
                <c:pt idx="286">
                  <c:v>287.0</c:v>
                </c:pt>
                <c:pt idx="287">
                  <c:v>288.0</c:v>
                </c:pt>
                <c:pt idx="288">
                  <c:v>289.0</c:v>
                </c:pt>
                <c:pt idx="289">
                  <c:v>290.0</c:v>
                </c:pt>
                <c:pt idx="290">
                  <c:v>291.0</c:v>
                </c:pt>
                <c:pt idx="291">
                  <c:v>292.0</c:v>
                </c:pt>
                <c:pt idx="292">
                  <c:v>293.0</c:v>
                </c:pt>
                <c:pt idx="293">
                  <c:v>294.0</c:v>
                </c:pt>
                <c:pt idx="294">
                  <c:v>295.0</c:v>
                </c:pt>
                <c:pt idx="295">
                  <c:v>296.0</c:v>
                </c:pt>
                <c:pt idx="296">
                  <c:v>297.0</c:v>
                </c:pt>
                <c:pt idx="297">
                  <c:v>298.0</c:v>
                </c:pt>
                <c:pt idx="298">
                  <c:v>299.0</c:v>
                </c:pt>
                <c:pt idx="299">
                  <c:v>300.0</c:v>
                </c:pt>
                <c:pt idx="300">
                  <c:v>301.0</c:v>
                </c:pt>
                <c:pt idx="301">
                  <c:v>302.0</c:v>
                </c:pt>
                <c:pt idx="302">
                  <c:v>303.0</c:v>
                </c:pt>
                <c:pt idx="303">
                  <c:v>304.0</c:v>
                </c:pt>
                <c:pt idx="304">
                  <c:v>305.0</c:v>
                </c:pt>
                <c:pt idx="305">
                  <c:v>306.0</c:v>
                </c:pt>
                <c:pt idx="306">
                  <c:v>307.0</c:v>
                </c:pt>
                <c:pt idx="307">
                  <c:v>308.0</c:v>
                </c:pt>
                <c:pt idx="308">
                  <c:v>309.0</c:v>
                </c:pt>
                <c:pt idx="309">
                  <c:v>310.0</c:v>
                </c:pt>
                <c:pt idx="310">
                  <c:v>311.0</c:v>
                </c:pt>
                <c:pt idx="311">
                  <c:v>312.0</c:v>
                </c:pt>
                <c:pt idx="312">
                  <c:v>313.0</c:v>
                </c:pt>
                <c:pt idx="313">
                  <c:v>314.0</c:v>
                </c:pt>
                <c:pt idx="314">
                  <c:v>315.0</c:v>
                </c:pt>
                <c:pt idx="315">
                  <c:v>316.0</c:v>
                </c:pt>
                <c:pt idx="316">
                  <c:v>317.0</c:v>
                </c:pt>
                <c:pt idx="317">
                  <c:v>318.0</c:v>
                </c:pt>
                <c:pt idx="318">
                  <c:v>319.0</c:v>
                </c:pt>
                <c:pt idx="319">
                  <c:v>320.0</c:v>
                </c:pt>
                <c:pt idx="320">
                  <c:v>321.0</c:v>
                </c:pt>
                <c:pt idx="321">
                  <c:v>322.0</c:v>
                </c:pt>
                <c:pt idx="322">
                  <c:v>323.0</c:v>
                </c:pt>
                <c:pt idx="323">
                  <c:v>324.0</c:v>
                </c:pt>
                <c:pt idx="324">
                  <c:v>325.0</c:v>
                </c:pt>
                <c:pt idx="325">
                  <c:v>326.0</c:v>
                </c:pt>
                <c:pt idx="326">
                  <c:v>327.0</c:v>
                </c:pt>
                <c:pt idx="327">
                  <c:v>328.0</c:v>
                </c:pt>
                <c:pt idx="328">
                  <c:v>329.0</c:v>
                </c:pt>
                <c:pt idx="329">
                  <c:v>330.0</c:v>
                </c:pt>
                <c:pt idx="330">
                  <c:v>331.0</c:v>
                </c:pt>
                <c:pt idx="331">
                  <c:v>332.0</c:v>
                </c:pt>
                <c:pt idx="332">
                  <c:v>333.0</c:v>
                </c:pt>
                <c:pt idx="333">
                  <c:v>334.0</c:v>
                </c:pt>
                <c:pt idx="334">
                  <c:v>335.0</c:v>
                </c:pt>
                <c:pt idx="335">
                  <c:v>336.0</c:v>
                </c:pt>
                <c:pt idx="336">
                  <c:v>337.0</c:v>
                </c:pt>
                <c:pt idx="337">
                  <c:v>338.0</c:v>
                </c:pt>
                <c:pt idx="338">
                  <c:v>339.0</c:v>
                </c:pt>
                <c:pt idx="339">
                  <c:v>340.0</c:v>
                </c:pt>
                <c:pt idx="340">
                  <c:v>341.0</c:v>
                </c:pt>
                <c:pt idx="341">
                  <c:v>342.0</c:v>
                </c:pt>
                <c:pt idx="342">
                  <c:v>343.0</c:v>
                </c:pt>
                <c:pt idx="343">
                  <c:v>344.0</c:v>
                </c:pt>
                <c:pt idx="344">
                  <c:v>345.0</c:v>
                </c:pt>
                <c:pt idx="345">
                  <c:v>346.0</c:v>
                </c:pt>
                <c:pt idx="346">
                  <c:v>347.0</c:v>
                </c:pt>
                <c:pt idx="347">
                  <c:v>348.0</c:v>
                </c:pt>
                <c:pt idx="348">
                  <c:v>349.0</c:v>
                </c:pt>
                <c:pt idx="349">
                  <c:v>350.0</c:v>
                </c:pt>
                <c:pt idx="350">
                  <c:v>351.0</c:v>
                </c:pt>
                <c:pt idx="351">
                  <c:v>352.0</c:v>
                </c:pt>
                <c:pt idx="352">
                  <c:v>353.0</c:v>
                </c:pt>
                <c:pt idx="353">
                  <c:v>354.0</c:v>
                </c:pt>
                <c:pt idx="354">
                  <c:v>355.0</c:v>
                </c:pt>
                <c:pt idx="355">
                  <c:v>356.0</c:v>
                </c:pt>
                <c:pt idx="356">
                  <c:v>357.0</c:v>
                </c:pt>
                <c:pt idx="357">
                  <c:v>358.0</c:v>
                </c:pt>
                <c:pt idx="358">
                  <c:v>359.0</c:v>
                </c:pt>
                <c:pt idx="359">
                  <c:v>360.0</c:v>
                </c:pt>
                <c:pt idx="360">
                  <c:v>361.0</c:v>
                </c:pt>
                <c:pt idx="361">
                  <c:v>362.0</c:v>
                </c:pt>
                <c:pt idx="362">
                  <c:v>363.0</c:v>
                </c:pt>
                <c:pt idx="363">
                  <c:v>364.0</c:v>
                </c:pt>
                <c:pt idx="364">
                  <c:v>365.0</c:v>
                </c:pt>
                <c:pt idx="365">
                  <c:v>366.0</c:v>
                </c:pt>
                <c:pt idx="366">
                  <c:v>367.0</c:v>
                </c:pt>
                <c:pt idx="367">
                  <c:v>368.0</c:v>
                </c:pt>
                <c:pt idx="368">
                  <c:v>369.0</c:v>
                </c:pt>
                <c:pt idx="369">
                  <c:v>370.0</c:v>
                </c:pt>
                <c:pt idx="370">
                  <c:v>371.0</c:v>
                </c:pt>
                <c:pt idx="371">
                  <c:v>372.0</c:v>
                </c:pt>
                <c:pt idx="372">
                  <c:v>373.0</c:v>
                </c:pt>
                <c:pt idx="373">
                  <c:v>374.0</c:v>
                </c:pt>
                <c:pt idx="374">
                  <c:v>375.0</c:v>
                </c:pt>
                <c:pt idx="375">
                  <c:v>376.0</c:v>
                </c:pt>
                <c:pt idx="376">
                  <c:v>377.0</c:v>
                </c:pt>
                <c:pt idx="377">
                  <c:v>378.0</c:v>
                </c:pt>
                <c:pt idx="378">
                  <c:v>379.0</c:v>
                </c:pt>
                <c:pt idx="379">
                  <c:v>380.0</c:v>
                </c:pt>
                <c:pt idx="380">
                  <c:v>381.0</c:v>
                </c:pt>
                <c:pt idx="381">
                  <c:v>382.0</c:v>
                </c:pt>
                <c:pt idx="382">
                  <c:v>383.0</c:v>
                </c:pt>
                <c:pt idx="383">
                  <c:v>384.0</c:v>
                </c:pt>
                <c:pt idx="384">
                  <c:v>385.0</c:v>
                </c:pt>
                <c:pt idx="385">
                  <c:v>386.0</c:v>
                </c:pt>
                <c:pt idx="386">
                  <c:v>387.0</c:v>
                </c:pt>
                <c:pt idx="387">
                  <c:v>388.0</c:v>
                </c:pt>
                <c:pt idx="388">
                  <c:v>389.0</c:v>
                </c:pt>
                <c:pt idx="389">
                  <c:v>390.0</c:v>
                </c:pt>
                <c:pt idx="390">
                  <c:v>391.0</c:v>
                </c:pt>
                <c:pt idx="391">
                  <c:v>392.0</c:v>
                </c:pt>
                <c:pt idx="392">
                  <c:v>393.0</c:v>
                </c:pt>
                <c:pt idx="393">
                  <c:v>394.0</c:v>
                </c:pt>
                <c:pt idx="394">
                  <c:v>395.0</c:v>
                </c:pt>
                <c:pt idx="395">
                  <c:v>396.0</c:v>
                </c:pt>
                <c:pt idx="396">
                  <c:v>397.0</c:v>
                </c:pt>
                <c:pt idx="397">
                  <c:v>398.0</c:v>
                </c:pt>
                <c:pt idx="398">
                  <c:v>399.0</c:v>
                </c:pt>
                <c:pt idx="399">
                  <c:v>400.0</c:v>
                </c:pt>
                <c:pt idx="400">
                  <c:v>401.0</c:v>
                </c:pt>
                <c:pt idx="401">
                  <c:v>402.0</c:v>
                </c:pt>
                <c:pt idx="402">
                  <c:v>403.0</c:v>
                </c:pt>
                <c:pt idx="403">
                  <c:v>404.0</c:v>
                </c:pt>
                <c:pt idx="404">
                  <c:v>405.0</c:v>
                </c:pt>
                <c:pt idx="405">
                  <c:v>406.0</c:v>
                </c:pt>
                <c:pt idx="406">
                  <c:v>407.0</c:v>
                </c:pt>
                <c:pt idx="407">
                  <c:v>408.0</c:v>
                </c:pt>
                <c:pt idx="408">
                  <c:v>409.0</c:v>
                </c:pt>
                <c:pt idx="409">
                  <c:v>410.0</c:v>
                </c:pt>
                <c:pt idx="410">
                  <c:v>411.0</c:v>
                </c:pt>
                <c:pt idx="411">
                  <c:v>412.0</c:v>
                </c:pt>
                <c:pt idx="412">
                  <c:v>413.0</c:v>
                </c:pt>
                <c:pt idx="413">
                  <c:v>414.0</c:v>
                </c:pt>
                <c:pt idx="414">
                  <c:v>415.0</c:v>
                </c:pt>
                <c:pt idx="415">
                  <c:v>416.0</c:v>
                </c:pt>
                <c:pt idx="416">
                  <c:v>417.0</c:v>
                </c:pt>
                <c:pt idx="417">
                  <c:v>418.0</c:v>
                </c:pt>
                <c:pt idx="418">
                  <c:v>419.0</c:v>
                </c:pt>
                <c:pt idx="419">
                  <c:v>420.0</c:v>
                </c:pt>
                <c:pt idx="420">
                  <c:v>421.0</c:v>
                </c:pt>
                <c:pt idx="421">
                  <c:v>422.0</c:v>
                </c:pt>
                <c:pt idx="422">
                  <c:v>423.0</c:v>
                </c:pt>
                <c:pt idx="423">
                  <c:v>424.0</c:v>
                </c:pt>
                <c:pt idx="424">
                  <c:v>425.0</c:v>
                </c:pt>
                <c:pt idx="425">
                  <c:v>426.0</c:v>
                </c:pt>
                <c:pt idx="426">
                  <c:v>427.0</c:v>
                </c:pt>
                <c:pt idx="427">
                  <c:v>428.0</c:v>
                </c:pt>
                <c:pt idx="428">
                  <c:v>429.0</c:v>
                </c:pt>
                <c:pt idx="429">
                  <c:v>430.0</c:v>
                </c:pt>
                <c:pt idx="430">
                  <c:v>431.0</c:v>
                </c:pt>
                <c:pt idx="431">
                  <c:v>432.0</c:v>
                </c:pt>
                <c:pt idx="432">
                  <c:v>433.0</c:v>
                </c:pt>
                <c:pt idx="433">
                  <c:v>434.0</c:v>
                </c:pt>
                <c:pt idx="434">
                  <c:v>435.0</c:v>
                </c:pt>
                <c:pt idx="435">
                  <c:v>436.0</c:v>
                </c:pt>
                <c:pt idx="436">
                  <c:v>437.0</c:v>
                </c:pt>
                <c:pt idx="437">
                  <c:v>438.0</c:v>
                </c:pt>
                <c:pt idx="438">
                  <c:v>439.0</c:v>
                </c:pt>
                <c:pt idx="439">
                  <c:v>440.0</c:v>
                </c:pt>
                <c:pt idx="440">
                  <c:v>441.0</c:v>
                </c:pt>
                <c:pt idx="441">
                  <c:v>442.0</c:v>
                </c:pt>
                <c:pt idx="442">
                  <c:v>443.0</c:v>
                </c:pt>
                <c:pt idx="443">
                  <c:v>444.0</c:v>
                </c:pt>
                <c:pt idx="444">
                  <c:v>445.0</c:v>
                </c:pt>
                <c:pt idx="445">
                  <c:v>446.0</c:v>
                </c:pt>
                <c:pt idx="446">
                  <c:v>447.0</c:v>
                </c:pt>
                <c:pt idx="447">
                  <c:v>448.0</c:v>
                </c:pt>
                <c:pt idx="448">
                  <c:v>449.0</c:v>
                </c:pt>
                <c:pt idx="449">
                  <c:v>450.0</c:v>
                </c:pt>
                <c:pt idx="450">
                  <c:v>451.0</c:v>
                </c:pt>
                <c:pt idx="451">
                  <c:v>452.0</c:v>
                </c:pt>
                <c:pt idx="452">
                  <c:v>453.0</c:v>
                </c:pt>
                <c:pt idx="453">
                  <c:v>454.0</c:v>
                </c:pt>
                <c:pt idx="454">
                  <c:v>455.0</c:v>
                </c:pt>
                <c:pt idx="455">
                  <c:v>456.0</c:v>
                </c:pt>
                <c:pt idx="456">
                  <c:v>457.0</c:v>
                </c:pt>
                <c:pt idx="457">
                  <c:v>458.0</c:v>
                </c:pt>
                <c:pt idx="458">
                  <c:v>459.0</c:v>
                </c:pt>
                <c:pt idx="459">
                  <c:v>460.0</c:v>
                </c:pt>
                <c:pt idx="460">
                  <c:v>461.0</c:v>
                </c:pt>
                <c:pt idx="461">
                  <c:v>462.0</c:v>
                </c:pt>
                <c:pt idx="462">
                  <c:v>463.0</c:v>
                </c:pt>
                <c:pt idx="463">
                  <c:v>464.0</c:v>
                </c:pt>
                <c:pt idx="464">
                  <c:v>465.0</c:v>
                </c:pt>
                <c:pt idx="465">
                  <c:v>466.0</c:v>
                </c:pt>
                <c:pt idx="466">
                  <c:v>467.0</c:v>
                </c:pt>
                <c:pt idx="467">
                  <c:v>468.0</c:v>
                </c:pt>
                <c:pt idx="468">
                  <c:v>469.0</c:v>
                </c:pt>
                <c:pt idx="469">
                  <c:v>470.0</c:v>
                </c:pt>
                <c:pt idx="470">
                  <c:v>471.0</c:v>
                </c:pt>
                <c:pt idx="471">
                  <c:v>472.0</c:v>
                </c:pt>
                <c:pt idx="472">
                  <c:v>473.0</c:v>
                </c:pt>
                <c:pt idx="473">
                  <c:v>474.0</c:v>
                </c:pt>
                <c:pt idx="474">
                  <c:v>475.0</c:v>
                </c:pt>
                <c:pt idx="475">
                  <c:v>476.0</c:v>
                </c:pt>
                <c:pt idx="476">
                  <c:v>477.0</c:v>
                </c:pt>
                <c:pt idx="477">
                  <c:v>478.0</c:v>
                </c:pt>
                <c:pt idx="478">
                  <c:v>479.0</c:v>
                </c:pt>
                <c:pt idx="479">
                  <c:v>480.0</c:v>
                </c:pt>
                <c:pt idx="480">
                  <c:v>481.0</c:v>
                </c:pt>
                <c:pt idx="481">
                  <c:v>482.0</c:v>
                </c:pt>
                <c:pt idx="482">
                  <c:v>483.0</c:v>
                </c:pt>
                <c:pt idx="483">
                  <c:v>484.0</c:v>
                </c:pt>
                <c:pt idx="484">
                  <c:v>485.0</c:v>
                </c:pt>
                <c:pt idx="485">
                  <c:v>486.0</c:v>
                </c:pt>
                <c:pt idx="486">
                  <c:v>487.0</c:v>
                </c:pt>
                <c:pt idx="487">
                  <c:v>488.0</c:v>
                </c:pt>
                <c:pt idx="488">
                  <c:v>489.0</c:v>
                </c:pt>
                <c:pt idx="489">
                  <c:v>490.0</c:v>
                </c:pt>
                <c:pt idx="490">
                  <c:v>491.0</c:v>
                </c:pt>
                <c:pt idx="491">
                  <c:v>492.0</c:v>
                </c:pt>
                <c:pt idx="492">
                  <c:v>493.0</c:v>
                </c:pt>
                <c:pt idx="493">
                  <c:v>494.0</c:v>
                </c:pt>
                <c:pt idx="494">
                  <c:v>495.0</c:v>
                </c:pt>
                <c:pt idx="495">
                  <c:v>496.0</c:v>
                </c:pt>
                <c:pt idx="496">
                  <c:v>497.0</c:v>
                </c:pt>
                <c:pt idx="497">
                  <c:v>498.0</c:v>
                </c:pt>
                <c:pt idx="498">
                  <c:v>499.0</c:v>
                </c:pt>
                <c:pt idx="499">
                  <c:v>500.0</c:v>
                </c:pt>
              </c:numCache>
            </c:numRef>
          </c:xVal>
          <c:yVal>
            <c:numRef>
              <c:f>'scatterplot-fpd-no-adblocker'!$B$2:$B$501</c:f>
              <c:numCache>
                <c:formatCode>General</c:formatCode>
                <c:ptCount val="500"/>
                <c:pt idx="0">
                  <c:v>2.0</c:v>
                </c:pt>
                <c:pt idx="1">
                  <c:v>13.0</c:v>
                </c:pt>
                <c:pt idx="2">
                  <c:v>1.0</c:v>
                </c:pt>
                <c:pt idx="3">
                  <c:v>1.0</c:v>
                </c:pt>
                <c:pt idx="4">
                  <c:v>27.0</c:v>
                </c:pt>
                <c:pt idx="5">
                  <c:v>22.0</c:v>
                </c:pt>
                <c:pt idx="6">
                  <c:v>0.0</c:v>
                </c:pt>
                <c:pt idx="7">
                  <c:v>15.0</c:v>
                </c:pt>
                <c:pt idx="8">
                  <c:v>0.0</c:v>
                </c:pt>
                <c:pt idx="9">
                  <c:v>4.0</c:v>
                </c:pt>
                <c:pt idx="10">
                  <c:v>1.0</c:v>
                </c:pt>
                <c:pt idx="11">
                  <c:v>3.0</c:v>
                </c:pt>
                <c:pt idx="12">
                  <c:v>21.0</c:v>
                </c:pt>
                <c:pt idx="13">
                  <c:v>37.0</c:v>
                </c:pt>
                <c:pt idx="14">
                  <c:v>0.0</c:v>
                </c:pt>
                <c:pt idx="15">
                  <c:v>6.0</c:v>
                </c:pt>
                <c:pt idx="16">
                  <c:v>6.0</c:v>
                </c:pt>
                <c:pt idx="17">
                  <c:v>0.0</c:v>
                </c:pt>
                <c:pt idx="18">
                  <c:v>8.0</c:v>
                </c:pt>
                <c:pt idx="19">
                  <c:v>7.0</c:v>
                </c:pt>
                <c:pt idx="20">
                  <c:v>3.0</c:v>
                </c:pt>
                <c:pt idx="21">
                  <c:v>6.0</c:v>
                </c:pt>
                <c:pt idx="22">
                  <c:v>3.0</c:v>
                </c:pt>
                <c:pt idx="23">
                  <c:v>8.0</c:v>
                </c:pt>
                <c:pt idx="24">
                  <c:v>0.0</c:v>
                </c:pt>
                <c:pt idx="25">
                  <c:v>8.0</c:v>
                </c:pt>
                <c:pt idx="26">
                  <c:v>0.0</c:v>
                </c:pt>
                <c:pt idx="27">
                  <c:v>4.0</c:v>
                </c:pt>
                <c:pt idx="28">
                  <c:v>0.0</c:v>
                </c:pt>
                <c:pt idx="29">
                  <c:v>1.0</c:v>
                </c:pt>
                <c:pt idx="30">
                  <c:v>9.0</c:v>
                </c:pt>
                <c:pt idx="31">
                  <c:v>2.0</c:v>
                </c:pt>
                <c:pt idx="32">
                  <c:v>10.0</c:v>
                </c:pt>
                <c:pt idx="33">
                  <c:v>40.0</c:v>
                </c:pt>
                <c:pt idx="34">
                  <c:v>0.0</c:v>
                </c:pt>
                <c:pt idx="35">
                  <c:v>8.0</c:v>
                </c:pt>
                <c:pt idx="36">
                  <c:v>12.0</c:v>
                </c:pt>
                <c:pt idx="37">
                  <c:v>0.0</c:v>
                </c:pt>
                <c:pt idx="38">
                  <c:v>12.0</c:v>
                </c:pt>
                <c:pt idx="39">
                  <c:v>7.0</c:v>
                </c:pt>
                <c:pt idx="40">
                  <c:v>0.0</c:v>
                </c:pt>
                <c:pt idx="41">
                  <c:v>0.0</c:v>
                </c:pt>
                <c:pt idx="42">
                  <c:v>7.0</c:v>
                </c:pt>
                <c:pt idx="43">
                  <c:v>0.0</c:v>
                </c:pt>
                <c:pt idx="44">
                  <c:v>0.0</c:v>
                </c:pt>
                <c:pt idx="45">
                  <c:v>15.0</c:v>
                </c:pt>
                <c:pt idx="46">
                  <c:v>5.0</c:v>
                </c:pt>
                <c:pt idx="47">
                  <c:v>9.0</c:v>
                </c:pt>
                <c:pt idx="48">
                  <c:v>1.0</c:v>
                </c:pt>
                <c:pt idx="49">
                  <c:v>0.0</c:v>
                </c:pt>
                <c:pt idx="50">
                  <c:v>6.0</c:v>
                </c:pt>
                <c:pt idx="51">
                  <c:v>5.0</c:v>
                </c:pt>
                <c:pt idx="52">
                  <c:v>25.0</c:v>
                </c:pt>
                <c:pt idx="53">
                  <c:v>21.0</c:v>
                </c:pt>
                <c:pt idx="54">
                  <c:v>0.0</c:v>
                </c:pt>
                <c:pt idx="55">
                  <c:v>18.0</c:v>
                </c:pt>
                <c:pt idx="56">
                  <c:v>3.0</c:v>
                </c:pt>
                <c:pt idx="57">
                  <c:v>4.0</c:v>
                </c:pt>
                <c:pt idx="58">
                  <c:v>4.0</c:v>
                </c:pt>
                <c:pt idx="59">
                  <c:v>0.0</c:v>
                </c:pt>
                <c:pt idx="60">
                  <c:v>11.0</c:v>
                </c:pt>
                <c:pt idx="61">
                  <c:v>30.0</c:v>
                </c:pt>
                <c:pt idx="62">
                  <c:v>21.0</c:v>
                </c:pt>
                <c:pt idx="63">
                  <c:v>21.0</c:v>
                </c:pt>
                <c:pt idx="64">
                  <c:v>1.0</c:v>
                </c:pt>
                <c:pt idx="65">
                  <c:v>16.0</c:v>
                </c:pt>
                <c:pt idx="66">
                  <c:v>7.0</c:v>
                </c:pt>
                <c:pt idx="67">
                  <c:v>1.0</c:v>
                </c:pt>
                <c:pt idx="68">
                  <c:v>0.0</c:v>
                </c:pt>
                <c:pt idx="69">
                  <c:v>5.0</c:v>
                </c:pt>
                <c:pt idx="70">
                  <c:v>10.0</c:v>
                </c:pt>
                <c:pt idx="71">
                  <c:v>0.0</c:v>
                </c:pt>
                <c:pt idx="72">
                  <c:v>29.0</c:v>
                </c:pt>
                <c:pt idx="73">
                  <c:v>14.0</c:v>
                </c:pt>
                <c:pt idx="74">
                  <c:v>1.0</c:v>
                </c:pt>
                <c:pt idx="75">
                  <c:v>7.0</c:v>
                </c:pt>
                <c:pt idx="76">
                  <c:v>1.0</c:v>
                </c:pt>
                <c:pt idx="77">
                  <c:v>3.0</c:v>
                </c:pt>
                <c:pt idx="78">
                  <c:v>8.0</c:v>
                </c:pt>
                <c:pt idx="79">
                  <c:v>1.0</c:v>
                </c:pt>
                <c:pt idx="80">
                  <c:v>2.0</c:v>
                </c:pt>
                <c:pt idx="81">
                  <c:v>24.0</c:v>
                </c:pt>
                <c:pt idx="82">
                  <c:v>0.0</c:v>
                </c:pt>
                <c:pt idx="83">
                  <c:v>0.0</c:v>
                </c:pt>
                <c:pt idx="84">
                  <c:v>9.0</c:v>
                </c:pt>
                <c:pt idx="85">
                  <c:v>7.0</c:v>
                </c:pt>
                <c:pt idx="86">
                  <c:v>0.0</c:v>
                </c:pt>
                <c:pt idx="87">
                  <c:v>8.0</c:v>
                </c:pt>
                <c:pt idx="88">
                  <c:v>91.0</c:v>
                </c:pt>
                <c:pt idx="89">
                  <c:v>4.0</c:v>
                </c:pt>
                <c:pt idx="90">
                  <c:v>18.0</c:v>
                </c:pt>
                <c:pt idx="91">
                  <c:v>44.0</c:v>
                </c:pt>
                <c:pt idx="92">
                  <c:v>5.0</c:v>
                </c:pt>
                <c:pt idx="93">
                  <c:v>9.0</c:v>
                </c:pt>
                <c:pt idx="94">
                  <c:v>4.0</c:v>
                </c:pt>
                <c:pt idx="95">
                  <c:v>46.0</c:v>
                </c:pt>
                <c:pt idx="96">
                  <c:v>1.0</c:v>
                </c:pt>
                <c:pt idx="97">
                  <c:v>1.0</c:v>
                </c:pt>
                <c:pt idx="98">
                  <c:v>3.0</c:v>
                </c:pt>
                <c:pt idx="99">
                  <c:v>0.0</c:v>
                </c:pt>
                <c:pt idx="100">
                  <c:v>1.0</c:v>
                </c:pt>
                <c:pt idx="101">
                  <c:v>0.0</c:v>
                </c:pt>
                <c:pt idx="102">
                  <c:v>0.0</c:v>
                </c:pt>
                <c:pt idx="103">
                  <c:v>28.0</c:v>
                </c:pt>
                <c:pt idx="104">
                  <c:v>26.0</c:v>
                </c:pt>
                <c:pt idx="105">
                  <c:v>18.0</c:v>
                </c:pt>
                <c:pt idx="106">
                  <c:v>29.0</c:v>
                </c:pt>
                <c:pt idx="107">
                  <c:v>2.0</c:v>
                </c:pt>
                <c:pt idx="108">
                  <c:v>8.0</c:v>
                </c:pt>
                <c:pt idx="109">
                  <c:v>6.0</c:v>
                </c:pt>
                <c:pt idx="110">
                  <c:v>3.0</c:v>
                </c:pt>
                <c:pt idx="111">
                  <c:v>4.0</c:v>
                </c:pt>
                <c:pt idx="112">
                  <c:v>0.0</c:v>
                </c:pt>
                <c:pt idx="113">
                  <c:v>24.0</c:v>
                </c:pt>
                <c:pt idx="114">
                  <c:v>16.0</c:v>
                </c:pt>
                <c:pt idx="115">
                  <c:v>0.0</c:v>
                </c:pt>
                <c:pt idx="116">
                  <c:v>0.0</c:v>
                </c:pt>
                <c:pt idx="117">
                  <c:v>0.0</c:v>
                </c:pt>
                <c:pt idx="118">
                  <c:v>16.0</c:v>
                </c:pt>
                <c:pt idx="119">
                  <c:v>20.0</c:v>
                </c:pt>
                <c:pt idx="120">
                  <c:v>5.0</c:v>
                </c:pt>
                <c:pt idx="121">
                  <c:v>21.0</c:v>
                </c:pt>
                <c:pt idx="122">
                  <c:v>15.0</c:v>
                </c:pt>
                <c:pt idx="123">
                  <c:v>9.0</c:v>
                </c:pt>
                <c:pt idx="124">
                  <c:v>6.0</c:v>
                </c:pt>
                <c:pt idx="125">
                  <c:v>11.0</c:v>
                </c:pt>
                <c:pt idx="126">
                  <c:v>22.0</c:v>
                </c:pt>
                <c:pt idx="127">
                  <c:v>96.0</c:v>
                </c:pt>
                <c:pt idx="128">
                  <c:v>0.0</c:v>
                </c:pt>
                <c:pt idx="129">
                  <c:v>16.0</c:v>
                </c:pt>
                <c:pt idx="130">
                  <c:v>20.0</c:v>
                </c:pt>
                <c:pt idx="131">
                  <c:v>5.0</c:v>
                </c:pt>
                <c:pt idx="132">
                  <c:v>4.0</c:v>
                </c:pt>
                <c:pt idx="133">
                  <c:v>3.0</c:v>
                </c:pt>
                <c:pt idx="134">
                  <c:v>2.0</c:v>
                </c:pt>
                <c:pt idx="135">
                  <c:v>16.0</c:v>
                </c:pt>
                <c:pt idx="136">
                  <c:v>55.0</c:v>
                </c:pt>
                <c:pt idx="137">
                  <c:v>59.0</c:v>
                </c:pt>
                <c:pt idx="138">
                  <c:v>8.0</c:v>
                </c:pt>
                <c:pt idx="139">
                  <c:v>2.0</c:v>
                </c:pt>
                <c:pt idx="140">
                  <c:v>36.0</c:v>
                </c:pt>
                <c:pt idx="141">
                  <c:v>29.0</c:v>
                </c:pt>
                <c:pt idx="142">
                  <c:v>67.0</c:v>
                </c:pt>
                <c:pt idx="143">
                  <c:v>3.0</c:v>
                </c:pt>
                <c:pt idx="144">
                  <c:v>7.0</c:v>
                </c:pt>
                <c:pt idx="145">
                  <c:v>16.0</c:v>
                </c:pt>
                <c:pt idx="146">
                  <c:v>12.0</c:v>
                </c:pt>
                <c:pt idx="147">
                  <c:v>0.0</c:v>
                </c:pt>
                <c:pt idx="148">
                  <c:v>11.0</c:v>
                </c:pt>
                <c:pt idx="149">
                  <c:v>0.0</c:v>
                </c:pt>
                <c:pt idx="150">
                  <c:v>40.0</c:v>
                </c:pt>
                <c:pt idx="151">
                  <c:v>4.0</c:v>
                </c:pt>
                <c:pt idx="152">
                  <c:v>68.0</c:v>
                </c:pt>
                <c:pt idx="153">
                  <c:v>37.0</c:v>
                </c:pt>
                <c:pt idx="154">
                  <c:v>30.0</c:v>
                </c:pt>
                <c:pt idx="155">
                  <c:v>2.0</c:v>
                </c:pt>
                <c:pt idx="156">
                  <c:v>10.0</c:v>
                </c:pt>
                <c:pt idx="157">
                  <c:v>18.0</c:v>
                </c:pt>
                <c:pt idx="158">
                  <c:v>18.0</c:v>
                </c:pt>
                <c:pt idx="159">
                  <c:v>14.0</c:v>
                </c:pt>
                <c:pt idx="160">
                  <c:v>0.0</c:v>
                </c:pt>
                <c:pt idx="161">
                  <c:v>29.0</c:v>
                </c:pt>
                <c:pt idx="162">
                  <c:v>33.0</c:v>
                </c:pt>
                <c:pt idx="163">
                  <c:v>104.0</c:v>
                </c:pt>
                <c:pt idx="164">
                  <c:v>6.0</c:v>
                </c:pt>
                <c:pt idx="165">
                  <c:v>32.0</c:v>
                </c:pt>
                <c:pt idx="166">
                  <c:v>18.0</c:v>
                </c:pt>
                <c:pt idx="167">
                  <c:v>14.0</c:v>
                </c:pt>
                <c:pt idx="168">
                  <c:v>4.0</c:v>
                </c:pt>
                <c:pt idx="169">
                  <c:v>20.0</c:v>
                </c:pt>
                <c:pt idx="170">
                  <c:v>5.0</c:v>
                </c:pt>
                <c:pt idx="171">
                  <c:v>24.0</c:v>
                </c:pt>
                <c:pt idx="172">
                  <c:v>1.0</c:v>
                </c:pt>
                <c:pt idx="173">
                  <c:v>18.0</c:v>
                </c:pt>
                <c:pt idx="174">
                  <c:v>25.0</c:v>
                </c:pt>
                <c:pt idx="175">
                  <c:v>10.0</c:v>
                </c:pt>
                <c:pt idx="176">
                  <c:v>5.0</c:v>
                </c:pt>
                <c:pt idx="177">
                  <c:v>4.0</c:v>
                </c:pt>
                <c:pt idx="178">
                  <c:v>6.0</c:v>
                </c:pt>
                <c:pt idx="179">
                  <c:v>17.0</c:v>
                </c:pt>
                <c:pt idx="180">
                  <c:v>20.0</c:v>
                </c:pt>
                <c:pt idx="181">
                  <c:v>14.0</c:v>
                </c:pt>
                <c:pt idx="182">
                  <c:v>0.0</c:v>
                </c:pt>
                <c:pt idx="183">
                  <c:v>0.0</c:v>
                </c:pt>
                <c:pt idx="184">
                  <c:v>1.0</c:v>
                </c:pt>
                <c:pt idx="185">
                  <c:v>3.0</c:v>
                </c:pt>
                <c:pt idx="186">
                  <c:v>6.0</c:v>
                </c:pt>
                <c:pt idx="187">
                  <c:v>9.0</c:v>
                </c:pt>
                <c:pt idx="188">
                  <c:v>0.0</c:v>
                </c:pt>
                <c:pt idx="189">
                  <c:v>45.0</c:v>
                </c:pt>
                <c:pt idx="190">
                  <c:v>0.0</c:v>
                </c:pt>
                <c:pt idx="191">
                  <c:v>0.0</c:v>
                </c:pt>
                <c:pt idx="192">
                  <c:v>0.0</c:v>
                </c:pt>
                <c:pt idx="193">
                  <c:v>62.0</c:v>
                </c:pt>
                <c:pt idx="194">
                  <c:v>6.0</c:v>
                </c:pt>
                <c:pt idx="195">
                  <c:v>3.0</c:v>
                </c:pt>
                <c:pt idx="196">
                  <c:v>10.0</c:v>
                </c:pt>
                <c:pt idx="197">
                  <c:v>23.0</c:v>
                </c:pt>
                <c:pt idx="198">
                  <c:v>24.0</c:v>
                </c:pt>
                <c:pt idx="199">
                  <c:v>0.0</c:v>
                </c:pt>
                <c:pt idx="200">
                  <c:v>57.0</c:v>
                </c:pt>
                <c:pt idx="201">
                  <c:v>20.0</c:v>
                </c:pt>
                <c:pt idx="202">
                  <c:v>0.0</c:v>
                </c:pt>
                <c:pt idx="203">
                  <c:v>21.0</c:v>
                </c:pt>
                <c:pt idx="204">
                  <c:v>0.0</c:v>
                </c:pt>
                <c:pt idx="205">
                  <c:v>1.0</c:v>
                </c:pt>
                <c:pt idx="206">
                  <c:v>7.0</c:v>
                </c:pt>
                <c:pt idx="207">
                  <c:v>21.0</c:v>
                </c:pt>
                <c:pt idx="208">
                  <c:v>36.0</c:v>
                </c:pt>
                <c:pt idx="209">
                  <c:v>5.0</c:v>
                </c:pt>
                <c:pt idx="210">
                  <c:v>0.0</c:v>
                </c:pt>
                <c:pt idx="211">
                  <c:v>4.0</c:v>
                </c:pt>
                <c:pt idx="212">
                  <c:v>0.0</c:v>
                </c:pt>
                <c:pt idx="213">
                  <c:v>11.0</c:v>
                </c:pt>
                <c:pt idx="214">
                  <c:v>18.0</c:v>
                </c:pt>
                <c:pt idx="215">
                  <c:v>21.0</c:v>
                </c:pt>
                <c:pt idx="216">
                  <c:v>2.0</c:v>
                </c:pt>
                <c:pt idx="217">
                  <c:v>16.0</c:v>
                </c:pt>
                <c:pt idx="218">
                  <c:v>1.0</c:v>
                </c:pt>
                <c:pt idx="219">
                  <c:v>9.0</c:v>
                </c:pt>
                <c:pt idx="220">
                  <c:v>34.0</c:v>
                </c:pt>
                <c:pt idx="221">
                  <c:v>6.0</c:v>
                </c:pt>
                <c:pt idx="222">
                  <c:v>22.0</c:v>
                </c:pt>
                <c:pt idx="223">
                  <c:v>0.0</c:v>
                </c:pt>
                <c:pt idx="224">
                  <c:v>14.0</c:v>
                </c:pt>
                <c:pt idx="225">
                  <c:v>1.0</c:v>
                </c:pt>
                <c:pt idx="226">
                  <c:v>11.0</c:v>
                </c:pt>
                <c:pt idx="227">
                  <c:v>3.0</c:v>
                </c:pt>
                <c:pt idx="228">
                  <c:v>43.0</c:v>
                </c:pt>
                <c:pt idx="229">
                  <c:v>18.0</c:v>
                </c:pt>
                <c:pt idx="230">
                  <c:v>0.0</c:v>
                </c:pt>
                <c:pt idx="231">
                  <c:v>6.0</c:v>
                </c:pt>
                <c:pt idx="232">
                  <c:v>8.0</c:v>
                </c:pt>
                <c:pt idx="233">
                  <c:v>0.0</c:v>
                </c:pt>
                <c:pt idx="234">
                  <c:v>1.0</c:v>
                </c:pt>
                <c:pt idx="235">
                  <c:v>2.0</c:v>
                </c:pt>
                <c:pt idx="236">
                  <c:v>22.0</c:v>
                </c:pt>
                <c:pt idx="237">
                  <c:v>15.0</c:v>
                </c:pt>
                <c:pt idx="238">
                  <c:v>63.0</c:v>
                </c:pt>
                <c:pt idx="239">
                  <c:v>0.0</c:v>
                </c:pt>
                <c:pt idx="240">
                  <c:v>0.0</c:v>
                </c:pt>
                <c:pt idx="241">
                  <c:v>6.0</c:v>
                </c:pt>
                <c:pt idx="242">
                  <c:v>5.0</c:v>
                </c:pt>
                <c:pt idx="243">
                  <c:v>14.0</c:v>
                </c:pt>
                <c:pt idx="244">
                  <c:v>14.0</c:v>
                </c:pt>
                <c:pt idx="245">
                  <c:v>6.0</c:v>
                </c:pt>
                <c:pt idx="246">
                  <c:v>9.0</c:v>
                </c:pt>
                <c:pt idx="247">
                  <c:v>8.0</c:v>
                </c:pt>
                <c:pt idx="248">
                  <c:v>62.0</c:v>
                </c:pt>
                <c:pt idx="249">
                  <c:v>0.0</c:v>
                </c:pt>
                <c:pt idx="250">
                  <c:v>6.0</c:v>
                </c:pt>
                <c:pt idx="251">
                  <c:v>10.0</c:v>
                </c:pt>
                <c:pt idx="252">
                  <c:v>6.0</c:v>
                </c:pt>
                <c:pt idx="253">
                  <c:v>1.0</c:v>
                </c:pt>
                <c:pt idx="254">
                  <c:v>8.0</c:v>
                </c:pt>
                <c:pt idx="255">
                  <c:v>18.0</c:v>
                </c:pt>
                <c:pt idx="256">
                  <c:v>0.0</c:v>
                </c:pt>
                <c:pt idx="257">
                  <c:v>21.0</c:v>
                </c:pt>
                <c:pt idx="258">
                  <c:v>0.0</c:v>
                </c:pt>
                <c:pt idx="259">
                  <c:v>44.0</c:v>
                </c:pt>
                <c:pt idx="260">
                  <c:v>0.0</c:v>
                </c:pt>
                <c:pt idx="261">
                  <c:v>44.0</c:v>
                </c:pt>
                <c:pt idx="262">
                  <c:v>20.0</c:v>
                </c:pt>
                <c:pt idx="263">
                  <c:v>3.0</c:v>
                </c:pt>
                <c:pt idx="264">
                  <c:v>6.0</c:v>
                </c:pt>
                <c:pt idx="265">
                  <c:v>1.0</c:v>
                </c:pt>
                <c:pt idx="266">
                  <c:v>16.0</c:v>
                </c:pt>
                <c:pt idx="267">
                  <c:v>15.0</c:v>
                </c:pt>
                <c:pt idx="268">
                  <c:v>22.0</c:v>
                </c:pt>
                <c:pt idx="269">
                  <c:v>8.0</c:v>
                </c:pt>
                <c:pt idx="270">
                  <c:v>29.0</c:v>
                </c:pt>
                <c:pt idx="271">
                  <c:v>46.0</c:v>
                </c:pt>
                <c:pt idx="272">
                  <c:v>59.0</c:v>
                </c:pt>
                <c:pt idx="273">
                  <c:v>10.0</c:v>
                </c:pt>
                <c:pt idx="274">
                  <c:v>18.0</c:v>
                </c:pt>
                <c:pt idx="275">
                  <c:v>0.0</c:v>
                </c:pt>
                <c:pt idx="276">
                  <c:v>7.0</c:v>
                </c:pt>
                <c:pt idx="277">
                  <c:v>1.0</c:v>
                </c:pt>
                <c:pt idx="278">
                  <c:v>0.0</c:v>
                </c:pt>
                <c:pt idx="279">
                  <c:v>8.0</c:v>
                </c:pt>
                <c:pt idx="280">
                  <c:v>11.0</c:v>
                </c:pt>
                <c:pt idx="281">
                  <c:v>41.0</c:v>
                </c:pt>
                <c:pt idx="282">
                  <c:v>18.0</c:v>
                </c:pt>
                <c:pt idx="283">
                  <c:v>4.0</c:v>
                </c:pt>
                <c:pt idx="284">
                  <c:v>3.0</c:v>
                </c:pt>
                <c:pt idx="285">
                  <c:v>56.0</c:v>
                </c:pt>
                <c:pt idx="286">
                  <c:v>21.0</c:v>
                </c:pt>
                <c:pt idx="287">
                  <c:v>0.0</c:v>
                </c:pt>
                <c:pt idx="288">
                  <c:v>0.0</c:v>
                </c:pt>
                <c:pt idx="289">
                  <c:v>98.0</c:v>
                </c:pt>
                <c:pt idx="290">
                  <c:v>0.0</c:v>
                </c:pt>
                <c:pt idx="291">
                  <c:v>7.0</c:v>
                </c:pt>
                <c:pt idx="292">
                  <c:v>22.0</c:v>
                </c:pt>
                <c:pt idx="293">
                  <c:v>23.0</c:v>
                </c:pt>
                <c:pt idx="294">
                  <c:v>0.0</c:v>
                </c:pt>
                <c:pt idx="295">
                  <c:v>10.0</c:v>
                </c:pt>
                <c:pt idx="296">
                  <c:v>31.0</c:v>
                </c:pt>
                <c:pt idx="297">
                  <c:v>0.0</c:v>
                </c:pt>
                <c:pt idx="298">
                  <c:v>4.0</c:v>
                </c:pt>
                <c:pt idx="299">
                  <c:v>0.0</c:v>
                </c:pt>
                <c:pt idx="300">
                  <c:v>2.0</c:v>
                </c:pt>
                <c:pt idx="301">
                  <c:v>17.0</c:v>
                </c:pt>
                <c:pt idx="302">
                  <c:v>10.0</c:v>
                </c:pt>
                <c:pt idx="303">
                  <c:v>24.0</c:v>
                </c:pt>
                <c:pt idx="304">
                  <c:v>2.0</c:v>
                </c:pt>
                <c:pt idx="305">
                  <c:v>4.0</c:v>
                </c:pt>
                <c:pt idx="306">
                  <c:v>16.0</c:v>
                </c:pt>
                <c:pt idx="307">
                  <c:v>42.0</c:v>
                </c:pt>
                <c:pt idx="308">
                  <c:v>18.0</c:v>
                </c:pt>
                <c:pt idx="309">
                  <c:v>3.0</c:v>
                </c:pt>
                <c:pt idx="310">
                  <c:v>18.0</c:v>
                </c:pt>
                <c:pt idx="311">
                  <c:v>1.0</c:v>
                </c:pt>
                <c:pt idx="312">
                  <c:v>16.0</c:v>
                </c:pt>
                <c:pt idx="313">
                  <c:v>33.0</c:v>
                </c:pt>
                <c:pt idx="314">
                  <c:v>9.0</c:v>
                </c:pt>
                <c:pt idx="315">
                  <c:v>4.0</c:v>
                </c:pt>
                <c:pt idx="316">
                  <c:v>76.0</c:v>
                </c:pt>
                <c:pt idx="317">
                  <c:v>13.0</c:v>
                </c:pt>
                <c:pt idx="318">
                  <c:v>4.0</c:v>
                </c:pt>
                <c:pt idx="319">
                  <c:v>36.0</c:v>
                </c:pt>
                <c:pt idx="320">
                  <c:v>6.0</c:v>
                </c:pt>
                <c:pt idx="321">
                  <c:v>9.0</c:v>
                </c:pt>
                <c:pt idx="322">
                  <c:v>3.0</c:v>
                </c:pt>
                <c:pt idx="323">
                  <c:v>0.0</c:v>
                </c:pt>
                <c:pt idx="324">
                  <c:v>25.0</c:v>
                </c:pt>
                <c:pt idx="325">
                  <c:v>38.0</c:v>
                </c:pt>
                <c:pt idx="326">
                  <c:v>1.0</c:v>
                </c:pt>
                <c:pt idx="327">
                  <c:v>0.0</c:v>
                </c:pt>
                <c:pt idx="328">
                  <c:v>14.0</c:v>
                </c:pt>
                <c:pt idx="329">
                  <c:v>17.0</c:v>
                </c:pt>
                <c:pt idx="330">
                  <c:v>0.0</c:v>
                </c:pt>
                <c:pt idx="331">
                  <c:v>39.0</c:v>
                </c:pt>
                <c:pt idx="332">
                  <c:v>1.0</c:v>
                </c:pt>
                <c:pt idx="333">
                  <c:v>27.0</c:v>
                </c:pt>
                <c:pt idx="334">
                  <c:v>7.0</c:v>
                </c:pt>
                <c:pt idx="335">
                  <c:v>21.0</c:v>
                </c:pt>
                <c:pt idx="336">
                  <c:v>0.0</c:v>
                </c:pt>
                <c:pt idx="337">
                  <c:v>24.0</c:v>
                </c:pt>
                <c:pt idx="338">
                  <c:v>0.0</c:v>
                </c:pt>
                <c:pt idx="339">
                  <c:v>21.0</c:v>
                </c:pt>
                <c:pt idx="340">
                  <c:v>32.0</c:v>
                </c:pt>
                <c:pt idx="341">
                  <c:v>21.0</c:v>
                </c:pt>
                <c:pt idx="342">
                  <c:v>2.0</c:v>
                </c:pt>
                <c:pt idx="343">
                  <c:v>11.0</c:v>
                </c:pt>
                <c:pt idx="344">
                  <c:v>23.0</c:v>
                </c:pt>
                <c:pt idx="345">
                  <c:v>21.0</c:v>
                </c:pt>
                <c:pt idx="346">
                  <c:v>36.0</c:v>
                </c:pt>
                <c:pt idx="347">
                  <c:v>0.0</c:v>
                </c:pt>
                <c:pt idx="348">
                  <c:v>21.0</c:v>
                </c:pt>
                <c:pt idx="349">
                  <c:v>0.0</c:v>
                </c:pt>
                <c:pt idx="350">
                  <c:v>2.0</c:v>
                </c:pt>
                <c:pt idx="351">
                  <c:v>0.0</c:v>
                </c:pt>
                <c:pt idx="352">
                  <c:v>32.0</c:v>
                </c:pt>
                <c:pt idx="353">
                  <c:v>10.0</c:v>
                </c:pt>
                <c:pt idx="354">
                  <c:v>40.0</c:v>
                </c:pt>
                <c:pt idx="355">
                  <c:v>48.0</c:v>
                </c:pt>
                <c:pt idx="356">
                  <c:v>4.0</c:v>
                </c:pt>
                <c:pt idx="357">
                  <c:v>3.0</c:v>
                </c:pt>
                <c:pt idx="358">
                  <c:v>4.0</c:v>
                </c:pt>
                <c:pt idx="359">
                  <c:v>1.0</c:v>
                </c:pt>
                <c:pt idx="360">
                  <c:v>34.0</c:v>
                </c:pt>
                <c:pt idx="361">
                  <c:v>21.0</c:v>
                </c:pt>
                <c:pt idx="362">
                  <c:v>3.0</c:v>
                </c:pt>
                <c:pt idx="363">
                  <c:v>44.0</c:v>
                </c:pt>
                <c:pt idx="364">
                  <c:v>21.0</c:v>
                </c:pt>
                <c:pt idx="365">
                  <c:v>6.0</c:v>
                </c:pt>
                <c:pt idx="366">
                  <c:v>3.0</c:v>
                </c:pt>
                <c:pt idx="367">
                  <c:v>9.0</c:v>
                </c:pt>
                <c:pt idx="368">
                  <c:v>22.0</c:v>
                </c:pt>
                <c:pt idx="369">
                  <c:v>12.0</c:v>
                </c:pt>
                <c:pt idx="370">
                  <c:v>23.0</c:v>
                </c:pt>
                <c:pt idx="371">
                  <c:v>6.0</c:v>
                </c:pt>
                <c:pt idx="372">
                  <c:v>81.0</c:v>
                </c:pt>
                <c:pt idx="373">
                  <c:v>15.0</c:v>
                </c:pt>
                <c:pt idx="374">
                  <c:v>32.0</c:v>
                </c:pt>
                <c:pt idx="375">
                  <c:v>4.0</c:v>
                </c:pt>
                <c:pt idx="376">
                  <c:v>34.0</c:v>
                </c:pt>
                <c:pt idx="377">
                  <c:v>13.0</c:v>
                </c:pt>
                <c:pt idx="378">
                  <c:v>0.0</c:v>
                </c:pt>
                <c:pt idx="379">
                  <c:v>4.0</c:v>
                </c:pt>
                <c:pt idx="380">
                  <c:v>42.0</c:v>
                </c:pt>
                <c:pt idx="381">
                  <c:v>39.0</c:v>
                </c:pt>
                <c:pt idx="382">
                  <c:v>43.0</c:v>
                </c:pt>
                <c:pt idx="383">
                  <c:v>0.0</c:v>
                </c:pt>
                <c:pt idx="384">
                  <c:v>4.0</c:v>
                </c:pt>
                <c:pt idx="385">
                  <c:v>8.0</c:v>
                </c:pt>
                <c:pt idx="386">
                  <c:v>26.0</c:v>
                </c:pt>
                <c:pt idx="387">
                  <c:v>12.0</c:v>
                </c:pt>
                <c:pt idx="388">
                  <c:v>7.0</c:v>
                </c:pt>
                <c:pt idx="389">
                  <c:v>4.0</c:v>
                </c:pt>
                <c:pt idx="390">
                  <c:v>37.0</c:v>
                </c:pt>
                <c:pt idx="391">
                  <c:v>7.0</c:v>
                </c:pt>
                <c:pt idx="392">
                  <c:v>66.0</c:v>
                </c:pt>
                <c:pt idx="393">
                  <c:v>2.0</c:v>
                </c:pt>
                <c:pt idx="394">
                  <c:v>1.0</c:v>
                </c:pt>
                <c:pt idx="395">
                  <c:v>40.0</c:v>
                </c:pt>
                <c:pt idx="396">
                  <c:v>0.0</c:v>
                </c:pt>
                <c:pt idx="397">
                  <c:v>76.0</c:v>
                </c:pt>
                <c:pt idx="398">
                  <c:v>34.0</c:v>
                </c:pt>
                <c:pt idx="399">
                  <c:v>0.0</c:v>
                </c:pt>
                <c:pt idx="400">
                  <c:v>9.0</c:v>
                </c:pt>
                <c:pt idx="401">
                  <c:v>21.0</c:v>
                </c:pt>
                <c:pt idx="402">
                  <c:v>9.0</c:v>
                </c:pt>
                <c:pt idx="403">
                  <c:v>0.0</c:v>
                </c:pt>
                <c:pt idx="404">
                  <c:v>15.0</c:v>
                </c:pt>
                <c:pt idx="405">
                  <c:v>4.0</c:v>
                </c:pt>
                <c:pt idx="406">
                  <c:v>13.0</c:v>
                </c:pt>
                <c:pt idx="407">
                  <c:v>6.0</c:v>
                </c:pt>
                <c:pt idx="408">
                  <c:v>12.0</c:v>
                </c:pt>
                <c:pt idx="409">
                  <c:v>50.0</c:v>
                </c:pt>
                <c:pt idx="410">
                  <c:v>22.0</c:v>
                </c:pt>
                <c:pt idx="411">
                  <c:v>0.0</c:v>
                </c:pt>
                <c:pt idx="412">
                  <c:v>7.0</c:v>
                </c:pt>
                <c:pt idx="413">
                  <c:v>9.0</c:v>
                </c:pt>
                <c:pt idx="414">
                  <c:v>3.0</c:v>
                </c:pt>
                <c:pt idx="415">
                  <c:v>39.0</c:v>
                </c:pt>
                <c:pt idx="416">
                  <c:v>6.0</c:v>
                </c:pt>
                <c:pt idx="417">
                  <c:v>8.0</c:v>
                </c:pt>
                <c:pt idx="418">
                  <c:v>34.0</c:v>
                </c:pt>
                <c:pt idx="419">
                  <c:v>95.0</c:v>
                </c:pt>
                <c:pt idx="420">
                  <c:v>17.0</c:v>
                </c:pt>
                <c:pt idx="421">
                  <c:v>22.0</c:v>
                </c:pt>
                <c:pt idx="422">
                  <c:v>47.0</c:v>
                </c:pt>
                <c:pt idx="423">
                  <c:v>88.0</c:v>
                </c:pt>
                <c:pt idx="424">
                  <c:v>40.0</c:v>
                </c:pt>
                <c:pt idx="425">
                  <c:v>34.0</c:v>
                </c:pt>
                <c:pt idx="426">
                  <c:v>4.0</c:v>
                </c:pt>
                <c:pt idx="427">
                  <c:v>0.0</c:v>
                </c:pt>
                <c:pt idx="428">
                  <c:v>36.0</c:v>
                </c:pt>
                <c:pt idx="429">
                  <c:v>20.0</c:v>
                </c:pt>
                <c:pt idx="430">
                  <c:v>11.0</c:v>
                </c:pt>
                <c:pt idx="431">
                  <c:v>2.0</c:v>
                </c:pt>
                <c:pt idx="432">
                  <c:v>12.0</c:v>
                </c:pt>
                <c:pt idx="433">
                  <c:v>0.0</c:v>
                </c:pt>
                <c:pt idx="434">
                  <c:v>22.0</c:v>
                </c:pt>
                <c:pt idx="435">
                  <c:v>21.0</c:v>
                </c:pt>
                <c:pt idx="436">
                  <c:v>0.0</c:v>
                </c:pt>
                <c:pt idx="437">
                  <c:v>0.0</c:v>
                </c:pt>
                <c:pt idx="438">
                  <c:v>0.0</c:v>
                </c:pt>
                <c:pt idx="439">
                  <c:v>6.0</c:v>
                </c:pt>
                <c:pt idx="440">
                  <c:v>5.0</c:v>
                </c:pt>
                <c:pt idx="441">
                  <c:v>40.0</c:v>
                </c:pt>
                <c:pt idx="442">
                  <c:v>0.0</c:v>
                </c:pt>
                <c:pt idx="443">
                  <c:v>81.0</c:v>
                </c:pt>
                <c:pt idx="444">
                  <c:v>27.0</c:v>
                </c:pt>
                <c:pt idx="445">
                  <c:v>17.0</c:v>
                </c:pt>
                <c:pt idx="446">
                  <c:v>1.0</c:v>
                </c:pt>
                <c:pt idx="447">
                  <c:v>14.0</c:v>
                </c:pt>
                <c:pt idx="448">
                  <c:v>7.0</c:v>
                </c:pt>
                <c:pt idx="449">
                  <c:v>0.0</c:v>
                </c:pt>
                <c:pt idx="450">
                  <c:v>18.0</c:v>
                </c:pt>
                <c:pt idx="451">
                  <c:v>3.0</c:v>
                </c:pt>
                <c:pt idx="452">
                  <c:v>2.0</c:v>
                </c:pt>
                <c:pt idx="453">
                  <c:v>8.0</c:v>
                </c:pt>
                <c:pt idx="454">
                  <c:v>6.0</c:v>
                </c:pt>
                <c:pt idx="455">
                  <c:v>13.0</c:v>
                </c:pt>
                <c:pt idx="456">
                  <c:v>0.0</c:v>
                </c:pt>
                <c:pt idx="457">
                  <c:v>26.0</c:v>
                </c:pt>
                <c:pt idx="458">
                  <c:v>22.0</c:v>
                </c:pt>
                <c:pt idx="459">
                  <c:v>3.0</c:v>
                </c:pt>
                <c:pt idx="460">
                  <c:v>27.0</c:v>
                </c:pt>
                <c:pt idx="461">
                  <c:v>23.0</c:v>
                </c:pt>
                <c:pt idx="462">
                  <c:v>26.0</c:v>
                </c:pt>
                <c:pt idx="463">
                  <c:v>8.0</c:v>
                </c:pt>
                <c:pt idx="464">
                  <c:v>4.0</c:v>
                </c:pt>
                <c:pt idx="465">
                  <c:v>0.0</c:v>
                </c:pt>
                <c:pt idx="466">
                  <c:v>12.0</c:v>
                </c:pt>
                <c:pt idx="467">
                  <c:v>1.0</c:v>
                </c:pt>
                <c:pt idx="468">
                  <c:v>113.0</c:v>
                </c:pt>
                <c:pt idx="469">
                  <c:v>37.0</c:v>
                </c:pt>
                <c:pt idx="470">
                  <c:v>45.0</c:v>
                </c:pt>
                <c:pt idx="471">
                  <c:v>25.0</c:v>
                </c:pt>
                <c:pt idx="472">
                  <c:v>55.0</c:v>
                </c:pt>
                <c:pt idx="473">
                  <c:v>0.0</c:v>
                </c:pt>
                <c:pt idx="474">
                  <c:v>34.0</c:v>
                </c:pt>
                <c:pt idx="475">
                  <c:v>3.0</c:v>
                </c:pt>
                <c:pt idx="476">
                  <c:v>0.0</c:v>
                </c:pt>
                <c:pt idx="477">
                  <c:v>22.0</c:v>
                </c:pt>
                <c:pt idx="478">
                  <c:v>22.0</c:v>
                </c:pt>
                <c:pt idx="479">
                  <c:v>45.0</c:v>
                </c:pt>
                <c:pt idx="480">
                  <c:v>109.0</c:v>
                </c:pt>
                <c:pt idx="481">
                  <c:v>1.0</c:v>
                </c:pt>
                <c:pt idx="482">
                  <c:v>3.0</c:v>
                </c:pt>
                <c:pt idx="483">
                  <c:v>22.0</c:v>
                </c:pt>
                <c:pt idx="484">
                  <c:v>13.0</c:v>
                </c:pt>
                <c:pt idx="485">
                  <c:v>17.0</c:v>
                </c:pt>
                <c:pt idx="486">
                  <c:v>33.0</c:v>
                </c:pt>
                <c:pt idx="487">
                  <c:v>0.0</c:v>
                </c:pt>
                <c:pt idx="488">
                  <c:v>56.0</c:v>
                </c:pt>
                <c:pt idx="489">
                  <c:v>28.0</c:v>
                </c:pt>
                <c:pt idx="490">
                  <c:v>30.0</c:v>
                </c:pt>
                <c:pt idx="491">
                  <c:v>20.0</c:v>
                </c:pt>
                <c:pt idx="492">
                  <c:v>179.0</c:v>
                </c:pt>
                <c:pt idx="493">
                  <c:v>32.0</c:v>
                </c:pt>
                <c:pt idx="494">
                  <c:v>14.0</c:v>
                </c:pt>
                <c:pt idx="495">
                  <c:v>10.0</c:v>
                </c:pt>
                <c:pt idx="496">
                  <c:v>8.0</c:v>
                </c:pt>
                <c:pt idx="497">
                  <c:v>4.0</c:v>
                </c:pt>
                <c:pt idx="498">
                  <c:v>18.0</c:v>
                </c:pt>
                <c:pt idx="499">
                  <c:v>0.0</c:v>
                </c:pt>
              </c:numCache>
            </c:numRef>
          </c:yVal>
          <c:smooth val="0"/>
        </c:ser>
        <c:ser>
          <c:idx val="1"/>
          <c:order val="1"/>
          <c:tx>
            <c:v>Random</c:v>
          </c:tx>
          <c:spPr>
            <a:ln w="25400" cap="rnd">
              <a:noFill/>
              <a:round/>
            </a:ln>
            <a:effectLst/>
          </c:spPr>
          <c:marker>
            <c:symbol val="circle"/>
            <c:size val="3"/>
            <c:spPr>
              <a:solidFill>
                <a:schemeClr val="bg1">
                  <a:lumMod val="50000"/>
                </a:schemeClr>
              </a:solidFill>
              <a:ln w="9525">
                <a:solidFill>
                  <a:schemeClr val="bg1">
                    <a:lumMod val="50000"/>
                  </a:schemeClr>
                </a:solidFill>
              </a:ln>
              <a:effectLst/>
            </c:spPr>
          </c:marker>
          <c:xVal>
            <c:numRef>
              <c:f>'scatterplot-fpd-no-adblocker'!$A$502:$A$1001</c:f>
              <c:numCache>
                <c:formatCode>General</c:formatCode>
                <c:ptCount val="500"/>
                <c:pt idx="0">
                  <c:v>501.0</c:v>
                </c:pt>
                <c:pt idx="1">
                  <c:v>502.0</c:v>
                </c:pt>
                <c:pt idx="2">
                  <c:v>503.0</c:v>
                </c:pt>
                <c:pt idx="3">
                  <c:v>504.0</c:v>
                </c:pt>
                <c:pt idx="4">
                  <c:v>505.0</c:v>
                </c:pt>
                <c:pt idx="5">
                  <c:v>506.0</c:v>
                </c:pt>
                <c:pt idx="6">
                  <c:v>507.0</c:v>
                </c:pt>
                <c:pt idx="7">
                  <c:v>508.0</c:v>
                </c:pt>
                <c:pt idx="8">
                  <c:v>509.0</c:v>
                </c:pt>
                <c:pt idx="9">
                  <c:v>510.0</c:v>
                </c:pt>
                <c:pt idx="10">
                  <c:v>511.0</c:v>
                </c:pt>
                <c:pt idx="11">
                  <c:v>512.0</c:v>
                </c:pt>
                <c:pt idx="12">
                  <c:v>513.0</c:v>
                </c:pt>
                <c:pt idx="13">
                  <c:v>514.0</c:v>
                </c:pt>
                <c:pt idx="14">
                  <c:v>515.0</c:v>
                </c:pt>
                <c:pt idx="15">
                  <c:v>516.0</c:v>
                </c:pt>
                <c:pt idx="16">
                  <c:v>517.0</c:v>
                </c:pt>
                <c:pt idx="17">
                  <c:v>518.0</c:v>
                </c:pt>
                <c:pt idx="18">
                  <c:v>519.0</c:v>
                </c:pt>
                <c:pt idx="19">
                  <c:v>520.0</c:v>
                </c:pt>
                <c:pt idx="20">
                  <c:v>521.0</c:v>
                </c:pt>
                <c:pt idx="21">
                  <c:v>522.0</c:v>
                </c:pt>
                <c:pt idx="22">
                  <c:v>523.0</c:v>
                </c:pt>
                <c:pt idx="23">
                  <c:v>524.0</c:v>
                </c:pt>
                <c:pt idx="24">
                  <c:v>525.0</c:v>
                </c:pt>
                <c:pt idx="25">
                  <c:v>526.0</c:v>
                </c:pt>
                <c:pt idx="26">
                  <c:v>527.0</c:v>
                </c:pt>
                <c:pt idx="27">
                  <c:v>528.0</c:v>
                </c:pt>
                <c:pt idx="28">
                  <c:v>529.0</c:v>
                </c:pt>
                <c:pt idx="29">
                  <c:v>530.0</c:v>
                </c:pt>
                <c:pt idx="30">
                  <c:v>531.0</c:v>
                </c:pt>
                <c:pt idx="31">
                  <c:v>532.0</c:v>
                </c:pt>
                <c:pt idx="32">
                  <c:v>533.0</c:v>
                </c:pt>
                <c:pt idx="33">
                  <c:v>534.0</c:v>
                </c:pt>
                <c:pt idx="34">
                  <c:v>535.0</c:v>
                </c:pt>
                <c:pt idx="35">
                  <c:v>536.0</c:v>
                </c:pt>
                <c:pt idx="36">
                  <c:v>537.0</c:v>
                </c:pt>
                <c:pt idx="37">
                  <c:v>538.0</c:v>
                </c:pt>
                <c:pt idx="38">
                  <c:v>539.0</c:v>
                </c:pt>
                <c:pt idx="39">
                  <c:v>540.0</c:v>
                </c:pt>
                <c:pt idx="40">
                  <c:v>541.0</c:v>
                </c:pt>
                <c:pt idx="41">
                  <c:v>542.0</c:v>
                </c:pt>
                <c:pt idx="42">
                  <c:v>543.0</c:v>
                </c:pt>
                <c:pt idx="43">
                  <c:v>544.0</c:v>
                </c:pt>
                <c:pt idx="44">
                  <c:v>545.0</c:v>
                </c:pt>
                <c:pt idx="45">
                  <c:v>546.0</c:v>
                </c:pt>
                <c:pt idx="46">
                  <c:v>547.0</c:v>
                </c:pt>
                <c:pt idx="47">
                  <c:v>548.0</c:v>
                </c:pt>
                <c:pt idx="48">
                  <c:v>549.0</c:v>
                </c:pt>
                <c:pt idx="49">
                  <c:v>550.0</c:v>
                </c:pt>
                <c:pt idx="50">
                  <c:v>551.0</c:v>
                </c:pt>
                <c:pt idx="51">
                  <c:v>552.0</c:v>
                </c:pt>
                <c:pt idx="52">
                  <c:v>553.0</c:v>
                </c:pt>
                <c:pt idx="53">
                  <c:v>554.0</c:v>
                </c:pt>
                <c:pt idx="54">
                  <c:v>555.0</c:v>
                </c:pt>
                <c:pt idx="55">
                  <c:v>556.0</c:v>
                </c:pt>
                <c:pt idx="56">
                  <c:v>557.0</c:v>
                </c:pt>
                <c:pt idx="57">
                  <c:v>558.0</c:v>
                </c:pt>
                <c:pt idx="58">
                  <c:v>559.0</c:v>
                </c:pt>
                <c:pt idx="59">
                  <c:v>560.0</c:v>
                </c:pt>
                <c:pt idx="60">
                  <c:v>561.0</c:v>
                </c:pt>
                <c:pt idx="61">
                  <c:v>562.0</c:v>
                </c:pt>
                <c:pt idx="62">
                  <c:v>563.0</c:v>
                </c:pt>
                <c:pt idx="63">
                  <c:v>564.0</c:v>
                </c:pt>
                <c:pt idx="64">
                  <c:v>565.0</c:v>
                </c:pt>
                <c:pt idx="65">
                  <c:v>566.0</c:v>
                </c:pt>
                <c:pt idx="66">
                  <c:v>567.0</c:v>
                </c:pt>
                <c:pt idx="67">
                  <c:v>568.0</c:v>
                </c:pt>
                <c:pt idx="68">
                  <c:v>569.0</c:v>
                </c:pt>
                <c:pt idx="69">
                  <c:v>570.0</c:v>
                </c:pt>
                <c:pt idx="70">
                  <c:v>571.0</c:v>
                </c:pt>
                <c:pt idx="71">
                  <c:v>572.0</c:v>
                </c:pt>
                <c:pt idx="72">
                  <c:v>573.0</c:v>
                </c:pt>
                <c:pt idx="73">
                  <c:v>574.0</c:v>
                </c:pt>
                <c:pt idx="74">
                  <c:v>575.0</c:v>
                </c:pt>
                <c:pt idx="75">
                  <c:v>576.0</c:v>
                </c:pt>
                <c:pt idx="76">
                  <c:v>577.0</c:v>
                </c:pt>
                <c:pt idx="77">
                  <c:v>578.0</c:v>
                </c:pt>
                <c:pt idx="78">
                  <c:v>579.0</c:v>
                </c:pt>
                <c:pt idx="79">
                  <c:v>580.0</c:v>
                </c:pt>
                <c:pt idx="80">
                  <c:v>581.0</c:v>
                </c:pt>
                <c:pt idx="81">
                  <c:v>582.0</c:v>
                </c:pt>
                <c:pt idx="82">
                  <c:v>583.0</c:v>
                </c:pt>
                <c:pt idx="83">
                  <c:v>584.0</c:v>
                </c:pt>
                <c:pt idx="84">
                  <c:v>585.0</c:v>
                </c:pt>
                <c:pt idx="85">
                  <c:v>586.0</c:v>
                </c:pt>
                <c:pt idx="86">
                  <c:v>587.0</c:v>
                </c:pt>
                <c:pt idx="87">
                  <c:v>588.0</c:v>
                </c:pt>
                <c:pt idx="88">
                  <c:v>589.0</c:v>
                </c:pt>
                <c:pt idx="89">
                  <c:v>590.0</c:v>
                </c:pt>
                <c:pt idx="90">
                  <c:v>591.0</c:v>
                </c:pt>
                <c:pt idx="91">
                  <c:v>592.0</c:v>
                </c:pt>
                <c:pt idx="92">
                  <c:v>593.0</c:v>
                </c:pt>
                <c:pt idx="93">
                  <c:v>594.0</c:v>
                </c:pt>
                <c:pt idx="94">
                  <c:v>595.0</c:v>
                </c:pt>
                <c:pt idx="95">
                  <c:v>596.0</c:v>
                </c:pt>
                <c:pt idx="96">
                  <c:v>597.0</c:v>
                </c:pt>
                <c:pt idx="97">
                  <c:v>598.0</c:v>
                </c:pt>
                <c:pt idx="98">
                  <c:v>599.0</c:v>
                </c:pt>
                <c:pt idx="99">
                  <c:v>600.0</c:v>
                </c:pt>
                <c:pt idx="100">
                  <c:v>601.0</c:v>
                </c:pt>
                <c:pt idx="101">
                  <c:v>602.0</c:v>
                </c:pt>
                <c:pt idx="102">
                  <c:v>603.0</c:v>
                </c:pt>
                <c:pt idx="103">
                  <c:v>604.0</c:v>
                </c:pt>
                <c:pt idx="104">
                  <c:v>605.0</c:v>
                </c:pt>
                <c:pt idx="105">
                  <c:v>606.0</c:v>
                </c:pt>
                <c:pt idx="106">
                  <c:v>607.0</c:v>
                </c:pt>
                <c:pt idx="107">
                  <c:v>608.0</c:v>
                </c:pt>
                <c:pt idx="108">
                  <c:v>609.0</c:v>
                </c:pt>
                <c:pt idx="109">
                  <c:v>610.0</c:v>
                </c:pt>
                <c:pt idx="110">
                  <c:v>611.0</c:v>
                </c:pt>
                <c:pt idx="111">
                  <c:v>612.0</c:v>
                </c:pt>
                <c:pt idx="112">
                  <c:v>613.0</c:v>
                </c:pt>
                <c:pt idx="113">
                  <c:v>614.0</c:v>
                </c:pt>
                <c:pt idx="114">
                  <c:v>615.0</c:v>
                </c:pt>
                <c:pt idx="115">
                  <c:v>616.0</c:v>
                </c:pt>
                <c:pt idx="116">
                  <c:v>617.0</c:v>
                </c:pt>
                <c:pt idx="117">
                  <c:v>618.0</c:v>
                </c:pt>
                <c:pt idx="118">
                  <c:v>619.0</c:v>
                </c:pt>
                <c:pt idx="119">
                  <c:v>620.0</c:v>
                </c:pt>
                <c:pt idx="120">
                  <c:v>621.0</c:v>
                </c:pt>
                <c:pt idx="121">
                  <c:v>622.0</c:v>
                </c:pt>
                <c:pt idx="122">
                  <c:v>623.0</c:v>
                </c:pt>
                <c:pt idx="123">
                  <c:v>624.0</c:v>
                </c:pt>
                <c:pt idx="124">
                  <c:v>625.0</c:v>
                </c:pt>
                <c:pt idx="125">
                  <c:v>626.0</c:v>
                </c:pt>
                <c:pt idx="126">
                  <c:v>627.0</c:v>
                </c:pt>
                <c:pt idx="127">
                  <c:v>628.0</c:v>
                </c:pt>
                <c:pt idx="128">
                  <c:v>629.0</c:v>
                </c:pt>
                <c:pt idx="129">
                  <c:v>630.0</c:v>
                </c:pt>
                <c:pt idx="130">
                  <c:v>631.0</c:v>
                </c:pt>
                <c:pt idx="131">
                  <c:v>632.0</c:v>
                </c:pt>
                <c:pt idx="132">
                  <c:v>633.0</c:v>
                </c:pt>
                <c:pt idx="133">
                  <c:v>634.0</c:v>
                </c:pt>
                <c:pt idx="134">
                  <c:v>635.0</c:v>
                </c:pt>
                <c:pt idx="135">
                  <c:v>636.0</c:v>
                </c:pt>
                <c:pt idx="136">
                  <c:v>637.0</c:v>
                </c:pt>
                <c:pt idx="137">
                  <c:v>638.0</c:v>
                </c:pt>
                <c:pt idx="138">
                  <c:v>639.0</c:v>
                </c:pt>
                <c:pt idx="139">
                  <c:v>640.0</c:v>
                </c:pt>
                <c:pt idx="140">
                  <c:v>641.0</c:v>
                </c:pt>
                <c:pt idx="141">
                  <c:v>642.0</c:v>
                </c:pt>
                <c:pt idx="142">
                  <c:v>643.0</c:v>
                </c:pt>
                <c:pt idx="143">
                  <c:v>644.0</c:v>
                </c:pt>
                <c:pt idx="144">
                  <c:v>645.0</c:v>
                </c:pt>
                <c:pt idx="145">
                  <c:v>646.0</c:v>
                </c:pt>
                <c:pt idx="146">
                  <c:v>647.0</c:v>
                </c:pt>
                <c:pt idx="147">
                  <c:v>648.0</c:v>
                </c:pt>
                <c:pt idx="148">
                  <c:v>649.0</c:v>
                </c:pt>
                <c:pt idx="149">
                  <c:v>650.0</c:v>
                </c:pt>
                <c:pt idx="150">
                  <c:v>651.0</c:v>
                </c:pt>
                <c:pt idx="151">
                  <c:v>652.0</c:v>
                </c:pt>
                <c:pt idx="152">
                  <c:v>653.0</c:v>
                </c:pt>
                <c:pt idx="153">
                  <c:v>654.0</c:v>
                </c:pt>
                <c:pt idx="154">
                  <c:v>655.0</c:v>
                </c:pt>
                <c:pt idx="155">
                  <c:v>656.0</c:v>
                </c:pt>
                <c:pt idx="156">
                  <c:v>657.0</c:v>
                </c:pt>
                <c:pt idx="157">
                  <c:v>658.0</c:v>
                </c:pt>
                <c:pt idx="158">
                  <c:v>659.0</c:v>
                </c:pt>
                <c:pt idx="159">
                  <c:v>660.0</c:v>
                </c:pt>
                <c:pt idx="160">
                  <c:v>661.0</c:v>
                </c:pt>
                <c:pt idx="161">
                  <c:v>662.0</c:v>
                </c:pt>
                <c:pt idx="162">
                  <c:v>663.0</c:v>
                </c:pt>
                <c:pt idx="163">
                  <c:v>664.0</c:v>
                </c:pt>
                <c:pt idx="164">
                  <c:v>665.0</c:v>
                </c:pt>
                <c:pt idx="165">
                  <c:v>666.0</c:v>
                </c:pt>
                <c:pt idx="166">
                  <c:v>667.0</c:v>
                </c:pt>
                <c:pt idx="167">
                  <c:v>668.0</c:v>
                </c:pt>
                <c:pt idx="168">
                  <c:v>669.0</c:v>
                </c:pt>
                <c:pt idx="169">
                  <c:v>670.0</c:v>
                </c:pt>
                <c:pt idx="170">
                  <c:v>671.0</c:v>
                </c:pt>
                <c:pt idx="171">
                  <c:v>672.0</c:v>
                </c:pt>
                <c:pt idx="172">
                  <c:v>673.0</c:v>
                </c:pt>
                <c:pt idx="173">
                  <c:v>674.0</c:v>
                </c:pt>
                <c:pt idx="174">
                  <c:v>675.0</c:v>
                </c:pt>
                <c:pt idx="175">
                  <c:v>676.0</c:v>
                </c:pt>
                <c:pt idx="176">
                  <c:v>677.0</c:v>
                </c:pt>
                <c:pt idx="177">
                  <c:v>678.0</c:v>
                </c:pt>
                <c:pt idx="178">
                  <c:v>679.0</c:v>
                </c:pt>
                <c:pt idx="179">
                  <c:v>680.0</c:v>
                </c:pt>
                <c:pt idx="180">
                  <c:v>681.0</c:v>
                </c:pt>
                <c:pt idx="181">
                  <c:v>682.0</c:v>
                </c:pt>
                <c:pt idx="182">
                  <c:v>683.0</c:v>
                </c:pt>
                <c:pt idx="183">
                  <c:v>684.0</c:v>
                </c:pt>
                <c:pt idx="184">
                  <c:v>685.0</c:v>
                </c:pt>
                <c:pt idx="185">
                  <c:v>686.0</c:v>
                </c:pt>
                <c:pt idx="186">
                  <c:v>687.0</c:v>
                </c:pt>
                <c:pt idx="187">
                  <c:v>688.0</c:v>
                </c:pt>
                <c:pt idx="188">
                  <c:v>689.0</c:v>
                </c:pt>
                <c:pt idx="189">
                  <c:v>690.0</c:v>
                </c:pt>
                <c:pt idx="190">
                  <c:v>691.0</c:v>
                </c:pt>
                <c:pt idx="191">
                  <c:v>692.0</c:v>
                </c:pt>
                <c:pt idx="192">
                  <c:v>693.0</c:v>
                </c:pt>
                <c:pt idx="193">
                  <c:v>694.0</c:v>
                </c:pt>
                <c:pt idx="194">
                  <c:v>695.0</c:v>
                </c:pt>
                <c:pt idx="195">
                  <c:v>696.0</c:v>
                </c:pt>
                <c:pt idx="196">
                  <c:v>697.0</c:v>
                </c:pt>
                <c:pt idx="197">
                  <c:v>698.0</c:v>
                </c:pt>
                <c:pt idx="198">
                  <c:v>699.0</c:v>
                </c:pt>
                <c:pt idx="199">
                  <c:v>700.0</c:v>
                </c:pt>
                <c:pt idx="200">
                  <c:v>701.0</c:v>
                </c:pt>
                <c:pt idx="201">
                  <c:v>702.0</c:v>
                </c:pt>
                <c:pt idx="202">
                  <c:v>703.0</c:v>
                </c:pt>
                <c:pt idx="203">
                  <c:v>704.0</c:v>
                </c:pt>
                <c:pt idx="204">
                  <c:v>705.0</c:v>
                </c:pt>
                <c:pt idx="205">
                  <c:v>706.0</c:v>
                </c:pt>
                <c:pt idx="206">
                  <c:v>707.0</c:v>
                </c:pt>
                <c:pt idx="207">
                  <c:v>708.0</c:v>
                </c:pt>
                <c:pt idx="208">
                  <c:v>709.0</c:v>
                </c:pt>
                <c:pt idx="209">
                  <c:v>710.0</c:v>
                </c:pt>
                <c:pt idx="210">
                  <c:v>711.0</c:v>
                </c:pt>
                <c:pt idx="211">
                  <c:v>712.0</c:v>
                </c:pt>
                <c:pt idx="212">
                  <c:v>713.0</c:v>
                </c:pt>
                <c:pt idx="213">
                  <c:v>714.0</c:v>
                </c:pt>
                <c:pt idx="214">
                  <c:v>715.0</c:v>
                </c:pt>
                <c:pt idx="215">
                  <c:v>716.0</c:v>
                </c:pt>
                <c:pt idx="216">
                  <c:v>717.0</c:v>
                </c:pt>
                <c:pt idx="217">
                  <c:v>718.0</c:v>
                </c:pt>
                <c:pt idx="218">
                  <c:v>719.0</c:v>
                </c:pt>
                <c:pt idx="219">
                  <c:v>720.0</c:v>
                </c:pt>
                <c:pt idx="220">
                  <c:v>721.0</c:v>
                </c:pt>
                <c:pt idx="221">
                  <c:v>722.0</c:v>
                </c:pt>
                <c:pt idx="222">
                  <c:v>723.0</c:v>
                </c:pt>
                <c:pt idx="223">
                  <c:v>724.0</c:v>
                </c:pt>
                <c:pt idx="224">
                  <c:v>725.0</c:v>
                </c:pt>
                <c:pt idx="225">
                  <c:v>726.0</c:v>
                </c:pt>
                <c:pt idx="226">
                  <c:v>727.0</c:v>
                </c:pt>
                <c:pt idx="227">
                  <c:v>728.0</c:v>
                </c:pt>
                <c:pt idx="228">
                  <c:v>729.0</c:v>
                </c:pt>
                <c:pt idx="229">
                  <c:v>730.0</c:v>
                </c:pt>
                <c:pt idx="230">
                  <c:v>731.0</c:v>
                </c:pt>
                <c:pt idx="231">
                  <c:v>732.0</c:v>
                </c:pt>
                <c:pt idx="232">
                  <c:v>733.0</c:v>
                </c:pt>
                <c:pt idx="233">
                  <c:v>734.0</c:v>
                </c:pt>
                <c:pt idx="234">
                  <c:v>735.0</c:v>
                </c:pt>
                <c:pt idx="235">
                  <c:v>736.0</c:v>
                </c:pt>
                <c:pt idx="236">
                  <c:v>737.0</c:v>
                </c:pt>
                <c:pt idx="237">
                  <c:v>738.0</c:v>
                </c:pt>
                <c:pt idx="238">
                  <c:v>739.0</c:v>
                </c:pt>
                <c:pt idx="239">
                  <c:v>740.0</c:v>
                </c:pt>
                <c:pt idx="240">
                  <c:v>741.0</c:v>
                </c:pt>
                <c:pt idx="241">
                  <c:v>742.0</c:v>
                </c:pt>
                <c:pt idx="242">
                  <c:v>743.0</c:v>
                </c:pt>
                <c:pt idx="243">
                  <c:v>744.0</c:v>
                </c:pt>
                <c:pt idx="244">
                  <c:v>745.0</c:v>
                </c:pt>
                <c:pt idx="245">
                  <c:v>746.0</c:v>
                </c:pt>
                <c:pt idx="246">
                  <c:v>747.0</c:v>
                </c:pt>
                <c:pt idx="247">
                  <c:v>748.0</c:v>
                </c:pt>
                <c:pt idx="248">
                  <c:v>749.0</c:v>
                </c:pt>
                <c:pt idx="249">
                  <c:v>750.0</c:v>
                </c:pt>
                <c:pt idx="250">
                  <c:v>751.0</c:v>
                </c:pt>
                <c:pt idx="251">
                  <c:v>752.0</c:v>
                </c:pt>
                <c:pt idx="252">
                  <c:v>753.0</c:v>
                </c:pt>
                <c:pt idx="253">
                  <c:v>754.0</c:v>
                </c:pt>
                <c:pt idx="254">
                  <c:v>755.0</c:v>
                </c:pt>
                <c:pt idx="255">
                  <c:v>756.0</c:v>
                </c:pt>
                <c:pt idx="256">
                  <c:v>757.0</c:v>
                </c:pt>
                <c:pt idx="257">
                  <c:v>758.0</c:v>
                </c:pt>
                <c:pt idx="258">
                  <c:v>759.0</c:v>
                </c:pt>
                <c:pt idx="259">
                  <c:v>760.0</c:v>
                </c:pt>
                <c:pt idx="260">
                  <c:v>761.0</c:v>
                </c:pt>
                <c:pt idx="261">
                  <c:v>762.0</c:v>
                </c:pt>
                <c:pt idx="262">
                  <c:v>763.0</c:v>
                </c:pt>
                <c:pt idx="263">
                  <c:v>764.0</c:v>
                </c:pt>
                <c:pt idx="264">
                  <c:v>765.0</c:v>
                </c:pt>
                <c:pt idx="265">
                  <c:v>766.0</c:v>
                </c:pt>
                <c:pt idx="266">
                  <c:v>767.0</c:v>
                </c:pt>
                <c:pt idx="267">
                  <c:v>768.0</c:v>
                </c:pt>
                <c:pt idx="268">
                  <c:v>769.0</c:v>
                </c:pt>
                <c:pt idx="269">
                  <c:v>770.0</c:v>
                </c:pt>
                <c:pt idx="270">
                  <c:v>771.0</c:v>
                </c:pt>
                <c:pt idx="271">
                  <c:v>772.0</c:v>
                </c:pt>
                <c:pt idx="272">
                  <c:v>773.0</c:v>
                </c:pt>
                <c:pt idx="273">
                  <c:v>774.0</c:v>
                </c:pt>
                <c:pt idx="274">
                  <c:v>775.0</c:v>
                </c:pt>
                <c:pt idx="275">
                  <c:v>776.0</c:v>
                </c:pt>
                <c:pt idx="276">
                  <c:v>777.0</c:v>
                </c:pt>
                <c:pt idx="277">
                  <c:v>778.0</c:v>
                </c:pt>
                <c:pt idx="278">
                  <c:v>779.0</c:v>
                </c:pt>
                <c:pt idx="279">
                  <c:v>780.0</c:v>
                </c:pt>
                <c:pt idx="280">
                  <c:v>781.0</c:v>
                </c:pt>
                <c:pt idx="281">
                  <c:v>782.0</c:v>
                </c:pt>
                <c:pt idx="282">
                  <c:v>783.0</c:v>
                </c:pt>
                <c:pt idx="283">
                  <c:v>784.0</c:v>
                </c:pt>
                <c:pt idx="284">
                  <c:v>785.0</c:v>
                </c:pt>
                <c:pt idx="285">
                  <c:v>786.0</c:v>
                </c:pt>
                <c:pt idx="286">
                  <c:v>787.0</c:v>
                </c:pt>
                <c:pt idx="287">
                  <c:v>788.0</c:v>
                </c:pt>
                <c:pt idx="288">
                  <c:v>789.0</c:v>
                </c:pt>
                <c:pt idx="289">
                  <c:v>790.0</c:v>
                </c:pt>
                <c:pt idx="290">
                  <c:v>791.0</c:v>
                </c:pt>
                <c:pt idx="291">
                  <c:v>792.0</c:v>
                </c:pt>
                <c:pt idx="292">
                  <c:v>793.0</c:v>
                </c:pt>
                <c:pt idx="293">
                  <c:v>794.0</c:v>
                </c:pt>
                <c:pt idx="294">
                  <c:v>795.0</c:v>
                </c:pt>
                <c:pt idx="295">
                  <c:v>796.0</c:v>
                </c:pt>
                <c:pt idx="296">
                  <c:v>797.0</c:v>
                </c:pt>
                <c:pt idx="297">
                  <c:v>798.0</c:v>
                </c:pt>
                <c:pt idx="298">
                  <c:v>799.0</c:v>
                </c:pt>
                <c:pt idx="299">
                  <c:v>800.0</c:v>
                </c:pt>
                <c:pt idx="300">
                  <c:v>801.0</c:v>
                </c:pt>
                <c:pt idx="301">
                  <c:v>802.0</c:v>
                </c:pt>
                <c:pt idx="302">
                  <c:v>803.0</c:v>
                </c:pt>
                <c:pt idx="303">
                  <c:v>804.0</c:v>
                </c:pt>
                <c:pt idx="304">
                  <c:v>805.0</c:v>
                </c:pt>
                <c:pt idx="305">
                  <c:v>806.0</c:v>
                </c:pt>
                <c:pt idx="306">
                  <c:v>807.0</c:v>
                </c:pt>
                <c:pt idx="307">
                  <c:v>808.0</c:v>
                </c:pt>
                <c:pt idx="308">
                  <c:v>809.0</c:v>
                </c:pt>
                <c:pt idx="309">
                  <c:v>810.0</c:v>
                </c:pt>
                <c:pt idx="310">
                  <c:v>811.0</c:v>
                </c:pt>
                <c:pt idx="311">
                  <c:v>812.0</c:v>
                </c:pt>
                <c:pt idx="312">
                  <c:v>813.0</c:v>
                </c:pt>
                <c:pt idx="313">
                  <c:v>814.0</c:v>
                </c:pt>
                <c:pt idx="314">
                  <c:v>815.0</c:v>
                </c:pt>
                <c:pt idx="315">
                  <c:v>816.0</c:v>
                </c:pt>
                <c:pt idx="316">
                  <c:v>817.0</c:v>
                </c:pt>
                <c:pt idx="317">
                  <c:v>818.0</c:v>
                </c:pt>
                <c:pt idx="318">
                  <c:v>819.0</c:v>
                </c:pt>
                <c:pt idx="319">
                  <c:v>820.0</c:v>
                </c:pt>
                <c:pt idx="320">
                  <c:v>821.0</c:v>
                </c:pt>
                <c:pt idx="321">
                  <c:v>822.0</c:v>
                </c:pt>
                <c:pt idx="322">
                  <c:v>823.0</c:v>
                </c:pt>
                <c:pt idx="323">
                  <c:v>824.0</c:v>
                </c:pt>
                <c:pt idx="324">
                  <c:v>825.0</c:v>
                </c:pt>
                <c:pt idx="325">
                  <c:v>826.0</c:v>
                </c:pt>
                <c:pt idx="326">
                  <c:v>827.0</c:v>
                </c:pt>
                <c:pt idx="327">
                  <c:v>828.0</c:v>
                </c:pt>
                <c:pt idx="328">
                  <c:v>829.0</c:v>
                </c:pt>
                <c:pt idx="329">
                  <c:v>830.0</c:v>
                </c:pt>
                <c:pt idx="330">
                  <c:v>831.0</c:v>
                </c:pt>
                <c:pt idx="331">
                  <c:v>832.0</c:v>
                </c:pt>
                <c:pt idx="332">
                  <c:v>833.0</c:v>
                </c:pt>
                <c:pt idx="333">
                  <c:v>834.0</c:v>
                </c:pt>
                <c:pt idx="334">
                  <c:v>835.0</c:v>
                </c:pt>
                <c:pt idx="335">
                  <c:v>836.0</c:v>
                </c:pt>
                <c:pt idx="336">
                  <c:v>837.0</c:v>
                </c:pt>
                <c:pt idx="337">
                  <c:v>838.0</c:v>
                </c:pt>
                <c:pt idx="338">
                  <c:v>839.0</c:v>
                </c:pt>
                <c:pt idx="339">
                  <c:v>840.0</c:v>
                </c:pt>
                <c:pt idx="340">
                  <c:v>841.0</c:v>
                </c:pt>
                <c:pt idx="341">
                  <c:v>842.0</c:v>
                </c:pt>
                <c:pt idx="342">
                  <c:v>843.0</c:v>
                </c:pt>
                <c:pt idx="343">
                  <c:v>844.0</c:v>
                </c:pt>
                <c:pt idx="344">
                  <c:v>845.0</c:v>
                </c:pt>
                <c:pt idx="345">
                  <c:v>846.0</c:v>
                </c:pt>
                <c:pt idx="346">
                  <c:v>847.0</c:v>
                </c:pt>
                <c:pt idx="347">
                  <c:v>848.0</c:v>
                </c:pt>
                <c:pt idx="348">
                  <c:v>849.0</c:v>
                </c:pt>
                <c:pt idx="349">
                  <c:v>850.0</c:v>
                </c:pt>
                <c:pt idx="350">
                  <c:v>851.0</c:v>
                </c:pt>
                <c:pt idx="351">
                  <c:v>852.0</c:v>
                </c:pt>
                <c:pt idx="352">
                  <c:v>853.0</c:v>
                </c:pt>
                <c:pt idx="353">
                  <c:v>854.0</c:v>
                </c:pt>
                <c:pt idx="354">
                  <c:v>855.0</c:v>
                </c:pt>
                <c:pt idx="355">
                  <c:v>856.0</c:v>
                </c:pt>
                <c:pt idx="356">
                  <c:v>857.0</c:v>
                </c:pt>
                <c:pt idx="357">
                  <c:v>858.0</c:v>
                </c:pt>
                <c:pt idx="358">
                  <c:v>859.0</c:v>
                </c:pt>
                <c:pt idx="359">
                  <c:v>860.0</c:v>
                </c:pt>
                <c:pt idx="360">
                  <c:v>861.0</c:v>
                </c:pt>
                <c:pt idx="361">
                  <c:v>862.0</c:v>
                </c:pt>
                <c:pt idx="362">
                  <c:v>863.0</c:v>
                </c:pt>
                <c:pt idx="363">
                  <c:v>864.0</c:v>
                </c:pt>
                <c:pt idx="364">
                  <c:v>865.0</c:v>
                </c:pt>
                <c:pt idx="365">
                  <c:v>866.0</c:v>
                </c:pt>
                <c:pt idx="366">
                  <c:v>867.0</c:v>
                </c:pt>
                <c:pt idx="367">
                  <c:v>868.0</c:v>
                </c:pt>
                <c:pt idx="368">
                  <c:v>869.0</c:v>
                </c:pt>
                <c:pt idx="369">
                  <c:v>870.0</c:v>
                </c:pt>
                <c:pt idx="370">
                  <c:v>871.0</c:v>
                </c:pt>
                <c:pt idx="371">
                  <c:v>872.0</c:v>
                </c:pt>
                <c:pt idx="372">
                  <c:v>873.0</c:v>
                </c:pt>
                <c:pt idx="373">
                  <c:v>874.0</c:v>
                </c:pt>
                <c:pt idx="374">
                  <c:v>875.0</c:v>
                </c:pt>
                <c:pt idx="375">
                  <c:v>876.0</c:v>
                </c:pt>
                <c:pt idx="376">
                  <c:v>877.0</c:v>
                </c:pt>
                <c:pt idx="377">
                  <c:v>878.0</c:v>
                </c:pt>
                <c:pt idx="378">
                  <c:v>879.0</c:v>
                </c:pt>
                <c:pt idx="379">
                  <c:v>880.0</c:v>
                </c:pt>
                <c:pt idx="380">
                  <c:v>881.0</c:v>
                </c:pt>
                <c:pt idx="381">
                  <c:v>882.0</c:v>
                </c:pt>
                <c:pt idx="382">
                  <c:v>883.0</c:v>
                </c:pt>
                <c:pt idx="383">
                  <c:v>884.0</c:v>
                </c:pt>
                <c:pt idx="384">
                  <c:v>885.0</c:v>
                </c:pt>
                <c:pt idx="385">
                  <c:v>886.0</c:v>
                </c:pt>
                <c:pt idx="386">
                  <c:v>887.0</c:v>
                </c:pt>
                <c:pt idx="387">
                  <c:v>888.0</c:v>
                </c:pt>
                <c:pt idx="388">
                  <c:v>889.0</c:v>
                </c:pt>
                <c:pt idx="389">
                  <c:v>890.0</c:v>
                </c:pt>
                <c:pt idx="390">
                  <c:v>891.0</c:v>
                </c:pt>
                <c:pt idx="391">
                  <c:v>892.0</c:v>
                </c:pt>
                <c:pt idx="392">
                  <c:v>893.0</c:v>
                </c:pt>
                <c:pt idx="393">
                  <c:v>894.0</c:v>
                </c:pt>
                <c:pt idx="394">
                  <c:v>895.0</c:v>
                </c:pt>
                <c:pt idx="395">
                  <c:v>896.0</c:v>
                </c:pt>
                <c:pt idx="396">
                  <c:v>897.0</c:v>
                </c:pt>
                <c:pt idx="397">
                  <c:v>898.0</c:v>
                </c:pt>
                <c:pt idx="398">
                  <c:v>899.0</c:v>
                </c:pt>
                <c:pt idx="399">
                  <c:v>900.0</c:v>
                </c:pt>
                <c:pt idx="400">
                  <c:v>901.0</c:v>
                </c:pt>
                <c:pt idx="401">
                  <c:v>902.0</c:v>
                </c:pt>
                <c:pt idx="402">
                  <c:v>903.0</c:v>
                </c:pt>
                <c:pt idx="403">
                  <c:v>904.0</c:v>
                </c:pt>
                <c:pt idx="404">
                  <c:v>905.0</c:v>
                </c:pt>
                <c:pt idx="405">
                  <c:v>906.0</c:v>
                </c:pt>
                <c:pt idx="406">
                  <c:v>907.0</c:v>
                </c:pt>
                <c:pt idx="407">
                  <c:v>908.0</c:v>
                </c:pt>
                <c:pt idx="408">
                  <c:v>909.0</c:v>
                </c:pt>
                <c:pt idx="409">
                  <c:v>910.0</c:v>
                </c:pt>
                <c:pt idx="410">
                  <c:v>911.0</c:v>
                </c:pt>
                <c:pt idx="411">
                  <c:v>912.0</c:v>
                </c:pt>
                <c:pt idx="412">
                  <c:v>913.0</c:v>
                </c:pt>
                <c:pt idx="413">
                  <c:v>914.0</c:v>
                </c:pt>
                <c:pt idx="414">
                  <c:v>915.0</c:v>
                </c:pt>
                <c:pt idx="415">
                  <c:v>916.0</c:v>
                </c:pt>
                <c:pt idx="416">
                  <c:v>917.0</c:v>
                </c:pt>
                <c:pt idx="417">
                  <c:v>918.0</c:v>
                </c:pt>
                <c:pt idx="418">
                  <c:v>919.0</c:v>
                </c:pt>
                <c:pt idx="419">
                  <c:v>920.0</c:v>
                </c:pt>
                <c:pt idx="420">
                  <c:v>921.0</c:v>
                </c:pt>
                <c:pt idx="421">
                  <c:v>922.0</c:v>
                </c:pt>
                <c:pt idx="422">
                  <c:v>923.0</c:v>
                </c:pt>
                <c:pt idx="423">
                  <c:v>924.0</c:v>
                </c:pt>
                <c:pt idx="424">
                  <c:v>925.0</c:v>
                </c:pt>
                <c:pt idx="425">
                  <c:v>926.0</c:v>
                </c:pt>
                <c:pt idx="426">
                  <c:v>927.0</c:v>
                </c:pt>
                <c:pt idx="427">
                  <c:v>928.0</c:v>
                </c:pt>
                <c:pt idx="428">
                  <c:v>929.0</c:v>
                </c:pt>
                <c:pt idx="429">
                  <c:v>930.0</c:v>
                </c:pt>
                <c:pt idx="430">
                  <c:v>931.0</c:v>
                </c:pt>
                <c:pt idx="431">
                  <c:v>932.0</c:v>
                </c:pt>
                <c:pt idx="432">
                  <c:v>933.0</c:v>
                </c:pt>
                <c:pt idx="433">
                  <c:v>934.0</c:v>
                </c:pt>
                <c:pt idx="434">
                  <c:v>935.0</c:v>
                </c:pt>
                <c:pt idx="435">
                  <c:v>936.0</c:v>
                </c:pt>
                <c:pt idx="436">
                  <c:v>937.0</c:v>
                </c:pt>
                <c:pt idx="437">
                  <c:v>938.0</c:v>
                </c:pt>
                <c:pt idx="438">
                  <c:v>939.0</c:v>
                </c:pt>
                <c:pt idx="439">
                  <c:v>940.0</c:v>
                </c:pt>
                <c:pt idx="440">
                  <c:v>941.0</c:v>
                </c:pt>
                <c:pt idx="441">
                  <c:v>942.0</c:v>
                </c:pt>
                <c:pt idx="442">
                  <c:v>943.0</c:v>
                </c:pt>
                <c:pt idx="443">
                  <c:v>944.0</c:v>
                </c:pt>
                <c:pt idx="444">
                  <c:v>945.0</c:v>
                </c:pt>
                <c:pt idx="445">
                  <c:v>946.0</c:v>
                </c:pt>
                <c:pt idx="446">
                  <c:v>947.0</c:v>
                </c:pt>
                <c:pt idx="447">
                  <c:v>948.0</c:v>
                </c:pt>
                <c:pt idx="448">
                  <c:v>949.0</c:v>
                </c:pt>
                <c:pt idx="449">
                  <c:v>950.0</c:v>
                </c:pt>
                <c:pt idx="450">
                  <c:v>951.0</c:v>
                </c:pt>
                <c:pt idx="451">
                  <c:v>952.0</c:v>
                </c:pt>
                <c:pt idx="452">
                  <c:v>953.0</c:v>
                </c:pt>
                <c:pt idx="453">
                  <c:v>954.0</c:v>
                </c:pt>
                <c:pt idx="454">
                  <c:v>955.0</c:v>
                </c:pt>
                <c:pt idx="455">
                  <c:v>956.0</c:v>
                </c:pt>
                <c:pt idx="456">
                  <c:v>957.0</c:v>
                </c:pt>
                <c:pt idx="457">
                  <c:v>958.0</c:v>
                </c:pt>
                <c:pt idx="458">
                  <c:v>959.0</c:v>
                </c:pt>
                <c:pt idx="459">
                  <c:v>960.0</c:v>
                </c:pt>
                <c:pt idx="460">
                  <c:v>961.0</c:v>
                </c:pt>
                <c:pt idx="461">
                  <c:v>962.0</c:v>
                </c:pt>
                <c:pt idx="462">
                  <c:v>963.0</c:v>
                </c:pt>
                <c:pt idx="463">
                  <c:v>964.0</c:v>
                </c:pt>
                <c:pt idx="464">
                  <c:v>965.0</c:v>
                </c:pt>
                <c:pt idx="465">
                  <c:v>966.0</c:v>
                </c:pt>
                <c:pt idx="466">
                  <c:v>967.0</c:v>
                </c:pt>
                <c:pt idx="467">
                  <c:v>968.0</c:v>
                </c:pt>
                <c:pt idx="468">
                  <c:v>969.0</c:v>
                </c:pt>
                <c:pt idx="469">
                  <c:v>970.0</c:v>
                </c:pt>
                <c:pt idx="470">
                  <c:v>971.0</c:v>
                </c:pt>
                <c:pt idx="471">
                  <c:v>972.0</c:v>
                </c:pt>
                <c:pt idx="472">
                  <c:v>973.0</c:v>
                </c:pt>
                <c:pt idx="473">
                  <c:v>974.0</c:v>
                </c:pt>
                <c:pt idx="474">
                  <c:v>975.0</c:v>
                </c:pt>
                <c:pt idx="475">
                  <c:v>976.0</c:v>
                </c:pt>
                <c:pt idx="476">
                  <c:v>977.0</c:v>
                </c:pt>
                <c:pt idx="477">
                  <c:v>978.0</c:v>
                </c:pt>
                <c:pt idx="478">
                  <c:v>979.0</c:v>
                </c:pt>
                <c:pt idx="479">
                  <c:v>980.0</c:v>
                </c:pt>
                <c:pt idx="480">
                  <c:v>981.0</c:v>
                </c:pt>
                <c:pt idx="481">
                  <c:v>982.0</c:v>
                </c:pt>
                <c:pt idx="482">
                  <c:v>983.0</c:v>
                </c:pt>
                <c:pt idx="483">
                  <c:v>984.0</c:v>
                </c:pt>
                <c:pt idx="484">
                  <c:v>985.0</c:v>
                </c:pt>
                <c:pt idx="485">
                  <c:v>986.0</c:v>
                </c:pt>
                <c:pt idx="486">
                  <c:v>987.0</c:v>
                </c:pt>
                <c:pt idx="487">
                  <c:v>988.0</c:v>
                </c:pt>
                <c:pt idx="488">
                  <c:v>989.0</c:v>
                </c:pt>
                <c:pt idx="489">
                  <c:v>990.0</c:v>
                </c:pt>
                <c:pt idx="490">
                  <c:v>991.0</c:v>
                </c:pt>
                <c:pt idx="491">
                  <c:v>992.0</c:v>
                </c:pt>
                <c:pt idx="492">
                  <c:v>993.0</c:v>
                </c:pt>
                <c:pt idx="493">
                  <c:v>994.0</c:v>
                </c:pt>
                <c:pt idx="494">
                  <c:v>995.0</c:v>
                </c:pt>
                <c:pt idx="495">
                  <c:v>996.0</c:v>
                </c:pt>
                <c:pt idx="496">
                  <c:v>997.0</c:v>
                </c:pt>
                <c:pt idx="497">
                  <c:v>998.0</c:v>
                </c:pt>
                <c:pt idx="498">
                  <c:v>999.0</c:v>
                </c:pt>
                <c:pt idx="499">
                  <c:v>1000.0</c:v>
                </c:pt>
              </c:numCache>
            </c:numRef>
          </c:xVal>
          <c:yVal>
            <c:numRef>
              <c:f>'scatterplot-fpd-no-adblocker'!$B$502:$B$1001</c:f>
              <c:numCache>
                <c:formatCode>General</c:formatCode>
                <c:ptCount val="500"/>
                <c:pt idx="0">
                  <c:v>15.0</c:v>
                </c:pt>
                <c:pt idx="1">
                  <c:v>7.0</c:v>
                </c:pt>
                <c:pt idx="2">
                  <c:v>16.0</c:v>
                </c:pt>
                <c:pt idx="3">
                  <c:v>0.0</c:v>
                </c:pt>
                <c:pt idx="4">
                  <c:v>15.0</c:v>
                </c:pt>
                <c:pt idx="5">
                  <c:v>8.0</c:v>
                </c:pt>
                <c:pt idx="6">
                  <c:v>0.0</c:v>
                </c:pt>
                <c:pt idx="7">
                  <c:v>21.0</c:v>
                </c:pt>
                <c:pt idx="8">
                  <c:v>4.0</c:v>
                </c:pt>
                <c:pt idx="9">
                  <c:v>0.0</c:v>
                </c:pt>
                <c:pt idx="10">
                  <c:v>0.0</c:v>
                </c:pt>
                <c:pt idx="11">
                  <c:v>11.0</c:v>
                </c:pt>
                <c:pt idx="12">
                  <c:v>0.0</c:v>
                </c:pt>
                <c:pt idx="13">
                  <c:v>19.0</c:v>
                </c:pt>
                <c:pt idx="14">
                  <c:v>0.0</c:v>
                </c:pt>
                <c:pt idx="15">
                  <c:v>15.0</c:v>
                </c:pt>
                <c:pt idx="16">
                  <c:v>5.0</c:v>
                </c:pt>
                <c:pt idx="17">
                  <c:v>0.0</c:v>
                </c:pt>
                <c:pt idx="18">
                  <c:v>0.0</c:v>
                </c:pt>
                <c:pt idx="19">
                  <c:v>6.0</c:v>
                </c:pt>
                <c:pt idx="20">
                  <c:v>0.0</c:v>
                </c:pt>
                <c:pt idx="21">
                  <c:v>35.0</c:v>
                </c:pt>
                <c:pt idx="22">
                  <c:v>2.0</c:v>
                </c:pt>
                <c:pt idx="23">
                  <c:v>7.0</c:v>
                </c:pt>
                <c:pt idx="24">
                  <c:v>25.0</c:v>
                </c:pt>
                <c:pt idx="25">
                  <c:v>18.0</c:v>
                </c:pt>
                <c:pt idx="26">
                  <c:v>0.0</c:v>
                </c:pt>
                <c:pt idx="27">
                  <c:v>23.0</c:v>
                </c:pt>
                <c:pt idx="28">
                  <c:v>12.0</c:v>
                </c:pt>
                <c:pt idx="29">
                  <c:v>13.0</c:v>
                </c:pt>
                <c:pt idx="30">
                  <c:v>10.0</c:v>
                </c:pt>
                <c:pt idx="31">
                  <c:v>0.0</c:v>
                </c:pt>
                <c:pt idx="32">
                  <c:v>82.0</c:v>
                </c:pt>
                <c:pt idx="33">
                  <c:v>22.0</c:v>
                </c:pt>
                <c:pt idx="34">
                  <c:v>4.0</c:v>
                </c:pt>
                <c:pt idx="35">
                  <c:v>7.0</c:v>
                </c:pt>
                <c:pt idx="36">
                  <c:v>0.0</c:v>
                </c:pt>
                <c:pt idx="37">
                  <c:v>0.0</c:v>
                </c:pt>
                <c:pt idx="38">
                  <c:v>2.0</c:v>
                </c:pt>
                <c:pt idx="39">
                  <c:v>15.0</c:v>
                </c:pt>
                <c:pt idx="40">
                  <c:v>9.0</c:v>
                </c:pt>
                <c:pt idx="41">
                  <c:v>14.0</c:v>
                </c:pt>
                <c:pt idx="42">
                  <c:v>6.0</c:v>
                </c:pt>
                <c:pt idx="43">
                  <c:v>33.0</c:v>
                </c:pt>
                <c:pt idx="44">
                  <c:v>6.0</c:v>
                </c:pt>
                <c:pt idx="45">
                  <c:v>4.0</c:v>
                </c:pt>
                <c:pt idx="46">
                  <c:v>10.0</c:v>
                </c:pt>
                <c:pt idx="47">
                  <c:v>47.0</c:v>
                </c:pt>
                <c:pt idx="48">
                  <c:v>2.0</c:v>
                </c:pt>
                <c:pt idx="49">
                  <c:v>21.0</c:v>
                </c:pt>
                <c:pt idx="50">
                  <c:v>4.0</c:v>
                </c:pt>
                <c:pt idx="51">
                  <c:v>17.0</c:v>
                </c:pt>
                <c:pt idx="52">
                  <c:v>7.0</c:v>
                </c:pt>
                <c:pt idx="53">
                  <c:v>1.0</c:v>
                </c:pt>
                <c:pt idx="54">
                  <c:v>7.0</c:v>
                </c:pt>
                <c:pt idx="55">
                  <c:v>21.0</c:v>
                </c:pt>
                <c:pt idx="56">
                  <c:v>1.0</c:v>
                </c:pt>
                <c:pt idx="57">
                  <c:v>9.0</c:v>
                </c:pt>
                <c:pt idx="58">
                  <c:v>6.0</c:v>
                </c:pt>
                <c:pt idx="59">
                  <c:v>7.0</c:v>
                </c:pt>
                <c:pt idx="60">
                  <c:v>11.0</c:v>
                </c:pt>
                <c:pt idx="61">
                  <c:v>1.0</c:v>
                </c:pt>
                <c:pt idx="62">
                  <c:v>0.0</c:v>
                </c:pt>
                <c:pt idx="63">
                  <c:v>0.0</c:v>
                </c:pt>
                <c:pt idx="64">
                  <c:v>5.0</c:v>
                </c:pt>
                <c:pt idx="65">
                  <c:v>14.0</c:v>
                </c:pt>
                <c:pt idx="66">
                  <c:v>2.0</c:v>
                </c:pt>
                <c:pt idx="67">
                  <c:v>1.0</c:v>
                </c:pt>
                <c:pt idx="68">
                  <c:v>37.0</c:v>
                </c:pt>
                <c:pt idx="69">
                  <c:v>0.0</c:v>
                </c:pt>
                <c:pt idx="70">
                  <c:v>25.0</c:v>
                </c:pt>
                <c:pt idx="71">
                  <c:v>10.0</c:v>
                </c:pt>
                <c:pt idx="72">
                  <c:v>22.0</c:v>
                </c:pt>
                <c:pt idx="73">
                  <c:v>1.0</c:v>
                </c:pt>
                <c:pt idx="74">
                  <c:v>39.0</c:v>
                </c:pt>
                <c:pt idx="75">
                  <c:v>3.0</c:v>
                </c:pt>
                <c:pt idx="76">
                  <c:v>2.0</c:v>
                </c:pt>
                <c:pt idx="77">
                  <c:v>40.0</c:v>
                </c:pt>
                <c:pt idx="78">
                  <c:v>11.0</c:v>
                </c:pt>
                <c:pt idx="79">
                  <c:v>10.0</c:v>
                </c:pt>
                <c:pt idx="80">
                  <c:v>9.0</c:v>
                </c:pt>
                <c:pt idx="81">
                  <c:v>3.0</c:v>
                </c:pt>
                <c:pt idx="82">
                  <c:v>1.0</c:v>
                </c:pt>
                <c:pt idx="83">
                  <c:v>0.0</c:v>
                </c:pt>
                <c:pt idx="84">
                  <c:v>21.0</c:v>
                </c:pt>
                <c:pt idx="85">
                  <c:v>7.0</c:v>
                </c:pt>
                <c:pt idx="86">
                  <c:v>2.0</c:v>
                </c:pt>
                <c:pt idx="87">
                  <c:v>10.0</c:v>
                </c:pt>
                <c:pt idx="88">
                  <c:v>6.0</c:v>
                </c:pt>
                <c:pt idx="89">
                  <c:v>4.0</c:v>
                </c:pt>
                <c:pt idx="90">
                  <c:v>34.0</c:v>
                </c:pt>
                <c:pt idx="91">
                  <c:v>0.0</c:v>
                </c:pt>
                <c:pt idx="92">
                  <c:v>11.0</c:v>
                </c:pt>
                <c:pt idx="93">
                  <c:v>10.0</c:v>
                </c:pt>
                <c:pt idx="94">
                  <c:v>5.0</c:v>
                </c:pt>
                <c:pt idx="95">
                  <c:v>2.0</c:v>
                </c:pt>
                <c:pt idx="96">
                  <c:v>33.0</c:v>
                </c:pt>
                <c:pt idx="97">
                  <c:v>4.0</c:v>
                </c:pt>
                <c:pt idx="98">
                  <c:v>2.0</c:v>
                </c:pt>
                <c:pt idx="99">
                  <c:v>0.0</c:v>
                </c:pt>
                <c:pt idx="100">
                  <c:v>4.0</c:v>
                </c:pt>
                <c:pt idx="101">
                  <c:v>0.0</c:v>
                </c:pt>
                <c:pt idx="102">
                  <c:v>21.0</c:v>
                </c:pt>
                <c:pt idx="103">
                  <c:v>13.0</c:v>
                </c:pt>
                <c:pt idx="104">
                  <c:v>3.0</c:v>
                </c:pt>
                <c:pt idx="105">
                  <c:v>14.0</c:v>
                </c:pt>
                <c:pt idx="106">
                  <c:v>0.0</c:v>
                </c:pt>
                <c:pt idx="107">
                  <c:v>1.0</c:v>
                </c:pt>
                <c:pt idx="108">
                  <c:v>0.0</c:v>
                </c:pt>
                <c:pt idx="109">
                  <c:v>29.0</c:v>
                </c:pt>
                <c:pt idx="110">
                  <c:v>8.0</c:v>
                </c:pt>
                <c:pt idx="111">
                  <c:v>8.0</c:v>
                </c:pt>
                <c:pt idx="112">
                  <c:v>11.0</c:v>
                </c:pt>
                <c:pt idx="113">
                  <c:v>2.0</c:v>
                </c:pt>
                <c:pt idx="114">
                  <c:v>2.0</c:v>
                </c:pt>
                <c:pt idx="115">
                  <c:v>0.0</c:v>
                </c:pt>
                <c:pt idx="116">
                  <c:v>115.0</c:v>
                </c:pt>
                <c:pt idx="117">
                  <c:v>47.0</c:v>
                </c:pt>
                <c:pt idx="118">
                  <c:v>9.0</c:v>
                </c:pt>
                <c:pt idx="119">
                  <c:v>10.0</c:v>
                </c:pt>
                <c:pt idx="120">
                  <c:v>6.0</c:v>
                </c:pt>
                <c:pt idx="121">
                  <c:v>17.0</c:v>
                </c:pt>
                <c:pt idx="122">
                  <c:v>0.0</c:v>
                </c:pt>
                <c:pt idx="123">
                  <c:v>71.0</c:v>
                </c:pt>
                <c:pt idx="124">
                  <c:v>0.0</c:v>
                </c:pt>
                <c:pt idx="125">
                  <c:v>1.0</c:v>
                </c:pt>
                <c:pt idx="126">
                  <c:v>3.0</c:v>
                </c:pt>
                <c:pt idx="127">
                  <c:v>6.0</c:v>
                </c:pt>
                <c:pt idx="128">
                  <c:v>4.0</c:v>
                </c:pt>
                <c:pt idx="129">
                  <c:v>55.0</c:v>
                </c:pt>
                <c:pt idx="130">
                  <c:v>2.0</c:v>
                </c:pt>
                <c:pt idx="131">
                  <c:v>10.0</c:v>
                </c:pt>
                <c:pt idx="132">
                  <c:v>4.0</c:v>
                </c:pt>
                <c:pt idx="133">
                  <c:v>76.0</c:v>
                </c:pt>
                <c:pt idx="134">
                  <c:v>4.0</c:v>
                </c:pt>
                <c:pt idx="135">
                  <c:v>0.0</c:v>
                </c:pt>
                <c:pt idx="136">
                  <c:v>9.0</c:v>
                </c:pt>
                <c:pt idx="137">
                  <c:v>4.0</c:v>
                </c:pt>
                <c:pt idx="138">
                  <c:v>8.0</c:v>
                </c:pt>
                <c:pt idx="139">
                  <c:v>10.0</c:v>
                </c:pt>
                <c:pt idx="140">
                  <c:v>5.0</c:v>
                </c:pt>
                <c:pt idx="141">
                  <c:v>3.0</c:v>
                </c:pt>
                <c:pt idx="142">
                  <c:v>0.0</c:v>
                </c:pt>
                <c:pt idx="143">
                  <c:v>17.0</c:v>
                </c:pt>
                <c:pt idx="144">
                  <c:v>0.0</c:v>
                </c:pt>
                <c:pt idx="145">
                  <c:v>9.0</c:v>
                </c:pt>
                <c:pt idx="146">
                  <c:v>1.0</c:v>
                </c:pt>
                <c:pt idx="147">
                  <c:v>20.0</c:v>
                </c:pt>
                <c:pt idx="148">
                  <c:v>0.0</c:v>
                </c:pt>
                <c:pt idx="149">
                  <c:v>0.0</c:v>
                </c:pt>
                <c:pt idx="150">
                  <c:v>15.0</c:v>
                </c:pt>
                <c:pt idx="151">
                  <c:v>10.0</c:v>
                </c:pt>
                <c:pt idx="152">
                  <c:v>10.0</c:v>
                </c:pt>
                <c:pt idx="153">
                  <c:v>1.0</c:v>
                </c:pt>
                <c:pt idx="154">
                  <c:v>6.0</c:v>
                </c:pt>
                <c:pt idx="155">
                  <c:v>12.0</c:v>
                </c:pt>
                <c:pt idx="156">
                  <c:v>6.0</c:v>
                </c:pt>
                <c:pt idx="157">
                  <c:v>7.0</c:v>
                </c:pt>
                <c:pt idx="158">
                  <c:v>4.0</c:v>
                </c:pt>
                <c:pt idx="159">
                  <c:v>17.0</c:v>
                </c:pt>
                <c:pt idx="160">
                  <c:v>2.0</c:v>
                </c:pt>
                <c:pt idx="161">
                  <c:v>22.0</c:v>
                </c:pt>
                <c:pt idx="162">
                  <c:v>18.0</c:v>
                </c:pt>
                <c:pt idx="163">
                  <c:v>0.0</c:v>
                </c:pt>
                <c:pt idx="164">
                  <c:v>13.0</c:v>
                </c:pt>
                <c:pt idx="165">
                  <c:v>9.0</c:v>
                </c:pt>
                <c:pt idx="166">
                  <c:v>0.0</c:v>
                </c:pt>
                <c:pt idx="167">
                  <c:v>6.0</c:v>
                </c:pt>
                <c:pt idx="168">
                  <c:v>1.0</c:v>
                </c:pt>
                <c:pt idx="169">
                  <c:v>0.0</c:v>
                </c:pt>
                <c:pt idx="170">
                  <c:v>3.0</c:v>
                </c:pt>
                <c:pt idx="171">
                  <c:v>6.0</c:v>
                </c:pt>
                <c:pt idx="172">
                  <c:v>88.0</c:v>
                </c:pt>
                <c:pt idx="173">
                  <c:v>0.0</c:v>
                </c:pt>
                <c:pt idx="174">
                  <c:v>11.0</c:v>
                </c:pt>
                <c:pt idx="175">
                  <c:v>6.0</c:v>
                </c:pt>
                <c:pt idx="176">
                  <c:v>8.0</c:v>
                </c:pt>
                <c:pt idx="177">
                  <c:v>10.0</c:v>
                </c:pt>
                <c:pt idx="178">
                  <c:v>8.0</c:v>
                </c:pt>
                <c:pt idx="179">
                  <c:v>1.0</c:v>
                </c:pt>
                <c:pt idx="180">
                  <c:v>9.0</c:v>
                </c:pt>
                <c:pt idx="181">
                  <c:v>27.0</c:v>
                </c:pt>
                <c:pt idx="182">
                  <c:v>22.0</c:v>
                </c:pt>
                <c:pt idx="183">
                  <c:v>0.0</c:v>
                </c:pt>
                <c:pt idx="184">
                  <c:v>1.0</c:v>
                </c:pt>
                <c:pt idx="185">
                  <c:v>19.0</c:v>
                </c:pt>
                <c:pt idx="186">
                  <c:v>14.0</c:v>
                </c:pt>
                <c:pt idx="187">
                  <c:v>5.0</c:v>
                </c:pt>
                <c:pt idx="188">
                  <c:v>0.0</c:v>
                </c:pt>
                <c:pt idx="189">
                  <c:v>46.0</c:v>
                </c:pt>
                <c:pt idx="190">
                  <c:v>3.0</c:v>
                </c:pt>
                <c:pt idx="191">
                  <c:v>14.0</c:v>
                </c:pt>
                <c:pt idx="192">
                  <c:v>6.0</c:v>
                </c:pt>
                <c:pt idx="193">
                  <c:v>0.0</c:v>
                </c:pt>
                <c:pt idx="194">
                  <c:v>11.0</c:v>
                </c:pt>
                <c:pt idx="195">
                  <c:v>9.0</c:v>
                </c:pt>
                <c:pt idx="196">
                  <c:v>3.0</c:v>
                </c:pt>
                <c:pt idx="197">
                  <c:v>1.0</c:v>
                </c:pt>
                <c:pt idx="198">
                  <c:v>4.0</c:v>
                </c:pt>
                <c:pt idx="199">
                  <c:v>0.0</c:v>
                </c:pt>
                <c:pt idx="200">
                  <c:v>36.0</c:v>
                </c:pt>
                <c:pt idx="201">
                  <c:v>2.0</c:v>
                </c:pt>
                <c:pt idx="202">
                  <c:v>1.0</c:v>
                </c:pt>
                <c:pt idx="203">
                  <c:v>29.0</c:v>
                </c:pt>
                <c:pt idx="204">
                  <c:v>0.0</c:v>
                </c:pt>
                <c:pt idx="205">
                  <c:v>7.0</c:v>
                </c:pt>
                <c:pt idx="206">
                  <c:v>21.0</c:v>
                </c:pt>
                <c:pt idx="207">
                  <c:v>8.0</c:v>
                </c:pt>
                <c:pt idx="208">
                  <c:v>8.0</c:v>
                </c:pt>
                <c:pt idx="209">
                  <c:v>0.0</c:v>
                </c:pt>
                <c:pt idx="210">
                  <c:v>0.0</c:v>
                </c:pt>
                <c:pt idx="211">
                  <c:v>0.0</c:v>
                </c:pt>
                <c:pt idx="212">
                  <c:v>25.0</c:v>
                </c:pt>
                <c:pt idx="213">
                  <c:v>15.0</c:v>
                </c:pt>
                <c:pt idx="214">
                  <c:v>6.0</c:v>
                </c:pt>
                <c:pt idx="215">
                  <c:v>10.0</c:v>
                </c:pt>
                <c:pt idx="216">
                  <c:v>28.0</c:v>
                </c:pt>
                <c:pt idx="217">
                  <c:v>8.0</c:v>
                </c:pt>
                <c:pt idx="218">
                  <c:v>4.0</c:v>
                </c:pt>
                <c:pt idx="219">
                  <c:v>29.0</c:v>
                </c:pt>
                <c:pt idx="220">
                  <c:v>15.0</c:v>
                </c:pt>
                <c:pt idx="221">
                  <c:v>9.0</c:v>
                </c:pt>
                <c:pt idx="222">
                  <c:v>0.0</c:v>
                </c:pt>
                <c:pt idx="223">
                  <c:v>18.0</c:v>
                </c:pt>
                <c:pt idx="224">
                  <c:v>2.0</c:v>
                </c:pt>
                <c:pt idx="225">
                  <c:v>2.0</c:v>
                </c:pt>
                <c:pt idx="226">
                  <c:v>0.0</c:v>
                </c:pt>
                <c:pt idx="227">
                  <c:v>0.0</c:v>
                </c:pt>
                <c:pt idx="228">
                  <c:v>8.0</c:v>
                </c:pt>
                <c:pt idx="229">
                  <c:v>24.0</c:v>
                </c:pt>
                <c:pt idx="230">
                  <c:v>7.0</c:v>
                </c:pt>
                <c:pt idx="231">
                  <c:v>4.0</c:v>
                </c:pt>
                <c:pt idx="232">
                  <c:v>1.0</c:v>
                </c:pt>
                <c:pt idx="233">
                  <c:v>0.0</c:v>
                </c:pt>
                <c:pt idx="234">
                  <c:v>40.0</c:v>
                </c:pt>
                <c:pt idx="235">
                  <c:v>4.0</c:v>
                </c:pt>
                <c:pt idx="236">
                  <c:v>4.0</c:v>
                </c:pt>
                <c:pt idx="237">
                  <c:v>11.0</c:v>
                </c:pt>
                <c:pt idx="238">
                  <c:v>29.0</c:v>
                </c:pt>
                <c:pt idx="239">
                  <c:v>3.0</c:v>
                </c:pt>
                <c:pt idx="240">
                  <c:v>1.0</c:v>
                </c:pt>
                <c:pt idx="241">
                  <c:v>5.0</c:v>
                </c:pt>
                <c:pt idx="242">
                  <c:v>9.0</c:v>
                </c:pt>
                <c:pt idx="243">
                  <c:v>0.0</c:v>
                </c:pt>
                <c:pt idx="244">
                  <c:v>9.0</c:v>
                </c:pt>
                <c:pt idx="245">
                  <c:v>11.0</c:v>
                </c:pt>
                <c:pt idx="246">
                  <c:v>11.0</c:v>
                </c:pt>
                <c:pt idx="247">
                  <c:v>0.0</c:v>
                </c:pt>
                <c:pt idx="248">
                  <c:v>2.0</c:v>
                </c:pt>
                <c:pt idx="249">
                  <c:v>0.0</c:v>
                </c:pt>
                <c:pt idx="250">
                  <c:v>6.0</c:v>
                </c:pt>
                <c:pt idx="251">
                  <c:v>10.0</c:v>
                </c:pt>
                <c:pt idx="252">
                  <c:v>7.0</c:v>
                </c:pt>
                <c:pt idx="253">
                  <c:v>4.0</c:v>
                </c:pt>
                <c:pt idx="254">
                  <c:v>5.0</c:v>
                </c:pt>
                <c:pt idx="255">
                  <c:v>7.0</c:v>
                </c:pt>
                <c:pt idx="256">
                  <c:v>79.0</c:v>
                </c:pt>
                <c:pt idx="257">
                  <c:v>12.0</c:v>
                </c:pt>
                <c:pt idx="258">
                  <c:v>73.0</c:v>
                </c:pt>
                <c:pt idx="259">
                  <c:v>0.0</c:v>
                </c:pt>
                <c:pt idx="260">
                  <c:v>7.0</c:v>
                </c:pt>
                <c:pt idx="261">
                  <c:v>18.0</c:v>
                </c:pt>
                <c:pt idx="262">
                  <c:v>7.0</c:v>
                </c:pt>
                <c:pt idx="263">
                  <c:v>14.0</c:v>
                </c:pt>
                <c:pt idx="264">
                  <c:v>13.0</c:v>
                </c:pt>
                <c:pt idx="265">
                  <c:v>0.0</c:v>
                </c:pt>
                <c:pt idx="266">
                  <c:v>7.0</c:v>
                </c:pt>
                <c:pt idx="267">
                  <c:v>10.0</c:v>
                </c:pt>
                <c:pt idx="268">
                  <c:v>7.0</c:v>
                </c:pt>
                <c:pt idx="269">
                  <c:v>2.0</c:v>
                </c:pt>
                <c:pt idx="270">
                  <c:v>4.0</c:v>
                </c:pt>
                <c:pt idx="271">
                  <c:v>6.0</c:v>
                </c:pt>
                <c:pt idx="272">
                  <c:v>0.0</c:v>
                </c:pt>
                <c:pt idx="273">
                  <c:v>5.0</c:v>
                </c:pt>
                <c:pt idx="274">
                  <c:v>0.0</c:v>
                </c:pt>
                <c:pt idx="275">
                  <c:v>0.0</c:v>
                </c:pt>
                <c:pt idx="276">
                  <c:v>4.0</c:v>
                </c:pt>
                <c:pt idx="277">
                  <c:v>7.0</c:v>
                </c:pt>
                <c:pt idx="278">
                  <c:v>9.0</c:v>
                </c:pt>
                <c:pt idx="279">
                  <c:v>5.0</c:v>
                </c:pt>
                <c:pt idx="280">
                  <c:v>2.0</c:v>
                </c:pt>
                <c:pt idx="281">
                  <c:v>9.0</c:v>
                </c:pt>
                <c:pt idx="282">
                  <c:v>13.0</c:v>
                </c:pt>
                <c:pt idx="283">
                  <c:v>7.0</c:v>
                </c:pt>
                <c:pt idx="284">
                  <c:v>4.0</c:v>
                </c:pt>
                <c:pt idx="285">
                  <c:v>9.0</c:v>
                </c:pt>
                <c:pt idx="286">
                  <c:v>1.0</c:v>
                </c:pt>
                <c:pt idx="287">
                  <c:v>8.0</c:v>
                </c:pt>
                <c:pt idx="288">
                  <c:v>4.0</c:v>
                </c:pt>
                <c:pt idx="289">
                  <c:v>11.0</c:v>
                </c:pt>
                <c:pt idx="290">
                  <c:v>25.0</c:v>
                </c:pt>
                <c:pt idx="291">
                  <c:v>4.0</c:v>
                </c:pt>
                <c:pt idx="292">
                  <c:v>12.0</c:v>
                </c:pt>
                <c:pt idx="293">
                  <c:v>33.0</c:v>
                </c:pt>
                <c:pt idx="294">
                  <c:v>0.0</c:v>
                </c:pt>
                <c:pt idx="295">
                  <c:v>20.0</c:v>
                </c:pt>
                <c:pt idx="296">
                  <c:v>8.0</c:v>
                </c:pt>
                <c:pt idx="297">
                  <c:v>13.0</c:v>
                </c:pt>
                <c:pt idx="298">
                  <c:v>3.0</c:v>
                </c:pt>
                <c:pt idx="299">
                  <c:v>0.0</c:v>
                </c:pt>
                <c:pt idx="300">
                  <c:v>8.0</c:v>
                </c:pt>
                <c:pt idx="301">
                  <c:v>3.0</c:v>
                </c:pt>
                <c:pt idx="302">
                  <c:v>1.0</c:v>
                </c:pt>
                <c:pt idx="303">
                  <c:v>0.0</c:v>
                </c:pt>
                <c:pt idx="304">
                  <c:v>7.0</c:v>
                </c:pt>
                <c:pt idx="305">
                  <c:v>10.0</c:v>
                </c:pt>
                <c:pt idx="306">
                  <c:v>7.0</c:v>
                </c:pt>
                <c:pt idx="307">
                  <c:v>0.0</c:v>
                </c:pt>
                <c:pt idx="308">
                  <c:v>9.0</c:v>
                </c:pt>
                <c:pt idx="309">
                  <c:v>1.0</c:v>
                </c:pt>
                <c:pt idx="310">
                  <c:v>14.0</c:v>
                </c:pt>
                <c:pt idx="311">
                  <c:v>6.0</c:v>
                </c:pt>
                <c:pt idx="312">
                  <c:v>2.0</c:v>
                </c:pt>
                <c:pt idx="313">
                  <c:v>12.0</c:v>
                </c:pt>
                <c:pt idx="314">
                  <c:v>0.0</c:v>
                </c:pt>
                <c:pt idx="315">
                  <c:v>97.0</c:v>
                </c:pt>
                <c:pt idx="316">
                  <c:v>0.0</c:v>
                </c:pt>
                <c:pt idx="317">
                  <c:v>6.0</c:v>
                </c:pt>
                <c:pt idx="318">
                  <c:v>11.0</c:v>
                </c:pt>
                <c:pt idx="319">
                  <c:v>0.0</c:v>
                </c:pt>
                <c:pt idx="320">
                  <c:v>4.0</c:v>
                </c:pt>
                <c:pt idx="321">
                  <c:v>1.0</c:v>
                </c:pt>
                <c:pt idx="322">
                  <c:v>6.0</c:v>
                </c:pt>
                <c:pt idx="323">
                  <c:v>0.0</c:v>
                </c:pt>
                <c:pt idx="324">
                  <c:v>7.0</c:v>
                </c:pt>
                <c:pt idx="325">
                  <c:v>2.0</c:v>
                </c:pt>
                <c:pt idx="326">
                  <c:v>0.0</c:v>
                </c:pt>
                <c:pt idx="327">
                  <c:v>29.0</c:v>
                </c:pt>
                <c:pt idx="328">
                  <c:v>5.0</c:v>
                </c:pt>
                <c:pt idx="329">
                  <c:v>14.0</c:v>
                </c:pt>
                <c:pt idx="330">
                  <c:v>12.0</c:v>
                </c:pt>
                <c:pt idx="331">
                  <c:v>11.0</c:v>
                </c:pt>
                <c:pt idx="332">
                  <c:v>18.0</c:v>
                </c:pt>
                <c:pt idx="333">
                  <c:v>6.0</c:v>
                </c:pt>
                <c:pt idx="334">
                  <c:v>21.0</c:v>
                </c:pt>
                <c:pt idx="335">
                  <c:v>9.0</c:v>
                </c:pt>
                <c:pt idx="336">
                  <c:v>2.0</c:v>
                </c:pt>
                <c:pt idx="337">
                  <c:v>21.0</c:v>
                </c:pt>
                <c:pt idx="338">
                  <c:v>5.0</c:v>
                </c:pt>
                <c:pt idx="339">
                  <c:v>4.0</c:v>
                </c:pt>
                <c:pt idx="340">
                  <c:v>0.0</c:v>
                </c:pt>
                <c:pt idx="341">
                  <c:v>23.0</c:v>
                </c:pt>
                <c:pt idx="342">
                  <c:v>10.0</c:v>
                </c:pt>
                <c:pt idx="343">
                  <c:v>4.0</c:v>
                </c:pt>
                <c:pt idx="344">
                  <c:v>10.0</c:v>
                </c:pt>
                <c:pt idx="345">
                  <c:v>4.0</c:v>
                </c:pt>
                <c:pt idx="346">
                  <c:v>16.0</c:v>
                </c:pt>
                <c:pt idx="347">
                  <c:v>12.0</c:v>
                </c:pt>
                <c:pt idx="348">
                  <c:v>5.0</c:v>
                </c:pt>
                <c:pt idx="349">
                  <c:v>0.0</c:v>
                </c:pt>
                <c:pt idx="350">
                  <c:v>14.0</c:v>
                </c:pt>
                <c:pt idx="351">
                  <c:v>8.0</c:v>
                </c:pt>
                <c:pt idx="352">
                  <c:v>9.0</c:v>
                </c:pt>
                <c:pt idx="353">
                  <c:v>0.0</c:v>
                </c:pt>
                <c:pt idx="354">
                  <c:v>20.0</c:v>
                </c:pt>
                <c:pt idx="355">
                  <c:v>0.0</c:v>
                </c:pt>
                <c:pt idx="356">
                  <c:v>8.0</c:v>
                </c:pt>
                <c:pt idx="357">
                  <c:v>1.0</c:v>
                </c:pt>
                <c:pt idx="358">
                  <c:v>6.0</c:v>
                </c:pt>
                <c:pt idx="359">
                  <c:v>25.0</c:v>
                </c:pt>
                <c:pt idx="360">
                  <c:v>5.0</c:v>
                </c:pt>
                <c:pt idx="361">
                  <c:v>50.0</c:v>
                </c:pt>
                <c:pt idx="362">
                  <c:v>13.0</c:v>
                </c:pt>
                <c:pt idx="363">
                  <c:v>0.0</c:v>
                </c:pt>
                <c:pt idx="364">
                  <c:v>9.0</c:v>
                </c:pt>
                <c:pt idx="365">
                  <c:v>7.0</c:v>
                </c:pt>
                <c:pt idx="366">
                  <c:v>6.0</c:v>
                </c:pt>
                <c:pt idx="367">
                  <c:v>3.0</c:v>
                </c:pt>
                <c:pt idx="368">
                  <c:v>169.0</c:v>
                </c:pt>
                <c:pt idx="369">
                  <c:v>9.0</c:v>
                </c:pt>
                <c:pt idx="370">
                  <c:v>10.0</c:v>
                </c:pt>
                <c:pt idx="371">
                  <c:v>7.0</c:v>
                </c:pt>
                <c:pt idx="372">
                  <c:v>2.0</c:v>
                </c:pt>
                <c:pt idx="373">
                  <c:v>1.0</c:v>
                </c:pt>
                <c:pt idx="374">
                  <c:v>38.0</c:v>
                </c:pt>
                <c:pt idx="375">
                  <c:v>5.0</c:v>
                </c:pt>
                <c:pt idx="376">
                  <c:v>5.0</c:v>
                </c:pt>
                <c:pt idx="377">
                  <c:v>31.0</c:v>
                </c:pt>
                <c:pt idx="378">
                  <c:v>4.0</c:v>
                </c:pt>
                <c:pt idx="379">
                  <c:v>25.0</c:v>
                </c:pt>
                <c:pt idx="380">
                  <c:v>8.0</c:v>
                </c:pt>
                <c:pt idx="381">
                  <c:v>4.0</c:v>
                </c:pt>
                <c:pt idx="382">
                  <c:v>0.0</c:v>
                </c:pt>
                <c:pt idx="383">
                  <c:v>7.0</c:v>
                </c:pt>
                <c:pt idx="384">
                  <c:v>3.0</c:v>
                </c:pt>
                <c:pt idx="385">
                  <c:v>10.0</c:v>
                </c:pt>
                <c:pt idx="386">
                  <c:v>2.0</c:v>
                </c:pt>
                <c:pt idx="387">
                  <c:v>1.0</c:v>
                </c:pt>
                <c:pt idx="388">
                  <c:v>2.0</c:v>
                </c:pt>
                <c:pt idx="389">
                  <c:v>9.0</c:v>
                </c:pt>
                <c:pt idx="390">
                  <c:v>8.0</c:v>
                </c:pt>
                <c:pt idx="391">
                  <c:v>3.0</c:v>
                </c:pt>
                <c:pt idx="392">
                  <c:v>0.0</c:v>
                </c:pt>
                <c:pt idx="393">
                  <c:v>29.0</c:v>
                </c:pt>
                <c:pt idx="394">
                  <c:v>8.0</c:v>
                </c:pt>
                <c:pt idx="395">
                  <c:v>29.0</c:v>
                </c:pt>
                <c:pt idx="396">
                  <c:v>5.0</c:v>
                </c:pt>
                <c:pt idx="397">
                  <c:v>3.0</c:v>
                </c:pt>
                <c:pt idx="398">
                  <c:v>2.0</c:v>
                </c:pt>
                <c:pt idx="399">
                  <c:v>0.0</c:v>
                </c:pt>
                <c:pt idx="400">
                  <c:v>2.0</c:v>
                </c:pt>
                <c:pt idx="401">
                  <c:v>34.0</c:v>
                </c:pt>
                <c:pt idx="402">
                  <c:v>0.0</c:v>
                </c:pt>
                <c:pt idx="403">
                  <c:v>15.0</c:v>
                </c:pt>
                <c:pt idx="404">
                  <c:v>0.0</c:v>
                </c:pt>
                <c:pt idx="405">
                  <c:v>1.0</c:v>
                </c:pt>
                <c:pt idx="406">
                  <c:v>0.0</c:v>
                </c:pt>
                <c:pt idx="407">
                  <c:v>9.0</c:v>
                </c:pt>
                <c:pt idx="408">
                  <c:v>2.0</c:v>
                </c:pt>
                <c:pt idx="409">
                  <c:v>6.0</c:v>
                </c:pt>
                <c:pt idx="410">
                  <c:v>1.0</c:v>
                </c:pt>
                <c:pt idx="411">
                  <c:v>1.0</c:v>
                </c:pt>
                <c:pt idx="412">
                  <c:v>29.0</c:v>
                </c:pt>
                <c:pt idx="413">
                  <c:v>17.0</c:v>
                </c:pt>
                <c:pt idx="414">
                  <c:v>0.0</c:v>
                </c:pt>
                <c:pt idx="415">
                  <c:v>41.0</c:v>
                </c:pt>
                <c:pt idx="416">
                  <c:v>0.0</c:v>
                </c:pt>
                <c:pt idx="417">
                  <c:v>0.0</c:v>
                </c:pt>
                <c:pt idx="418">
                  <c:v>22.0</c:v>
                </c:pt>
                <c:pt idx="419">
                  <c:v>5.0</c:v>
                </c:pt>
                <c:pt idx="420">
                  <c:v>0.0</c:v>
                </c:pt>
                <c:pt idx="421">
                  <c:v>11.0</c:v>
                </c:pt>
                <c:pt idx="422">
                  <c:v>0.0</c:v>
                </c:pt>
                <c:pt idx="423">
                  <c:v>6.0</c:v>
                </c:pt>
                <c:pt idx="424">
                  <c:v>14.0</c:v>
                </c:pt>
                <c:pt idx="425">
                  <c:v>12.0</c:v>
                </c:pt>
                <c:pt idx="426">
                  <c:v>18.0</c:v>
                </c:pt>
                <c:pt idx="427">
                  <c:v>4.0</c:v>
                </c:pt>
                <c:pt idx="428">
                  <c:v>2.0</c:v>
                </c:pt>
                <c:pt idx="429">
                  <c:v>0.0</c:v>
                </c:pt>
                <c:pt idx="430">
                  <c:v>15.0</c:v>
                </c:pt>
                <c:pt idx="431">
                  <c:v>24.0</c:v>
                </c:pt>
                <c:pt idx="432">
                  <c:v>3.0</c:v>
                </c:pt>
                <c:pt idx="433">
                  <c:v>40.0</c:v>
                </c:pt>
                <c:pt idx="434">
                  <c:v>6.0</c:v>
                </c:pt>
                <c:pt idx="435">
                  <c:v>3.0</c:v>
                </c:pt>
                <c:pt idx="436">
                  <c:v>11.0</c:v>
                </c:pt>
                <c:pt idx="437">
                  <c:v>0.0</c:v>
                </c:pt>
                <c:pt idx="438">
                  <c:v>19.0</c:v>
                </c:pt>
                <c:pt idx="439">
                  <c:v>1.0</c:v>
                </c:pt>
                <c:pt idx="440">
                  <c:v>8.0</c:v>
                </c:pt>
                <c:pt idx="441">
                  <c:v>0.0</c:v>
                </c:pt>
                <c:pt idx="442">
                  <c:v>0.0</c:v>
                </c:pt>
                <c:pt idx="443">
                  <c:v>0.0</c:v>
                </c:pt>
                <c:pt idx="444">
                  <c:v>1.0</c:v>
                </c:pt>
                <c:pt idx="445">
                  <c:v>0.0</c:v>
                </c:pt>
                <c:pt idx="446">
                  <c:v>8.0</c:v>
                </c:pt>
                <c:pt idx="447">
                  <c:v>10.0</c:v>
                </c:pt>
                <c:pt idx="448">
                  <c:v>3.0</c:v>
                </c:pt>
                <c:pt idx="449">
                  <c:v>0.0</c:v>
                </c:pt>
                <c:pt idx="450">
                  <c:v>12.0</c:v>
                </c:pt>
                <c:pt idx="451">
                  <c:v>0.0</c:v>
                </c:pt>
                <c:pt idx="452">
                  <c:v>3.0</c:v>
                </c:pt>
                <c:pt idx="453">
                  <c:v>0.0</c:v>
                </c:pt>
                <c:pt idx="454">
                  <c:v>35.0</c:v>
                </c:pt>
                <c:pt idx="455">
                  <c:v>20.0</c:v>
                </c:pt>
                <c:pt idx="456">
                  <c:v>7.0</c:v>
                </c:pt>
                <c:pt idx="457">
                  <c:v>43.0</c:v>
                </c:pt>
                <c:pt idx="458">
                  <c:v>0.0</c:v>
                </c:pt>
                <c:pt idx="459">
                  <c:v>1.0</c:v>
                </c:pt>
                <c:pt idx="460">
                  <c:v>28.0</c:v>
                </c:pt>
                <c:pt idx="461">
                  <c:v>0.0</c:v>
                </c:pt>
                <c:pt idx="462">
                  <c:v>0.0</c:v>
                </c:pt>
                <c:pt idx="463">
                  <c:v>9.0</c:v>
                </c:pt>
                <c:pt idx="464">
                  <c:v>0.0</c:v>
                </c:pt>
                <c:pt idx="465">
                  <c:v>4.0</c:v>
                </c:pt>
                <c:pt idx="466">
                  <c:v>8.0</c:v>
                </c:pt>
                <c:pt idx="467">
                  <c:v>0.0</c:v>
                </c:pt>
                <c:pt idx="468">
                  <c:v>0.0</c:v>
                </c:pt>
                <c:pt idx="469">
                  <c:v>12.0</c:v>
                </c:pt>
                <c:pt idx="470">
                  <c:v>0.0</c:v>
                </c:pt>
                <c:pt idx="471">
                  <c:v>15.0</c:v>
                </c:pt>
                <c:pt idx="472">
                  <c:v>14.0</c:v>
                </c:pt>
                <c:pt idx="473">
                  <c:v>4.0</c:v>
                </c:pt>
                <c:pt idx="474">
                  <c:v>2.0</c:v>
                </c:pt>
                <c:pt idx="475">
                  <c:v>6.0</c:v>
                </c:pt>
                <c:pt idx="476">
                  <c:v>0.0</c:v>
                </c:pt>
                <c:pt idx="477">
                  <c:v>0.0</c:v>
                </c:pt>
                <c:pt idx="478">
                  <c:v>0.0</c:v>
                </c:pt>
                <c:pt idx="479">
                  <c:v>6.0</c:v>
                </c:pt>
                <c:pt idx="480">
                  <c:v>27.0</c:v>
                </c:pt>
                <c:pt idx="481">
                  <c:v>1.0</c:v>
                </c:pt>
                <c:pt idx="482">
                  <c:v>8.0</c:v>
                </c:pt>
                <c:pt idx="483">
                  <c:v>30.0</c:v>
                </c:pt>
                <c:pt idx="484">
                  <c:v>20.0</c:v>
                </c:pt>
                <c:pt idx="485">
                  <c:v>0.0</c:v>
                </c:pt>
                <c:pt idx="486">
                  <c:v>7.0</c:v>
                </c:pt>
                <c:pt idx="487">
                  <c:v>3.0</c:v>
                </c:pt>
                <c:pt idx="488">
                  <c:v>15.0</c:v>
                </c:pt>
                <c:pt idx="489">
                  <c:v>6.0</c:v>
                </c:pt>
                <c:pt idx="490">
                  <c:v>11.0</c:v>
                </c:pt>
                <c:pt idx="491">
                  <c:v>5.0</c:v>
                </c:pt>
                <c:pt idx="492">
                  <c:v>34.0</c:v>
                </c:pt>
                <c:pt idx="493">
                  <c:v>0.0</c:v>
                </c:pt>
                <c:pt idx="494">
                  <c:v>4.0</c:v>
                </c:pt>
                <c:pt idx="495">
                  <c:v>0.0</c:v>
                </c:pt>
                <c:pt idx="496">
                  <c:v>16.0</c:v>
                </c:pt>
                <c:pt idx="497">
                  <c:v>1.0</c:v>
                </c:pt>
                <c:pt idx="498">
                  <c:v>40.0</c:v>
                </c:pt>
                <c:pt idx="499">
                  <c:v>0.0</c:v>
                </c:pt>
              </c:numCache>
            </c:numRef>
          </c:yVal>
          <c:smooth val="0"/>
        </c:ser>
        <c:dLbls>
          <c:showLegendKey val="0"/>
          <c:showVal val="0"/>
          <c:showCatName val="0"/>
          <c:showSerName val="0"/>
          <c:showPercent val="0"/>
          <c:showBubbleSize val="0"/>
        </c:dLbls>
        <c:axId val="2135997832"/>
        <c:axId val="2137743096"/>
      </c:scatterChart>
      <c:valAx>
        <c:axId val="2135997832"/>
        <c:scaling>
          <c:orientation val="minMax"/>
          <c:max val="1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Rank</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7743096"/>
        <c:crosses val="autoZero"/>
        <c:crossBetween val="midCat"/>
      </c:valAx>
      <c:valAx>
        <c:axId val="2137743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99783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CDF of First-Party-Node</a:t>
            </a:r>
            <a:r>
              <a:rPr lang="en-US" baseline="0"/>
              <a:t> Degree</a:t>
            </a:r>
            <a:endParaRPr lang="en-US"/>
          </a:p>
        </c:rich>
      </c:tx>
      <c:layout/>
      <c:overlay val="0"/>
      <c:spPr>
        <a:noFill/>
        <a:ln>
          <a:noFill/>
        </a:ln>
        <a:effectLst/>
      </c:spPr>
    </c:title>
    <c:autoTitleDeleted val="0"/>
    <c:plotArea>
      <c:layout>
        <c:manualLayout>
          <c:layoutTarget val="inner"/>
          <c:xMode val="edge"/>
          <c:yMode val="edge"/>
          <c:x val="0.13178937007874"/>
          <c:y val="0.162037037037037"/>
          <c:w val="0.830307524059493"/>
          <c:h val="0.63239209682123"/>
        </c:manualLayout>
      </c:layout>
      <c:scatterChart>
        <c:scatterStyle val="smoothMarker"/>
        <c:varyColors val="0"/>
        <c:ser>
          <c:idx val="0"/>
          <c:order val="0"/>
          <c:tx>
            <c:v>Total 1000</c:v>
          </c:tx>
          <c:spPr>
            <a:ln w="19050" cap="rnd">
              <a:solidFill>
                <a:schemeClr val="bg1">
                  <a:lumMod val="50000"/>
                </a:schemeClr>
              </a:solidFill>
              <a:prstDash val="solid"/>
              <a:round/>
            </a:ln>
            <a:effectLst/>
          </c:spPr>
          <c:marker>
            <c:symbol val="none"/>
          </c:marker>
          <c:xVal>
            <c:numRef>
              <c:f>'comp-cdf-1st-no-adblocker'!$A$2:$A$180</c:f>
              <c:numCache>
                <c:formatCode>General</c:formatCode>
                <c:ptCount val="17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numCache>
            </c:numRef>
          </c:xVal>
          <c:yVal>
            <c:numRef>
              <c:f>'comp-cdf-1st-no-adblocker'!$B$2:$B$180</c:f>
              <c:numCache>
                <c:formatCode>General</c:formatCode>
                <c:ptCount val="179"/>
                <c:pt idx="0">
                  <c:v>0.189</c:v>
                </c:pt>
                <c:pt idx="1">
                  <c:v>0.251</c:v>
                </c:pt>
                <c:pt idx="2">
                  <c:v>0.296</c:v>
                </c:pt>
                <c:pt idx="3">
                  <c:v>0.34</c:v>
                </c:pt>
                <c:pt idx="4">
                  <c:v>0.4</c:v>
                </c:pt>
                <c:pt idx="5">
                  <c:v>0.429</c:v>
                </c:pt>
                <c:pt idx="6">
                  <c:v>0.481</c:v>
                </c:pt>
                <c:pt idx="7">
                  <c:v>0.522</c:v>
                </c:pt>
                <c:pt idx="8">
                  <c:v>0.562</c:v>
                </c:pt>
                <c:pt idx="9">
                  <c:v>0.599</c:v>
                </c:pt>
                <c:pt idx="10">
                  <c:v>0.631</c:v>
                </c:pt>
                <c:pt idx="11">
                  <c:v>0.655</c:v>
                </c:pt>
                <c:pt idx="12">
                  <c:v>0.673</c:v>
                </c:pt>
                <c:pt idx="13">
                  <c:v>0.686</c:v>
                </c:pt>
                <c:pt idx="14">
                  <c:v>0.707</c:v>
                </c:pt>
                <c:pt idx="15">
                  <c:v>0.725</c:v>
                </c:pt>
                <c:pt idx="16">
                  <c:v>0.738</c:v>
                </c:pt>
                <c:pt idx="17">
                  <c:v>0.749</c:v>
                </c:pt>
                <c:pt idx="18">
                  <c:v>0.771</c:v>
                </c:pt>
                <c:pt idx="19">
                  <c:v>0.774</c:v>
                </c:pt>
                <c:pt idx="20">
                  <c:v>0.787</c:v>
                </c:pt>
                <c:pt idx="21">
                  <c:v>0.814</c:v>
                </c:pt>
                <c:pt idx="22">
                  <c:v>0.833</c:v>
                </c:pt>
                <c:pt idx="23">
                  <c:v>0.84</c:v>
                </c:pt>
                <c:pt idx="24">
                  <c:v>0.848</c:v>
                </c:pt>
                <c:pt idx="25">
                  <c:v>0.858</c:v>
                </c:pt>
                <c:pt idx="26">
                  <c:v>0.862</c:v>
                </c:pt>
                <c:pt idx="27">
                  <c:v>0.868</c:v>
                </c:pt>
                <c:pt idx="28">
                  <c:v>0.872</c:v>
                </c:pt>
                <c:pt idx="29">
                  <c:v>0.885</c:v>
                </c:pt>
                <c:pt idx="30">
                  <c:v>0.889</c:v>
                </c:pt>
                <c:pt idx="31">
                  <c:v>0.891</c:v>
                </c:pt>
                <c:pt idx="32">
                  <c:v>0.896</c:v>
                </c:pt>
                <c:pt idx="33">
                  <c:v>0.902</c:v>
                </c:pt>
                <c:pt idx="34">
                  <c:v>0.912</c:v>
                </c:pt>
                <c:pt idx="35">
                  <c:v>0.914</c:v>
                </c:pt>
                <c:pt idx="36">
                  <c:v>0.92</c:v>
                </c:pt>
                <c:pt idx="37">
                  <c:v>0.925</c:v>
                </c:pt>
                <c:pt idx="38">
                  <c:v>0.927</c:v>
                </c:pt>
                <c:pt idx="39">
                  <c:v>0.931</c:v>
                </c:pt>
                <c:pt idx="40">
                  <c:v>0.941</c:v>
                </c:pt>
                <c:pt idx="41">
                  <c:v>0.943</c:v>
                </c:pt>
                <c:pt idx="42">
                  <c:v>0.945</c:v>
                </c:pt>
                <c:pt idx="43">
                  <c:v>0.948</c:v>
                </c:pt>
                <c:pt idx="44">
                  <c:v>0.952</c:v>
                </c:pt>
                <c:pt idx="45">
                  <c:v>0.955</c:v>
                </c:pt>
                <c:pt idx="46">
                  <c:v>0.958</c:v>
                </c:pt>
                <c:pt idx="47">
                  <c:v>0.961</c:v>
                </c:pt>
                <c:pt idx="48">
                  <c:v>0.9615</c:v>
                </c:pt>
                <c:pt idx="49">
                  <c:v>0.962</c:v>
                </c:pt>
                <c:pt idx="50">
                  <c:v>0.9624</c:v>
                </c:pt>
                <c:pt idx="51">
                  <c:v>0.9628</c:v>
                </c:pt>
                <c:pt idx="52">
                  <c:v>0.9632</c:v>
                </c:pt>
                <c:pt idx="53">
                  <c:v>0.9636</c:v>
                </c:pt>
                <c:pt idx="54">
                  <c:v>0.964</c:v>
                </c:pt>
                <c:pt idx="55">
                  <c:v>0.967</c:v>
                </c:pt>
                <c:pt idx="56">
                  <c:v>0.969</c:v>
                </c:pt>
                <c:pt idx="57">
                  <c:v>0.9695</c:v>
                </c:pt>
                <c:pt idx="58">
                  <c:v>0.97</c:v>
                </c:pt>
                <c:pt idx="59">
                  <c:v>0.970666666666667</c:v>
                </c:pt>
                <c:pt idx="60">
                  <c:v>0.971333333333333</c:v>
                </c:pt>
                <c:pt idx="61">
                  <c:v>0.972</c:v>
                </c:pt>
                <c:pt idx="62">
                  <c:v>0.974</c:v>
                </c:pt>
                <c:pt idx="63">
                  <c:v>0.974333333333333</c:v>
                </c:pt>
                <c:pt idx="64">
                  <c:v>0.974666666666667</c:v>
                </c:pt>
                <c:pt idx="65">
                  <c:v>0.975</c:v>
                </c:pt>
                <c:pt idx="66">
                  <c:v>0.976</c:v>
                </c:pt>
                <c:pt idx="67">
                  <c:v>0.977</c:v>
                </c:pt>
                <c:pt idx="68">
                  <c:v>0.977333333333333</c:v>
                </c:pt>
                <c:pt idx="69">
                  <c:v>0.977666666666667</c:v>
                </c:pt>
                <c:pt idx="70">
                  <c:v>0.978</c:v>
                </c:pt>
                <c:pt idx="71">
                  <c:v>0.9785</c:v>
                </c:pt>
                <c:pt idx="72">
                  <c:v>0.979</c:v>
                </c:pt>
                <c:pt idx="73">
                  <c:v>0.979333333333333</c:v>
                </c:pt>
                <c:pt idx="74">
                  <c:v>0.979666666666667</c:v>
                </c:pt>
                <c:pt idx="75">
                  <c:v>0.98</c:v>
                </c:pt>
                <c:pt idx="76">
                  <c:v>0.981</c:v>
                </c:pt>
                <c:pt idx="77">
                  <c:v>0.982</c:v>
                </c:pt>
                <c:pt idx="78">
                  <c:v>0.983</c:v>
                </c:pt>
                <c:pt idx="79">
                  <c:v>0.9835</c:v>
                </c:pt>
                <c:pt idx="80">
                  <c:v>0.984</c:v>
                </c:pt>
                <c:pt idx="81">
                  <c:v>0.986</c:v>
                </c:pt>
                <c:pt idx="82">
                  <c:v>0.986166666666666</c:v>
                </c:pt>
                <c:pt idx="83">
                  <c:v>0.986333333333333</c:v>
                </c:pt>
                <c:pt idx="84">
                  <c:v>0.9865</c:v>
                </c:pt>
                <c:pt idx="85">
                  <c:v>0.986666666666667</c:v>
                </c:pt>
                <c:pt idx="86">
                  <c:v>0.986833333333333</c:v>
                </c:pt>
                <c:pt idx="87">
                  <c:v>0.987</c:v>
                </c:pt>
                <c:pt idx="88">
                  <c:v>0.987666666666667</c:v>
                </c:pt>
                <c:pt idx="89">
                  <c:v>0.988333333333333</c:v>
                </c:pt>
                <c:pt idx="90">
                  <c:v>0.989</c:v>
                </c:pt>
                <c:pt idx="91">
                  <c:v>0.98925</c:v>
                </c:pt>
                <c:pt idx="92">
                  <c:v>0.9895</c:v>
                </c:pt>
                <c:pt idx="93">
                  <c:v>0.98975</c:v>
                </c:pt>
                <c:pt idx="94">
                  <c:v>0.99</c:v>
                </c:pt>
                <c:pt idx="95">
                  <c:v>0.991</c:v>
                </c:pt>
                <c:pt idx="96">
                  <c:v>0.992</c:v>
                </c:pt>
                <c:pt idx="97">
                  <c:v>0.993</c:v>
                </c:pt>
                <c:pt idx="98">
                  <c:v>0.993166666666666</c:v>
                </c:pt>
                <c:pt idx="99">
                  <c:v>0.993333333333333</c:v>
                </c:pt>
                <c:pt idx="100">
                  <c:v>0.9935</c:v>
                </c:pt>
                <c:pt idx="101">
                  <c:v>0.993666666666667</c:v>
                </c:pt>
                <c:pt idx="102">
                  <c:v>0.993833333333333</c:v>
                </c:pt>
                <c:pt idx="103">
                  <c:v>0.994</c:v>
                </c:pt>
                <c:pt idx="104">
                  <c:v>0.9942</c:v>
                </c:pt>
                <c:pt idx="105">
                  <c:v>0.9944</c:v>
                </c:pt>
                <c:pt idx="106">
                  <c:v>0.9946</c:v>
                </c:pt>
                <c:pt idx="107">
                  <c:v>0.9948</c:v>
                </c:pt>
                <c:pt idx="108">
                  <c:v>0.995</c:v>
                </c:pt>
                <c:pt idx="109">
                  <c:v>0.99525</c:v>
                </c:pt>
                <c:pt idx="110">
                  <c:v>0.9955</c:v>
                </c:pt>
                <c:pt idx="111">
                  <c:v>0.99575</c:v>
                </c:pt>
                <c:pt idx="112">
                  <c:v>0.996</c:v>
                </c:pt>
                <c:pt idx="113">
                  <c:v>0.9965</c:v>
                </c:pt>
                <c:pt idx="114">
                  <c:v>0.997</c:v>
                </c:pt>
                <c:pt idx="115">
                  <c:v>0.997018518518519</c:v>
                </c:pt>
                <c:pt idx="116">
                  <c:v>0.997037037037037</c:v>
                </c:pt>
                <c:pt idx="117">
                  <c:v>0.997055555555556</c:v>
                </c:pt>
                <c:pt idx="118">
                  <c:v>0.997074074074074</c:v>
                </c:pt>
                <c:pt idx="119">
                  <c:v>0.997092592592593</c:v>
                </c:pt>
                <c:pt idx="120">
                  <c:v>0.997111111111111</c:v>
                </c:pt>
                <c:pt idx="121">
                  <c:v>0.99712962962963</c:v>
                </c:pt>
                <c:pt idx="122">
                  <c:v>0.997148148148148</c:v>
                </c:pt>
                <c:pt idx="123">
                  <c:v>0.997166666666666</c:v>
                </c:pt>
                <c:pt idx="124">
                  <c:v>0.997185185185185</c:v>
                </c:pt>
                <c:pt idx="125">
                  <c:v>0.997203703703704</c:v>
                </c:pt>
                <c:pt idx="126">
                  <c:v>0.997222222222222</c:v>
                </c:pt>
                <c:pt idx="127">
                  <c:v>0.997240740740741</c:v>
                </c:pt>
                <c:pt idx="128">
                  <c:v>0.997259259259259</c:v>
                </c:pt>
                <c:pt idx="129">
                  <c:v>0.997277777777778</c:v>
                </c:pt>
                <c:pt idx="130">
                  <c:v>0.997296296296296</c:v>
                </c:pt>
                <c:pt idx="131">
                  <c:v>0.997314814814815</c:v>
                </c:pt>
                <c:pt idx="132">
                  <c:v>0.997333333333333</c:v>
                </c:pt>
                <c:pt idx="133">
                  <c:v>0.997351851851852</c:v>
                </c:pt>
                <c:pt idx="134">
                  <c:v>0.99737037037037</c:v>
                </c:pt>
                <c:pt idx="135">
                  <c:v>0.997388888888889</c:v>
                </c:pt>
                <c:pt idx="136">
                  <c:v>0.997407407407407</c:v>
                </c:pt>
                <c:pt idx="137">
                  <c:v>0.997425925925926</c:v>
                </c:pt>
                <c:pt idx="138">
                  <c:v>0.997444444444444</c:v>
                </c:pt>
                <c:pt idx="139">
                  <c:v>0.997462962962963</c:v>
                </c:pt>
                <c:pt idx="140">
                  <c:v>0.997481481481481</c:v>
                </c:pt>
                <c:pt idx="141">
                  <c:v>0.9975</c:v>
                </c:pt>
                <c:pt idx="142">
                  <c:v>0.997518518518519</c:v>
                </c:pt>
                <c:pt idx="143">
                  <c:v>0.997537037037037</c:v>
                </c:pt>
                <c:pt idx="144">
                  <c:v>0.997555555555555</c:v>
                </c:pt>
                <c:pt idx="145">
                  <c:v>0.997574074074074</c:v>
                </c:pt>
                <c:pt idx="146">
                  <c:v>0.997592592592593</c:v>
                </c:pt>
                <c:pt idx="147">
                  <c:v>0.997611111111111</c:v>
                </c:pt>
                <c:pt idx="148">
                  <c:v>0.99762962962963</c:v>
                </c:pt>
                <c:pt idx="149">
                  <c:v>0.997648148148148</c:v>
                </c:pt>
                <c:pt idx="150">
                  <c:v>0.997666666666667</c:v>
                </c:pt>
                <c:pt idx="151">
                  <c:v>0.997685185185185</c:v>
                </c:pt>
                <c:pt idx="152">
                  <c:v>0.997703703703704</c:v>
                </c:pt>
                <c:pt idx="153">
                  <c:v>0.997722222222222</c:v>
                </c:pt>
                <c:pt idx="154">
                  <c:v>0.997740740740741</c:v>
                </c:pt>
                <c:pt idx="155">
                  <c:v>0.997759259259259</c:v>
                </c:pt>
                <c:pt idx="156">
                  <c:v>0.997777777777778</c:v>
                </c:pt>
                <c:pt idx="157">
                  <c:v>0.997796296296296</c:v>
                </c:pt>
                <c:pt idx="158">
                  <c:v>0.997814814814815</c:v>
                </c:pt>
                <c:pt idx="159">
                  <c:v>0.997833333333333</c:v>
                </c:pt>
                <c:pt idx="160">
                  <c:v>0.997851851851852</c:v>
                </c:pt>
                <c:pt idx="161">
                  <c:v>0.99787037037037</c:v>
                </c:pt>
                <c:pt idx="162">
                  <c:v>0.997888888888889</c:v>
                </c:pt>
                <c:pt idx="163">
                  <c:v>0.997907407407407</c:v>
                </c:pt>
                <c:pt idx="164">
                  <c:v>0.997925925925926</c:v>
                </c:pt>
                <c:pt idx="165">
                  <c:v>0.997944444444444</c:v>
                </c:pt>
                <c:pt idx="166">
                  <c:v>0.997962962962963</c:v>
                </c:pt>
                <c:pt idx="167">
                  <c:v>0.997981481481482</c:v>
                </c:pt>
                <c:pt idx="168">
                  <c:v>0.998</c:v>
                </c:pt>
                <c:pt idx="169">
                  <c:v>0.9981</c:v>
                </c:pt>
                <c:pt idx="170">
                  <c:v>0.9982</c:v>
                </c:pt>
                <c:pt idx="171">
                  <c:v>0.9983</c:v>
                </c:pt>
                <c:pt idx="172">
                  <c:v>0.9984</c:v>
                </c:pt>
                <c:pt idx="173">
                  <c:v>0.9985</c:v>
                </c:pt>
                <c:pt idx="174">
                  <c:v>0.9986</c:v>
                </c:pt>
                <c:pt idx="175">
                  <c:v>0.9987</c:v>
                </c:pt>
                <c:pt idx="176">
                  <c:v>0.9988</c:v>
                </c:pt>
                <c:pt idx="177">
                  <c:v>0.9989</c:v>
                </c:pt>
                <c:pt idx="178">
                  <c:v>0.999</c:v>
                </c:pt>
              </c:numCache>
            </c:numRef>
          </c:yVal>
          <c:smooth val="1"/>
        </c:ser>
        <c:ser>
          <c:idx val="1"/>
          <c:order val="1"/>
          <c:tx>
            <c:v>Top 500</c:v>
          </c:tx>
          <c:spPr>
            <a:ln w="19050" cap="rnd">
              <a:solidFill>
                <a:srgbClr val="0070C0"/>
              </a:solidFill>
              <a:round/>
            </a:ln>
            <a:effectLst/>
          </c:spPr>
          <c:marker>
            <c:symbol val="none"/>
          </c:marker>
          <c:xVal>
            <c:numRef>
              <c:f>'comp-cdf-1st-no-adblocker'!$A$2:$A$180</c:f>
              <c:numCache>
                <c:formatCode>General</c:formatCode>
                <c:ptCount val="17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numCache>
            </c:numRef>
          </c:xVal>
          <c:yVal>
            <c:numRef>
              <c:f>'comp-cdf-1st-no-adblocker'!$C$2:$C$180</c:f>
              <c:numCache>
                <c:formatCode>General</c:formatCode>
                <c:ptCount val="179"/>
                <c:pt idx="0">
                  <c:v>0.174</c:v>
                </c:pt>
                <c:pt idx="1">
                  <c:v>0.234</c:v>
                </c:pt>
                <c:pt idx="2">
                  <c:v>0.266</c:v>
                </c:pt>
                <c:pt idx="3">
                  <c:v>0.314</c:v>
                </c:pt>
                <c:pt idx="4">
                  <c:v>0.368</c:v>
                </c:pt>
                <c:pt idx="5">
                  <c:v>0.39</c:v>
                </c:pt>
                <c:pt idx="6">
                  <c:v>0.438</c:v>
                </c:pt>
                <c:pt idx="7">
                  <c:v>0.468</c:v>
                </c:pt>
                <c:pt idx="8">
                  <c:v>0.504</c:v>
                </c:pt>
                <c:pt idx="9">
                  <c:v>0.532</c:v>
                </c:pt>
                <c:pt idx="10">
                  <c:v>0.554</c:v>
                </c:pt>
                <c:pt idx="11">
                  <c:v>0.57</c:v>
                </c:pt>
                <c:pt idx="12">
                  <c:v>0.586</c:v>
                </c:pt>
                <c:pt idx="13">
                  <c:v>0.598</c:v>
                </c:pt>
                <c:pt idx="14">
                  <c:v>0.618</c:v>
                </c:pt>
                <c:pt idx="15">
                  <c:v>0.632</c:v>
                </c:pt>
                <c:pt idx="16">
                  <c:v>0.652</c:v>
                </c:pt>
                <c:pt idx="17">
                  <c:v>0.664</c:v>
                </c:pt>
                <c:pt idx="18">
                  <c:v>0.68</c:v>
                </c:pt>
                <c:pt idx="19">
                  <c:v>0.696</c:v>
                </c:pt>
                <c:pt idx="20">
                  <c:v>0.712</c:v>
                </c:pt>
                <c:pt idx="21">
                  <c:v>0.75</c:v>
                </c:pt>
                <c:pt idx="22">
                  <c:v>0.778</c:v>
                </c:pt>
                <c:pt idx="23">
                  <c:v>0.788</c:v>
                </c:pt>
                <c:pt idx="24">
                  <c:v>0.8</c:v>
                </c:pt>
                <c:pt idx="25">
                  <c:v>0.808</c:v>
                </c:pt>
                <c:pt idx="26">
                  <c:v>0.816</c:v>
                </c:pt>
                <c:pt idx="27">
                  <c:v>0.824</c:v>
                </c:pt>
                <c:pt idx="28">
                  <c:v>0.828</c:v>
                </c:pt>
                <c:pt idx="29">
                  <c:v>0.838</c:v>
                </c:pt>
                <c:pt idx="30">
                  <c:v>0.844</c:v>
                </c:pt>
                <c:pt idx="31">
                  <c:v>0.846</c:v>
                </c:pt>
                <c:pt idx="32">
                  <c:v>0.856</c:v>
                </c:pt>
                <c:pt idx="33">
                  <c:v>0.862</c:v>
                </c:pt>
                <c:pt idx="34">
                  <c:v>0.869</c:v>
                </c:pt>
                <c:pt idx="35">
                  <c:v>0.876</c:v>
                </c:pt>
                <c:pt idx="36">
                  <c:v>0.886</c:v>
                </c:pt>
                <c:pt idx="37">
                  <c:v>0.894</c:v>
                </c:pt>
                <c:pt idx="38">
                  <c:v>0.896</c:v>
                </c:pt>
                <c:pt idx="39">
                  <c:v>0.902</c:v>
                </c:pt>
                <c:pt idx="40">
                  <c:v>0.914</c:v>
                </c:pt>
                <c:pt idx="41">
                  <c:v>0.916</c:v>
                </c:pt>
                <c:pt idx="42">
                  <c:v>0.92</c:v>
                </c:pt>
                <c:pt idx="43">
                  <c:v>0.924</c:v>
                </c:pt>
                <c:pt idx="44">
                  <c:v>0.932</c:v>
                </c:pt>
                <c:pt idx="45">
                  <c:v>0.938</c:v>
                </c:pt>
                <c:pt idx="46">
                  <c:v>0.942</c:v>
                </c:pt>
                <c:pt idx="47">
                  <c:v>0.944</c:v>
                </c:pt>
                <c:pt idx="48">
                  <c:v>0.945</c:v>
                </c:pt>
                <c:pt idx="49">
                  <c:v>0.946</c:v>
                </c:pt>
                <c:pt idx="50">
                  <c:v>0.9464</c:v>
                </c:pt>
                <c:pt idx="51">
                  <c:v>0.9468</c:v>
                </c:pt>
                <c:pt idx="52">
                  <c:v>0.9472</c:v>
                </c:pt>
                <c:pt idx="53">
                  <c:v>0.9476</c:v>
                </c:pt>
                <c:pt idx="54">
                  <c:v>0.948</c:v>
                </c:pt>
                <c:pt idx="55">
                  <c:v>0.952</c:v>
                </c:pt>
                <c:pt idx="56">
                  <c:v>0.956</c:v>
                </c:pt>
                <c:pt idx="57">
                  <c:v>0.957</c:v>
                </c:pt>
                <c:pt idx="58">
                  <c:v>0.958</c:v>
                </c:pt>
                <c:pt idx="59">
                  <c:v>0.959333333333333</c:v>
                </c:pt>
                <c:pt idx="60">
                  <c:v>0.960666666666667</c:v>
                </c:pt>
                <c:pt idx="61">
                  <c:v>0.962</c:v>
                </c:pt>
                <c:pt idx="62">
                  <c:v>0.966</c:v>
                </c:pt>
                <c:pt idx="63">
                  <c:v>0.966666666666667</c:v>
                </c:pt>
                <c:pt idx="64">
                  <c:v>0.967333333333333</c:v>
                </c:pt>
                <c:pt idx="65">
                  <c:v>0.968</c:v>
                </c:pt>
                <c:pt idx="66">
                  <c:v>0.97</c:v>
                </c:pt>
                <c:pt idx="67">
                  <c:v>0.972</c:v>
                </c:pt>
                <c:pt idx="68">
                  <c:v>0.97225</c:v>
                </c:pt>
                <c:pt idx="69">
                  <c:v>0.9725</c:v>
                </c:pt>
                <c:pt idx="70">
                  <c:v>0.97275</c:v>
                </c:pt>
                <c:pt idx="71">
                  <c:v>0.973</c:v>
                </c:pt>
                <c:pt idx="72">
                  <c:v>0.97325</c:v>
                </c:pt>
                <c:pt idx="73">
                  <c:v>0.9735</c:v>
                </c:pt>
                <c:pt idx="74">
                  <c:v>0.97375</c:v>
                </c:pt>
                <c:pt idx="75">
                  <c:v>0.974</c:v>
                </c:pt>
                <c:pt idx="76">
                  <c:v>0.9748</c:v>
                </c:pt>
                <c:pt idx="77">
                  <c:v>0.9756</c:v>
                </c:pt>
                <c:pt idx="78">
                  <c:v>0.9764</c:v>
                </c:pt>
                <c:pt idx="79">
                  <c:v>0.9772</c:v>
                </c:pt>
                <c:pt idx="80">
                  <c:v>0.978</c:v>
                </c:pt>
                <c:pt idx="81">
                  <c:v>0.978571428571429</c:v>
                </c:pt>
                <c:pt idx="82">
                  <c:v>0.979142857142857</c:v>
                </c:pt>
                <c:pt idx="83">
                  <c:v>0.979714285714285</c:v>
                </c:pt>
                <c:pt idx="84">
                  <c:v>0.980285714285714</c:v>
                </c:pt>
                <c:pt idx="85">
                  <c:v>0.980857142857143</c:v>
                </c:pt>
                <c:pt idx="86">
                  <c:v>0.981428571428572</c:v>
                </c:pt>
                <c:pt idx="87">
                  <c:v>0.982</c:v>
                </c:pt>
                <c:pt idx="88">
                  <c:v>0.982666666666667</c:v>
                </c:pt>
                <c:pt idx="89">
                  <c:v>0.983333333333333</c:v>
                </c:pt>
                <c:pt idx="90">
                  <c:v>0.984</c:v>
                </c:pt>
                <c:pt idx="91">
                  <c:v>0.9845</c:v>
                </c:pt>
                <c:pt idx="92">
                  <c:v>0.985</c:v>
                </c:pt>
                <c:pt idx="93">
                  <c:v>0.9855</c:v>
                </c:pt>
                <c:pt idx="94">
                  <c:v>0.986</c:v>
                </c:pt>
                <c:pt idx="95">
                  <c:v>0.988</c:v>
                </c:pt>
                <c:pt idx="96">
                  <c:v>0.989</c:v>
                </c:pt>
                <c:pt idx="97">
                  <c:v>0.99</c:v>
                </c:pt>
                <c:pt idx="98">
                  <c:v>0.990333333333333</c:v>
                </c:pt>
                <c:pt idx="99">
                  <c:v>0.990666666666667</c:v>
                </c:pt>
                <c:pt idx="100">
                  <c:v>0.991</c:v>
                </c:pt>
                <c:pt idx="101">
                  <c:v>0.991333333333333</c:v>
                </c:pt>
                <c:pt idx="102">
                  <c:v>0.991666666666667</c:v>
                </c:pt>
                <c:pt idx="103">
                  <c:v>0.992</c:v>
                </c:pt>
                <c:pt idx="104">
                  <c:v>0.9924</c:v>
                </c:pt>
                <c:pt idx="105">
                  <c:v>0.9928</c:v>
                </c:pt>
                <c:pt idx="106">
                  <c:v>0.9932</c:v>
                </c:pt>
                <c:pt idx="107">
                  <c:v>0.9936</c:v>
                </c:pt>
                <c:pt idx="108">
                  <c:v>0.994</c:v>
                </c:pt>
                <c:pt idx="109">
                  <c:v>0.9945</c:v>
                </c:pt>
                <c:pt idx="110">
                  <c:v>0.995</c:v>
                </c:pt>
                <c:pt idx="111">
                  <c:v>0.9955</c:v>
                </c:pt>
                <c:pt idx="112">
                  <c:v>0.996</c:v>
                </c:pt>
                <c:pt idx="113">
                  <c:v>0.996030303030303</c:v>
                </c:pt>
                <c:pt idx="114">
                  <c:v>0.996060606060606</c:v>
                </c:pt>
                <c:pt idx="115">
                  <c:v>0.996090909090909</c:v>
                </c:pt>
                <c:pt idx="116">
                  <c:v>0.996121212121212</c:v>
                </c:pt>
                <c:pt idx="117">
                  <c:v>0.996151515151515</c:v>
                </c:pt>
                <c:pt idx="118">
                  <c:v>0.996181818181818</c:v>
                </c:pt>
                <c:pt idx="119">
                  <c:v>0.996212121212121</c:v>
                </c:pt>
                <c:pt idx="120">
                  <c:v>0.996242424242424</c:v>
                </c:pt>
                <c:pt idx="121">
                  <c:v>0.996272727272727</c:v>
                </c:pt>
                <c:pt idx="122">
                  <c:v>0.99630303030303</c:v>
                </c:pt>
                <c:pt idx="123">
                  <c:v>0.996333333333333</c:v>
                </c:pt>
                <c:pt idx="124">
                  <c:v>0.996363636363636</c:v>
                </c:pt>
                <c:pt idx="125">
                  <c:v>0.996393939393939</c:v>
                </c:pt>
                <c:pt idx="126">
                  <c:v>0.996424242424242</c:v>
                </c:pt>
                <c:pt idx="127">
                  <c:v>0.996454545454545</c:v>
                </c:pt>
                <c:pt idx="128">
                  <c:v>0.996484848484848</c:v>
                </c:pt>
                <c:pt idx="129">
                  <c:v>0.996515151515152</c:v>
                </c:pt>
                <c:pt idx="130">
                  <c:v>0.996545454545455</c:v>
                </c:pt>
                <c:pt idx="131">
                  <c:v>0.996575757575758</c:v>
                </c:pt>
                <c:pt idx="132">
                  <c:v>0.996606060606061</c:v>
                </c:pt>
                <c:pt idx="133">
                  <c:v>0.996636363636364</c:v>
                </c:pt>
                <c:pt idx="134">
                  <c:v>0.996666666666667</c:v>
                </c:pt>
                <c:pt idx="135">
                  <c:v>0.996696969696969</c:v>
                </c:pt>
                <c:pt idx="136">
                  <c:v>0.996727272727273</c:v>
                </c:pt>
                <c:pt idx="137">
                  <c:v>0.996757575757576</c:v>
                </c:pt>
                <c:pt idx="138">
                  <c:v>0.996787878787879</c:v>
                </c:pt>
                <c:pt idx="139">
                  <c:v>0.996818181818182</c:v>
                </c:pt>
                <c:pt idx="140">
                  <c:v>0.996848484848485</c:v>
                </c:pt>
                <c:pt idx="141">
                  <c:v>0.996878787878788</c:v>
                </c:pt>
                <c:pt idx="142">
                  <c:v>0.996909090909091</c:v>
                </c:pt>
                <c:pt idx="143">
                  <c:v>0.996939393939394</c:v>
                </c:pt>
                <c:pt idx="144">
                  <c:v>0.996969696969697</c:v>
                </c:pt>
                <c:pt idx="145">
                  <c:v>0.997</c:v>
                </c:pt>
                <c:pt idx="146">
                  <c:v>0.997030303030303</c:v>
                </c:pt>
                <c:pt idx="147">
                  <c:v>0.997060606060606</c:v>
                </c:pt>
                <c:pt idx="148">
                  <c:v>0.997090909090909</c:v>
                </c:pt>
                <c:pt idx="149">
                  <c:v>0.997121212121212</c:v>
                </c:pt>
                <c:pt idx="150">
                  <c:v>0.997151515151515</c:v>
                </c:pt>
                <c:pt idx="151">
                  <c:v>0.997181818181818</c:v>
                </c:pt>
                <c:pt idx="152">
                  <c:v>0.997212121212121</c:v>
                </c:pt>
                <c:pt idx="153">
                  <c:v>0.997242424242424</c:v>
                </c:pt>
                <c:pt idx="154">
                  <c:v>0.997272727272727</c:v>
                </c:pt>
                <c:pt idx="155">
                  <c:v>0.99730303030303</c:v>
                </c:pt>
                <c:pt idx="156">
                  <c:v>0.997333333333333</c:v>
                </c:pt>
                <c:pt idx="157">
                  <c:v>0.997363636363636</c:v>
                </c:pt>
                <c:pt idx="158">
                  <c:v>0.997393939393939</c:v>
                </c:pt>
                <c:pt idx="159">
                  <c:v>0.997424242424242</c:v>
                </c:pt>
                <c:pt idx="160">
                  <c:v>0.997454545454545</c:v>
                </c:pt>
                <c:pt idx="161">
                  <c:v>0.997484848484848</c:v>
                </c:pt>
                <c:pt idx="162">
                  <c:v>0.997515151515152</c:v>
                </c:pt>
                <c:pt idx="163">
                  <c:v>0.997545454545455</c:v>
                </c:pt>
                <c:pt idx="164">
                  <c:v>0.997575757575758</c:v>
                </c:pt>
                <c:pt idx="165">
                  <c:v>0.99760606060606</c:v>
                </c:pt>
                <c:pt idx="166">
                  <c:v>0.997636363636363</c:v>
                </c:pt>
                <c:pt idx="167">
                  <c:v>0.997666666666667</c:v>
                </c:pt>
                <c:pt idx="168">
                  <c:v>0.997696969696969</c:v>
                </c:pt>
                <c:pt idx="169">
                  <c:v>0.997727272727273</c:v>
                </c:pt>
                <c:pt idx="170">
                  <c:v>0.997757575757576</c:v>
                </c:pt>
                <c:pt idx="171">
                  <c:v>0.997787878787879</c:v>
                </c:pt>
                <c:pt idx="172">
                  <c:v>0.997818181818182</c:v>
                </c:pt>
                <c:pt idx="173">
                  <c:v>0.997848484848485</c:v>
                </c:pt>
                <c:pt idx="174">
                  <c:v>0.997878787878788</c:v>
                </c:pt>
                <c:pt idx="175">
                  <c:v>0.997909090909091</c:v>
                </c:pt>
                <c:pt idx="176">
                  <c:v>0.997939393939394</c:v>
                </c:pt>
                <c:pt idx="177">
                  <c:v>0.997969696969697</c:v>
                </c:pt>
                <c:pt idx="178">
                  <c:v>0.998</c:v>
                </c:pt>
              </c:numCache>
            </c:numRef>
          </c:yVal>
          <c:smooth val="1"/>
        </c:ser>
        <c:ser>
          <c:idx val="2"/>
          <c:order val="2"/>
          <c:tx>
            <c:v>Random 500</c:v>
          </c:tx>
          <c:spPr>
            <a:ln w="19050" cap="rnd">
              <a:solidFill>
                <a:srgbClr val="00B050"/>
              </a:solidFill>
              <a:round/>
            </a:ln>
            <a:effectLst/>
          </c:spPr>
          <c:marker>
            <c:symbol val="none"/>
          </c:marker>
          <c:xVal>
            <c:numRef>
              <c:f>'comp-cdf-1st-no-adblocker'!$A$2:$A$180</c:f>
              <c:numCache>
                <c:formatCode>General</c:formatCode>
                <c:ptCount val="179"/>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pt idx="24">
                  <c:v>25.0</c:v>
                </c:pt>
                <c:pt idx="25">
                  <c:v>26.0</c:v>
                </c:pt>
                <c:pt idx="26">
                  <c:v>27.0</c:v>
                </c:pt>
                <c:pt idx="27">
                  <c:v>28.0</c:v>
                </c:pt>
                <c:pt idx="28">
                  <c:v>29.0</c:v>
                </c:pt>
                <c:pt idx="29">
                  <c:v>30.0</c:v>
                </c:pt>
                <c:pt idx="30">
                  <c:v>31.0</c:v>
                </c:pt>
                <c:pt idx="31">
                  <c:v>32.0</c:v>
                </c:pt>
                <c:pt idx="32">
                  <c:v>33.0</c:v>
                </c:pt>
                <c:pt idx="33">
                  <c:v>34.0</c:v>
                </c:pt>
                <c:pt idx="34">
                  <c:v>35.0</c:v>
                </c:pt>
                <c:pt idx="35">
                  <c:v>36.0</c:v>
                </c:pt>
                <c:pt idx="36">
                  <c:v>37.0</c:v>
                </c:pt>
                <c:pt idx="37">
                  <c:v>38.0</c:v>
                </c:pt>
                <c:pt idx="38">
                  <c:v>39.0</c:v>
                </c:pt>
                <c:pt idx="39">
                  <c:v>40.0</c:v>
                </c:pt>
                <c:pt idx="40">
                  <c:v>41.0</c:v>
                </c:pt>
                <c:pt idx="41">
                  <c:v>42.0</c:v>
                </c:pt>
                <c:pt idx="42">
                  <c:v>43.0</c:v>
                </c:pt>
                <c:pt idx="43">
                  <c:v>44.0</c:v>
                </c:pt>
                <c:pt idx="44">
                  <c:v>45.0</c:v>
                </c:pt>
                <c:pt idx="45">
                  <c:v>46.0</c:v>
                </c:pt>
                <c:pt idx="46">
                  <c:v>47.0</c:v>
                </c:pt>
                <c:pt idx="47">
                  <c:v>48.0</c:v>
                </c:pt>
                <c:pt idx="48">
                  <c:v>49.0</c:v>
                </c:pt>
                <c:pt idx="49">
                  <c:v>50.0</c:v>
                </c:pt>
                <c:pt idx="50">
                  <c:v>51.0</c:v>
                </c:pt>
                <c:pt idx="51">
                  <c:v>52.0</c:v>
                </c:pt>
                <c:pt idx="52">
                  <c:v>53.0</c:v>
                </c:pt>
                <c:pt idx="53">
                  <c:v>54.0</c:v>
                </c:pt>
                <c:pt idx="54">
                  <c:v>55.0</c:v>
                </c:pt>
                <c:pt idx="55">
                  <c:v>56.0</c:v>
                </c:pt>
                <c:pt idx="56">
                  <c:v>57.0</c:v>
                </c:pt>
                <c:pt idx="57">
                  <c:v>58.0</c:v>
                </c:pt>
                <c:pt idx="58">
                  <c:v>59.0</c:v>
                </c:pt>
                <c:pt idx="59">
                  <c:v>60.0</c:v>
                </c:pt>
                <c:pt idx="60">
                  <c:v>61.0</c:v>
                </c:pt>
                <c:pt idx="61">
                  <c:v>62.0</c:v>
                </c:pt>
                <c:pt idx="62">
                  <c:v>63.0</c:v>
                </c:pt>
                <c:pt idx="63">
                  <c:v>64.0</c:v>
                </c:pt>
                <c:pt idx="64">
                  <c:v>65.0</c:v>
                </c:pt>
                <c:pt idx="65">
                  <c:v>66.0</c:v>
                </c:pt>
                <c:pt idx="66">
                  <c:v>67.0</c:v>
                </c:pt>
                <c:pt idx="67">
                  <c:v>68.0</c:v>
                </c:pt>
                <c:pt idx="68">
                  <c:v>69.0</c:v>
                </c:pt>
                <c:pt idx="69">
                  <c:v>70.0</c:v>
                </c:pt>
                <c:pt idx="70">
                  <c:v>71.0</c:v>
                </c:pt>
                <c:pt idx="71">
                  <c:v>72.0</c:v>
                </c:pt>
                <c:pt idx="72">
                  <c:v>73.0</c:v>
                </c:pt>
                <c:pt idx="73">
                  <c:v>74.0</c:v>
                </c:pt>
                <c:pt idx="74">
                  <c:v>75.0</c:v>
                </c:pt>
                <c:pt idx="75">
                  <c:v>76.0</c:v>
                </c:pt>
                <c:pt idx="76">
                  <c:v>77.0</c:v>
                </c:pt>
                <c:pt idx="77">
                  <c:v>78.0</c:v>
                </c:pt>
                <c:pt idx="78">
                  <c:v>79.0</c:v>
                </c:pt>
                <c:pt idx="79">
                  <c:v>80.0</c:v>
                </c:pt>
                <c:pt idx="80">
                  <c:v>81.0</c:v>
                </c:pt>
                <c:pt idx="81">
                  <c:v>82.0</c:v>
                </c:pt>
                <c:pt idx="82">
                  <c:v>83.0</c:v>
                </c:pt>
                <c:pt idx="83">
                  <c:v>84.0</c:v>
                </c:pt>
                <c:pt idx="84">
                  <c:v>85.0</c:v>
                </c:pt>
                <c:pt idx="85">
                  <c:v>86.0</c:v>
                </c:pt>
                <c:pt idx="86">
                  <c:v>87.0</c:v>
                </c:pt>
                <c:pt idx="87">
                  <c:v>88.0</c:v>
                </c:pt>
                <c:pt idx="88">
                  <c:v>89.0</c:v>
                </c:pt>
                <c:pt idx="89">
                  <c:v>90.0</c:v>
                </c:pt>
                <c:pt idx="90">
                  <c:v>91.0</c:v>
                </c:pt>
                <c:pt idx="91">
                  <c:v>92.0</c:v>
                </c:pt>
                <c:pt idx="92">
                  <c:v>93.0</c:v>
                </c:pt>
                <c:pt idx="93">
                  <c:v>94.0</c:v>
                </c:pt>
                <c:pt idx="94">
                  <c:v>95.0</c:v>
                </c:pt>
                <c:pt idx="95">
                  <c:v>96.0</c:v>
                </c:pt>
                <c:pt idx="96">
                  <c:v>97.0</c:v>
                </c:pt>
                <c:pt idx="97">
                  <c:v>98.0</c:v>
                </c:pt>
                <c:pt idx="98">
                  <c:v>99.0</c:v>
                </c:pt>
                <c:pt idx="99">
                  <c:v>100.0</c:v>
                </c:pt>
                <c:pt idx="100">
                  <c:v>101.0</c:v>
                </c:pt>
                <c:pt idx="101">
                  <c:v>102.0</c:v>
                </c:pt>
                <c:pt idx="102">
                  <c:v>103.0</c:v>
                </c:pt>
                <c:pt idx="103">
                  <c:v>104.0</c:v>
                </c:pt>
                <c:pt idx="104">
                  <c:v>105.0</c:v>
                </c:pt>
                <c:pt idx="105">
                  <c:v>106.0</c:v>
                </c:pt>
                <c:pt idx="106">
                  <c:v>107.0</c:v>
                </c:pt>
                <c:pt idx="107">
                  <c:v>108.0</c:v>
                </c:pt>
                <c:pt idx="108">
                  <c:v>109.0</c:v>
                </c:pt>
                <c:pt idx="109">
                  <c:v>110.0</c:v>
                </c:pt>
                <c:pt idx="110">
                  <c:v>111.0</c:v>
                </c:pt>
                <c:pt idx="111">
                  <c:v>112.0</c:v>
                </c:pt>
                <c:pt idx="112">
                  <c:v>113.0</c:v>
                </c:pt>
                <c:pt idx="113">
                  <c:v>114.0</c:v>
                </c:pt>
                <c:pt idx="114">
                  <c:v>115.0</c:v>
                </c:pt>
                <c:pt idx="115">
                  <c:v>116.0</c:v>
                </c:pt>
                <c:pt idx="116">
                  <c:v>117.0</c:v>
                </c:pt>
                <c:pt idx="117">
                  <c:v>118.0</c:v>
                </c:pt>
                <c:pt idx="118">
                  <c:v>119.0</c:v>
                </c:pt>
                <c:pt idx="119">
                  <c:v>120.0</c:v>
                </c:pt>
                <c:pt idx="120">
                  <c:v>121.0</c:v>
                </c:pt>
                <c:pt idx="121">
                  <c:v>122.0</c:v>
                </c:pt>
                <c:pt idx="122">
                  <c:v>123.0</c:v>
                </c:pt>
                <c:pt idx="123">
                  <c:v>124.0</c:v>
                </c:pt>
                <c:pt idx="124">
                  <c:v>125.0</c:v>
                </c:pt>
                <c:pt idx="125">
                  <c:v>126.0</c:v>
                </c:pt>
                <c:pt idx="126">
                  <c:v>127.0</c:v>
                </c:pt>
                <c:pt idx="127">
                  <c:v>128.0</c:v>
                </c:pt>
                <c:pt idx="128">
                  <c:v>129.0</c:v>
                </c:pt>
                <c:pt idx="129">
                  <c:v>130.0</c:v>
                </c:pt>
                <c:pt idx="130">
                  <c:v>131.0</c:v>
                </c:pt>
                <c:pt idx="131">
                  <c:v>132.0</c:v>
                </c:pt>
                <c:pt idx="132">
                  <c:v>133.0</c:v>
                </c:pt>
                <c:pt idx="133">
                  <c:v>134.0</c:v>
                </c:pt>
                <c:pt idx="134">
                  <c:v>135.0</c:v>
                </c:pt>
                <c:pt idx="135">
                  <c:v>136.0</c:v>
                </c:pt>
                <c:pt idx="136">
                  <c:v>137.0</c:v>
                </c:pt>
                <c:pt idx="137">
                  <c:v>138.0</c:v>
                </c:pt>
                <c:pt idx="138">
                  <c:v>139.0</c:v>
                </c:pt>
                <c:pt idx="139">
                  <c:v>140.0</c:v>
                </c:pt>
                <c:pt idx="140">
                  <c:v>141.0</c:v>
                </c:pt>
                <c:pt idx="141">
                  <c:v>142.0</c:v>
                </c:pt>
                <c:pt idx="142">
                  <c:v>143.0</c:v>
                </c:pt>
                <c:pt idx="143">
                  <c:v>144.0</c:v>
                </c:pt>
                <c:pt idx="144">
                  <c:v>145.0</c:v>
                </c:pt>
                <c:pt idx="145">
                  <c:v>146.0</c:v>
                </c:pt>
                <c:pt idx="146">
                  <c:v>147.0</c:v>
                </c:pt>
                <c:pt idx="147">
                  <c:v>148.0</c:v>
                </c:pt>
                <c:pt idx="148">
                  <c:v>149.0</c:v>
                </c:pt>
                <c:pt idx="149">
                  <c:v>150.0</c:v>
                </c:pt>
                <c:pt idx="150">
                  <c:v>151.0</c:v>
                </c:pt>
                <c:pt idx="151">
                  <c:v>152.0</c:v>
                </c:pt>
                <c:pt idx="152">
                  <c:v>153.0</c:v>
                </c:pt>
                <c:pt idx="153">
                  <c:v>154.0</c:v>
                </c:pt>
                <c:pt idx="154">
                  <c:v>155.0</c:v>
                </c:pt>
                <c:pt idx="155">
                  <c:v>156.0</c:v>
                </c:pt>
                <c:pt idx="156">
                  <c:v>157.0</c:v>
                </c:pt>
                <c:pt idx="157">
                  <c:v>158.0</c:v>
                </c:pt>
                <c:pt idx="158">
                  <c:v>159.0</c:v>
                </c:pt>
                <c:pt idx="159">
                  <c:v>160.0</c:v>
                </c:pt>
                <c:pt idx="160">
                  <c:v>161.0</c:v>
                </c:pt>
                <c:pt idx="161">
                  <c:v>162.0</c:v>
                </c:pt>
                <c:pt idx="162">
                  <c:v>163.0</c:v>
                </c:pt>
                <c:pt idx="163">
                  <c:v>164.0</c:v>
                </c:pt>
                <c:pt idx="164">
                  <c:v>165.0</c:v>
                </c:pt>
                <c:pt idx="165">
                  <c:v>166.0</c:v>
                </c:pt>
                <c:pt idx="166">
                  <c:v>167.0</c:v>
                </c:pt>
                <c:pt idx="167">
                  <c:v>168.0</c:v>
                </c:pt>
                <c:pt idx="168">
                  <c:v>169.0</c:v>
                </c:pt>
                <c:pt idx="169">
                  <c:v>170.0</c:v>
                </c:pt>
                <c:pt idx="170">
                  <c:v>171.0</c:v>
                </c:pt>
                <c:pt idx="171">
                  <c:v>172.0</c:v>
                </c:pt>
                <c:pt idx="172">
                  <c:v>173.0</c:v>
                </c:pt>
                <c:pt idx="173">
                  <c:v>174.0</c:v>
                </c:pt>
                <c:pt idx="174">
                  <c:v>175.0</c:v>
                </c:pt>
                <c:pt idx="175">
                  <c:v>176.0</c:v>
                </c:pt>
                <c:pt idx="176">
                  <c:v>177.0</c:v>
                </c:pt>
                <c:pt idx="177">
                  <c:v>178.0</c:v>
                </c:pt>
                <c:pt idx="178">
                  <c:v>179.0</c:v>
                </c:pt>
              </c:numCache>
            </c:numRef>
          </c:xVal>
          <c:yVal>
            <c:numRef>
              <c:f>'comp-cdf-1st-no-adblocker'!$D$2:$D$180</c:f>
              <c:numCache>
                <c:formatCode>General</c:formatCode>
                <c:ptCount val="179"/>
                <c:pt idx="0">
                  <c:v>0.204</c:v>
                </c:pt>
                <c:pt idx="1">
                  <c:v>0.268</c:v>
                </c:pt>
                <c:pt idx="2">
                  <c:v>0.326</c:v>
                </c:pt>
                <c:pt idx="3">
                  <c:v>0.366</c:v>
                </c:pt>
                <c:pt idx="4">
                  <c:v>0.432</c:v>
                </c:pt>
                <c:pt idx="5">
                  <c:v>0.468</c:v>
                </c:pt>
                <c:pt idx="6">
                  <c:v>0.524</c:v>
                </c:pt>
                <c:pt idx="7">
                  <c:v>0.576</c:v>
                </c:pt>
                <c:pt idx="8">
                  <c:v>0.62</c:v>
                </c:pt>
                <c:pt idx="9">
                  <c:v>0.666</c:v>
                </c:pt>
                <c:pt idx="10">
                  <c:v>0.708</c:v>
                </c:pt>
                <c:pt idx="11">
                  <c:v>0.74</c:v>
                </c:pt>
                <c:pt idx="12">
                  <c:v>0.76</c:v>
                </c:pt>
                <c:pt idx="13">
                  <c:v>0.774</c:v>
                </c:pt>
                <c:pt idx="14">
                  <c:v>0.796</c:v>
                </c:pt>
                <c:pt idx="15">
                  <c:v>0.818</c:v>
                </c:pt>
                <c:pt idx="16">
                  <c:v>0.824</c:v>
                </c:pt>
                <c:pt idx="17">
                  <c:v>0.834</c:v>
                </c:pt>
                <c:pt idx="18">
                  <c:v>0.846</c:v>
                </c:pt>
                <c:pt idx="19">
                  <c:v>0.852</c:v>
                </c:pt>
                <c:pt idx="20">
                  <c:v>0.862</c:v>
                </c:pt>
                <c:pt idx="21">
                  <c:v>0.878</c:v>
                </c:pt>
                <c:pt idx="22">
                  <c:v>0.888</c:v>
                </c:pt>
                <c:pt idx="23">
                  <c:v>0.892</c:v>
                </c:pt>
                <c:pt idx="24">
                  <c:v>0.896</c:v>
                </c:pt>
                <c:pt idx="25">
                  <c:v>0.902</c:v>
                </c:pt>
                <c:pt idx="26">
                  <c:v>0.908</c:v>
                </c:pt>
                <c:pt idx="27">
                  <c:v>0.912</c:v>
                </c:pt>
                <c:pt idx="28">
                  <c:v>0.916</c:v>
                </c:pt>
                <c:pt idx="29">
                  <c:v>0.932</c:v>
                </c:pt>
                <c:pt idx="30">
                  <c:v>0.934</c:v>
                </c:pt>
                <c:pt idx="31">
                  <c:v>0.935</c:v>
                </c:pt>
                <c:pt idx="32">
                  <c:v>0.936</c:v>
                </c:pt>
                <c:pt idx="33">
                  <c:v>0.942</c:v>
                </c:pt>
                <c:pt idx="34">
                  <c:v>0.948</c:v>
                </c:pt>
                <c:pt idx="35">
                  <c:v>0.952</c:v>
                </c:pt>
                <c:pt idx="36">
                  <c:v>0.954</c:v>
                </c:pt>
                <c:pt idx="37">
                  <c:v>0.956</c:v>
                </c:pt>
                <c:pt idx="38">
                  <c:v>0.958</c:v>
                </c:pt>
                <c:pt idx="39">
                  <c:v>0.96</c:v>
                </c:pt>
                <c:pt idx="40">
                  <c:v>0.968</c:v>
                </c:pt>
                <c:pt idx="41">
                  <c:v>0.969</c:v>
                </c:pt>
                <c:pt idx="42">
                  <c:v>0.97</c:v>
                </c:pt>
                <c:pt idx="43">
                  <c:v>0.970666666666667</c:v>
                </c:pt>
                <c:pt idx="44">
                  <c:v>0.971333333333333</c:v>
                </c:pt>
                <c:pt idx="45">
                  <c:v>0.972</c:v>
                </c:pt>
                <c:pt idx="46">
                  <c:v>0.974</c:v>
                </c:pt>
                <c:pt idx="47">
                  <c:v>0.975333333333333</c:v>
                </c:pt>
                <c:pt idx="48">
                  <c:v>0.976666666666667</c:v>
                </c:pt>
                <c:pt idx="49">
                  <c:v>0.978</c:v>
                </c:pt>
                <c:pt idx="50">
                  <c:v>0.9784</c:v>
                </c:pt>
                <c:pt idx="51">
                  <c:v>0.9788</c:v>
                </c:pt>
                <c:pt idx="52">
                  <c:v>0.9792</c:v>
                </c:pt>
                <c:pt idx="53">
                  <c:v>0.9796</c:v>
                </c:pt>
                <c:pt idx="54">
                  <c:v>0.98</c:v>
                </c:pt>
                <c:pt idx="55">
                  <c:v>0.980125</c:v>
                </c:pt>
                <c:pt idx="56">
                  <c:v>0.98025</c:v>
                </c:pt>
                <c:pt idx="57">
                  <c:v>0.980375</c:v>
                </c:pt>
                <c:pt idx="58">
                  <c:v>0.9805</c:v>
                </c:pt>
                <c:pt idx="59">
                  <c:v>0.980625</c:v>
                </c:pt>
                <c:pt idx="60">
                  <c:v>0.98075</c:v>
                </c:pt>
                <c:pt idx="61">
                  <c:v>0.980875</c:v>
                </c:pt>
                <c:pt idx="62">
                  <c:v>0.981</c:v>
                </c:pt>
                <c:pt idx="63">
                  <c:v>0.981125</c:v>
                </c:pt>
                <c:pt idx="64">
                  <c:v>0.98125</c:v>
                </c:pt>
                <c:pt idx="65">
                  <c:v>0.981375</c:v>
                </c:pt>
                <c:pt idx="66">
                  <c:v>0.9815</c:v>
                </c:pt>
                <c:pt idx="67">
                  <c:v>0.981625</c:v>
                </c:pt>
                <c:pt idx="68">
                  <c:v>0.98175</c:v>
                </c:pt>
                <c:pt idx="69">
                  <c:v>0.981875</c:v>
                </c:pt>
                <c:pt idx="70">
                  <c:v>0.982</c:v>
                </c:pt>
                <c:pt idx="71">
                  <c:v>0.983</c:v>
                </c:pt>
                <c:pt idx="72">
                  <c:v>0.984</c:v>
                </c:pt>
                <c:pt idx="73">
                  <c:v>0.984666666666667</c:v>
                </c:pt>
                <c:pt idx="74">
                  <c:v>0.985333333333333</c:v>
                </c:pt>
                <c:pt idx="75">
                  <c:v>0.986</c:v>
                </c:pt>
                <c:pt idx="76">
                  <c:v>0.986666666666667</c:v>
                </c:pt>
                <c:pt idx="77">
                  <c:v>0.987333333333333</c:v>
                </c:pt>
                <c:pt idx="78">
                  <c:v>0.988</c:v>
                </c:pt>
                <c:pt idx="79">
                  <c:v>0.988666666666667</c:v>
                </c:pt>
                <c:pt idx="80">
                  <c:v>0.989333333333333</c:v>
                </c:pt>
                <c:pt idx="81">
                  <c:v>0.99</c:v>
                </c:pt>
                <c:pt idx="82">
                  <c:v>0.990333333333333</c:v>
                </c:pt>
                <c:pt idx="83">
                  <c:v>0.990666666666667</c:v>
                </c:pt>
                <c:pt idx="84">
                  <c:v>0.991</c:v>
                </c:pt>
                <c:pt idx="85">
                  <c:v>0.991333333333333</c:v>
                </c:pt>
                <c:pt idx="86">
                  <c:v>0.991666666666667</c:v>
                </c:pt>
                <c:pt idx="87">
                  <c:v>0.992</c:v>
                </c:pt>
                <c:pt idx="88">
                  <c:v>0.992222222222222</c:v>
                </c:pt>
                <c:pt idx="89">
                  <c:v>0.992444444444445</c:v>
                </c:pt>
                <c:pt idx="90">
                  <c:v>0.992666666666667</c:v>
                </c:pt>
                <c:pt idx="91">
                  <c:v>0.992888888888889</c:v>
                </c:pt>
                <c:pt idx="92">
                  <c:v>0.993111111111111</c:v>
                </c:pt>
                <c:pt idx="93">
                  <c:v>0.993333333333333</c:v>
                </c:pt>
                <c:pt idx="94">
                  <c:v>0.993555555555555</c:v>
                </c:pt>
                <c:pt idx="95">
                  <c:v>0.993777777777778</c:v>
                </c:pt>
                <c:pt idx="96">
                  <c:v>0.994</c:v>
                </c:pt>
                <c:pt idx="97">
                  <c:v>0.994111111111111</c:v>
                </c:pt>
                <c:pt idx="98">
                  <c:v>0.994222222222222</c:v>
                </c:pt>
                <c:pt idx="99">
                  <c:v>0.994333333333333</c:v>
                </c:pt>
                <c:pt idx="100">
                  <c:v>0.994444444444445</c:v>
                </c:pt>
                <c:pt idx="101">
                  <c:v>0.994555555555555</c:v>
                </c:pt>
                <c:pt idx="102">
                  <c:v>0.994666666666667</c:v>
                </c:pt>
                <c:pt idx="103">
                  <c:v>0.994777777777778</c:v>
                </c:pt>
                <c:pt idx="104">
                  <c:v>0.994888888888889</c:v>
                </c:pt>
                <c:pt idx="105">
                  <c:v>0.995</c:v>
                </c:pt>
                <c:pt idx="106">
                  <c:v>0.995111111111111</c:v>
                </c:pt>
                <c:pt idx="107">
                  <c:v>0.995222222222222</c:v>
                </c:pt>
                <c:pt idx="108">
                  <c:v>0.995333333333333</c:v>
                </c:pt>
                <c:pt idx="109">
                  <c:v>0.995444444444444</c:v>
                </c:pt>
                <c:pt idx="110">
                  <c:v>0.995555555555555</c:v>
                </c:pt>
                <c:pt idx="111">
                  <c:v>0.995666666666667</c:v>
                </c:pt>
                <c:pt idx="112">
                  <c:v>0.995777777777778</c:v>
                </c:pt>
                <c:pt idx="113">
                  <c:v>0.995888888888889</c:v>
                </c:pt>
                <c:pt idx="114">
                  <c:v>0.996</c:v>
                </c:pt>
                <c:pt idx="115">
                  <c:v>0.996037037037037</c:v>
                </c:pt>
                <c:pt idx="116">
                  <c:v>0.996074074074074</c:v>
                </c:pt>
                <c:pt idx="117">
                  <c:v>0.996111111111111</c:v>
                </c:pt>
                <c:pt idx="118">
                  <c:v>0.996148148148148</c:v>
                </c:pt>
                <c:pt idx="119">
                  <c:v>0.996185185185185</c:v>
                </c:pt>
                <c:pt idx="120">
                  <c:v>0.996222222222222</c:v>
                </c:pt>
                <c:pt idx="121">
                  <c:v>0.996259259259259</c:v>
                </c:pt>
                <c:pt idx="122">
                  <c:v>0.996296296296296</c:v>
                </c:pt>
                <c:pt idx="123">
                  <c:v>0.996333333333333</c:v>
                </c:pt>
                <c:pt idx="124">
                  <c:v>0.99637037037037</c:v>
                </c:pt>
                <c:pt idx="125">
                  <c:v>0.996407407407407</c:v>
                </c:pt>
                <c:pt idx="126">
                  <c:v>0.996444444444445</c:v>
                </c:pt>
                <c:pt idx="127">
                  <c:v>0.996481481481481</c:v>
                </c:pt>
                <c:pt idx="128">
                  <c:v>0.996518518518519</c:v>
                </c:pt>
                <c:pt idx="129">
                  <c:v>0.996555555555555</c:v>
                </c:pt>
                <c:pt idx="130">
                  <c:v>0.996592592592593</c:v>
                </c:pt>
                <c:pt idx="131">
                  <c:v>0.99662962962963</c:v>
                </c:pt>
                <c:pt idx="132">
                  <c:v>0.996666666666667</c:v>
                </c:pt>
                <c:pt idx="133">
                  <c:v>0.996703703703703</c:v>
                </c:pt>
                <c:pt idx="134">
                  <c:v>0.996740740740741</c:v>
                </c:pt>
                <c:pt idx="135">
                  <c:v>0.996777777777778</c:v>
                </c:pt>
                <c:pt idx="136">
                  <c:v>0.996814814814815</c:v>
                </c:pt>
                <c:pt idx="137">
                  <c:v>0.996851851851852</c:v>
                </c:pt>
                <c:pt idx="138">
                  <c:v>0.996888888888889</c:v>
                </c:pt>
                <c:pt idx="139">
                  <c:v>0.996925925925926</c:v>
                </c:pt>
                <c:pt idx="140">
                  <c:v>0.996962962962963</c:v>
                </c:pt>
                <c:pt idx="141">
                  <c:v>0.997</c:v>
                </c:pt>
                <c:pt idx="142">
                  <c:v>0.997037037037037</c:v>
                </c:pt>
                <c:pt idx="143">
                  <c:v>0.997074074074074</c:v>
                </c:pt>
                <c:pt idx="144">
                  <c:v>0.997111111111111</c:v>
                </c:pt>
                <c:pt idx="145">
                  <c:v>0.997148148148148</c:v>
                </c:pt>
                <c:pt idx="146">
                  <c:v>0.997185185185185</c:v>
                </c:pt>
                <c:pt idx="147">
                  <c:v>0.997222222222222</c:v>
                </c:pt>
                <c:pt idx="148">
                  <c:v>0.997259259259259</c:v>
                </c:pt>
                <c:pt idx="149">
                  <c:v>0.997296296296296</c:v>
                </c:pt>
                <c:pt idx="150">
                  <c:v>0.997333333333333</c:v>
                </c:pt>
                <c:pt idx="151">
                  <c:v>0.997370370370371</c:v>
                </c:pt>
                <c:pt idx="152">
                  <c:v>0.997407407407407</c:v>
                </c:pt>
                <c:pt idx="153">
                  <c:v>0.997444444444444</c:v>
                </c:pt>
                <c:pt idx="154">
                  <c:v>0.997481481481481</c:v>
                </c:pt>
                <c:pt idx="155">
                  <c:v>0.997518518518519</c:v>
                </c:pt>
                <c:pt idx="156">
                  <c:v>0.997555555555555</c:v>
                </c:pt>
                <c:pt idx="157">
                  <c:v>0.997592592592593</c:v>
                </c:pt>
                <c:pt idx="158">
                  <c:v>0.99762962962963</c:v>
                </c:pt>
                <c:pt idx="159">
                  <c:v>0.997666666666667</c:v>
                </c:pt>
                <c:pt idx="160">
                  <c:v>0.997703703703704</c:v>
                </c:pt>
                <c:pt idx="161">
                  <c:v>0.997740740740741</c:v>
                </c:pt>
                <c:pt idx="162">
                  <c:v>0.997777777777778</c:v>
                </c:pt>
                <c:pt idx="163">
                  <c:v>0.997814814814815</c:v>
                </c:pt>
                <c:pt idx="164">
                  <c:v>0.997851851851852</c:v>
                </c:pt>
                <c:pt idx="165">
                  <c:v>0.997888888888889</c:v>
                </c:pt>
                <c:pt idx="166">
                  <c:v>0.997925925925926</c:v>
                </c:pt>
                <c:pt idx="167">
                  <c:v>0.997962962962963</c:v>
                </c:pt>
                <c:pt idx="168">
                  <c:v>0.998</c:v>
                </c:pt>
              </c:numCache>
            </c:numRef>
          </c:yVal>
          <c:smooth val="1"/>
        </c:ser>
        <c:dLbls>
          <c:showLegendKey val="0"/>
          <c:showVal val="0"/>
          <c:showCatName val="0"/>
          <c:showSerName val="0"/>
          <c:showPercent val="0"/>
          <c:showBubbleSize val="0"/>
        </c:dLbls>
        <c:axId val="2141517304"/>
        <c:axId val="2141507528"/>
      </c:scatterChart>
      <c:valAx>
        <c:axId val="2141517304"/>
        <c:scaling>
          <c:orientation val="minMax"/>
          <c:max val="150.0"/>
          <c:min val="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First-Party-Node</a:t>
                </a:r>
                <a:r>
                  <a:rPr lang="en-US" baseline="0"/>
                  <a:t> degree</a:t>
                </a:r>
                <a:endParaRPr lang="en-US"/>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1507528"/>
        <c:crosses val="autoZero"/>
        <c:crossBetween val="midCat"/>
      </c:valAx>
      <c:valAx>
        <c:axId val="2141507528"/>
        <c:scaling>
          <c:orientation val="minMax"/>
          <c:max val="1.0"/>
          <c:min val="0.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Probability</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1517304"/>
        <c:crosses val="autoZero"/>
        <c:crossBetween val="midCat"/>
      </c:valAx>
      <c:spPr>
        <a:noFill/>
        <a:ln>
          <a:noFill/>
        </a:ln>
        <a:effectLst/>
      </c:spPr>
    </c:plotArea>
    <c:legend>
      <c:legendPos val="r"/>
      <c:layout>
        <c:manualLayout>
          <c:xMode val="edge"/>
          <c:yMode val="edge"/>
          <c:x val="0.658874671916011"/>
          <c:y val="0.197626494604841"/>
          <c:w val="0.252236439195101"/>
          <c:h val="0.234376640419948"/>
        </c:manualLayout>
      </c:layout>
      <c:overlay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Third-Party-Node Degree</a:t>
            </a:r>
          </a:p>
        </c:rich>
      </c:tx>
      <c:layout/>
      <c:overlay val="0"/>
      <c:spPr>
        <a:noFill/>
        <a:ln>
          <a:noFill/>
        </a:ln>
        <a:effectLst/>
      </c:spPr>
    </c:title>
    <c:autoTitleDeleted val="0"/>
    <c:plotArea>
      <c:layout/>
      <c:scatterChart>
        <c:scatterStyle val="smoothMarker"/>
        <c:varyColors val="0"/>
        <c:ser>
          <c:idx val="4"/>
          <c:order val="0"/>
          <c:tx>
            <c:strRef>
              <c:f>'third-means2'!$F$1</c:f>
              <c:strCache>
                <c:ptCount val="1"/>
                <c:pt idx="0">
                  <c:v>data_NoAdblocker</c:v>
                </c:pt>
              </c:strCache>
            </c:strRef>
          </c:tx>
          <c:spPr>
            <a:ln w="12700" cap="rnd">
              <a:solidFill>
                <a:srgbClr val="00B050"/>
              </a:solidFill>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'third-means2'!$F$2:$F$29</c:f>
              <c:numCache>
                <c:formatCode>General</c:formatCode>
                <c:ptCount val="28"/>
                <c:pt idx="0">
                  <c:v>5.773264052905055</c:v>
                </c:pt>
                <c:pt idx="1">
                  <c:v>5.645992366412209</c:v>
                </c:pt>
                <c:pt idx="2">
                  <c:v>5.665722379603396</c:v>
                </c:pt>
                <c:pt idx="3">
                  <c:v>5.660350544765508</c:v>
                </c:pt>
                <c:pt idx="4">
                  <c:v>5.659241706161138</c:v>
                </c:pt>
                <c:pt idx="5">
                  <c:v>5.66619585687382</c:v>
                </c:pt>
                <c:pt idx="6">
                  <c:v>5.620396600566569</c:v>
                </c:pt>
                <c:pt idx="7">
                  <c:v>5.686404547607765</c:v>
                </c:pt>
                <c:pt idx="8">
                  <c:v>5.75818882466281</c:v>
                </c:pt>
                <c:pt idx="9">
                  <c:v>5.684235517568846</c:v>
                </c:pt>
                <c:pt idx="10">
                  <c:v>5.754083061129255</c:v>
                </c:pt>
                <c:pt idx="11">
                  <c:v>5.73222748815166</c:v>
                </c:pt>
                <c:pt idx="12">
                  <c:v>5.735294117647059</c:v>
                </c:pt>
                <c:pt idx="13">
                  <c:v>5.730075901328274</c:v>
                </c:pt>
                <c:pt idx="14">
                  <c:v>5.654121010004764</c:v>
                </c:pt>
                <c:pt idx="15">
                  <c:v>5.813397129186603</c:v>
                </c:pt>
                <c:pt idx="16">
                  <c:v>5.696693818878772</c:v>
                </c:pt>
                <c:pt idx="17">
                  <c:v>5.755924170616111</c:v>
                </c:pt>
                <c:pt idx="18">
                  <c:v>5.65966796875</c:v>
                </c:pt>
                <c:pt idx="19">
                  <c:v>5.647170708511647</c:v>
                </c:pt>
                <c:pt idx="20">
                  <c:v>5.69604573606479</c:v>
                </c:pt>
                <c:pt idx="21">
                  <c:v>5.588846880907372</c:v>
                </c:pt>
                <c:pt idx="22">
                  <c:v>5.52924791086351</c:v>
                </c:pt>
                <c:pt idx="23">
                  <c:v>5.417471042471043</c:v>
                </c:pt>
                <c:pt idx="24">
                  <c:v>5.37042842215256</c:v>
                </c:pt>
                <c:pt idx="25">
                  <c:v>5.205622932745314</c:v>
                </c:pt>
                <c:pt idx="26">
                  <c:v>4.935020126509488</c:v>
                </c:pt>
                <c:pt idx="27">
                  <c:v>4.628189550425266</c:v>
                </c:pt>
              </c:numCache>
            </c:numRef>
          </c:yVal>
          <c:smooth val="1"/>
        </c:ser>
        <c:ser>
          <c:idx val="5"/>
          <c:order val="1"/>
          <c:tx>
            <c:strRef>
              <c:f>'third-means2'!$G$1</c:f>
              <c:strCache>
                <c:ptCount val="1"/>
                <c:pt idx="0">
                  <c:v>data_NoAdblocker_DNT</c:v>
                </c:pt>
              </c:strCache>
            </c:strRef>
          </c:tx>
          <c:spPr>
            <a:ln w="31750" cap="rnd">
              <a:solidFill>
                <a:srgbClr val="00B050"/>
              </a:solidFill>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'third-means2'!$G$2:$G$29</c:f>
              <c:numCache>
                <c:formatCode>General</c:formatCode>
                <c:ptCount val="28"/>
                <c:pt idx="0">
                  <c:v>5.62154432793136</c:v>
                </c:pt>
                <c:pt idx="1">
                  <c:v>5.493556085918854</c:v>
                </c:pt>
                <c:pt idx="2">
                  <c:v>5.49627213420317</c:v>
                </c:pt>
                <c:pt idx="3">
                  <c:v>5.549450549450547</c:v>
                </c:pt>
                <c:pt idx="4">
                  <c:v>5.517323208353108</c:v>
                </c:pt>
                <c:pt idx="5">
                  <c:v>5.485120453471894</c:v>
                </c:pt>
                <c:pt idx="6">
                  <c:v>5.53959222380275</c:v>
                </c:pt>
                <c:pt idx="7">
                  <c:v>5.600952380952381</c:v>
                </c:pt>
                <c:pt idx="8">
                  <c:v>5.652194656488544</c:v>
                </c:pt>
                <c:pt idx="9">
                  <c:v>5.575453677172875</c:v>
                </c:pt>
                <c:pt idx="10">
                  <c:v>5.657534246575333</c:v>
                </c:pt>
                <c:pt idx="11">
                  <c:v>5.673469387755102</c:v>
                </c:pt>
                <c:pt idx="12">
                  <c:v>5.541232227488152</c:v>
                </c:pt>
                <c:pt idx="13">
                  <c:v>5.545797922568461</c:v>
                </c:pt>
                <c:pt idx="14">
                  <c:v>5.519239904988126</c:v>
                </c:pt>
                <c:pt idx="15">
                  <c:v>5.608758421559192</c:v>
                </c:pt>
                <c:pt idx="16">
                  <c:v>5.564632388274868</c:v>
                </c:pt>
                <c:pt idx="17">
                  <c:v>5.629154795821463</c:v>
                </c:pt>
                <c:pt idx="18">
                  <c:v>5.582067613914748</c:v>
                </c:pt>
                <c:pt idx="19">
                  <c:v>5.521985815602837</c:v>
                </c:pt>
                <c:pt idx="20">
                  <c:v>5.46600566572238</c:v>
                </c:pt>
                <c:pt idx="21">
                  <c:v>5.447318908748824</c:v>
                </c:pt>
                <c:pt idx="22">
                  <c:v>5.421787709497207</c:v>
                </c:pt>
                <c:pt idx="23">
                  <c:v>5.384688995215311</c:v>
                </c:pt>
                <c:pt idx="24">
                  <c:v>4.95910138248848</c:v>
                </c:pt>
                <c:pt idx="25">
                  <c:v>5.284989858012167</c:v>
                </c:pt>
                <c:pt idx="26">
                  <c:v>4.749114521841791</c:v>
                </c:pt>
                <c:pt idx="27">
                  <c:v>4.235121234386479</c:v>
                </c:pt>
              </c:numCache>
            </c:numRef>
          </c:yVal>
          <c:smooth val="1"/>
        </c:ser>
        <c:ser>
          <c:idx val="0"/>
          <c:order val="2"/>
          <c:tx>
            <c:strRef>
              <c:f>'third-means2'!$B$1</c:f>
              <c:strCache>
                <c:ptCount val="1"/>
                <c:pt idx="0">
                  <c:v>data_Ghostery_Default</c:v>
                </c:pt>
              </c:strCache>
            </c:strRef>
          </c:tx>
          <c:spPr>
            <a:ln w="12700" cap="rnd">
              <a:solidFill>
                <a:srgbClr val="FF0000"/>
              </a:solidFill>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'third-means2'!$B$2:$B$29</c:f>
              <c:numCache>
                <c:formatCode>General</c:formatCode>
                <c:ptCount val="28"/>
                <c:pt idx="0">
                  <c:v>5.689933523266855</c:v>
                </c:pt>
                <c:pt idx="1">
                  <c:v>5.719331742243437</c:v>
                </c:pt>
                <c:pt idx="2">
                  <c:v>5.663217309501408</c:v>
                </c:pt>
                <c:pt idx="3">
                  <c:v>5.73352435530086</c:v>
                </c:pt>
                <c:pt idx="4">
                  <c:v>5.700237529691209</c:v>
                </c:pt>
                <c:pt idx="5">
                  <c:v>5.742857142857143</c:v>
                </c:pt>
                <c:pt idx="6">
                  <c:v>5.557027922385235</c:v>
                </c:pt>
                <c:pt idx="7">
                  <c:v>5.719923918212078</c:v>
                </c:pt>
                <c:pt idx="8">
                  <c:v>5.74035747883349</c:v>
                </c:pt>
                <c:pt idx="9">
                  <c:v>5.671890798786653</c:v>
                </c:pt>
                <c:pt idx="10">
                  <c:v>5.815925058548005</c:v>
                </c:pt>
                <c:pt idx="11">
                  <c:v>5.81488372093023</c:v>
                </c:pt>
                <c:pt idx="12">
                  <c:v>5.733301975540922</c:v>
                </c:pt>
                <c:pt idx="13">
                  <c:v>5.744883388862447</c:v>
                </c:pt>
                <c:pt idx="14">
                  <c:v>5.732954545454546</c:v>
                </c:pt>
                <c:pt idx="15">
                  <c:v>5.776354679802956</c:v>
                </c:pt>
                <c:pt idx="16">
                  <c:v>5.667890870933887</c:v>
                </c:pt>
                <c:pt idx="17">
                  <c:v>5.43689839572193</c:v>
                </c:pt>
                <c:pt idx="18">
                  <c:v>5.594666666666667</c:v>
                </c:pt>
                <c:pt idx="19">
                  <c:v>5.730348258706468</c:v>
                </c:pt>
                <c:pt idx="20">
                  <c:v>5.49613998970664</c:v>
                </c:pt>
                <c:pt idx="21">
                  <c:v>5.564881565396492</c:v>
                </c:pt>
                <c:pt idx="22">
                  <c:v>5.472972972972973</c:v>
                </c:pt>
                <c:pt idx="23">
                  <c:v>5.458673469387755</c:v>
                </c:pt>
                <c:pt idx="24">
                  <c:v>5.004778972520906</c:v>
                </c:pt>
                <c:pt idx="25">
                  <c:v>5.162750716332376</c:v>
                </c:pt>
                <c:pt idx="26">
                  <c:v>4.99186046511628</c:v>
                </c:pt>
                <c:pt idx="27">
                  <c:v>4.783734939759036</c:v>
                </c:pt>
              </c:numCache>
            </c:numRef>
          </c:yVal>
          <c:smooth val="1"/>
        </c:ser>
        <c:ser>
          <c:idx val="10"/>
          <c:order val="3"/>
          <c:tx>
            <c:strRef>
              <c:f>'third-means2'!$L$1</c:f>
              <c:strCache>
                <c:ptCount val="1"/>
                <c:pt idx="0">
                  <c:v>data_NoAdblocker_MUA</c:v>
                </c:pt>
              </c:strCache>
            </c:strRef>
          </c:tx>
          <c:spPr>
            <a:ln w="12700" cap="rnd">
              <a:solidFill>
                <a:srgbClr val="00B050"/>
              </a:solidFill>
              <a:prstDash val="sysDash"/>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'third-means2'!$L$2:$L$29</c:f>
              <c:numCache>
                <c:formatCode>General</c:formatCode>
                <c:ptCount val="28"/>
                <c:pt idx="0">
                  <c:v>5.24274973147154</c:v>
                </c:pt>
                <c:pt idx="1">
                  <c:v>5.266594711279007</c:v>
                </c:pt>
                <c:pt idx="2">
                  <c:v>5.264467279610597</c:v>
                </c:pt>
                <c:pt idx="3">
                  <c:v>5.242787152966791</c:v>
                </c:pt>
                <c:pt idx="4">
                  <c:v>5.241286863270777</c:v>
                </c:pt>
                <c:pt idx="5">
                  <c:v>5.319720580333155</c:v>
                </c:pt>
                <c:pt idx="6">
                  <c:v>5.186147186147186</c:v>
                </c:pt>
                <c:pt idx="7">
                  <c:v>4.99123831775701</c:v>
                </c:pt>
                <c:pt idx="8">
                  <c:v>5.27382256297919</c:v>
                </c:pt>
                <c:pt idx="9">
                  <c:v>5.243459690336358</c:v>
                </c:pt>
                <c:pt idx="10">
                  <c:v>5.110240626748738</c:v>
                </c:pt>
                <c:pt idx="11">
                  <c:v>5.291241268135408</c:v>
                </c:pt>
                <c:pt idx="12">
                  <c:v>5.213903743315508</c:v>
                </c:pt>
                <c:pt idx="13">
                  <c:v>5.236501079913607</c:v>
                </c:pt>
                <c:pt idx="14">
                  <c:v>5.258046917621385</c:v>
                </c:pt>
                <c:pt idx="15">
                  <c:v>5.272776868521547</c:v>
                </c:pt>
                <c:pt idx="16">
                  <c:v>5.298360655737705</c:v>
                </c:pt>
                <c:pt idx="17">
                  <c:v>5.090532544378695</c:v>
                </c:pt>
                <c:pt idx="18">
                  <c:v>5.207130730050931</c:v>
                </c:pt>
                <c:pt idx="19">
                  <c:v>5.28260869565218</c:v>
                </c:pt>
                <c:pt idx="20">
                  <c:v>5.148331273176759</c:v>
                </c:pt>
                <c:pt idx="21">
                  <c:v>5.19256381798002</c:v>
                </c:pt>
                <c:pt idx="22">
                  <c:v>5.258320126782884</c:v>
                </c:pt>
                <c:pt idx="23">
                  <c:v>5.070254957507079</c:v>
                </c:pt>
                <c:pt idx="24">
                  <c:v>4.868560105680317</c:v>
                </c:pt>
                <c:pt idx="25">
                  <c:v>4.607495069033528</c:v>
                </c:pt>
                <c:pt idx="26">
                  <c:v>4.751844399731726</c:v>
                </c:pt>
                <c:pt idx="27">
                  <c:v>4.40236275191105</c:v>
                </c:pt>
              </c:numCache>
            </c:numRef>
          </c:yVal>
          <c:smooth val="1"/>
        </c:ser>
        <c:ser>
          <c:idx val="11"/>
          <c:order val="4"/>
          <c:tx>
            <c:strRef>
              <c:f>'third-means2'!$M$1</c:f>
              <c:strCache>
                <c:ptCount val="1"/>
                <c:pt idx="0">
                  <c:v>data_NoAdblocker_DNT_MUA</c:v>
                </c:pt>
              </c:strCache>
            </c:strRef>
          </c:tx>
          <c:spPr>
            <a:ln w="31750" cap="rnd">
              <a:solidFill>
                <a:srgbClr val="00B050"/>
              </a:solidFill>
              <a:prstDash val="sysDash"/>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'third-means2'!$M$2:$M$29</c:f>
              <c:numCache>
                <c:formatCode>General</c:formatCode>
                <c:ptCount val="28"/>
                <c:pt idx="0">
                  <c:v>4.94619072988812</c:v>
                </c:pt>
                <c:pt idx="1">
                  <c:v>5.133405056481977</c:v>
                </c:pt>
                <c:pt idx="2">
                  <c:v>5.060130010834236</c:v>
                </c:pt>
                <c:pt idx="3">
                  <c:v>5.01297297297297</c:v>
                </c:pt>
                <c:pt idx="4">
                  <c:v>5.11505376344086</c:v>
                </c:pt>
                <c:pt idx="5">
                  <c:v>5.089929994614974</c:v>
                </c:pt>
                <c:pt idx="6">
                  <c:v>5.015591397849462</c:v>
                </c:pt>
                <c:pt idx="7">
                  <c:v>4.967982924226249</c:v>
                </c:pt>
                <c:pt idx="8">
                  <c:v>5.070384407146724</c:v>
                </c:pt>
                <c:pt idx="9">
                  <c:v>5.079527135948415</c:v>
                </c:pt>
                <c:pt idx="10">
                  <c:v>5.096300326441785</c:v>
                </c:pt>
                <c:pt idx="11">
                  <c:v>5.030727762803238</c:v>
                </c:pt>
                <c:pt idx="12">
                  <c:v>5.06977992485239</c:v>
                </c:pt>
                <c:pt idx="13">
                  <c:v>5.052032520325198</c:v>
                </c:pt>
                <c:pt idx="14">
                  <c:v>5.06158038147139</c:v>
                </c:pt>
                <c:pt idx="15">
                  <c:v>5.09613259668508</c:v>
                </c:pt>
                <c:pt idx="16">
                  <c:v>4.991332611050921</c:v>
                </c:pt>
                <c:pt idx="17">
                  <c:v>5.054914881933</c:v>
                </c:pt>
                <c:pt idx="18">
                  <c:v>5.048560135516658</c:v>
                </c:pt>
                <c:pt idx="19">
                  <c:v>5.007042253521127</c:v>
                </c:pt>
                <c:pt idx="20">
                  <c:v>4.958560523446017</c:v>
                </c:pt>
                <c:pt idx="21">
                  <c:v>4.921166306695464</c:v>
                </c:pt>
                <c:pt idx="22">
                  <c:v>5.050223214285714</c:v>
                </c:pt>
                <c:pt idx="23">
                  <c:v>4.9020902090209</c:v>
                </c:pt>
                <c:pt idx="24">
                  <c:v>4.824245939675174</c:v>
                </c:pt>
                <c:pt idx="25">
                  <c:v>4.897660818713447</c:v>
                </c:pt>
                <c:pt idx="26">
                  <c:v>4.783954516740366</c:v>
                </c:pt>
                <c:pt idx="27">
                  <c:v>4.349056603773585</c:v>
                </c:pt>
              </c:numCache>
            </c:numRef>
          </c:yVal>
          <c:smooth val="1"/>
        </c:ser>
        <c:ser>
          <c:idx val="6"/>
          <c:order val="5"/>
          <c:tx>
            <c:strRef>
              <c:f>'third-means2'!$H$1</c:f>
              <c:strCache>
                <c:ptCount val="1"/>
                <c:pt idx="0">
                  <c:v>data_Ghostery_Default_MUA</c:v>
                </c:pt>
              </c:strCache>
            </c:strRef>
          </c:tx>
          <c:spPr>
            <a:ln w="12700" cap="rnd">
              <a:solidFill>
                <a:srgbClr val="FF0000"/>
              </a:solidFill>
              <a:prstDash val="sysDash"/>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'third-means2'!$H$2:$H$29</c:f>
              <c:numCache>
                <c:formatCode>General</c:formatCode>
                <c:ptCount val="28"/>
                <c:pt idx="0">
                  <c:v>5.224248927038627</c:v>
                </c:pt>
                <c:pt idx="1">
                  <c:v>5.291235710397387</c:v>
                </c:pt>
                <c:pt idx="2">
                  <c:v>5.27032848680668</c:v>
                </c:pt>
                <c:pt idx="3">
                  <c:v>5.188669160876537</c:v>
                </c:pt>
                <c:pt idx="4">
                  <c:v>5.291036717062635</c:v>
                </c:pt>
                <c:pt idx="5">
                  <c:v>5.239024390243903</c:v>
                </c:pt>
                <c:pt idx="6">
                  <c:v>5.140464613722313</c:v>
                </c:pt>
                <c:pt idx="7">
                  <c:v>5.131030701754387</c:v>
                </c:pt>
                <c:pt idx="8">
                  <c:v>5.193376068376065</c:v>
                </c:pt>
                <c:pt idx="9">
                  <c:v>5.261712439418416</c:v>
                </c:pt>
                <c:pt idx="10">
                  <c:v>5.220010758472294</c:v>
                </c:pt>
                <c:pt idx="11">
                  <c:v>5.30665950590763</c:v>
                </c:pt>
                <c:pt idx="12">
                  <c:v>5.234978540772532</c:v>
                </c:pt>
                <c:pt idx="13">
                  <c:v>5.223491027732464</c:v>
                </c:pt>
                <c:pt idx="14">
                  <c:v>5.23127392017496</c:v>
                </c:pt>
                <c:pt idx="15">
                  <c:v>5.246027397260275</c:v>
                </c:pt>
                <c:pt idx="16">
                  <c:v>5.22398685651697</c:v>
                </c:pt>
                <c:pt idx="17">
                  <c:v>5.275175013462574</c:v>
                </c:pt>
                <c:pt idx="18">
                  <c:v>5.221253405994554</c:v>
                </c:pt>
                <c:pt idx="19">
                  <c:v>5.185448577680525</c:v>
                </c:pt>
                <c:pt idx="20">
                  <c:v>5.17365269461078</c:v>
                </c:pt>
                <c:pt idx="21">
                  <c:v>5.067379679144385</c:v>
                </c:pt>
                <c:pt idx="22">
                  <c:v>5.18229994700583</c:v>
                </c:pt>
                <c:pt idx="23">
                  <c:v>5.01457399103139</c:v>
                </c:pt>
                <c:pt idx="24">
                  <c:v>5.096142433234422</c:v>
                </c:pt>
                <c:pt idx="25">
                  <c:v>4.657680250783696</c:v>
                </c:pt>
                <c:pt idx="26">
                  <c:v>4.816143497757848</c:v>
                </c:pt>
                <c:pt idx="27">
                  <c:v>4.980617807389461</c:v>
                </c:pt>
              </c:numCache>
            </c:numRef>
          </c:yVal>
          <c:smooth val="1"/>
        </c:ser>
        <c:ser>
          <c:idx val="1"/>
          <c:order val="6"/>
          <c:tx>
            <c:strRef>
              <c:f>'third-means2'!$C$1</c:f>
              <c:strCache>
                <c:ptCount val="1"/>
                <c:pt idx="0">
                  <c:v>data_Adblockplus_Default</c:v>
                </c:pt>
              </c:strCache>
            </c:strRef>
          </c:tx>
          <c:spPr>
            <a:ln w="12700" cap="rnd">
              <a:solidFill>
                <a:srgbClr val="0070C0"/>
              </a:solidFill>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'third-means2'!$C$2:$C$29</c:f>
              <c:numCache>
                <c:formatCode>General</c:formatCode>
                <c:ptCount val="28"/>
                <c:pt idx="0">
                  <c:v>4.556287030941409</c:v>
                </c:pt>
                <c:pt idx="1">
                  <c:v>4.51660026560425</c:v>
                </c:pt>
                <c:pt idx="2">
                  <c:v>4.45418848167539</c:v>
                </c:pt>
                <c:pt idx="3">
                  <c:v>4.460223537146614</c:v>
                </c:pt>
                <c:pt idx="4">
                  <c:v>4.535690460306872</c:v>
                </c:pt>
                <c:pt idx="5">
                  <c:v>4.491065519523494</c:v>
                </c:pt>
                <c:pt idx="6">
                  <c:v>4.461538461538462</c:v>
                </c:pt>
                <c:pt idx="7">
                  <c:v>4.475409836065574</c:v>
                </c:pt>
                <c:pt idx="8">
                  <c:v>4.538512616201857</c:v>
                </c:pt>
                <c:pt idx="9">
                  <c:v>4.445130315500686</c:v>
                </c:pt>
                <c:pt idx="10">
                  <c:v>4.531928900592495</c:v>
                </c:pt>
                <c:pt idx="11">
                  <c:v>4.51973684210526</c:v>
                </c:pt>
                <c:pt idx="12">
                  <c:v>4.50822909809085</c:v>
                </c:pt>
                <c:pt idx="13">
                  <c:v>4.512259774685222</c:v>
                </c:pt>
                <c:pt idx="14">
                  <c:v>4.525725593667546</c:v>
                </c:pt>
                <c:pt idx="15">
                  <c:v>4.550531914893617</c:v>
                </c:pt>
                <c:pt idx="16">
                  <c:v>4.529216467463478</c:v>
                </c:pt>
                <c:pt idx="17">
                  <c:v>4.540092776673291</c:v>
                </c:pt>
                <c:pt idx="18">
                  <c:v>4.469830508474576</c:v>
                </c:pt>
                <c:pt idx="19">
                  <c:v>4.501314060446778</c:v>
                </c:pt>
                <c:pt idx="20">
                  <c:v>4.518372703412076</c:v>
                </c:pt>
                <c:pt idx="21">
                  <c:v>4.419878296146044</c:v>
                </c:pt>
                <c:pt idx="22">
                  <c:v>4.491205211726385</c:v>
                </c:pt>
                <c:pt idx="23">
                  <c:v>4.297872340425529</c:v>
                </c:pt>
                <c:pt idx="24">
                  <c:v>4.169230769230769</c:v>
                </c:pt>
                <c:pt idx="25">
                  <c:v>3.995961227786753</c:v>
                </c:pt>
                <c:pt idx="26">
                  <c:v>3.994676131322094</c:v>
                </c:pt>
                <c:pt idx="27">
                  <c:v>3.81858407079646</c:v>
                </c:pt>
              </c:numCache>
            </c:numRef>
          </c:yVal>
          <c:smooth val="1"/>
        </c:ser>
        <c:ser>
          <c:idx val="9"/>
          <c:order val="7"/>
          <c:tx>
            <c:strRef>
              <c:f>'third-means2'!$K$1</c:f>
              <c:strCache>
                <c:ptCount val="1"/>
                <c:pt idx="0">
                  <c:v>data_Adblockplus_MaxProtection_MUA</c:v>
                </c:pt>
              </c:strCache>
            </c:strRef>
          </c:tx>
          <c:spPr>
            <a:ln w="12700" cap="rnd">
              <a:solidFill>
                <a:srgbClr val="0070C0"/>
              </a:solidFill>
              <a:prstDash val="sysDash"/>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'third-means2'!$K$2:$K$29</c:f>
              <c:numCache>
                <c:formatCode>General</c:formatCode>
                <c:ptCount val="28"/>
                <c:pt idx="0">
                  <c:v>4.355783308931186</c:v>
                </c:pt>
                <c:pt idx="1">
                  <c:v>4.373880597014925</c:v>
                </c:pt>
                <c:pt idx="2">
                  <c:v>4.352380952380947</c:v>
                </c:pt>
                <c:pt idx="3">
                  <c:v>4.342984409799551</c:v>
                </c:pt>
                <c:pt idx="4">
                  <c:v>4.350929368029737</c:v>
                </c:pt>
                <c:pt idx="5">
                  <c:v>4.392724573125458</c:v>
                </c:pt>
                <c:pt idx="6">
                  <c:v>4.335550628233554</c:v>
                </c:pt>
                <c:pt idx="7">
                  <c:v>4.256391526661797</c:v>
                </c:pt>
                <c:pt idx="8">
                  <c:v>4.353721444362568</c:v>
                </c:pt>
                <c:pt idx="9">
                  <c:v>4.379335793357933</c:v>
                </c:pt>
                <c:pt idx="10">
                  <c:v>4.37260677466863</c:v>
                </c:pt>
                <c:pt idx="11">
                  <c:v>4.349125364431487</c:v>
                </c:pt>
                <c:pt idx="12">
                  <c:v>4.340425531914891</c:v>
                </c:pt>
                <c:pt idx="13">
                  <c:v>4.347242921013413</c:v>
                </c:pt>
                <c:pt idx="14">
                  <c:v>4.351331360946744</c:v>
                </c:pt>
                <c:pt idx="15">
                  <c:v>4.40177909562639</c:v>
                </c:pt>
                <c:pt idx="16">
                  <c:v>4.407600596125186</c:v>
                </c:pt>
                <c:pt idx="17">
                  <c:v>4.240062353858148</c:v>
                </c:pt>
                <c:pt idx="18">
                  <c:v>4.122106943335986</c:v>
                </c:pt>
                <c:pt idx="19">
                  <c:v>4.252891287586737</c:v>
                </c:pt>
                <c:pt idx="20">
                  <c:v>4.327219369038882</c:v>
                </c:pt>
                <c:pt idx="21">
                  <c:v>4.227990970654628</c:v>
                </c:pt>
                <c:pt idx="22">
                  <c:v>4.317494600431964</c:v>
                </c:pt>
                <c:pt idx="23">
                  <c:v>4.15629742033384</c:v>
                </c:pt>
                <c:pt idx="24">
                  <c:v>4.05892547660312</c:v>
                </c:pt>
                <c:pt idx="25">
                  <c:v>3.665895953757225</c:v>
                </c:pt>
                <c:pt idx="26">
                  <c:v>3.7890625</c:v>
                </c:pt>
                <c:pt idx="27">
                  <c:v>3.616842105263155</c:v>
                </c:pt>
              </c:numCache>
            </c:numRef>
          </c:yVal>
          <c:smooth val="1"/>
        </c:ser>
        <c:ser>
          <c:idx val="3"/>
          <c:order val="8"/>
          <c:tx>
            <c:strRef>
              <c:f>'third-means2'!$E$1</c:f>
              <c:strCache>
                <c:ptCount val="1"/>
                <c:pt idx="0">
                  <c:v>data_Adblockplus_MaxProtection</c:v>
                </c:pt>
              </c:strCache>
            </c:strRef>
          </c:tx>
          <c:spPr>
            <a:ln w="31750" cap="rnd">
              <a:solidFill>
                <a:srgbClr val="0070C0"/>
              </a:solidFill>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'third-means2'!$E$2:$E$30</c:f>
              <c:numCache>
                <c:formatCode>General</c:formatCode>
                <c:ptCount val="29"/>
                <c:pt idx="0">
                  <c:v>2.897918731417245</c:v>
                </c:pt>
                <c:pt idx="1">
                  <c:v>2.954732510288065</c:v>
                </c:pt>
                <c:pt idx="2">
                  <c:v>2.889108910891089</c:v>
                </c:pt>
                <c:pt idx="3">
                  <c:v>2.902681231380338</c:v>
                </c:pt>
                <c:pt idx="4">
                  <c:v>2.876725838264297</c:v>
                </c:pt>
                <c:pt idx="5">
                  <c:v>2.970041322314048</c:v>
                </c:pt>
                <c:pt idx="6">
                  <c:v>2.896245059288535</c:v>
                </c:pt>
                <c:pt idx="7">
                  <c:v>2.929292929292929</c:v>
                </c:pt>
                <c:pt idx="8">
                  <c:v>2.901655306718597</c:v>
                </c:pt>
                <c:pt idx="9">
                  <c:v>2.873575129533676</c:v>
                </c:pt>
                <c:pt idx="10">
                  <c:v>2.904477611940298</c:v>
                </c:pt>
                <c:pt idx="11">
                  <c:v>2.908023483365949</c:v>
                </c:pt>
                <c:pt idx="12">
                  <c:v>2.88671875</c:v>
                </c:pt>
                <c:pt idx="13">
                  <c:v>2.885630498533723</c:v>
                </c:pt>
                <c:pt idx="14">
                  <c:v>2.895609756097561</c:v>
                </c:pt>
                <c:pt idx="15">
                  <c:v>2.902750491159134</c:v>
                </c:pt>
                <c:pt idx="16">
                  <c:v>2.876591576885407</c:v>
                </c:pt>
                <c:pt idx="17">
                  <c:v>2.866923818707811</c:v>
                </c:pt>
                <c:pt idx="18">
                  <c:v>2.83083083083083</c:v>
                </c:pt>
                <c:pt idx="19">
                  <c:v>2.834905660377359</c:v>
                </c:pt>
                <c:pt idx="20">
                  <c:v>2.871968962172648</c:v>
                </c:pt>
                <c:pt idx="21">
                  <c:v>2.83732057416268</c:v>
                </c:pt>
                <c:pt idx="22">
                  <c:v>2.762596899224806</c:v>
                </c:pt>
                <c:pt idx="23">
                  <c:v>2.67687747035573</c:v>
                </c:pt>
                <c:pt idx="24">
                  <c:v>2.417246175243393</c:v>
                </c:pt>
                <c:pt idx="25">
                  <c:v>2.654568210262829</c:v>
                </c:pt>
                <c:pt idx="26">
                  <c:v>2.575447570332481</c:v>
                </c:pt>
                <c:pt idx="27">
                  <c:v>2.697411003236246</c:v>
                </c:pt>
              </c:numCache>
            </c:numRef>
          </c:yVal>
          <c:smooth val="1"/>
        </c:ser>
        <c:ser>
          <c:idx val="7"/>
          <c:order val="9"/>
          <c:tx>
            <c:strRef>
              <c:f>'third-means2'!$I$1</c:f>
              <c:strCache>
                <c:ptCount val="1"/>
                <c:pt idx="0">
                  <c:v>data_Adblockplus_Default_MUA</c:v>
                </c:pt>
              </c:strCache>
            </c:strRef>
          </c:tx>
          <c:spPr>
            <a:ln w="31750" cap="rnd">
              <a:solidFill>
                <a:srgbClr val="0070C0"/>
              </a:solidFill>
              <a:prstDash val="sysDash"/>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'third-means2'!$I$2:$I$29</c:f>
              <c:numCache>
                <c:formatCode>General</c:formatCode>
                <c:ptCount val="28"/>
                <c:pt idx="0">
                  <c:v>2.792474344355758</c:v>
                </c:pt>
                <c:pt idx="1">
                  <c:v>2.791095890410959</c:v>
                </c:pt>
                <c:pt idx="2">
                  <c:v>2.789830508474577</c:v>
                </c:pt>
                <c:pt idx="3">
                  <c:v>2.811212814645307</c:v>
                </c:pt>
                <c:pt idx="4">
                  <c:v>2.789053591790194</c:v>
                </c:pt>
                <c:pt idx="5">
                  <c:v>2.809684684684683</c:v>
                </c:pt>
                <c:pt idx="6">
                  <c:v>2.792090395480224</c:v>
                </c:pt>
                <c:pt idx="7">
                  <c:v>2.737758433079433</c:v>
                </c:pt>
                <c:pt idx="8">
                  <c:v>2.791061452513967</c:v>
                </c:pt>
                <c:pt idx="9">
                  <c:v>2.7548596112311</c:v>
                </c:pt>
                <c:pt idx="10">
                  <c:v>2.758469945355191</c:v>
                </c:pt>
                <c:pt idx="11">
                  <c:v>2.752979414951246</c:v>
                </c:pt>
                <c:pt idx="12">
                  <c:v>2.797511312217195</c:v>
                </c:pt>
                <c:pt idx="13">
                  <c:v>2.786031042128603</c:v>
                </c:pt>
                <c:pt idx="14">
                  <c:v>2.765159867695701</c:v>
                </c:pt>
                <c:pt idx="15">
                  <c:v>2.80498866213152</c:v>
                </c:pt>
                <c:pt idx="16">
                  <c:v>2.764900662251656</c:v>
                </c:pt>
                <c:pt idx="17">
                  <c:v>2.75545851528384</c:v>
                </c:pt>
                <c:pt idx="18">
                  <c:v>2.626463700234192</c:v>
                </c:pt>
                <c:pt idx="19">
                  <c:v>2.756906077348066</c:v>
                </c:pt>
                <c:pt idx="20">
                  <c:v>2.754405286343612</c:v>
                </c:pt>
                <c:pt idx="21">
                  <c:v>2.746696035242291</c:v>
                </c:pt>
                <c:pt idx="22">
                  <c:v>2.716719914802982</c:v>
                </c:pt>
                <c:pt idx="23">
                  <c:v>2.585421412300684</c:v>
                </c:pt>
                <c:pt idx="24">
                  <c:v>2.625782227784731</c:v>
                </c:pt>
                <c:pt idx="25">
                  <c:v>2.603851444291609</c:v>
                </c:pt>
                <c:pt idx="26">
                  <c:v>2.527004909983634</c:v>
                </c:pt>
                <c:pt idx="27">
                  <c:v>2.45757071547421</c:v>
                </c:pt>
              </c:numCache>
            </c:numRef>
          </c:yVal>
          <c:smooth val="1"/>
        </c:ser>
        <c:ser>
          <c:idx val="8"/>
          <c:order val="10"/>
          <c:tx>
            <c:strRef>
              <c:f>'third-means2'!$J$1</c:f>
              <c:strCache>
                <c:ptCount val="1"/>
                <c:pt idx="0">
                  <c:v>data_Ghostery_MaxProtection_MUA</c:v>
                </c:pt>
              </c:strCache>
            </c:strRef>
          </c:tx>
          <c:spPr>
            <a:ln w="31750" cap="rnd">
              <a:solidFill>
                <a:srgbClr val="FF0000"/>
              </a:solidFill>
              <a:prstDash val="dash"/>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'third-means2'!$J$2:$J$29</c:f>
              <c:numCache>
                <c:formatCode>General</c:formatCode>
                <c:ptCount val="28"/>
                <c:pt idx="0">
                  <c:v>2.028877005347594</c:v>
                </c:pt>
                <c:pt idx="1">
                  <c:v>2.036637931034483</c:v>
                </c:pt>
                <c:pt idx="2">
                  <c:v>2.039614561027838</c:v>
                </c:pt>
                <c:pt idx="3">
                  <c:v>2.013859275053305</c:v>
                </c:pt>
                <c:pt idx="4">
                  <c:v>2.02771855010661</c:v>
                </c:pt>
                <c:pt idx="5">
                  <c:v>2.01472134595163</c:v>
                </c:pt>
                <c:pt idx="6">
                  <c:v>2.041577825159915</c:v>
                </c:pt>
                <c:pt idx="7">
                  <c:v>2.009375</c:v>
                </c:pt>
                <c:pt idx="8">
                  <c:v>2.038014783526928</c:v>
                </c:pt>
                <c:pt idx="9">
                  <c:v>2.025210084033613</c:v>
                </c:pt>
                <c:pt idx="10">
                  <c:v>2.035676810073452</c:v>
                </c:pt>
                <c:pt idx="11">
                  <c:v>2.033507853403141</c:v>
                </c:pt>
                <c:pt idx="12">
                  <c:v>2.009483667017914</c:v>
                </c:pt>
                <c:pt idx="13">
                  <c:v>2.042071197411003</c:v>
                </c:pt>
                <c:pt idx="14">
                  <c:v>2.029473684210526</c:v>
                </c:pt>
                <c:pt idx="15">
                  <c:v>2.047516198704104</c:v>
                </c:pt>
                <c:pt idx="16">
                  <c:v>2.018730489073879</c:v>
                </c:pt>
                <c:pt idx="17">
                  <c:v>2.004188481675393</c:v>
                </c:pt>
                <c:pt idx="18">
                  <c:v>1.982758620689655</c:v>
                </c:pt>
                <c:pt idx="19">
                  <c:v>2.006329113924051</c:v>
                </c:pt>
                <c:pt idx="20">
                  <c:v>2.008483563096501</c:v>
                </c:pt>
                <c:pt idx="21">
                  <c:v>2.015940488841658</c:v>
                </c:pt>
                <c:pt idx="22">
                  <c:v>2.00715015321757</c:v>
                </c:pt>
                <c:pt idx="23">
                  <c:v>1.937219730941704</c:v>
                </c:pt>
                <c:pt idx="24">
                  <c:v>1.916237113402062</c:v>
                </c:pt>
                <c:pt idx="25">
                  <c:v>1.979395604395604</c:v>
                </c:pt>
                <c:pt idx="26">
                  <c:v>1.946018893387314</c:v>
                </c:pt>
                <c:pt idx="27">
                  <c:v>1.874306839186691</c:v>
                </c:pt>
              </c:numCache>
            </c:numRef>
          </c:yVal>
          <c:smooth val="1"/>
        </c:ser>
        <c:ser>
          <c:idx val="2"/>
          <c:order val="11"/>
          <c:tx>
            <c:strRef>
              <c:f>'third-means2'!$D$1</c:f>
              <c:strCache>
                <c:ptCount val="1"/>
                <c:pt idx="0">
                  <c:v>data_Ghostery_MaxProtection</c:v>
                </c:pt>
              </c:strCache>
            </c:strRef>
          </c:tx>
          <c:spPr>
            <a:ln w="31750" cap="rnd">
              <a:solidFill>
                <a:srgbClr val="FF0000"/>
              </a:solidFill>
              <a:prstDash val="solid"/>
              <a:round/>
            </a:ln>
            <a:effectLst/>
          </c:spPr>
          <c:marker>
            <c:symbol val="none"/>
          </c:marker>
          <c:xVal>
            <c:numRef>
              <c:f>'third-means2'!$A$2:$A$29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'third-means2'!$D$2:$D$29</c:f>
              <c:numCache>
                <c:formatCode>General</c:formatCode>
                <c:ptCount val="28"/>
                <c:pt idx="0">
                  <c:v>2.071907957814</c:v>
                </c:pt>
                <c:pt idx="1">
                  <c:v>2.074975657254138</c:v>
                </c:pt>
                <c:pt idx="2">
                  <c:v>2.046577946768061</c:v>
                </c:pt>
                <c:pt idx="3">
                  <c:v>2.06903163950144</c:v>
                </c:pt>
                <c:pt idx="4">
                  <c:v>2.06992337164751</c:v>
                </c:pt>
                <c:pt idx="5">
                  <c:v>2.0743961352657</c:v>
                </c:pt>
                <c:pt idx="6">
                  <c:v>2.072106261859583</c:v>
                </c:pt>
                <c:pt idx="7">
                  <c:v>2.067942583732058</c:v>
                </c:pt>
                <c:pt idx="8">
                  <c:v>2.079425837320574</c:v>
                </c:pt>
                <c:pt idx="9">
                  <c:v>2.07877041306436</c:v>
                </c:pt>
                <c:pt idx="10">
                  <c:v>2.046666666666667</c:v>
                </c:pt>
                <c:pt idx="11">
                  <c:v>2.068203650336215</c:v>
                </c:pt>
                <c:pt idx="12">
                  <c:v>2.045155221072437</c:v>
                </c:pt>
                <c:pt idx="13">
                  <c:v>2.058597502401537</c:v>
                </c:pt>
                <c:pt idx="14">
                  <c:v>2.070599613152804</c:v>
                </c:pt>
                <c:pt idx="15">
                  <c:v>2.100782778864971</c:v>
                </c:pt>
                <c:pt idx="16">
                  <c:v>2.083415112855741</c:v>
                </c:pt>
                <c:pt idx="17">
                  <c:v>2.061111111111111</c:v>
                </c:pt>
                <c:pt idx="18">
                  <c:v>2.030332681017613</c:v>
                </c:pt>
                <c:pt idx="19">
                  <c:v>2.058601134215499</c:v>
                </c:pt>
                <c:pt idx="20">
                  <c:v>2.059160305343511</c:v>
                </c:pt>
                <c:pt idx="21">
                  <c:v>2.026827012025902</c:v>
                </c:pt>
                <c:pt idx="22">
                  <c:v>2.024770642201835</c:v>
                </c:pt>
                <c:pt idx="23">
                  <c:v>1.999027237354085</c:v>
                </c:pt>
                <c:pt idx="24">
                  <c:v>1.93040293040293</c:v>
                </c:pt>
                <c:pt idx="25">
                  <c:v>2.00113765642776</c:v>
                </c:pt>
                <c:pt idx="26">
                  <c:v>1.933054393305439</c:v>
                </c:pt>
                <c:pt idx="27">
                  <c:v>1.906569343065693</c:v>
                </c:pt>
              </c:numCache>
            </c:numRef>
          </c:yVal>
          <c:smooth val="1"/>
        </c:ser>
        <c:dLbls>
          <c:showLegendKey val="0"/>
          <c:showVal val="0"/>
          <c:showCatName val="0"/>
          <c:showSerName val="0"/>
          <c:showPercent val="0"/>
          <c:showBubbleSize val="0"/>
        </c:dLbls>
        <c:axId val="2133081432"/>
        <c:axId val="2133088200"/>
      </c:scatterChart>
      <c:valAx>
        <c:axId val="2133081432"/>
        <c:scaling>
          <c:orientation val="minMax"/>
          <c:max val="42510.0"/>
          <c:min val="42487.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d\-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088200"/>
        <c:crosses val="autoZero"/>
        <c:crossBetween val="midCat"/>
      </c:valAx>
      <c:valAx>
        <c:axId val="2133088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degree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08143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Graph Density</a:t>
            </a:r>
          </a:p>
        </c:rich>
      </c:tx>
      <c:layout/>
      <c:overlay val="0"/>
      <c:spPr>
        <a:noFill/>
        <a:ln>
          <a:noFill/>
        </a:ln>
        <a:effectLst/>
      </c:spPr>
    </c:title>
    <c:autoTitleDeleted val="0"/>
    <c:plotArea>
      <c:layout/>
      <c:scatterChart>
        <c:scatterStyle val="smoothMarker"/>
        <c:varyColors val="0"/>
        <c:ser>
          <c:idx val="4"/>
          <c:order val="0"/>
          <c:tx>
            <c:strRef>
              <c:f>density2!$F$1</c:f>
              <c:strCache>
                <c:ptCount val="1"/>
                <c:pt idx="0">
                  <c:v>data_NoAdblocker</c:v>
                </c:pt>
              </c:strCache>
            </c:strRef>
          </c:tx>
          <c:spPr>
            <a:ln w="12700" cap="rnd">
              <a:solidFill>
                <a:srgbClr val="00B050"/>
              </a:solidFill>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density2!$F$2:$F$29</c:f>
              <c:numCache>
                <c:formatCode>General</c:formatCode>
                <c:ptCount val="28"/>
                <c:pt idx="0">
                  <c:v>0.00280219489217327</c:v>
                </c:pt>
                <c:pt idx="1">
                  <c:v>0.00274474222060176</c:v>
                </c:pt>
                <c:pt idx="2">
                  <c:v>0.00274200414453926</c:v>
                </c:pt>
                <c:pt idx="3">
                  <c:v>0.00274703863992965</c:v>
                </c:pt>
                <c:pt idx="4">
                  <c:v>0.00274706187917345</c:v>
                </c:pt>
                <c:pt idx="5">
                  <c:v>0.00273334623354655</c:v>
                </c:pt>
                <c:pt idx="6">
                  <c:v>0.00272190785985193</c:v>
                </c:pt>
                <c:pt idx="7">
                  <c:v>0.00275594419786963</c:v>
                </c:pt>
                <c:pt idx="8">
                  <c:v>0.00287543363627136</c:v>
                </c:pt>
                <c:pt idx="9">
                  <c:v>0.00276332749782092</c:v>
                </c:pt>
                <c:pt idx="10">
                  <c:v>0.00277247348208145</c:v>
                </c:pt>
                <c:pt idx="11">
                  <c:v>0.00277495578883997</c:v>
                </c:pt>
                <c:pt idx="12">
                  <c:v>0.00278511683323232</c:v>
                </c:pt>
                <c:pt idx="13">
                  <c:v>0.00277880918168797</c:v>
                </c:pt>
                <c:pt idx="14">
                  <c:v>0.00274514430049476</c:v>
                </c:pt>
                <c:pt idx="15">
                  <c:v>0.00282572728173408</c:v>
                </c:pt>
                <c:pt idx="16">
                  <c:v>0.00278588736804293</c:v>
                </c:pt>
                <c:pt idx="17">
                  <c:v>0.00278454074336806</c:v>
                </c:pt>
                <c:pt idx="18">
                  <c:v>0.00286308165995008</c:v>
                </c:pt>
                <c:pt idx="19">
                  <c:v>0.00274512731810816</c:v>
                </c:pt>
                <c:pt idx="20">
                  <c:v>0.00277303853215435</c:v>
                </c:pt>
                <c:pt idx="21">
                  <c:v>0.00270956699854624</c:v>
                </c:pt>
                <c:pt idx="22">
                  <c:v>0.00265639793777873</c:v>
                </c:pt>
                <c:pt idx="23">
                  <c:v>0.00280809070345612</c:v>
                </c:pt>
                <c:pt idx="24">
                  <c:v>0.00295750390008419</c:v>
                </c:pt>
                <c:pt idx="25">
                  <c:v>0.00315536470475804</c:v>
                </c:pt>
                <c:pt idx="26">
                  <c:v>0.00308826900399186</c:v>
                </c:pt>
                <c:pt idx="27">
                  <c:v>0.00315223107864812</c:v>
                </c:pt>
              </c:numCache>
            </c:numRef>
          </c:yVal>
          <c:smooth val="1"/>
        </c:ser>
        <c:ser>
          <c:idx val="5"/>
          <c:order val="1"/>
          <c:tx>
            <c:strRef>
              <c:f>density2!$G$1</c:f>
              <c:strCache>
                <c:ptCount val="1"/>
                <c:pt idx="0">
                  <c:v>data_NoAdblocker_DNT</c:v>
                </c:pt>
              </c:strCache>
            </c:strRef>
          </c:tx>
          <c:spPr>
            <a:ln w="31750" cap="rnd">
              <a:solidFill>
                <a:srgbClr val="00B050"/>
              </a:solidFill>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density2!$G$2:$G$29</c:f>
              <c:numCache>
                <c:formatCode>General</c:formatCode>
                <c:ptCount val="28"/>
                <c:pt idx="0">
                  <c:v>0.00273919470834219</c:v>
                </c:pt>
                <c:pt idx="1">
                  <c:v>0.00266391687672007</c:v>
                </c:pt>
                <c:pt idx="2">
                  <c:v>0.00263955574005467</c:v>
                </c:pt>
                <c:pt idx="3">
                  <c:v>0.00270499066702531</c:v>
                </c:pt>
                <c:pt idx="4">
                  <c:v>0.00267799695503108</c:v>
                </c:pt>
                <c:pt idx="5">
                  <c:v>0.00265514063076282</c:v>
                </c:pt>
                <c:pt idx="6">
                  <c:v>0.00268043063092331</c:v>
                </c:pt>
                <c:pt idx="7">
                  <c:v>0.00272804275804613</c:v>
                </c:pt>
                <c:pt idx="8">
                  <c:v>0.00275150413004323</c:v>
                </c:pt>
                <c:pt idx="9">
                  <c:v>0.00271896392918816</c:v>
                </c:pt>
                <c:pt idx="10">
                  <c:v>0.0027441640403846</c:v>
                </c:pt>
                <c:pt idx="11">
                  <c:v>0.00275378714842507</c:v>
                </c:pt>
                <c:pt idx="12">
                  <c:v>0.0026916041380536</c:v>
                </c:pt>
                <c:pt idx="13">
                  <c:v>0.00268033991438247</c:v>
                </c:pt>
                <c:pt idx="14">
                  <c:v>0.00267456866882541</c:v>
                </c:pt>
                <c:pt idx="15">
                  <c:v>0.00274418993420301</c:v>
                </c:pt>
                <c:pt idx="16">
                  <c:v>0.00272279288010823</c:v>
                </c:pt>
                <c:pt idx="17">
                  <c:v>0.00272173596015865</c:v>
                </c:pt>
                <c:pt idx="18">
                  <c:v>0.00284207133691355</c:v>
                </c:pt>
                <c:pt idx="19">
                  <c:v>0.00267588643463737</c:v>
                </c:pt>
                <c:pt idx="20">
                  <c:v>0.00264177551411594</c:v>
                </c:pt>
                <c:pt idx="21">
                  <c:v>0.00264090388646827</c:v>
                </c:pt>
                <c:pt idx="22">
                  <c:v>0.00261845966850382</c:v>
                </c:pt>
                <c:pt idx="23">
                  <c:v>0.00269395893950801</c:v>
                </c:pt>
                <c:pt idx="24">
                  <c:v>0.00316203820523755</c:v>
                </c:pt>
                <c:pt idx="25">
                  <c:v>0.00279369293395658</c:v>
                </c:pt>
                <c:pt idx="26">
                  <c:v>0.00313493060872988</c:v>
                </c:pt>
                <c:pt idx="27">
                  <c:v>0.00361604888315909</c:v>
                </c:pt>
              </c:numCache>
            </c:numRef>
          </c:yVal>
          <c:smooth val="1"/>
        </c:ser>
        <c:ser>
          <c:idx val="0"/>
          <c:order val="2"/>
          <c:tx>
            <c:strRef>
              <c:f>density2!$B$1</c:f>
              <c:strCache>
                <c:ptCount val="1"/>
                <c:pt idx="0">
                  <c:v>data_Ghostery_Default</c:v>
                </c:pt>
              </c:strCache>
            </c:strRef>
          </c:tx>
          <c:spPr>
            <a:ln w="12700" cap="rnd">
              <a:solidFill>
                <a:srgbClr val="FF0000"/>
              </a:solidFill>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density2!$B$2:$B$29</c:f>
              <c:numCache>
                <c:formatCode>General</c:formatCode>
                <c:ptCount val="28"/>
                <c:pt idx="0">
                  <c:v>0.00276797793933363</c:v>
                </c:pt>
                <c:pt idx="1">
                  <c:v>0.00277339925422364</c:v>
                </c:pt>
                <c:pt idx="2">
                  <c:v>0.00272712488102805</c:v>
                </c:pt>
                <c:pt idx="3">
                  <c:v>0.0027808461174816</c:v>
                </c:pt>
                <c:pt idx="4">
                  <c:v>0.00275293050932541</c:v>
                </c:pt>
                <c:pt idx="5">
                  <c:v>0.00276692573901696</c:v>
                </c:pt>
                <c:pt idx="6">
                  <c:v>0.00268668232029408</c:v>
                </c:pt>
                <c:pt idx="7">
                  <c:v>0.00277483022071307</c:v>
                </c:pt>
                <c:pt idx="8">
                  <c:v>0.00276613322725743</c:v>
                </c:pt>
                <c:pt idx="9">
                  <c:v>0.00297674245831327</c:v>
                </c:pt>
                <c:pt idx="10">
                  <c:v>0.00280307627293118</c:v>
                </c:pt>
                <c:pt idx="11">
                  <c:v>0.00278843719715446</c:v>
                </c:pt>
                <c:pt idx="12">
                  <c:v>0.00275716146054233</c:v>
                </c:pt>
                <c:pt idx="13">
                  <c:v>0.00278050952664302</c:v>
                </c:pt>
                <c:pt idx="14">
                  <c:v>0.00276107972173023</c:v>
                </c:pt>
                <c:pt idx="15">
                  <c:v>0.0029251407440225</c:v>
                </c:pt>
                <c:pt idx="16">
                  <c:v>0.00303417043819791</c:v>
                </c:pt>
                <c:pt idx="17">
                  <c:v>0.0029953024395202</c:v>
                </c:pt>
                <c:pt idx="18">
                  <c:v>0.00309283517753581</c:v>
                </c:pt>
                <c:pt idx="19">
                  <c:v>0.00290393955529738</c:v>
                </c:pt>
                <c:pt idx="20">
                  <c:v>0.00292218595599454</c:v>
                </c:pt>
                <c:pt idx="21">
                  <c:v>0.00294412910906518</c:v>
                </c:pt>
                <c:pt idx="22">
                  <c:v>0.00273722561666628</c:v>
                </c:pt>
                <c:pt idx="23">
                  <c:v>0.00297146075666572</c:v>
                </c:pt>
                <c:pt idx="24">
                  <c:v>0.00323606095135093</c:v>
                </c:pt>
                <c:pt idx="25">
                  <c:v>0.00327797870714686</c:v>
                </c:pt>
                <c:pt idx="26">
                  <c:v>0.0031671484155405</c:v>
                </c:pt>
                <c:pt idx="27">
                  <c:v>0.00323857414646381</c:v>
                </c:pt>
              </c:numCache>
            </c:numRef>
          </c:yVal>
          <c:smooth val="1"/>
        </c:ser>
        <c:ser>
          <c:idx val="10"/>
          <c:order val="3"/>
          <c:tx>
            <c:strRef>
              <c:f>density2!$L$1</c:f>
              <c:strCache>
                <c:ptCount val="1"/>
                <c:pt idx="0">
                  <c:v>data_NoAdblocker_MUA</c:v>
                </c:pt>
              </c:strCache>
            </c:strRef>
          </c:tx>
          <c:spPr>
            <a:ln w="12700" cap="rnd">
              <a:solidFill>
                <a:srgbClr val="00B050"/>
              </a:solidFill>
              <a:prstDash val="sysDash"/>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density2!$L$2:$L$29</c:f>
              <c:numCache>
                <c:formatCode>General</c:formatCode>
                <c:ptCount val="28"/>
                <c:pt idx="0">
                  <c:v>0.00271932610185355</c:v>
                </c:pt>
                <c:pt idx="1">
                  <c:v>0.00273889560118043</c:v>
                </c:pt>
                <c:pt idx="2">
                  <c:v>0.00273802983929334</c:v>
                </c:pt>
                <c:pt idx="3">
                  <c:v>0.0027356668638907</c:v>
                </c:pt>
                <c:pt idx="4">
                  <c:v>0.00272498098088722</c:v>
                </c:pt>
                <c:pt idx="5">
                  <c:v>0.00275365547764658</c:v>
                </c:pt>
                <c:pt idx="6">
                  <c:v>0.00270394331650046</c:v>
                </c:pt>
                <c:pt idx="7">
                  <c:v>0.00278654086089601</c:v>
                </c:pt>
                <c:pt idx="8">
                  <c:v>0.00275820350730065</c:v>
                </c:pt>
                <c:pt idx="9">
                  <c:v>0.00270739586891253</c:v>
                </c:pt>
                <c:pt idx="10">
                  <c:v>0.00278795427901524</c:v>
                </c:pt>
                <c:pt idx="11">
                  <c:v>0.00274915643585143</c:v>
                </c:pt>
                <c:pt idx="12">
                  <c:v>0.0026918190236234</c:v>
                </c:pt>
                <c:pt idx="13">
                  <c:v>0.00272381606124626</c:v>
                </c:pt>
                <c:pt idx="14">
                  <c:v>0.00274800158299489</c:v>
                </c:pt>
                <c:pt idx="15">
                  <c:v>0.0027536200915974</c:v>
                </c:pt>
                <c:pt idx="16">
                  <c:v>0.00277500639659581</c:v>
                </c:pt>
                <c:pt idx="17">
                  <c:v>0.00283054408104378</c:v>
                </c:pt>
                <c:pt idx="18">
                  <c:v>0.00286923510140084</c:v>
                </c:pt>
                <c:pt idx="19">
                  <c:v>0.00275264198407716</c:v>
                </c:pt>
                <c:pt idx="20">
                  <c:v>0.00299758573796926</c:v>
                </c:pt>
                <c:pt idx="21">
                  <c:v>0.00281251972551106</c:v>
                </c:pt>
                <c:pt idx="22">
                  <c:v>0.00270375910522251</c:v>
                </c:pt>
                <c:pt idx="23">
                  <c:v>0.00293247828658593</c:v>
                </c:pt>
                <c:pt idx="24">
                  <c:v>0.00331595952289051</c:v>
                </c:pt>
                <c:pt idx="25">
                  <c:v>0.00320105532508891</c:v>
                </c:pt>
                <c:pt idx="26">
                  <c:v>0.00330217435480593</c:v>
                </c:pt>
                <c:pt idx="27">
                  <c:v>0.00326636469335616</c:v>
                </c:pt>
              </c:numCache>
            </c:numRef>
          </c:yVal>
          <c:smooth val="1"/>
        </c:ser>
        <c:ser>
          <c:idx val="11"/>
          <c:order val="4"/>
          <c:tx>
            <c:strRef>
              <c:f>density2!$M$1</c:f>
              <c:strCache>
                <c:ptCount val="1"/>
                <c:pt idx="0">
                  <c:v>data_NoAdblocker_DNT_MUA</c:v>
                </c:pt>
              </c:strCache>
            </c:strRef>
          </c:tx>
          <c:spPr>
            <a:ln w="31750" cap="rnd">
              <a:solidFill>
                <a:srgbClr val="00B050"/>
              </a:solidFill>
              <a:prstDash val="sysDash"/>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density2!$M$2:$M$29</c:f>
              <c:numCache>
                <c:formatCode>General</c:formatCode>
                <c:ptCount val="28"/>
                <c:pt idx="0">
                  <c:v>0.00256316387849433</c:v>
                </c:pt>
                <c:pt idx="1">
                  <c:v>0.00266030624047128</c:v>
                </c:pt>
                <c:pt idx="2">
                  <c:v>0.00263736623646059</c:v>
                </c:pt>
                <c:pt idx="3">
                  <c:v>0.00261255627109286</c:v>
                </c:pt>
                <c:pt idx="4">
                  <c:v>0.00266016119223537</c:v>
                </c:pt>
                <c:pt idx="5">
                  <c:v>0.00264282568730384</c:v>
                </c:pt>
                <c:pt idx="6">
                  <c:v>0.00259870858473589</c:v>
                </c:pt>
                <c:pt idx="7">
                  <c:v>0.00257225309754807</c:v>
                </c:pt>
                <c:pt idx="8">
                  <c:v>0.0026441424691632</c:v>
                </c:pt>
                <c:pt idx="9">
                  <c:v>0.00262932376062556</c:v>
                </c:pt>
                <c:pt idx="10">
                  <c:v>0.00266268472073221</c:v>
                </c:pt>
                <c:pt idx="11">
                  <c:v>0.00262101995087132</c:v>
                </c:pt>
                <c:pt idx="12">
                  <c:v>0.0026212301603821</c:v>
                </c:pt>
                <c:pt idx="13">
                  <c:v>0.00262382668837941</c:v>
                </c:pt>
                <c:pt idx="14">
                  <c:v>0.00263228298969306</c:v>
                </c:pt>
                <c:pt idx="15">
                  <c:v>0.00267420376191817</c:v>
                </c:pt>
                <c:pt idx="16">
                  <c:v>0.00260346469330033</c:v>
                </c:pt>
                <c:pt idx="17">
                  <c:v>0.00265049972213664</c:v>
                </c:pt>
                <c:pt idx="18">
                  <c:v>0.00277280719980896</c:v>
                </c:pt>
                <c:pt idx="19">
                  <c:v>0.00261952968063447</c:v>
                </c:pt>
                <c:pt idx="20">
                  <c:v>0.00260271330142763</c:v>
                </c:pt>
                <c:pt idx="21">
                  <c:v>0.00257520916157361</c:v>
                </c:pt>
                <c:pt idx="22">
                  <c:v>0.00273932382591219</c:v>
                </c:pt>
                <c:pt idx="23">
                  <c:v>0.00265196421514714</c:v>
                </c:pt>
                <c:pt idx="24">
                  <c:v>0.00274311640055106</c:v>
                </c:pt>
                <c:pt idx="25">
                  <c:v>0.00288270736992106</c:v>
                </c:pt>
                <c:pt idx="26">
                  <c:v>0.00311940572705262</c:v>
                </c:pt>
                <c:pt idx="27">
                  <c:v>0.00285613977117839</c:v>
                </c:pt>
              </c:numCache>
            </c:numRef>
          </c:yVal>
          <c:smooth val="1"/>
        </c:ser>
        <c:ser>
          <c:idx val="6"/>
          <c:order val="5"/>
          <c:tx>
            <c:strRef>
              <c:f>density2!$H$1</c:f>
              <c:strCache>
                <c:ptCount val="1"/>
                <c:pt idx="0">
                  <c:v>data_Ghostery_Default_MUA</c:v>
                </c:pt>
              </c:strCache>
            </c:strRef>
          </c:tx>
          <c:spPr>
            <a:ln w="12700" cap="rnd">
              <a:solidFill>
                <a:srgbClr val="FF0000"/>
              </a:solidFill>
              <a:prstDash val="sysDash"/>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density2!$H$2:$H$29</c:f>
              <c:numCache>
                <c:formatCode>General</c:formatCode>
                <c:ptCount val="28"/>
                <c:pt idx="0">
                  <c:v>0.0027187250301941</c:v>
                </c:pt>
                <c:pt idx="1">
                  <c:v>0.00276094714121251</c:v>
                </c:pt>
                <c:pt idx="2">
                  <c:v>0.00273649333491776</c:v>
                </c:pt>
                <c:pt idx="3">
                  <c:v>0.00268820777287469</c:v>
                </c:pt>
                <c:pt idx="4">
                  <c:v>0.00276252595065963</c:v>
                </c:pt>
                <c:pt idx="5">
                  <c:v>0.00271482842318069</c:v>
                </c:pt>
                <c:pt idx="6">
                  <c:v>0.00267843696383758</c:v>
                </c:pt>
                <c:pt idx="7">
                  <c:v>0.00272994754498696</c:v>
                </c:pt>
                <c:pt idx="8">
                  <c:v>0.00269008216897767</c:v>
                </c:pt>
                <c:pt idx="9">
                  <c:v>0.00272386589915591</c:v>
                </c:pt>
                <c:pt idx="10">
                  <c:v>0.00270720933976063</c:v>
                </c:pt>
                <c:pt idx="11">
                  <c:v>0.00275042170720437</c:v>
                </c:pt>
                <c:pt idx="12">
                  <c:v>0.00272227418975518</c:v>
                </c:pt>
                <c:pt idx="13">
                  <c:v>0.00272856566239582</c:v>
                </c:pt>
                <c:pt idx="14">
                  <c:v>0.00273216787869494</c:v>
                </c:pt>
                <c:pt idx="15">
                  <c:v>0.00273801795412233</c:v>
                </c:pt>
                <c:pt idx="16">
                  <c:v>0.00273213948661899</c:v>
                </c:pt>
                <c:pt idx="17">
                  <c:v>0.0027349178882503</c:v>
                </c:pt>
                <c:pt idx="18">
                  <c:v>0.00274416903462591</c:v>
                </c:pt>
                <c:pt idx="19">
                  <c:v>0.00270675369169621</c:v>
                </c:pt>
                <c:pt idx="20">
                  <c:v>0.00270366684816282</c:v>
                </c:pt>
                <c:pt idx="21">
                  <c:v>0.00263572114203828</c:v>
                </c:pt>
                <c:pt idx="22">
                  <c:v>0.00267789196038177</c:v>
                </c:pt>
                <c:pt idx="23">
                  <c:v>0.00282081754519504</c:v>
                </c:pt>
                <c:pt idx="24">
                  <c:v>0.00301289999782462</c:v>
                </c:pt>
                <c:pt idx="25">
                  <c:v>0.0030243002463732</c:v>
                </c:pt>
                <c:pt idx="26">
                  <c:v>0.00316242444127557</c:v>
                </c:pt>
                <c:pt idx="27">
                  <c:v>0.0030940694180794</c:v>
                </c:pt>
              </c:numCache>
            </c:numRef>
          </c:yVal>
          <c:smooth val="1"/>
        </c:ser>
        <c:ser>
          <c:idx val="1"/>
          <c:order val="6"/>
          <c:tx>
            <c:strRef>
              <c:f>density2!$C$1</c:f>
              <c:strCache>
                <c:ptCount val="1"/>
                <c:pt idx="0">
                  <c:v>data_Adblockplus_Default</c:v>
                </c:pt>
              </c:strCache>
            </c:strRef>
          </c:tx>
          <c:spPr>
            <a:ln w="12700" cap="rnd">
              <a:solidFill>
                <a:srgbClr val="0070C0"/>
              </a:solidFill>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density2!$C$2:$C$29</c:f>
              <c:numCache>
                <c:formatCode>General</c:formatCode>
                <c:ptCount val="28"/>
                <c:pt idx="0">
                  <c:v>0.00250754055596315</c:v>
                </c:pt>
                <c:pt idx="1">
                  <c:v>0.00248553878310184</c:v>
                </c:pt>
                <c:pt idx="2">
                  <c:v>0.00243674871986555</c:v>
                </c:pt>
                <c:pt idx="3">
                  <c:v>0.00245372500339991</c:v>
                </c:pt>
                <c:pt idx="4">
                  <c:v>0.00249723519077826</c:v>
                </c:pt>
                <c:pt idx="5">
                  <c:v>0.00245862884160757</c:v>
                </c:pt>
                <c:pt idx="6">
                  <c:v>0.00244611940782715</c:v>
                </c:pt>
                <c:pt idx="7">
                  <c:v>0.00246436065096673</c:v>
                </c:pt>
                <c:pt idx="8">
                  <c:v>0.0025018732020646</c:v>
                </c:pt>
                <c:pt idx="9">
                  <c:v>0.00256153352107109</c:v>
                </c:pt>
                <c:pt idx="10">
                  <c:v>0.00248989429885097</c:v>
                </c:pt>
                <c:pt idx="11">
                  <c:v>0.00248483059748783</c:v>
                </c:pt>
                <c:pt idx="12">
                  <c:v>0.00249381280963264</c:v>
                </c:pt>
                <c:pt idx="13">
                  <c:v>0.00248809667364605</c:v>
                </c:pt>
                <c:pt idx="14">
                  <c:v>0.00249216227496167</c:v>
                </c:pt>
                <c:pt idx="15">
                  <c:v>0.00250731238386645</c:v>
                </c:pt>
                <c:pt idx="16">
                  <c:v>0.00251824909142193</c:v>
                </c:pt>
                <c:pt idx="17">
                  <c:v>0.00250558554301645</c:v>
                </c:pt>
                <c:pt idx="18">
                  <c:v>0.00257594103115002</c:v>
                </c:pt>
                <c:pt idx="19">
                  <c:v>0.00247164784339616</c:v>
                </c:pt>
                <c:pt idx="20">
                  <c:v>0.00248216596556112</c:v>
                </c:pt>
                <c:pt idx="21">
                  <c:v>0.00256538755718358</c:v>
                </c:pt>
                <c:pt idx="22">
                  <c:v>0.00247663114936665</c:v>
                </c:pt>
                <c:pt idx="23">
                  <c:v>0.00258173253135535</c:v>
                </c:pt>
                <c:pt idx="24">
                  <c:v>0.00279742513016801</c:v>
                </c:pt>
                <c:pt idx="25">
                  <c:v>0.00297224224945926</c:v>
                </c:pt>
                <c:pt idx="26">
                  <c:v>0.0031656495382666</c:v>
                </c:pt>
                <c:pt idx="27">
                  <c:v>0.0030778009593609</c:v>
                </c:pt>
              </c:numCache>
            </c:numRef>
          </c:yVal>
          <c:smooth val="1"/>
        </c:ser>
        <c:ser>
          <c:idx val="9"/>
          <c:order val="7"/>
          <c:tx>
            <c:strRef>
              <c:f>density2!$K$1</c:f>
              <c:strCache>
                <c:ptCount val="1"/>
                <c:pt idx="0">
                  <c:v>data_Adblockplus_MaxProtection_MUA</c:v>
                </c:pt>
              </c:strCache>
            </c:strRef>
          </c:tx>
          <c:spPr>
            <a:ln w="12700" cap="rnd">
              <a:solidFill>
                <a:srgbClr val="0070C0"/>
              </a:solidFill>
              <a:prstDash val="sysDash"/>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density2!$K$2:$K$29</c:f>
              <c:numCache>
                <c:formatCode>General</c:formatCode>
                <c:ptCount val="28"/>
                <c:pt idx="0">
                  <c:v>0.00252363950382278</c:v>
                </c:pt>
                <c:pt idx="1">
                  <c:v>0.00255602786031118</c:v>
                </c:pt>
                <c:pt idx="2">
                  <c:v>0.00252214465079058</c:v>
                </c:pt>
                <c:pt idx="3">
                  <c:v>0.00254172667965771</c:v>
                </c:pt>
                <c:pt idx="4">
                  <c:v>0.0025402271358939</c:v>
                </c:pt>
                <c:pt idx="5">
                  <c:v>0.00252823703642935</c:v>
                </c:pt>
                <c:pt idx="6">
                  <c:v>0.00250876420909562</c:v>
                </c:pt>
                <c:pt idx="7">
                  <c:v>0.00246692387251588</c:v>
                </c:pt>
                <c:pt idx="8">
                  <c:v>0.00252205948269606</c:v>
                </c:pt>
                <c:pt idx="9">
                  <c:v>0.00252615124213079</c:v>
                </c:pt>
                <c:pt idx="10">
                  <c:v>0.00252552318054301</c:v>
                </c:pt>
                <c:pt idx="11">
                  <c:v>0.00252155172413793</c:v>
                </c:pt>
                <c:pt idx="12">
                  <c:v>0.00253014815223486</c:v>
                </c:pt>
                <c:pt idx="13">
                  <c:v>0.00252065694351551</c:v>
                </c:pt>
                <c:pt idx="14">
                  <c:v>0.00253240296329458</c:v>
                </c:pt>
                <c:pt idx="15">
                  <c:v>0.00254190744083687</c:v>
                </c:pt>
                <c:pt idx="16">
                  <c:v>0.00257236544549977</c:v>
                </c:pt>
                <c:pt idx="17">
                  <c:v>0.002595261358085</c:v>
                </c:pt>
                <c:pt idx="18">
                  <c:v>0.00278331476892021</c:v>
                </c:pt>
                <c:pt idx="19">
                  <c:v>0.00259338123597466</c:v>
                </c:pt>
                <c:pt idx="20">
                  <c:v>0.002510825754312</c:v>
                </c:pt>
                <c:pt idx="21">
                  <c:v>0.00257151290904972</c:v>
                </c:pt>
                <c:pt idx="22">
                  <c:v>0.00248826817033247</c:v>
                </c:pt>
                <c:pt idx="23">
                  <c:v>0.00263393243516141</c:v>
                </c:pt>
                <c:pt idx="24">
                  <c:v>0.00286424318916724</c:v>
                </c:pt>
                <c:pt idx="25">
                  <c:v>0.00352407338874497</c:v>
                </c:pt>
                <c:pt idx="26">
                  <c:v>0.00357838130683118</c:v>
                </c:pt>
                <c:pt idx="27">
                  <c:v>0.00337706680714845</c:v>
                </c:pt>
              </c:numCache>
            </c:numRef>
          </c:yVal>
          <c:smooth val="1"/>
        </c:ser>
        <c:ser>
          <c:idx val="3"/>
          <c:order val="8"/>
          <c:tx>
            <c:strRef>
              <c:f>density2!$E$1</c:f>
              <c:strCache>
                <c:ptCount val="1"/>
                <c:pt idx="0">
                  <c:v>data_Adblockplus_MaxProtection</c:v>
                </c:pt>
              </c:strCache>
            </c:strRef>
          </c:tx>
          <c:spPr>
            <a:ln w="31750" cap="rnd">
              <a:solidFill>
                <a:srgbClr val="0070C0"/>
              </a:solidFill>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density2!$E$2:$E$30</c:f>
              <c:numCache>
                <c:formatCode>General</c:formatCode>
                <c:ptCount val="29"/>
                <c:pt idx="0">
                  <c:v>0.00188469945038194</c:v>
                </c:pt>
                <c:pt idx="1">
                  <c:v>0.00192923237106823</c:v>
                </c:pt>
                <c:pt idx="2">
                  <c:v>0.00187656836226644</c:v>
                </c:pt>
                <c:pt idx="3">
                  <c:v>0.00188834048271228</c:v>
                </c:pt>
                <c:pt idx="4">
                  <c:v>0.00186112094734055</c:v>
                </c:pt>
                <c:pt idx="5">
                  <c:v>0.00193124758594052</c:v>
                </c:pt>
                <c:pt idx="6">
                  <c:v>0.00187005330704667</c:v>
                </c:pt>
                <c:pt idx="7">
                  <c:v>0.00191241028982248</c:v>
                </c:pt>
                <c:pt idx="8">
                  <c:v>0.00188213299985473</c:v>
                </c:pt>
                <c:pt idx="9">
                  <c:v>0.00194987698125573</c:v>
                </c:pt>
                <c:pt idx="10">
                  <c:v>0.00188361468174075</c:v>
                </c:pt>
                <c:pt idx="11">
                  <c:v>0.00187919174521397</c:v>
                </c:pt>
                <c:pt idx="12">
                  <c:v>0.00186907496596652</c:v>
                </c:pt>
                <c:pt idx="13">
                  <c:v>0.00186864655423981</c:v>
                </c:pt>
                <c:pt idx="14">
                  <c:v>0.00186824939115087</c:v>
                </c:pt>
                <c:pt idx="15">
                  <c:v>0.00188749748493355</c:v>
                </c:pt>
                <c:pt idx="16">
                  <c:v>0.00187388146120644</c:v>
                </c:pt>
                <c:pt idx="17">
                  <c:v>0.00185471117224858</c:v>
                </c:pt>
                <c:pt idx="18">
                  <c:v>0.00192413021217822</c:v>
                </c:pt>
                <c:pt idx="19">
                  <c:v>0.00183348536109899</c:v>
                </c:pt>
                <c:pt idx="20">
                  <c:v>0.00186384314258683</c:v>
                </c:pt>
                <c:pt idx="21">
                  <c:v>0.00184353745303332</c:v>
                </c:pt>
                <c:pt idx="22">
                  <c:v>0.00186294208935718</c:v>
                </c:pt>
                <c:pt idx="23">
                  <c:v>0.00188915954367278</c:v>
                </c:pt>
                <c:pt idx="24">
                  <c:v>0.00252844868471205</c:v>
                </c:pt>
                <c:pt idx="25">
                  <c:v>0.00236067982236469</c:v>
                </c:pt>
                <c:pt idx="26">
                  <c:v>0.00243371627508486</c:v>
                </c:pt>
                <c:pt idx="27">
                  <c:v>0.00309138214638724</c:v>
                </c:pt>
              </c:numCache>
            </c:numRef>
          </c:yVal>
          <c:smooth val="1"/>
        </c:ser>
        <c:ser>
          <c:idx val="7"/>
          <c:order val="9"/>
          <c:tx>
            <c:strRef>
              <c:f>density2!$I$1</c:f>
              <c:strCache>
                <c:ptCount val="1"/>
                <c:pt idx="0">
                  <c:v>data_Adblockplus_Default_MUA</c:v>
                </c:pt>
              </c:strCache>
            </c:strRef>
          </c:tx>
          <c:spPr>
            <a:ln w="31750" cap="rnd">
              <a:solidFill>
                <a:srgbClr val="0070C0"/>
              </a:solidFill>
              <a:prstDash val="sysDash"/>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density2!$I$2:$I$29</c:f>
              <c:numCache>
                <c:formatCode>General</c:formatCode>
                <c:ptCount val="28"/>
                <c:pt idx="0">
                  <c:v>0.00190493821590752</c:v>
                </c:pt>
                <c:pt idx="1">
                  <c:v>0.00192335678858415</c:v>
                </c:pt>
                <c:pt idx="2">
                  <c:v>0.00189676351760902</c:v>
                </c:pt>
                <c:pt idx="3">
                  <c:v>0.00193765437356273</c:v>
                </c:pt>
                <c:pt idx="4">
                  <c:v>0.00190735971041819</c:v>
                </c:pt>
                <c:pt idx="5">
                  <c:v>0.00191199460503326</c:v>
                </c:pt>
                <c:pt idx="6">
                  <c:v>0.00190065519145774</c:v>
                </c:pt>
                <c:pt idx="7">
                  <c:v>0.00188121995169841</c:v>
                </c:pt>
                <c:pt idx="8">
                  <c:v>0.0019119258864662</c:v>
                </c:pt>
                <c:pt idx="9">
                  <c:v>0.00187061037187822</c:v>
                </c:pt>
                <c:pt idx="10">
                  <c:v>0.00188489589012043</c:v>
                </c:pt>
                <c:pt idx="11">
                  <c:v>0.00186327752055765</c:v>
                </c:pt>
                <c:pt idx="12">
                  <c:v>0.00192120943746553</c:v>
                </c:pt>
                <c:pt idx="13">
                  <c:v>0.00190216671397483</c:v>
                </c:pt>
                <c:pt idx="14">
                  <c:v>0.00187753360358438</c:v>
                </c:pt>
                <c:pt idx="15">
                  <c:v>0.00192919375452764</c:v>
                </c:pt>
                <c:pt idx="16">
                  <c:v>0.00189378046208243</c:v>
                </c:pt>
                <c:pt idx="17">
                  <c:v>0.00187571528366106</c:v>
                </c:pt>
                <c:pt idx="18">
                  <c:v>0.00199510784967756</c:v>
                </c:pt>
                <c:pt idx="19">
                  <c:v>0.00189319784258914</c:v>
                </c:pt>
                <c:pt idx="20">
                  <c:v>0.0018814908991059</c:v>
                </c:pt>
                <c:pt idx="21">
                  <c:v>0.00188778503169647</c:v>
                </c:pt>
                <c:pt idx="22">
                  <c:v>0.00185261843032165</c:v>
                </c:pt>
                <c:pt idx="23">
                  <c:v>0.00193562800470008</c:v>
                </c:pt>
                <c:pt idx="24">
                  <c:v>0.00208240280300549</c:v>
                </c:pt>
                <c:pt idx="25">
                  <c:v>0.00233444033242036</c:v>
                </c:pt>
                <c:pt idx="26">
                  <c:v>0.00265976230958324</c:v>
                </c:pt>
                <c:pt idx="27">
                  <c:v>0.00283096078247219</c:v>
                </c:pt>
              </c:numCache>
            </c:numRef>
          </c:yVal>
          <c:smooth val="1"/>
        </c:ser>
        <c:ser>
          <c:idx val="8"/>
          <c:order val="10"/>
          <c:tx>
            <c:strRef>
              <c:f>density2!$J$1</c:f>
              <c:strCache>
                <c:ptCount val="1"/>
                <c:pt idx="0">
                  <c:v>data_Ghostery_MaxProtection_MUA</c:v>
                </c:pt>
              </c:strCache>
            </c:strRef>
          </c:tx>
          <c:spPr>
            <a:ln w="31750" cap="rnd">
              <a:solidFill>
                <a:srgbClr val="FF0000"/>
              </a:solidFill>
              <a:prstDash val="sysDash"/>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density2!$J$2:$J$29</c:f>
              <c:numCache>
                <c:formatCode>General</c:formatCode>
                <c:ptCount val="28"/>
                <c:pt idx="0">
                  <c:v>0.00141839199060885</c:v>
                </c:pt>
                <c:pt idx="1">
                  <c:v>0.00143589416320419</c:v>
                </c:pt>
                <c:pt idx="2">
                  <c:v>0.00143841108807304</c:v>
                </c:pt>
                <c:pt idx="3">
                  <c:v>0.00141413914560243</c:v>
                </c:pt>
                <c:pt idx="4">
                  <c:v>0.00143438264985226</c:v>
                </c:pt>
                <c:pt idx="5">
                  <c:v>0.00141180492923291</c:v>
                </c:pt>
                <c:pt idx="6">
                  <c:v>0.0014336032100734</c:v>
                </c:pt>
                <c:pt idx="7">
                  <c:v>0.00140428477934384</c:v>
                </c:pt>
                <c:pt idx="8">
                  <c:v>0.00143428308140485</c:v>
                </c:pt>
                <c:pt idx="9">
                  <c:v>0.00141892409050498</c:v>
                </c:pt>
                <c:pt idx="10">
                  <c:v>0.00141570705080491</c:v>
                </c:pt>
                <c:pt idx="11">
                  <c:v>0.00142059689941194</c:v>
                </c:pt>
                <c:pt idx="12">
                  <c:v>0.00140859115032482</c:v>
                </c:pt>
                <c:pt idx="13">
                  <c:v>0.00143994778763014</c:v>
                </c:pt>
                <c:pt idx="14">
                  <c:v>0.00141548739973937</c:v>
                </c:pt>
                <c:pt idx="15">
                  <c:v>0.0014457941573445</c:v>
                </c:pt>
                <c:pt idx="16">
                  <c:v>0.00140550072412267</c:v>
                </c:pt>
                <c:pt idx="17">
                  <c:v>0.00139673365734051</c:v>
                </c:pt>
                <c:pt idx="18">
                  <c:v>0.00146022706530866</c:v>
                </c:pt>
                <c:pt idx="19">
                  <c:v>0.0014083193019712</c:v>
                </c:pt>
                <c:pt idx="20">
                  <c:v>0.00142484756613617</c:v>
                </c:pt>
                <c:pt idx="21">
                  <c:v>0.0014306119278495</c:v>
                </c:pt>
                <c:pt idx="22">
                  <c:v>0.00140831443038519</c:v>
                </c:pt>
                <c:pt idx="23">
                  <c:v>0.00149880173923452</c:v>
                </c:pt>
                <c:pt idx="24">
                  <c:v>0.00164765273197887</c:v>
                </c:pt>
                <c:pt idx="25">
                  <c:v>0.00183712444765151</c:v>
                </c:pt>
                <c:pt idx="26">
                  <c:v>0.00180652855868587</c:v>
                </c:pt>
                <c:pt idx="27">
                  <c:v>0.00243557963913068</c:v>
                </c:pt>
              </c:numCache>
            </c:numRef>
          </c:yVal>
          <c:smooth val="1"/>
        </c:ser>
        <c:ser>
          <c:idx val="2"/>
          <c:order val="11"/>
          <c:tx>
            <c:strRef>
              <c:f>density2!$D$1</c:f>
              <c:strCache>
                <c:ptCount val="1"/>
                <c:pt idx="0">
                  <c:v>data_Ghostery_MaxProtection</c:v>
                </c:pt>
              </c:strCache>
            </c:strRef>
          </c:tx>
          <c:spPr>
            <a:ln w="31750" cap="rnd">
              <a:solidFill>
                <a:srgbClr val="FF0000"/>
              </a:solidFill>
              <a:prstDash val="solid"/>
              <a:round/>
            </a:ln>
            <a:effectLst/>
          </c:spPr>
          <c:marker>
            <c:symbol val="none"/>
          </c:marker>
          <c:xVal>
            <c:numRef>
              <c:f>density2!$A$2:$A$29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density2!$D$2:$D$29</c:f>
              <c:numCache>
                <c:formatCode>General</c:formatCode>
                <c:ptCount val="28"/>
                <c:pt idx="0">
                  <c:v>0.00137566380075346</c:v>
                </c:pt>
                <c:pt idx="1">
                  <c:v>0.00137825232947927</c:v>
                </c:pt>
                <c:pt idx="2">
                  <c:v>0.00135675804775561</c:v>
                </c:pt>
                <c:pt idx="3">
                  <c:v>0.00137220527631369</c:v>
                </c:pt>
                <c:pt idx="4">
                  <c:v>0.00137566380075346</c:v>
                </c:pt>
                <c:pt idx="5">
                  <c:v>0.00137605182722634</c:v>
                </c:pt>
                <c:pt idx="6">
                  <c:v>0.00136097152428811</c:v>
                </c:pt>
                <c:pt idx="7">
                  <c:v>0.00136639749710881</c:v>
                </c:pt>
                <c:pt idx="8">
                  <c:v>0.00137553149131541</c:v>
                </c:pt>
                <c:pt idx="9">
                  <c:v>0.00137912926214035</c:v>
                </c:pt>
                <c:pt idx="10">
                  <c:v>0.00135120180881217</c:v>
                </c:pt>
                <c:pt idx="11">
                  <c:v>0.00137057110736798</c:v>
                </c:pt>
                <c:pt idx="12">
                  <c:v>0.00134871053594804</c:v>
                </c:pt>
                <c:pt idx="13">
                  <c:v>0.00136266724149223</c:v>
                </c:pt>
                <c:pt idx="14">
                  <c:v>0.00137531877718037</c:v>
                </c:pt>
                <c:pt idx="15">
                  <c:v>0.00139972201142726</c:v>
                </c:pt>
                <c:pt idx="16">
                  <c:v>0.00139840977819759</c:v>
                </c:pt>
                <c:pt idx="17">
                  <c:v>0.00135968408418314</c:v>
                </c:pt>
                <c:pt idx="18">
                  <c:v>0.00142173340477401</c:v>
                </c:pt>
                <c:pt idx="19">
                  <c:v>0.00136026805649672</c:v>
                </c:pt>
                <c:pt idx="20">
                  <c:v>0.00137220527631369</c:v>
                </c:pt>
                <c:pt idx="21">
                  <c:v>0.00134424187764393</c:v>
                </c:pt>
                <c:pt idx="22">
                  <c:v>0.00134213821408655</c:v>
                </c:pt>
                <c:pt idx="23">
                  <c:v>0.00139007264905232</c:v>
                </c:pt>
                <c:pt idx="24">
                  <c:v>0.00169581516580052</c:v>
                </c:pt>
                <c:pt idx="25">
                  <c:v>0.00164027676756374</c:v>
                </c:pt>
                <c:pt idx="26">
                  <c:v>0.00209057341442224</c:v>
                </c:pt>
                <c:pt idx="27">
                  <c:v>0.00206196960726268</c:v>
                </c:pt>
              </c:numCache>
            </c:numRef>
          </c:yVal>
          <c:smooth val="1"/>
        </c:ser>
        <c:dLbls>
          <c:showLegendKey val="0"/>
          <c:showVal val="0"/>
          <c:showCatName val="0"/>
          <c:showSerName val="0"/>
          <c:showPercent val="0"/>
          <c:showBubbleSize val="0"/>
        </c:dLbls>
        <c:axId val="2122373768"/>
        <c:axId val="2132478104"/>
      </c:scatterChart>
      <c:valAx>
        <c:axId val="2122373768"/>
        <c:scaling>
          <c:orientation val="minMax"/>
          <c:max val="42510.0"/>
          <c:min val="42487.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d\-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2478104"/>
        <c:crosses val="autoZero"/>
        <c:crossBetween val="midCat"/>
      </c:valAx>
      <c:valAx>
        <c:axId val="21324781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Density</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2373768"/>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First-Party-Node</a:t>
            </a:r>
            <a:r>
              <a:rPr lang="en-US" b="1" baseline="0"/>
              <a:t> Degree</a:t>
            </a:r>
            <a:endParaRPr lang="en-US" b="1"/>
          </a:p>
        </c:rich>
      </c:tx>
      <c:layout/>
      <c:overlay val="0"/>
      <c:spPr>
        <a:noFill/>
        <a:ln>
          <a:noFill/>
        </a:ln>
        <a:effectLst/>
      </c:spPr>
    </c:title>
    <c:autoTitleDeleted val="0"/>
    <c:plotArea>
      <c:layout/>
      <c:scatterChart>
        <c:scatterStyle val="smoothMarker"/>
        <c:varyColors val="0"/>
        <c:ser>
          <c:idx val="4"/>
          <c:order val="0"/>
          <c:tx>
            <c:strRef>
              <c:f>'first-means-entities2'!$F$1</c:f>
              <c:strCache>
                <c:ptCount val="1"/>
                <c:pt idx="0">
                  <c:v>data_NoAdblocker</c:v>
                </c:pt>
              </c:strCache>
            </c:strRef>
          </c:tx>
          <c:spPr>
            <a:ln w="12700" cap="rnd">
              <a:solidFill>
                <a:srgbClr val="00B050"/>
              </a:solidFill>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'first-means-entities2'!$F$2:$F$29</c:f>
              <c:numCache>
                <c:formatCode>General</c:formatCode>
                <c:ptCount val="28"/>
                <c:pt idx="0">
                  <c:v>12.60454002389486</c:v>
                </c:pt>
                <c:pt idx="1">
                  <c:v>12.08799048751486</c:v>
                </c:pt>
                <c:pt idx="2">
                  <c:v>12.30558858501784</c:v>
                </c:pt>
                <c:pt idx="3">
                  <c:v>12.24910607866508</c:v>
                </c:pt>
                <c:pt idx="4">
                  <c:v>12.2657926102503</c:v>
                </c:pt>
                <c:pt idx="5">
                  <c:v>12.28080568720379</c:v>
                </c:pt>
                <c:pt idx="6">
                  <c:v>12.2297619047619</c:v>
                </c:pt>
                <c:pt idx="7">
                  <c:v>12.30796670630202</c:v>
                </c:pt>
                <c:pt idx="8">
                  <c:v>12.77227722772277</c:v>
                </c:pt>
                <c:pt idx="9">
                  <c:v>12.31980906921241</c:v>
                </c:pt>
                <c:pt idx="10">
                  <c:v>12.67738095238095</c:v>
                </c:pt>
                <c:pt idx="11">
                  <c:v>12.37010676156584</c:v>
                </c:pt>
                <c:pt idx="12">
                  <c:v>12.4326579261025</c:v>
                </c:pt>
                <c:pt idx="13">
                  <c:v>12.38049940546968</c:v>
                </c:pt>
                <c:pt idx="14">
                  <c:v>12.16389548693587</c:v>
                </c:pt>
                <c:pt idx="15">
                  <c:v>12.45551601423488</c:v>
                </c:pt>
                <c:pt idx="16">
                  <c:v>12.27784431137725</c:v>
                </c:pt>
                <c:pt idx="17">
                  <c:v>12.39691943127962</c:v>
                </c:pt>
                <c:pt idx="18">
                  <c:v>12.1453634085213</c:v>
                </c:pt>
                <c:pt idx="19">
                  <c:v>12.19666269368296</c:v>
                </c:pt>
                <c:pt idx="20">
                  <c:v>12.26610978520286</c:v>
                </c:pt>
                <c:pt idx="21">
                  <c:v>12.11918951132301</c:v>
                </c:pt>
                <c:pt idx="22">
                  <c:v>12.20927467300832</c:v>
                </c:pt>
                <c:pt idx="23">
                  <c:v>12.81878306878307</c:v>
                </c:pt>
                <c:pt idx="24">
                  <c:v>11.81742738589212</c:v>
                </c:pt>
                <c:pt idx="25">
                  <c:v>12.42496050552923</c:v>
                </c:pt>
                <c:pt idx="26">
                  <c:v>11.4394184168013</c:v>
                </c:pt>
                <c:pt idx="27">
                  <c:v>11.50090415913201</c:v>
                </c:pt>
              </c:numCache>
            </c:numRef>
          </c:yVal>
          <c:smooth val="1"/>
        </c:ser>
        <c:ser>
          <c:idx val="5"/>
          <c:order val="1"/>
          <c:tx>
            <c:strRef>
              <c:f>'first-means-entities2'!$G$1</c:f>
              <c:strCache>
                <c:ptCount val="1"/>
                <c:pt idx="0">
                  <c:v>data_NoAdblocker_DNT</c:v>
                </c:pt>
              </c:strCache>
            </c:strRef>
          </c:tx>
          <c:spPr>
            <a:ln w="31750" cap="rnd">
              <a:solidFill>
                <a:srgbClr val="00B050"/>
              </a:solidFill>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'first-means-entities2'!$G$2:$G$29</c:f>
              <c:numCache>
                <c:formatCode>General</c:formatCode>
                <c:ptCount val="28"/>
                <c:pt idx="0">
                  <c:v>12.17921146953405</c:v>
                </c:pt>
                <c:pt idx="1">
                  <c:v>11.73491124260355</c:v>
                </c:pt>
                <c:pt idx="2">
                  <c:v>12.03436018957346</c:v>
                </c:pt>
                <c:pt idx="3">
                  <c:v>11.93436754176611</c:v>
                </c:pt>
                <c:pt idx="4">
                  <c:v>11.95</c:v>
                </c:pt>
                <c:pt idx="5">
                  <c:v>11.90725326991677</c:v>
                </c:pt>
                <c:pt idx="6">
                  <c:v>11.95734597156398</c:v>
                </c:pt>
                <c:pt idx="7">
                  <c:v>12.1326164874552</c:v>
                </c:pt>
                <c:pt idx="8">
                  <c:v>12.18831942789034</c:v>
                </c:pt>
                <c:pt idx="9">
                  <c:v>12.01194743130227</c:v>
                </c:pt>
                <c:pt idx="10">
                  <c:v>12.35202863961814</c:v>
                </c:pt>
                <c:pt idx="11">
                  <c:v>12.27261904761905</c:v>
                </c:pt>
                <c:pt idx="12">
                  <c:v>12.04415274463007</c:v>
                </c:pt>
                <c:pt idx="13">
                  <c:v>11.99881376037959</c:v>
                </c:pt>
                <c:pt idx="14">
                  <c:v>11.90747330960854</c:v>
                </c:pt>
                <c:pt idx="15">
                  <c:v>12.03584229390681</c:v>
                </c:pt>
                <c:pt idx="16">
                  <c:v>11.95215311004785</c:v>
                </c:pt>
                <c:pt idx="17">
                  <c:v>12.08747044917257</c:v>
                </c:pt>
                <c:pt idx="18">
                  <c:v>12.02528445006321</c:v>
                </c:pt>
                <c:pt idx="19">
                  <c:v>11.99166666666667</c:v>
                </c:pt>
                <c:pt idx="20">
                  <c:v>11.82799525504152</c:v>
                </c:pt>
                <c:pt idx="21">
                  <c:v>11.94497607655502</c:v>
                </c:pt>
                <c:pt idx="22">
                  <c:v>11.99520958083832</c:v>
                </c:pt>
                <c:pt idx="23">
                  <c:v>12.10486891385768</c:v>
                </c:pt>
                <c:pt idx="24">
                  <c:v>11.99665551839465</c:v>
                </c:pt>
                <c:pt idx="25">
                  <c:v>11.43421052631579</c:v>
                </c:pt>
                <c:pt idx="26">
                  <c:v>11.66958041958042</c:v>
                </c:pt>
                <c:pt idx="27">
                  <c:v>11.39058823529412</c:v>
                </c:pt>
              </c:numCache>
            </c:numRef>
          </c:yVal>
          <c:smooth val="1"/>
        </c:ser>
        <c:ser>
          <c:idx val="0"/>
          <c:order val="2"/>
          <c:tx>
            <c:strRef>
              <c:f>'first-means-entities2'!$B$1</c:f>
              <c:strCache>
                <c:ptCount val="1"/>
                <c:pt idx="0">
                  <c:v>data_Ghostery_Default</c:v>
                </c:pt>
              </c:strCache>
            </c:strRef>
          </c:tx>
          <c:spPr>
            <a:ln w="12700" cap="rnd">
              <a:solidFill>
                <a:srgbClr val="FF0000"/>
              </a:solidFill>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'first-means-entities2'!$B$2:$B$29</c:f>
              <c:numCache>
                <c:formatCode>General</c:formatCode>
                <c:ptCount val="28"/>
                <c:pt idx="0">
                  <c:v>12.36320191158901</c:v>
                </c:pt>
                <c:pt idx="1">
                  <c:v>12.23550295857988</c:v>
                </c:pt>
                <c:pt idx="2">
                  <c:v>12.274231678487</c:v>
                </c:pt>
                <c:pt idx="3">
                  <c:v>12.22011834319527</c:v>
                </c:pt>
                <c:pt idx="4">
                  <c:v>12.21108490566038</c:v>
                </c:pt>
                <c:pt idx="5">
                  <c:v>12.20164126611958</c:v>
                </c:pt>
                <c:pt idx="6">
                  <c:v>12.00592417061611</c:v>
                </c:pt>
                <c:pt idx="7">
                  <c:v>12.31353919239905</c:v>
                </c:pt>
                <c:pt idx="8">
                  <c:v>12.46272189349112</c:v>
                </c:pt>
                <c:pt idx="9">
                  <c:v>12.59114583333333</c:v>
                </c:pt>
                <c:pt idx="10">
                  <c:v>12.75653206650832</c:v>
                </c:pt>
                <c:pt idx="11">
                  <c:v>12.77633136094675</c:v>
                </c:pt>
                <c:pt idx="12">
                  <c:v>12.41155660377358</c:v>
                </c:pt>
                <c:pt idx="13">
                  <c:v>12.31914893617022</c:v>
                </c:pt>
                <c:pt idx="14">
                  <c:v>12.31294117647059</c:v>
                </c:pt>
                <c:pt idx="15">
                  <c:v>12.6571072319202</c:v>
                </c:pt>
                <c:pt idx="16">
                  <c:v>12.18348623853211</c:v>
                </c:pt>
                <c:pt idx="17">
                  <c:v>11.8858695652174</c:v>
                </c:pt>
                <c:pt idx="18">
                  <c:v>11.99178082191781</c:v>
                </c:pt>
                <c:pt idx="19">
                  <c:v>12.31226765799257</c:v>
                </c:pt>
                <c:pt idx="20">
                  <c:v>12.08278580814718</c:v>
                </c:pt>
                <c:pt idx="21">
                  <c:v>12.11979166666667</c:v>
                </c:pt>
                <c:pt idx="22">
                  <c:v>12.08798017348203</c:v>
                </c:pt>
                <c:pt idx="23">
                  <c:v>12.75276243093923</c:v>
                </c:pt>
                <c:pt idx="24">
                  <c:v>11.54817275747508</c:v>
                </c:pt>
                <c:pt idx="25">
                  <c:v>12.545</c:v>
                </c:pt>
                <c:pt idx="26">
                  <c:v>11.74384236453202</c:v>
                </c:pt>
                <c:pt idx="27">
                  <c:v>11.97477477477477</c:v>
                </c:pt>
              </c:numCache>
            </c:numRef>
          </c:yVal>
          <c:smooth val="1"/>
        </c:ser>
        <c:ser>
          <c:idx val="10"/>
          <c:order val="3"/>
          <c:tx>
            <c:strRef>
              <c:f>'first-means-entities2'!$L$1</c:f>
              <c:strCache>
                <c:ptCount val="1"/>
                <c:pt idx="0">
                  <c:v>data_NoAdblocker_MUA</c:v>
                </c:pt>
              </c:strCache>
            </c:strRef>
          </c:tx>
          <c:spPr>
            <a:ln w="12700" cap="rnd">
              <a:solidFill>
                <a:srgbClr val="00B050"/>
              </a:solidFill>
              <a:prstDash val="sysDash"/>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'first-means-entities2'!$L$2:$L$29</c:f>
              <c:numCache>
                <c:formatCode>General</c:formatCode>
                <c:ptCount val="28"/>
                <c:pt idx="0">
                  <c:v>10.33618581907091</c:v>
                </c:pt>
                <c:pt idx="1">
                  <c:v>10.37821297429621</c:v>
                </c:pt>
                <c:pt idx="2">
                  <c:v>10.30562347188264</c:v>
                </c:pt>
                <c:pt idx="3">
                  <c:v>10.21175030599755</c:v>
                </c:pt>
                <c:pt idx="4">
                  <c:v>10.43488943488944</c:v>
                </c:pt>
                <c:pt idx="5">
                  <c:v>10.45432399512789</c:v>
                </c:pt>
                <c:pt idx="6">
                  <c:v>10.2159509202454</c:v>
                </c:pt>
                <c:pt idx="7">
                  <c:v>9.683660130718953</c:v>
                </c:pt>
                <c:pt idx="8">
                  <c:v>10.20685434516524</c:v>
                </c:pt>
                <c:pt idx="9">
                  <c:v>10.35931790499391</c:v>
                </c:pt>
                <c:pt idx="10">
                  <c:v>10.21992238033635</c:v>
                </c:pt>
                <c:pt idx="11">
                  <c:v>10.44607843137255</c:v>
                </c:pt>
                <c:pt idx="12">
                  <c:v>10.2712895377129</c:v>
                </c:pt>
                <c:pt idx="13">
                  <c:v>10.28763769889841</c:v>
                </c:pt>
                <c:pt idx="14">
                  <c:v>10.24387254901961</c:v>
                </c:pt>
                <c:pt idx="15">
                  <c:v>10.24724602203182</c:v>
                </c:pt>
                <c:pt idx="16">
                  <c:v>10.34766584766585</c:v>
                </c:pt>
                <c:pt idx="17">
                  <c:v>9.59536082474227</c:v>
                </c:pt>
                <c:pt idx="18">
                  <c:v>10.05483028720627</c:v>
                </c:pt>
                <c:pt idx="19">
                  <c:v>10.30562347188264</c:v>
                </c:pt>
                <c:pt idx="20">
                  <c:v>9.733783783783778</c:v>
                </c:pt>
                <c:pt idx="21">
                  <c:v>10.41516709511568</c:v>
                </c:pt>
                <c:pt idx="22">
                  <c:v>10.49451887941535</c:v>
                </c:pt>
                <c:pt idx="23">
                  <c:v>11.01841359773371</c:v>
                </c:pt>
                <c:pt idx="24">
                  <c:v>10.32941176470588</c:v>
                </c:pt>
                <c:pt idx="25">
                  <c:v>10.26923076923077</c:v>
                </c:pt>
                <c:pt idx="26">
                  <c:v>10.15490533562823</c:v>
                </c:pt>
                <c:pt idx="27">
                  <c:v>9.966101694915254</c:v>
                </c:pt>
              </c:numCache>
            </c:numRef>
          </c:yVal>
          <c:smooth val="1"/>
        </c:ser>
        <c:ser>
          <c:idx val="11"/>
          <c:order val="4"/>
          <c:tx>
            <c:strRef>
              <c:f>'first-means-entities2'!$M$1</c:f>
              <c:strCache>
                <c:ptCount val="1"/>
                <c:pt idx="0">
                  <c:v>data_NoAdblocker_DNT_MUA</c:v>
                </c:pt>
              </c:strCache>
            </c:strRef>
          </c:tx>
          <c:spPr>
            <a:ln w="31750" cap="rnd">
              <a:solidFill>
                <a:srgbClr val="00B050"/>
              </a:solidFill>
              <a:prstDash val="sysDash"/>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'first-means-entities2'!$M$2:$M$29</c:f>
              <c:numCache>
                <c:formatCode>General</c:formatCode>
                <c:ptCount val="28"/>
                <c:pt idx="0">
                  <c:v>9.90674846625767</c:v>
                </c:pt>
                <c:pt idx="1">
                  <c:v>10.14024390243902</c:v>
                </c:pt>
                <c:pt idx="2">
                  <c:v>9.926470588235298</c:v>
                </c:pt>
                <c:pt idx="3">
                  <c:v>9.86748466257669</c:v>
                </c:pt>
                <c:pt idx="4">
                  <c:v>10.14110429447853</c:v>
                </c:pt>
                <c:pt idx="5">
                  <c:v>10.0440097799511</c:v>
                </c:pt>
                <c:pt idx="6">
                  <c:v>9.879268292682926</c:v>
                </c:pt>
                <c:pt idx="7">
                  <c:v>9.902080783353733</c:v>
                </c:pt>
                <c:pt idx="8">
                  <c:v>9.97055214723927</c:v>
                </c:pt>
                <c:pt idx="9">
                  <c:v>9.967113276492081</c:v>
                </c:pt>
                <c:pt idx="10">
                  <c:v>9.950920245398773</c:v>
                </c:pt>
                <c:pt idx="11">
                  <c:v>9.947174447174442</c:v>
                </c:pt>
                <c:pt idx="12">
                  <c:v>9.941605839416057</c:v>
                </c:pt>
                <c:pt idx="13">
                  <c:v>9.848964677222898</c:v>
                </c:pt>
                <c:pt idx="14">
                  <c:v>9.817518248175183</c:v>
                </c:pt>
                <c:pt idx="15">
                  <c:v>9.79559363525092</c:v>
                </c:pt>
                <c:pt idx="16">
                  <c:v>9.842944785276071</c:v>
                </c:pt>
                <c:pt idx="17">
                  <c:v>9.78159509202454</c:v>
                </c:pt>
                <c:pt idx="18">
                  <c:v>9.730819245773731</c:v>
                </c:pt>
                <c:pt idx="19">
                  <c:v>9.89889025893958</c:v>
                </c:pt>
                <c:pt idx="20">
                  <c:v>9.727160493827153</c:v>
                </c:pt>
                <c:pt idx="21">
                  <c:v>9.74289245982695</c:v>
                </c:pt>
                <c:pt idx="22">
                  <c:v>10.05776636713736</c:v>
                </c:pt>
                <c:pt idx="23">
                  <c:v>9.980645161290321</c:v>
                </c:pt>
                <c:pt idx="24">
                  <c:v>9.35859269282815</c:v>
                </c:pt>
                <c:pt idx="25">
                  <c:v>9.987161198288158</c:v>
                </c:pt>
                <c:pt idx="26">
                  <c:v>10.18035426731079</c:v>
                </c:pt>
                <c:pt idx="27">
                  <c:v>9.422258592471358</c:v>
                </c:pt>
              </c:numCache>
            </c:numRef>
          </c:yVal>
          <c:smooth val="1"/>
        </c:ser>
        <c:ser>
          <c:idx val="6"/>
          <c:order val="5"/>
          <c:tx>
            <c:strRef>
              <c:f>'first-means-entities2'!$H$1</c:f>
              <c:strCache>
                <c:ptCount val="1"/>
                <c:pt idx="0">
                  <c:v>data_Ghostery_Default_MUA</c:v>
                </c:pt>
              </c:strCache>
            </c:strRef>
          </c:tx>
          <c:spPr>
            <a:ln w="12700" cap="rnd">
              <a:solidFill>
                <a:srgbClr val="FF0000"/>
              </a:solidFill>
              <a:prstDash val="sysDash"/>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'first-means-entities2'!$H$2:$H$29</c:f>
              <c:numCache>
                <c:formatCode>General</c:formatCode>
                <c:ptCount val="28"/>
                <c:pt idx="0">
                  <c:v>10.39360393603936</c:v>
                </c:pt>
                <c:pt idx="1">
                  <c:v>10.32680538555692</c:v>
                </c:pt>
                <c:pt idx="2">
                  <c:v>10.35330073349633</c:v>
                </c:pt>
                <c:pt idx="3">
                  <c:v>10.30354957160343</c:v>
                </c:pt>
                <c:pt idx="4">
                  <c:v>10.4692118226601</c:v>
                </c:pt>
                <c:pt idx="5">
                  <c:v>10.18932038834951</c:v>
                </c:pt>
                <c:pt idx="6">
                  <c:v>10.1239263803681</c:v>
                </c:pt>
                <c:pt idx="7">
                  <c:v>10.2</c:v>
                </c:pt>
                <c:pt idx="8">
                  <c:v>10.31334149326805</c:v>
                </c:pt>
                <c:pt idx="9">
                  <c:v>10.28588807785888</c:v>
                </c:pt>
                <c:pt idx="10">
                  <c:v>10.27350427350428</c:v>
                </c:pt>
                <c:pt idx="11">
                  <c:v>10.44810744810745</c:v>
                </c:pt>
                <c:pt idx="12">
                  <c:v>10.37960687960688</c:v>
                </c:pt>
                <c:pt idx="13">
                  <c:v>10.20736196319018</c:v>
                </c:pt>
                <c:pt idx="14">
                  <c:v>10.14180929095354</c:v>
                </c:pt>
                <c:pt idx="15">
                  <c:v>10.12073170731707</c:v>
                </c:pt>
                <c:pt idx="16">
                  <c:v>10.124847001224</c:v>
                </c:pt>
                <c:pt idx="17">
                  <c:v>10.34756097560976</c:v>
                </c:pt>
                <c:pt idx="18">
                  <c:v>9.89851485148515</c:v>
                </c:pt>
                <c:pt idx="19">
                  <c:v>10.02686202686203</c:v>
                </c:pt>
                <c:pt idx="20">
                  <c:v>10.07361963190184</c:v>
                </c:pt>
                <c:pt idx="21">
                  <c:v>10.08004926108375</c:v>
                </c:pt>
                <c:pt idx="22">
                  <c:v>10.36642156862745</c:v>
                </c:pt>
                <c:pt idx="23">
                  <c:v>10.57278911564626</c:v>
                </c:pt>
                <c:pt idx="24">
                  <c:v>10.24893314366998</c:v>
                </c:pt>
                <c:pt idx="25">
                  <c:v>9.934083601286168</c:v>
                </c:pt>
                <c:pt idx="26">
                  <c:v>10.1016129032258</c:v>
                </c:pt>
                <c:pt idx="27">
                  <c:v>10.57862595419847</c:v>
                </c:pt>
              </c:numCache>
            </c:numRef>
          </c:yVal>
          <c:smooth val="1"/>
        </c:ser>
        <c:ser>
          <c:idx val="1"/>
          <c:order val="6"/>
          <c:tx>
            <c:strRef>
              <c:f>'first-means-entities2'!$C$1</c:f>
              <c:strCache>
                <c:ptCount val="1"/>
                <c:pt idx="0">
                  <c:v>data_Adblockplus_Default</c:v>
                </c:pt>
              </c:strCache>
            </c:strRef>
          </c:tx>
          <c:spPr>
            <a:ln w="12700" cap="rnd">
              <a:solidFill>
                <a:srgbClr val="0070C0"/>
              </a:solidFill>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'first-means-entities2'!$C$2:$C$29</c:f>
              <c:numCache>
                <c:formatCode>General</c:formatCode>
                <c:ptCount val="28"/>
                <c:pt idx="0">
                  <c:v>7.253910950661851</c:v>
                </c:pt>
                <c:pt idx="1">
                  <c:v>7.091127098321343</c:v>
                </c:pt>
                <c:pt idx="2">
                  <c:v>7.088516746411479</c:v>
                </c:pt>
                <c:pt idx="3">
                  <c:v>7.111913357400719</c:v>
                </c:pt>
                <c:pt idx="4">
                  <c:v>7.092215568862273</c:v>
                </c:pt>
                <c:pt idx="5">
                  <c:v>7.050059594755662</c:v>
                </c:pt>
                <c:pt idx="6">
                  <c:v>7.08502994011976</c:v>
                </c:pt>
                <c:pt idx="7">
                  <c:v>7.176115802171288</c:v>
                </c:pt>
                <c:pt idx="8">
                  <c:v>7.153846153846154</c:v>
                </c:pt>
                <c:pt idx="9">
                  <c:v>7.124999999999996</c:v>
                </c:pt>
                <c:pt idx="10">
                  <c:v>7.1968787515006</c:v>
                </c:pt>
                <c:pt idx="11">
                  <c:v>7.176682692307693</c:v>
                </c:pt>
                <c:pt idx="12">
                  <c:v>7.213333333333333</c:v>
                </c:pt>
                <c:pt idx="13">
                  <c:v>7.135980746089045</c:v>
                </c:pt>
                <c:pt idx="14">
                  <c:v>7.1913357400722</c:v>
                </c:pt>
                <c:pt idx="15">
                  <c:v>7.154861944777908</c:v>
                </c:pt>
                <c:pt idx="16">
                  <c:v>7.22384428223844</c:v>
                </c:pt>
                <c:pt idx="17">
                  <c:v>7.187951807228909</c:v>
                </c:pt>
                <c:pt idx="18">
                  <c:v>6.93527918781726</c:v>
                </c:pt>
                <c:pt idx="19">
                  <c:v>7.162064825930369</c:v>
                </c:pt>
                <c:pt idx="20">
                  <c:v>7.207932692307692</c:v>
                </c:pt>
                <c:pt idx="21">
                  <c:v>7.304236200256737</c:v>
                </c:pt>
                <c:pt idx="22">
                  <c:v>7.265454545454546</c:v>
                </c:pt>
                <c:pt idx="23">
                  <c:v>7.319034852546911</c:v>
                </c:pt>
                <c:pt idx="24">
                  <c:v>6.730941704035878</c:v>
                </c:pt>
                <c:pt idx="25">
                  <c:v>7.0</c:v>
                </c:pt>
                <c:pt idx="26">
                  <c:v>6.569642857142857</c:v>
                </c:pt>
                <c:pt idx="27">
                  <c:v>6.526605504587156</c:v>
                </c:pt>
              </c:numCache>
            </c:numRef>
          </c:yVal>
          <c:smooth val="1"/>
        </c:ser>
        <c:ser>
          <c:idx val="9"/>
          <c:order val="7"/>
          <c:tx>
            <c:strRef>
              <c:f>'first-means-entities2'!$K$1</c:f>
              <c:strCache>
                <c:ptCount val="1"/>
                <c:pt idx="0">
                  <c:v>data_Adblockplus_MaxProtection_MUA</c:v>
                </c:pt>
              </c:strCache>
            </c:strRef>
          </c:tx>
          <c:spPr>
            <a:ln w="12700" cap="rnd">
              <a:solidFill>
                <a:srgbClr val="0070C0"/>
              </a:solidFill>
              <a:prstDash val="sysDash"/>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'first-means-entities2'!$K$2:$K$29</c:f>
              <c:numCache>
                <c:formatCode>General</c:formatCode>
                <c:ptCount val="28"/>
                <c:pt idx="0">
                  <c:v>6.44665012406948</c:v>
                </c:pt>
                <c:pt idx="1">
                  <c:v>6.387780548628425</c:v>
                </c:pt>
                <c:pt idx="2">
                  <c:v>6.4317617866005</c:v>
                </c:pt>
                <c:pt idx="3">
                  <c:v>6.391739674593242</c:v>
                </c:pt>
                <c:pt idx="4">
                  <c:v>6.379052369077307</c:v>
                </c:pt>
                <c:pt idx="5">
                  <c:v>6.33170134638923</c:v>
                </c:pt>
                <c:pt idx="6">
                  <c:v>6.314814814814811</c:v>
                </c:pt>
                <c:pt idx="7">
                  <c:v>6.329192546583848</c:v>
                </c:pt>
                <c:pt idx="8">
                  <c:v>6.384900990099007</c:v>
                </c:pt>
                <c:pt idx="9">
                  <c:v>6.369003690036901</c:v>
                </c:pt>
                <c:pt idx="10">
                  <c:v>6.392108508014794</c:v>
                </c:pt>
                <c:pt idx="11">
                  <c:v>6.471393034825874</c:v>
                </c:pt>
                <c:pt idx="12">
                  <c:v>6.45125</c:v>
                </c:pt>
                <c:pt idx="13">
                  <c:v>6.282716049382715</c:v>
                </c:pt>
                <c:pt idx="14">
                  <c:v>6.379353233830848</c:v>
                </c:pt>
                <c:pt idx="15">
                  <c:v>6.362853628536283</c:v>
                </c:pt>
                <c:pt idx="16">
                  <c:v>6.420921544209214</c:v>
                </c:pt>
                <c:pt idx="17">
                  <c:v>6.18562091503268</c:v>
                </c:pt>
                <c:pt idx="18">
                  <c:v>6.436201780415434</c:v>
                </c:pt>
                <c:pt idx="19">
                  <c:v>6.263707571801566</c:v>
                </c:pt>
                <c:pt idx="20">
                  <c:v>6.391304347826084</c:v>
                </c:pt>
                <c:pt idx="21">
                  <c:v>6.451443569553807</c:v>
                </c:pt>
                <c:pt idx="22">
                  <c:v>6.483271375464688</c:v>
                </c:pt>
                <c:pt idx="23">
                  <c:v>6.627423822714681</c:v>
                </c:pt>
                <c:pt idx="24">
                  <c:v>5.9587786259542</c:v>
                </c:pt>
                <c:pt idx="25">
                  <c:v>5.417190775681342</c:v>
                </c:pt>
                <c:pt idx="26">
                  <c:v>5.813278008298755</c:v>
                </c:pt>
                <c:pt idx="27">
                  <c:v>5.930817610062893</c:v>
                </c:pt>
              </c:numCache>
            </c:numRef>
          </c:yVal>
          <c:smooth val="1"/>
        </c:ser>
        <c:ser>
          <c:idx val="3"/>
          <c:order val="8"/>
          <c:tx>
            <c:strRef>
              <c:f>'first-means-entities2'!$E$1</c:f>
              <c:strCache>
                <c:ptCount val="1"/>
                <c:pt idx="0">
                  <c:v>data_Adblockplus_MaxProtection</c:v>
                </c:pt>
              </c:strCache>
            </c:strRef>
          </c:tx>
          <c:spPr>
            <a:ln w="31750" cap="rnd">
              <a:solidFill>
                <a:srgbClr val="0070C0"/>
              </a:solidFill>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'first-means-entities2'!$E$2:$E$30</c:f>
              <c:numCache>
                <c:formatCode>General</c:formatCode>
                <c:ptCount val="29"/>
                <c:pt idx="0">
                  <c:v>3.459495351925631</c:v>
                </c:pt>
                <c:pt idx="1">
                  <c:v>3.401856763925728</c:v>
                </c:pt>
                <c:pt idx="2">
                  <c:v>3.440318302387268</c:v>
                </c:pt>
                <c:pt idx="3">
                  <c:v>3.462151394422311</c:v>
                </c:pt>
                <c:pt idx="4">
                  <c:v>3.429326287978864</c:v>
                </c:pt>
                <c:pt idx="5">
                  <c:v>3.385224274406333</c:v>
                </c:pt>
                <c:pt idx="6">
                  <c:v>3.451910408432147</c:v>
                </c:pt>
                <c:pt idx="7">
                  <c:v>3.441489361702128</c:v>
                </c:pt>
                <c:pt idx="8">
                  <c:v>3.528552456839309</c:v>
                </c:pt>
                <c:pt idx="9">
                  <c:v>3.432132963988919</c:v>
                </c:pt>
                <c:pt idx="10">
                  <c:v>3.4484126984127</c:v>
                </c:pt>
                <c:pt idx="11">
                  <c:v>3.492734478203435</c:v>
                </c:pt>
                <c:pt idx="12">
                  <c:v>3.486092715231788</c:v>
                </c:pt>
                <c:pt idx="13">
                  <c:v>3.494039735099338</c:v>
                </c:pt>
                <c:pt idx="14">
                  <c:v>3.486807387862797</c:v>
                </c:pt>
                <c:pt idx="15">
                  <c:v>3.5</c:v>
                </c:pt>
                <c:pt idx="16">
                  <c:v>3.485333333333333</c:v>
                </c:pt>
                <c:pt idx="17">
                  <c:v>3.514588859416446</c:v>
                </c:pt>
                <c:pt idx="18">
                  <c:v>3.195530726256983</c:v>
                </c:pt>
                <c:pt idx="19">
                  <c:v>3.56058588548602</c:v>
                </c:pt>
                <c:pt idx="20">
                  <c:v>3.50664893617021</c:v>
                </c:pt>
                <c:pt idx="21">
                  <c:v>3.527369826435247</c:v>
                </c:pt>
                <c:pt idx="22">
                  <c:v>3.550139275766017</c:v>
                </c:pt>
                <c:pt idx="23">
                  <c:v>3.536656891495598</c:v>
                </c:pt>
                <c:pt idx="24">
                  <c:v>3.154185022026432</c:v>
                </c:pt>
                <c:pt idx="25">
                  <c:v>3.142066420664204</c:v>
                </c:pt>
                <c:pt idx="26">
                  <c:v>3.170297029702971</c:v>
                </c:pt>
                <c:pt idx="27">
                  <c:v>3.159144893111639</c:v>
                </c:pt>
              </c:numCache>
            </c:numRef>
          </c:yVal>
          <c:smooth val="1"/>
        </c:ser>
        <c:ser>
          <c:idx val="7"/>
          <c:order val="9"/>
          <c:tx>
            <c:strRef>
              <c:f>'first-means-entities2'!$I$1</c:f>
              <c:strCache>
                <c:ptCount val="1"/>
                <c:pt idx="0">
                  <c:v>data_Adblockplus_Default_MUA</c:v>
                </c:pt>
              </c:strCache>
            </c:strRef>
          </c:tx>
          <c:spPr>
            <a:ln w="31750" cap="rnd">
              <a:solidFill>
                <a:srgbClr val="0070C0"/>
              </a:solidFill>
              <a:prstDash val="sysDash"/>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'first-means-entities2'!$I$2:$I$29</c:f>
              <c:numCache>
                <c:formatCode>General</c:formatCode>
                <c:ptCount val="28"/>
                <c:pt idx="0">
                  <c:v>3.026134800550207</c:v>
                </c:pt>
                <c:pt idx="1">
                  <c:v>3.048678720445062</c:v>
                </c:pt>
                <c:pt idx="2">
                  <c:v>3.032921810699588</c:v>
                </c:pt>
                <c:pt idx="3">
                  <c:v>3.073713490959666</c:v>
                </c:pt>
                <c:pt idx="4">
                  <c:v>3.030344827586207</c:v>
                </c:pt>
                <c:pt idx="5">
                  <c:v>3.074175824175823</c:v>
                </c:pt>
                <c:pt idx="6">
                  <c:v>3.056318681318678</c:v>
                </c:pt>
                <c:pt idx="7">
                  <c:v>3.152022315202231</c:v>
                </c:pt>
                <c:pt idx="8">
                  <c:v>3.10803324099723</c:v>
                </c:pt>
                <c:pt idx="9">
                  <c:v>3.162534435261708</c:v>
                </c:pt>
                <c:pt idx="10">
                  <c:v>3.145429362880887</c:v>
                </c:pt>
                <c:pt idx="11">
                  <c:v>3.130315500685871</c:v>
                </c:pt>
                <c:pt idx="12">
                  <c:v>3.081830790568655</c:v>
                </c:pt>
                <c:pt idx="13">
                  <c:v>3.12292817679558</c:v>
                </c:pt>
                <c:pt idx="14">
                  <c:v>3.092032967032967</c:v>
                </c:pt>
                <c:pt idx="15">
                  <c:v>3.084722222222222</c:v>
                </c:pt>
                <c:pt idx="16">
                  <c:v>3.127600554785021</c:v>
                </c:pt>
                <c:pt idx="17">
                  <c:v>3.12</c:v>
                </c:pt>
                <c:pt idx="18">
                  <c:v>2.856037151702786</c:v>
                </c:pt>
                <c:pt idx="19">
                  <c:v>3.111265646731572</c:v>
                </c:pt>
                <c:pt idx="20">
                  <c:v>3.096818810511757</c:v>
                </c:pt>
                <c:pt idx="21">
                  <c:v>3.12116991643454</c:v>
                </c:pt>
                <c:pt idx="22">
                  <c:v>3.180305131761443</c:v>
                </c:pt>
                <c:pt idx="23">
                  <c:v>3.117737003058104</c:v>
                </c:pt>
                <c:pt idx="24">
                  <c:v>2.742351046698873</c:v>
                </c:pt>
                <c:pt idx="25">
                  <c:v>2.82266910420475</c:v>
                </c:pt>
                <c:pt idx="26">
                  <c:v>2.642398286937902</c:v>
                </c:pt>
                <c:pt idx="27">
                  <c:v>2.836104513064133</c:v>
                </c:pt>
              </c:numCache>
            </c:numRef>
          </c:yVal>
          <c:smooth val="1"/>
        </c:ser>
        <c:ser>
          <c:idx val="8"/>
          <c:order val="10"/>
          <c:tx>
            <c:strRef>
              <c:f>'first-means-entities2'!$J$1</c:f>
              <c:strCache>
                <c:ptCount val="1"/>
                <c:pt idx="0">
                  <c:v>data_Ghostery_MaxProtection_MUA</c:v>
                </c:pt>
              </c:strCache>
            </c:strRef>
          </c:tx>
          <c:spPr>
            <a:ln w="31750" cap="rnd">
              <a:solidFill>
                <a:srgbClr val="FF0000"/>
              </a:solidFill>
              <a:prstDash val="sysDash"/>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'first-means-entities2'!$J$2:$J$29</c:f>
              <c:numCache>
                <c:formatCode>General</c:formatCode>
                <c:ptCount val="28"/>
                <c:pt idx="0">
                  <c:v>2.390870185449358</c:v>
                </c:pt>
                <c:pt idx="1">
                  <c:v>2.412949640287767</c:v>
                </c:pt>
                <c:pt idx="2">
                  <c:v>2.430835734870317</c:v>
                </c:pt>
                <c:pt idx="3">
                  <c:v>2.408895265423242</c:v>
                </c:pt>
                <c:pt idx="4">
                  <c:v>2.439942112879881</c:v>
                </c:pt>
                <c:pt idx="5">
                  <c:v>2.43328550932568</c:v>
                </c:pt>
                <c:pt idx="6">
                  <c:v>2.439024390243902</c:v>
                </c:pt>
                <c:pt idx="7">
                  <c:v>2.459885386819483</c:v>
                </c:pt>
                <c:pt idx="8">
                  <c:v>2.468299711815562</c:v>
                </c:pt>
                <c:pt idx="9">
                  <c:v>2.459110473457675</c:v>
                </c:pt>
                <c:pt idx="10">
                  <c:v>2.453769559032717</c:v>
                </c:pt>
                <c:pt idx="11">
                  <c:v>2.46494992846924</c:v>
                </c:pt>
                <c:pt idx="12">
                  <c:v>2.423242467718794</c:v>
                </c:pt>
                <c:pt idx="13">
                  <c:v>2.428776978417267</c:v>
                </c:pt>
                <c:pt idx="14">
                  <c:v>2.433666191155492</c:v>
                </c:pt>
                <c:pt idx="15">
                  <c:v>2.429394812680116</c:v>
                </c:pt>
                <c:pt idx="16">
                  <c:v>2.459343794579173</c:v>
                </c:pt>
                <c:pt idx="17">
                  <c:v>2.412268188302423</c:v>
                </c:pt>
                <c:pt idx="18">
                  <c:v>2.19848484848485</c:v>
                </c:pt>
                <c:pt idx="19">
                  <c:v>2.429597701149426</c:v>
                </c:pt>
                <c:pt idx="20">
                  <c:v>2.444767441860465</c:v>
                </c:pt>
                <c:pt idx="21">
                  <c:v>2.444767441860465</c:v>
                </c:pt>
                <c:pt idx="22">
                  <c:v>2.524566473988439</c:v>
                </c:pt>
                <c:pt idx="23">
                  <c:v>2.43859649122807</c:v>
                </c:pt>
                <c:pt idx="24">
                  <c:v>2.038732394366197</c:v>
                </c:pt>
                <c:pt idx="25">
                  <c:v>2.150476190476191</c:v>
                </c:pt>
                <c:pt idx="26">
                  <c:v>2.124282982791587</c:v>
                </c:pt>
                <c:pt idx="27">
                  <c:v>2.118279569892473</c:v>
                </c:pt>
              </c:numCache>
            </c:numRef>
          </c:yVal>
          <c:smooth val="1"/>
        </c:ser>
        <c:ser>
          <c:idx val="2"/>
          <c:order val="11"/>
          <c:tx>
            <c:strRef>
              <c:f>'first-means-entities2'!$D$1</c:f>
              <c:strCache>
                <c:ptCount val="1"/>
                <c:pt idx="0">
                  <c:v>data_Ghostery_MaxProtection</c:v>
                </c:pt>
              </c:strCache>
            </c:strRef>
          </c:tx>
          <c:spPr>
            <a:ln w="31750" cap="rnd">
              <a:solidFill>
                <a:srgbClr val="FF0000"/>
              </a:solidFill>
              <a:prstDash val="solid"/>
              <a:round/>
            </a:ln>
            <a:effectLst/>
          </c:spPr>
          <c:marker>
            <c:symbol val="none"/>
          </c:marker>
          <c:xVal>
            <c:numRef>
              <c:f>'first-means-entities2'!$A$2:$A$29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'first-means-entities2'!$D$2:$D$29</c:f>
              <c:numCache>
                <c:formatCode>General</c:formatCode>
                <c:ptCount val="28"/>
                <c:pt idx="0">
                  <c:v>2.59041095890411</c:v>
                </c:pt>
                <c:pt idx="1">
                  <c:v>2.551912568306011</c:v>
                </c:pt>
                <c:pt idx="2">
                  <c:v>2.580821917808219</c:v>
                </c:pt>
                <c:pt idx="3">
                  <c:v>2.586867305061559</c:v>
                </c:pt>
                <c:pt idx="4">
                  <c:v>2.596707818930041</c:v>
                </c:pt>
                <c:pt idx="5">
                  <c:v>2.573770491803279</c:v>
                </c:pt>
                <c:pt idx="6">
                  <c:v>2.601626016260162</c:v>
                </c:pt>
                <c:pt idx="7">
                  <c:v>2.584468664850136</c:v>
                </c:pt>
                <c:pt idx="8">
                  <c:v>2.598908594815823</c:v>
                </c:pt>
                <c:pt idx="9">
                  <c:v>2.596443228454172</c:v>
                </c:pt>
                <c:pt idx="10">
                  <c:v>2.574931880108992</c:v>
                </c:pt>
                <c:pt idx="11">
                  <c:v>2.575136612021858</c:v>
                </c:pt>
                <c:pt idx="12">
                  <c:v>2.59481582537517</c:v>
                </c:pt>
                <c:pt idx="13">
                  <c:v>2.567530695770805</c:v>
                </c:pt>
                <c:pt idx="14">
                  <c:v>2.564979480164159</c:v>
                </c:pt>
                <c:pt idx="15">
                  <c:v>2.578082191780822</c:v>
                </c:pt>
                <c:pt idx="16">
                  <c:v>2.570441988950276</c:v>
                </c:pt>
                <c:pt idx="17">
                  <c:v>2.667123287671233</c:v>
                </c:pt>
                <c:pt idx="18">
                  <c:v>2.333333333333333</c:v>
                </c:pt>
                <c:pt idx="19">
                  <c:v>2.60928961748634</c:v>
                </c:pt>
                <c:pt idx="20">
                  <c:v>2.603305785123967</c:v>
                </c:pt>
                <c:pt idx="21">
                  <c:v>2.648275862068965</c:v>
                </c:pt>
                <c:pt idx="22">
                  <c:v>2.67403314917127</c:v>
                </c:pt>
                <c:pt idx="23">
                  <c:v>2.598265895953757</c:v>
                </c:pt>
                <c:pt idx="24">
                  <c:v>2.239488117001827</c:v>
                </c:pt>
                <c:pt idx="25">
                  <c:v>2.319112627986348</c:v>
                </c:pt>
                <c:pt idx="26">
                  <c:v>2.427586206896552</c:v>
                </c:pt>
                <c:pt idx="27">
                  <c:v>2.267573696145125</c:v>
                </c:pt>
              </c:numCache>
            </c:numRef>
          </c:yVal>
          <c:smooth val="1"/>
        </c:ser>
        <c:dLbls>
          <c:showLegendKey val="0"/>
          <c:showVal val="0"/>
          <c:showCatName val="0"/>
          <c:showSerName val="0"/>
          <c:showPercent val="0"/>
          <c:showBubbleSize val="0"/>
        </c:dLbls>
        <c:axId val="2135142616"/>
        <c:axId val="2135148600"/>
      </c:scatterChart>
      <c:valAx>
        <c:axId val="2135142616"/>
        <c:scaling>
          <c:orientation val="minMax"/>
          <c:max val="42510.0"/>
          <c:min val="42487.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d\-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148600"/>
        <c:crosses val="autoZero"/>
        <c:crossBetween val="midCat"/>
      </c:valAx>
      <c:valAx>
        <c:axId val="2135148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degree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14261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Third-Party-Node</a:t>
            </a:r>
            <a:r>
              <a:rPr lang="en-US" b="1" baseline="0"/>
              <a:t> Degree</a:t>
            </a:r>
            <a:endParaRPr lang="en-US" b="1"/>
          </a:p>
        </c:rich>
      </c:tx>
      <c:layout/>
      <c:overlay val="0"/>
      <c:spPr>
        <a:noFill/>
        <a:ln>
          <a:noFill/>
        </a:ln>
        <a:effectLst/>
      </c:spPr>
    </c:title>
    <c:autoTitleDeleted val="0"/>
    <c:plotArea>
      <c:layout/>
      <c:scatterChart>
        <c:scatterStyle val="smoothMarker"/>
        <c:varyColors val="0"/>
        <c:ser>
          <c:idx val="4"/>
          <c:order val="0"/>
          <c:tx>
            <c:strRef>
              <c:f>'third-means-entities2'!$F$1</c:f>
              <c:strCache>
                <c:ptCount val="1"/>
                <c:pt idx="0">
                  <c:v>data_NoAdblocker</c:v>
                </c:pt>
              </c:strCache>
            </c:strRef>
          </c:tx>
          <c:spPr>
            <a:ln w="12700" cap="rnd">
              <a:solidFill>
                <a:srgbClr val="00B050"/>
              </a:solidFill>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'third-means-entities2'!$F$2:$F$29</c:f>
              <c:numCache>
                <c:formatCode>General</c:formatCode>
                <c:ptCount val="28"/>
                <c:pt idx="0">
                  <c:v>6.202233980011758</c:v>
                </c:pt>
                <c:pt idx="1">
                  <c:v>6.036817102137767</c:v>
                </c:pt>
                <c:pt idx="2">
                  <c:v>6.10200471698113</c:v>
                </c:pt>
                <c:pt idx="3">
                  <c:v>6.048852266038844</c:v>
                </c:pt>
                <c:pt idx="4">
                  <c:v>6.082151300236404</c:v>
                </c:pt>
                <c:pt idx="5">
                  <c:v>6.100647439670395</c:v>
                </c:pt>
                <c:pt idx="6">
                  <c:v>6.028755868544597</c:v>
                </c:pt>
                <c:pt idx="7">
                  <c:v>6.08166862514689</c:v>
                </c:pt>
                <c:pt idx="8">
                  <c:v>6.150178784266984</c:v>
                </c:pt>
                <c:pt idx="9">
                  <c:v>6.069370958259847</c:v>
                </c:pt>
                <c:pt idx="10">
                  <c:v>6.155491329479767</c:v>
                </c:pt>
                <c:pt idx="11">
                  <c:v>6.130511463844797</c:v>
                </c:pt>
                <c:pt idx="12">
                  <c:v>6.135882352941176</c:v>
                </c:pt>
                <c:pt idx="13">
                  <c:v>6.113916617733406</c:v>
                </c:pt>
                <c:pt idx="14">
                  <c:v>6.046044864226682</c:v>
                </c:pt>
                <c:pt idx="15">
                  <c:v>6.2093435836783</c:v>
                </c:pt>
                <c:pt idx="16">
                  <c:v>6.069863824748372</c:v>
                </c:pt>
                <c:pt idx="17">
                  <c:v>6.15108759553204</c:v>
                </c:pt>
                <c:pt idx="18">
                  <c:v>5.916971916971915</c:v>
                </c:pt>
                <c:pt idx="19">
                  <c:v>6.030053034767236</c:v>
                </c:pt>
                <c:pt idx="20">
                  <c:v>6.053592461719671</c:v>
                </c:pt>
                <c:pt idx="21">
                  <c:v>5.935785172212491</c:v>
                </c:pt>
                <c:pt idx="22">
                  <c:v>5.87078330474557</c:v>
                </c:pt>
                <c:pt idx="23">
                  <c:v>5.765020820939914</c:v>
                </c:pt>
                <c:pt idx="24">
                  <c:v>5.56612377850163</c:v>
                </c:pt>
                <c:pt idx="25">
                  <c:v>5.401785714285714</c:v>
                </c:pt>
                <c:pt idx="26">
                  <c:v>5.04704205274412</c:v>
                </c:pt>
                <c:pt idx="27">
                  <c:v>4.8</c:v>
                </c:pt>
              </c:numCache>
            </c:numRef>
          </c:yVal>
          <c:smooth val="1"/>
        </c:ser>
        <c:ser>
          <c:idx val="5"/>
          <c:order val="1"/>
          <c:tx>
            <c:strRef>
              <c:f>'third-means-entities2'!$G$1</c:f>
              <c:strCache>
                <c:ptCount val="1"/>
                <c:pt idx="0">
                  <c:v>data_NoAdblocker_DNT</c:v>
                </c:pt>
              </c:strCache>
            </c:strRef>
          </c:tx>
          <c:spPr>
            <a:ln w="31750" cap="rnd">
              <a:solidFill>
                <a:srgbClr val="00B050"/>
              </a:solidFill>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'third-means-entities2'!$G$2:$G$29</c:f>
              <c:numCache>
                <c:formatCode>General</c:formatCode>
                <c:ptCount val="28"/>
                <c:pt idx="0">
                  <c:v>6.05344418052257</c:v>
                </c:pt>
                <c:pt idx="1">
                  <c:v>5.895362663495838</c:v>
                </c:pt>
                <c:pt idx="2">
                  <c:v>5.905232558139535</c:v>
                </c:pt>
                <c:pt idx="3">
                  <c:v>5.935311572700296</c:v>
                </c:pt>
                <c:pt idx="4">
                  <c:v>5.93262411347518</c:v>
                </c:pt>
                <c:pt idx="5">
                  <c:v>5.928952042628774</c:v>
                </c:pt>
                <c:pt idx="6">
                  <c:v>5.961015948021261</c:v>
                </c:pt>
                <c:pt idx="7">
                  <c:v>5.994687131050767</c:v>
                </c:pt>
                <c:pt idx="8">
                  <c:v>6.050887573964494</c:v>
                </c:pt>
                <c:pt idx="9">
                  <c:v>5.966765578635012</c:v>
                </c:pt>
                <c:pt idx="10">
                  <c:v>6.046144859813081</c:v>
                </c:pt>
                <c:pt idx="11">
                  <c:v>6.082005899705011</c:v>
                </c:pt>
                <c:pt idx="12">
                  <c:v>5.91964809384165</c:v>
                </c:pt>
                <c:pt idx="13">
                  <c:v>5.936032863849765</c:v>
                </c:pt>
                <c:pt idx="14">
                  <c:v>5.897767332549939</c:v>
                </c:pt>
                <c:pt idx="15">
                  <c:v>5.98929845422117</c:v>
                </c:pt>
                <c:pt idx="16">
                  <c:v>5.929970326409493</c:v>
                </c:pt>
                <c:pt idx="17">
                  <c:v>6.011757789535567</c:v>
                </c:pt>
                <c:pt idx="18">
                  <c:v>5.846342962507683</c:v>
                </c:pt>
                <c:pt idx="19">
                  <c:v>5.890643274853801</c:v>
                </c:pt>
                <c:pt idx="20">
                  <c:v>5.810606060606061</c:v>
                </c:pt>
                <c:pt idx="21">
                  <c:v>5.79570516540917</c:v>
                </c:pt>
                <c:pt idx="22">
                  <c:v>5.73982808022923</c:v>
                </c:pt>
                <c:pt idx="23">
                  <c:v>5.713612256923981</c:v>
                </c:pt>
                <c:pt idx="24">
                  <c:v>5.183526011560692</c:v>
                </c:pt>
                <c:pt idx="25">
                  <c:v>5.47574039067423</c:v>
                </c:pt>
                <c:pt idx="26">
                  <c:v>4.865160349854228</c:v>
                </c:pt>
                <c:pt idx="27">
                  <c:v>4.408925318761384</c:v>
                </c:pt>
              </c:numCache>
            </c:numRef>
          </c:yVal>
          <c:smooth val="1"/>
        </c:ser>
        <c:ser>
          <c:idx val="0"/>
          <c:order val="2"/>
          <c:tx>
            <c:strRef>
              <c:f>'third-means-entities2'!$B$1</c:f>
              <c:strCache>
                <c:ptCount val="1"/>
                <c:pt idx="0">
                  <c:v>data_Ghostery_Default</c:v>
                </c:pt>
              </c:strCache>
            </c:strRef>
          </c:tx>
          <c:spPr>
            <a:ln w="12700" cap="rnd">
              <a:solidFill>
                <a:srgbClr val="FF0000"/>
              </a:solidFill>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'third-means-entities2'!$B$2:$B$29</c:f>
              <c:numCache>
                <c:formatCode>General</c:formatCode>
                <c:ptCount val="28"/>
                <c:pt idx="0">
                  <c:v>6.115839243498815</c:v>
                </c:pt>
                <c:pt idx="1">
                  <c:v>6.1395486935867</c:v>
                </c:pt>
                <c:pt idx="2">
                  <c:v>6.083186877562973</c:v>
                </c:pt>
                <c:pt idx="3">
                  <c:v>6.14642857142857</c:v>
                </c:pt>
                <c:pt idx="4">
                  <c:v>6.130846654825341</c:v>
                </c:pt>
                <c:pt idx="5">
                  <c:v>6.158579881656805</c:v>
                </c:pt>
                <c:pt idx="6">
                  <c:v>5.95008807985907</c:v>
                </c:pt>
                <c:pt idx="7">
                  <c:v>6.13128326434063</c:v>
                </c:pt>
                <c:pt idx="8">
                  <c:v>6.202002355712603</c:v>
                </c:pt>
                <c:pt idx="9">
                  <c:v>6.120253164556962</c:v>
                </c:pt>
                <c:pt idx="10">
                  <c:v>6.255678509027374</c:v>
                </c:pt>
                <c:pt idx="11">
                  <c:v>6.251302837290098</c:v>
                </c:pt>
                <c:pt idx="12">
                  <c:v>6.147780373831774</c:v>
                </c:pt>
                <c:pt idx="13">
                  <c:v>6.152302243211334</c:v>
                </c:pt>
                <c:pt idx="14">
                  <c:v>6.14201877934272</c:v>
                </c:pt>
                <c:pt idx="15">
                  <c:v>6.189634146341461</c:v>
                </c:pt>
                <c:pt idx="16">
                  <c:v>6.083769633507856</c:v>
                </c:pt>
                <c:pt idx="17">
                  <c:v>5.79337748344371</c:v>
                </c:pt>
                <c:pt idx="18">
                  <c:v>5.902899527983816</c:v>
                </c:pt>
                <c:pt idx="19">
                  <c:v>6.140914709517917</c:v>
                </c:pt>
                <c:pt idx="20">
                  <c:v>5.819620253164557</c:v>
                </c:pt>
                <c:pt idx="21">
                  <c:v>5.940012763241866</c:v>
                </c:pt>
                <c:pt idx="22">
                  <c:v>5.830842797369994</c:v>
                </c:pt>
                <c:pt idx="23">
                  <c:v>5.83628318584071</c:v>
                </c:pt>
                <c:pt idx="24">
                  <c:v>5.13441654357459</c:v>
                </c:pt>
                <c:pt idx="25">
                  <c:v>5.403445800430725</c:v>
                </c:pt>
                <c:pt idx="26">
                  <c:v>5.167630057803466</c:v>
                </c:pt>
                <c:pt idx="27">
                  <c:v>4.970830216903515</c:v>
                </c:pt>
              </c:numCache>
            </c:numRef>
          </c:yVal>
          <c:smooth val="1"/>
        </c:ser>
        <c:ser>
          <c:idx val="10"/>
          <c:order val="3"/>
          <c:tx>
            <c:strRef>
              <c:f>'third-means-entities2'!$L$1</c:f>
              <c:strCache>
                <c:ptCount val="1"/>
                <c:pt idx="0">
                  <c:v>data_NoAdblocker_MUA</c:v>
                </c:pt>
              </c:strCache>
            </c:strRef>
          </c:tx>
          <c:spPr>
            <a:ln w="12700" cap="rnd">
              <a:solidFill>
                <a:srgbClr val="00B050"/>
              </a:solidFill>
              <a:prstDash val="sysDash"/>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'third-means-entities2'!$L$2:$L$29</c:f>
              <c:numCache>
                <c:formatCode>General</c:formatCode>
                <c:ptCount val="28"/>
                <c:pt idx="0">
                  <c:v>5.595632031767042</c:v>
                </c:pt>
                <c:pt idx="1">
                  <c:v>5.641383898868929</c:v>
                </c:pt>
                <c:pt idx="2">
                  <c:v>5.6312625250501</c:v>
                </c:pt>
                <c:pt idx="3">
                  <c:v>5.58807769591427</c:v>
                </c:pt>
                <c:pt idx="4">
                  <c:v>5.63262599469496</c:v>
                </c:pt>
                <c:pt idx="5">
                  <c:v>5.699203187250996</c:v>
                </c:pt>
                <c:pt idx="6">
                  <c:v>5.543275632490014</c:v>
                </c:pt>
                <c:pt idx="7">
                  <c:v>5.314203730272597</c:v>
                </c:pt>
                <c:pt idx="8">
                  <c:v>5.634459459459456</c:v>
                </c:pt>
                <c:pt idx="9">
                  <c:v>5.60646011865524</c:v>
                </c:pt>
                <c:pt idx="10">
                  <c:v>5.392491467576787</c:v>
                </c:pt>
                <c:pt idx="11">
                  <c:v>5.637566137566138</c:v>
                </c:pt>
                <c:pt idx="12">
                  <c:v>5.561923583662714</c:v>
                </c:pt>
                <c:pt idx="13">
                  <c:v>5.58471760797342</c:v>
                </c:pt>
                <c:pt idx="14">
                  <c:v>5.613834788448623</c:v>
                </c:pt>
                <c:pt idx="15">
                  <c:v>5.649122807017541</c:v>
                </c:pt>
                <c:pt idx="16">
                  <c:v>5.64166108506363</c:v>
                </c:pt>
                <c:pt idx="17">
                  <c:v>5.411337209302327</c:v>
                </c:pt>
                <c:pt idx="18">
                  <c:v>5.41250878425861</c:v>
                </c:pt>
                <c:pt idx="19">
                  <c:v>5.627503337783707</c:v>
                </c:pt>
                <c:pt idx="20">
                  <c:v>5.452687358062074</c:v>
                </c:pt>
                <c:pt idx="21">
                  <c:v>5.4935593220339</c:v>
                </c:pt>
                <c:pt idx="22">
                  <c:v>5.547971667739856</c:v>
                </c:pt>
                <c:pt idx="23">
                  <c:v>5.390852390852391</c:v>
                </c:pt>
                <c:pt idx="24">
                  <c:v>5.033579033579033</c:v>
                </c:pt>
                <c:pt idx="25">
                  <c:v>4.814754098360654</c:v>
                </c:pt>
                <c:pt idx="26">
                  <c:v>4.908485856905154</c:v>
                </c:pt>
                <c:pt idx="27">
                  <c:v>4.503829787234043</c:v>
                </c:pt>
              </c:numCache>
            </c:numRef>
          </c:yVal>
          <c:smooth val="1"/>
        </c:ser>
        <c:ser>
          <c:idx val="11"/>
          <c:order val="4"/>
          <c:tx>
            <c:strRef>
              <c:f>'third-means-entities2'!$M$1</c:f>
              <c:strCache>
                <c:ptCount val="1"/>
                <c:pt idx="0">
                  <c:v>data_NoAdblocker_DNT_MUA</c:v>
                </c:pt>
              </c:strCache>
            </c:strRef>
          </c:tx>
          <c:spPr>
            <a:ln w="31750" cap="rnd">
              <a:solidFill>
                <a:srgbClr val="00B050"/>
              </a:solidFill>
              <a:prstDash val="sysDash"/>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'third-means-entities2'!$M$2:$M$29</c:f>
              <c:numCache>
                <c:formatCode>General</c:formatCode>
                <c:ptCount val="28"/>
                <c:pt idx="0">
                  <c:v>5.284031413612566</c:v>
                </c:pt>
                <c:pt idx="1">
                  <c:v>5.495703899537343</c:v>
                </c:pt>
                <c:pt idx="2">
                  <c:v>5.418060200668896</c:v>
                </c:pt>
                <c:pt idx="3">
                  <c:v>5.372077488309952</c:v>
                </c:pt>
                <c:pt idx="4">
                  <c:v>5.495345744680851</c:v>
                </c:pt>
                <c:pt idx="5">
                  <c:v>5.49197860962567</c:v>
                </c:pt>
                <c:pt idx="6">
                  <c:v>5.397068620919387</c:v>
                </c:pt>
                <c:pt idx="7">
                  <c:v>5.270358306188925</c:v>
                </c:pt>
                <c:pt idx="8">
                  <c:v>5.435451505016722</c:v>
                </c:pt>
                <c:pt idx="9">
                  <c:v>5.397757255936676</c:v>
                </c:pt>
                <c:pt idx="10">
                  <c:v>5.406666666666668</c:v>
                </c:pt>
                <c:pt idx="11">
                  <c:v>5.348084544253632</c:v>
                </c:pt>
                <c:pt idx="12">
                  <c:v>5.422694094226941</c:v>
                </c:pt>
                <c:pt idx="13">
                  <c:v>5.397863818424566</c:v>
                </c:pt>
                <c:pt idx="14">
                  <c:v>5.405224380442066</c:v>
                </c:pt>
                <c:pt idx="15">
                  <c:v>5.440516655336506</c:v>
                </c:pt>
                <c:pt idx="16">
                  <c:v>5.323158593231586</c:v>
                </c:pt>
                <c:pt idx="17">
                  <c:v>5.39377537212449</c:v>
                </c:pt>
                <c:pt idx="18">
                  <c:v>5.25122807017544</c:v>
                </c:pt>
                <c:pt idx="19">
                  <c:v>5.334219269102987</c:v>
                </c:pt>
                <c:pt idx="20">
                  <c:v>5.256170780520347</c:v>
                </c:pt>
                <c:pt idx="21">
                  <c:v>5.216412971542026</c:v>
                </c:pt>
                <c:pt idx="22">
                  <c:v>5.35177595628415</c:v>
                </c:pt>
                <c:pt idx="23">
                  <c:v>5.205248990578738</c:v>
                </c:pt>
                <c:pt idx="24">
                  <c:v>5.000723065798987</c:v>
                </c:pt>
                <c:pt idx="25">
                  <c:v>5.07686729514141</c:v>
                </c:pt>
                <c:pt idx="26">
                  <c:v>4.912198912198909</c:v>
                </c:pt>
                <c:pt idx="27">
                  <c:v>4.438704703161143</c:v>
                </c:pt>
              </c:numCache>
            </c:numRef>
          </c:yVal>
          <c:smooth val="1"/>
        </c:ser>
        <c:ser>
          <c:idx val="6"/>
          <c:order val="5"/>
          <c:tx>
            <c:strRef>
              <c:f>'third-means-entities2'!$H$1</c:f>
              <c:strCache>
                <c:ptCount val="1"/>
                <c:pt idx="0">
                  <c:v>data_Ghostery_Default_MUA</c:v>
                </c:pt>
              </c:strCache>
            </c:strRef>
          </c:tx>
          <c:spPr>
            <a:ln w="12700" cap="rnd">
              <a:solidFill>
                <a:srgbClr val="FF0000"/>
              </a:solidFill>
              <a:prstDash val="sysDash"/>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'third-means-entities2'!$H$2:$H$29</c:f>
              <c:numCache>
                <c:formatCode>General</c:formatCode>
                <c:ptCount val="28"/>
                <c:pt idx="0">
                  <c:v>5.577557755775578</c:v>
                </c:pt>
                <c:pt idx="1">
                  <c:v>5.628418945963975</c:v>
                </c:pt>
                <c:pt idx="2">
                  <c:v>5.62350597609561</c:v>
                </c:pt>
                <c:pt idx="3">
                  <c:v>5.530880420499343</c:v>
                </c:pt>
                <c:pt idx="4">
                  <c:v>5.67869071476286</c:v>
                </c:pt>
                <c:pt idx="5">
                  <c:v>5.612299465240642</c:v>
                </c:pt>
                <c:pt idx="6">
                  <c:v>5.489687292082503</c:v>
                </c:pt>
                <c:pt idx="7">
                  <c:v>5.427710843373489</c:v>
                </c:pt>
                <c:pt idx="8">
                  <c:v>5.565389696169087</c:v>
                </c:pt>
                <c:pt idx="9">
                  <c:v>5.603048376408215</c:v>
                </c:pt>
                <c:pt idx="10">
                  <c:v>5.535526315789474</c:v>
                </c:pt>
                <c:pt idx="11">
                  <c:v>5.663136995367306</c:v>
                </c:pt>
                <c:pt idx="12">
                  <c:v>5.587962962962963</c:v>
                </c:pt>
                <c:pt idx="13">
                  <c:v>5.564548494983278</c:v>
                </c:pt>
                <c:pt idx="14">
                  <c:v>5.560321715817694</c:v>
                </c:pt>
                <c:pt idx="15">
                  <c:v>5.618821936357476</c:v>
                </c:pt>
                <c:pt idx="16">
                  <c:v>5.540522438044206</c:v>
                </c:pt>
                <c:pt idx="17">
                  <c:v>5.619205298013245</c:v>
                </c:pt>
                <c:pt idx="18">
                  <c:v>5.41136671177267</c:v>
                </c:pt>
                <c:pt idx="19">
                  <c:v>5.49297658862876</c:v>
                </c:pt>
                <c:pt idx="20">
                  <c:v>5.476984656437625</c:v>
                </c:pt>
                <c:pt idx="21">
                  <c:v>5.374261326329613</c:v>
                </c:pt>
                <c:pt idx="22">
                  <c:v>5.496426250812216</c:v>
                </c:pt>
                <c:pt idx="23">
                  <c:v>5.326250856751197</c:v>
                </c:pt>
                <c:pt idx="24">
                  <c:v>5.278388278388276</c:v>
                </c:pt>
                <c:pt idx="25">
                  <c:v>4.82357533177205</c:v>
                </c:pt>
                <c:pt idx="26">
                  <c:v>5.014411529223376</c:v>
                </c:pt>
                <c:pt idx="27">
                  <c:v>5.178624813153961</c:v>
                </c:pt>
              </c:numCache>
            </c:numRef>
          </c:yVal>
          <c:smooth val="1"/>
        </c:ser>
        <c:ser>
          <c:idx val="1"/>
          <c:order val="6"/>
          <c:tx>
            <c:strRef>
              <c:f>'third-means-entities2'!$C$1</c:f>
              <c:strCache>
                <c:ptCount val="1"/>
                <c:pt idx="0">
                  <c:v>data_Adblockplus_Default</c:v>
                </c:pt>
              </c:strCache>
            </c:strRef>
          </c:tx>
          <c:spPr>
            <a:ln w="12700" cap="rnd">
              <a:solidFill>
                <a:srgbClr val="0070C0"/>
              </a:solidFill>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'third-means-entities2'!$C$2:$C$29</c:f>
              <c:numCache>
                <c:formatCode>General</c:formatCode>
                <c:ptCount val="28"/>
                <c:pt idx="0">
                  <c:v>4.849557522123894</c:v>
                </c:pt>
                <c:pt idx="1">
                  <c:v>4.792544570502428</c:v>
                </c:pt>
                <c:pt idx="2">
                  <c:v>4.733226837060703</c:v>
                </c:pt>
                <c:pt idx="3">
                  <c:v>4.754625905068383</c:v>
                </c:pt>
                <c:pt idx="4">
                  <c:v>4.838235294117647</c:v>
                </c:pt>
                <c:pt idx="5">
                  <c:v>4.78559870550162</c:v>
                </c:pt>
                <c:pt idx="6">
                  <c:v>4.751807228915663</c:v>
                </c:pt>
                <c:pt idx="7">
                  <c:v>4.763010408326661</c:v>
                </c:pt>
                <c:pt idx="8">
                  <c:v>4.811641067097817</c:v>
                </c:pt>
                <c:pt idx="9">
                  <c:v>4.734060402684566</c:v>
                </c:pt>
                <c:pt idx="10">
                  <c:v>4.826892109500805</c:v>
                </c:pt>
                <c:pt idx="11">
                  <c:v>4.795983935742972</c:v>
                </c:pt>
                <c:pt idx="12">
                  <c:v>4.776083467094703</c:v>
                </c:pt>
                <c:pt idx="13">
                  <c:v>4.793856103476152</c:v>
                </c:pt>
                <c:pt idx="14">
                  <c:v>4.815471394037067</c:v>
                </c:pt>
                <c:pt idx="15">
                  <c:v>4.845528455284553</c:v>
                </c:pt>
                <c:pt idx="16">
                  <c:v>4.796445880452342</c:v>
                </c:pt>
                <c:pt idx="17">
                  <c:v>4.838605028386048</c:v>
                </c:pt>
                <c:pt idx="18">
                  <c:v>4.580888516345345</c:v>
                </c:pt>
                <c:pt idx="19">
                  <c:v>4.795819935691318</c:v>
                </c:pt>
                <c:pt idx="20">
                  <c:v>4.7976</c:v>
                </c:pt>
                <c:pt idx="21">
                  <c:v>4.690849134377577</c:v>
                </c:pt>
                <c:pt idx="22">
                  <c:v>4.745843230403801</c:v>
                </c:pt>
                <c:pt idx="23">
                  <c:v>4.557595993322204</c:v>
                </c:pt>
                <c:pt idx="24">
                  <c:v>4.284490960989534</c:v>
                </c:pt>
                <c:pt idx="25">
                  <c:v>4.113113113113113</c:v>
                </c:pt>
                <c:pt idx="26">
                  <c:v>3.977297297297297</c:v>
                </c:pt>
                <c:pt idx="27">
                  <c:v>3.8247311827957</c:v>
                </c:pt>
              </c:numCache>
            </c:numRef>
          </c:yVal>
          <c:smooth val="1"/>
        </c:ser>
        <c:ser>
          <c:idx val="9"/>
          <c:order val="7"/>
          <c:tx>
            <c:strRef>
              <c:f>'third-means-entities2'!$K$1</c:f>
              <c:strCache>
                <c:ptCount val="1"/>
                <c:pt idx="0">
                  <c:v>data_Adblockplus_MaxProtection_MUA</c:v>
                </c:pt>
              </c:strCache>
            </c:strRef>
          </c:tx>
          <c:spPr>
            <a:ln w="12700" cap="rnd">
              <a:solidFill>
                <a:srgbClr val="0070C0"/>
              </a:solidFill>
              <a:prstDash val="sysDash"/>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'third-means-entities2'!$K$2:$K$29</c:f>
              <c:numCache>
                <c:formatCode>General</c:formatCode>
                <c:ptCount val="28"/>
                <c:pt idx="0">
                  <c:v>4.577973568281935</c:v>
                </c:pt>
                <c:pt idx="1">
                  <c:v>4.582289803220036</c:v>
                </c:pt>
                <c:pt idx="2">
                  <c:v>4.575463371579878</c:v>
                </c:pt>
                <c:pt idx="3">
                  <c:v>4.584380610412927</c:v>
                </c:pt>
                <c:pt idx="4">
                  <c:v>4.588340807174888</c:v>
                </c:pt>
                <c:pt idx="5">
                  <c:v>4.631154879140551</c:v>
                </c:pt>
                <c:pt idx="6">
                  <c:v>4.562890276538801</c:v>
                </c:pt>
                <c:pt idx="7">
                  <c:v>4.504862953138815</c:v>
                </c:pt>
                <c:pt idx="8">
                  <c:v>4.589857651245549</c:v>
                </c:pt>
                <c:pt idx="9">
                  <c:v>4.61086375779163</c:v>
                </c:pt>
                <c:pt idx="10">
                  <c:v>4.603907637655412</c:v>
                </c:pt>
                <c:pt idx="11">
                  <c:v>4.572056239015814</c:v>
                </c:pt>
                <c:pt idx="12">
                  <c:v>4.555163283318623</c:v>
                </c:pt>
                <c:pt idx="13">
                  <c:v>4.576438848920863</c:v>
                </c:pt>
                <c:pt idx="14">
                  <c:v>4.563167259786474</c:v>
                </c:pt>
                <c:pt idx="15">
                  <c:v>4.643626570915616</c:v>
                </c:pt>
                <c:pt idx="16">
                  <c:v>4.632524707996403</c:v>
                </c:pt>
                <c:pt idx="17">
                  <c:v>4.459943449575872</c:v>
                </c:pt>
                <c:pt idx="18">
                  <c:v>4.219844357976651</c:v>
                </c:pt>
                <c:pt idx="19">
                  <c:v>4.4221198156682</c:v>
                </c:pt>
                <c:pt idx="20">
                  <c:v>4.54505300353357</c:v>
                </c:pt>
                <c:pt idx="21">
                  <c:v>4.473157415832578</c:v>
                </c:pt>
                <c:pt idx="22">
                  <c:v>4.52987012987013</c:v>
                </c:pt>
                <c:pt idx="23">
                  <c:v>4.373857404021938</c:v>
                </c:pt>
                <c:pt idx="24">
                  <c:v>4.143312101910828</c:v>
                </c:pt>
                <c:pt idx="25">
                  <c:v>3.603905160390516</c:v>
                </c:pt>
                <c:pt idx="26">
                  <c:v>3.796747967479675</c:v>
                </c:pt>
                <c:pt idx="27">
                  <c:v>3.59466327827192</c:v>
                </c:pt>
              </c:numCache>
            </c:numRef>
          </c:yVal>
          <c:smooth val="1"/>
        </c:ser>
        <c:ser>
          <c:idx val="3"/>
          <c:order val="8"/>
          <c:tx>
            <c:strRef>
              <c:f>'third-means-entities2'!$E$1</c:f>
              <c:strCache>
                <c:ptCount val="1"/>
                <c:pt idx="0">
                  <c:v>data_Adblockplus_MaxProtection</c:v>
                </c:pt>
              </c:strCache>
            </c:strRef>
          </c:tx>
          <c:spPr>
            <a:ln w="31750" cap="rnd">
              <a:solidFill>
                <a:srgbClr val="0070C0"/>
              </a:solidFill>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'third-means-entities2'!$E$2:$E$30</c:f>
              <c:numCache>
                <c:formatCode>General</c:formatCode>
                <c:ptCount val="29"/>
                <c:pt idx="0">
                  <c:v>3.123501199040767</c:v>
                </c:pt>
                <c:pt idx="1">
                  <c:v>3.158866995073889</c:v>
                </c:pt>
                <c:pt idx="2">
                  <c:v>3.102870813397129</c:v>
                </c:pt>
                <c:pt idx="3">
                  <c:v>3.133413461538462</c:v>
                </c:pt>
                <c:pt idx="4">
                  <c:v>3.097852028639618</c:v>
                </c:pt>
                <c:pt idx="5">
                  <c:v>3.195516811955168</c:v>
                </c:pt>
                <c:pt idx="6">
                  <c:v>3.13397129186603</c:v>
                </c:pt>
                <c:pt idx="7">
                  <c:v>3.125603864734299</c:v>
                </c:pt>
                <c:pt idx="8">
                  <c:v>3.122209165687427</c:v>
                </c:pt>
                <c:pt idx="9">
                  <c:v>3.0975</c:v>
                </c:pt>
                <c:pt idx="10">
                  <c:v>3.114695340501793</c:v>
                </c:pt>
                <c:pt idx="11">
                  <c:v>3.147619047619048</c:v>
                </c:pt>
                <c:pt idx="12">
                  <c:v>3.114792899408283</c:v>
                </c:pt>
                <c:pt idx="13">
                  <c:v>3.088992974238876</c:v>
                </c:pt>
                <c:pt idx="14">
                  <c:v>3.113074204946997</c:v>
                </c:pt>
                <c:pt idx="15">
                  <c:v>3.140811455847256</c:v>
                </c:pt>
                <c:pt idx="16">
                  <c:v>3.082547169811321</c:v>
                </c:pt>
                <c:pt idx="17">
                  <c:v>3.074245939675171</c:v>
                </c:pt>
                <c:pt idx="18">
                  <c:v>2.845771144278607</c:v>
                </c:pt>
                <c:pt idx="19">
                  <c:v>3.052511415525114</c:v>
                </c:pt>
                <c:pt idx="20">
                  <c:v>3.091441969519343</c:v>
                </c:pt>
                <c:pt idx="21">
                  <c:v>3.050808314087758</c:v>
                </c:pt>
                <c:pt idx="22">
                  <c:v>2.967403958090803</c:v>
                </c:pt>
                <c:pt idx="23">
                  <c:v>2.868014268727705</c:v>
                </c:pt>
                <c:pt idx="24">
                  <c:v>2.435374149659864</c:v>
                </c:pt>
                <c:pt idx="25">
                  <c:v>2.64031007751938</c:v>
                </c:pt>
                <c:pt idx="26">
                  <c:v>2.521259842519685</c:v>
                </c:pt>
                <c:pt idx="27">
                  <c:v>2.628458498023713</c:v>
                </c:pt>
              </c:numCache>
            </c:numRef>
          </c:yVal>
          <c:smooth val="1"/>
        </c:ser>
        <c:ser>
          <c:idx val="7"/>
          <c:order val="9"/>
          <c:tx>
            <c:strRef>
              <c:f>'third-means-entities2'!$I$1</c:f>
              <c:strCache>
                <c:ptCount val="1"/>
                <c:pt idx="0">
                  <c:v>data_Adblockplus_Default_MUA</c:v>
                </c:pt>
              </c:strCache>
            </c:strRef>
          </c:tx>
          <c:spPr>
            <a:ln w="31750" cap="rnd">
              <a:solidFill>
                <a:srgbClr val="0070C0"/>
              </a:solidFill>
              <a:prstDash val="sysDash"/>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'third-means-entities2'!$I$2:$I$29</c:f>
              <c:numCache>
                <c:formatCode>General</c:formatCode>
                <c:ptCount val="28"/>
                <c:pt idx="0">
                  <c:v>2.976995940460081</c:v>
                </c:pt>
                <c:pt idx="1">
                  <c:v>2.978260869565217</c:v>
                </c:pt>
                <c:pt idx="2">
                  <c:v>3.004076086956522</c:v>
                </c:pt>
                <c:pt idx="3">
                  <c:v>3.027397260273974</c:v>
                </c:pt>
                <c:pt idx="4">
                  <c:v>3.009589041095891</c:v>
                </c:pt>
                <c:pt idx="5">
                  <c:v>3.024324324324325</c:v>
                </c:pt>
                <c:pt idx="6">
                  <c:v>2.998652291105119</c:v>
                </c:pt>
                <c:pt idx="7">
                  <c:v>2.954248366013072</c:v>
                </c:pt>
                <c:pt idx="8">
                  <c:v>2.995994659546061</c:v>
                </c:pt>
                <c:pt idx="9">
                  <c:v>2.985695708712614</c:v>
                </c:pt>
                <c:pt idx="10">
                  <c:v>2.964751958224543</c:v>
                </c:pt>
                <c:pt idx="11">
                  <c:v>2.975228161668837</c:v>
                </c:pt>
                <c:pt idx="12">
                  <c:v>2.994609164420483</c:v>
                </c:pt>
                <c:pt idx="13">
                  <c:v>2.982849604221633</c:v>
                </c:pt>
                <c:pt idx="14">
                  <c:v>2.981456953642384</c:v>
                </c:pt>
                <c:pt idx="15">
                  <c:v>3.030013642564802</c:v>
                </c:pt>
                <c:pt idx="16">
                  <c:v>2.959317585301837</c:v>
                </c:pt>
                <c:pt idx="17">
                  <c:v>2.972404730617608</c:v>
                </c:pt>
                <c:pt idx="18">
                  <c:v>2.639484978540773</c:v>
                </c:pt>
                <c:pt idx="19">
                  <c:v>2.955085865257596</c:v>
                </c:pt>
                <c:pt idx="20">
                  <c:v>2.953825857519789</c:v>
                </c:pt>
                <c:pt idx="21">
                  <c:v>2.948684210526316</c:v>
                </c:pt>
                <c:pt idx="22">
                  <c:v>2.921019108280255</c:v>
                </c:pt>
                <c:pt idx="23">
                  <c:v>2.781718963165075</c:v>
                </c:pt>
                <c:pt idx="24">
                  <c:v>2.62</c:v>
                </c:pt>
                <c:pt idx="25">
                  <c:v>2.612521150592217</c:v>
                </c:pt>
                <c:pt idx="26">
                  <c:v>2.453280318091452</c:v>
                </c:pt>
                <c:pt idx="27">
                  <c:v>2.388</c:v>
                </c:pt>
              </c:numCache>
            </c:numRef>
          </c:yVal>
          <c:smooth val="1"/>
        </c:ser>
        <c:ser>
          <c:idx val="8"/>
          <c:order val="10"/>
          <c:tx>
            <c:strRef>
              <c:f>'third-means-entities2'!$J$1</c:f>
              <c:strCache>
                <c:ptCount val="1"/>
                <c:pt idx="0">
                  <c:v>data_Ghostery_MaxProtection_MUA</c:v>
                </c:pt>
              </c:strCache>
            </c:strRef>
          </c:tx>
          <c:spPr>
            <a:ln w="31750" cap="rnd">
              <a:solidFill>
                <a:srgbClr val="FF0000"/>
              </a:solidFill>
              <a:prstDash val="sysDash"/>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'third-means-entities2'!$J$2:$J$29</c:f>
              <c:numCache>
                <c:formatCode>General</c:formatCode>
                <c:ptCount val="28"/>
                <c:pt idx="0">
                  <c:v>2.154241645244216</c:v>
                </c:pt>
                <c:pt idx="1">
                  <c:v>2.15</c:v>
                </c:pt>
                <c:pt idx="2">
                  <c:v>2.171171171171171</c:v>
                </c:pt>
                <c:pt idx="3">
                  <c:v>2.149807938540333</c:v>
                </c:pt>
                <c:pt idx="4">
                  <c:v>2.16988416988417</c:v>
                </c:pt>
                <c:pt idx="5">
                  <c:v>2.17157490396927</c:v>
                </c:pt>
                <c:pt idx="6">
                  <c:v>2.176696542893726</c:v>
                </c:pt>
                <c:pt idx="7">
                  <c:v>2.148936170212766</c:v>
                </c:pt>
                <c:pt idx="8">
                  <c:v>2.173857868020305</c:v>
                </c:pt>
                <c:pt idx="9">
                  <c:v>2.177890724269378</c:v>
                </c:pt>
                <c:pt idx="10">
                  <c:v>2.167085427135679</c:v>
                </c:pt>
                <c:pt idx="11">
                  <c:v>2.164572864321608</c:v>
                </c:pt>
                <c:pt idx="12">
                  <c:v>2.140684410646388</c:v>
                </c:pt>
                <c:pt idx="13">
                  <c:v>2.172458172458172</c:v>
                </c:pt>
                <c:pt idx="14">
                  <c:v>2.16497461928934</c:v>
                </c:pt>
                <c:pt idx="15">
                  <c:v>2.183937823834197</c:v>
                </c:pt>
                <c:pt idx="16">
                  <c:v>2.144278606965174</c:v>
                </c:pt>
                <c:pt idx="17">
                  <c:v>2.124371859296483</c:v>
                </c:pt>
                <c:pt idx="18">
                  <c:v>1.90921052631579</c:v>
                </c:pt>
                <c:pt idx="19">
                  <c:v>2.132408575031524</c:v>
                </c:pt>
                <c:pt idx="20">
                  <c:v>2.118387909319899</c:v>
                </c:pt>
                <c:pt idx="21">
                  <c:v>2.131812420785802</c:v>
                </c:pt>
                <c:pt idx="22">
                  <c:v>2.125304136253041</c:v>
                </c:pt>
                <c:pt idx="23">
                  <c:v>2.05510752688172</c:v>
                </c:pt>
                <c:pt idx="24">
                  <c:v>1.867741935483871</c:v>
                </c:pt>
                <c:pt idx="25">
                  <c:v>1.853858784893268</c:v>
                </c:pt>
                <c:pt idx="26">
                  <c:v>1.827302631578947</c:v>
                </c:pt>
                <c:pt idx="27">
                  <c:v>1.782805429864254</c:v>
                </c:pt>
              </c:numCache>
            </c:numRef>
          </c:yVal>
          <c:smooth val="1"/>
        </c:ser>
        <c:ser>
          <c:idx val="2"/>
          <c:order val="11"/>
          <c:tx>
            <c:strRef>
              <c:f>'third-means-entities2'!$D$1</c:f>
              <c:strCache>
                <c:ptCount val="1"/>
                <c:pt idx="0">
                  <c:v>data_Ghostery_MaxProtection</c:v>
                </c:pt>
              </c:strCache>
            </c:strRef>
          </c:tx>
          <c:spPr>
            <a:ln w="31750" cap="rnd">
              <a:solidFill>
                <a:srgbClr val="FF0000"/>
              </a:solidFill>
              <a:prstDash val="solid"/>
              <a:round/>
            </a:ln>
            <a:effectLst/>
          </c:spPr>
          <c:marker>
            <c:symbol val="none"/>
          </c:marker>
          <c:xVal>
            <c:numRef>
              <c:f>'third-means-entities2'!$A$2:$A$29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'third-means-entities2'!$D$2:$D$29</c:f>
              <c:numCache>
                <c:formatCode>General</c:formatCode>
                <c:ptCount val="28"/>
                <c:pt idx="0">
                  <c:v>2.206534422403734</c:v>
                </c:pt>
                <c:pt idx="1">
                  <c:v>2.200235571260307</c:v>
                </c:pt>
                <c:pt idx="2">
                  <c:v>2.178034682080925</c:v>
                </c:pt>
                <c:pt idx="3">
                  <c:v>2.203962703962704</c:v>
                </c:pt>
                <c:pt idx="4">
                  <c:v>2.211448598130838</c:v>
                </c:pt>
                <c:pt idx="5">
                  <c:v>2.221698113207547</c:v>
                </c:pt>
                <c:pt idx="6">
                  <c:v>2.209436133486766</c:v>
                </c:pt>
                <c:pt idx="7">
                  <c:v>2.203252032520325</c:v>
                </c:pt>
                <c:pt idx="8">
                  <c:v>2.217694994179278</c:v>
                </c:pt>
                <c:pt idx="9">
                  <c:v>2.219883040935673</c:v>
                </c:pt>
                <c:pt idx="10">
                  <c:v>2.1824480369515</c:v>
                </c:pt>
                <c:pt idx="11">
                  <c:v>2.207259953161593</c:v>
                </c:pt>
                <c:pt idx="12">
                  <c:v>2.178694158075601</c:v>
                </c:pt>
                <c:pt idx="13">
                  <c:v>2.178240740740741</c:v>
                </c:pt>
                <c:pt idx="14">
                  <c:v>2.203290246768508</c:v>
                </c:pt>
                <c:pt idx="15">
                  <c:v>2.235154394299287</c:v>
                </c:pt>
                <c:pt idx="16">
                  <c:v>2.207591933570581</c:v>
                </c:pt>
                <c:pt idx="17">
                  <c:v>2.202488687782805</c:v>
                </c:pt>
                <c:pt idx="18">
                  <c:v>1.952496954933008</c:v>
                </c:pt>
                <c:pt idx="19">
                  <c:v>2.190366972477064</c:v>
                </c:pt>
                <c:pt idx="20">
                  <c:v>2.1824480369515</c:v>
                </c:pt>
                <c:pt idx="21">
                  <c:v>2.145251396648045</c:v>
                </c:pt>
                <c:pt idx="22">
                  <c:v>2.139226519337017</c:v>
                </c:pt>
                <c:pt idx="23">
                  <c:v>2.112808460634545</c:v>
                </c:pt>
                <c:pt idx="24">
                  <c:v>1.884615384615385</c:v>
                </c:pt>
                <c:pt idx="25">
                  <c:v>1.90870786516854</c:v>
                </c:pt>
                <c:pt idx="26">
                  <c:v>1.798977853492334</c:v>
                </c:pt>
                <c:pt idx="27">
                  <c:v>1.80505415162455</c:v>
                </c:pt>
              </c:numCache>
            </c:numRef>
          </c:yVal>
          <c:smooth val="1"/>
        </c:ser>
        <c:dLbls>
          <c:showLegendKey val="0"/>
          <c:showVal val="0"/>
          <c:showCatName val="0"/>
          <c:showSerName val="0"/>
          <c:showPercent val="0"/>
          <c:showBubbleSize val="0"/>
        </c:dLbls>
        <c:axId val="2133101896"/>
        <c:axId val="2135164488"/>
      </c:scatterChart>
      <c:valAx>
        <c:axId val="2133101896"/>
        <c:scaling>
          <c:orientation val="minMax"/>
          <c:max val="42510.0"/>
          <c:min val="42487.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d\-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164488"/>
        <c:crosses val="autoZero"/>
        <c:crossBetween val="midCat"/>
      </c:valAx>
      <c:valAx>
        <c:axId val="2135164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degree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10189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Graph Density</a:t>
            </a:r>
          </a:p>
        </c:rich>
      </c:tx>
      <c:layout/>
      <c:overlay val="0"/>
      <c:spPr>
        <a:noFill/>
        <a:ln>
          <a:noFill/>
        </a:ln>
        <a:effectLst/>
      </c:spPr>
    </c:title>
    <c:autoTitleDeleted val="0"/>
    <c:plotArea>
      <c:layout/>
      <c:scatterChart>
        <c:scatterStyle val="smoothMarker"/>
        <c:varyColors val="0"/>
        <c:ser>
          <c:idx val="4"/>
          <c:order val="0"/>
          <c:tx>
            <c:strRef>
              <c:f>'density-entities2'!$F$1</c:f>
              <c:strCache>
                <c:ptCount val="1"/>
                <c:pt idx="0">
                  <c:v>data_NoAdblocker</c:v>
                </c:pt>
              </c:strCache>
            </c:strRef>
          </c:tx>
          <c:spPr>
            <a:ln w="12700" cap="rnd">
              <a:solidFill>
                <a:srgbClr val="00B050"/>
              </a:solidFill>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'density-entities2'!$F$2:$F$29</c:f>
              <c:numCache>
                <c:formatCode>General</c:formatCode>
                <c:ptCount val="28"/>
                <c:pt idx="0">
                  <c:v>0.00327695419066531</c:v>
                </c:pt>
                <c:pt idx="1">
                  <c:v>0.00319028416312313</c:v>
                </c:pt>
                <c:pt idx="2">
                  <c:v>0.00321705633594411</c:v>
                </c:pt>
                <c:pt idx="3">
                  <c:v>0.00319215717701113</c:v>
                </c:pt>
                <c:pt idx="4">
                  <c:v>0.00321421488171183</c:v>
                </c:pt>
                <c:pt idx="5">
                  <c:v>0.00320684076527318</c:v>
                </c:pt>
                <c:pt idx="6">
                  <c:v>0.00317587804232608</c:v>
                </c:pt>
                <c:pt idx="7">
                  <c:v>0.00320250928715318</c:v>
                </c:pt>
                <c:pt idx="8">
                  <c:v>0.0033410438495818</c:v>
                </c:pt>
                <c:pt idx="9">
                  <c:v>0.00320422993112023</c:v>
                </c:pt>
                <c:pt idx="10">
                  <c:v>0.00322583088091628</c:v>
                </c:pt>
                <c:pt idx="11">
                  <c:v>0.0032237959919572</c:v>
                </c:pt>
                <c:pt idx="12">
                  <c:v>0.00323743921072405</c:v>
                </c:pt>
                <c:pt idx="13">
                  <c:v>0.00321884962296302</c:v>
                </c:pt>
                <c:pt idx="14">
                  <c:v>0.00318630653500831</c:v>
                </c:pt>
                <c:pt idx="15">
                  <c:v>0.00327173028727973</c:v>
                </c:pt>
                <c:pt idx="16">
                  <c:v>0.00321982295370704</c:v>
                </c:pt>
                <c:pt idx="17">
                  <c:v>0.00323207423607765</c:v>
                </c:pt>
                <c:pt idx="18">
                  <c:v>0.00326788790996112</c:v>
                </c:pt>
                <c:pt idx="19">
                  <c:v>0.00318350661713923</c:v>
                </c:pt>
                <c:pt idx="20">
                  <c:v>0.00319781730847006</c:v>
                </c:pt>
                <c:pt idx="21">
                  <c:v>0.00312373658863879</c:v>
                </c:pt>
                <c:pt idx="22">
                  <c:v>0.00306255601736482</c:v>
                </c:pt>
                <c:pt idx="23">
                  <c:v>0.00326486911887277</c:v>
                </c:pt>
                <c:pt idx="24">
                  <c:v>0.0033530168714359</c:v>
                </c:pt>
                <c:pt idx="25">
                  <c:v>0.00360628286463119</c:v>
                </c:pt>
                <c:pt idx="26">
                  <c:v>0.0034655895491014</c:v>
                </c:pt>
                <c:pt idx="27">
                  <c:v>0.00360850449616256</c:v>
                </c:pt>
              </c:numCache>
            </c:numRef>
          </c:yVal>
          <c:smooth val="1"/>
        </c:ser>
        <c:ser>
          <c:idx val="5"/>
          <c:order val="1"/>
          <c:tx>
            <c:strRef>
              <c:f>'density-entities2'!$G$1</c:f>
              <c:strCache>
                <c:ptCount val="1"/>
                <c:pt idx="0">
                  <c:v>data_NoAdblocker_DNT</c:v>
                </c:pt>
              </c:strCache>
            </c:strRef>
          </c:tx>
          <c:spPr>
            <a:ln w="31750" cap="rnd">
              <a:solidFill>
                <a:srgbClr val="00B050"/>
              </a:solidFill>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'density-entities2'!$G$2:$G$29</c:f>
              <c:numCache>
                <c:formatCode>General</c:formatCode>
                <c:ptCount val="28"/>
                <c:pt idx="0">
                  <c:v>0.00320923291966529</c:v>
                </c:pt>
                <c:pt idx="1">
                  <c:v>0.00310690465380854</c:v>
                </c:pt>
                <c:pt idx="2">
                  <c:v>0.00309121221657294</c:v>
                </c:pt>
                <c:pt idx="3">
                  <c:v>0.00314348281299751</c:v>
                </c:pt>
                <c:pt idx="4">
                  <c:v>0.0031327182744396</c:v>
                </c:pt>
                <c:pt idx="5">
                  <c:v>0.0031301722157362</c:v>
                </c:pt>
                <c:pt idx="6">
                  <c:v>0.00313716615541096</c:v>
                </c:pt>
                <c:pt idx="7">
                  <c:v>0.00317173764685489</c:v>
                </c:pt>
                <c:pt idx="8">
                  <c:v>0.00319896792147794</c:v>
                </c:pt>
                <c:pt idx="9">
                  <c:v>0.00316264866005805</c:v>
                </c:pt>
                <c:pt idx="10">
                  <c:v>0.00318494757651982</c:v>
                </c:pt>
                <c:pt idx="11">
                  <c:v>0.00320968166272034</c:v>
                </c:pt>
                <c:pt idx="12">
                  <c:v>0.00312268633322742</c:v>
                </c:pt>
                <c:pt idx="13">
                  <c:v>0.00311966915160728</c:v>
                </c:pt>
                <c:pt idx="14">
                  <c:v>0.0031007895614783</c:v>
                </c:pt>
                <c:pt idx="15">
                  <c:v>0.00317649407000836</c:v>
                </c:pt>
                <c:pt idx="16">
                  <c:v>0.00314564011509668</c:v>
                </c:pt>
                <c:pt idx="17">
                  <c:v>0.00315390378095265</c:v>
                </c:pt>
                <c:pt idx="18">
                  <c:v>0.00325513414253121</c:v>
                </c:pt>
                <c:pt idx="19">
                  <c:v>0.00309940845698813</c:v>
                </c:pt>
                <c:pt idx="20">
                  <c:v>0.00304647687522094</c:v>
                </c:pt>
                <c:pt idx="21">
                  <c:v>0.00305105988125126</c:v>
                </c:pt>
                <c:pt idx="22">
                  <c:v>0.00301060142895359</c:v>
                </c:pt>
                <c:pt idx="23">
                  <c:v>0.0031089348851929</c:v>
                </c:pt>
                <c:pt idx="24">
                  <c:v>0.00365429195928424</c:v>
                </c:pt>
                <c:pt idx="25">
                  <c:v>0.00315652094001121</c:v>
                </c:pt>
                <c:pt idx="26">
                  <c:v>0.00353437156490854</c:v>
                </c:pt>
                <c:pt idx="27">
                  <c:v>0.00417686580621448</c:v>
                </c:pt>
              </c:numCache>
            </c:numRef>
          </c:yVal>
          <c:smooth val="1"/>
        </c:ser>
        <c:ser>
          <c:idx val="0"/>
          <c:order val="2"/>
          <c:tx>
            <c:strRef>
              <c:f>'density-entities2'!$B$1</c:f>
              <c:strCache>
                <c:ptCount val="1"/>
                <c:pt idx="0">
                  <c:v>data_Ghostery_Default</c:v>
                </c:pt>
              </c:strCache>
            </c:strRef>
          </c:tx>
          <c:spPr>
            <a:ln w="12700" cap="rnd">
              <a:solidFill>
                <a:srgbClr val="FF0000"/>
              </a:solidFill>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'density-entities2'!$B$2:$B$29</c:f>
              <c:numCache>
                <c:formatCode>General</c:formatCode>
                <c:ptCount val="28"/>
                <c:pt idx="0">
                  <c:v>0.00323713280377995</c:v>
                </c:pt>
                <c:pt idx="1">
                  <c:v>0.00323431736164292</c:v>
                </c:pt>
                <c:pt idx="2">
                  <c:v>0.00318759539149344</c:v>
                </c:pt>
                <c:pt idx="3">
                  <c:v>0.00324049520641446</c:v>
                </c:pt>
                <c:pt idx="4">
                  <c:v>0.00321892147634567</c:v>
                </c:pt>
                <c:pt idx="5">
                  <c:v>0.00322014459092747</c:v>
                </c:pt>
                <c:pt idx="6">
                  <c:v>0.00312522071312275</c:v>
                </c:pt>
                <c:pt idx="7">
                  <c:v>0.00323315178038517</c:v>
                </c:pt>
                <c:pt idx="8">
                  <c:v>0.00325819972012463</c:v>
                </c:pt>
                <c:pt idx="9">
                  <c:v>0.00350950032990029</c:v>
                </c:pt>
                <c:pt idx="10">
                  <c:v>0.003281737851444</c:v>
                </c:pt>
                <c:pt idx="11">
                  <c:v>0.00326527550686476</c:v>
                </c:pt>
                <c:pt idx="12">
                  <c:v>0.0032132302657288</c:v>
                </c:pt>
                <c:pt idx="13">
                  <c:v>0.00323209894155117</c:v>
                </c:pt>
                <c:pt idx="14">
                  <c:v>0.00321025120997883</c:v>
                </c:pt>
                <c:pt idx="15">
                  <c:v>0.00340584896094933</c:v>
                </c:pt>
                <c:pt idx="16">
                  <c:v>0.00354377009715252</c:v>
                </c:pt>
                <c:pt idx="17">
                  <c:v>0.00346986575490801</c:v>
                </c:pt>
                <c:pt idx="18">
                  <c:v>0.00357659694604217</c:v>
                </c:pt>
                <c:pt idx="19">
                  <c:v>0.00338062672246606</c:v>
                </c:pt>
                <c:pt idx="20">
                  <c:v>0.00335710139212916</c:v>
                </c:pt>
                <c:pt idx="21">
                  <c:v>0.00341584876025021</c:v>
                </c:pt>
                <c:pt idx="22">
                  <c:v>0.00317343101406655</c:v>
                </c:pt>
                <c:pt idx="23">
                  <c:v>0.00347410226646323</c:v>
                </c:pt>
                <c:pt idx="24">
                  <c:v>0.00363600228034665</c:v>
                </c:pt>
                <c:pt idx="25">
                  <c:v>0.00379188605903796</c:v>
                </c:pt>
                <c:pt idx="26">
                  <c:v>0.0036029718472485</c:v>
                </c:pt>
                <c:pt idx="27">
                  <c:v>0.00371516127914244</c:v>
                </c:pt>
              </c:numCache>
            </c:numRef>
          </c:yVal>
          <c:smooth val="1"/>
        </c:ser>
        <c:ser>
          <c:idx val="10"/>
          <c:order val="3"/>
          <c:tx>
            <c:strRef>
              <c:f>'density-entities2'!$L$1</c:f>
              <c:strCache>
                <c:ptCount val="1"/>
                <c:pt idx="0">
                  <c:v>data_NoAdblocker_MUA</c:v>
                </c:pt>
              </c:strCache>
            </c:strRef>
          </c:tx>
          <c:spPr>
            <a:ln w="12700" cap="rnd">
              <a:solidFill>
                <a:srgbClr val="00B050"/>
              </a:solidFill>
              <a:prstDash val="sysDash"/>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'density-entities2'!$L$2:$L$29</c:f>
              <c:numCache>
                <c:formatCode>General</c:formatCode>
                <c:ptCount val="28"/>
                <c:pt idx="0">
                  <c:v>0.00311882597873223</c:v>
                </c:pt>
                <c:pt idx="1">
                  <c:v>0.00315199773981056</c:v>
                </c:pt>
                <c:pt idx="2">
                  <c:v>0.00314733680423976</c:v>
                </c:pt>
                <c:pt idx="3">
                  <c:v>0.00312835713442036</c:v>
                </c:pt>
                <c:pt idx="4">
                  <c:v>0.00315213563312318</c:v>
                </c:pt>
                <c:pt idx="5">
                  <c:v>0.00317148757658516</c:v>
                </c:pt>
                <c:pt idx="6">
                  <c:v>0.00310314317170601</c:v>
                </c:pt>
                <c:pt idx="7">
                  <c:v>0.0031799982915236</c:v>
                </c:pt>
                <c:pt idx="8">
                  <c:v>0.00316235841629515</c:v>
                </c:pt>
                <c:pt idx="9">
                  <c:v>0.00311315751039641</c:v>
                </c:pt>
                <c:pt idx="10">
                  <c:v>0.00315595658841892</c:v>
                </c:pt>
                <c:pt idx="11">
                  <c:v>0.0031469806854245</c:v>
                </c:pt>
                <c:pt idx="12">
                  <c:v>0.00308518140925152</c:v>
                </c:pt>
                <c:pt idx="13">
                  <c:v>0.0031191076049447</c:v>
                </c:pt>
                <c:pt idx="14">
                  <c:v>0.00314797240298867</c:v>
                </c:pt>
                <c:pt idx="15">
                  <c:v>0.00316935012801191</c:v>
                </c:pt>
                <c:pt idx="16">
                  <c:v>0.00316657587620316</c:v>
                </c:pt>
                <c:pt idx="17">
                  <c:v>0.00321714288677005</c:v>
                </c:pt>
                <c:pt idx="18">
                  <c:v>0.00321618062057003</c:v>
                </c:pt>
                <c:pt idx="19">
                  <c:v>0.0031446188968095</c:v>
                </c:pt>
                <c:pt idx="20">
                  <c:v>0.00339311202498551</c:v>
                </c:pt>
                <c:pt idx="21">
                  <c:v>0.00319408343641279</c:v>
                </c:pt>
                <c:pt idx="22">
                  <c:v>0.00305884332693944</c:v>
                </c:pt>
                <c:pt idx="23">
                  <c:v>0.0033704126383325</c:v>
                </c:pt>
                <c:pt idx="24">
                  <c:v>0.00372932367325639</c:v>
                </c:pt>
                <c:pt idx="25">
                  <c:v>0.00366041517109356</c:v>
                </c:pt>
                <c:pt idx="26">
                  <c:v>0.00371383807540098</c:v>
                </c:pt>
                <c:pt idx="27">
                  <c:v>0.00363870142639571</c:v>
                </c:pt>
              </c:numCache>
            </c:numRef>
          </c:yVal>
          <c:smooth val="1"/>
        </c:ser>
        <c:ser>
          <c:idx val="11"/>
          <c:order val="4"/>
          <c:tx>
            <c:strRef>
              <c:f>'density-entities2'!$M$1</c:f>
              <c:strCache>
                <c:ptCount val="1"/>
                <c:pt idx="0">
                  <c:v>data_NoAdblocker_DNT_MUA</c:v>
                </c:pt>
              </c:strCache>
            </c:strRef>
          </c:tx>
          <c:spPr>
            <a:ln w="31750" cap="rnd">
              <a:solidFill>
                <a:srgbClr val="00B050"/>
              </a:solidFill>
              <a:prstDash val="sysDash"/>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'density-entities2'!$M$2:$M$29</c:f>
              <c:numCache>
                <c:formatCode>General</c:formatCode>
                <c:ptCount val="28"/>
                <c:pt idx="0">
                  <c:v>0.00294279196385257</c:v>
                </c:pt>
                <c:pt idx="1">
                  <c:v>0.00305667288416846</c:v>
                </c:pt>
                <c:pt idx="2">
                  <c:v>0.00303461142924579</c:v>
                </c:pt>
                <c:pt idx="3">
                  <c:v>0.00301027581343327</c:v>
                </c:pt>
                <c:pt idx="4">
                  <c:v>0.00307509596420164</c:v>
                </c:pt>
                <c:pt idx="5">
                  <c:v>0.00307009234565742</c:v>
                </c:pt>
                <c:pt idx="6">
                  <c:v>0.0030088843988174</c:v>
                </c:pt>
                <c:pt idx="7">
                  <c:v>0.00292609600199076</c:v>
                </c:pt>
                <c:pt idx="8">
                  <c:v>0.00304698910155818</c:v>
                </c:pt>
                <c:pt idx="9">
                  <c:v>0.00299785757410566</c:v>
                </c:pt>
                <c:pt idx="10">
                  <c:v>0.00302786494452959</c:v>
                </c:pt>
                <c:pt idx="11">
                  <c:v>0.00298933629867224</c:v>
                </c:pt>
                <c:pt idx="12">
                  <c:v>0.00301443476028383</c:v>
                </c:pt>
                <c:pt idx="13">
                  <c:v>0.00300849678965934</c:v>
                </c:pt>
                <c:pt idx="14">
                  <c:v>0.00301293096206582</c:v>
                </c:pt>
                <c:pt idx="15">
                  <c:v>0.00305886723682963</c:v>
                </c:pt>
                <c:pt idx="16">
                  <c:v>0.0029769757533452</c:v>
                </c:pt>
                <c:pt idx="17">
                  <c:v>0.00303374181532839</c:v>
                </c:pt>
                <c:pt idx="18">
                  <c:v>0.00311050200750627</c:v>
                </c:pt>
                <c:pt idx="19">
                  <c:v>0.00299466198144563</c:v>
                </c:pt>
                <c:pt idx="20">
                  <c:v>0.00295693214630716</c:v>
                </c:pt>
                <c:pt idx="21">
                  <c:v>0.00293006795437986</c:v>
                </c:pt>
                <c:pt idx="22">
                  <c:v>0.00311604782526906</c:v>
                </c:pt>
                <c:pt idx="23">
                  <c:v>0.00302748020493712</c:v>
                </c:pt>
                <c:pt idx="24">
                  <c:v>0.00307325737286264</c:v>
                </c:pt>
                <c:pt idx="25">
                  <c:v>0.00323796573796574</c:v>
                </c:pt>
                <c:pt idx="26">
                  <c:v>0.00347500491953401</c:v>
                </c:pt>
                <c:pt idx="27">
                  <c:v>0.00316444215782305</c:v>
                </c:pt>
              </c:numCache>
            </c:numRef>
          </c:yVal>
          <c:smooth val="1"/>
        </c:ser>
        <c:ser>
          <c:idx val="6"/>
          <c:order val="5"/>
          <c:tx>
            <c:strRef>
              <c:f>'density-entities2'!$H$1</c:f>
              <c:strCache>
                <c:ptCount val="1"/>
                <c:pt idx="0">
                  <c:v>data_Ghostery_Default_MUA</c:v>
                </c:pt>
              </c:strCache>
            </c:strRef>
          </c:tx>
          <c:spPr>
            <a:ln w="12700" cap="rnd">
              <a:solidFill>
                <a:srgbClr val="FF0000"/>
              </a:solidFill>
              <a:prstDash val="sysDash"/>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'density-entities2'!$H$2:$H$29</c:f>
              <c:numCache>
                <c:formatCode>General</c:formatCode>
                <c:ptCount val="28"/>
                <c:pt idx="0">
                  <c:v>0.00311966058092879</c:v>
                </c:pt>
                <c:pt idx="1">
                  <c:v>0.00314723008687802</c:v>
                </c:pt>
                <c:pt idx="2">
                  <c:v>0.00313744986711498</c:v>
                </c:pt>
                <c:pt idx="3">
                  <c:v>0.00307867743411363</c:v>
                </c:pt>
                <c:pt idx="4">
                  <c:v>0.00319036428173082</c:v>
                </c:pt>
                <c:pt idx="5">
                  <c:v>0.00312114318002706</c:v>
                </c:pt>
                <c:pt idx="6">
                  <c:v>0.00307253697117341</c:v>
                </c:pt>
                <c:pt idx="7">
                  <c:v>0.0030966739682336</c:v>
                </c:pt>
                <c:pt idx="8">
                  <c:v>0.00310279623584345</c:v>
                </c:pt>
                <c:pt idx="9">
                  <c:v>0.00311347521647951</c:v>
                </c:pt>
                <c:pt idx="10">
                  <c:v>0.00307721453203042</c:v>
                </c:pt>
                <c:pt idx="11">
                  <c:v>0.0031537416821307</c:v>
                </c:pt>
                <c:pt idx="12">
                  <c:v>0.00312465906674433</c:v>
                </c:pt>
                <c:pt idx="13">
                  <c:v>0.00311935790497939</c:v>
                </c:pt>
                <c:pt idx="14">
                  <c:v>0.00311073364343178</c:v>
                </c:pt>
                <c:pt idx="15">
                  <c:v>0.00314718941082066</c:v>
                </c:pt>
                <c:pt idx="16">
                  <c:v>0.0031017344139908</c:v>
                </c:pt>
                <c:pt idx="17">
                  <c:v>0.00312720558290043</c:v>
                </c:pt>
                <c:pt idx="18">
                  <c:v>0.00306230867749846</c:v>
                </c:pt>
                <c:pt idx="19">
                  <c:v>0.00306859765610258</c:v>
                </c:pt>
                <c:pt idx="20">
                  <c:v>0.00306785031132515</c:v>
                </c:pt>
                <c:pt idx="21">
                  <c:v>0.00300373035052084</c:v>
                </c:pt>
                <c:pt idx="22">
                  <c:v>0.00305176895450126</c:v>
                </c:pt>
                <c:pt idx="23">
                  <c:v>0.00323021663775641</c:v>
                </c:pt>
                <c:pt idx="24">
                  <c:v>0.00337111035625688</c:v>
                </c:pt>
                <c:pt idx="25">
                  <c:v>0.003414278081042</c:v>
                </c:pt>
                <c:pt idx="26">
                  <c:v>0.00358778354832538</c:v>
                </c:pt>
                <c:pt idx="27">
                  <c:v>0.00349063086263771</c:v>
                </c:pt>
              </c:numCache>
            </c:numRef>
          </c:yVal>
          <c:smooth val="1"/>
        </c:ser>
        <c:ser>
          <c:idx val="1"/>
          <c:order val="6"/>
          <c:tx>
            <c:strRef>
              <c:f>'density-entities2'!$C$1</c:f>
              <c:strCache>
                <c:ptCount val="1"/>
                <c:pt idx="0">
                  <c:v>data_Adblockplus_Default</c:v>
                </c:pt>
              </c:strCache>
            </c:strRef>
          </c:tx>
          <c:spPr>
            <a:ln w="12700" cap="rnd">
              <a:solidFill>
                <a:srgbClr val="0070C0"/>
              </a:solidFill>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'density-entities2'!$C$2:$C$29</c:f>
              <c:numCache>
                <c:formatCode>General</c:formatCode>
                <c:ptCount val="28"/>
                <c:pt idx="0">
                  <c:v>0.00280411089728293</c:v>
                </c:pt>
                <c:pt idx="1">
                  <c:v>0.00276707101275548</c:v>
                </c:pt>
                <c:pt idx="2">
                  <c:v>0.00271981083408144</c:v>
                </c:pt>
                <c:pt idx="3">
                  <c:v>0.00274921954262476</c:v>
                </c:pt>
                <c:pt idx="4">
                  <c:v>0.00279509569733673</c:v>
                </c:pt>
                <c:pt idx="5">
                  <c:v>0.00274889335548559</c:v>
                </c:pt>
                <c:pt idx="6">
                  <c:v>0.00273615273615274</c:v>
                </c:pt>
                <c:pt idx="7">
                  <c:v>0.00275671535211026</c:v>
                </c:pt>
                <c:pt idx="8">
                  <c:v>0.00278215865970254</c:v>
                </c:pt>
                <c:pt idx="9">
                  <c:v>0.00286863745058806</c:v>
                </c:pt>
                <c:pt idx="10">
                  <c:v>0.0027860719638438</c:v>
                </c:pt>
                <c:pt idx="11">
                  <c:v>0.0027695755791247</c:v>
                </c:pt>
                <c:pt idx="12">
                  <c:v>0.00277631987161095</c:v>
                </c:pt>
                <c:pt idx="13">
                  <c:v>0.00277455717038214</c:v>
                </c:pt>
                <c:pt idx="14">
                  <c:v>0.00278529201754697</c:v>
                </c:pt>
                <c:pt idx="15">
                  <c:v>0.00280213055953752</c:v>
                </c:pt>
                <c:pt idx="16">
                  <c:v>0.00279992644181123</c:v>
                </c:pt>
                <c:pt idx="17">
                  <c:v>0.00280495149634242</c:v>
                </c:pt>
                <c:pt idx="18">
                  <c:v>0.00278657345795155</c:v>
                </c:pt>
                <c:pt idx="19">
                  <c:v>0.00276725639006163</c:v>
                </c:pt>
                <c:pt idx="20">
                  <c:v>0.00276828780222322</c:v>
                </c:pt>
                <c:pt idx="21">
                  <c:v>0.00286933772256278</c:v>
                </c:pt>
                <c:pt idx="22">
                  <c:v>0.00275102027328454</c:v>
                </c:pt>
                <c:pt idx="23">
                  <c:v>0.00289103651601507</c:v>
                </c:pt>
                <c:pt idx="24">
                  <c:v>0.00304598400909128</c:v>
                </c:pt>
                <c:pt idx="25">
                  <c:v>0.00326914126365954</c:v>
                </c:pt>
                <c:pt idx="26">
                  <c:v>0.00333886937660522</c:v>
                </c:pt>
                <c:pt idx="27">
                  <c:v>0.00327208334291562</c:v>
                </c:pt>
              </c:numCache>
            </c:numRef>
          </c:yVal>
          <c:smooth val="1"/>
        </c:ser>
        <c:ser>
          <c:idx val="9"/>
          <c:order val="7"/>
          <c:tx>
            <c:strRef>
              <c:f>'density-entities2'!$K$1</c:f>
              <c:strCache>
                <c:ptCount val="1"/>
                <c:pt idx="0">
                  <c:v>data_Adblockplus_MaxProtection_MUA</c:v>
                </c:pt>
              </c:strCache>
            </c:strRef>
          </c:tx>
          <c:spPr>
            <a:ln w="12700" cap="rnd">
              <a:solidFill>
                <a:srgbClr val="0070C0"/>
              </a:solidFill>
              <a:prstDash val="sysDash"/>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'density-entities2'!$K$2:$K$29</c:f>
              <c:numCache>
                <c:formatCode>General</c:formatCode>
                <c:ptCount val="28"/>
                <c:pt idx="0">
                  <c:v>0.00275976353989069</c:v>
                </c:pt>
                <c:pt idx="1">
                  <c:v>0.00278085374326906</c:v>
                </c:pt>
                <c:pt idx="2">
                  <c:v>0.00275907436886972</c:v>
                </c:pt>
                <c:pt idx="3">
                  <c:v>0.00279249880251177</c:v>
                </c:pt>
                <c:pt idx="4">
                  <c:v>0.00278575496900058</c:v>
                </c:pt>
                <c:pt idx="5">
                  <c:v>0.00276747782888074</c:v>
                </c:pt>
                <c:pt idx="6">
                  <c:v>0.00274496019405232</c:v>
                </c:pt>
                <c:pt idx="7">
                  <c:v>0.00272011873491789</c:v>
                </c:pt>
                <c:pt idx="8">
                  <c:v>0.00276570673751679</c:v>
                </c:pt>
                <c:pt idx="9">
                  <c:v>0.00276443077711577</c:v>
                </c:pt>
                <c:pt idx="10">
                  <c:v>0.00276477640724133</c:v>
                </c:pt>
                <c:pt idx="11">
                  <c:v>0.00276063545020961</c:v>
                </c:pt>
                <c:pt idx="12">
                  <c:v>0.00276391624600086</c:v>
                </c:pt>
                <c:pt idx="13">
                  <c:v>0.00275665043949859</c:v>
                </c:pt>
                <c:pt idx="14">
                  <c:v>0.00276104796008673</c:v>
                </c:pt>
                <c:pt idx="15">
                  <c:v>0.00278762580825252</c:v>
                </c:pt>
                <c:pt idx="16">
                  <c:v>0.00281046784805159</c:v>
                </c:pt>
                <c:pt idx="17">
                  <c:v>0.00283995258743567</c:v>
                </c:pt>
                <c:pt idx="18">
                  <c:v>0.00299678560548126</c:v>
                </c:pt>
                <c:pt idx="19">
                  <c:v>0.00280228364507133</c:v>
                </c:pt>
                <c:pt idx="20">
                  <c:v>0.00274397658473314</c:v>
                </c:pt>
                <c:pt idx="21">
                  <c:v>0.00284041993840749</c:v>
                </c:pt>
                <c:pt idx="22">
                  <c:v>0.00271970083290838</c:v>
                </c:pt>
                <c:pt idx="23">
                  <c:v>0.00290348418101722</c:v>
                </c:pt>
                <c:pt idx="24">
                  <c:v>0.00306260328341204</c:v>
                </c:pt>
                <c:pt idx="25">
                  <c:v>0.00362808734929186</c:v>
                </c:pt>
                <c:pt idx="26">
                  <c:v>0.00376820559717048</c:v>
                </c:pt>
                <c:pt idx="27">
                  <c:v>0.00354415346222075</c:v>
                </c:pt>
              </c:numCache>
            </c:numRef>
          </c:yVal>
          <c:smooth val="1"/>
        </c:ser>
        <c:ser>
          <c:idx val="3"/>
          <c:order val="8"/>
          <c:tx>
            <c:strRef>
              <c:f>'density-entities2'!$E$1</c:f>
              <c:strCache>
                <c:ptCount val="1"/>
                <c:pt idx="0">
                  <c:v>data_Adblockplus_MaxProtection</c:v>
                </c:pt>
              </c:strCache>
            </c:strRef>
          </c:tx>
          <c:spPr>
            <a:ln w="31750" cap="rnd">
              <a:solidFill>
                <a:srgbClr val="0070C0"/>
              </a:solidFill>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'density-entities2'!$E$2:$E$30</c:f>
              <c:numCache>
                <c:formatCode>General</c:formatCode>
                <c:ptCount val="29"/>
                <c:pt idx="0">
                  <c:v>0.00206993931621283</c:v>
                </c:pt>
                <c:pt idx="1">
                  <c:v>0.00209320259997797</c:v>
                </c:pt>
                <c:pt idx="2">
                  <c:v>0.00205342547624985</c:v>
                </c:pt>
                <c:pt idx="3">
                  <c:v>0.00207676130389064</c:v>
                </c:pt>
                <c:pt idx="4">
                  <c:v>0.00204214078657033</c:v>
                </c:pt>
                <c:pt idx="5">
                  <c:v>0.0021074590581317</c:v>
                </c:pt>
                <c:pt idx="6">
                  <c:v>0.00206102036240919</c:v>
                </c:pt>
                <c:pt idx="7">
                  <c:v>0.00207469877586359</c:v>
                </c:pt>
                <c:pt idx="8">
                  <c:v>0.00206672962011689</c:v>
                </c:pt>
                <c:pt idx="9">
                  <c:v>0.00214085587581999</c:v>
                </c:pt>
                <c:pt idx="10">
                  <c:v>0.00205594829136265</c:v>
                </c:pt>
                <c:pt idx="11">
                  <c:v>0.00207469205261118</c:v>
                </c:pt>
                <c:pt idx="12">
                  <c:v>0.00205753595997498</c:v>
                </c:pt>
                <c:pt idx="13">
                  <c:v>0.00203921350364399</c:v>
                </c:pt>
                <c:pt idx="14">
                  <c:v>0.00204816877592662</c:v>
                </c:pt>
                <c:pt idx="15">
                  <c:v>0.0020835064971047</c:v>
                </c:pt>
                <c:pt idx="16">
                  <c:v>0.00204858452527149</c:v>
                </c:pt>
                <c:pt idx="17">
                  <c:v>0.00203077583300126</c:v>
                </c:pt>
                <c:pt idx="18">
                  <c:v>0.00198191330861716</c:v>
                </c:pt>
                <c:pt idx="19">
                  <c:v>0.00202154449325686</c:v>
                </c:pt>
                <c:pt idx="20">
                  <c:v>0.00204861677581747</c:v>
                </c:pt>
                <c:pt idx="21">
                  <c:v>0.00202715404299071</c:v>
                </c:pt>
                <c:pt idx="22">
                  <c:v>0.00205121849943187</c:v>
                </c:pt>
                <c:pt idx="23">
                  <c:v>0.00208109901354871</c:v>
                </c:pt>
                <c:pt idx="24">
                  <c:v>0.0026403078392436</c:v>
                </c:pt>
                <c:pt idx="25">
                  <c:v>0.00241940868685635</c:v>
                </c:pt>
                <c:pt idx="26">
                  <c:v>0.0024659981824623</c:v>
                </c:pt>
                <c:pt idx="27">
                  <c:v>0.00309878122371569</c:v>
                </c:pt>
              </c:numCache>
            </c:numRef>
          </c:yVal>
          <c:smooth val="1"/>
        </c:ser>
        <c:ser>
          <c:idx val="7"/>
          <c:order val="9"/>
          <c:tx>
            <c:strRef>
              <c:f>'density-entities2'!$I$1</c:f>
              <c:strCache>
                <c:ptCount val="1"/>
                <c:pt idx="0">
                  <c:v>data_Adblockplus_Default_MUA</c:v>
                </c:pt>
              </c:strCache>
            </c:strRef>
          </c:tx>
          <c:spPr>
            <a:ln w="31750" cap="rnd">
              <a:solidFill>
                <a:srgbClr val="0070C0"/>
              </a:solidFill>
              <a:prstDash val="sysDash"/>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'density-entities2'!$I$2:$I$29</c:f>
              <c:numCache>
                <c:formatCode>General</c:formatCode>
                <c:ptCount val="28"/>
                <c:pt idx="0">
                  <c:v>0.00204871280305817</c:v>
                </c:pt>
                <c:pt idx="1">
                  <c:v>0.00207225475876478</c:v>
                </c:pt>
                <c:pt idx="2">
                  <c:v>0.00206176914899569</c:v>
                </c:pt>
                <c:pt idx="3">
                  <c:v>0.00210661572660131</c:v>
                </c:pt>
                <c:pt idx="4">
                  <c:v>0.00207698161724736</c:v>
                </c:pt>
                <c:pt idx="5">
                  <c:v>0.00207842285039256</c:v>
                </c:pt>
                <c:pt idx="6">
                  <c:v>0.00206072898866831</c:v>
                </c:pt>
                <c:pt idx="7">
                  <c:v>0.00205937374991002</c:v>
                </c:pt>
                <c:pt idx="8">
                  <c:v>0.00207550049251516</c:v>
                </c:pt>
                <c:pt idx="9">
                  <c:v>0.00205593835766701</c:v>
                </c:pt>
                <c:pt idx="10">
                  <c:v>0.00205273662060438</c:v>
                </c:pt>
                <c:pt idx="11">
                  <c:v>0.00204067032711534</c:v>
                </c:pt>
                <c:pt idx="12">
                  <c:v>0.00207769766413297</c:v>
                </c:pt>
                <c:pt idx="13">
                  <c:v>0.00206028497723299</c:v>
                </c:pt>
                <c:pt idx="14">
                  <c:v>0.00204840645625683</c:v>
                </c:pt>
                <c:pt idx="15">
                  <c:v>0.00210545674476101</c:v>
                </c:pt>
                <c:pt idx="16">
                  <c:v>0.00205204644995964</c:v>
                </c:pt>
                <c:pt idx="17">
                  <c:v>0.00205011079842843</c:v>
                </c:pt>
                <c:pt idx="18">
                  <c:v>0.00204129049389272</c:v>
                </c:pt>
                <c:pt idx="19">
                  <c:v>0.00205502732993432</c:v>
                </c:pt>
                <c:pt idx="20">
                  <c:v>0.00204299505447378</c:v>
                </c:pt>
                <c:pt idx="21">
                  <c:v>0.00205313224058935</c:v>
                </c:pt>
                <c:pt idx="22">
                  <c:v>0.00202335729066017</c:v>
                </c:pt>
                <c:pt idx="23">
                  <c:v>0.00212132656256665</c:v>
                </c:pt>
                <c:pt idx="24">
                  <c:v>0.00211006275671088</c:v>
                </c:pt>
                <c:pt idx="25">
                  <c:v>0.00238657213120582</c:v>
                </c:pt>
                <c:pt idx="26">
                  <c:v>0.00262572744778867</c:v>
                </c:pt>
                <c:pt idx="27">
                  <c:v>0.00281829769154511</c:v>
                </c:pt>
              </c:numCache>
            </c:numRef>
          </c:yVal>
          <c:smooth val="1"/>
        </c:ser>
        <c:ser>
          <c:idx val="8"/>
          <c:order val="10"/>
          <c:tx>
            <c:strRef>
              <c:f>'density-entities2'!$J$1</c:f>
              <c:strCache>
                <c:ptCount val="1"/>
                <c:pt idx="0">
                  <c:v>data_Ghostery_MaxProtection_MUA</c:v>
                </c:pt>
              </c:strCache>
            </c:strRef>
          </c:tx>
          <c:spPr>
            <a:ln w="31750" cap="rnd">
              <a:solidFill>
                <a:srgbClr val="FF0000"/>
              </a:solidFill>
              <a:prstDash val="sysDash"/>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'density-entities2'!$J$2:$J$29</c:f>
              <c:numCache>
                <c:formatCode>General</c:formatCode>
                <c:ptCount val="28"/>
                <c:pt idx="0">
                  <c:v>0.00153342098353036</c:v>
                </c:pt>
                <c:pt idx="1">
                  <c:v>0.00154267184876848</c:v>
                </c:pt>
                <c:pt idx="2">
                  <c:v>0.00156032501375805</c:v>
                </c:pt>
                <c:pt idx="3">
                  <c:v>0.00153824588663522</c:v>
                </c:pt>
                <c:pt idx="4">
                  <c:v>0.00156578236182389</c:v>
                </c:pt>
                <c:pt idx="5">
                  <c:v>0.00155382074075839</c:v>
                </c:pt>
                <c:pt idx="6">
                  <c:v>0.00155748541231678</c:v>
                </c:pt>
                <c:pt idx="7">
                  <c:v>0.00153336976984272</c:v>
                </c:pt>
                <c:pt idx="8">
                  <c:v>0.00156093240424595</c:v>
                </c:pt>
                <c:pt idx="9">
                  <c:v>0.00155763522981935</c:v>
                </c:pt>
                <c:pt idx="10">
                  <c:v>0.00153640477719459</c:v>
                </c:pt>
                <c:pt idx="11">
                  <c:v>0.00154284921178583</c:v>
                </c:pt>
                <c:pt idx="12">
                  <c:v>0.00153078564922441</c:v>
                </c:pt>
                <c:pt idx="13">
                  <c:v>0.00155912866136612</c:v>
                </c:pt>
                <c:pt idx="14">
                  <c:v>0.00153996692591549</c:v>
                </c:pt>
                <c:pt idx="15">
                  <c:v>0.0015700589936164</c:v>
                </c:pt>
                <c:pt idx="16">
                  <c:v>0.00152329115713579</c:v>
                </c:pt>
                <c:pt idx="17">
                  <c:v>0.00151015042562844</c:v>
                </c:pt>
                <c:pt idx="18">
                  <c:v>0.00144021280608244</c:v>
                </c:pt>
                <c:pt idx="19">
                  <c:v>0.00152642677123277</c:v>
                </c:pt>
                <c:pt idx="20">
                  <c:v>0.00153268435723391</c:v>
                </c:pt>
                <c:pt idx="21">
                  <c:v>0.00154308245858356</c:v>
                </c:pt>
                <c:pt idx="22">
                  <c:v>0.0015253099295319</c:v>
                </c:pt>
                <c:pt idx="23">
                  <c:v>0.00162809393750632</c:v>
                </c:pt>
                <c:pt idx="24">
                  <c:v>0.00164237148230409</c:v>
                </c:pt>
                <c:pt idx="25">
                  <c:v>0.00175744188689173</c:v>
                </c:pt>
                <c:pt idx="26">
                  <c:v>0.00173861333458526</c:v>
                </c:pt>
                <c:pt idx="27">
                  <c:v>0.00238144887591382</c:v>
                </c:pt>
              </c:numCache>
            </c:numRef>
          </c:yVal>
          <c:smooth val="1"/>
        </c:ser>
        <c:ser>
          <c:idx val="2"/>
          <c:order val="11"/>
          <c:tx>
            <c:strRef>
              <c:f>'density-entities2'!$D$1</c:f>
              <c:strCache>
                <c:ptCount val="1"/>
                <c:pt idx="0">
                  <c:v>data_Ghostery_MaxProtection</c:v>
                </c:pt>
              </c:strCache>
            </c:strRef>
          </c:tx>
          <c:spPr>
            <a:ln w="31750" cap="rnd">
              <a:solidFill>
                <a:srgbClr val="FF0000"/>
              </a:solidFill>
              <a:prstDash val="solid"/>
              <a:round/>
            </a:ln>
            <a:effectLst/>
          </c:spPr>
          <c:marker>
            <c:symbol val="none"/>
          </c:marker>
          <c:xVal>
            <c:numRef>
              <c:f>'density-entities2'!$A$2:$A$29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'density-entities2'!$D$2:$D$29</c:f>
              <c:numCache>
                <c:formatCode>General</c:formatCode>
                <c:ptCount val="28"/>
                <c:pt idx="0">
                  <c:v>0.00150259318501284</c:v>
                </c:pt>
                <c:pt idx="1">
                  <c:v>0.00149560845162892</c:v>
                </c:pt>
                <c:pt idx="2">
                  <c:v>0.00148204670335073</c:v>
                </c:pt>
                <c:pt idx="3">
                  <c:v>0.00149881188840787</c:v>
                </c:pt>
                <c:pt idx="4">
                  <c:v>0.00150798202848676</c:v>
                </c:pt>
                <c:pt idx="5">
                  <c:v>0.00151032940252203</c:v>
                </c:pt>
                <c:pt idx="6">
                  <c:v>0.00148788651145634</c:v>
                </c:pt>
                <c:pt idx="7">
                  <c:v>0.00149227314026345</c:v>
                </c:pt>
                <c:pt idx="8">
                  <c:v>0.00150422129503583</c:v>
                </c:pt>
                <c:pt idx="9">
                  <c:v>0.00151005843719295</c:v>
                </c:pt>
                <c:pt idx="10">
                  <c:v>0.00147748592870544</c:v>
                </c:pt>
                <c:pt idx="11">
                  <c:v>0.00149971557118478</c:v>
                </c:pt>
                <c:pt idx="12">
                  <c:v>0.0014757742577484</c:v>
                </c:pt>
                <c:pt idx="13">
                  <c:v>0.00147676643079207</c:v>
                </c:pt>
                <c:pt idx="14">
                  <c:v>0.00149931511285645</c:v>
                </c:pt>
                <c:pt idx="15">
                  <c:v>0.00152412605704864</c:v>
                </c:pt>
                <c:pt idx="16">
                  <c:v>0.00151675562629945</c:v>
                </c:pt>
                <c:pt idx="17">
                  <c:v>0.00149574668642558</c:v>
                </c:pt>
                <c:pt idx="18">
                  <c:v>0.00141074631384221</c:v>
                </c:pt>
                <c:pt idx="19">
                  <c:v>0.00148568068288418</c:v>
                </c:pt>
                <c:pt idx="20">
                  <c:v>0.0014923770328702</c:v>
                </c:pt>
                <c:pt idx="21">
                  <c:v>0.00146409534920962</c:v>
                </c:pt>
                <c:pt idx="22">
                  <c:v>0.00146002355947107</c:v>
                </c:pt>
                <c:pt idx="23">
                  <c:v>0.00151136507872464</c:v>
                </c:pt>
                <c:pt idx="24">
                  <c:v>0.00171135754659782</c:v>
                </c:pt>
                <c:pt idx="25">
                  <c:v>0.00161448786045313</c:v>
                </c:pt>
                <c:pt idx="26">
                  <c:v>0.00202403154115818</c:v>
                </c:pt>
                <c:pt idx="27">
                  <c:v>0.00202218335136447</c:v>
                </c:pt>
              </c:numCache>
            </c:numRef>
          </c:yVal>
          <c:smooth val="1"/>
        </c:ser>
        <c:dLbls>
          <c:showLegendKey val="0"/>
          <c:showVal val="0"/>
          <c:showCatName val="0"/>
          <c:showSerName val="0"/>
          <c:showPercent val="0"/>
          <c:showBubbleSize val="0"/>
        </c:dLbls>
        <c:axId val="2135177320"/>
        <c:axId val="2135181976"/>
      </c:scatterChart>
      <c:valAx>
        <c:axId val="2135177320"/>
        <c:scaling>
          <c:orientation val="minMax"/>
          <c:max val="42510.0"/>
          <c:min val="42487.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d\-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181976"/>
        <c:crosses val="autoZero"/>
        <c:crossBetween val="midCat"/>
      </c:valAx>
      <c:valAx>
        <c:axId val="2135181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Density</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17732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First-Party-Node</a:t>
            </a:r>
            <a:r>
              <a:rPr lang="en-US" b="1" baseline="0"/>
              <a:t> Degree (Top 1)</a:t>
            </a:r>
            <a:endParaRPr lang="en-US" b="1"/>
          </a:p>
        </c:rich>
      </c:tx>
      <c:layout/>
      <c:overlay val="0"/>
      <c:spPr>
        <a:noFill/>
        <a:ln>
          <a:noFill/>
        </a:ln>
        <a:effectLst/>
      </c:spPr>
    </c:title>
    <c:autoTitleDeleted val="0"/>
    <c:plotArea>
      <c:layout/>
      <c:scatterChart>
        <c:scatterStyle val="smoothMarker"/>
        <c:varyColors val="0"/>
        <c:ser>
          <c:idx val="4"/>
          <c:order val="0"/>
          <c:tx>
            <c:strRef>
              <c:f>'first-mean-top12'!$F$1</c:f>
              <c:strCache>
                <c:ptCount val="1"/>
                <c:pt idx="0">
                  <c:v>data_NoAdblocker</c:v>
                </c:pt>
              </c:strCache>
            </c:strRef>
          </c:tx>
          <c:spPr>
            <a:ln w="12700" cap="rnd">
              <a:solidFill>
                <a:srgbClr val="00B050"/>
              </a:solidFill>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'first-mean-top12'!$F$2:$F$29</c:f>
              <c:numCache>
                <c:formatCode>General</c:formatCode>
                <c:ptCount val="28"/>
                <c:pt idx="0">
                  <c:v>179.0</c:v>
                </c:pt>
                <c:pt idx="1">
                  <c:v>168.0</c:v>
                </c:pt>
                <c:pt idx="2">
                  <c:v>168.0</c:v>
                </c:pt>
                <c:pt idx="3">
                  <c:v>168.0</c:v>
                </c:pt>
                <c:pt idx="4">
                  <c:v>166.0</c:v>
                </c:pt>
                <c:pt idx="5">
                  <c:v>167.0</c:v>
                </c:pt>
                <c:pt idx="6">
                  <c:v>173.0</c:v>
                </c:pt>
                <c:pt idx="7">
                  <c:v>170.0</c:v>
                </c:pt>
                <c:pt idx="8">
                  <c:v>175.0</c:v>
                </c:pt>
                <c:pt idx="9">
                  <c:v>170.0</c:v>
                </c:pt>
                <c:pt idx="10">
                  <c:v>177.0</c:v>
                </c:pt>
                <c:pt idx="11">
                  <c:v>165.0</c:v>
                </c:pt>
                <c:pt idx="12">
                  <c:v>165.0</c:v>
                </c:pt>
                <c:pt idx="13">
                  <c:v>163.0</c:v>
                </c:pt>
                <c:pt idx="14">
                  <c:v>165.0</c:v>
                </c:pt>
                <c:pt idx="15">
                  <c:v>164.0</c:v>
                </c:pt>
                <c:pt idx="16">
                  <c:v>166.0</c:v>
                </c:pt>
                <c:pt idx="17">
                  <c:v>163.0</c:v>
                </c:pt>
                <c:pt idx="18">
                  <c:v>164.0</c:v>
                </c:pt>
                <c:pt idx="19">
                  <c:v>166.0</c:v>
                </c:pt>
                <c:pt idx="20">
                  <c:v>163.0</c:v>
                </c:pt>
                <c:pt idx="21">
                  <c:v>167.0</c:v>
                </c:pt>
                <c:pt idx="22">
                  <c:v>166.0</c:v>
                </c:pt>
                <c:pt idx="23">
                  <c:v>168.0</c:v>
                </c:pt>
                <c:pt idx="24">
                  <c:v>165.0</c:v>
                </c:pt>
                <c:pt idx="25">
                  <c:v>167.0</c:v>
                </c:pt>
                <c:pt idx="26">
                  <c:v>166.0</c:v>
                </c:pt>
                <c:pt idx="27">
                  <c:v>163.0</c:v>
                </c:pt>
              </c:numCache>
            </c:numRef>
          </c:yVal>
          <c:smooth val="1"/>
        </c:ser>
        <c:ser>
          <c:idx val="5"/>
          <c:order val="1"/>
          <c:tx>
            <c:strRef>
              <c:f>'first-mean-top12'!$G$1</c:f>
              <c:strCache>
                <c:ptCount val="1"/>
                <c:pt idx="0">
                  <c:v>data_NoAdblocker_DNT</c:v>
                </c:pt>
              </c:strCache>
            </c:strRef>
          </c:tx>
          <c:spPr>
            <a:ln w="31750" cap="rnd">
              <a:solidFill>
                <a:srgbClr val="00B050"/>
              </a:solidFill>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'first-mean-top12'!$G$2:$G$29</c:f>
              <c:numCache>
                <c:formatCode>General</c:formatCode>
                <c:ptCount val="28"/>
                <c:pt idx="0">
                  <c:v>163.0</c:v>
                </c:pt>
                <c:pt idx="1">
                  <c:v>177.0</c:v>
                </c:pt>
                <c:pt idx="2">
                  <c:v>171.0</c:v>
                </c:pt>
                <c:pt idx="3">
                  <c:v>165.0</c:v>
                </c:pt>
                <c:pt idx="4">
                  <c:v>173.0</c:v>
                </c:pt>
                <c:pt idx="5">
                  <c:v>167.0</c:v>
                </c:pt>
                <c:pt idx="6">
                  <c:v>170.0</c:v>
                </c:pt>
                <c:pt idx="7">
                  <c:v>167.0</c:v>
                </c:pt>
                <c:pt idx="8">
                  <c:v>183.0</c:v>
                </c:pt>
                <c:pt idx="9">
                  <c:v>171.0</c:v>
                </c:pt>
                <c:pt idx="10">
                  <c:v>176.0</c:v>
                </c:pt>
                <c:pt idx="11">
                  <c:v>164.0</c:v>
                </c:pt>
                <c:pt idx="12">
                  <c:v>165.0</c:v>
                </c:pt>
                <c:pt idx="13">
                  <c:v>164.0</c:v>
                </c:pt>
                <c:pt idx="14">
                  <c:v>167.0</c:v>
                </c:pt>
                <c:pt idx="15">
                  <c:v>162.0</c:v>
                </c:pt>
                <c:pt idx="16">
                  <c:v>165.0</c:v>
                </c:pt>
                <c:pt idx="17">
                  <c:v>164.0</c:v>
                </c:pt>
                <c:pt idx="18">
                  <c:v>164.0</c:v>
                </c:pt>
                <c:pt idx="19">
                  <c:v>166.0</c:v>
                </c:pt>
                <c:pt idx="20">
                  <c:v>166.0</c:v>
                </c:pt>
                <c:pt idx="21">
                  <c:v>166.0</c:v>
                </c:pt>
                <c:pt idx="22">
                  <c:v>167.0</c:v>
                </c:pt>
                <c:pt idx="23">
                  <c:v>169.0</c:v>
                </c:pt>
                <c:pt idx="24">
                  <c:v>166.0</c:v>
                </c:pt>
                <c:pt idx="25">
                  <c:v>164.0</c:v>
                </c:pt>
                <c:pt idx="26">
                  <c:v>166.0</c:v>
                </c:pt>
                <c:pt idx="27">
                  <c:v>112.0</c:v>
                </c:pt>
              </c:numCache>
            </c:numRef>
          </c:yVal>
          <c:smooth val="1"/>
        </c:ser>
        <c:ser>
          <c:idx val="0"/>
          <c:order val="2"/>
          <c:tx>
            <c:strRef>
              <c:f>'first-mean-top12'!$B$1</c:f>
              <c:strCache>
                <c:ptCount val="1"/>
                <c:pt idx="0">
                  <c:v>data_Ghostery_Default</c:v>
                </c:pt>
              </c:strCache>
            </c:strRef>
          </c:tx>
          <c:spPr>
            <a:ln w="12700" cap="rnd">
              <a:solidFill>
                <a:srgbClr val="FF0000"/>
              </a:solidFill>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'first-mean-top12'!$B$2:$B$29</c:f>
              <c:numCache>
                <c:formatCode>General</c:formatCode>
                <c:ptCount val="28"/>
                <c:pt idx="0">
                  <c:v>175.0</c:v>
                </c:pt>
                <c:pt idx="1">
                  <c:v>179.0</c:v>
                </c:pt>
                <c:pt idx="2">
                  <c:v>182.0</c:v>
                </c:pt>
                <c:pt idx="3">
                  <c:v>182.0</c:v>
                </c:pt>
                <c:pt idx="4">
                  <c:v>168.0</c:v>
                </c:pt>
                <c:pt idx="5">
                  <c:v>171.0</c:v>
                </c:pt>
                <c:pt idx="6">
                  <c:v>178.0</c:v>
                </c:pt>
                <c:pt idx="7">
                  <c:v>181.0</c:v>
                </c:pt>
                <c:pt idx="8">
                  <c:v>180.0</c:v>
                </c:pt>
                <c:pt idx="9">
                  <c:v>168.0</c:v>
                </c:pt>
                <c:pt idx="10">
                  <c:v>167.0</c:v>
                </c:pt>
                <c:pt idx="11">
                  <c:v>168.0</c:v>
                </c:pt>
                <c:pt idx="12">
                  <c:v>169.0</c:v>
                </c:pt>
                <c:pt idx="13">
                  <c:v>168.0</c:v>
                </c:pt>
                <c:pt idx="14">
                  <c:v>169.0</c:v>
                </c:pt>
                <c:pt idx="15">
                  <c:v>164.0</c:v>
                </c:pt>
                <c:pt idx="16">
                  <c:v>147.0</c:v>
                </c:pt>
                <c:pt idx="17">
                  <c:v>162.0</c:v>
                </c:pt>
                <c:pt idx="18">
                  <c:v>129.0</c:v>
                </c:pt>
                <c:pt idx="19">
                  <c:v>116.0</c:v>
                </c:pt>
                <c:pt idx="20">
                  <c:v>147.0</c:v>
                </c:pt>
                <c:pt idx="21">
                  <c:v>116.0</c:v>
                </c:pt>
                <c:pt idx="22">
                  <c:v>113.0</c:v>
                </c:pt>
                <c:pt idx="23">
                  <c:v>140.0</c:v>
                </c:pt>
                <c:pt idx="24">
                  <c:v>160.0</c:v>
                </c:pt>
                <c:pt idx="25">
                  <c:v>157.0</c:v>
                </c:pt>
                <c:pt idx="26">
                  <c:v>164.0</c:v>
                </c:pt>
                <c:pt idx="27">
                  <c:v>164.0</c:v>
                </c:pt>
              </c:numCache>
            </c:numRef>
          </c:yVal>
          <c:smooth val="1"/>
        </c:ser>
        <c:ser>
          <c:idx val="10"/>
          <c:order val="3"/>
          <c:tx>
            <c:strRef>
              <c:f>'first-mean-top12'!$L$1</c:f>
              <c:strCache>
                <c:ptCount val="1"/>
                <c:pt idx="0">
                  <c:v>data_NoAdblocker_MUA</c:v>
                </c:pt>
              </c:strCache>
            </c:strRef>
          </c:tx>
          <c:spPr>
            <a:ln w="12700" cap="rnd">
              <a:solidFill>
                <a:srgbClr val="00B050"/>
              </a:solidFill>
              <a:prstDash val="sysDash"/>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'first-mean-top12'!$L$2:$L$29</c:f>
              <c:numCache>
                <c:formatCode>General</c:formatCode>
                <c:ptCount val="28"/>
                <c:pt idx="0">
                  <c:v>170.0</c:v>
                </c:pt>
                <c:pt idx="1">
                  <c:v>169.0</c:v>
                </c:pt>
                <c:pt idx="2">
                  <c:v>168.0</c:v>
                </c:pt>
                <c:pt idx="3">
                  <c:v>168.0</c:v>
                </c:pt>
                <c:pt idx="4">
                  <c:v>169.0</c:v>
                </c:pt>
                <c:pt idx="5">
                  <c:v>166.0</c:v>
                </c:pt>
                <c:pt idx="6">
                  <c:v>173.0</c:v>
                </c:pt>
                <c:pt idx="7">
                  <c:v>86.0</c:v>
                </c:pt>
                <c:pt idx="8">
                  <c:v>112.0</c:v>
                </c:pt>
                <c:pt idx="9">
                  <c:v>171.0</c:v>
                </c:pt>
                <c:pt idx="10">
                  <c:v>170.0</c:v>
                </c:pt>
                <c:pt idx="11">
                  <c:v>166.0</c:v>
                </c:pt>
                <c:pt idx="12">
                  <c:v>169.0</c:v>
                </c:pt>
                <c:pt idx="13">
                  <c:v>170.0</c:v>
                </c:pt>
                <c:pt idx="14">
                  <c:v>172.0</c:v>
                </c:pt>
                <c:pt idx="15">
                  <c:v>171.0</c:v>
                </c:pt>
                <c:pt idx="16">
                  <c:v>173.0</c:v>
                </c:pt>
                <c:pt idx="17">
                  <c:v>105.0</c:v>
                </c:pt>
                <c:pt idx="18">
                  <c:v>171.0</c:v>
                </c:pt>
                <c:pt idx="19">
                  <c:v>173.0</c:v>
                </c:pt>
                <c:pt idx="20">
                  <c:v>98.0</c:v>
                </c:pt>
                <c:pt idx="21">
                  <c:v>173.0</c:v>
                </c:pt>
                <c:pt idx="22">
                  <c:v>171.0</c:v>
                </c:pt>
                <c:pt idx="23">
                  <c:v>173.0</c:v>
                </c:pt>
                <c:pt idx="24">
                  <c:v>181.0</c:v>
                </c:pt>
                <c:pt idx="25">
                  <c:v>171.0</c:v>
                </c:pt>
                <c:pt idx="26">
                  <c:v>184.0</c:v>
                </c:pt>
                <c:pt idx="27">
                  <c:v>170.0</c:v>
                </c:pt>
              </c:numCache>
            </c:numRef>
          </c:yVal>
          <c:smooth val="1"/>
        </c:ser>
        <c:ser>
          <c:idx val="11"/>
          <c:order val="4"/>
          <c:tx>
            <c:strRef>
              <c:f>'first-mean-top12'!$M$1</c:f>
              <c:strCache>
                <c:ptCount val="1"/>
                <c:pt idx="0">
                  <c:v>data_NoAdblocker_DNT_MUA</c:v>
                </c:pt>
              </c:strCache>
            </c:strRef>
          </c:tx>
          <c:spPr>
            <a:ln w="31750" cap="rnd">
              <a:solidFill>
                <a:srgbClr val="00B050"/>
              </a:solidFill>
              <a:prstDash val="sysDash"/>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'first-mean-top12'!$M$2:$M$29</c:f>
              <c:numCache>
                <c:formatCode>General</c:formatCode>
                <c:ptCount val="28"/>
                <c:pt idx="0">
                  <c:v>167.0</c:v>
                </c:pt>
                <c:pt idx="1">
                  <c:v>166.0</c:v>
                </c:pt>
                <c:pt idx="2">
                  <c:v>169.0</c:v>
                </c:pt>
                <c:pt idx="3">
                  <c:v>167.0</c:v>
                </c:pt>
                <c:pt idx="4">
                  <c:v>165.0</c:v>
                </c:pt>
                <c:pt idx="5">
                  <c:v>166.0</c:v>
                </c:pt>
                <c:pt idx="6">
                  <c:v>173.0</c:v>
                </c:pt>
                <c:pt idx="7">
                  <c:v>168.0</c:v>
                </c:pt>
                <c:pt idx="8">
                  <c:v>167.0</c:v>
                </c:pt>
                <c:pt idx="9">
                  <c:v>167.0</c:v>
                </c:pt>
                <c:pt idx="10">
                  <c:v>167.0</c:v>
                </c:pt>
                <c:pt idx="11">
                  <c:v>167.0</c:v>
                </c:pt>
                <c:pt idx="12">
                  <c:v>185.0</c:v>
                </c:pt>
                <c:pt idx="13">
                  <c:v>165.0</c:v>
                </c:pt>
                <c:pt idx="14">
                  <c:v>171.0</c:v>
                </c:pt>
                <c:pt idx="15">
                  <c:v>169.0</c:v>
                </c:pt>
                <c:pt idx="16">
                  <c:v>172.0</c:v>
                </c:pt>
                <c:pt idx="17">
                  <c:v>170.0</c:v>
                </c:pt>
                <c:pt idx="18">
                  <c:v>182.0</c:v>
                </c:pt>
                <c:pt idx="19">
                  <c:v>172.0</c:v>
                </c:pt>
                <c:pt idx="20">
                  <c:v>170.0</c:v>
                </c:pt>
                <c:pt idx="21">
                  <c:v>175.0</c:v>
                </c:pt>
                <c:pt idx="22">
                  <c:v>174.0</c:v>
                </c:pt>
                <c:pt idx="23">
                  <c:v>175.0</c:v>
                </c:pt>
                <c:pt idx="24">
                  <c:v>171.0</c:v>
                </c:pt>
                <c:pt idx="25">
                  <c:v>178.0</c:v>
                </c:pt>
                <c:pt idx="26">
                  <c:v>173.0</c:v>
                </c:pt>
                <c:pt idx="27">
                  <c:v>169.0</c:v>
                </c:pt>
              </c:numCache>
            </c:numRef>
          </c:yVal>
          <c:smooth val="1"/>
        </c:ser>
        <c:ser>
          <c:idx val="6"/>
          <c:order val="5"/>
          <c:tx>
            <c:strRef>
              <c:f>'first-mean-top12'!$H$1</c:f>
              <c:strCache>
                <c:ptCount val="1"/>
                <c:pt idx="0">
                  <c:v>data_Ghostery_Default_MUA</c:v>
                </c:pt>
              </c:strCache>
            </c:strRef>
          </c:tx>
          <c:spPr>
            <a:ln w="12700" cap="rnd">
              <a:solidFill>
                <a:srgbClr val="FF0000"/>
              </a:solidFill>
              <a:prstDash val="sysDash"/>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'first-mean-top12'!$H$2:$H$29</c:f>
              <c:numCache>
                <c:formatCode>General</c:formatCode>
                <c:ptCount val="28"/>
                <c:pt idx="0">
                  <c:v>171.0</c:v>
                </c:pt>
                <c:pt idx="1">
                  <c:v>175.0</c:v>
                </c:pt>
                <c:pt idx="2">
                  <c:v>171.0</c:v>
                </c:pt>
                <c:pt idx="3">
                  <c:v>173.0</c:v>
                </c:pt>
                <c:pt idx="4">
                  <c:v>174.0</c:v>
                </c:pt>
                <c:pt idx="5">
                  <c:v>168.0</c:v>
                </c:pt>
                <c:pt idx="6">
                  <c:v>176.0</c:v>
                </c:pt>
                <c:pt idx="7">
                  <c:v>168.0</c:v>
                </c:pt>
                <c:pt idx="8">
                  <c:v>174.0</c:v>
                </c:pt>
                <c:pt idx="9">
                  <c:v>174.0</c:v>
                </c:pt>
                <c:pt idx="10">
                  <c:v>169.0</c:v>
                </c:pt>
                <c:pt idx="11">
                  <c:v>171.0</c:v>
                </c:pt>
                <c:pt idx="12">
                  <c:v>176.0</c:v>
                </c:pt>
                <c:pt idx="13">
                  <c:v>172.0</c:v>
                </c:pt>
                <c:pt idx="14">
                  <c:v>176.0</c:v>
                </c:pt>
                <c:pt idx="15">
                  <c:v>171.0</c:v>
                </c:pt>
                <c:pt idx="16">
                  <c:v>165.0</c:v>
                </c:pt>
                <c:pt idx="17">
                  <c:v>171.0</c:v>
                </c:pt>
                <c:pt idx="18">
                  <c:v>164.0</c:v>
                </c:pt>
                <c:pt idx="19">
                  <c:v>150.0</c:v>
                </c:pt>
                <c:pt idx="20">
                  <c:v>169.0</c:v>
                </c:pt>
                <c:pt idx="21">
                  <c:v>173.0</c:v>
                </c:pt>
                <c:pt idx="22">
                  <c:v>171.0</c:v>
                </c:pt>
                <c:pt idx="23">
                  <c:v>161.0</c:v>
                </c:pt>
                <c:pt idx="24">
                  <c:v>149.0</c:v>
                </c:pt>
                <c:pt idx="25">
                  <c:v>182.0</c:v>
                </c:pt>
                <c:pt idx="26">
                  <c:v>176.0</c:v>
                </c:pt>
                <c:pt idx="27">
                  <c:v>174.0</c:v>
                </c:pt>
              </c:numCache>
            </c:numRef>
          </c:yVal>
          <c:smooth val="1"/>
        </c:ser>
        <c:ser>
          <c:idx val="1"/>
          <c:order val="6"/>
          <c:tx>
            <c:strRef>
              <c:f>'first-mean-top12'!$C$1</c:f>
              <c:strCache>
                <c:ptCount val="1"/>
                <c:pt idx="0">
                  <c:v>data_Adblockplus_Default</c:v>
                </c:pt>
              </c:strCache>
            </c:strRef>
          </c:tx>
          <c:spPr>
            <a:ln w="12700" cap="rnd">
              <a:solidFill>
                <a:srgbClr val="0070C0"/>
              </a:solidFill>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'first-mean-top12'!$C$2:$C$29</c:f>
              <c:numCache>
                <c:formatCode>General</c:formatCode>
                <c:ptCount val="28"/>
                <c:pt idx="0">
                  <c:v>41.0</c:v>
                </c:pt>
                <c:pt idx="1">
                  <c:v>43.0</c:v>
                </c:pt>
                <c:pt idx="2">
                  <c:v>43.0</c:v>
                </c:pt>
                <c:pt idx="3">
                  <c:v>44.0</c:v>
                </c:pt>
                <c:pt idx="4">
                  <c:v>42.0</c:v>
                </c:pt>
                <c:pt idx="5">
                  <c:v>42.0</c:v>
                </c:pt>
                <c:pt idx="6">
                  <c:v>43.0</c:v>
                </c:pt>
                <c:pt idx="7">
                  <c:v>45.0</c:v>
                </c:pt>
                <c:pt idx="8">
                  <c:v>43.0</c:v>
                </c:pt>
                <c:pt idx="9">
                  <c:v>42.0</c:v>
                </c:pt>
                <c:pt idx="10">
                  <c:v>41.0</c:v>
                </c:pt>
                <c:pt idx="11">
                  <c:v>42.0</c:v>
                </c:pt>
                <c:pt idx="12">
                  <c:v>41.0</c:v>
                </c:pt>
                <c:pt idx="13">
                  <c:v>41.0</c:v>
                </c:pt>
                <c:pt idx="14">
                  <c:v>42.0</c:v>
                </c:pt>
                <c:pt idx="15">
                  <c:v>44.0</c:v>
                </c:pt>
                <c:pt idx="16">
                  <c:v>44.0</c:v>
                </c:pt>
                <c:pt idx="17">
                  <c:v>40.0</c:v>
                </c:pt>
                <c:pt idx="18">
                  <c:v>42.0</c:v>
                </c:pt>
                <c:pt idx="19">
                  <c:v>41.0</c:v>
                </c:pt>
                <c:pt idx="20">
                  <c:v>40.0</c:v>
                </c:pt>
                <c:pt idx="21">
                  <c:v>42.0</c:v>
                </c:pt>
                <c:pt idx="22">
                  <c:v>42.0</c:v>
                </c:pt>
                <c:pt idx="23">
                  <c:v>43.0</c:v>
                </c:pt>
                <c:pt idx="24">
                  <c:v>42.0</c:v>
                </c:pt>
                <c:pt idx="25">
                  <c:v>42.0</c:v>
                </c:pt>
                <c:pt idx="26">
                  <c:v>43.0</c:v>
                </c:pt>
                <c:pt idx="27">
                  <c:v>42.0</c:v>
                </c:pt>
              </c:numCache>
            </c:numRef>
          </c:yVal>
          <c:smooth val="1"/>
        </c:ser>
        <c:ser>
          <c:idx val="9"/>
          <c:order val="7"/>
          <c:tx>
            <c:strRef>
              <c:f>'first-mean-top12'!$K$1</c:f>
              <c:strCache>
                <c:ptCount val="1"/>
                <c:pt idx="0">
                  <c:v>data_Adblockplus_MaxProtection_MUA</c:v>
                </c:pt>
              </c:strCache>
            </c:strRef>
          </c:tx>
          <c:spPr>
            <a:ln w="12700" cap="rnd">
              <a:solidFill>
                <a:srgbClr val="0070C0"/>
              </a:solidFill>
              <a:prstDash val="sysDash"/>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'first-mean-top12'!$K$2:$K$29</c:f>
              <c:numCache>
                <c:formatCode>General</c:formatCode>
                <c:ptCount val="28"/>
                <c:pt idx="0">
                  <c:v>38.0</c:v>
                </c:pt>
                <c:pt idx="1">
                  <c:v>39.0</c:v>
                </c:pt>
                <c:pt idx="2">
                  <c:v>35.0</c:v>
                </c:pt>
                <c:pt idx="3">
                  <c:v>36.0</c:v>
                </c:pt>
                <c:pt idx="4">
                  <c:v>36.0</c:v>
                </c:pt>
                <c:pt idx="5">
                  <c:v>36.0</c:v>
                </c:pt>
                <c:pt idx="6">
                  <c:v>36.0</c:v>
                </c:pt>
                <c:pt idx="7">
                  <c:v>37.0</c:v>
                </c:pt>
                <c:pt idx="8">
                  <c:v>39.0</c:v>
                </c:pt>
                <c:pt idx="9">
                  <c:v>41.0</c:v>
                </c:pt>
                <c:pt idx="10">
                  <c:v>39.0</c:v>
                </c:pt>
                <c:pt idx="11">
                  <c:v>38.0</c:v>
                </c:pt>
                <c:pt idx="12">
                  <c:v>37.0</c:v>
                </c:pt>
                <c:pt idx="13">
                  <c:v>37.0</c:v>
                </c:pt>
                <c:pt idx="14">
                  <c:v>37.0</c:v>
                </c:pt>
                <c:pt idx="15">
                  <c:v>41.0</c:v>
                </c:pt>
                <c:pt idx="16">
                  <c:v>40.0</c:v>
                </c:pt>
                <c:pt idx="17">
                  <c:v>53.0</c:v>
                </c:pt>
                <c:pt idx="18">
                  <c:v>48.0</c:v>
                </c:pt>
                <c:pt idx="19">
                  <c:v>49.0</c:v>
                </c:pt>
                <c:pt idx="20">
                  <c:v>37.0</c:v>
                </c:pt>
                <c:pt idx="21">
                  <c:v>37.0</c:v>
                </c:pt>
                <c:pt idx="22">
                  <c:v>37.0</c:v>
                </c:pt>
                <c:pt idx="23">
                  <c:v>37.0</c:v>
                </c:pt>
                <c:pt idx="24">
                  <c:v>36.0</c:v>
                </c:pt>
                <c:pt idx="25">
                  <c:v>44.0</c:v>
                </c:pt>
                <c:pt idx="26">
                  <c:v>34.0</c:v>
                </c:pt>
                <c:pt idx="27">
                  <c:v>35.0</c:v>
                </c:pt>
              </c:numCache>
            </c:numRef>
          </c:yVal>
          <c:smooth val="1"/>
        </c:ser>
        <c:ser>
          <c:idx val="3"/>
          <c:order val="8"/>
          <c:tx>
            <c:strRef>
              <c:f>'first-mean-top12'!$E$1</c:f>
              <c:strCache>
                <c:ptCount val="1"/>
                <c:pt idx="0">
                  <c:v>data_Adblockplus_MaxProtection</c:v>
                </c:pt>
              </c:strCache>
            </c:strRef>
          </c:tx>
          <c:spPr>
            <a:ln w="31750" cap="rnd">
              <a:solidFill>
                <a:srgbClr val="0070C0"/>
              </a:solidFill>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'first-mean-top12'!$E$2:$E$30</c:f>
              <c:numCache>
                <c:formatCode>General</c:formatCode>
                <c:ptCount val="29"/>
                <c:pt idx="0">
                  <c:v>53.0</c:v>
                </c:pt>
                <c:pt idx="1">
                  <c:v>20.0</c:v>
                </c:pt>
                <c:pt idx="2">
                  <c:v>49.0</c:v>
                </c:pt>
                <c:pt idx="3">
                  <c:v>54.0</c:v>
                </c:pt>
                <c:pt idx="4">
                  <c:v>50.0</c:v>
                </c:pt>
                <c:pt idx="5">
                  <c:v>19.0</c:v>
                </c:pt>
                <c:pt idx="6">
                  <c:v>52.0</c:v>
                </c:pt>
                <c:pt idx="7">
                  <c:v>20.0</c:v>
                </c:pt>
                <c:pt idx="8">
                  <c:v>51.0</c:v>
                </c:pt>
                <c:pt idx="9">
                  <c:v>31.0</c:v>
                </c:pt>
                <c:pt idx="10">
                  <c:v>45.0</c:v>
                </c:pt>
                <c:pt idx="11">
                  <c:v>51.0</c:v>
                </c:pt>
                <c:pt idx="12">
                  <c:v>51.0</c:v>
                </c:pt>
                <c:pt idx="13">
                  <c:v>53.0</c:v>
                </c:pt>
                <c:pt idx="14">
                  <c:v>54.0</c:v>
                </c:pt>
                <c:pt idx="15">
                  <c:v>48.0</c:v>
                </c:pt>
                <c:pt idx="16">
                  <c:v>35.0</c:v>
                </c:pt>
                <c:pt idx="17">
                  <c:v>37.0</c:v>
                </c:pt>
                <c:pt idx="18">
                  <c:v>48.0</c:v>
                </c:pt>
                <c:pt idx="19">
                  <c:v>54.0</c:v>
                </c:pt>
                <c:pt idx="20">
                  <c:v>31.0</c:v>
                </c:pt>
                <c:pt idx="21">
                  <c:v>37.0</c:v>
                </c:pt>
                <c:pt idx="22">
                  <c:v>36.0</c:v>
                </c:pt>
                <c:pt idx="23">
                  <c:v>40.0</c:v>
                </c:pt>
                <c:pt idx="24">
                  <c:v>35.0</c:v>
                </c:pt>
                <c:pt idx="25">
                  <c:v>52.0</c:v>
                </c:pt>
                <c:pt idx="26">
                  <c:v>53.0</c:v>
                </c:pt>
                <c:pt idx="27">
                  <c:v>20.0</c:v>
                </c:pt>
              </c:numCache>
            </c:numRef>
          </c:yVal>
          <c:smooth val="1"/>
        </c:ser>
        <c:ser>
          <c:idx val="7"/>
          <c:order val="9"/>
          <c:tx>
            <c:strRef>
              <c:f>'first-mean-top12'!$I$1</c:f>
              <c:strCache>
                <c:ptCount val="1"/>
                <c:pt idx="0">
                  <c:v>data_Adblockplus_Default_MUA</c:v>
                </c:pt>
              </c:strCache>
            </c:strRef>
          </c:tx>
          <c:spPr>
            <a:ln w="31750" cap="rnd">
              <a:solidFill>
                <a:srgbClr val="0070C0"/>
              </a:solidFill>
              <a:prstDash val="sysDash"/>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'first-mean-top12'!$I$2:$I$29</c:f>
              <c:numCache>
                <c:formatCode>General</c:formatCode>
                <c:ptCount val="28"/>
                <c:pt idx="0">
                  <c:v>28.0</c:v>
                </c:pt>
                <c:pt idx="1">
                  <c:v>28.0</c:v>
                </c:pt>
                <c:pt idx="2">
                  <c:v>29.0</c:v>
                </c:pt>
                <c:pt idx="3">
                  <c:v>29.0</c:v>
                </c:pt>
                <c:pt idx="4">
                  <c:v>29.0</c:v>
                </c:pt>
                <c:pt idx="5">
                  <c:v>32.0</c:v>
                </c:pt>
                <c:pt idx="6">
                  <c:v>30.0</c:v>
                </c:pt>
                <c:pt idx="7">
                  <c:v>49.0</c:v>
                </c:pt>
                <c:pt idx="8">
                  <c:v>28.0</c:v>
                </c:pt>
                <c:pt idx="9">
                  <c:v>48.0</c:v>
                </c:pt>
                <c:pt idx="10">
                  <c:v>49.0</c:v>
                </c:pt>
                <c:pt idx="11">
                  <c:v>50.0</c:v>
                </c:pt>
                <c:pt idx="12">
                  <c:v>21.0</c:v>
                </c:pt>
                <c:pt idx="13">
                  <c:v>51.0</c:v>
                </c:pt>
                <c:pt idx="14">
                  <c:v>52.0</c:v>
                </c:pt>
                <c:pt idx="15">
                  <c:v>52.0</c:v>
                </c:pt>
                <c:pt idx="16">
                  <c:v>34.0</c:v>
                </c:pt>
                <c:pt idx="17">
                  <c:v>52.0</c:v>
                </c:pt>
                <c:pt idx="18">
                  <c:v>50.0</c:v>
                </c:pt>
                <c:pt idx="19">
                  <c:v>27.0</c:v>
                </c:pt>
                <c:pt idx="20">
                  <c:v>31.0</c:v>
                </c:pt>
                <c:pt idx="21">
                  <c:v>27.0</c:v>
                </c:pt>
                <c:pt idx="22">
                  <c:v>47.0</c:v>
                </c:pt>
                <c:pt idx="23">
                  <c:v>53.0</c:v>
                </c:pt>
                <c:pt idx="24">
                  <c:v>49.0</c:v>
                </c:pt>
                <c:pt idx="25">
                  <c:v>52.0</c:v>
                </c:pt>
                <c:pt idx="26">
                  <c:v>20.0</c:v>
                </c:pt>
                <c:pt idx="27">
                  <c:v>52.0</c:v>
                </c:pt>
              </c:numCache>
            </c:numRef>
          </c:yVal>
          <c:smooth val="1"/>
        </c:ser>
        <c:ser>
          <c:idx val="8"/>
          <c:order val="10"/>
          <c:tx>
            <c:strRef>
              <c:f>'first-mean-top12'!$J$1</c:f>
              <c:strCache>
                <c:ptCount val="1"/>
                <c:pt idx="0">
                  <c:v>data_Ghostery_MaxProtection_MUA</c:v>
                </c:pt>
              </c:strCache>
            </c:strRef>
          </c:tx>
          <c:spPr>
            <a:ln w="31750" cap="rnd">
              <a:solidFill>
                <a:srgbClr val="FF0000"/>
              </a:solidFill>
              <a:prstDash val="sysDash"/>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'first-mean-top12'!$J$2:$J$29</c:f>
              <c:numCache>
                <c:formatCode>General</c:formatCode>
                <c:ptCount val="28"/>
                <c:pt idx="0">
                  <c:v>15.0</c:v>
                </c:pt>
                <c:pt idx="1">
                  <c:v>15.0</c:v>
                </c:pt>
                <c:pt idx="2">
                  <c:v>15.0</c:v>
                </c:pt>
                <c:pt idx="3">
                  <c:v>14.0</c:v>
                </c:pt>
                <c:pt idx="4">
                  <c:v>15.0</c:v>
                </c:pt>
                <c:pt idx="5">
                  <c:v>15.0</c:v>
                </c:pt>
                <c:pt idx="6">
                  <c:v>15.0</c:v>
                </c:pt>
                <c:pt idx="7">
                  <c:v>15.0</c:v>
                </c:pt>
                <c:pt idx="8">
                  <c:v>15.0</c:v>
                </c:pt>
                <c:pt idx="9">
                  <c:v>15.0</c:v>
                </c:pt>
                <c:pt idx="10">
                  <c:v>15.0</c:v>
                </c:pt>
                <c:pt idx="11">
                  <c:v>15.0</c:v>
                </c:pt>
                <c:pt idx="12">
                  <c:v>15.0</c:v>
                </c:pt>
                <c:pt idx="13">
                  <c:v>15.0</c:v>
                </c:pt>
                <c:pt idx="14">
                  <c:v>15.0</c:v>
                </c:pt>
                <c:pt idx="15">
                  <c:v>15.0</c:v>
                </c:pt>
                <c:pt idx="16">
                  <c:v>21.0</c:v>
                </c:pt>
                <c:pt idx="17">
                  <c:v>15.0</c:v>
                </c:pt>
                <c:pt idx="18">
                  <c:v>15.0</c:v>
                </c:pt>
                <c:pt idx="19">
                  <c:v>15.0</c:v>
                </c:pt>
                <c:pt idx="20">
                  <c:v>15.0</c:v>
                </c:pt>
                <c:pt idx="21">
                  <c:v>18.0</c:v>
                </c:pt>
                <c:pt idx="22">
                  <c:v>32.0</c:v>
                </c:pt>
                <c:pt idx="23">
                  <c:v>18.0</c:v>
                </c:pt>
                <c:pt idx="24">
                  <c:v>18.0</c:v>
                </c:pt>
                <c:pt idx="25">
                  <c:v>15.0</c:v>
                </c:pt>
                <c:pt idx="26">
                  <c:v>18.0</c:v>
                </c:pt>
                <c:pt idx="27">
                  <c:v>18.0</c:v>
                </c:pt>
              </c:numCache>
            </c:numRef>
          </c:yVal>
          <c:smooth val="1"/>
        </c:ser>
        <c:ser>
          <c:idx val="2"/>
          <c:order val="11"/>
          <c:tx>
            <c:strRef>
              <c:f>'first-mean-top12'!$D$1</c:f>
              <c:strCache>
                <c:ptCount val="1"/>
                <c:pt idx="0">
                  <c:v>data_Ghostery_MaxProtection</c:v>
                </c:pt>
              </c:strCache>
            </c:strRef>
          </c:tx>
          <c:spPr>
            <a:ln w="31750" cap="rnd">
              <a:solidFill>
                <a:srgbClr val="FF0000"/>
              </a:solidFill>
              <a:prstDash val="solid"/>
              <a:round/>
            </a:ln>
            <a:effectLst/>
          </c:spPr>
          <c:marker>
            <c:symbol val="none"/>
          </c:marker>
          <c:xVal>
            <c:numRef>
              <c:f>'first-mean-top12'!$A$2:$A$29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'first-mean-top12'!$D$2:$D$29</c:f>
              <c:numCache>
                <c:formatCode>General</c:formatCode>
                <c:ptCount val="28"/>
                <c:pt idx="0">
                  <c:v>15.0</c:v>
                </c:pt>
                <c:pt idx="1">
                  <c:v>15.0</c:v>
                </c:pt>
                <c:pt idx="2">
                  <c:v>16.0</c:v>
                </c:pt>
                <c:pt idx="3">
                  <c:v>17.0</c:v>
                </c:pt>
                <c:pt idx="4">
                  <c:v>17.0</c:v>
                </c:pt>
                <c:pt idx="5">
                  <c:v>16.0</c:v>
                </c:pt>
                <c:pt idx="6">
                  <c:v>15.0</c:v>
                </c:pt>
                <c:pt idx="7">
                  <c:v>16.0</c:v>
                </c:pt>
                <c:pt idx="8">
                  <c:v>17.0</c:v>
                </c:pt>
                <c:pt idx="9">
                  <c:v>17.0</c:v>
                </c:pt>
                <c:pt idx="10">
                  <c:v>16.0</c:v>
                </c:pt>
                <c:pt idx="11">
                  <c:v>17.0</c:v>
                </c:pt>
                <c:pt idx="12">
                  <c:v>17.0</c:v>
                </c:pt>
                <c:pt idx="13">
                  <c:v>17.0</c:v>
                </c:pt>
                <c:pt idx="14">
                  <c:v>17.0</c:v>
                </c:pt>
                <c:pt idx="15">
                  <c:v>16.0</c:v>
                </c:pt>
                <c:pt idx="16">
                  <c:v>15.0</c:v>
                </c:pt>
                <c:pt idx="17">
                  <c:v>33.0</c:v>
                </c:pt>
                <c:pt idx="18">
                  <c:v>23.0</c:v>
                </c:pt>
                <c:pt idx="19">
                  <c:v>16.0</c:v>
                </c:pt>
                <c:pt idx="20">
                  <c:v>16.0</c:v>
                </c:pt>
                <c:pt idx="21">
                  <c:v>23.0</c:v>
                </c:pt>
                <c:pt idx="22">
                  <c:v>32.0</c:v>
                </c:pt>
                <c:pt idx="23">
                  <c:v>18.0</c:v>
                </c:pt>
                <c:pt idx="24">
                  <c:v>18.0</c:v>
                </c:pt>
                <c:pt idx="25">
                  <c:v>15.0</c:v>
                </c:pt>
                <c:pt idx="26">
                  <c:v>18.0</c:v>
                </c:pt>
                <c:pt idx="27">
                  <c:v>18.0</c:v>
                </c:pt>
              </c:numCache>
            </c:numRef>
          </c:yVal>
          <c:smooth val="1"/>
        </c:ser>
        <c:dLbls>
          <c:showLegendKey val="0"/>
          <c:showVal val="0"/>
          <c:showCatName val="0"/>
          <c:showSerName val="0"/>
          <c:showPercent val="0"/>
          <c:showBubbleSize val="0"/>
        </c:dLbls>
        <c:axId val="2133337256"/>
        <c:axId val="2133341144"/>
      </c:scatterChart>
      <c:valAx>
        <c:axId val="2133337256"/>
        <c:scaling>
          <c:orientation val="minMax"/>
          <c:max val="42510.0"/>
          <c:min val="42487.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d\-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341144"/>
        <c:crosses val="autoZero"/>
        <c:crossBetween val="midCat"/>
      </c:valAx>
      <c:valAx>
        <c:axId val="2133341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degree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3337256"/>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First-Party-Node</a:t>
            </a:r>
            <a:r>
              <a:rPr lang="en-US" b="1" baseline="0"/>
              <a:t> Degree (Top 10)</a:t>
            </a:r>
            <a:endParaRPr lang="en-US" b="1"/>
          </a:p>
        </c:rich>
      </c:tx>
      <c:layout/>
      <c:overlay val="0"/>
      <c:spPr>
        <a:noFill/>
        <a:ln>
          <a:noFill/>
        </a:ln>
        <a:effectLst/>
      </c:spPr>
    </c:title>
    <c:autoTitleDeleted val="0"/>
    <c:plotArea>
      <c:layout/>
      <c:scatterChart>
        <c:scatterStyle val="smoothMarker"/>
        <c:varyColors val="0"/>
        <c:ser>
          <c:idx val="4"/>
          <c:order val="0"/>
          <c:tx>
            <c:strRef>
              <c:f>'first-mean-top102'!$F$1</c:f>
              <c:strCache>
                <c:ptCount val="1"/>
                <c:pt idx="0">
                  <c:v>data_NoAdblocker</c:v>
                </c:pt>
              </c:strCache>
            </c:strRef>
          </c:tx>
          <c:spPr>
            <a:ln w="12700" cap="rnd">
              <a:solidFill>
                <a:srgbClr val="00B050"/>
              </a:solidFill>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'first-mean-top102'!$F$2:$F$29</c:f>
              <c:numCache>
                <c:formatCode>General</c:formatCode>
                <c:ptCount val="28"/>
                <c:pt idx="0">
                  <c:v>117.5</c:v>
                </c:pt>
                <c:pt idx="1">
                  <c:v>114.0</c:v>
                </c:pt>
                <c:pt idx="2">
                  <c:v>112.5</c:v>
                </c:pt>
                <c:pt idx="3">
                  <c:v>114.1</c:v>
                </c:pt>
                <c:pt idx="4">
                  <c:v>109.8</c:v>
                </c:pt>
                <c:pt idx="5">
                  <c:v>116.9</c:v>
                </c:pt>
                <c:pt idx="6">
                  <c:v>110.5</c:v>
                </c:pt>
                <c:pt idx="7">
                  <c:v>110.9</c:v>
                </c:pt>
                <c:pt idx="8">
                  <c:v>108.4</c:v>
                </c:pt>
                <c:pt idx="9">
                  <c:v>107.4</c:v>
                </c:pt>
                <c:pt idx="10">
                  <c:v>114.7</c:v>
                </c:pt>
                <c:pt idx="11">
                  <c:v>111.2</c:v>
                </c:pt>
                <c:pt idx="12">
                  <c:v>110.2</c:v>
                </c:pt>
                <c:pt idx="13">
                  <c:v>109.9</c:v>
                </c:pt>
                <c:pt idx="14">
                  <c:v>103.1</c:v>
                </c:pt>
                <c:pt idx="15">
                  <c:v>109.8</c:v>
                </c:pt>
                <c:pt idx="16">
                  <c:v>107.0</c:v>
                </c:pt>
                <c:pt idx="17">
                  <c:v>104.0</c:v>
                </c:pt>
                <c:pt idx="18">
                  <c:v>106.5</c:v>
                </c:pt>
                <c:pt idx="19">
                  <c:v>105.9</c:v>
                </c:pt>
                <c:pt idx="20">
                  <c:v>105.1</c:v>
                </c:pt>
                <c:pt idx="21">
                  <c:v>106.7</c:v>
                </c:pt>
                <c:pt idx="22">
                  <c:v>99.8</c:v>
                </c:pt>
                <c:pt idx="23">
                  <c:v>104.8</c:v>
                </c:pt>
                <c:pt idx="24">
                  <c:v>102.3</c:v>
                </c:pt>
                <c:pt idx="25">
                  <c:v>103.7</c:v>
                </c:pt>
                <c:pt idx="26">
                  <c:v>102.1</c:v>
                </c:pt>
                <c:pt idx="27">
                  <c:v>101.3</c:v>
                </c:pt>
              </c:numCache>
            </c:numRef>
          </c:yVal>
          <c:smooth val="1"/>
        </c:ser>
        <c:ser>
          <c:idx val="5"/>
          <c:order val="1"/>
          <c:tx>
            <c:strRef>
              <c:f>'first-mean-top102'!$G$1</c:f>
              <c:strCache>
                <c:ptCount val="1"/>
                <c:pt idx="0">
                  <c:v>data_NoAdblocker_DNT</c:v>
                </c:pt>
              </c:strCache>
            </c:strRef>
          </c:tx>
          <c:spPr>
            <a:ln w="31750" cap="rnd">
              <a:solidFill>
                <a:srgbClr val="00B050"/>
              </a:solidFill>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'first-mean-top102'!$G$2:$G$29</c:f>
              <c:numCache>
                <c:formatCode>General</c:formatCode>
                <c:ptCount val="28"/>
                <c:pt idx="0">
                  <c:v>107.6</c:v>
                </c:pt>
                <c:pt idx="1">
                  <c:v>115.4</c:v>
                </c:pt>
                <c:pt idx="2">
                  <c:v>114.6</c:v>
                </c:pt>
                <c:pt idx="3">
                  <c:v>111.2</c:v>
                </c:pt>
                <c:pt idx="4">
                  <c:v>111.1</c:v>
                </c:pt>
                <c:pt idx="5">
                  <c:v>109.8</c:v>
                </c:pt>
                <c:pt idx="6">
                  <c:v>110.2</c:v>
                </c:pt>
                <c:pt idx="7">
                  <c:v>111.4</c:v>
                </c:pt>
                <c:pt idx="8">
                  <c:v>110.4</c:v>
                </c:pt>
                <c:pt idx="9">
                  <c:v>104.7</c:v>
                </c:pt>
                <c:pt idx="10">
                  <c:v>107.0</c:v>
                </c:pt>
                <c:pt idx="11">
                  <c:v>110.2</c:v>
                </c:pt>
                <c:pt idx="12">
                  <c:v>105.1</c:v>
                </c:pt>
                <c:pt idx="13">
                  <c:v>103.2</c:v>
                </c:pt>
                <c:pt idx="14">
                  <c:v>100.5</c:v>
                </c:pt>
                <c:pt idx="15">
                  <c:v>101.9</c:v>
                </c:pt>
                <c:pt idx="16">
                  <c:v>103.3</c:v>
                </c:pt>
                <c:pt idx="17">
                  <c:v>103.9</c:v>
                </c:pt>
                <c:pt idx="18">
                  <c:v>107.4</c:v>
                </c:pt>
                <c:pt idx="19">
                  <c:v>104.4</c:v>
                </c:pt>
                <c:pt idx="20">
                  <c:v>97.7</c:v>
                </c:pt>
                <c:pt idx="21">
                  <c:v>101.2</c:v>
                </c:pt>
                <c:pt idx="22">
                  <c:v>100.1</c:v>
                </c:pt>
                <c:pt idx="23">
                  <c:v>100.8</c:v>
                </c:pt>
                <c:pt idx="24">
                  <c:v>99.9</c:v>
                </c:pt>
                <c:pt idx="25">
                  <c:v>106.0</c:v>
                </c:pt>
                <c:pt idx="26">
                  <c:v>103.0</c:v>
                </c:pt>
                <c:pt idx="27">
                  <c:v>84.6</c:v>
                </c:pt>
              </c:numCache>
            </c:numRef>
          </c:yVal>
          <c:smooth val="1"/>
        </c:ser>
        <c:ser>
          <c:idx val="0"/>
          <c:order val="2"/>
          <c:tx>
            <c:strRef>
              <c:f>'first-mean-top102'!$B$1</c:f>
              <c:strCache>
                <c:ptCount val="1"/>
                <c:pt idx="0">
                  <c:v>data_Ghostery_Default</c:v>
                </c:pt>
              </c:strCache>
            </c:strRef>
          </c:tx>
          <c:spPr>
            <a:ln w="12700" cap="rnd">
              <a:solidFill>
                <a:srgbClr val="FF0000"/>
              </a:solidFill>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'first-mean-top102'!$B$2:$B$29</c:f>
              <c:numCache>
                <c:formatCode>General</c:formatCode>
                <c:ptCount val="28"/>
                <c:pt idx="0">
                  <c:v>114.0</c:v>
                </c:pt>
                <c:pt idx="1">
                  <c:v>116.6</c:v>
                </c:pt>
                <c:pt idx="2">
                  <c:v>115.6</c:v>
                </c:pt>
                <c:pt idx="3">
                  <c:v>114.4</c:v>
                </c:pt>
                <c:pt idx="4">
                  <c:v>117.3</c:v>
                </c:pt>
                <c:pt idx="5">
                  <c:v>113.7</c:v>
                </c:pt>
                <c:pt idx="6">
                  <c:v>107.9</c:v>
                </c:pt>
                <c:pt idx="7">
                  <c:v>108.9</c:v>
                </c:pt>
                <c:pt idx="8">
                  <c:v>110.7</c:v>
                </c:pt>
                <c:pt idx="9">
                  <c:v>105.4</c:v>
                </c:pt>
                <c:pt idx="10">
                  <c:v>108.9</c:v>
                </c:pt>
                <c:pt idx="11">
                  <c:v>110.9</c:v>
                </c:pt>
                <c:pt idx="12">
                  <c:v>108.7</c:v>
                </c:pt>
                <c:pt idx="13">
                  <c:v>104.5</c:v>
                </c:pt>
                <c:pt idx="14">
                  <c:v>105.4</c:v>
                </c:pt>
                <c:pt idx="15">
                  <c:v>102.1</c:v>
                </c:pt>
                <c:pt idx="16">
                  <c:v>105.7</c:v>
                </c:pt>
                <c:pt idx="17">
                  <c:v>100.4</c:v>
                </c:pt>
                <c:pt idx="18">
                  <c:v>98.5</c:v>
                </c:pt>
                <c:pt idx="19">
                  <c:v>98.4</c:v>
                </c:pt>
                <c:pt idx="20">
                  <c:v>99.1</c:v>
                </c:pt>
                <c:pt idx="21">
                  <c:v>98.5</c:v>
                </c:pt>
                <c:pt idx="22">
                  <c:v>92.0</c:v>
                </c:pt>
                <c:pt idx="23">
                  <c:v>104.5</c:v>
                </c:pt>
                <c:pt idx="24">
                  <c:v>100.4</c:v>
                </c:pt>
                <c:pt idx="25">
                  <c:v>97.4</c:v>
                </c:pt>
                <c:pt idx="26">
                  <c:v>95.7</c:v>
                </c:pt>
                <c:pt idx="27">
                  <c:v>100.1</c:v>
                </c:pt>
              </c:numCache>
            </c:numRef>
          </c:yVal>
          <c:smooth val="1"/>
        </c:ser>
        <c:ser>
          <c:idx val="10"/>
          <c:order val="3"/>
          <c:tx>
            <c:strRef>
              <c:f>'first-mean-top102'!$L$1</c:f>
              <c:strCache>
                <c:ptCount val="1"/>
                <c:pt idx="0">
                  <c:v>data_NoAdblocker_MUA</c:v>
                </c:pt>
              </c:strCache>
            </c:strRef>
          </c:tx>
          <c:spPr>
            <a:ln w="12700" cap="rnd">
              <a:solidFill>
                <a:srgbClr val="00B050"/>
              </a:solidFill>
              <a:prstDash val="sysDash"/>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'first-mean-top102'!$L$2:$L$29</c:f>
              <c:numCache>
                <c:formatCode>General</c:formatCode>
                <c:ptCount val="28"/>
                <c:pt idx="0">
                  <c:v>102.9</c:v>
                </c:pt>
                <c:pt idx="1">
                  <c:v>102.3</c:v>
                </c:pt>
                <c:pt idx="2">
                  <c:v>96.1</c:v>
                </c:pt>
                <c:pt idx="3">
                  <c:v>100.0</c:v>
                </c:pt>
                <c:pt idx="4">
                  <c:v>101.6</c:v>
                </c:pt>
                <c:pt idx="5">
                  <c:v>97.2</c:v>
                </c:pt>
                <c:pt idx="6">
                  <c:v>94.6</c:v>
                </c:pt>
                <c:pt idx="7">
                  <c:v>77.2</c:v>
                </c:pt>
                <c:pt idx="8">
                  <c:v>93.1</c:v>
                </c:pt>
                <c:pt idx="9">
                  <c:v>97.5</c:v>
                </c:pt>
                <c:pt idx="10">
                  <c:v>96.3</c:v>
                </c:pt>
                <c:pt idx="11">
                  <c:v>96.8</c:v>
                </c:pt>
                <c:pt idx="12">
                  <c:v>95.1</c:v>
                </c:pt>
                <c:pt idx="13">
                  <c:v>92.3</c:v>
                </c:pt>
                <c:pt idx="14">
                  <c:v>88.8</c:v>
                </c:pt>
                <c:pt idx="15">
                  <c:v>93.4</c:v>
                </c:pt>
                <c:pt idx="16">
                  <c:v>92.4</c:v>
                </c:pt>
                <c:pt idx="17">
                  <c:v>78.6</c:v>
                </c:pt>
                <c:pt idx="18">
                  <c:v>90.6</c:v>
                </c:pt>
                <c:pt idx="19">
                  <c:v>91.4</c:v>
                </c:pt>
                <c:pt idx="20">
                  <c:v>78.5</c:v>
                </c:pt>
                <c:pt idx="21">
                  <c:v>95.3</c:v>
                </c:pt>
                <c:pt idx="22">
                  <c:v>94.8</c:v>
                </c:pt>
                <c:pt idx="23">
                  <c:v>92.4</c:v>
                </c:pt>
                <c:pt idx="24">
                  <c:v>93.3</c:v>
                </c:pt>
                <c:pt idx="25">
                  <c:v>85.7</c:v>
                </c:pt>
                <c:pt idx="26">
                  <c:v>92.1</c:v>
                </c:pt>
                <c:pt idx="27">
                  <c:v>85.3</c:v>
                </c:pt>
              </c:numCache>
            </c:numRef>
          </c:yVal>
          <c:smooth val="1"/>
        </c:ser>
        <c:ser>
          <c:idx val="11"/>
          <c:order val="4"/>
          <c:tx>
            <c:strRef>
              <c:f>'first-mean-top102'!$M$1</c:f>
              <c:strCache>
                <c:ptCount val="1"/>
                <c:pt idx="0">
                  <c:v>data_NoAdblocker_DNT_MUA</c:v>
                </c:pt>
              </c:strCache>
            </c:strRef>
          </c:tx>
          <c:spPr>
            <a:ln w="31750" cap="rnd">
              <a:solidFill>
                <a:srgbClr val="00B050"/>
              </a:solidFill>
              <a:prstDash val="sysDash"/>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'first-mean-top102'!$M$2:$M$29</c:f>
              <c:numCache>
                <c:formatCode>General</c:formatCode>
                <c:ptCount val="28"/>
                <c:pt idx="0">
                  <c:v>99.1</c:v>
                </c:pt>
                <c:pt idx="1">
                  <c:v>96.5</c:v>
                </c:pt>
                <c:pt idx="2">
                  <c:v>96.2</c:v>
                </c:pt>
                <c:pt idx="3">
                  <c:v>96.3</c:v>
                </c:pt>
                <c:pt idx="4">
                  <c:v>102.9</c:v>
                </c:pt>
                <c:pt idx="5">
                  <c:v>102.4</c:v>
                </c:pt>
                <c:pt idx="6">
                  <c:v>94.1</c:v>
                </c:pt>
                <c:pt idx="7">
                  <c:v>91.2</c:v>
                </c:pt>
                <c:pt idx="8">
                  <c:v>94.5</c:v>
                </c:pt>
                <c:pt idx="9">
                  <c:v>93.5</c:v>
                </c:pt>
                <c:pt idx="10">
                  <c:v>95.2</c:v>
                </c:pt>
                <c:pt idx="11">
                  <c:v>90.8</c:v>
                </c:pt>
                <c:pt idx="12">
                  <c:v>92.1</c:v>
                </c:pt>
                <c:pt idx="13">
                  <c:v>92.6</c:v>
                </c:pt>
                <c:pt idx="14">
                  <c:v>89.9</c:v>
                </c:pt>
                <c:pt idx="15">
                  <c:v>83.9</c:v>
                </c:pt>
                <c:pt idx="16">
                  <c:v>83.5</c:v>
                </c:pt>
                <c:pt idx="17">
                  <c:v>89.9</c:v>
                </c:pt>
                <c:pt idx="18">
                  <c:v>85.8</c:v>
                </c:pt>
                <c:pt idx="19">
                  <c:v>89.2</c:v>
                </c:pt>
                <c:pt idx="20">
                  <c:v>83.4</c:v>
                </c:pt>
                <c:pt idx="21">
                  <c:v>81.2</c:v>
                </c:pt>
                <c:pt idx="22">
                  <c:v>87.1</c:v>
                </c:pt>
                <c:pt idx="23">
                  <c:v>87.9</c:v>
                </c:pt>
                <c:pt idx="24">
                  <c:v>86.0</c:v>
                </c:pt>
                <c:pt idx="25">
                  <c:v>84.3</c:v>
                </c:pt>
                <c:pt idx="26">
                  <c:v>90.5</c:v>
                </c:pt>
                <c:pt idx="27">
                  <c:v>81.9</c:v>
                </c:pt>
              </c:numCache>
            </c:numRef>
          </c:yVal>
          <c:smooth val="1"/>
        </c:ser>
        <c:ser>
          <c:idx val="6"/>
          <c:order val="5"/>
          <c:tx>
            <c:strRef>
              <c:f>'first-mean-top102'!$H$1</c:f>
              <c:strCache>
                <c:ptCount val="1"/>
                <c:pt idx="0">
                  <c:v>data_Ghostery_Default_MUA</c:v>
                </c:pt>
              </c:strCache>
            </c:strRef>
          </c:tx>
          <c:spPr>
            <a:ln w="12700" cap="rnd">
              <a:solidFill>
                <a:srgbClr val="FF0000"/>
              </a:solidFill>
              <a:prstDash val="sysDash"/>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'first-mean-top102'!$H$2:$H$29</c:f>
              <c:numCache>
                <c:formatCode>General</c:formatCode>
                <c:ptCount val="28"/>
                <c:pt idx="0">
                  <c:v>98.2</c:v>
                </c:pt>
                <c:pt idx="1">
                  <c:v>100.1</c:v>
                </c:pt>
                <c:pt idx="2">
                  <c:v>101.0</c:v>
                </c:pt>
                <c:pt idx="3">
                  <c:v>98.0</c:v>
                </c:pt>
                <c:pt idx="4">
                  <c:v>100.5</c:v>
                </c:pt>
                <c:pt idx="5">
                  <c:v>96.5</c:v>
                </c:pt>
                <c:pt idx="6">
                  <c:v>94.9</c:v>
                </c:pt>
                <c:pt idx="7">
                  <c:v>93.3</c:v>
                </c:pt>
                <c:pt idx="8">
                  <c:v>98.4</c:v>
                </c:pt>
                <c:pt idx="9">
                  <c:v>98.3</c:v>
                </c:pt>
                <c:pt idx="10">
                  <c:v>97.1</c:v>
                </c:pt>
                <c:pt idx="11">
                  <c:v>98.7</c:v>
                </c:pt>
                <c:pt idx="12">
                  <c:v>96.4</c:v>
                </c:pt>
                <c:pt idx="13">
                  <c:v>95.0</c:v>
                </c:pt>
                <c:pt idx="14">
                  <c:v>86.9</c:v>
                </c:pt>
                <c:pt idx="15">
                  <c:v>89.2</c:v>
                </c:pt>
                <c:pt idx="16">
                  <c:v>87.8</c:v>
                </c:pt>
                <c:pt idx="17">
                  <c:v>91.2</c:v>
                </c:pt>
                <c:pt idx="18">
                  <c:v>89.0</c:v>
                </c:pt>
                <c:pt idx="19">
                  <c:v>89.2</c:v>
                </c:pt>
                <c:pt idx="20">
                  <c:v>88.8</c:v>
                </c:pt>
                <c:pt idx="21">
                  <c:v>87.9</c:v>
                </c:pt>
                <c:pt idx="22">
                  <c:v>94.9</c:v>
                </c:pt>
                <c:pt idx="23">
                  <c:v>91.1</c:v>
                </c:pt>
                <c:pt idx="24">
                  <c:v>90.5</c:v>
                </c:pt>
                <c:pt idx="25">
                  <c:v>85.2</c:v>
                </c:pt>
                <c:pt idx="26">
                  <c:v>90.7</c:v>
                </c:pt>
                <c:pt idx="27">
                  <c:v>91.4</c:v>
                </c:pt>
              </c:numCache>
            </c:numRef>
          </c:yVal>
          <c:smooth val="1"/>
        </c:ser>
        <c:ser>
          <c:idx val="1"/>
          <c:order val="6"/>
          <c:tx>
            <c:strRef>
              <c:f>'first-mean-top102'!$C$1</c:f>
              <c:strCache>
                <c:ptCount val="1"/>
                <c:pt idx="0">
                  <c:v>data_Adblockplus_Default</c:v>
                </c:pt>
              </c:strCache>
            </c:strRef>
          </c:tx>
          <c:spPr>
            <a:ln w="12700" cap="rnd">
              <a:solidFill>
                <a:srgbClr val="0070C0"/>
              </a:solidFill>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'first-mean-top102'!$C$2:$C$29</c:f>
              <c:numCache>
                <c:formatCode>General</c:formatCode>
                <c:ptCount val="28"/>
                <c:pt idx="0">
                  <c:v>36.1</c:v>
                </c:pt>
                <c:pt idx="1">
                  <c:v>35.2</c:v>
                </c:pt>
                <c:pt idx="2">
                  <c:v>34.7</c:v>
                </c:pt>
                <c:pt idx="3">
                  <c:v>34.8</c:v>
                </c:pt>
                <c:pt idx="4">
                  <c:v>34.7</c:v>
                </c:pt>
                <c:pt idx="5">
                  <c:v>34.3</c:v>
                </c:pt>
                <c:pt idx="6">
                  <c:v>34.9</c:v>
                </c:pt>
                <c:pt idx="7">
                  <c:v>36.0</c:v>
                </c:pt>
                <c:pt idx="8">
                  <c:v>36.7</c:v>
                </c:pt>
                <c:pt idx="9">
                  <c:v>35.2</c:v>
                </c:pt>
                <c:pt idx="10">
                  <c:v>35.5</c:v>
                </c:pt>
                <c:pt idx="11">
                  <c:v>36.4</c:v>
                </c:pt>
                <c:pt idx="12">
                  <c:v>36.3</c:v>
                </c:pt>
                <c:pt idx="13">
                  <c:v>36.2</c:v>
                </c:pt>
                <c:pt idx="14">
                  <c:v>35.8</c:v>
                </c:pt>
                <c:pt idx="15">
                  <c:v>35.9</c:v>
                </c:pt>
                <c:pt idx="16">
                  <c:v>36.9</c:v>
                </c:pt>
                <c:pt idx="17">
                  <c:v>35.1</c:v>
                </c:pt>
                <c:pt idx="18">
                  <c:v>36.4</c:v>
                </c:pt>
                <c:pt idx="19">
                  <c:v>36.5</c:v>
                </c:pt>
                <c:pt idx="20">
                  <c:v>35.5</c:v>
                </c:pt>
                <c:pt idx="21">
                  <c:v>35.6</c:v>
                </c:pt>
                <c:pt idx="22">
                  <c:v>35.8</c:v>
                </c:pt>
                <c:pt idx="23">
                  <c:v>35.0</c:v>
                </c:pt>
                <c:pt idx="24">
                  <c:v>35.7</c:v>
                </c:pt>
                <c:pt idx="25">
                  <c:v>36.2</c:v>
                </c:pt>
                <c:pt idx="26">
                  <c:v>32.9</c:v>
                </c:pt>
                <c:pt idx="27">
                  <c:v>34.6</c:v>
                </c:pt>
              </c:numCache>
            </c:numRef>
          </c:yVal>
          <c:smooth val="1"/>
        </c:ser>
        <c:ser>
          <c:idx val="9"/>
          <c:order val="7"/>
          <c:tx>
            <c:strRef>
              <c:f>'first-mean-top102'!$K$1</c:f>
              <c:strCache>
                <c:ptCount val="1"/>
                <c:pt idx="0">
                  <c:v>data_Adblockplus_MaxProtection_MUA</c:v>
                </c:pt>
              </c:strCache>
            </c:strRef>
          </c:tx>
          <c:spPr>
            <a:ln w="12700" cap="rnd">
              <a:solidFill>
                <a:srgbClr val="0070C0"/>
              </a:solidFill>
              <a:prstDash val="sysDash"/>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'first-mean-top102'!$K$2:$K$29</c:f>
              <c:numCache>
                <c:formatCode>General</c:formatCode>
                <c:ptCount val="28"/>
                <c:pt idx="0">
                  <c:v>32.6</c:v>
                </c:pt>
                <c:pt idx="1">
                  <c:v>32.7</c:v>
                </c:pt>
                <c:pt idx="2">
                  <c:v>32.7</c:v>
                </c:pt>
                <c:pt idx="3">
                  <c:v>32.5</c:v>
                </c:pt>
                <c:pt idx="4">
                  <c:v>32.1</c:v>
                </c:pt>
                <c:pt idx="5">
                  <c:v>32.1</c:v>
                </c:pt>
                <c:pt idx="6">
                  <c:v>32.6</c:v>
                </c:pt>
                <c:pt idx="7">
                  <c:v>32.6</c:v>
                </c:pt>
                <c:pt idx="8">
                  <c:v>33.4</c:v>
                </c:pt>
                <c:pt idx="9">
                  <c:v>34.2</c:v>
                </c:pt>
                <c:pt idx="10">
                  <c:v>33.6</c:v>
                </c:pt>
                <c:pt idx="11">
                  <c:v>33.8</c:v>
                </c:pt>
                <c:pt idx="12">
                  <c:v>33.3</c:v>
                </c:pt>
                <c:pt idx="13">
                  <c:v>32.8</c:v>
                </c:pt>
                <c:pt idx="14">
                  <c:v>33.1</c:v>
                </c:pt>
                <c:pt idx="15">
                  <c:v>34.4</c:v>
                </c:pt>
                <c:pt idx="16">
                  <c:v>33.7</c:v>
                </c:pt>
                <c:pt idx="17">
                  <c:v>34.2</c:v>
                </c:pt>
                <c:pt idx="18">
                  <c:v>34.2</c:v>
                </c:pt>
                <c:pt idx="19">
                  <c:v>34.0</c:v>
                </c:pt>
                <c:pt idx="20">
                  <c:v>32.5</c:v>
                </c:pt>
                <c:pt idx="21">
                  <c:v>32.5</c:v>
                </c:pt>
                <c:pt idx="22">
                  <c:v>33.3</c:v>
                </c:pt>
                <c:pt idx="23">
                  <c:v>33.2</c:v>
                </c:pt>
                <c:pt idx="24">
                  <c:v>31.6</c:v>
                </c:pt>
                <c:pt idx="25">
                  <c:v>27.5</c:v>
                </c:pt>
                <c:pt idx="26">
                  <c:v>28.8</c:v>
                </c:pt>
                <c:pt idx="27">
                  <c:v>29.4</c:v>
                </c:pt>
              </c:numCache>
            </c:numRef>
          </c:yVal>
          <c:smooth val="1"/>
        </c:ser>
        <c:ser>
          <c:idx val="3"/>
          <c:order val="8"/>
          <c:tx>
            <c:strRef>
              <c:f>'first-mean-top102'!$E$1</c:f>
              <c:strCache>
                <c:ptCount val="1"/>
                <c:pt idx="0">
                  <c:v>data_Adblockplus_MaxProtection</c:v>
                </c:pt>
              </c:strCache>
            </c:strRef>
          </c:tx>
          <c:spPr>
            <a:ln w="31750" cap="rnd">
              <a:solidFill>
                <a:srgbClr val="0070C0"/>
              </a:solidFill>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'first-mean-top102'!$E$2:$E$30</c:f>
              <c:numCache>
                <c:formatCode>General</c:formatCode>
                <c:ptCount val="29"/>
                <c:pt idx="0">
                  <c:v>20.9</c:v>
                </c:pt>
                <c:pt idx="1">
                  <c:v>17.3</c:v>
                </c:pt>
                <c:pt idx="2">
                  <c:v>20.4</c:v>
                </c:pt>
                <c:pt idx="3">
                  <c:v>21.1</c:v>
                </c:pt>
                <c:pt idx="4">
                  <c:v>20.7</c:v>
                </c:pt>
                <c:pt idx="5">
                  <c:v>17.1</c:v>
                </c:pt>
                <c:pt idx="6">
                  <c:v>20.9</c:v>
                </c:pt>
                <c:pt idx="7">
                  <c:v>17.1</c:v>
                </c:pt>
                <c:pt idx="8">
                  <c:v>21.1</c:v>
                </c:pt>
                <c:pt idx="9">
                  <c:v>18.5</c:v>
                </c:pt>
                <c:pt idx="10">
                  <c:v>20.2</c:v>
                </c:pt>
                <c:pt idx="11">
                  <c:v>20.7</c:v>
                </c:pt>
                <c:pt idx="12">
                  <c:v>20.9</c:v>
                </c:pt>
                <c:pt idx="13">
                  <c:v>21.3</c:v>
                </c:pt>
                <c:pt idx="14">
                  <c:v>21.4</c:v>
                </c:pt>
                <c:pt idx="15">
                  <c:v>22.7</c:v>
                </c:pt>
                <c:pt idx="16">
                  <c:v>19.9</c:v>
                </c:pt>
                <c:pt idx="17">
                  <c:v>20.7</c:v>
                </c:pt>
                <c:pt idx="18">
                  <c:v>21.8</c:v>
                </c:pt>
                <c:pt idx="19">
                  <c:v>23.3</c:v>
                </c:pt>
                <c:pt idx="20">
                  <c:v>20.4</c:v>
                </c:pt>
                <c:pt idx="21">
                  <c:v>21.2</c:v>
                </c:pt>
                <c:pt idx="22">
                  <c:v>22.0</c:v>
                </c:pt>
                <c:pt idx="23">
                  <c:v>21.9</c:v>
                </c:pt>
                <c:pt idx="24">
                  <c:v>18.8</c:v>
                </c:pt>
                <c:pt idx="25">
                  <c:v>20.8</c:v>
                </c:pt>
                <c:pt idx="26">
                  <c:v>20.9</c:v>
                </c:pt>
                <c:pt idx="27">
                  <c:v>15.9</c:v>
                </c:pt>
              </c:numCache>
            </c:numRef>
          </c:yVal>
          <c:smooth val="1"/>
        </c:ser>
        <c:ser>
          <c:idx val="7"/>
          <c:order val="9"/>
          <c:tx>
            <c:strRef>
              <c:f>'first-mean-top102'!$I$1</c:f>
              <c:strCache>
                <c:ptCount val="1"/>
                <c:pt idx="0">
                  <c:v>data_Adblockplus_Default_MUA</c:v>
                </c:pt>
              </c:strCache>
            </c:strRef>
          </c:tx>
          <c:spPr>
            <a:ln w="31750" cap="rnd">
              <a:solidFill>
                <a:srgbClr val="0070C0"/>
              </a:solidFill>
              <a:prstDash val="sysDash"/>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'first-mean-top102'!$I$2:$I$29</c:f>
              <c:numCache>
                <c:formatCode>General</c:formatCode>
                <c:ptCount val="28"/>
                <c:pt idx="0">
                  <c:v>16.7</c:v>
                </c:pt>
                <c:pt idx="1">
                  <c:v>16.8</c:v>
                </c:pt>
                <c:pt idx="2">
                  <c:v>16.7</c:v>
                </c:pt>
                <c:pt idx="3">
                  <c:v>16.9</c:v>
                </c:pt>
                <c:pt idx="4">
                  <c:v>16.4</c:v>
                </c:pt>
                <c:pt idx="5">
                  <c:v>17.0</c:v>
                </c:pt>
                <c:pt idx="6">
                  <c:v>17.0</c:v>
                </c:pt>
                <c:pt idx="7">
                  <c:v>20.0</c:v>
                </c:pt>
                <c:pt idx="8">
                  <c:v>16.8</c:v>
                </c:pt>
                <c:pt idx="9">
                  <c:v>19.7</c:v>
                </c:pt>
                <c:pt idx="10">
                  <c:v>19.5</c:v>
                </c:pt>
                <c:pt idx="11">
                  <c:v>19.7</c:v>
                </c:pt>
                <c:pt idx="12">
                  <c:v>15.9</c:v>
                </c:pt>
                <c:pt idx="13">
                  <c:v>19.6</c:v>
                </c:pt>
                <c:pt idx="14">
                  <c:v>19.0</c:v>
                </c:pt>
                <c:pt idx="15">
                  <c:v>19.8</c:v>
                </c:pt>
                <c:pt idx="16">
                  <c:v>18.5</c:v>
                </c:pt>
                <c:pt idx="17">
                  <c:v>19.9</c:v>
                </c:pt>
                <c:pt idx="18">
                  <c:v>20.0</c:v>
                </c:pt>
                <c:pt idx="19">
                  <c:v>17.7</c:v>
                </c:pt>
                <c:pt idx="20">
                  <c:v>17.6</c:v>
                </c:pt>
                <c:pt idx="21">
                  <c:v>17.7</c:v>
                </c:pt>
                <c:pt idx="22">
                  <c:v>21.0</c:v>
                </c:pt>
                <c:pt idx="23">
                  <c:v>19.2</c:v>
                </c:pt>
                <c:pt idx="24">
                  <c:v>18.6</c:v>
                </c:pt>
                <c:pt idx="25">
                  <c:v>18.5</c:v>
                </c:pt>
                <c:pt idx="26">
                  <c:v>14.5</c:v>
                </c:pt>
                <c:pt idx="27">
                  <c:v>18.0</c:v>
                </c:pt>
              </c:numCache>
            </c:numRef>
          </c:yVal>
          <c:smooth val="1"/>
        </c:ser>
        <c:ser>
          <c:idx val="8"/>
          <c:order val="10"/>
          <c:tx>
            <c:strRef>
              <c:f>'first-mean-top102'!$J$1</c:f>
              <c:strCache>
                <c:ptCount val="1"/>
                <c:pt idx="0">
                  <c:v>data_Ghostery_MaxProtection_MUA</c:v>
                </c:pt>
              </c:strCache>
            </c:strRef>
          </c:tx>
          <c:spPr>
            <a:ln w="31750" cap="rnd">
              <a:solidFill>
                <a:srgbClr val="FF0000"/>
              </a:solidFill>
              <a:prstDash val="sysDash"/>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'first-mean-top102'!$J$2:$J$29</c:f>
              <c:numCache>
                <c:formatCode>General</c:formatCode>
                <c:ptCount val="28"/>
                <c:pt idx="0">
                  <c:v>12.6</c:v>
                </c:pt>
                <c:pt idx="1">
                  <c:v>12.6</c:v>
                </c:pt>
                <c:pt idx="2">
                  <c:v>12.8</c:v>
                </c:pt>
                <c:pt idx="3">
                  <c:v>13.0</c:v>
                </c:pt>
                <c:pt idx="4">
                  <c:v>13.3</c:v>
                </c:pt>
                <c:pt idx="5">
                  <c:v>13.0</c:v>
                </c:pt>
                <c:pt idx="6">
                  <c:v>13.0</c:v>
                </c:pt>
                <c:pt idx="7">
                  <c:v>13.1</c:v>
                </c:pt>
                <c:pt idx="8">
                  <c:v>13.2</c:v>
                </c:pt>
                <c:pt idx="9">
                  <c:v>13.1</c:v>
                </c:pt>
                <c:pt idx="10">
                  <c:v>13.4</c:v>
                </c:pt>
                <c:pt idx="11">
                  <c:v>13.3</c:v>
                </c:pt>
                <c:pt idx="12">
                  <c:v>12.9</c:v>
                </c:pt>
                <c:pt idx="13">
                  <c:v>13.6</c:v>
                </c:pt>
                <c:pt idx="14">
                  <c:v>12.9</c:v>
                </c:pt>
                <c:pt idx="15">
                  <c:v>13.2</c:v>
                </c:pt>
                <c:pt idx="16">
                  <c:v>14.2</c:v>
                </c:pt>
                <c:pt idx="17">
                  <c:v>12.9</c:v>
                </c:pt>
                <c:pt idx="18">
                  <c:v>13.3</c:v>
                </c:pt>
                <c:pt idx="19">
                  <c:v>13.0</c:v>
                </c:pt>
                <c:pt idx="20">
                  <c:v>13.0</c:v>
                </c:pt>
                <c:pt idx="21">
                  <c:v>13.4</c:v>
                </c:pt>
                <c:pt idx="22">
                  <c:v>15.4</c:v>
                </c:pt>
                <c:pt idx="23">
                  <c:v>13.1</c:v>
                </c:pt>
                <c:pt idx="24">
                  <c:v>11.9</c:v>
                </c:pt>
                <c:pt idx="25">
                  <c:v>12.5</c:v>
                </c:pt>
                <c:pt idx="26">
                  <c:v>13.4</c:v>
                </c:pt>
                <c:pt idx="27">
                  <c:v>11.3</c:v>
                </c:pt>
              </c:numCache>
            </c:numRef>
          </c:yVal>
          <c:smooth val="1"/>
        </c:ser>
        <c:ser>
          <c:idx val="2"/>
          <c:order val="11"/>
          <c:tx>
            <c:strRef>
              <c:f>'first-mean-top102'!$D$1</c:f>
              <c:strCache>
                <c:ptCount val="1"/>
                <c:pt idx="0">
                  <c:v>data_Ghostery_MaxProtection</c:v>
                </c:pt>
              </c:strCache>
            </c:strRef>
          </c:tx>
          <c:spPr>
            <a:ln w="31750" cap="rnd">
              <a:solidFill>
                <a:srgbClr val="FF0000"/>
              </a:solidFill>
              <a:prstDash val="solid"/>
              <a:round/>
            </a:ln>
            <a:effectLst/>
          </c:spPr>
          <c:marker>
            <c:symbol val="none"/>
          </c:marker>
          <c:xVal>
            <c:numRef>
              <c:f>'first-mean-top102'!$A$2:$A$29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'first-mean-top102'!$D$2:$D$29</c:f>
              <c:numCache>
                <c:formatCode>General</c:formatCode>
                <c:ptCount val="28"/>
                <c:pt idx="0">
                  <c:v>13.8</c:v>
                </c:pt>
                <c:pt idx="1">
                  <c:v>13.7</c:v>
                </c:pt>
                <c:pt idx="2">
                  <c:v>14.0</c:v>
                </c:pt>
                <c:pt idx="3">
                  <c:v>14.1</c:v>
                </c:pt>
                <c:pt idx="4">
                  <c:v>14.1</c:v>
                </c:pt>
                <c:pt idx="5">
                  <c:v>13.8</c:v>
                </c:pt>
                <c:pt idx="6">
                  <c:v>13.8</c:v>
                </c:pt>
                <c:pt idx="7">
                  <c:v>14.0</c:v>
                </c:pt>
                <c:pt idx="8">
                  <c:v>14.1</c:v>
                </c:pt>
                <c:pt idx="9">
                  <c:v>14.1</c:v>
                </c:pt>
                <c:pt idx="10">
                  <c:v>14.1</c:v>
                </c:pt>
                <c:pt idx="11">
                  <c:v>14.1</c:v>
                </c:pt>
                <c:pt idx="12">
                  <c:v>14.2</c:v>
                </c:pt>
                <c:pt idx="13">
                  <c:v>14.2</c:v>
                </c:pt>
                <c:pt idx="14">
                  <c:v>14.3</c:v>
                </c:pt>
                <c:pt idx="15">
                  <c:v>14.1</c:v>
                </c:pt>
                <c:pt idx="16">
                  <c:v>13.9</c:v>
                </c:pt>
                <c:pt idx="17">
                  <c:v>17.2</c:v>
                </c:pt>
                <c:pt idx="18">
                  <c:v>15.2</c:v>
                </c:pt>
                <c:pt idx="19">
                  <c:v>14.2</c:v>
                </c:pt>
                <c:pt idx="20">
                  <c:v>14.0</c:v>
                </c:pt>
                <c:pt idx="21">
                  <c:v>16.3</c:v>
                </c:pt>
                <c:pt idx="22">
                  <c:v>16.3</c:v>
                </c:pt>
                <c:pt idx="23">
                  <c:v>13.7</c:v>
                </c:pt>
                <c:pt idx="24">
                  <c:v>12.9</c:v>
                </c:pt>
                <c:pt idx="25">
                  <c:v>13.0</c:v>
                </c:pt>
                <c:pt idx="26">
                  <c:v>13.8</c:v>
                </c:pt>
                <c:pt idx="27">
                  <c:v>12.8</c:v>
                </c:pt>
              </c:numCache>
            </c:numRef>
          </c:yVal>
          <c:smooth val="1"/>
        </c:ser>
        <c:dLbls>
          <c:showLegendKey val="0"/>
          <c:showVal val="0"/>
          <c:showCatName val="0"/>
          <c:showSerName val="0"/>
          <c:showPercent val="0"/>
          <c:showBubbleSize val="0"/>
        </c:dLbls>
        <c:axId val="2134505512"/>
        <c:axId val="2134512456"/>
      </c:scatterChart>
      <c:valAx>
        <c:axId val="2134505512"/>
        <c:scaling>
          <c:orientation val="minMax"/>
          <c:max val="42510.0"/>
          <c:min val="42487.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d\-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512456"/>
        <c:crosses val="autoZero"/>
        <c:crossBetween val="midCat"/>
      </c:valAx>
      <c:valAx>
        <c:axId val="2134512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degree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505512"/>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First-Party-Node</a:t>
            </a:r>
            <a:r>
              <a:rPr lang="en-US" b="1" baseline="0"/>
              <a:t> Degree</a:t>
            </a:r>
            <a:endParaRPr lang="en-US" b="1"/>
          </a:p>
        </c:rich>
      </c:tx>
      <c:layout/>
      <c:overlay val="0"/>
      <c:spPr>
        <a:noFill/>
        <a:ln>
          <a:noFill/>
        </a:ln>
        <a:effectLst/>
      </c:spPr>
    </c:title>
    <c:autoTitleDeleted val="0"/>
    <c:plotArea>
      <c:layout/>
      <c:scatterChart>
        <c:scatterStyle val="smoothMarker"/>
        <c:varyColors val="0"/>
        <c:ser>
          <c:idx val="4"/>
          <c:order val="0"/>
          <c:tx>
            <c:strRef>
              <c:f>'first-means2'!$F$1</c:f>
              <c:strCache>
                <c:ptCount val="1"/>
                <c:pt idx="0">
                  <c:v>data_NoAdblocker</c:v>
                </c:pt>
              </c:strCache>
            </c:strRef>
          </c:tx>
          <c:spPr>
            <a:ln w="12700" cap="rnd">
              <a:solidFill>
                <a:srgbClr val="00B05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'first-means2'!$F$2:$F$29</c:f>
              <c:numCache>
                <c:formatCode>General</c:formatCode>
                <c:ptCount val="28"/>
                <c:pt idx="0">
                  <c:v>14.60215053763441</c:v>
                </c:pt>
                <c:pt idx="1">
                  <c:v>14.07134363852557</c:v>
                </c:pt>
                <c:pt idx="2">
                  <c:v>14.26872770511296</c:v>
                </c:pt>
                <c:pt idx="3">
                  <c:v>14.2419547079857</c:v>
                </c:pt>
                <c:pt idx="4">
                  <c:v>14.23241954707986</c:v>
                </c:pt>
                <c:pt idx="5">
                  <c:v>14.25947867298578</c:v>
                </c:pt>
                <c:pt idx="6">
                  <c:v>14.17142857142857</c:v>
                </c:pt>
                <c:pt idx="7">
                  <c:v>14.27348394768133</c:v>
                </c:pt>
                <c:pt idx="8">
                  <c:v>14.79455445544554</c:v>
                </c:pt>
                <c:pt idx="9">
                  <c:v>14.28520286396181</c:v>
                </c:pt>
                <c:pt idx="10">
                  <c:v>14.67976190476191</c:v>
                </c:pt>
                <c:pt idx="11">
                  <c:v>14.34756820877817</c:v>
                </c:pt>
                <c:pt idx="12">
                  <c:v>14.41001191895113</c:v>
                </c:pt>
                <c:pt idx="13">
                  <c:v>14.3626634958383</c:v>
                </c:pt>
                <c:pt idx="14">
                  <c:v>14.09501187648456</c:v>
                </c:pt>
                <c:pt idx="15">
                  <c:v>14.41281138790035</c:v>
                </c:pt>
                <c:pt idx="16">
                  <c:v>14.23832335329341</c:v>
                </c:pt>
                <c:pt idx="17">
                  <c:v>14.3898104265403</c:v>
                </c:pt>
                <c:pt idx="18">
                  <c:v>14.52506265664161</c:v>
                </c:pt>
                <c:pt idx="19">
                  <c:v>14.15494636471991</c:v>
                </c:pt>
                <c:pt idx="20">
                  <c:v>14.2673031026253</c:v>
                </c:pt>
                <c:pt idx="21">
                  <c:v>14.0953516090584</c:v>
                </c:pt>
                <c:pt idx="22">
                  <c:v>14.16171224732462</c:v>
                </c:pt>
                <c:pt idx="23">
                  <c:v>14.8478835978836</c:v>
                </c:pt>
                <c:pt idx="24">
                  <c:v>14.21715076071922</c:v>
                </c:pt>
                <c:pt idx="25">
                  <c:v>14.9178515007899</c:v>
                </c:pt>
                <c:pt idx="26">
                  <c:v>13.8642972536349</c:v>
                </c:pt>
                <c:pt idx="27">
                  <c:v>13.77576853526221</c:v>
                </c:pt>
              </c:numCache>
            </c:numRef>
          </c:yVal>
          <c:smooth val="1"/>
        </c:ser>
        <c:ser>
          <c:idx val="5"/>
          <c:order val="1"/>
          <c:tx>
            <c:strRef>
              <c:f>'first-means2'!$G$1</c:f>
              <c:strCache>
                <c:ptCount val="1"/>
                <c:pt idx="0">
                  <c:v>data_NoAdblocker_DNT</c:v>
                </c:pt>
              </c:strCache>
            </c:strRef>
          </c:tx>
          <c:spPr>
            <a:ln w="31750" cap="rnd">
              <a:solidFill>
                <a:srgbClr val="00B05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'first-means2'!$G$2:$G$29</c:f>
              <c:numCache>
                <c:formatCode>General</c:formatCode>
                <c:ptCount val="28"/>
                <c:pt idx="0">
                  <c:v>14.09080047789725</c:v>
                </c:pt>
                <c:pt idx="1">
                  <c:v>13.62011834319526</c:v>
                </c:pt>
                <c:pt idx="2">
                  <c:v>13.97511848341232</c:v>
                </c:pt>
                <c:pt idx="3">
                  <c:v>13.86038186157518</c:v>
                </c:pt>
                <c:pt idx="4">
                  <c:v>13.83928571428572</c:v>
                </c:pt>
                <c:pt idx="5">
                  <c:v>13.80737217598097</c:v>
                </c:pt>
                <c:pt idx="6">
                  <c:v>13.84241706161137</c:v>
                </c:pt>
                <c:pt idx="7">
                  <c:v>14.05256869773</c:v>
                </c:pt>
                <c:pt idx="8">
                  <c:v>14.12038140643623</c:v>
                </c:pt>
                <c:pt idx="9">
                  <c:v>13.94862604540024</c:v>
                </c:pt>
                <c:pt idx="10">
                  <c:v>14.29236276849642</c:v>
                </c:pt>
                <c:pt idx="11">
                  <c:v>14.23095238095238</c:v>
                </c:pt>
                <c:pt idx="12">
                  <c:v>13.95226730310263</c:v>
                </c:pt>
                <c:pt idx="13">
                  <c:v>13.93357058125741</c:v>
                </c:pt>
                <c:pt idx="14">
                  <c:v>13.7817319098458</c:v>
                </c:pt>
                <c:pt idx="15">
                  <c:v>13.9247311827957</c:v>
                </c:pt>
                <c:pt idx="16">
                  <c:v>13.85167464114833</c:v>
                </c:pt>
                <c:pt idx="17">
                  <c:v>14.0130023640662</c:v>
                </c:pt>
                <c:pt idx="18">
                  <c:v>14.40328697850822</c:v>
                </c:pt>
                <c:pt idx="19">
                  <c:v>13.90357142857143</c:v>
                </c:pt>
                <c:pt idx="20">
                  <c:v>13.73309608540925</c:v>
                </c:pt>
                <c:pt idx="21">
                  <c:v>13.85287081339713</c:v>
                </c:pt>
                <c:pt idx="22">
                  <c:v>13.94730538922155</c:v>
                </c:pt>
                <c:pt idx="23">
                  <c:v>14.04993757802747</c:v>
                </c:pt>
                <c:pt idx="24">
                  <c:v>14.39632107023411</c:v>
                </c:pt>
                <c:pt idx="25">
                  <c:v>13.71315789473684</c:v>
                </c:pt>
                <c:pt idx="26">
                  <c:v>14.06468531468532</c:v>
                </c:pt>
                <c:pt idx="27">
                  <c:v>13.56235294117647</c:v>
                </c:pt>
              </c:numCache>
            </c:numRef>
          </c:yVal>
          <c:smooth val="1"/>
        </c:ser>
        <c:ser>
          <c:idx val="0"/>
          <c:order val="2"/>
          <c:tx>
            <c:strRef>
              <c:f>'first-means2'!$B$1</c:f>
              <c:strCache>
                <c:ptCount val="1"/>
                <c:pt idx="0">
                  <c:v>data_Ghostery_Default</c:v>
                </c:pt>
              </c:strCache>
            </c:strRef>
          </c:tx>
          <c:spPr>
            <a:ln w="12700" cap="rnd">
              <a:solidFill>
                <a:srgbClr val="FF000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'first-means2'!$B$2:$B$29</c:f>
              <c:numCache>
                <c:formatCode>General</c:formatCode>
                <c:ptCount val="28"/>
                <c:pt idx="0">
                  <c:v>14.31660692951016</c:v>
                </c:pt>
                <c:pt idx="1">
                  <c:v>14.17988165680473</c:v>
                </c:pt>
                <c:pt idx="2">
                  <c:v>14.23167848699763</c:v>
                </c:pt>
                <c:pt idx="3">
                  <c:v>14.20828402366864</c:v>
                </c:pt>
                <c:pt idx="4">
                  <c:v>14.1497641509434</c:v>
                </c:pt>
                <c:pt idx="5">
                  <c:v>14.13833528722157</c:v>
                </c:pt>
                <c:pt idx="6">
                  <c:v>13.91232227488152</c:v>
                </c:pt>
                <c:pt idx="7">
                  <c:v>14.28622327790974</c:v>
                </c:pt>
                <c:pt idx="8">
                  <c:v>14.44260355029586</c:v>
                </c:pt>
                <c:pt idx="9">
                  <c:v>14.60807291666667</c:v>
                </c:pt>
                <c:pt idx="10">
                  <c:v>14.74703087885986</c:v>
                </c:pt>
                <c:pt idx="11">
                  <c:v>14.79526627218935</c:v>
                </c:pt>
                <c:pt idx="12">
                  <c:v>14.37382075471698</c:v>
                </c:pt>
                <c:pt idx="13">
                  <c:v>14.26713947990544</c:v>
                </c:pt>
                <c:pt idx="14">
                  <c:v>14.24470588235294</c:v>
                </c:pt>
                <c:pt idx="15">
                  <c:v>14.6209476309227</c:v>
                </c:pt>
                <c:pt idx="16">
                  <c:v>14.15858453473133</c:v>
                </c:pt>
                <c:pt idx="17">
                  <c:v>13.81385869565217</c:v>
                </c:pt>
                <c:pt idx="18">
                  <c:v>14.36986301369863</c:v>
                </c:pt>
                <c:pt idx="19">
                  <c:v>14.272614622057</c:v>
                </c:pt>
                <c:pt idx="20">
                  <c:v>14.03285151116952</c:v>
                </c:pt>
                <c:pt idx="21">
                  <c:v>14.07161458333333</c:v>
                </c:pt>
                <c:pt idx="22">
                  <c:v>14.05204460966543</c:v>
                </c:pt>
                <c:pt idx="23">
                  <c:v>14.77762430939227</c:v>
                </c:pt>
                <c:pt idx="24">
                  <c:v>13.91694352159468</c:v>
                </c:pt>
                <c:pt idx="25">
                  <c:v>15.015</c:v>
                </c:pt>
                <c:pt idx="26">
                  <c:v>14.0985221674877</c:v>
                </c:pt>
                <c:pt idx="27">
                  <c:v>14.30810810810811</c:v>
                </c:pt>
              </c:numCache>
            </c:numRef>
          </c:yVal>
          <c:smooth val="1"/>
        </c:ser>
        <c:ser>
          <c:idx val="10"/>
          <c:order val="3"/>
          <c:tx>
            <c:strRef>
              <c:f>'first-means2'!$L$1</c:f>
              <c:strCache>
                <c:ptCount val="1"/>
                <c:pt idx="0">
                  <c:v>data_NoAdblocker_MUA</c:v>
                </c:pt>
              </c:strCache>
            </c:strRef>
          </c:tx>
          <c:spPr>
            <a:ln w="12700" cap="rnd">
              <a:solidFill>
                <a:srgbClr val="00B05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'first-means2'!$L$2:$L$29</c:f>
              <c:numCache>
                <c:formatCode>General</c:formatCode>
                <c:ptCount val="28"/>
                <c:pt idx="0">
                  <c:v>11.93398533007335</c:v>
                </c:pt>
                <c:pt idx="1">
                  <c:v>11.94492044063647</c:v>
                </c:pt>
                <c:pt idx="2">
                  <c:v>11.8997555012225</c:v>
                </c:pt>
                <c:pt idx="3">
                  <c:v>11.78824969400245</c:v>
                </c:pt>
                <c:pt idx="4">
                  <c:v>12.00859950859951</c:v>
                </c:pt>
                <c:pt idx="5">
                  <c:v>12.0584652862363</c:v>
                </c:pt>
                <c:pt idx="6">
                  <c:v>11.759509202454</c:v>
                </c:pt>
                <c:pt idx="7">
                  <c:v>11.16993464052288</c:v>
                </c:pt>
                <c:pt idx="8">
                  <c:v>11.78702570379437</c:v>
                </c:pt>
                <c:pt idx="9">
                  <c:v>11.96224116930573</c:v>
                </c:pt>
                <c:pt idx="10">
                  <c:v>11.8137128072445</c:v>
                </c:pt>
                <c:pt idx="11">
                  <c:v>12.06740196078432</c:v>
                </c:pt>
                <c:pt idx="12">
                  <c:v>11.86131386861314</c:v>
                </c:pt>
                <c:pt idx="13">
                  <c:v>11.8702570379437</c:v>
                </c:pt>
                <c:pt idx="14">
                  <c:v>11.81127450980392</c:v>
                </c:pt>
                <c:pt idx="15">
                  <c:v>11.82986536107711</c:v>
                </c:pt>
                <c:pt idx="16">
                  <c:v>11.91154791154792</c:v>
                </c:pt>
                <c:pt idx="17">
                  <c:v>11.08634020618557</c:v>
                </c:pt>
                <c:pt idx="18">
                  <c:v>12.0117493472585</c:v>
                </c:pt>
                <c:pt idx="19">
                  <c:v>11.88264058679707</c:v>
                </c:pt>
                <c:pt idx="20">
                  <c:v>11.25675675675676</c:v>
                </c:pt>
                <c:pt idx="21">
                  <c:v>12.02699228791774</c:v>
                </c:pt>
                <c:pt idx="22">
                  <c:v>12.12423873325213</c:v>
                </c:pt>
                <c:pt idx="23">
                  <c:v>12.67563739376771</c:v>
                </c:pt>
                <c:pt idx="24">
                  <c:v>12.38823529411765</c:v>
                </c:pt>
                <c:pt idx="25">
                  <c:v>12.25174825174825</c:v>
                </c:pt>
                <c:pt idx="26">
                  <c:v>12.19449225473322</c:v>
                </c:pt>
                <c:pt idx="27">
                  <c:v>11.93032015065913</c:v>
                </c:pt>
              </c:numCache>
            </c:numRef>
          </c:yVal>
          <c:smooth val="1"/>
        </c:ser>
        <c:ser>
          <c:idx val="11"/>
          <c:order val="4"/>
          <c:tx>
            <c:strRef>
              <c:f>'first-means2'!$M$1</c:f>
              <c:strCache>
                <c:ptCount val="1"/>
                <c:pt idx="0">
                  <c:v>data_NoAdblocker_DNT_MUA</c:v>
                </c:pt>
              </c:strCache>
            </c:strRef>
          </c:tx>
          <c:spPr>
            <a:ln w="31750" cap="rnd">
              <a:solidFill>
                <a:srgbClr val="00B05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'first-means2'!$M$2:$M$29</c:f>
              <c:numCache>
                <c:formatCode>General</c:formatCode>
                <c:ptCount val="28"/>
                <c:pt idx="0">
                  <c:v>11.3914110429448</c:v>
                </c:pt>
                <c:pt idx="1">
                  <c:v>11.63780487804878</c:v>
                </c:pt>
                <c:pt idx="2">
                  <c:v>11.44730392156863</c:v>
                </c:pt>
                <c:pt idx="3">
                  <c:v>11.37914110429448</c:v>
                </c:pt>
                <c:pt idx="4">
                  <c:v>11.67361963190184</c:v>
                </c:pt>
                <c:pt idx="5">
                  <c:v>11.55501222493888</c:v>
                </c:pt>
                <c:pt idx="6">
                  <c:v>11.37682926829268</c:v>
                </c:pt>
                <c:pt idx="7">
                  <c:v>11.39534883720931</c:v>
                </c:pt>
                <c:pt idx="8">
                  <c:v>11.49079754601227</c:v>
                </c:pt>
                <c:pt idx="9">
                  <c:v>11.51400730816078</c:v>
                </c:pt>
                <c:pt idx="10">
                  <c:v>11.49325153374233</c:v>
                </c:pt>
                <c:pt idx="11">
                  <c:v>11.46437346437346</c:v>
                </c:pt>
                <c:pt idx="12">
                  <c:v>11.49026763990268</c:v>
                </c:pt>
                <c:pt idx="13">
                  <c:v>11.35322777101096</c:v>
                </c:pt>
                <c:pt idx="14">
                  <c:v>11.2992700729927</c:v>
                </c:pt>
                <c:pt idx="15">
                  <c:v>11.29008567931456</c:v>
                </c:pt>
                <c:pt idx="16">
                  <c:v>11.30552147239264</c:v>
                </c:pt>
                <c:pt idx="17">
                  <c:v>11.29447852760736</c:v>
                </c:pt>
                <c:pt idx="18">
                  <c:v>11.62678803641092</c:v>
                </c:pt>
                <c:pt idx="19">
                  <c:v>11.39704069050555</c:v>
                </c:pt>
                <c:pt idx="20">
                  <c:v>11.22716049382716</c:v>
                </c:pt>
                <c:pt idx="21">
                  <c:v>11.26576019777503</c:v>
                </c:pt>
                <c:pt idx="22">
                  <c:v>11.61745827984596</c:v>
                </c:pt>
                <c:pt idx="23">
                  <c:v>11.49935483870968</c:v>
                </c:pt>
                <c:pt idx="24">
                  <c:v>11.25439783491204</c:v>
                </c:pt>
                <c:pt idx="25">
                  <c:v>11.9472182596291</c:v>
                </c:pt>
                <c:pt idx="26">
                  <c:v>12.19484702093398</c:v>
                </c:pt>
                <c:pt idx="27">
                  <c:v>11.3175122749591</c:v>
                </c:pt>
              </c:numCache>
            </c:numRef>
          </c:yVal>
          <c:smooth val="1"/>
        </c:ser>
        <c:ser>
          <c:idx val="6"/>
          <c:order val="5"/>
          <c:tx>
            <c:strRef>
              <c:f>'first-means2'!$H$1</c:f>
              <c:strCache>
                <c:ptCount val="1"/>
                <c:pt idx="0">
                  <c:v>data_Ghostery_Default_MUA</c:v>
                </c:pt>
              </c:strCache>
            </c:strRef>
          </c:tx>
          <c:spPr>
            <a:ln w="12700" cap="rnd">
              <a:solidFill>
                <a:srgbClr val="FF000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'first-means2'!$H$2:$H$29</c:f>
              <c:numCache>
                <c:formatCode>General</c:formatCode>
                <c:ptCount val="28"/>
                <c:pt idx="0">
                  <c:v>11.9778597785978</c:v>
                </c:pt>
                <c:pt idx="1">
                  <c:v>11.89718482252142</c:v>
                </c:pt>
                <c:pt idx="2">
                  <c:v>11.96454767726162</c:v>
                </c:pt>
                <c:pt idx="3">
                  <c:v>11.88249694002448</c:v>
                </c:pt>
                <c:pt idx="4">
                  <c:v>12.06773399014778</c:v>
                </c:pt>
                <c:pt idx="5">
                  <c:v>11.73058252427184</c:v>
                </c:pt>
                <c:pt idx="6">
                  <c:v>11.67484662576687</c:v>
                </c:pt>
                <c:pt idx="7">
                  <c:v>11.77232704402516</c:v>
                </c:pt>
                <c:pt idx="8">
                  <c:v>11.89963280293758</c:v>
                </c:pt>
                <c:pt idx="9">
                  <c:v>11.88686131386862</c:v>
                </c:pt>
                <c:pt idx="10">
                  <c:v>11.84859584859585</c:v>
                </c:pt>
                <c:pt idx="11">
                  <c:v>12.06471306471306</c:v>
                </c:pt>
                <c:pt idx="12">
                  <c:v>11.987714987715</c:v>
                </c:pt>
                <c:pt idx="13">
                  <c:v>11.78650306748466</c:v>
                </c:pt>
                <c:pt idx="14">
                  <c:v>11.69682151589242</c:v>
                </c:pt>
                <c:pt idx="15">
                  <c:v>11.67560975609756</c:v>
                </c:pt>
                <c:pt idx="16">
                  <c:v>11.67564259485925</c:v>
                </c:pt>
                <c:pt idx="17">
                  <c:v>11.94634146341463</c:v>
                </c:pt>
                <c:pt idx="18">
                  <c:v>11.85767326732674</c:v>
                </c:pt>
                <c:pt idx="19">
                  <c:v>11.57387057387057</c:v>
                </c:pt>
                <c:pt idx="20">
                  <c:v>11.66134969325153</c:v>
                </c:pt>
                <c:pt idx="21">
                  <c:v>11.66995073891626</c:v>
                </c:pt>
                <c:pt idx="22">
                  <c:v>11.98406862745098</c:v>
                </c:pt>
                <c:pt idx="23">
                  <c:v>12.17142857142857</c:v>
                </c:pt>
                <c:pt idx="24">
                  <c:v>12.21479374110953</c:v>
                </c:pt>
                <c:pt idx="25">
                  <c:v>11.94372990353698</c:v>
                </c:pt>
                <c:pt idx="26">
                  <c:v>12.1258064516129</c:v>
                </c:pt>
                <c:pt idx="27">
                  <c:v>12.55419847328244</c:v>
                </c:pt>
              </c:numCache>
            </c:numRef>
          </c:yVal>
          <c:smooth val="1"/>
        </c:ser>
        <c:ser>
          <c:idx val="1"/>
          <c:order val="6"/>
          <c:tx>
            <c:strRef>
              <c:f>'first-means2'!$C$1</c:f>
              <c:strCache>
                <c:ptCount val="1"/>
                <c:pt idx="0">
                  <c:v>data_Adblockplus_Default</c:v>
                </c:pt>
              </c:strCache>
            </c:strRef>
          </c:tx>
          <c:spPr>
            <a:ln w="12700" cap="rnd">
              <a:solidFill>
                <a:srgbClr val="0070C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'first-means2'!$C$2:$C$29</c:f>
              <c:numCache>
                <c:formatCode>General</c:formatCode>
                <c:ptCount val="28"/>
                <c:pt idx="0">
                  <c:v>8.32851985559567</c:v>
                </c:pt>
                <c:pt idx="1">
                  <c:v>8.155875299760197</c:v>
                </c:pt>
                <c:pt idx="2">
                  <c:v>8.141148325358845</c:v>
                </c:pt>
                <c:pt idx="3">
                  <c:v>8.163658243080625</c:v>
                </c:pt>
                <c:pt idx="4">
                  <c:v>8.142514970059878</c:v>
                </c:pt>
                <c:pt idx="5">
                  <c:v>8.088200238379023</c:v>
                </c:pt>
                <c:pt idx="6">
                  <c:v>8.12694610778443</c:v>
                </c:pt>
                <c:pt idx="7">
                  <c:v>8.232810615199035</c:v>
                </c:pt>
                <c:pt idx="8">
                  <c:v>8.21514423076923</c:v>
                </c:pt>
                <c:pt idx="9">
                  <c:v>8.18308080808081</c:v>
                </c:pt>
                <c:pt idx="10">
                  <c:v>8.264105642256901</c:v>
                </c:pt>
                <c:pt idx="11">
                  <c:v>8.257211538461538</c:v>
                </c:pt>
                <c:pt idx="12">
                  <c:v>8.30060606060606</c:v>
                </c:pt>
                <c:pt idx="13">
                  <c:v>8.193742478941034</c:v>
                </c:pt>
                <c:pt idx="14">
                  <c:v>8.256317689530681</c:v>
                </c:pt>
                <c:pt idx="15">
                  <c:v>8.21608643457383</c:v>
                </c:pt>
                <c:pt idx="16">
                  <c:v>8.29805352798053</c:v>
                </c:pt>
                <c:pt idx="17">
                  <c:v>8.25421686746988</c:v>
                </c:pt>
                <c:pt idx="18">
                  <c:v>8.366751269035532</c:v>
                </c:pt>
                <c:pt idx="19">
                  <c:v>8.224489795918367</c:v>
                </c:pt>
                <c:pt idx="20">
                  <c:v>8.27644230769231</c:v>
                </c:pt>
                <c:pt idx="21">
                  <c:v>8.39152759948652</c:v>
                </c:pt>
                <c:pt idx="22">
                  <c:v>8.35636363636364</c:v>
                </c:pt>
                <c:pt idx="23">
                  <c:v>8.394101876675602</c:v>
                </c:pt>
                <c:pt idx="24">
                  <c:v>8.101644245142004</c:v>
                </c:pt>
                <c:pt idx="25">
                  <c:v>8.42759795570699</c:v>
                </c:pt>
                <c:pt idx="26">
                  <c:v>8.039285714285714</c:v>
                </c:pt>
                <c:pt idx="27">
                  <c:v>7.91743119266055</c:v>
                </c:pt>
              </c:numCache>
            </c:numRef>
          </c:yVal>
          <c:smooth val="1"/>
        </c:ser>
        <c:ser>
          <c:idx val="9"/>
          <c:order val="7"/>
          <c:tx>
            <c:strRef>
              <c:f>'first-means2'!$K$1</c:f>
              <c:strCache>
                <c:ptCount val="1"/>
                <c:pt idx="0">
                  <c:v>data_Adblockplus_MaxProtection_MUA</c:v>
                </c:pt>
              </c:strCache>
            </c:strRef>
          </c:tx>
          <c:spPr>
            <a:ln w="12700" cap="rnd">
              <a:solidFill>
                <a:srgbClr val="0070C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'first-means2'!$K$2:$K$29</c:f>
              <c:numCache>
                <c:formatCode>General</c:formatCode>
                <c:ptCount val="28"/>
                <c:pt idx="0">
                  <c:v>7.382133995037221</c:v>
                </c:pt>
                <c:pt idx="1">
                  <c:v>7.307980049875306</c:v>
                </c:pt>
                <c:pt idx="2">
                  <c:v>7.370967741935484</c:v>
                </c:pt>
                <c:pt idx="3">
                  <c:v>7.321652065081351</c:v>
                </c:pt>
                <c:pt idx="4">
                  <c:v>7.296758104738158</c:v>
                </c:pt>
                <c:pt idx="5">
                  <c:v>7.24235006119951</c:v>
                </c:pt>
                <c:pt idx="6">
                  <c:v>7.241975308641975</c:v>
                </c:pt>
                <c:pt idx="7">
                  <c:v>7.238509316770187</c:v>
                </c:pt>
                <c:pt idx="8">
                  <c:v>7.311881188118812</c:v>
                </c:pt>
                <c:pt idx="9">
                  <c:v>7.29889298892989</c:v>
                </c:pt>
                <c:pt idx="10">
                  <c:v>7.321824907521576</c:v>
                </c:pt>
                <c:pt idx="11">
                  <c:v>7.42164179104478</c:v>
                </c:pt>
                <c:pt idx="12">
                  <c:v>7.394999999999997</c:v>
                </c:pt>
                <c:pt idx="13">
                  <c:v>7.20246913580247</c:v>
                </c:pt>
                <c:pt idx="14">
                  <c:v>7.317164179104475</c:v>
                </c:pt>
                <c:pt idx="15">
                  <c:v>7.30381303813038</c:v>
                </c:pt>
                <c:pt idx="16">
                  <c:v>7.36612702366127</c:v>
                </c:pt>
                <c:pt idx="17">
                  <c:v>7.111111111111111</c:v>
                </c:pt>
                <c:pt idx="18">
                  <c:v>7.663204747774478</c:v>
                </c:pt>
                <c:pt idx="19">
                  <c:v>7.201044386422977</c:v>
                </c:pt>
                <c:pt idx="20">
                  <c:v>7.326708074534161</c:v>
                </c:pt>
                <c:pt idx="21">
                  <c:v>7.374015748031491</c:v>
                </c:pt>
                <c:pt idx="22">
                  <c:v>7.43122676579926</c:v>
                </c:pt>
                <c:pt idx="23">
                  <c:v>7.587257617728532</c:v>
                </c:pt>
                <c:pt idx="24">
                  <c:v>7.151145038167936</c:v>
                </c:pt>
                <c:pt idx="25">
                  <c:v>6.647798742138365</c:v>
                </c:pt>
                <c:pt idx="26">
                  <c:v>7.04356846473029</c:v>
                </c:pt>
                <c:pt idx="27">
                  <c:v>7.20335429769392</c:v>
                </c:pt>
              </c:numCache>
            </c:numRef>
          </c:yVal>
          <c:smooth val="1"/>
        </c:ser>
        <c:ser>
          <c:idx val="3"/>
          <c:order val="8"/>
          <c:tx>
            <c:strRef>
              <c:f>'first-means2'!$E$1</c:f>
              <c:strCache>
                <c:ptCount val="1"/>
                <c:pt idx="0">
                  <c:v>data_Adblockplus_MaxProtection</c:v>
                </c:pt>
              </c:strCache>
            </c:strRef>
          </c:tx>
          <c:spPr>
            <a:ln w="31750" cap="rnd">
              <a:solidFill>
                <a:srgbClr val="0070C0"/>
              </a:solidFill>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'first-means2'!$E$2:$E$30</c:f>
              <c:numCache>
                <c:formatCode>General</c:formatCode>
                <c:ptCount val="29"/>
                <c:pt idx="0">
                  <c:v>3.883134130146083</c:v>
                </c:pt>
                <c:pt idx="1">
                  <c:v>3.809018567639257</c:v>
                </c:pt>
                <c:pt idx="2">
                  <c:v>3.870026525198939</c:v>
                </c:pt>
                <c:pt idx="3">
                  <c:v>3.881806108897742</c:v>
                </c:pt>
                <c:pt idx="4">
                  <c:v>3.85336856010568</c:v>
                </c:pt>
                <c:pt idx="5">
                  <c:v>3.79287598944591</c:v>
                </c:pt>
                <c:pt idx="6">
                  <c:v>3.861660079051383</c:v>
                </c:pt>
                <c:pt idx="7">
                  <c:v>3.856382978723404</c:v>
                </c:pt>
                <c:pt idx="8">
                  <c:v>3.95750332005312</c:v>
                </c:pt>
                <c:pt idx="9">
                  <c:v>3.84072022160665</c:v>
                </c:pt>
                <c:pt idx="10">
                  <c:v>3.861111111111111</c:v>
                </c:pt>
                <c:pt idx="11">
                  <c:v>3.926023778071335</c:v>
                </c:pt>
                <c:pt idx="12">
                  <c:v>3.91523178807947</c:v>
                </c:pt>
                <c:pt idx="13">
                  <c:v>3.909933774834437</c:v>
                </c:pt>
                <c:pt idx="14">
                  <c:v>3.9155672823219</c:v>
                </c:pt>
                <c:pt idx="15">
                  <c:v>3.929521276595745</c:v>
                </c:pt>
                <c:pt idx="16">
                  <c:v>3.915999999999999</c:v>
                </c:pt>
                <c:pt idx="17">
                  <c:v>3.942970822281167</c:v>
                </c:pt>
                <c:pt idx="18">
                  <c:v>3.949720670391061</c:v>
                </c:pt>
                <c:pt idx="19">
                  <c:v>4.00133155792277</c:v>
                </c:pt>
                <c:pt idx="20">
                  <c:v>3.9375</c:v>
                </c:pt>
                <c:pt idx="21">
                  <c:v>3.958611481975968</c:v>
                </c:pt>
                <c:pt idx="22">
                  <c:v>3.97075208913649</c:v>
                </c:pt>
                <c:pt idx="23">
                  <c:v>3.972140762463343</c:v>
                </c:pt>
                <c:pt idx="24">
                  <c:v>3.82819383259912</c:v>
                </c:pt>
                <c:pt idx="25">
                  <c:v>3.91328413284133</c:v>
                </c:pt>
                <c:pt idx="26">
                  <c:v>3.988118811881188</c:v>
                </c:pt>
                <c:pt idx="27">
                  <c:v>3.95961995249406</c:v>
                </c:pt>
              </c:numCache>
            </c:numRef>
          </c:yVal>
          <c:smooth val="1"/>
        </c:ser>
        <c:ser>
          <c:idx val="7"/>
          <c:order val="9"/>
          <c:tx>
            <c:strRef>
              <c:f>'first-means2'!$I$1</c:f>
              <c:strCache>
                <c:ptCount val="1"/>
                <c:pt idx="0">
                  <c:v>data_Adblockplus_Default_MUA</c:v>
                </c:pt>
              </c:strCache>
            </c:strRef>
          </c:tx>
          <c:spPr>
            <a:ln w="31750" cap="rnd">
              <a:solidFill>
                <a:srgbClr val="0070C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'first-means2'!$I$2:$I$29</c:f>
              <c:numCache>
                <c:formatCode>General</c:formatCode>
                <c:ptCount val="28"/>
                <c:pt idx="0">
                  <c:v>3.368638239339752</c:v>
                </c:pt>
                <c:pt idx="1">
                  <c:v>3.400556328233658</c:v>
                </c:pt>
                <c:pt idx="2">
                  <c:v>3.386831275720164</c:v>
                </c:pt>
                <c:pt idx="3">
                  <c:v>3.417246175243393</c:v>
                </c:pt>
                <c:pt idx="4">
                  <c:v>3.373793103448273</c:v>
                </c:pt>
                <c:pt idx="5">
                  <c:v>3.427197802197802</c:v>
                </c:pt>
                <c:pt idx="6">
                  <c:v>3.394230769230769</c:v>
                </c:pt>
                <c:pt idx="7">
                  <c:v>3.509065550906555</c:v>
                </c:pt>
                <c:pt idx="8">
                  <c:v>3.45983379501385</c:v>
                </c:pt>
                <c:pt idx="9">
                  <c:v>3.513774104683195</c:v>
                </c:pt>
                <c:pt idx="10">
                  <c:v>3.495844875346258</c:v>
                </c:pt>
                <c:pt idx="11">
                  <c:v>3.48559670781893</c:v>
                </c:pt>
                <c:pt idx="12">
                  <c:v>3.429958391123439</c:v>
                </c:pt>
                <c:pt idx="13">
                  <c:v>3.470994475138121</c:v>
                </c:pt>
                <c:pt idx="14">
                  <c:v>3.445054945054945</c:v>
                </c:pt>
                <c:pt idx="15">
                  <c:v>3.436111111111111</c:v>
                </c:pt>
                <c:pt idx="16">
                  <c:v>3.474341192787794</c:v>
                </c:pt>
                <c:pt idx="17">
                  <c:v>3.481379310344827</c:v>
                </c:pt>
                <c:pt idx="18">
                  <c:v>3.472136222910217</c:v>
                </c:pt>
                <c:pt idx="19">
                  <c:v>3.47009735744089</c:v>
                </c:pt>
                <c:pt idx="20">
                  <c:v>3.459197786998617</c:v>
                </c:pt>
                <c:pt idx="21">
                  <c:v>3.473537604456824</c:v>
                </c:pt>
                <c:pt idx="22">
                  <c:v>3.538141470180305</c:v>
                </c:pt>
                <c:pt idx="23">
                  <c:v>3.470948012232416</c:v>
                </c:pt>
                <c:pt idx="24">
                  <c:v>3.37842190016103</c:v>
                </c:pt>
                <c:pt idx="25">
                  <c:v>3.460694698354662</c:v>
                </c:pt>
                <c:pt idx="26">
                  <c:v>3.306209850107066</c:v>
                </c:pt>
                <c:pt idx="27">
                  <c:v>3.5083135391924</c:v>
                </c:pt>
              </c:numCache>
            </c:numRef>
          </c:yVal>
          <c:smooth val="1"/>
        </c:ser>
        <c:ser>
          <c:idx val="8"/>
          <c:order val="10"/>
          <c:tx>
            <c:strRef>
              <c:f>'first-means2'!$J$1</c:f>
              <c:strCache>
                <c:ptCount val="1"/>
                <c:pt idx="0">
                  <c:v>data_Ghostery_MaxProtection_MUA</c:v>
                </c:pt>
              </c:strCache>
            </c:strRef>
          </c:tx>
          <c:spPr>
            <a:ln w="31750" cap="rnd">
              <a:solidFill>
                <a:srgbClr val="FF0000"/>
              </a:solidFill>
              <a:prstDash val="sysDash"/>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'first-means2'!$J$2:$J$29</c:f>
              <c:numCache>
                <c:formatCode>General</c:formatCode>
                <c:ptCount val="28"/>
                <c:pt idx="0">
                  <c:v>2.706134094151213</c:v>
                </c:pt>
                <c:pt idx="1">
                  <c:v>2.719424460431655</c:v>
                </c:pt>
                <c:pt idx="2">
                  <c:v>2.744956772334294</c:v>
                </c:pt>
                <c:pt idx="3">
                  <c:v>2.710186513629842</c:v>
                </c:pt>
                <c:pt idx="4">
                  <c:v>2.752532561505065</c:v>
                </c:pt>
                <c:pt idx="5">
                  <c:v>2.748923959827834</c:v>
                </c:pt>
                <c:pt idx="6">
                  <c:v>2.747489239598278</c:v>
                </c:pt>
                <c:pt idx="7">
                  <c:v>2.763610315186247</c:v>
                </c:pt>
                <c:pt idx="8">
                  <c:v>2.780979827089338</c:v>
                </c:pt>
                <c:pt idx="9">
                  <c:v>2.766140602582497</c:v>
                </c:pt>
                <c:pt idx="10">
                  <c:v>2.759601706970128</c:v>
                </c:pt>
                <c:pt idx="11">
                  <c:v>2.778254649499284</c:v>
                </c:pt>
                <c:pt idx="12">
                  <c:v>2.736011477761837</c:v>
                </c:pt>
                <c:pt idx="13">
                  <c:v>2.723741007194245</c:v>
                </c:pt>
                <c:pt idx="14">
                  <c:v>2.750356633380882</c:v>
                </c:pt>
                <c:pt idx="15">
                  <c:v>2.73198847262248</c:v>
                </c:pt>
                <c:pt idx="16">
                  <c:v>2.767475035663338</c:v>
                </c:pt>
                <c:pt idx="17">
                  <c:v>2.730385164051355</c:v>
                </c:pt>
                <c:pt idx="18">
                  <c:v>2.787878787878788</c:v>
                </c:pt>
                <c:pt idx="19">
                  <c:v>2.732758620689653</c:v>
                </c:pt>
                <c:pt idx="20">
                  <c:v>2.752906976744184</c:v>
                </c:pt>
                <c:pt idx="21">
                  <c:v>2.757267441860465</c:v>
                </c:pt>
                <c:pt idx="22">
                  <c:v>2.839595375722543</c:v>
                </c:pt>
                <c:pt idx="23">
                  <c:v>2.75598086124402</c:v>
                </c:pt>
                <c:pt idx="24">
                  <c:v>2.617957746478873</c:v>
                </c:pt>
                <c:pt idx="25">
                  <c:v>2.744761904761905</c:v>
                </c:pt>
                <c:pt idx="26">
                  <c:v>2.75717017208413</c:v>
                </c:pt>
                <c:pt idx="27">
                  <c:v>2.725806451612903</c:v>
                </c:pt>
              </c:numCache>
            </c:numRef>
          </c:yVal>
          <c:smooth val="1"/>
        </c:ser>
        <c:ser>
          <c:idx val="2"/>
          <c:order val="11"/>
          <c:tx>
            <c:strRef>
              <c:f>'first-means2'!$D$1</c:f>
              <c:strCache>
                <c:ptCount val="1"/>
                <c:pt idx="0">
                  <c:v>data_Ghostery_MaxProtection</c:v>
                </c:pt>
              </c:strCache>
            </c:strRef>
          </c:tx>
          <c:spPr>
            <a:ln w="31750" cap="rnd">
              <a:solidFill>
                <a:srgbClr val="FF0000"/>
              </a:solidFill>
              <a:prstDash val="solid"/>
              <a:round/>
            </a:ln>
            <a:effectLst/>
          </c:spPr>
          <c:marker>
            <c:symbol val="none"/>
          </c:marker>
          <c:xVal>
            <c:numRef>
              <c:f>'first-means2'!$A$2:$A$29</c:f>
              <c:numCache>
                <c:formatCode>d\-mmm\-yy</c:formatCode>
                <c:ptCount val="28"/>
                <c:pt idx="0">
                  <c:v>42487.0</c:v>
                </c:pt>
                <c:pt idx="1">
                  <c:v>42488.0</c:v>
                </c:pt>
                <c:pt idx="2">
                  <c:v>42489.0</c:v>
                </c:pt>
                <c:pt idx="3">
                  <c:v>42490.0</c:v>
                </c:pt>
                <c:pt idx="4">
                  <c:v>42491.0</c:v>
                </c:pt>
                <c:pt idx="5">
                  <c:v>42492.0</c:v>
                </c:pt>
                <c:pt idx="6">
                  <c:v>42493.0</c:v>
                </c:pt>
                <c:pt idx="7">
                  <c:v>42494.0</c:v>
                </c:pt>
                <c:pt idx="8">
                  <c:v>42495.0</c:v>
                </c:pt>
                <c:pt idx="9">
                  <c:v>42496.0</c:v>
                </c:pt>
                <c:pt idx="10">
                  <c:v>42497.0</c:v>
                </c:pt>
                <c:pt idx="11">
                  <c:v>42498.0</c:v>
                </c:pt>
                <c:pt idx="12">
                  <c:v>42499.0</c:v>
                </c:pt>
                <c:pt idx="13">
                  <c:v>42500.0</c:v>
                </c:pt>
                <c:pt idx="14">
                  <c:v>42501.0</c:v>
                </c:pt>
                <c:pt idx="15">
                  <c:v>42502.0</c:v>
                </c:pt>
                <c:pt idx="16">
                  <c:v>42503.0</c:v>
                </c:pt>
                <c:pt idx="17">
                  <c:v>42504.0</c:v>
                </c:pt>
                <c:pt idx="18">
                  <c:v>42505.0</c:v>
                </c:pt>
                <c:pt idx="19">
                  <c:v>42506.0</c:v>
                </c:pt>
                <c:pt idx="20">
                  <c:v>42507.0</c:v>
                </c:pt>
                <c:pt idx="21">
                  <c:v>42508.0</c:v>
                </c:pt>
                <c:pt idx="22">
                  <c:v>42509.0</c:v>
                </c:pt>
                <c:pt idx="23">
                  <c:v>42510.0</c:v>
                </c:pt>
                <c:pt idx="24">
                  <c:v>42511.0</c:v>
                </c:pt>
                <c:pt idx="25">
                  <c:v>42512.0</c:v>
                </c:pt>
                <c:pt idx="26">
                  <c:v>42513.0</c:v>
                </c:pt>
                <c:pt idx="27">
                  <c:v>42514.0</c:v>
                </c:pt>
              </c:numCache>
            </c:numRef>
          </c:xVal>
          <c:yVal>
            <c:numRef>
              <c:f>'first-means2'!$D$2:$D$29</c:f>
              <c:numCache>
                <c:formatCode>General</c:formatCode>
                <c:ptCount val="28"/>
                <c:pt idx="0">
                  <c:v>2.96027397260274</c:v>
                </c:pt>
                <c:pt idx="1">
                  <c:v>2.911202185792348</c:v>
                </c:pt>
                <c:pt idx="2">
                  <c:v>2.949315068493151</c:v>
                </c:pt>
                <c:pt idx="3">
                  <c:v>2.952120383036936</c:v>
                </c:pt>
                <c:pt idx="4">
                  <c:v>2.964334705075446</c:v>
                </c:pt>
                <c:pt idx="5">
                  <c:v>2.933060109289617</c:v>
                </c:pt>
                <c:pt idx="6">
                  <c:v>2.959349593495935</c:v>
                </c:pt>
                <c:pt idx="7">
                  <c:v>2.944141689373297</c:v>
                </c:pt>
                <c:pt idx="8">
                  <c:v>2.964529331514325</c:v>
                </c:pt>
                <c:pt idx="9">
                  <c:v>2.960328317373461</c:v>
                </c:pt>
                <c:pt idx="10">
                  <c:v>2.927792915531336</c:v>
                </c:pt>
                <c:pt idx="11">
                  <c:v>2.941256830601093</c:v>
                </c:pt>
                <c:pt idx="12">
                  <c:v>2.965893587994543</c:v>
                </c:pt>
                <c:pt idx="13">
                  <c:v>2.923601637107777</c:v>
                </c:pt>
                <c:pt idx="14">
                  <c:v>2.928864569083447</c:v>
                </c:pt>
                <c:pt idx="15">
                  <c:v>2.941095890410959</c:v>
                </c:pt>
                <c:pt idx="16">
                  <c:v>2.93232044198895</c:v>
                </c:pt>
                <c:pt idx="17">
                  <c:v>3.049315068493151</c:v>
                </c:pt>
                <c:pt idx="18">
                  <c:v>3.02037845705968</c:v>
                </c:pt>
                <c:pt idx="19">
                  <c:v>2.975409836065573</c:v>
                </c:pt>
                <c:pt idx="20">
                  <c:v>2.972451790633607</c:v>
                </c:pt>
                <c:pt idx="21">
                  <c:v>3.022068965517239</c:v>
                </c:pt>
                <c:pt idx="22">
                  <c:v>3.048342541436464</c:v>
                </c:pt>
                <c:pt idx="23">
                  <c:v>2.969653179190748</c:v>
                </c:pt>
                <c:pt idx="24">
                  <c:v>2.890310786106033</c:v>
                </c:pt>
                <c:pt idx="25">
                  <c:v>3.001706484641638</c:v>
                </c:pt>
                <c:pt idx="26">
                  <c:v>3.186206896551724</c:v>
                </c:pt>
                <c:pt idx="27">
                  <c:v>2.961451247165533</c:v>
                </c:pt>
              </c:numCache>
            </c:numRef>
          </c:yVal>
          <c:smooth val="1"/>
        </c:ser>
        <c:dLbls>
          <c:showLegendKey val="0"/>
          <c:showVal val="0"/>
          <c:showCatName val="0"/>
          <c:showSerName val="0"/>
          <c:showPercent val="0"/>
          <c:showBubbleSize val="0"/>
        </c:dLbls>
        <c:axId val="2135268680"/>
        <c:axId val="2135330600"/>
      </c:scatterChart>
      <c:valAx>
        <c:axId val="2135268680"/>
        <c:scaling>
          <c:orientation val="minMax"/>
          <c:max val="42510.0"/>
          <c:min val="42487.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layout/>
          <c:overlay val="0"/>
          <c:spPr>
            <a:noFill/>
            <a:ln>
              <a:noFill/>
            </a:ln>
            <a:effectLst/>
          </c:spPr>
        </c:title>
        <c:numFmt formatCode="d\-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330600"/>
        <c:crosses val="autoZero"/>
        <c:crossBetween val="midCat"/>
      </c:valAx>
      <c:valAx>
        <c:axId val="2135330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degree</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5268680"/>
        <c:crosses val="autoZero"/>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5.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s>
</file>

<file path=ppt/diagrams/_rels/drawing5.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24F20-D825-4396-9A24-D55F816498E6}" type="doc">
      <dgm:prSet loTypeId="urn:microsoft.com/office/officeart/2005/8/layout/process1" loCatId="process" qsTypeId="urn:microsoft.com/office/officeart/2005/8/quickstyle/simple1" qsCatId="simple" csTypeId="urn:microsoft.com/office/officeart/2005/8/colors/accent1_2" csCatId="accent1" phldr="1"/>
      <dgm:spPr/>
    </dgm:pt>
    <dgm:pt modelId="{A2470C49-6455-4711-8EF4-0D54E48CF781}">
      <dgm:prSet phldrT="[Text]" custT="1"/>
      <dgm:spPr/>
      <dgm:t>
        <a:bodyPr/>
        <a:lstStyle/>
        <a:p>
          <a:r>
            <a:rPr lang="en-US" sz="2800" b="1" dirty="0" smtClean="0">
              <a:latin typeface="Calibri Light" panose="020F0302020204030204" pitchFamily="34" charset="0"/>
            </a:rPr>
            <a:t>Introduction</a:t>
          </a:r>
        </a:p>
      </dgm:t>
    </dgm:pt>
    <dgm:pt modelId="{BA1B8726-0DA2-45F7-9B15-AFA0F6204E54}" type="parTrans" cxnId="{FCC90467-47C8-48CB-BA2C-192A7D6BF1AC}">
      <dgm:prSet/>
      <dgm:spPr/>
      <dgm:t>
        <a:bodyPr/>
        <a:lstStyle/>
        <a:p>
          <a:endParaRPr lang="en-US"/>
        </a:p>
      </dgm:t>
    </dgm:pt>
    <dgm:pt modelId="{5B063413-94EC-4C19-A9FC-695712EEED9C}" type="sibTrans" cxnId="{FCC90467-47C8-48CB-BA2C-192A7D6BF1AC}">
      <dgm:prSet/>
      <dgm:spPr/>
      <dgm:t>
        <a:bodyPr/>
        <a:lstStyle/>
        <a:p>
          <a:endParaRPr lang="en-US"/>
        </a:p>
      </dgm:t>
    </dgm:pt>
    <dgm:pt modelId="{00F151E6-0008-49BB-954D-87617E315674}">
      <dgm:prSet phldrT="[Text]" custT="1"/>
      <dgm:spPr/>
      <dgm:t>
        <a:bodyPr/>
        <a:lstStyle/>
        <a:p>
          <a:r>
            <a:rPr lang="en-US" sz="2400" b="1" dirty="0" smtClean="0">
              <a:latin typeface="Calibri Light" panose="020F0302020204030204" pitchFamily="34" charset="0"/>
            </a:rPr>
            <a:t>Model and Experimental Setup</a:t>
          </a:r>
          <a:endParaRPr lang="en-US" sz="2400" b="1" dirty="0">
            <a:latin typeface="Calibri Light" panose="020F0302020204030204" pitchFamily="34" charset="0"/>
          </a:endParaRPr>
        </a:p>
      </dgm:t>
    </dgm:pt>
    <dgm:pt modelId="{D681C596-518A-4418-8124-232E47E6A7DF}" type="parTrans" cxnId="{999FFF9D-559F-4254-B17E-3DAAAF891774}">
      <dgm:prSet/>
      <dgm:spPr/>
      <dgm:t>
        <a:bodyPr/>
        <a:lstStyle/>
        <a:p>
          <a:endParaRPr lang="en-US"/>
        </a:p>
      </dgm:t>
    </dgm:pt>
    <dgm:pt modelId="{09932E51-341C-48DC-A080-EBDF1CFB92E9}" type="sibTrans" cxnId="{999FFF9D-559F-4254-B17E-3DAAAF891774}">
      <dgm:prSet/>
      <dgm:spPr/>
      <dgm:t>
        <a:bodyPr/>
        <a:lstStyle/>
        <a:p>
          <a:endParaRPr lang="en-US"/>
        </a:p>
      </dgm:t>
    </dgm:pt>
    <dgm:pt modelId="{687D1155-2D1E-4C56-826F-575D0B9D0477}">
      <dgm:prSet phldrT="[Text]" custT="1"/>
      <dgm:spPr>
        <a:solidFill>
          <a:srgbClr val="0365C0"/>
        </a:solidFill>
      </dgm:spPr>
      <dgm:t>
        <a:bodyPr/>
        <a:lstStyle/>
        <a:p>
          <a:r>
            <a:rPr lang="en-US" sz="2800" b="1" dirty="0" smtClean="0">
              <a:latin typeface="Calibri Light" panose="020F0302020204030204" pitchFamily="34" charset="0"/>
            </a:rPr>
            <a:t>Experimental results</a:t>
          </a:r>
          <a:endParaRPr lang="en-US" sz="2800" b="1" dirty="0">
            <a:latin typeface="Calibri Light" panose="020F0302020204030204" pitchFamily="34" charset="0"/>
          </a:endParaRPr>
        </a:p>
      </dgm:t>
    </dgm:pt>
    <dgm:pt modelId="{F17A4045-D0DA-40B8-99BB-09C6EDC7D75D}" type="parTrans" cxnId="{1EA48464-91B4-49FC-99EB-42247C6AAF3A}">
      <dgm:prSet/>
      <dgm:spPr/>
      <dgm:t>
        <a:bodyPr/>
        <a:lstStyle/>
        <a:p>
          <a:endParaRPr lang="en-US"/>
        </a:p>
      </dgm:t>
    </dgm:pt>
    <dgm:pt modelId="{DE2B3A77-93CD-493C-B835-73061ACBFAA8}" type="sibTrans" cxnId="{1EA48464-91B4-49FC-99EB-42247C6AAF3A}">
      <dgm:prSet/>
      <dgm:spPr/>
      <dgm:t>
        <a:bodyPr/>
        <a:lstStyle/>
        <a:p>
          <a:endParaRPr lang="en-US"/>
        </a:p>
      </dgm:t>
    </dgm:pt>
    <dgm:pt modelId="{2497D7D3-9E13-4D97-B569-9DA0613D7869}">
      <dgm:prSet phldrT="[Text]" custT="1"/>
      <dgm:spPr/>
      <dgm:t>
        <a:bodyPr/>
        <a:lstStyle/>
        <a:p>
          <a:r>
            <a:rPr lang="en-US" sz="2000" dirty="0" smtClean="0">
              <a:latin typeface="Calibri Light" panose="020F0302020204030204" pitchFamily="34" charset="0"/>
            </a:rPr>
            <a:t>Motivation</a:t>
          </a:r>
        </a:p>
      </dgm:t>
    </dgm:pt>
    <dgm:pt modelId="{DF61FDB2-D3B4-4DA5-8BBA-7B07A6FBC58B}" type="parTrans" cxnId="{7072E300-2E33-463A-B027-1EFB71FDEB3C}">
      <dgm:prSet/>
      <dgm:spPr/>
      <dgm:t>
        <a:bodyPr/>
        <a:lstStyle/>
        <a:p>
          <a:endParaRPr lang="en-US"/>
        </a:p>
      </dgm:t>
    </dgm:pt>
    <dgm:pt modelId="{459915E6-4E0B-4580-AF2F-55EDFB3753E2}" type="sibTrans" cxnId="{7072E300-2E33-463A-B027-1EFB71FDEB3C}">
      <dgm:prSet/>
      <dgm:spPr/>
      <dgm:t>
        <a:bodyPr/>
        <a:lstStyle/>
        <a:p>
          <a:endParaRPr lang="en-US"/>
        </a:p>
      </dgm:t>
    </dgm:pt>
    <dgm:pt modelId="{611F31EA-8D73-4D2B-B924-2A57D1D8DCF9}">
      <dgm:prSet phldrT="[Text]" custT="1"/>
      <dgm:spPr/>
      <dgm:t>
        <a:bodyPr/>
        <a:lstStyle/>
        <a:p>
          <a:r>
            <a:rPr lang="en-US" sz="2000" dirty="0" err="1" smtClean="0">
              <a:latin typeface="Calibri Light" panose="020F0302020204030204" pitchFamily="34" charset="0"/>
            </a:rPr>
            <a:t>Adblockers</a:t>
          </a:r>
          <a:endParaRPr lang="en-US" sz="2000" dirty="0" smtClean="0">
            <a:latin typeface="Calibri Light" panose="020F0302020204030204" pitchFamily="34" charset="0"/>
          </a:endParaRPr>
        </a:p>
      </dgm:t>
    </dgm:pt>
    <dgm:pt modelId="{C8AF4F93-F4D9-43C3-A432-FF340D55B483}" type="parTrans" cxnId="{97646E8C-730A-4493-BAC7-96DB56D84DC5}">
      <dgm:prSet/>
      <dgm:spPr/>
      <dgm:t>
        <a:bodyPr/>
        <a:lstStyle/>
        <a:p>
          <a:endParaRPr lang="en-US"/>
        </a:p>
      </dgm:t>
    </dgm:pt>
    <dgm:pt modelId="{E6EB82BB-1A35-4AC5-BC45-6E029D3F4056}" type="sibTrans" cxnId="{97646E8C-730A-4493-BAC7-96DB56D84DC5}">
      <dgm:prSet/>
      <dgm:spPr/>
      <dgm:t>
        <a:bodyPr/>
        <a:lstStyle/>
        <a:p>
          <a:endParaRPr lang="en-US"/>
        </a:p>
      </dgm:t>
    </dgm:pt>
    <dgm:pt modelId="{B893880F-4253-4560-9754-A872ED77712B}">
      <dgm:prSet phldrT="[Text]" custT="1"/>
      <dgm:spPr/>
      <dgm:t>
        <a:bodyPr/>
        <a:lstStyle/>
        <a:p>
          <a:r>
            <a:rPr lang="en-US" sz="2000" dirty="0" smtClean="0">
              <a:latin typeface="Calibri Light" panose="020F0302020204030204" pitchFamily="34" charset="0"/>
            </a:rPr>
            <a:t>Model parameters</a:t>
          </a:r>
          <a:endParaRPr lang="en-US" sz="2000" dirty="0">
            <a:latin typeface="Calibri Light" panose="020F0302020204030204" pitchFamily="34" charset="0"/>
          </a:endParaRPr>
        </a:p>
      </dgm:t>
    </dgm:pt>
    <dgm:pt modelId="{4CF23571-0947-46B8-BD60-540F5B85D73F}" type="parTrans" cxnId="{7905473E-6820-4674-8418-781818B68277}">
      <dgm:prSet/>
      <dgm:spPr/>
      <dgm:t>
        <a:bodyPr/>
        <a:lstStyle/>
        <a:p>
          <a:endParaRPr lang="en-US"/>
        </a:p>
      </dgm:t>
    </dgm:pt>
    <dgm:pt modelId="{9C132D84-ACD5-42B3-9D58-64CCFBCE2C82}" type="sibTrans" cxnId="{7905473E-6820-4674-8418-781818B68277}">
      <dgm:prSet/>
      <dgm:spPr/>
      <dgm:t>
        <a:bodyPr/>
        <a:lstStyle/>
        <a:p>
          <a:endParaRPr lang="en-US"/>
        </a:p>
      </dgm:t>
    </dgm:pt>
    <dgm:pt modelId="{708391A5-B3CF-4857-8D2B-1236D6BA439D}">
      <dgm:prSet phldrT="[Text]" custT="1"/>
      <dgm:spPr/>
      <dgm:t>
        <a:bodyPr/>
        <a:lstStyle/>
        <a:p>
          <a:r>
            <a:rPr lang="en-US" sz="2000" dirty="0" smtClean="0">
              <a:latin typeface="Calibri Light" panose="020F0302020204030204" pitchFamily="34" charset="0"/>
            </a:rPr>
            <a:t>Request graph</a:t>
          </a:r>
          <a:endParaRPr lang="en-US" sz="2000" dirty="0">
            <a:latin typeface="Calibri Light" panose="020F0302020204030204" pitchFamily="34" charset="0"/>
          </a:endParaRPr>
        </a:p>
      </dgm:t>
    </dgm:pt>
    <dgm:pt modelId="{4F78BC1C-094C-40DF-8052-CDA3339372D4}" type="parTrans" cxnId="{9A552F4E-788C-4192-B122-C01BDF36A257}">
      <dgm:prSet/>
      <dgm:spPr/>
      <dgm:t>
        <a:bodyPr/>
        <a:lstStyle/>
        <a:p>
          <a:endParaRPr lang="en-US"/>
        </a:p>
      </dgm:t>
    </dgm:pt>
    <dgm:pt modelId="{A2927591-33A6-4A3B-BEE5-4B3A27424E01}" type="sibTrans" cxnId="{9A552F4E-788C-4192-B122-C01BDF36A257}">
      <dgm:prSet/>
      <dgm:spPr/>
      <dgm:t>
        <a:bodyPr/>
        <a:lstStyle/>
        <a:p>
          <a:endParaRPr lang="en-US"/>
        </a:p>
      </dgm:t>
    </dgm:pt>
    <dgm:pt modelId="{51D4FE41-7001-40F2-8617-A7A02B238825}">
      <dgm:prSet phldrT="[Text]" custT="1"/>
      <dgm:spPr>
        <a:solidFill>
          <a:srgbClr val="0365C0"/>
        </a:solidFill>
      </dgm:spPr>
      <dgm:t>
        <a:bodyPr/>
        <a:lstStyle/>
        <a:p>
          <a:r>
            <a:rPr lang="en-US" sz="2000" dirty="0" smtClean="0">
              <a:latin typeface="Calibri Light" panose="020F0302020204030204" pitchFamily="34" charset="0"/>
            </a:rPr>
            <a:t>Temporal evolution</a:t>
          </a:r>
          <a:endParaRPr lang="en-US" sz="2000" dirty="0">
            <a:latin typeface="Calibri Light" panose="020F0302020204030204" pitchFamily="34" charset="0"/>
          </a:endParaRPr>
        </a:p>
      </dgm:t>
    </dgm:pt>
    <dgm:pt modelId="{34C1AE01-A02A-4155-AFEA-CD68CBC10D61}" type="parTrans" cxnId="{9C1F8DEE-D39E-4351-80BD-51D550F18240}">
      <dgm:prSet/>
      <dgm:spPr/>
      <dgm:t>
        <a:bodyPr/>
        <a:lstStyle/>
        <a:p>
          <a:endParaRPr lang="en-US"/>
        </a:p>
      </dgm:t>
    </dgm:pt>
    <dgm:pt modelId="{CEE31091-C7E7-4E20-B41B-83C54ACA4695}" type="sibTrans" cxnId="{9C1F8DEE-D39E-4351-80BD-51D550F18240}">
      <dgm:prSet/>
      <dgm:spPr/>
      <dgm:t>
        <a:bodyPr/>
        <a:lstStyle/>
        <a:p>
          <a:endParaRPr lang="en-US"/>
        </a:p>
      </dgm:t>
    </dgm:pt>
    <dgm:pt modelId="{6EFAB413-F333-4EAE-8732-B0EE4E81DC9B}">
      <dgm:prSet phldrT="[Text]" custT="1"/>
      <dgm:spPr>
        <a:solidFill>
          <a:srgbClr val="0365C0"/>
        </a:solidFill>
      </dgm:spPr>
      <dgm:t>
        <a:bodyPr/>
        <a:lstStyle/>
        <a:p>
          <a:r>
            <a:rPr lang="en-US" sz="2000" dirty="0" smtClean="0">
              <a:latin typeface="Calibri Light" panose="020F0302020204030204" pitchFamily="34" charset="0"/>
            </a:rPr>
            <a:t>Highest-degree domains</a:t>
          </a:r>
          <a:endParaRPr lang="en-US" sz="2000" dirty="0">
            <a:latin typeface="Calibri Light" panose="020F0302020204030204" pitchFamily="34" charset="0"/>
          </a:endParaRPr>
        </a:p>
      </dgm:t>
    </dgm:pt>
    <dgm:pt modelId="{6A6E3E10-02A3-4F14-B2DD-8DD73DC46A88}" type="parTrans" cxnId="{86ED4CEA-FCC5-45EC-BF86-E0C7EF830B30}">
      <dgm:prSet/>
      <dgm:spPr/>
      <dgm:t>
        <a:bodyPr/>
        <a:lstStyle/>
        <a:p>
          <a:endParaRPr lang="en-US"/>
        </a:p>
      </dgm:t>
    </dgm:pt>
    <dgm:pt modelId="{868E0BBC-2D4F-450C-A765-791B191098D9}" type="sibTrans" cxnId="{86ED4CEA-FCC5-45EC-BF86-E0C7EF830B30}">
      <dgm:prSet/>
      <dgm:spPr/>
      <dgm:t>
        <a:bodyPr/>
        <a:lstStyle/>
        <a:p>
          <a:endParaRPr lang="en-US"/>
        </a:p>
      </dgm:t>
    </dgm:pt>
    <dgm:pt modelId="{6B5D7C79-2582-45D8-A067-9F0BF64C0B43}">
      <dgm:prSet phldrT="[Text]" custT="1"/>
      <dgm:spPr/>
      <dgm:t>
        <a:bodyPr/>
        <a:lstStyle/>
        <a:p>
          <a:r>
            <a:rPr lang="en-US" sz="2000" dirty="0" smtClean="0">
              <a:latin typeface="Calibri Light" panose="020F0302020204030204" pitchFamily="34" charset="0"/>
            </a:rPr>
            <a:t>Objective</a:t>
          </a:r>
        </a:p>
      </dgm:t>
    </dgm:pt>
    <dgm:pt modelId="{FB68670C-1CD6-4BA1-BC02-6DE3F39E283A}" type="parTrans" cxnId="{2471FF56-D5CF-43D5-B1AE-09AFFD89DECA}">
      <dgm:prSet/>
      <dgm:spPr/>
      <dgm:t>
        <a:bodyPr/>
        <a:lstStyle/>
        <a:p>
          <a:endParaRPr lang="en-US"/>
        </a:p>
      </dgm:t>
    </dgm:pt>
    <dgm:pt modelId="{82FF4C8E-2C8A-4409-AF7E-23C98BE40120}" type="sibTrans" cxnId="{2471FF56-D5CF-43D5-B1AE-09AFFD89DECA}">
      <dgm:prSet/>
      <dgm:spPr/>
      <dgm:t>
        <a:bodyPr/>
        <a:lstStyle/>
        <a:p>
          <a:endParaRPr lang="en-US"/>
        </a:p>
      </dgm:t>
    </dgm:pt>
    <dgm:pt modelId="{71C3FB65-8B92-4C09-A4BB-DB95D80A05DE}">
      <dgm:prSet phldrT="[Text]" custT="1"/>
      <dgm:spPr/>
      <dgm:t>
        <a:bodyPr/>
        <a:lstStyle/>
        <a:p>
          <a:r>
            <a:rPr lang="en-US" sz="2000" dirty="0" smtClean="0">
              <a:latin typeface="Calibri Light" panose="020F0302020204030204" pitchFamily="34" charset="0"/>
            </a:rPr>
            <a:t>Crawler</a:t>
          </a:r>
          <a:endParaRPr lang="en-US" sz="2000" dirty="0">
            <a:latin typeface="Calibri Light" panose="020F0302020204030204" pitchFamily="34" charset="0"/>
          </a:endParaRPr>
        </a:p>
      </dgm:t>
    </dgm:pt>
    <dgm:pt modelId="{48E2E9CA-69E2-4789-8EA3-FF71536DEBC6}" type="parTrans" cxnId="{9BF7EAE0-CF9C-4AEF-B2E3-0452AC132E07}">
      <dgm:prSet/>
      <dgm:spPr/>
      <dgm:t>
        <a:bodyPr/>
        <a:lstStyle/>
        <a:p>
          <a:endParaRPr lang="en-US"/>
        </a:p>
      </dgm:t>
    </dgm:pt>
    <dgm:pt modelId="{88557E2A-E75B-499E-BBE3-A5442729746B}" type="sibTrans" cxnId="{9BF7EAE0-CF9C-4AEF-B2E3-0452AC132E07}">
      <dgm:prSet/>
      <dgm:spPr/>
      <dgm:t>
        <a:bodyPr/>
        <a:lstStyle/>
        <a:p>
          <a:endParaRPr lang="en-US"/>
        </a:p>
      </dgm:t>
    </dgm:pt>
    <dgm:pt modelId="{732154CE-FBFA-432B-BAAF-F0D9AA41D278}">
      <dgm:prSet phldrT="[Text]" custT="1"/>
      <dgm:spPr>
        <a:solidFill>
          <a:srgbClr val="0365C0"/>
        </a:solidFill>
      </dgm:spPr>
      <dgm:t>
        <a:bodyPr/>
        <a:lstStyle/>
        <a:p>
          <a:r>
            <a:rPr lang="en-US" sz="2000" dirty="0" smtClean="0">
              <a:latin typeface="Calibri Light" panose="020F0302020204030204" pitchFamily="34" charset="0"/>
            </a:rPr>
            <a:t>CDF of node degrees</a:t>
          </a:r>
          <a:endParaRPr lang="en-US" sz="2000" dirty="0">
            <a:latin typeface="Calibri Light" panose="020F0302020204030204" pitchFamily="34" charset="0"/>
          </a:endParaRPr>
        </a:p>
      </dgm:t>
    </dgm:pt>
    <dgm:pt modelId="{912D439F-3444-48E2-BF85-038E26DE986C}" type="parTrans" cxnId="{7BE733BE-56FE-43BB-90C0-314841623AB4}">
      <dgm:prSet/>
      <dgm:spPr/>
      <dgm:t>
        <a:bodyPr/>
        <a:lstStyle/>
        <a:p>
          <a:endParaRPr lang="en-US"/>
        </a:p>
      </dgm:t>
    </dgm:pt>
    <dgm:pt modelId="{990AE5E7-C0AA-4C32-B955-59534B19222C}" type="sibTrans" cxnId="{7BE733BE-56FE-43BB-90C0-314841623AB4}">
      <dgm:prSet/>
      <dgm:spPr/>
      <dgm:t>
        <a:bodyPr/>
        <a:lstStyle/>
        <a:p>
          <a:endParaRPr lang="en-US"/>
        </a:p>
      </dgm:t>
    </dgm:pt>
    <dgm:pt modelId="{0AB899B6-225F-4F32-B76A-6599611161EE}">
      <dgm:prSet phldrT="[Text]" custT="1"/>
      <dgm:spPr>
        <a:solidFill>
          <a:srgbClr val="0365C0"/>
        </a:solidFill>
      </dgm:spPr>
      <dgm:t>
        <a:bodyPr/>
        <a:lstStyle/>
        <a:p>
          <a:endParaRPr lang="en-US" sz="2000" dirty="0">
            <a:latin typeface="Calibri Light" panose="020F0302020204030204" pitchFamily="34" charset="0"/>
          </a:endParaRPr>
        </a:p>
      </dgm:t>
    </dgm:pt>
    <dgm:pt modelId="{6E21B541-E89F-4D9C-BBBB-7D4F2494D117}" type="parTrans" cxnId="{96102895-D9FC-4021-9E83-6A68E9CA9C3B}">
      <dgm:prSet/>
      <dgm:spPr/>
      <dgm:t>
        <a:bodyPr/>
        <a:lstStyle/>
        <a:p>
          <a:endParaRPr lang="en-US"/>
        </a:p>
      </dgm:t>
    </dgm:pt>
    <dgm:pt modelId="{88BD1DA3-E411-4F94-8FB1-CA662E762B7C}" type="sibTrans" cxnId="{96102895-D9FC-4021-9E83-6A68E9CA9C3B}">
      <dgm:prSet/>
      <dgm:spPr/>
      <dgm:t>
        <a:bodyPr/>
        <a:lstStyle/>
        <a:p>
          <a:endParaRPr lang="en-US"/>
        </a:p>
      </dgm:t>
    </dgm:pt>
    <dgm:pt modelId="{B6F8A31F-C0FD-418C-A4D7-4B7A91F7BB30}">
      <dgm:prSet phldrT="[Text]" custT="1"/>
      <dgm:spPr>
        <a:solidFill>
          <a:srgbClr val="0365C0"/>
        </a:solidFill>
      </dgm:spPr>
      <dgm:t>
        <a:bodyPr/>
        <a:lstStyle/>
        <a:p>
          <a:r>
            <a:rPr lang="en-US" sz="2000" dirty="0" smtClean="0">
              <a:latin typeface="Calibri Light" panose="020F0302020204030204" pitchFamily="34" charset="0"/>
            </a:rPr>
            <a:t>Separation of domains</a:t>
          </a:r>
          <a:endParaRPr lang="en-US" sz="2000" dirty="0">
            <a:latin typeface="Calibri Light" panose="020F0302020204030204" pitchFamily="34" charset="0"/>
          </a:endParaRPr>
        </a:p>
      </dgm:t>
    </dgm:pt>
    <dgm:pt modelId="{A5BD5E82-F74F-48B7-9E87-B894820FF838}" type="parTrans" cxnId="{9369B56B-BF14-4F61-BC09-03E81F1BFC3D}">
      <dgm:prSet/>
      <dgm:spPr/>
      <dgm:t>
        <a:bodyPr/>
        <a:lstStyle/>
        <a:p>
          <a:endParaRPr lang="en-US"/>
        </a:p>
      </dgm:t>
    </dgm:pt>
    <dgm:pt modelId="{7F926C5F-CCA5-4438-8DB2-0DBA0E6DA5F5}" type="sibTrans" cxnId="{9369B56B-BF14-4F61-BC09-03E81F1BFC3D}">
      <dgm:prSet/>
      <dgm:spPr/>
      <dgm:t>
        <a:bodyPr/>
        <a:lstStyle/>
        <a:p>
          <a:endParaRPr lang="en-US"/>
        </a:p>
      </dgm:t>
    </dgm:pt>
    <dgm:pt modelId="{73EE8942-01A8-4771-ABC5-1467DEDFBDA4}">
      <dgm:prSet phldrT="[Text]" custT="1"/>
      <dgm:spPr>
        <a:solidFill>
          <a:srgbClr val="0365C0"/>
        </a:solidFill>
      </dgm:spPr>
      <dgm:t>
        <a:bodyPr/>
        <a:lstStyle/>
        <a:p>
          <a:r>
            <a:rPr lang="en-US" sz="2000" dirty="0" smtClean="0">
              <a:latin typeface="Calibri Light" panose="020F0302020204030204" pitchFamily="34" charset="0"/>
            </a:rPr>
            <a:t>Geo-location of third parties</a:t>
          </a:r>
          <a:endParaRPr lang="en-US" sz="2000" dirty="0">
            <a:latin typeface="Calibri Light" panose="020F0302020204030204" pitchFamily="34" charset="0"/>
          </a:endParaRPr>
        </a:p>
      </dgm:t>
    </dgm:pt>
    <dgm:pt modelId="{93594D8D-52A2-4CAA-A1B2-61C236ABB47B}" type="parTrans" cxnId="{7BA25D10-2E17-4191-94B6-807252B23402}">
      <dgm:prSet/>
      <dgm:spPr/>
      <dgm:t>
        <a:bodyPr/>
        <a:lstStyle/>
        <a:p>
          <a:endParaRPr lang="en-US"/>
        </a:p>
      </dgm:t>
    </dgm:pt>
    <dgm:pt modelId="{9F691C9B-5581-4C19-B0A0-40ED62887390}" type="sibTrans" cxnId="{7BA25D10-2E17-4191-94B6-807252B23402}">
      <dgm:prSet/>
      <dgm:spPr/>
      <dgm:t>
        <a:bodyPr/>
        <a:lstStyle/>
        <a:p>
          <a:endParaRPr lang="en-US"/>
        </a:p>
      </dgm:t>
    </dgm:pt>
    <dgm:pt modelId="{3154D11B-60AE-4689-AFD6-76579B9BADF4}">
      <dgm:prSet phldrT="[Text]" custT="1"/>
      <dgm:spPr/>
      <dgm:t>
        <a:bodyPr/>
        <a:lstStyle/>
        <a:p>
          <a:r>
            <a:rPr lang="en-US" sz="2000" dirty="0" smtClean="0">
              <a:latin typeface="Calibri Light" panose="020F0302020204030204" pitchFamily="34" charset="0"/>
            </a:rPr>
            <a:t>Privacy metrics</a:t>
          </a:r>
          <a:endParaRPr lang="en-US" sz="2000" dirty="0">
            <a:latin typeface="Calibri Light" panose="020F0302020204030204" pitchFamily="34" charset="0"/>
          </a:endParaRPr>
        </a:p>
      </dgm:t>
    </dgm:pt>
    <dgm:pt modelId="{47F6D051-2390-463F-B5F6-E54F792484A5}" type="parTrans" cxnId="{52B824A4-CF89-4EA2-9E98-F4F729B9DC64}">
      <dgm:prSet/>
      <dgm:spPr/>
      <dgm:t>
        <a:bodyPr/>
        <a:lstStyle/>
        <a:p>
          <a:endParaRPr lang="en-US"/>
        </a:p>
      </dgm:t>
    </dgm:pt>
    <dgm:pt modelId="{DAF66452-7CD4-4A8E-BBF1-CB0BFB1748D0}" type="sibTrans" cxnId="{52B824A4-CF89-4EA2-9E98-F4F729B9DC64}">
      <dgm:prSet/>
      <dgm:spPr/>
      <dgm:t>
        <a:bodyPr/>
        <a:lstStyle/>
        <a:p>
          <a:endParaRPr lang="en-US"/>
        </a:p>
      </dgm:t>
    </dgm:pt>
    <dgm:pt modelId="{9E7BC93F-CBAF-45A2-8B78-3DAE46F1B45C}">
      <dgm:prSet phldrT="[Text]" custT="1"/>
      <dgm:spPr>
        <a:solidFill>
          <a:srgbClr val="0365C0"/>
        </a:solidFill>
      </dgm:spPr>
      <dgm:t>
        <a:bodyPr/>
        <a:lstStyle/>
        <a:p>
          <a:r>
            <a:rPr lang="en-US" sz="2000" dirty="0" smtClean="0">
              <a:latin typeface="Calibri Light" panose="020F0302020204030204" pitchFamily="34" charset="0"/>
            </a:rPr>
            <a:t>Conclusions and findings</a:t>
          </a:r>
          <a:endParaRPr lang="en-US" sz="2000" dirty="0">
            <a:latin typeface="Calibri Light" panose="020F0302020204030204" pitchFamily="34" charset="0"/>
          </a:endParaRPr>
        </a:p>
      </dgm:t>
    </dgm:pt>
    <dgm:pt modelId="{90C65BC6-B505-49D0-8AE9-1B91D5C39F21}" type="parTrans" cxnId="{4D3BF025-21A9-462B-A0FA-BCBB5362445E}">
      <dgm:prSet/>
      <dgm:spPr/>
      <dgm:t>
        <a:bodyPr/>
        <a:lstStyle/>
        <a:p>
          <a:endParaRPr lang="en-US"/>
        </a:p>
      </dgm:t>
    </dgm:pt>
    <dgm:pt modelId="{3AE848A4-4A17-4C2D-87A7-C85D9C7FA256}" type="sibTrans" cxnId="{4D3BF025-21A9-462B-A0FA-BCBB5362445E}">
      <dgm:prSet/>
      <dgm:spPr/>
      <dgm:t>
        <a:bodyPr/>
        <a:lstStyle/>
        <a:p>
          <a:endParaRPr lang="en-US"/>
        </a:p>
      </dgm:t>
    </dgm:pt>
    <dgm:pt modelId="{850D3A7C-224E-4ACD-A5BE-300457ECE5F6}" type="pres">
      <dgm:prSet presAssocID="{C6D24F20-D825-4396-9A24-D55F816498E6}" presName="Name0" presStyleCnt="0">
        <dgm:presLayoutVars>
          <dgm:dir/>
          <dgm:resizeHandles val="exact"/>
        </dgm:presLayoutVars>
      </dgm:prSet>
      <dgm:spPr/>
    </dgm:pt>
    <dgm:pt modelId="{B3D4922D-925B-4E05-B5FC-4E50A7A620FF}" type="pres">
      <dgm:prSet presAssocID="{A2470C49-6455-4711-8EF4-0D54E48CF781}" presName="node" presStyleLbl="node1" presStyleIdx="0" presStyleCnt="3" custScaleY="95754">
        <dgm:presLayoutVars>
          <dgm:bulletEnabled val="1"/>
        </dgm:presLayoutVars>
      </dgm:prSet>
      <dgm:spPr/>
      <dgm:t>
        <a:bodyPr/>
        <a:lstStyle/>
        <a:p>
          <a:endParaRPr lang="en-US"/>
        </a:p>
      </dgm:t>
    </dgm:pt>
    <dgm:pt modelId="{8179B96C-8100-4066-8332-8EE46C9B36AB}" type="pres">
      <dgm:prSet presAssocID="{5B063413-94EC-4C19-A9FC-695712EEED9C}" presName="sibTrans" presStyleLbl="sibTrans2D1" presStyleIdx="0" presStyleCnt="2"/>
      <dgm:spPr/>
      <dgm:t>
        <a:bodyPr/>
        <a:lstStyle/>
        <a:p>
          <a:endParaRPr lang="en-US"/>
        </a:p>
      </dgm:t>
    </dgm:pt>
    <dgm:pt modelId="{33C18A5F-7A8D-4B3B-8679-D7CB957B5F6C}" type="pres">
      <dgm:prSet presAssocID="{5B063413-94EC-4C19-A9FC-695712EEED9C}" presName="connectorText" presStyleLbl="sibTrans2D1" presStyleIdx="0" presStyleCnt="2"/>
      <dgm:spPr/>
      <dgm:t>
        <a:bodyPr/>
        <a:lstStyle/>
        <a:p>
          <a:endParaRPr lang="en-US"/>
        </a:p>
      </dgm:t>
    </dgm:pt>
    <dgm:pt modelId="{1A6E13D6-A976-46BB-B849-5476A21D7906}" type="pres">
      <dgm:prSet presAssocID="{00F151E6-0008-49BB-954D-87617E315674}" presName="node" presStyleLbl="node1" presStyleIdx="1" presStyleCnt="3" custScaleY="95754">
        <dgm:presLayoutVars>
          <dgm:bulletEnabled val="1"/>
        </dgm:presLayoutVars>
      </dgm:prSet>
      <dgm:spPr/>
      <dgm:t>
        <a:bodyPr/>
        <a:lstStyle/>
        <a:p>
          <a:endParaRPr lang="en-US"/>
        </a:p>
      </dgm:t>
    </dgm:pt>
    <dgm:pt modelId="{F485485D-C84C-49E1-B527-1A1CC8E101C9}" type="pres">
      <dgm:prSet presAssocID="{09932E51-341C-48DC-A080-EBDF1CFB92E9}" presName="sibTrans" presStyleLbl="sibTrans2D1" presStyleIdx="1" presStyleCnt="2"/>
      <dgm:spPr/>
      <dgm:t>
        <a:bodyPr/>
        <a:lstStyle/>
        <a:p>
          <a:endParaRPr lang="en-US"/>
        </a:p>
      </dgm:t>
    </dgm:pt>
    <dgm:pt modelId="{4B57F34E-1BEF-49BB-99CC-2E512658DA1D}" type="pres">
      <dgm:prSet presAssocID="{09932E51-341C-48DC-A080-EBDF1CFB92E9}" presName="connectorText" presStyleLbl="sibTrans2D1" presStyleIdx="1" presStyleCnt="2"/>
      <dgm:spPr/>
      <dgm:t>
        <a:bodyPr/>
        <a:lstStyle/>
        <a:p>
          <a:endParaRPr lang="en-US"/>
        </a:p>
      </dgm:t>
    </dgm:pt>
    <dgm:pt modelId="{4C85B23F-ED2A-4A31-B3F3-57BFD80C20A1}" type="pres">
      <dgm:prSet presAssocID="{687D1155-2D1E-4C56-826F-575D0B9D0477}" presName="node" presStyleLbl="node1" presStyleIdx="2" presStyleCnt="3" custScaleY="95754">
        <dgm:presLayoutVars>
          <dgm:bulletEnabled val="1"/>
        </dgm:presLayoutVars>
      </dgm:prSet>
      <dgm:spPr/>
      <dgm:t>
        <a:bodyPr/>
        <a:lstStyle/>
        <a:p>
          <a:endParaRPr lang="en-US"/>
        </a:p>
      </dgm:t>
    </dgm:pt>
  </dgm:ptLst>
  <dgm:cxnLst>
    <dgm:cxn modelId="{B871D8DD-AB87-4D7F-8577-F827B207DE27}" type="presOf" srcId="{6B5D7C79-2582-45D8-A067-9F0BF64C0B43}" destId="{B3D4922D-925B-4E05-B5FC-4E50A7A620FF}" srcOrd="0" destOrd="3" presId="urn:microsoft.com/office/officeart/2005/8/layout/process1"/>
    <dgm:cxn modelId="{BDCD2D79-89DB-4CDF-AB6A-9828F2CC9E2E}" type="presOf" srcId="{0AB899B6-225F-4F32-B76A-6599611161EE}" destId="{4C85B23F-ED2A-4A31-B3F3-57BFD80C20A1}" srcOrd="0" destOrd="7" presId="urn:microsoft.com/office/officeart/2005/8/layout/process1"/>
    <dgm:cxn modelId="{E580146A-8495-4278-A2EC-320719F06DA6}" type="presOf" srcId="{73EE8942-01A8-4771-ABC5-1467DEDFBDA4}" destId="{4C85B23F-ED2A-4A31-B3F3-57BFD80C20A1}" srcOrd="0" destOrd="5" presId="urn:microsoft.com/office/officeart/2005/8/layout/process1"/>
    <dgm:cxn modelId="{97646E8C-730A-4493-BAC7-96DB56D84DC5}" srcId="{A2470C49-6455-4711-8EF4-0D54E48CF781}" destId="{611F31EA-8D73-4D2B-B924-2A57D1D8DCF9}" srcOrd="1" destOrd="0" parTransId="{C8AF4F93-F4D9-43C3-A432-FF340D55B483}" sibTransId="{E6EB82BB-1A35-4AC5-BC45-6E029D3F4056}"/>
    <dgm:cxn modelId="{98425CB1-1A1B-4C20-83C3-079091C8E137}" type="presOf" srcId="{00F151E6-0008-49BB-954D-87617E315674}" destId="{1A6E13D6-A976-46BB-B849-5476A21D7906}" srcOrd="0" destOrd="0" presId="urn:microsoft.com/office/officeart/2005/8/layout/process1"/>
    <dgm:cxn modelId="{0CA99547-84D5-42A9-90B2-9DCA8D35F133}" type="presOf" srcId="{71C3FB65-8B92-4C09-A4BB-DB95D80A05DE}" destId="{1A6E13D6-A976-46BB-B849-5476A21D7906}" srcOrd="0" destOrd="3" presId="urn:microsoft.com/office/officeart/2005/8/layout/process1"/>
    <dgm:cxn modelId="{AF04BC9C-5F7B-4392-91B9-B82489204A79}" type="presOf" srcId="{B6F8A31F-C0FD-418C-A4D7-4B7A91F7BB30}" destId="{4C85B23F-ED2A-4A31-B3F3-57BFD80C20A1}" srcOrd="0" destOrd="4" presId="urn:microsoft.com/office/officeart/2005/8/layout/process1"/>
    <dgm:cxn modelId="{2E5628C4-10B6-401C-85E5-832E89965703}" type="presOf" srcId="{5B063413-94EC-4C19-A9FC-695712EEED9C}" destId="{8179B96C-8100-4066-8332-8EE46C9B36AB}" srcOrd="0" destOrd="0" presId="urn:microsoft.com/office/officeart/2005/8/layout/process1"/>
    <dgm:cxn modelId="{83AD2BC9-1C00-4B7B-ACD7-F078FBEDDFD5}" type="presOf" srcId="{B893880F-4253-4560-9754-A872ED77712B}" destId="{1A6E13D6-A976-46BB-B849-5476A21D7906}" srcOrd="0" destOrd="4" presId="urn:microsoft.com/office/officeart/2005/8/layout/process1"/>
    <dgm:cxn modelId="{FCC90467-47C8-48CB-BA2C-192A7D6BF1AC}" srcId="{C6D24F20-D825-4396-9A24-D55F816498E6}" destId="{A2470C49-6455-4711-8EF4-0D54E48CF781}" srcOrd="0" destOrd="0" parTransId="{BA1B8726-0DA2-45F7-9B15-AFA0F6204E54}" sibTransId="{5B063413-94EC-4C19-A9FC-695712EEED9C}"/>
    <dgm:cxn modelId="{4D3BF025-21A9-462B-A0FA-BCBB5362445E}" srcId="{687D1155-2D1E-4C56-826F-575D0B9D0477}" destId="{9E7BC93F-CBAF-45A2-8B78-3DAE46F1B45C}" srcOrd="5" destOrd="0" parTransId="{90C65BC6-B505-49D0-8AE9-1B91D5C39F21}" sibTransId="{3AE848A4-4A17-4C2D-87A7-C85D9C7FA256}"/>
    <dgm:cxn modelId="{6938F72B-F80F-4EA8-A6E1-4C37E67112E2}" type="presOf" srcId="{9E7BC93F-CBAF-45A2-8B78-3DAE46F1B45C}" destId="{4C85B23F-ED2A-4A31-B3F3-57BFD80C20A1}" srcOrd="0" destOrd="6" presId="urn:microsoft.com/office/officeart/2005/8/layout/process1"/>
    <dgm:cxn modelId="{999FFF9D-559F-4254-B17E-3DAAAF891774}" srcId="{C6D24F20-D825-4396-9A24-D55F816498E6}" destId="{00F151E6-0008-49BB-954D-87617E315674}" srcOrd="1" destOrd="0" parTransId="{D681C596-518A-4418-8124-232E47E6A7DF}" sibTransId="{09932E51-341C-48DC-A080-EBDF1CFB92E9}"/>
    <dgm:cxn modelId="{CC1842C9-AF03-438A-8C95-6C0CB2A274D3}" type="presOf" srcId="{3154D11B-60AE-4689-AFD6-76579B9BADF4}" destId="{1A6E13D6-A976-46BB-B849-5476A21D7906}" srcOrd="0" destOrd="2" presId="urn:microsoft.com/office/officeart/2005/8/layout/process1"/>
    <dgm:cxn modelId="{19034128-112C-4A00-BC20-8C6561CCE629}" type="presOf" srcId="{09932E51-341C-48DC-A080-EBDF1CFB92E9}" destId="{4B57F34E-1BEF-49BB-99CC-2E512658DA1D}" srcOrd="1" destOrd="0" presId="urn:microsoft.com/office/officeart/2005/8/layout/process1"/>
    <dgm:cxn modelId="{4A0BE4B0-C808-4CB3-B0A6-A1249824E46F}" type="presOf" srcId="{611F31EA-8D73-4D2B-B924-2A57D1D8DCF9}" destId="{B3D4922D-925B-4E05-B5FC-4E50A7A620FF}" srcOrd="0" destOrd="2" presId="urn:microsoft.com/office/officeart/2005/8/layout/process1"/>
    <dgm:cxn modelId="{56C3143F-FB6F-49AC-A785-813EEE7ED450}" type="presOf" srcId="{51D4FE41-7001-40F2-8617-A7A02B238825}" destId="{4C85B23F-ED2A-4A31-B3F3-57BFD80C20A1}" srcOrd="0" destOrd="1" presId="urn:microsoft.com/office/officeart/2005/8/layout/process1"/>
    <dgm:cxn modelId="{9C1F8DEE-D39E-4351-80BD-51D550F18240}" srcId="{687D1155-2D1E-4C56-826F-575D0B9D0477}" destId="{51D4FE41-7001-40F2-8617-A7A02B238825}" srcOrd="0" destOrd="0" parTransId="{34C1AE01-A02A-4155-AFEA-CD68CBC10D61}" sibTransId="{CEE31091-C7E7-4E20-B41B-83C54ACA4695}"/>
    <dgm:cxn modelId="{C6F91AF8-05C4-44D2-B42C-E768BDC22772}" type="presOf" srcId="{09932E51-341C-48DC-A080-EBDF1CFB92E9}" destId="{F485485D-C84C-49E1-B527-1A1CC8E101C9}" srcOrd="0" destOrd="0" presId="urn:microsoft.com/office/officeart/2005/8/layout/process1"/>
    <dgm:cxn modelId="{1714801A-A985-4AA0-9F57-817A8B0CA8AA}" type="presOf" srcId="{708391A5-B3CF-4857-8D2B-1236D6BA439D}" destId="{1A6E13D6-A976-46BB-B849-5476A21D7906}" srcOrd="0" destOrd="1" presId="urn:microsoft.com/office/officeart/2005/8/layout/process1"/>
    <dgm:cxn modelId="{96102895-D9FC-4021-9E83-6A68E9CA9C3B}" srcId="{687D1155-2D1E-4C56-826F-575D0B9D0477}" destId="{0AB899B6-225F-4F32-B76A-6599611161EE}" srcOrd="6" destOrd="0" parTransId="{6E21B541-E89F-4D9C-BBBB-7D4F2494D117}" sibTransId="{88BD1DA3-E411-4F94-8FB1-CA662E762B7C}"/>
    <dgm:cxn modelId="{1E0C6BC8-8D64-4839-BBB5-8586A9095922}" type="presOf" srcId="{687D1155-2D1E-4C56-826F-575D0B9D0477}" destId="{4C85B23F-ED2A-4A31-B3F3-57BFD80C20A1}" srcOrd="0" destOrd="0" presId="urn:microsoft.com/office/officeart/2005/8/layout/process1"/>
    <dgm:cxn modelId="{435CDDE2-8394-4404-B46E-EE9CF9EDFEB4}" type="presOf" srcId="{A2470C49-6455-4711-8EF4-0D54E48CF781}" destId="{B3D4922D-925B-4E05-B5FC-4E50A7A620FF}" srcOrd="0" destOrd="0" presId="urn:microsoft.com/office/officeart/2005/8/layout/process1"/>
    <dgm:cxn modelId="{445567DE-E35D-4422-9D05-6C3CE98668B6}" type="presOf" srcId="{732154CE-FBFA-432B-BAAF-F0D9AA41D278}" destId="{4C85B23F-ED2A-4A31-B3F3-57BFD80C20A1}" srcOrd="0" destOrd="3" presId="urn:microsoft.com/office/officeart/2005/8/layout/process1"/>
    <dgm:cxn modelId="{9369B56B-BF14-4F61-BC09-03E81F1BFC3D}" srcId="{687D1155-2D1E-4C56-826F-575D0B9D0477}" destId="{B6F8A31F-C0FD-418C-A4D7-4B7A91F7BB30}" srcOrd="3" destOrd="0" parTransId="{A5BD5E82-F74F-48B7-9E87-B894820FF838}" sibTransId="{7F926C5F-CCA5-4438-8DB2-0DBA0E6DA5F5}"/>
    <dgm:cxn modelId="{23A54A17-4E4A-4543-B52A-FC27C513D84D}" type="presOf" srcId="{5B063413-94EC-4C19-A9FC-695712EEED9C}" destId="{33C18A5F-7A8D-4B3B-8679-D7CB957B5F6C}" srcOrd="1" destOrd="0" presId="urn:microsoft.com/office/officeart/2005/8/layout/process1"/>
    <dgm:cxn modelId="{7072E300-2E33-463A-B027-1EFB71FDEB3C}" srcId="{A2470C49-6455-4711-8EF4-0D54E48CF781}" destId="{2497D7D3-9E13-4D97-B569-9DA0613D7869}" srcOrd="0" destOrd="0" parTransId="{DF61FDB2-D3B4-4DA5-8BBA-7B07A6FBC58B}" sibTransId="{459915E6-4E0B-4580-AF2F-55EDFB3753E2}"/>
    <dgm:cxn modelId="{1EA48464-91B4-49FC-99EB-42247C6AAF3A}" srcId="{C6D24F20-D825-4396-9A24-D55F816498E6}" destId="{687D1155-2D1E-4C56-826F-575D0B9D0477}" srcOrd="2" destOrd="0" parTransId="{F17A4045-D0DA-40B8-99BB-09C6EDC7D75D}" sibTransId="{DE2B3A77-93CD-493C-B835-73061ACBFAA8}"/>
    <dgm:cxn modelId="{86ED4CEA-FCC5-45EC-BF86-E0C7EF830B30}" srcId="{687D1155-2D1E-4C56-826F-575D0B9D0477}" destId="{6EFAB413-F333-4EAE-8732-B0EE4E81DC9B}" srcOrd="1" destOrd="0" parTransId="{6A6E3E10-02A3-4F14-B2DD-8DD73DC46A88}" sibTransId="{868E0BBC-2D4F-450C-A765-791B191098D9}"/>
    <dgm:cxn modelId="{7BE733BE-56FE-43BB-90C0-314841623AB4}" srcId="{687D1155-2D1E-4C56-826F-575D0B9D0477}" destId="{732154CE-FBFA-432B-BAAF-F0D9AA41D278}" srcOrd="2" destOrd="0" parTransId="{912D439F-3444-48E2-BF85-038E26DE986C}" sibTransId="{990AE5E7-C0AA-4C32-B955-59534B19222C}"/>
    <dgm:cxn modelId="{2471FF56-D5CF-43D5-B1AE-09AFFD89DECA}" srcId="{A2470C49-6455-4711-8EF4-0D54E48CF781}" destId="{6B5D7C79-2582-45D8-A067-9F0BF64C0B43}" srcOrd="2" destOrd="0" parTransId="{FB68670C-1CD6-4BA1-BC02-6DE3F39E283A}" sibTransId="{82FF4C8E-2C8A-4409-AF7E-23C98BE40120}"/>
    <dgm:cxn modelId="{52B824A4-CF89-4EA2-9E98-F4F729B9DC64}" srcId="{00F151E6-0008-49BB-954D-87617E315674}" destId="{3154D11B-60AE-4689-AFD6-76579B9BADF4}" srcOrd="1" destOrd="0" parTransId="{47F6D051-2390-463F-B5F6-E54F792484A5}" sibTransId="{DAF66452-7CD4-4A8E-BBF1-CB0BFB1748D0}"/>
    <dgm:cxn modelId="{E2416327-1597-4DB4-9FB6-8EB844EF3335}" type="presOf" srcId="{2497D7D3-9E13-4D97-B569-9DA0613D7869}" destId="{B3D4922D-925B-4E05-B5FC-4E50A7A620FF}" srcOrd="0" destOrd="1" presId="urn:microsoft.com/office/officeart/2005/8/layout/process1"/>
    <dgm:cxn modelId="{7BA25D10-2E17-4191-94B6-807252B23402}" srcId="{687D1155-2D1E-4C56-826F-575D0B9D0477}" destId="{73EE8942-01A8-4771-ABC5-1467DEDFBDA4}" srcOrd="4" destOrd="0" parTransId="{93594D8D-52A2-4CAA-A1B2-61C236ABB47B}" sibTransId="{9F691C9B-5581-4C19-B0A0-40ED62887390}"/>
    <dgm:cxn modelId="{57E73E6B-935E-493D-8E89-A8604DD053CC}" type="presOf" srcId="{6EFAB413-F333-4EAE-8732-B0EE4E81DC9B}" destId="{4C85B23F-ED2A-4A31-B3F3-57BFD80C20A1}" srcOrd="0" destOrd="2" presId="urn:microsoft.com/office/officeart/2005/8/layout/process1"/>
    <dgm:cxn modelId="{7905473E-6820-4674-8418-781818B68277}" srcId="{00F151E6-0008-49BB-954D-87617E315674}" destId="{B893880F-4253-4560-9754-A872ED77712B}" srcOrd="3" destOrd="0" parTransId="{4CF23571-0947-46B8-BD60-540F5B85D73F}" sibTransId="{9C132D84-ACD5-42B3-9D58-64CCFBCE2C82}"/>
    <dgm:cxn modelId="{9BF7EAE0-CF9C-4AEF-B2E3-0452AC132E07}" srcId="{00F151E6-0008-49BB-954D-87617E315674}" destId="{71C3FB65-8B92-4C09-A4BB-DB95D80A05DE}" srcOrd="2" destOrd="0" parTransId="{48E2E9CA-69E2-4789-8EA3-FF71536DEBC6}" sibTransId="{88557E2A-E75B-499E-BBE3-A5442729746B}"/>
    <dgm:cxn modelId="{307F9052-C7BE-4416-85B1-15ED5441D8BE}" type="presOf" srcId="{C6D24F20-D825-4396-9A24-D55F816498E6}" destId="{850D3A7C-224E-4ACD-A5BE-300457ECE5F6}" srcOrd="0" destOrd="0" presId="urn:microsoft.com/office/officeart/2005/8/layout/process1"/>
    <dgm:cxn modelId="{9A552F4E-788C-4192-B122-C01BDF36A257}" srcId="{00F151E6-0008-49BB-954D-87617E315674}" destId="{708391A5-B3CF-4857-8D2B-1236D6BA439D}" srcOrd="0" destOrd="0" parTransId="{4F78BC1C-094C-40DF-8052-CDA3339372D4}" sibTransId="{A2927591-33A6-4A3B-BEE5-4B3A27424E01}"/>
    <dgm:cxn modelId="{C4947D95-7737-4486-92A4-85141FF77E67}" type="presParOf" srcId="{850D3A7C-224E-4ACD-A5BE-300457ECE5F6}" destId="{B3D4922D-925B-4E05-B5FC-4E50A7A620FF}" srcOrd="0" destOrd="0" presId="urn:microsoft.com/office/officeart/2005/8/layout/process1"/>
    <dgm:cxn modelId="{B8846C50-394B-4A3E-9290-0BF472641ED2}" type="presParOf" srcId="{850D3A7C-224E-4ACD-A5BE-300457ECE5F6}" destId="{8179B96C-8100-4066-8332-8EE46C9B36AB}" srcOrd="1" destOrd="0" presId="urn:microsoft.com/office/officeart/2005/8/layout/process1"/>
    <dgm:cxn modelId="{021416E0-05E3-4DC4-A062-5B79FEC71C43}" type="presParOf" srcId="{8179B96C-8100-4066-8332-8EE46C9B36AB}" destId="{33C18A5F-7A8D-4B3B-8679-D7CB957B5F6C}" srcOrd="0" destOrd="0" presId="urn:microsoft.com/office/officeart/2005/8/layout/process1"/>
    <dgm:cxn modelId="{7E3E8461-FB56-4DE6-99D8-7A2702538D51}" type="presParOf" srcId="{850D3A7C-224E-4ACD-A5BE-300457ECE5F6}" destId="{1A6E13D6-A976-46BB-B849-5476A21D7906}" srcOrd="2" destOrd="0" presId="urn:microsoft.com/office/officeart/2005/8/layout/process1"/>
    <dgm:cxn modelId="{5B9E0078-3217-4E26-BB45-2EB1EFC0F5BC}" type="presParOf" srcId="{850D3A7C-224E-4ACD-A5BE-300457ECE5F6}" destId="{F485485D-C84C-49E1-B527-1A1CC8E101C9}" srcOrd="3" destOrd="0" presId="urn:microsoft.com/office/officeart/2005/8/layout/process1"/>
    <dgm:cxn modelId="{B2C3B44A-45A8-4D63-A922-C413CF5E68F3}" type="presParOf" srcId="{F485485D-C84C-49E1-B527-1A1CC8E101C9}" destId="{4B57F34E-1BEF-49BB-99CC-2E512658DA1D}" srcOrd="0" destOrd="0" presId="urn:microsoft.com/office/officeart/2005/8/layout/process1"/>
    <dgm:cxn modelId="{23DA53AC-F44A-440E-B77C-173701099FDD}" type="presParOf" srcId="{850D3A7C-224E-4ACD-A5BE-300457ECE5F6}" destId="{4C85B23F-ED2A-4A31-B3F3-57BFD80C20A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D24F20-D825-4396-9A24-D55F816498E6}" type="doc">
      <dgm:prSet loTypeId="urn:microsoft.com/office/officeart/2005/8/layout/process1" loCatId="process" qsTypeId="urn:microsoft.com/office/officeart/2005/8/quickstyle/simple1" qsCatId="simple" csTypeId="urn:microsoft.com/office/officeart/2005/8/colors/accent1_2" csCatId="accent1" phldr="1"/>
      <dgm:spPr/>
    </dgm:pt>
    <dgm:pt modelId="{A2470C49-6455-4711-8EF4-0D54E48CF781}">
      <dgm:prSet phldrT="[Text]" custT="1"/>
      <dgm:spPr>
        <a:solidFill>
          <a:srgbClr val="002060"/>
        </a:solidFill>
      </dgm:spPr>
      <dgm:t>
        <a:bodyPr/>
        <a:lstStyle/>
        <a:p>
          <a:r>
            <a:rPr lang="en-US" sz="2800" b="1" dirty="0" smtClean="0">
              <a:latin typeface="Calibri Light" panose="020F0302020204030204" pitchFamily="34" charset="0"/>
            </a:rPr>
            <a:t>Introduction</a:t>
          </a:r>
        </a:p>
      </dgm:t>
    </dgm:pt>
    <dgm:pt modelId="{BA1B8726-0DA2-45F7-9B15-AFA0F6204E54}" type="parTrans" cxnId="{FCC90467-47C8-48CB-BA2C-192A7D6BF1AC}">
      <dgm:prSet/>
      <dgm:spPr/>
      <dgm:t>
        <a:bodyPr/>
        <a:lstStyle/>
        <a:p>
          <a:endParaRPr lang="en-US"/>
        </a:p>
      </dgm:t>
    </dgm:pt>
    <dgm:pt modelId="{5B063413-94EC-4C19-A9FC-695712EEED9C}" type="sibTrans" cxnId="{FCC90467-47C8-48CB-BA2C-192A7D6BF1AC}">
      <dgm:prSet/>
      <dgm:spPr/>
      <dgm:t>
        <a:bodyPr/>
        <a:lstStyle/>
        <a:p>
          <a:endParaRPr lang="en-US"/>
        </a:p>
      </dgm:t>
    </dgm:pt>
    <dgm:pt modelId="{00F151E6-0008-49BB-954D-87617E315674}">
      <dgm:prSet phldrT="[Text]" custT="1"/>
      <dgm:spPr/>
      <dgm:t>
        <a:bodyPr/>
        <a:lstStyle/>
        <a:p>
          <a:r>
            <a:rPr lang="en-US" sz="2400" b="1" dirty="0" smtClean="0">
              <a:latin typeface="Calibri Light" panose="020F0302020204030204" pitchFamily="34" charset="0"/>
            </a:rPr>
            <a:t>Model and Experimental Setup</a:t>
          </a:r>
          <a:endParaRPr lang="en-US" sz="2400" b="1" dirty="0">
            <a:latin typeface="Calibri Light" panose="020F0302020204030204" pitchFamily="34" charset="0"/>
          </a:endParaRPr>
        </a:p>
      </dgm:t>
    </dgm:pt>
    <dgm:pt modelId="{D681C596-518A-4418-8124-232E47E6A7DF}" type="parTrans" cxnId="{999FFF9D-559F-4254-B17E-3DAAAF891774}">
      <dgm:prSet/>
      <dgm:spPr/>
      <dgm:t>
        <a:bodyPr/>
        <a:lstStyle/>
        <a:p>
          <a:endParaRPr lang="en-US"/>
        </a:p>
      </dgm:t>
    </dgm:pt>
    <dgm:pt modelId="{09932E51-341C-48DC-A080-EBDF1CFB92E9}" type="sibTrans" cxnId="{999FFF9D-559F-4254-B17E-3DAAAF891774}">
      <dgm:prSet/>
      <dgm:spPr/>
      <dgm:t>
        <a:bodyPr/>
        <a:lstStyle/>
        <a:p>
          <a:endParaRPr lang="en-US"/>
        </a:p>
      </dgm:t>
    </dgm:pt>
    <dgm:pt modelId="{687D1155-2D1E-4C56-826F-575D0B9D0477}">
      <dgm:prSet phldrT="[Text]" custT="1"/>
      <dgm:spPr>
        <a:solidFill>
          <a:srgbClr val="0365C0"/>
        </a:solidFill>
      </dgm:spPr>
      <dgm:t>
        <a:bodyPr/>
        <a:lstStyle/>
        <a:p>
          <a:r>
            <a:rPr lang="en-US" sz="2800" b="1" dirty="0" smtClean="0">
              <a:latin typeface="Calibri Light" panose="020F0302020204030204" pitchFamily="34" charset="0"/>
            </a:rPr>
            <a:t>Experimental results</a:t>
          </a:r>
          <a:endParaRPr lang="en-US" sz="2800" b="1" dirty="0">
            <a:latin typeface="Calibri Light" panose="020F0302020204030204" pitchFamily="34" charset="0"/>
          </a:endParaRPr>
        </a:p>
      </dgm:t>
    </dgm:pt>
    <dgm:pt modelId="{F17A4045-D0DA-40B8-99BB-09C6EDC7D75D}" type="parTrans" cxnId="{1EA48464-91B4-49FC-99EB-42247C6AAF3A}">
      <dgm:prSet/>
      <dgm:spPr/>
      <dgm:t>
        <a:bodyPr/>
        <a:lstStyle/>
        <a:p>
          <a:endParaRPr lang="en-US"/>
        </a:p>
      </dgm:t>
    </dgm:pt>
    <dgm:pt modelId="{DE2B3A77-93CD-493C-B835-73061ACBFAA8}" type="sibTrans" cxnId="{1EA48464-91B4-49FC-99EB-42247C6AAF3A}">
      <dgm:prSet/>
      <dgm:spPr/>
      <dgm:t>
        <a:bodyPr/>
        <a:lstStyle/>
        <a:p>
          <a:endParaRPr lang="en-US"/>
        </a:p>
      </dgm:t>
    </dgm:pt>
    <dgm:pt modelId="{2497D7D3-9E13-4D97-B569-9DA0613D7869}">
      <dgm:prSet phldrT="[Text]" custT="1"/>
      <dgm:spPr>
        <a:solidFill>
          <a:srgbClr val="002060"/>
        </a:solidFill>
      </dgm:spPr>
      <dgm:t>
        <a:bodyPr/>
        <a:lstStyle/>
        <a:p>
          <a:r>
            <a:rPr lang="en-US" sz="2000" dirty="0" smtClean="0">
              <a:latin typeface="Calibri Light" panose="020F0302020204030204" pitchFamily="34" charset="0"/>
            </a:rPr>
            <a:t>Motivation</a:t>
          </a:r>
        </a:p>
      </dgm:t>
    </dgm:pt>
    <dgm:pt modelId="{DF61FDB2-D3B4-4DA5-8BBA-7B07A6FBC58B}" type="parTrans" cxnId="{7072E300-2E33-463A-B027-1EFB71FDEB3C}">
      <dgm:prSet/>
      <dgm:spPr/>
      <dgm:t>
        <a:bodyPr/>
        <a:lstStyle/>
        <a:p>
          <a:endParaRPr lang="en-US"/>
        </a:p>
      </dgm:t>
    </dgm:pt>
    <dgm:pt modelId="{459915E6-4E0B-4580-AF2F-55EDFB3753E2}" type="sibTrans" cxnId="{7072E300-2E33-463A-B027-1EFB71FDEB3C}">
      <dgm:prSet/>
      <dgm:spPr/>
      <dgm:t>
        <a:bodyPr/>
        <a:lstStyle/>
        <a:p>
          <a:endParaRPr lang="en-US"/>
        </a:p>
      </dgm:t>
    </dgm:pt>
    <dgm:pt modelId="{611F31EA-8D73-4D2B-B924-2A57D1D8DCF9}">
      <dgm:prSet phldrT="[Text]" custT="1"/>
      <dgm:spPr>
        <a:solidFill>
          <a:srgbClr val="002060"/>
        </a:solidFill>
      </dgm:spPr>
      <dgm:t>
        <a:bodyPr/>
        <a:lstStyle/>
        <a:p>
          <a:r>
            <a:rPr lang="en-US" sz="2000" dirty="0" err="1" smtClean="0">
              <a:latin typeface="Calibri Light" panose="020F0302020204030204" pitchFamily="34" charset="0"/>
            </a:rPr>
            <a:t>Adblockers</a:t>
          </a:r>
          <a:endParaRPr lang="en-US" sz="2000" dirty="0" smtClean="0">
            <a:latin typeface="Calibri Light" panose="020F0302020204030204" pitchFamily="34" charset="0"/>
          </a:endParaRPr>
        </a:p>
      </dgm:t>
    </dgm:pt>
    <dgm:pt modelId="{C8AF4F93-F4D9-43C3-A432-FF340D55B483}" type="parTrans" cxnId="{97646E8C-730A-4493-BAC7-96DB56D84DC5}">
      <dgm:prSet/>
      <dgm:spPr/>
      <dgm:t>
        <a:bodyPr/>
        <a:lstStyle/>
        <a:p>
          <a:endParaRPr lang="en-US"/>
        </a:p>
      </dgm:t>
    </dgm:pt>
    <dgm:pt modelId="{E6EB82BB-1A35-4AC5-BC45-6E029D3F4056}" type="sibTrans" cxnId="{97646E8C-730A-4493-BAC7-96DB56D84DC5}">
      <dgm:prSet/>
      <dgm:spPr/>
      <dgm:t>
        <a:bodyPr/>
        <a:lstStyle/>
        <a:p>
          <a:endParaRPr lang="en-US"/>
        </a:p>
      </dgm:t>
    </dgm:pt>
    <dgm:pt modelId="{B893880F-4253-4560-9754-A872ED77712B}">
      <dgm:prSet phldrT="[Text]" custT="1"/>
      <dgm:spPr/>
      <dgm:t>
        <a:bodyPr/>
        <a:lstStyle/>
        <a:p>
          <a:r>
            <a:rPr lang="en-US" sz="2000" dirty="0" smtClean="0">
              <a:latin typeface="Calibri Light" panose="020F0302020204030204" pitchFamily="34" charset="0"/>
            </a:rPr>
            <a:t>Model parameters</a:t>
          </a:r>
          <a:endParaRPr lang="en-US" sz="2000" dirty="0">
            <a:latin typeface="Calibri Light" panose="020F0302020204030204" pitchFamily="34" charset="0"/>
          </a:endParaRPr>
        </a:p>
      </dgm:t>
    </dgm:pt>
    <dgm:pt modelId="{4CF23571-0947-46B8-BD60-540F5B85D73F}" type="parTrans" cxnId="{7905473E-6820-4674-8418-781818B68277}">
      <dgm:prSet/>
      <dgm:spPr/>
      <dgm:t>
        <a:bodyPr/>
        <a:lstStyle/>
        <a:p>
          <a:endParaRPr lang="en-US"/>
        </a:p>
      </dgm:t>
    </dgm:pt>
    <dgm:pt modelId="{9C132D84-ACD5-42B3-9D58-64CCFBCE2C82}" type="sibTrans" cxnId="{7905473E-6820-4674-8418-781818B68277}">
      <dgm:prSet/>
      <dgm:spPr/>
      <dgm:t>
        <a:bodyPr/>
        <a:lstStyle/>
        <a:p>
          <a:endParaRPr lang="en-US"/>
        </a:p>
      </dgm:t>
    </dgm:pt>
    <dgm:pt modelId="{708391A5-B3CF-4857-8D2B-1236D6BA439D}">
      <dgm:prSet phldrT="[Text]" custT="1"/>
      <dgm:spPr/>
      <dgm:t>
        <a:bodyPr/>
        <a:lstStyle/>
        <a:p>
          <a:r>
            <a:rPr lang="en-US" sz="2000" dirty="0" smtClean="0">
              <a:latin typeface="Calibri Light" panose="020F0302020204030204" pitchFamily="34" charset="0"/>
            </a:rPr>
            <a:t>Request graph</a:t>
          </a:r>
          <a:endParaRPr lang="en-US" sz="2000" dirty="0">
            <a:latin typeface="Calibri Light" panose="020F0302020204030204" pitchFamily="34" charset="0"/>
          </a:endParaRPr>
        </a:p>
      </dgm:t>
    </dgm:pt>
    <dgm:pt modelId="{4F78BC1C-094C-40DF-8052-CDA3339372D4}" type="parTrans" cxnId="{9A552F4E-788C-4192-B122-C01BDF36A257}">
      <dgm:prSet/>
      <dgm:spPr/>
      <dgm:t>
        <a:bodyPr/>
        <a:lstStyle/>
        <a:p>
          <a:endParaRPr lang="en-US"/>
        </a:p>
      </dgm:t>
    </dgm:pt>
    <dgm:pt modelId="{A2927591-33A6-4A3B-BEE5-4B3A27424E01}" type="sibTrans" cxnId="{9A552F4E-788C-4192-B122-C01BDF36A257}">
      <dgm:prSet/>
      <dgm:spPr/>
      <dgm:t>
        <a:bodyPr/>
        <a:lstStyle/>
        <a:p>
          <a:endParaRPr lang="en-US"/>
        </a:p>
      </dgm:t>
    </dgm:pt>
    <dgm:pt modelId="{51D4FE41-7001-40F2-8617-A7A02B238825}">
      <dgm:prSet phldrT="[Text]" custT="1"/>
      <dgm:spPr>
        <a:solidFill>
          <a:srgbClr val="0365C0"/>
        </a:solidFill>
      </dgm:spPr>
      <dgm:t>
        <a:bodyPr/>
        <a:lstStyle/>
        <a:p>
          <a:r>
            <a:rPr lang="en-US" sz="2000" dirty="0" smtClean="0">
              <a:latin typeface="Calibri Light" panose="020F0302020204030204" pitchFamily="34" charset="0"/>
            </a:rPr>
            <a:t>Temporal evolution</a:t>
          </a:r>
          <a:endParaRPr lang="en-US" sz="2000" dirty="0">
            <a:latin typeface="Calibri Light" panose="020F0302020204030204" pitchFamily="34" charset="0"/>
          </a:endParaRPr>
        </a:p>
      </dgm:t>
    </dgm:pt>
    <dgm:pt modelId="{34C1AE01-A02A-4155-AFEA-CD68CBC10D61}" type="parTrans" cxnId="{9C1F8DEE-D39E-4351-80BD-51D550F18240}">
      <dgm:prSet/>
      <dgm:spPr/>
      <dgm:t>
        <a:bodyPr/>
        <a:lstStyle/>
        <a:p>
          <a:endParaRPr lang="en-US"/>
        </a:p>
      </dgm:t>
    </dgm:pt>
    <dgm:pt modelId="{CEE31091-C7E7-4E20-B41B-83C54ACA4695}" type="sibTrans" cxnId="{9C1F8DEE-D39E-4351-80BD-51D550F18240}">
      <dgm:prSet/>
      <dgm:spPr/>
      <dgm:t>
        <a:bodyPr/>
        <a:lstStyle/>
        <a:p>
          <a:endParaRPr lang="en-US"/>
        </a:p>
      </dgm:t>
    </dgm:pt>
    <dgm:pt modelId="{6EFAB413-F333-4EAE-8732-B0EE4E81DC9B}">
      <dgm:prSet phldrT="[Text]" custT="1"/>
      <dgm:spPr>
        <a:solidFill>
          <a:srgbClr val="0365C0"/>
        </a:solidFill>
      </dgm:spPr>
      <dgm:t>
        <a:bodyPr/>
        <a:lstStyle/>
        <a:p>
          <a:r>
            <a:rPr lang="en-US" sz="2000" dirty="0" smtClean="0">
              <a:latin typeface="Calibri Light" panose="020F0302020204030204" pitchFamily="34" charset="0"/>
            </a:rPr>
            <a:t>Highest-degree domains</a:t>
          </a:r>
          <a:endParaRPr lang="en-US" sz="2000" dirty="0">
            <a:latin typeface="Calibri Light" panose="020F0302020204030204" pitchFamily="34" charset="0"/>
          </a:endParaRPr>
        </a:p>
      </dgm:t>
    </dgm:pt>
    <dgm:pt modelId="{6A6E3E10-02A3-4F14-B2DD-8DD73DC46A88}" type="parTrans" cxnId="{86ED4CEA-FCC5-45EC-BF86-E0C7EF830B30}">
      <dgm:prSet/>
      <dgm:spPr/>
      <dgm:t>
        <a:bodyPr/>
        <a:lstStyle/>
        <a:p>
          <a:endParaRPr lang="en-US"/>
        </a:p>
      </dgm:t>
    </dgm:pt>
    <dgm:pt modelId="{868E0BBC-2D4F-450C-A765-791B191098D9}" type="sibTrans" cxnId="{86ED4CEA-FCC5-45EC-BF86-E0C7EF830B30}">
      <dgm:prSet/>
      <dgm:spPr/>
      <dgm:t>
        <a:bodyPr/>
        <a:lstStyle/>
        <a:p>
          <a:endParaRPr lang="en-US"/>
        </a:p>
      </dgm:t>
    </dgm:pt>
    <dgm:pt modelId="{6B5D7C79-2582-45D8-A067-9F0BF64C0B43}">
      <dgm:prSet phldrT="[Text]" custT="1"/>
      <dgm:spPr>
        <a:solidFill>
          <a:srgbClr val="002060"/>
        </a:solidFill>
      </dgm:spPr>
      <dgm:t>
        <a:bodyPr/>
        <a:lstStyle/>
        <a:p>
          <a:r>
            <a:rPr lang="en-US" sz="2000" dirty="0" smtClean="0">
              <a:latin typeface="Calibri Light" panose="020F0302020204030204" pitchFamily="34" charset="0"/>
            </a:rPr>
            <a:t>Objective</a:t>
          </a:r>
        </a:p>
      </dgm:t>
    </dgm:pt>
    <dgm:pt modelId="{FB68670C-1CD6-4BA1-BC02-6DE3F39E283A}" type="parTrans" cxnId="{2471FF56-D5CF-43D5-B1AE-09AFFD89DECA}">
      <dgm:prSet/>
      <dgm:spPr/>
      <dgm:t>
        <a:bodyPr/>
        <a:lstStyle/>
        <a:p>
          <a:endParaRPr lang="en-US"/>
        </a:p>
      </dgm:t>
    </dgm:pt>
    <dgm:pt modelId="{82FF4C8E-2C8A-4409-AF7E-23C98BE40120}" type="sibTrans" cxnId="{2471FF56-D5CF-43D5-B1AE-09AFFD89DECA}">
      <dgm:prSet/>
      <dgm:spPr/>
      <dgm:t>
        <a:bodyPr/>
        <a:lstStyle/>
        <a:p>
          <a:endParaRPr lang="en-US"/>
        </a:p>
      </dgm:t>
    </dgm:pt>
    <dgm:pt modelId="{71C3FB65-8B92-4C09-A4BB-DB95D80A05DE}">
      <dgm:prSet phldrT="[Text]" custT="1"/>
      <dgm:spPr/>
      <dgm:t>
        <a:bodyPr/>
        <a:lstStyle/>
        <a:p>
          <a:r>
            <a:rPr lang="en-US" sz="2000" dirty="0" smtClean="0">
              <a:latin typeface="Calibri Light" panose="020F0302020204030204" pitchFamily="34" charset="0"/>
            </a:rPr>
            <a:t>Crawler</a:t>
          </a:r>
          <a:endParaRPr lang="en-US" sz="2000" dirty="0">
            <a:latin typeface="Calibri Light" panose="020F0302020204030204" pitchFamily="34" charset="0"/>
          </a:endParaRPr>
        </a:p>
      </dgm:t>
    </dgm:pt>
    <dgm:pt modelId="{48E2E9CA-69E2-4789-8EA3-FF71536DEBC6}" type="parTrans" cxnId="{9BF7EAE0-CF9C-4AEF-B2E3-0452AC132E07}">
      <dgm:prSet/>
      <dgm:spPr/>
      <dgm:t>
        <a:bodyPr/>
        <a:lstStyle/>
        <a:p>
          <a:endParaRPr lang="en-US"/>
        </a:p>
      </dgm:t>
    </dgm:pt>
    <dgm:pt modelId="{88557E2A-E75B-499E-BBE3-A5442729746B}" type="sibTrans" cxnId="{9BF7EAE0-CF9C-4AEF-B2E3-0452AC132E07}">
      <dgm:prSet/>
      <dgm:spPr/>
      <dgm:t>
        <a:bodyPr/>
        <a:lstStyle/>
        <a:p>
          <a:endParaRPr lang="en-US"/>
        </a:p>
      </dgm:t>
    </dgm:pt>
    <dgm:pt modelId="{732154CE-FBFA-432B-BAAF-F0D9AA41D278}">
      <dgm:prSet phldrT="[Text]" custT="1"/>
      <dgm:spPr>
        <a:solidFill>
          <a:srgbClr val="0365C0"/>
        </a:solidFill>
      </dgm:spPr>
      <dgm:t>
        <a:bodyPr/>
        <a:lstStyle/>
        <a:p>
          <a:r>
            <a:rPr lang="en-US" sz="2000" dirty="0" smtClean="0">
              <a:latin typeface="Calibri Light" panose="020F0302020204030204" pitchFamily="34" charset="0"/>
            </a:rPr>
            <a:t>CDF of node degrees</a:t>
          </a:r>
          <a:endParaRPr lang="en-US" sz="2000" dirty="0">
            <a:latin typeface="Calibri Light" panose="020F0302020204030204" pitchFamily="34" charset="0"/>
          </a:endParaRPr>
        </a:p>
      </dgm:t>
    </dgm:pt>
    <dgm:pt modelId="{912D439F-3444-48E2-BF85-038E26DE986C}" type="parTrans" cxnId="{7BE733BE-56FE-43BB-90C0-314841623AB4}">
      <dgm:prSet/>
      <dgm:spPr/>
      <dgm:t>
        <a:bodyPr/>
        <a:lstStyle/>
        <a:p>
          <a:endParaRPr lang="en-US"/>
        </a:p>
      </dgm:t>
    </dgm:pt>
    <dgm:pt modelId="{990AE5E7-C0AA-4C32-B955-59534B19222C}" type="sibTrans" cxnId="{7BE733BE-56FE-43BB-90C0-314841623AB4}">
      <dgm:prSet/>
      <dgm:spPr/>
      <dgm:t>
        <a:bodyPr/>
        <a:lstStyle/>
        <a:p>
          <a:endParaRPr lang="en-US"/>
        </a:p>
      </dgm:t>
    </dgm:pt>
    <dgm:pt modelId="{0AB899B6-225F-4F32-B76A-6599611161EE}">
      <dgm:prSet phldrT="[Text]" custT="1"/>
      <dgm:spPr>
        <a:solidFill>
          <a:srgbClr val="0365C0"/>
        </a:solidFill>
      </dgm:spPr>
      <dgm:t>
        <a:bodyPr/>
        <a:lstStyle/>
        <a:p>
          <a:endParaRPr lang="en-US" sz="2000" dirty="0">
            <a:latin typeface="Calibri Light" panose="020F0302020204030204" pitchFamily="34" charset="0"/>
          </a:endParaRPr>
        </a:p>
      </dgm:t>
    </dgm:pt>
    <dgm:pt modelId="{6E21B541-E89F-4D9C-BBBB-7D4F2494D117}" type="parTrans" cxnId="{96102895-D9FC-4021-9E83-6A68E9CA9C3B}">
      <dgm:prSet/>
      <dgm:spPr/>
      <dgm:t>
        <a:bodyPr/>
        <a:lstStyle/>
        <a:p>
          <a:endParaRPr lang="en-US"/>
        </a:p>
      </dgm:t>
    </dgm:pt>
    <dgm:pt modelId="{88BD1DA3-E411-4F94-8FB1-CA662E762B7C}" type="sibTrans" cxnId="{96102895-D9FC-4021-9E83-6A68E9CA9C3B}">
      <dgm:prSet/>
      <dgm:spPr/>
      <dgm:t>
        <a:bodyPr/>
        <a:lstStyle/>
        <a:p>
          <a:endParaRPr lang="en-US"/>
        </a:p>
      </dgm:t>
    </dgm:pt>
    <dgm:pt modelId="{B6F8A31F-C0FD-418C-A4D7-4B7A91F7BB30}">
      <dgm:prSet phldrT="[Text]" custT="1"/>
      <dgm:spPr>
        <a:solidFill>
          <a:srgbClr val="0365C0"/>
        </a:solidFill>
      </dgm:spPr>
      <dgm:t>
        <a:bodyPr/>
        <a:lstStyle/>
        <a:p>
          <a:r>
            <a:rPr lang="en-US" sz="2000" dirty="0" smtClean="0">
              <a:latin typeface="Calibri Light" panose="020F0302020204030204" pitchFamily="34" charset="0"/>
            </a:rPr>
            <a:t>Separation of domains</a:t>
          </a:r>
          <a:endParaRPr lang="en-US" sz="2000" dirty="0">
            <a:latin typeface="Calibri Light" panose="020F0302020204030204" pitchFamily="34" charset="0"/>
          </a:endParaRPr>
        </a:p>
      </dgm:t>
    </dgm:pt>
    <dgm:pt modelId="{A5BD5E82-F74F-48B7-9E87-B894820FF838}" type="parTrans" cxnId="{9369B56B-BF14-4F61-BC09-03E81F1BFC3D}">
      <dgm:prSet/>
      <dgm:spPr/>
      <dgm:t>
        <a:bodyPr/>
        <a:lstStyle/>
        <a:p>
          <a:endParaRPr lang="en-US"/>
        </a:p>
      </dgm:t>
    </dgm:pt>
    <dgm:pt modelId="{7F926C5F-CCA5-4438-8DB2-0DBA0E6DA5F5}" type="sibTrans" cxnId="{9369B56B-BF14-4F61-BC09-03E81F1BFC3D}">
      <dgm:prSet/>
      <dgm:spPr/>
      <dgm:t>
        <a:bodyPr/>
        <a:lstStyle/>
        <a:p>
          <a:endParaRPr lang="en-US"/>
        </a:p>
      </dgm:t>
    </dgm:pt>
    <dgm:pt modelId="{73EE8942-01A8-4771-ABC5-1467DEDFBDA4}">
      <dgm:prSet phldrT="[Text]" custT="1"/>
      <dgm:spPr>
        <a:solidFill>
          <a:srgbClr val="0365C0"/>
        </a:solidFill>
      </dgm:spPr>
      <dgm:t>
        <a:bodyPr/>
        <a:lstStyle/>
        <a:p>
          <a:r>
            <a:rPr lang="en-US" sz="2000" dirty="0" smtClean="0">
              <a:latin typeface="Calibri Light" panose="020F0302020204030204" pitchFamily="34" charset="0"/>
            </a:rPr>
            <a:t>Geo-location of third parties</a:t>
          </a:r>
          <a:endParaRPr lang="en-US" sz="2000" dirty="0">
            <a:latin typeface="Calibri Light" panose="020F0302020204030204" pitchFamily="34" charset="0"/>
          </a:endParaRPr>
        </a:p>
      </dgm:t>
    </dgm:pt>
    <dgm:pt modelId="{93594D8D-52A2-4CAA-A1B2-61C236ABB47B}" type="parTrans" cxnId="{7BA25D10-2E17-4191-94B6-807252B23402}">
      <dgm:prSet/>
      <dgm:spPr/>
      <dgm:t>
        <a:bodyPr/>
        <a:lstStyle/>
        <a:p>
          <a:endParaRPr lang="en-US"/>
        </a:p>
      </dgm:t>
    </dgm:pt>
    <dgm:pt modelId="{9F691C9B-5581-4C19-B0A0-40ED62887390}" type="sibTrans" cxnId="{7BA25D10-2E17-4191-94B6-807252B23402}">
      <dgm:prSet/>
      <dgm:spPr/>
      <dgm:t>
        <a:bodyPr/>
        <a:lstStyle/>
        <a:p>
          <a:endParaRPr lang="en-US"/>
        </a:p>
      </dgm:t>
    </dgm:pt>
    <dgm:pt modelId="{3154D11B-60AE-4689-AFD6-76579B9BADF4}">
      <dgm:prSet phldrT="[Text]" custT="1"/>
      <dgm:spPr/>
      <dgm:t>
        <a:bodyPr/>
        <a:lstStyle/>
        <a:p>
          <a:r>
            <a:rPr lang="en-US" sz="2000" dirty="0" smtClean="0">
              <a:latin typeface="Calibri Light" panose="020F0302020204030204" pitchFamily="34" charset="0"/>
            </a:rPr>
            <a:t>Privacy metrics</a:t>
          </a:r>
          <a:endParaRPr lang="en-US" sz="2000" dirty="0">
            <a:latin typeface="Calibri Light" panose="020F0302020204030204" pitchFamily="34" charset="0"/>
          </a:endParaRPr>
        </a:p>
      </dgm:t>
    </dgm:pt>
    <dgm:pt modelId="{47F6D051-2390-463F-B5F6-E54F792484A5}" type="parTrans" cxnId="{52B824A4-CF89-4EA2-9E98-F4F729B9DC64}">
      <dgm:prSet/>
      <dgm:spPr/>
      <dgm:t>
        <a:bodyPr/>
        <a:lstStyle/>
        <a:p>
          <a:endParaRPr lang="en-US"/>
        </a:p>
      </dgm:t>
    </dgm:pt>
    <dgm:pt modelId="{DAF66452-7CD4-4A8E-BBF1-CB0BFB1748D0}" type="sibTrans" cxnId="{52B824A4-CF89-4EA2-9E98-F4F729B9DC64}">
      <dgm:prSet/>
      <dgm:spPr/>
      <dgm:t>
        <a:bodyPr/>
        <a:lstStyle/>
        <a:p>
          <a:endParaRPr lang="en-US"/>
        </a:p>
      </dgm:t>
    </dgm:pt>
    <dgm:pt modelId="{2B0B6E47-7A2D-452F-B9DF-8551DDD660F4}">
      <dgm:prSet phldrT="[Text]" custT="1"/>
      <dgm:spPr>
        <a:solidFill>
          <a:srgbClr val="0365C0"/>
        </a:solidFill>
      </dgm:spPr>
      <dgm:t>
        <a:bodyPr/>
        <a:lstStyle/>
        <a:p>
          <a:r>
            <a:rPr lang="en-US" sz="2000" dirty="0" smtClean="0">
              <a:latin typeface="Calibri Light" panose="020F0302020204030204" pitchFamily="34" charset="0"/>
            </a:rPr>
            <a:t>Conclusions and findings</a:t>
          </a:r>
          <a:endParaRPr lang="en-US" sz="2000" dirty="0">
            <a:latin typeface="Calibri Light" panose="020F0302020204030204" pitchFamily="34" charset="0"/>
          </a:endParaRPr>
        </a:p>
      </dgm:t>
    </dgm:pt>
    <dgm:pt modelId="{AD471200-3C57-4ED8-9287-03DF1A5F385F}" type="parTrans" cxnId="{030473FA-875B-4436-978C-DAFB0CD431CA}">
      <dgm:prSet/>
      <dgm:spPr/>
    </dgm:pt>
    <dgm:pt modelId="{A6957443-48EF-4C49-9F40-8F6F8861D589}" type="sibTrans" cxnId="{030473FA-875B-4436-978C-DAFB0CD431CA}">
      <dgm:prSet/>
      <dgm:spPr/>
    </dgm:pt>
    <dgm:pt modelId="{850D3A7C-224E-4ACD-A5BE-300457ECE5F6}" type="pres">
      <dgm:prSet presAssocID="{C6D24F20-D825-4396-9A24-D55F816498E6}" presName="Name0" presStyleCnt="0">
        <dgm:presLayoutVars>
          <dgm:dir/>
          <dgm:resizeHandles val="exact"/>
        </dgm:presLayoutVars>
      </dgm:prSet>
      <dgm:spPr/>
    </dgm:pt>
    <dgm:pt modelId="{B3D4922D-925B-4E05-B5FC-4E50A7A620FF}" type="pres">
      <dgm:prSet presAssocID="{A2470C49-6455-4711-8EF4-0D54E48CF781}" presName="node" presStyleLbl="node1" presStyleIdx="0" presStyleCnt="3" custScaleY="95754">
        <dgm:presLayoutVars>
          <dgm:bulletEnabled val="1"/>
        </dgm:presLayoutVars>
      </dgm:prSet>
      <dgm:spPr/>
      <dgm:t>
        <a:bodyPr/>
        <a:lstStyle/>
        <a:p>
          <a:endParaRPr lang="en-US"/>
        </a:p>
      </dgm:t>
    </dgm:pt>
    <dgm:pt modelId="{8179B96C-8100-4066-8332-8EE46C9B36AB}" type="pres">
      <dgm:prSet presAssocID="{5B063413-94EC-4C19-A9FC-695712EEED9C}" presName="sibTrans" presStyleLbl="sibTrans2D1" presStyleIdx="0" presStyleCnt="2"/>
      <dgm:spPr/>
      <dgm:t>
        <a:bodyPr/>
        <a:lstStyle/>
        <a:p>
          <a:endParaRPr lang="en-US"/>
        </a:p>
      </dgm:t>
    </dgm:pt>
    <dgm:pt modelId="{33C18A5F-7A8D-4B3B-8679-D7CB957B5F6C}" type="pres">
      <dgm:prSet presAssocID="{5B063413-94EC-4C19-A9FC-695712EEED9C}" presName="connectorText" presStyleLbl="sibTrans2D1" presStyleIdx="0" presStyleCnt="2"/>
      <dgm:spPr/>
      <dgm:t>
        <a:bodyPr/>
        <a:lstStyle/>
        <a:p>
          <a:endParaRPr lang="en-US"/>
        </a:p>
      </dgm:t>
    </dgm:pt>
    <dgm:pt modelId="{1A6E13D6-A976-46BB-B849-5476A21D7906}" type="pres">
      <dgm:prSet presAssocID="{00F151E6-0008-49BB-954D-87617E315674}" presName="node" presStyleLbl="node1" presStyleIdx="1" presStyleCnt="3" custScaleY="95754">
        <dgm:presLayoutVars>
          <dgm:bulletEnabled val="1"/>
        </dgm:presLayoutVars>
      </dgm:prSet>
      <dgm:spPr/>
      <dgm:t>
        <a:bodyPr/>
        <a:lstStyle/>
        <a:p>
          <a:endParaRPr lang="en-US"/>
        </a:p>
      </dgm:t>
    </dgm:pt>
    <dgm:pt modelId="{F485485D-C84C-49E1-B527-1A1CC8E101C9}" type="pres">
      <dgm:prSet presAssocID="{09932E51-341C-48DC-A080-EBDF1CFB92E9}" presName="sibTrans" presStyleLbl="sibTrans2D1" presStyleIdx="1" presStyleCnt="2"/>
      <dgm:spPr/>
      <dgm:t>
        <a:bodyPr/>
        <a:lstStyle/>
        <a:p>
          <a:endParaRPr lang="en-US"/>
        </a:p>
      </dgm:t>
    </dgm:pt>
    <dgm:pt modelId="{4B57F34E-1BEF-49BB-99CC-2E512658DA1D}" type="pres">
      <dgm:prSet presAssocID="{09932E51-341C-48DC-A080-EBDF1CFB92E9}" presName="connectorText" presStyleLbl="sibTrans2D1" presStyleIdx="1" presStyleCnt="2"/>
      <dgm:spPr/>
      <dgm:t>
        <a:bodyPr/>
        <a:lstStyle/>
        <a:p>
          <a:endParaRPr lang="en-US"/>
        </a:p>
      </dgm:t>
    </dgm:pt>
    <dgm:pt modelId="{4C85B23F-ED2A-4A31-B3F3-57BFD80C20A1}" type="pres">
      <dgm:prSet presAssocID="{687D1155-2D1E-4C56-826F-575D0B9D0477}" presName="node" presStyleLbl="node1" presStyleIdx="2" presStyleCnt="3" custScaleY="95754">
        <dgm:presLayoutVars>
          <dgm:bulletEnabled val="1"/>
        </dgm:presLayoutVars>
      </dgm:prSet>
      <dgm:spPr/>
      <dgm:t>
        <a:bodyPr/>
        <a:lstStyle/>
        <a:p>
          <a:endParaRPr lang="en-US"/>
        </a:p>
      </dgm:t>
    </dgm:pt>
  </dgm:ptLst>
  <dgm:cxnLst>
    <dgm:cxn modelId="{A4F1CC18-70A8-4FCB-8D42-B8CDC21EC325}" type="presOf" srcId="{2497D7D3-9E13-4D97-B569-9DA0613D7869}" destId="{B3D4922D-925B-4E05-B5FC-4E50A7A620FF}" srcOrd="0" destOrd="1" presId="urn:microsoft.com/office/officeart/2005/8/layout/process1"/>
    <dgm:cxn modelId="{9DFD4443-D2C5-4F2E-B8BC-834F10ADE821}" type="presOf" srcId="{09932E51-341C-48DC-A080-EBDF1CFB92E9}" destId="{F485485D-C84C-49E1-B527-1A1CC8E101C9}" srcOrd="0" destOrd="0" presId="urn:microsoft.com/office/officeart/2005/8/layout/process1"/>
    <dgm:cxn modelId="{4196F633-64DB-4D0B-99B0-35D4DD27DC43}" type="presOf" srcId="{3154D11B-60AE-4689-AFD6-76579B9BADF4}" destId="{1A6E13D6-A976-46BB-B849-5476A21D7906}" srcOrd="0" destOrd="2" presId="urn:microsoft.com/office/officeart/2005/8/layout/process1"/>
    <dgm:cxn modelId="{97646E8C-730A-4493-BAC7-96DB56D84DC5}" srcId="{A2470C49-6455-4711-8EF4-0D54E48CF781}" destId="{611F31EA-8D73-4D2B-B924-2A57D1D8DCF9}" srcOrd="1" destOrd="0" parTransId="{C8AF4F93-F4D9-43C3-A432-FF340D55B483}" sibTransId="{E6EB82BB-1A35-4AC5-BC45-6E029D3F4056}"/>
    <dgm:cxn modelId="{FCC90467-47C8-48CB-BA2C-192A7D6BF1AC}" srcId="{C6D24F20-D825-4396-9A24-D55F816498E6}" destId="{A2470C49-6455-4711-8EF4-0D54E48CF781}" srcOrd="0" destOrd="0" parTransId="{BA1B8726-0DA2-45F7-9B15-AFA0F6204E54}" sibTransId="{5B063413-94EC-4C19-A9FC-695712EEED9C}"/>
    <dgm:cxn modelId="{A04C2F83-613D-42F4-AC0C-3DC3F44A739C}" type="presOf" srcId="{51D4FE41-7001-40F2-8617-A7A02B238825}" destId="{4C85B23F-ED2A-4A31-B3F3-57BFD80C20A1}" srcOrd="0" destOrd="1" presId="urn:microsoft.com/office/officeart/2005/8/layout/process1"/>
    <dgm:cxn modelId="{CB152816-BAE8-473C-8047-1E36815F5A83}" type="presOf" srcId="{09932E51-341C-48DC-A080-EBDF1CFB92E9}" destId="{4B57F34E-1BEF-49BB-99CC-2E512658DA1D}" srcOrd="1" destOrd="0" presId="urn:microsoft.com/office/officeart/2005/8/layout/process1"/>
    <dgm:cxn modelId="{CB4D1187-C25B-46C7-A1A0-7B2B70948475}" type="presOf" srcId="{C6D24F20-D825-4396-9A24-D55F816498E6}" destId="{850D3A7C-224E-4ACD-A5BE-300457ECE5F6}" srcOrd="0" destOrd="0" presId="urn:microsoft.com/office/officeart/2005/8/layout/process1"/>
    <dgm:cxn modelId="{999FFF9D-559F-4254-B17E-3DAAAF891774}" srcId="{C6D24F20-D825-4396-9A24-D55F816498E6}" destId="{00F151E6-0008-49BB-954D-87617E315674}" srcOrd="1" destOrd="0" parTransId="{D681C596-518A-4418-8124-232E47E6A7DF}" sibTransId="{09932E51-341C-48DC-A080-EBDF1CFB92E9}"/>
    <dgm:cxn modelId="{E4B8A51F-19F0-459A-AA8B-17434DDE7404}" type="presOf" srcId="{611F31EA-8D73-4D2B-B924-2A57D1D8DCF9}" destId="{B3D4922D-925B-4E05-B5FC-4E50A7A620FF}" srcOrd="0" destOrd="2" presId="urn:microsoft.com/office/officeart/2005/8/layout/process1"/>
    <dgm:cxn modelId="{FD3F1826-6348-4903-8C1D-A4DD0D30B2CD}" type="presOf" srcId="{687D1155-2D1E-4C56-826F-575D0B9D0477}" destId="{4C85B23F-ED2A-4A31-B3F3-57BFD80C20A1}" srcOrd="0" destOrd="0" presId="urn:microsoft.com/office/officeart/2005/8/layout/process1"/>
    <dgm:cxn modelId="{EF311E44-A12B-48DD-965C-2F7ED4A02E67}" type="presOf" srcId="{2B0B6E47-7A2D-452F-B9DF-8551DDD660F4}" destId="{4C85B23F-ED2A-4A31-B3F3-57BFD80C20A1}" srcOrd="0" destOrd="6" presId="urn:microsoft.com/office/officeart/2005/8/layout/process1"/>
    <dgm:cxn modelId="{F467E431-7AB9-4C26-B243-045CEAEFEEBE}" type="presOf" srcId="{00F151E6-0008-49BB-954D-87617E315674}" destId="{1A6E13D6-A976-46BB-B849-5476A21D7906}" srcOrd="0" destOrd="0" presId="urn:microsoft.com/office/officeart/2005/8/layout/process1"/>
    <dgm:cxn modelId="{9C1F8DEE-D39E-4351-80BD-51D550F18240}" srcId="{687D1155-2D1E-4C56-826F-575D0B9D0477}" destId="{51D4FE41-7001-40F2-8617-A7A02B238825}" srcOrd="0" destOrd="0" parTransId="{34C1AE01-A02A-4155-AFEA-CD68CBC10D61}" sibTransId="{CEE31091-C7E7-4E20-B41B-83C54ACA4695}"/>
    <dgm:cxn modelId="{EDD0D932-E0E8-42F9-95AA-3AE1A0965F59}" type="presOf" srcId="{0AB899B6-225F-4F32-B76A-6599611161EE}" destId="{4C85B23F-ED2A-4A31-B3F3-57BFD80C20A1}" srcOrd="0" destOrd="7" presId="urn:microsoft.com/office/officeart/2005/8/layout/process1"/>
    <dgm:cxn modelId="{96102895-D9FC-4021-9E83-6A68E9CA9C3B}" srcId="{687D1155-2D1E-4C56-826F-575D0B9D0477}" destId="{0AB899B6-225F-4F32-B76A-6599611161EE}" srcOrd="6" destOrd="0" parTransId="{6E21B541-E89F-4D9C-BBBB-7D4F2494D117}" sibTransId="{88BD1DA3-E411-4F94-8FB1-CA662E762B7C}"/>
    <dgm:cxn modelId="{570F3652-DDD0-4FF4-A05D-0EC63CD7257F}" type="presOf" srcId="{5B063413-94EC-4C19-A9FC-695712EEED9C}" destId="{33C18A5F-7A8D-4B3B-8679-D7CB957B5F6C}" srcOrd="1" destOrd="0" presId="urn:microsoft.com/office/officeart/2005/8/layout/process1"/>
    <dgm:cxn modelId="{46B8E4B8-10E8-4391-A461-F67ED4F6AEAD}" type="presOf" srcId="{6B5D7C79-2582-45D8-A067-9F0BF64C0B43}" destId="{B3D4922D-925B-4E05-B5FC-4E50A7A620FF}" srcOrd="0" destOrd="3" presId="urn:microsoft.com/office/officeart/2005/8/layout/process1"/>
    <dgm:cxn modelId="{9369B56B-BF14-4F61-BC09-03E81F1BFC3D}" srcId="{687D1155-2D1E-4C56-826F-575D0B9D0477}" destId="{B6F8A31F-C0FD-418C-A4D7-4B7A91F7BB30}" srcOrd="3" destOrd="0" parTransId="{A5BD5E82-F74F-48B7-9E87-B894820FF838}" sibTransId="{7F926C5F-CCA5-4438-8DB2-0DBA0E6DA5F5}"/>
    <dgm:cxn modelId="{DA5F2EC0-88B3-4B3E-83A4-C7EFB540A942}" type="presOf" srcId="{A2470C49-6455-4711-8EF4-0D54E48CF781}" destId="{B3D4922D-925B-4E05-B5FC-4E50A7A620FF}" srcOrd="0" destOrd="0" presId="urn:microsoft.com/office/officeart/2005/8/layout/process1"/>
    <dgm:cxn modelId="{F1689670-F3B1-4BFF-9CEE-FA86D615B623}" type="presOf" srcId="{6EFAB413-F333-4EAE-8732-B0EE4E81DC9B}" destId="{4C85B23F-ED2A-4A31-B3F3-57BFD80C20A1}" srcOrd="0" destOrd="2" presId="urn:microsoft.com/office/officeart/2005/8/layout/process1"/>
    <dgm:cxn modelId="{7072E300-2E33-463A-B027-1EFB71FDEB3C}" srcId="{A2470C49-6455-4711-8EF4-0D54E48CF781}" destId="{2497D7D3-9E13-4D97-B569-9DA0613D7869}" srcOrd="0" destOrd="0" parTransId="{DF61FDB2-D3B4-4DA5-8BBA-7B07A6FBC58B}" sibTransId="{459915E6-4E0B-4580-AF2F-55EDFB3753E2}"/>
    <dgm:cxn modelId="{1EA48464-91B4-49FC-99EB-42247C6AAF3A}" srcId="{C6D24F20-D825-4396-9A24-D55F816498E6}" destId="{687D1155-2D1E-4C56-826F-575D0B9D0477}" srcOrd="2" destOrd="0" parTransId="{F17A4045-D0DA-40B8-99BB-09C6EDC7D75D}" sibTransId="{DE2B3A77-93CD-493C-B835-73061ACBFAA8}"/>
    <dgm:cxn modelId="{030473FA-875B-4436-978C-DAFB0CD431CA}" srcId="{687D1155-2D1E-4C56-826F-575D0B9D0477}" destId="{2B0B6E47-7A2D-452F-B9DF-8551DDD660F4}" srcOrd="5" destOrd="0" parTransId="{AD471200-3C57-4ED8-9287-03DF1A5F385F}" sibTransId="{A6957443-48EF-4C49-9F40-8F6F8861D589}"/>
    <dgm:cxn modelId="{86ED4CEA-FCC5-45EC-BF86-E0C7EF830B30}" srcId="{687D1155-2D1E-4C56-826F-575D0B9D0477}" destId="{6EFAB413-F333-4EAE-8732-B0EE4E81DC9B}" srcOrd="1" destOrd="0" parTransId="{6A6E3E10-02A3-4F14-B2DD-8DD73DC46A88}" sibTransId="{868E0BBC-2D4F-450C-A765-791B191098D9}"/>
    <dgm:cxn modelId="{7BE733BE-56FE-43BB-90C0-314841623AB4}" srcId="{687D1155-2D1E-4C56-826F-575D0B9D0477}" destId="{732154CE-FBFA-432B-BAAF-F0D9AA41D278}" srcOrd="2" destOrd="0" parTransId="{912D439F-3444-48E2-BF85-038E26DE986C}" sibTransId="{990AE5E7-C0AA-4C32-B955-59534B19222C}"/>
    <dgm:cxn modelId="{2471FF56-D5CF-43D5-B1AE-09AFFD89DECA}" srcId="{A2470C49-6455-4711-8EF4-0D54E48CF781}" destId="{6B5D7C79-2582-45D8-A067-9F0BF64C0B43}" srcOrd="2" destOrd="0" parTransId="{FB68670C-1CD6-4BA1-BC02-6DE3F39E283A}" sibTransId="{82FF4C8E-2C8A-4409-AF7E-23C98BE40120}"/>
    <dgm:cxn modelId="{00559357-DADC-454D-A3D8-D0CBC7B8A587}" type="presOf" srcId="{5B063413-94EC-4C19-A9FC-695712EEED9C}" destId="{8179B96C-8100-4066-8332-8EE46C9B36AB}" srcOrd="0" destOrd="0" presId="urn:microsoft.com/office/officeart/2005/8/layout/process1"/>
    <dgm:cxn modelId="{E4BE05FB-2565-4972-87DC-7601F9D2EEFB}" type="presOf" srcId="{B893880F-4253-4560-9754-A872ED77712B}" destId="{1A6E13D6-A976-46BB-B849-5476A21D7906}" srcOrd="0" destOrd="4" presId="urn:microsoft.com/office/officeart/2005/8/layout/process1"/>
    <dgm:cxn modelId="{4A083B17-2405-470C-9A0B-77A2BB2D72CC}" type="presOf" srcId="{708391A5-B3CF-4857-8D2B-1236D6BA439D}" destId="{1A6E13D6-A976-46BB-B849-5476A21D7906}" srcOrd="0" destOrd="1" presId="urn:microsoft.com/office/officeart/2005/8/layout/process1"/>
    <dgm:cxn modelId="{2A57B368-9DC6-415A-AAB0-E7480FD41621}" type="presOf" srcId="{B6F8A31F-C0FD-418C-A4D7-4B7A91F7BB30}" destId="{4C85B23F-ED2A-4A31-B3F3-57BFD80C20A1}" srcOrd="0" destOrd="4" presId="urn:microsoft.com/office/officeart/2005/8/layout/process1"/>
    <dgm:cxn modelId="{52B824A4-CF89-4EA2-9E98-F4F729B9DC64}" srcId="{00F151E6-0008-49BB-954D-87617E315674}" destId="{3154D11B-60AE-4689-AFD6-76579B9BADF4}" srcOrd="1" destOrd="0" parTransId="{47F6D051-2390-463F-B5F6-E54F792484A5}" sibTransId="{DAF66452-7CD4-4A8E-BBF1-CB0BFB1748D0}"/>
    <dgm:cxn modelId="{7BA25D10-2E17-4191-94B6-807252B23402}" srcId="{687D1155-2D1E-4C56-826F-575D0B9D0477}" destId="{73EE8942-01A8-4771-ABC5-1467DEDFBDA4}" srcOrd="4" destOrd="0" parTransId="{93594D8D-52A2-4CAA-A1B2-61C236ABB47B}" sibTransId="{9F691C9B-5581-4C19-B0A0-40ED62887390}"/>
    <dgm:cxn modelId="{2A15AD89-04CB-4BD8-9C78-2D2741821692}" type="presOf" srcId="{73EE8942-01A8-4771-ABC5-1467DEDFBDA4}" destId="{4C85B23F-ED2A-4A31-B3F3-57BFD80C20A1}" srcOrd="0" destOrd="5" presId="urn:microsoft.com/office/officeart/2005/8/layout/process1"/>
    <dgm:cxn modelId="{65F83E62-C505-423A-AD36-944E4208AD90}" type="presOf" srcId="{71C3FB65-8B92-4C09-A4BB-DB95D80A05DE}" destId="{1A6E13D6-A976-46BB-B849-5476A21D7906}" srcOrd="0" destOrd="3" presId="urn:microsoft.com/office/officeart/2005/8/layout/process1"/>
    <dgm:cxn modelId="{7905473E-6820-4674-8418-781818B68277}" srcId="{00F151E6-0008-49BB-954D-87617E315674}" destId="{B893880F-4253-4560-9754-A872ED77712B}" srcOrd="3" destOrd="0" parTransId="{4CF23571-0947-46B8-BD60-540F5B85D73F}" sibTransId="{9C132D84-ACD5-42B3-9D58-64CCFBCE2C82}"/>
    <dgm:cxn modelId="{9BF7EAE0-CF9C-4AEF-B2E3-0452AC132E07}" srcId="{00F151E6-0008-49BB-954D-87617E315674}" destId="{71C3FB65-8B92-4C09-A4BB-DB95D80A05DE}" srcOrd="2" destOrd="0" parTransId="{48E2E9CA-69E2-4789-8EA3-FF71536DEBC6}" sibTransId="{88557E2A-E75B-499E-BBE3-A5442729746B}"/>
    <dgm:cxn modelId="{9A552F4E-788C-4192-B122-C01BDF36A257}" srcId="{00F151E6-0008-49BB-954D-87617E315674}" destId="{708391A5-B3CF-4857-8D2B-1236D6BA439D}" srcOrd="0" destOrd="0" parTransId="{4F78BC1C-094C-40DF-8052-CDA3339372D4}" sibTransId="{A2927591-33A6-4A3B-BEE5-4B3A27424E01}"/>
    <dgm:cxn modelId="{EA64FBFD-5E9A-4945-9AB4-90408B397CA1}" type="presOf" srcId="{732154CE-FBFA-432B-BAAF-F0D9AA41D278}" destId="{4C85B23F-ED2A-4A31-B3F3-57BFD80C20A1}" srcOrd="0" destOrd="3" presId="urn:microsoft.com/office/officeart/2005/8/layout/process1"/>
    <dgm:cxn modelId="{16029E89-1851-4679-8540-C37AA37FB0D0}" type="presParOf" srcId="{850D3A7C-224E-4ACD-A5BE-300457ECE5F6}" destId="{B3D4922D-925B-4E05-B5FC-4E50A7A620FF}" srcOrd="0" destOrd="0" presId="urn:microsoft.com/office/officeart/2005/8/layout/process1"/>
    <dgm:cxn modelId="{D42DE3B6-D1F5-4AC1-BEDE-A32AA5357AD4}" type="presParOf" srcId="{850D3A7C-224E-4ACD-A5BE-300457ECE5F6}" destId="{8179B96C-8100-4066-8332-8EE46C9B36AB}" srcOrd="1" destOrd="0" presId="urn:microsoft.com/office/officeart/2005/8/layout/process1"/>
    <dgm:cxn modelId="{B7894A3F-4AD5-4F97-8BCF-7C47C1E7CFAA}" type="presParOf" srcId="{8179B96C-8100-4066-8332-8EE46C9B36AB}" destId="{33C18A5F-7A8D-4B3B-8679-D7CB957B5F6C}" srcOrd="0" destOrd="0" presId="urn:microsoft.com/office/officeart/2005/8/layout/process1"/>
    <dgm:cxn modelId="{E6A40789-A455-4A7D-9711-5FBA6AC9FD03}" type="presParOf" srcId="{850D3A7C-224E-4ACD-A5BE-300457ECE5F6}" destId="{1A6E13D6-A976-46BB-B849-5476A21D7906}" srcOrd="2" destOrd="0" presId="urn:microsoft.com/office/officeart/2005/8/layout/process1"/>
    <dgm:cxn modelId="{65AAE129-26C8-456D-A45F-4D26030C3581}" type="presParOf" srcId="{850D3A7C-224E-4ACD-A5BE-300457ECE5F6}" destId="{F485485D-C84C-49E1-B527-1A1CC8E101C9}" srcOrd="3" destOrd="0" presId="urn:microsoft.com/office/officeart/2005/8/layout/process1"/>
    <dgm:cxn modelId="{922E3880-4C47-4FEB-BEE4-F95FC0FDF5C0}" type="presParOf" srcId="{F485485D-C84C-49E1-B527-1A1CC8E101C9}" destId="{4B57F34E-1BEF-49BB-99CC-2E512658DA1D}" srcOrd="0" destOrd="0" presId="urn:microsoft.com/office/officeart/2005/8/layout/process1"/>
    <dgm:cxn modelId="{DDF76736-9829-4198-9119-857D16678C39}" type="presParOf" srcId="{850D3A7C-224E-4ACD-A5BE-300457ECE5F6}" destId="{4C85B23F-ED2A-4A31-B3F3-57BFD80C20A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D24F20-D825-4396-9A24-D55F816498E6}" type="doc">
      <dgm:prSet loTypeId="urn:microsoft.com/office/officeart/2005/8/layout/process1" loCatId="process" qsTypeId="urn:microsoft.com/office/officeart/2005/8/quickstyle/simple1" qsCatId="simple" csTypeId="urn:microsoft.com/office/officeart/2005/8/colors/accent1_2" csCatId="accent1" phldr="1"/>
      <dgm:spPr/>
    </dgm:pt>
    <dgm:pt modelId="{A2470C49-6455-4711-8EF4-0D54E48CF781}">
      <dgm:prSet phldrT="[Text]" custT="1"/>
      <dgm:spPr/>
      <dgm:t>
        <a:bodyPr/>
        <a:lstStyle/>
        <a:p>
          <a:r>
            <a:rPr lang="en-US" sz="2800" b="1" dirty="0" smtClean="0">
              <a:latin typeface="Calibri Light" panose="020F0302020204030204" pitchFamily="34" charset="0"/>
            </a:rPr>
            <a:t>Introduction</a:t>
          </a:r>
        </a:p>
      </dgm:t>
    </dgm:pt>
    <dgm:pt modelId="{BA1B8726-0DA2-45F7-9B15-AFA0F6204E54}" type="parTrans" cxnId="{FCC90467-47C8-48CB-BA2C-192A7D6BF1AC}">
      <dgm:prSet/>
      <dgm:spPr/>
      <dgm:t>
        <a:bodyPr/>
        <a:lstStyle/>
        <a:p>
          <a:endParaRPr lang="en-US"/>
        </a:p>
      </dgm:t>
    </dgm:pt>
    <dgm:pt modelId="{5B063413-94EC-4C19-A9FC-695712EEED9C}" type="sibTrans" cxnId="{FCC90467-47C8-48CB-BA2C-192A7D6BF1AC}">
      <dgm:prSet/>
      <dgm:spPr/>
      <dgm:t>
        <a:bodyPr/>
        <a:lstStyle/>
        <a:p>
          <a:endParaRPr lang="en-US"/>
        </a:p>
      </dgm:t>
    </dgm:pt>
    <dgm:pt modelId="{00F151E6-0008-49BB-954D-87617E315674}">
      <dgm:prSet phldrT="[Text]" custT="1"/>
      <dgm:spPr>
        <a:solidFill>
          <a:srgbClr val="002060"/>
        </a:solidFill>
      </dgm:spPr>
      <dgm:t>
        <a:bodyPr/>
        <a:lstStyle/>
        <a:p>
          <a:r>
            <a:rPr lang="en-US" sz="2400" b="1" dirty="0" smtClean="0">
              <a:latin typeface="Calibri Light" panose="020F0302020204030204" pitchFamily="34" charset="0"/>
            </a:rPr>
            <a:t>Model and Experimental Setup</a:t>
          </a:r>
          <a:endParaRPr lang="en-US" sz="2400" b="1" dirty="0">
            <a:latin typeface="Calibri Light" panose="020F0302020204030204" pitchFamily="34" charset="0"/>
          </a:endParaRPr>
        </a:p>
      </dgm:t>
    </dgm:pt>
    <dgm:pt modelId="{D681C596-518A-4418-8124-232E47E6A7DF}" type="parTrans" cxnId="{999FFF9D-559F-4254-B17E-3DAAAF891774}">
      <dgm:prSet/>
      <dgm:spPr/>
      <dgm:t>
        <a:bodyPr/>
        <a:lstStyle/>
        <a:p>
          <a:endParaRPr lang="en-US"/>
        </a:p>
      </dgm:t>
    </dgm:pt>
    <dgm:pt modelId="{09932E51-341C-48DC-A080-EBDF1CFB92E9}" type="sibTrans" cxnId="{999FFF9D-559F-4254-B17E-3DAAAF891774}">
      <dgm:prSet/>
      <dgm:spPr/>
      <dgm:t>
        <a:bodyPr/>
        <a:lstStyle/>
        <a:p>
          <a:endParaRPr lang="en-US"/>
        </a:p>
      </dgm:t>
    </dgm:pt>
    <dgm:pt modelId="{687D1155-2D1E-4C56-826F-575D0B9D0477}">
      <dgm:prSet phldrT="[Text]" custT="1"/>
      <dgm:spPr>
        <a:solidFill>
          <a:srgbClr val="0365C0"/>
        </a:solidFill>
      </dgm:spPr>
      <dgm:t>
        <a:bodyPr/>
        <a:lstStyle/>
        <a:p>
          <a:r>
            <a:rPr lang="en-US" sz="2800" b="1" dirty="0" smtClean="0">
              <a:latin typeface="Calibri Light" panose="020F0302020204030204" pitchFamily="34" charset="0"/>
            </a:rPr>
            <a:t>Experimental results</a:t>
          </a:r>
          <a:endParaRPr lang="en-US" sz="2800" b="1" dirty="0">
            <a:latin typeface="Calibri Light" panose="020F0302020204030204" pitchFamily="34" charset="0"/>
          </a:endParaRPr>
        </a:p>
      </dgm:t>
    </dgm:pt>
    <dgm:pt modelId="{F17A4045-D0DA-40B8-99BB-09C6EDC7D75D}" type="parTrans" cxnId="{1EA48464-91B4-49FC-99EB-42247C6AAF3A}">
      <dgm:prSet/>
      <dgm:spPr/>
      <dgm:t>
        <a:bodyPr/>
        <a:lstStyle/>
        <a:p>
          <a:endParaRPr lang="en-US"/>
        </a:p>
      </dgm:t>
    </dgm:pt>
    <dgm:pt modelId="{DE2B3A77-93CD-493C-B835-73061ACBFAA8}" type="sibTrans" cxnId="{1EA48464-91B4-49FC-99EB-42247C6AAF3A}">
      <dgm:prSet/>
      <dgm:spPr/>
      <dgm:t>
        <a:bodyPr/>
        <a:lstStyle/>
        <a:p>
          <a:endParaRPr lang="en-US"/>
        </a:p>
      </dgm:t>
    </dgm:pt>
    <dgm:pt modelId="{2497D7D3-9E13-4D97-B569-9DA0613D7869}">
      <dgm:prSet phldrT="[Text]" custT="1"/>
      <dgm:spPr/>
      <dgm:t>
        <a:bodyPr/>
        <a:lstStyle/>
        <a:p>
          <a:r>
            <a:rPr lang="en-US" sz="2000" dirty="0" smtClean="0">
              <a:latin typeface="Calibri Light" panose="020F0302020204030204" pitchFamily="34" charset="0"/>
            </a:rPr>
            <a:t>Motivation</a:t>
          </a:r>
        </a:p>
      </dgm:t>
    </dgm:pt>
    <dgm:pt modelId="{DF61FDB2-D3B4-4DA5-8BBA-7B07A6FBC58B}" type="parTrans" cxnId="{7072E300-2E33-463A-B027-1EFB71FDEB3C}">
      <dgm:prSet/>
      <dgm:spPr/>
      <dgm:t>
        <a:bodyPr/>
        <a:lstStyle/>
        <a:p>
          <a:endParaRPr lang="en-US"/>
        </a:p>
      </dgm:t>
    </dgm:pt>
    <dgm:pt modelId="{459915E6-4E0B-4580-AF2F-55EDFB3753E2}" type="sibTrans" cxnId="{7072E300-2E33-463A-B027-1EFB71FDEB3C}">
      <dgm:prSet/>
      <dgm:spPr/>
      <dgm:t>
        <a:bodyPr/>
        <a:lstStyle/>
        <a:p>
          <a:endParaRPr lang="en-US"/>
        </a:p>
      </dgm:t>
    </dgm:pt>
    <dgm:pt modelId="{611F31EA-8D73-4D2B-B924-2A57D1D8DCF9}">
      <dgm:prSet phldrT="[Text]" custT="1"/>
      <dgm:spPr/>
      <dgm:t>
        <a:bodyPr/>
        <a:lstStyle/>
        <a:p>
          <a:r>
            <a:rPr lang="en-US" sz="2000" dirty="0" err="1" smtClean="0">
              <a:latin typeface="Calibri Light" panose="020F0302020204030204" pitchFamily="34" charset="0"/>
            </a:rPr>
            <a:t>Adblockers</a:t>
          </a:r>
          <a:endParaRPr lang="en-US" sz="2000" dirty="0" smtClean="0">
            <a:latin typeface="Calibri Light" panose="020F0302020204030204" pitchFamily="34" charset="0"/>
          </a:endParaRPr>
        </a:p>
      </dgm:t>
    </dgm:pt>
    <dgm:pt modelId="{C8AF4F93-F4D9-43C3-A432-FF340D55B483}" type="parTrans" cxnId="{97646E8C-730A-4493-BAC7-96DB56D84DC5}">
      <dgm:prSet/>
      <dgm:spPr/>
      <dgm:t>
        <a:bodyPr/>
        <a:lstStyle/>
        <a:p>
          <a:endParaRPr lang="en-US"/>
        </a:p>
      </dgm:t>
    </dgm:pt>
    <dgm:pt modelId="{E6EB82BB-1A35-4AC5-BC45-6E029D3F4056}" type="sibTrans" cxnId="{97646E8C-730A-4493-BAC7-96DB56D84DC5}">
      <dgm:prSet/>
      <dgm:spPr/>
      <dgm:t>
        <a:bodyPr/>
        <a:lstStyle/>
        <a:p>
          <a:endParaRPr lang="en-US"/>
        </a:p>
      </dgm:t>
    </dgm:pt>
    <dgm:pt modelId="{B893880F-4253-4560-9754-A872ED77712B}">
      <dgm:prSet phldrT="[Text]" custT="1"/>
      <dgm:spPr>
        <a:solidFill>
          <a:srgbClr val="002060"/>
        </a:solidFill>
      </dgm:spPr>
      <dgm:t>
        <a:bodyPr/>
        <a:lstStyle/>
        <a:p>
          <a:r>
            <a:rPr lang="en-US" sz="2000" dirty="0" smtClean="0">
              <a:latin typeface="Calibri Light" panose="020F0302020204030204" pitchFamily="34" charset="0"/>
            </a:rPr>
            <a:t>Model parameters</a:t>
          </a:r>
          <a:endParaRPr lang="en-US" sz="2000" dirty="0">
            <a:latin typeface="Calibri Light" panose="020F0302020204030204" pitchFamily="34" charset="0"/>
          </a:endParaRPr>
        </a:p>
      </dgm:t>
    </dgm:pt>
    <dgm:pt modelId="{4CF23571-0947-46B8-BD60-540F5B85D73F}" type="parTrans" cxnId="{7905473E-6820-4674-8418-781818B68277}">
      <dgm:prSet/>
      <dgm:spPr/>
      <dgm:t>
        <a:bodyPr/>
        <a:lstStyle/>
        <a:p>
          <a:endParaRPr lang="en-US"/>
        </a:p>
      </dgm:t>
    </dgm:pt>
    <dgm:pt modelId="{9C132D84-ACD5-42B3-9D58-64CCFBCE2C82}" type="sibTrans" cxnId="{7905473E-6820-4674-8418-781818B68277}">
      <dgm:prSet/>
      <dgm:spPr/>
      <dgm:t>
        <a:bodyPr/>
        <a:lstStyle/>
        <a:p>
          <a:endParaRPr lang="en-US"/>
        </a:p>
      </dgm:t>
    </dgm:pt>
    <dgm:pt modelId="{708391A5-B3CF-4857-8D2B-1236D6BA439D}">
      <dgm:prSet phldrT="[Text]" custT="1"/>
      <dgm:spPr>
        <a:solidFill>
          <a:srgbClr val="002060"/>
        </a:solidFill>
      </dgm:spPr>
      <dgm:t>
        <a:bodyPr/>
        <a:lstStyle/>
        <a:p>
          <a:r>
            <a:rPr lang="en-US" sz="2000" dirty="0" smtClean="0">
              <a:latin typeface="Calibri Light" panose="020F0302020204030204" pitchFamily="34" charset="0"/>
            </a:rPr>
            <a:t>Request graph</a:t>
          </a:r>
          <a:endParaRPr lang="en-US" sz="2000" dirty="0">
            <a:latin typeface="Calibri Light" panose="020F0302020204030204" pitchFamily="34" charset="0"/>
          </a:endParaRPr>
        </a:p>
      </dgm:t>
    </dgm:pt>
    <dgm:pt modelId="{4F78BC1C-094C-40DF-8052-CDA3339372D4}" type="parTrans" cxnId="{9A552F4E-788C-4192-B122-C01BDF36A257}">
      <dgm:prSet/>
      <dgm:spPr/>
      <dgm:t>
        <a:bodyPr/>
        <a:lstStyle/>
        <a:p>
          <a:endParaRPr lang="en-US"/>
        </a:p>
      </dgm:t>
    </dgm:pt>
    <dgm:pt modelId="{A2927591-33A6-4A3B-BEE5-4B3A27424E01}" type="sibTrans" cxnId="{9A552F4E-788C-4192-B122-C01BDF36A257}">
      <dgm:prSet/>
      <dgm:spPr/>
      <dgm:t>
        <a:bodyPr/>
        <a:lstStyle/>
        <a:p>
          <a:endParaRPr lang="en-US"/>
        </a:p>
      </dgm:t>
    </dgm:pt>
    <dgm:pt modelId="{51D4FE41-7001-40F2-8617-A7A02B238825}">
      <dgm:prSet phldrT="[Text]" custT="1"/>
      <dgm:spPr>
        <a:solidFill>
          <a:srgbClr val="0365C0"/>
        </a:solidFill>
      </dgm:spPr>
      <dgm:t>
        <a:bodyPr/>
        <a:lstStyle/>
        <a:p>
          <a:r>
            <a:rPr lang="en-US" sz="2000" dirty="0" smtClean="0">
              <a:latin typeface="Calibri Light" panose="020F0302020204030204" pitchFamily="34" charset="0"/>
            </a:rPr>
            <a:t>Temporal evolution</a:t>
          </a:r>
          <a:endParaRPr lang="en-US" sz="2000" dirty="0">
            <a:latin typeface="Calibri Light" panose="020F0302020204030204" pitchFamily="34" charset="0"/>
          </a:endParaRPr>
        </a:p>
      </dgm:t>
    </dgm:pt>
    <dgm:pt modelId="{34C1AE01-A02A-4155-AFEA-CD68CBC10D61}" type="parTrans" cxnId="{9C1F8DEE-D39E-4351-80BD-51D550F18240}">
      <dgm:prSet/>
      <dgm:spPr/>
      <dgm:t>
        <a:bodyPr/>
        <a:lstStyle/>
        <a:p>
          <a:endParaRPr lang="en-US"/>
        </a:p>
      </dgm:t>
    </dgm:pt>
    <dgm:pt modelId="{CEE31091-C7E7-4E20-B41B-83C54ACA4695}" type="sibTrans" cxnId="{9C1F8DEE-D39E-4351-80BD-51D550F18240}">
      <dgm:prSet/>
      <dgm:spPr/>
      <dgm:t>
        <a:bodyPr/>
        <a:lstStyle/>
        <a:p>
          <a:endParaRPr lang="en-US"/>
        </a:p>
      </dgm:t>
    </dgm:pt>
    <dgm:pt modelId="{6EFAB413-F333-4EAE-8732-B0EE4E81DC9B}">
      <dgm:prSet phldrT="[Text]" custT="1"/>
      <dgm:spPr>
        <a:solidFill>
          <a:srgbClr val="0365C0"/>
        </a:solidFill>
      </dgm:spPr>
      <dgm:t>
        <a:bodyPr/>
        <a:lstStyle/>
        <a:p>
          <a:r>
            <a:rPr lang="en-US" sz="2000" dirty="0" smtClean="0">
              <a:latin typeface="Calibri Light" panose="020F0302020204030204" pitchFamily="34" charset="0"/>
            </a:rPr>
            <a:t>Highest-degree domains</a:t>
          </a:r>
          <a:endParaRPr lang="en-US" sz="2000" dirty="0">
            <a:latin typeface="Calibri Light" panose="020F0302020204030204" pitchFamily="34" charset="0"/>
          </a:endParaRPr>
        </a:p>
      </dgm:t>
    </dgm:pt>
    <dgm:pt modelId="{6A6E3E10-02A3-4F14-B2DD-8DD73DC46A88}" type="parTrans" cxnId="{86ED4CEA-FCC5-45EC-BF86-E0C7EF830B30}">
      <dgm:prSet/>
      <dgm:spPr/>
      <dgm:t>
        <a:bodyPr/>
        <a:lstStyle/>
        <a:p>
          <a:endParaRPr lang="en-US"/>
        </a:p>
      </dgm:t>
    </dgm:pt>
    <dgm:pt modelId="{868E0BBC-2D4F-450C-A765-791B191098D9}" type="sibTrans" cxnId="{86ED4CEA-FCC5-45EC-BF86-E0C7EF830B30}">
      <dgm:prSet/>
      <dgm:spPr/>
      <dgm:t>
        <a:bodyPr/>
        <a:lstStyle/>
        <a:p>
          <a:endParaRPr lang="en-US"/>
        </a:p>
      </dgm:t>
    </dgm:pt>
    <dgm:pt modelId="{6B5D7C79-2582-45D8-A067-9F0BF64C0B43}">
      <dgm:prSet phldrT="[Text]" custT="1"/>
      <dgm:spPr/>
      <dgm:t>
        <a:bodyPr/>
        <a:lstStyle/>
        <a:p>
          <a:r>
            <a:rPr lang="en-US" sz="2000" dirty="0" smtClean="0">
              <a:latin typeface="Calibri Light" panose="020F0302020204030204" pitchFamily="34" charset="0"/>
            </a:rPr>
            <a:t>Objective</a:t>
          </a:r>
        </a:p>
      </dgm:t>
    </dgm:pt>
    <dgm:pt modelId="{FB68670C-1CD6-4BA1-BC02-6DE3F39E283A}" type="parTrans" cxnId="{2471FF56-D5CF-43D5-B1AE-09AFFD89DECA}">
      <dgm:prSet/>
      <dgm:spPr/>
      <dgm:t>
        <a:bodyPr/>
        <a:lstStyle/>
        <a:p>
          <a:endParaRPr lang="en-US"/>
        </a:p>
      </dgm:t>
    </dgm:pt>
    <dgm:pt modelId="{82FF4C8E-2C8A-4409-AF7E-23C98BE40120}" type="sibTrans" cxnId="{2471FF56-D5CF-43D5-B1AE-09AFFD89DECA}">
      <dgm:prSet/>
      <dgm:spPr/>
      <dgm:t>
        <a:bodyPr/>
        <a:lstStyle/>
        <a:p>
          <a:endParaRPr lang="en-US"/>
        </a:p>
      </dgm:t>
    </dgm:pt>
    <dgm:pt modelId="{71C3FB65-8B92-4C09-A4BB-DB95D80A05DE}">
      <dgm:prSet phldrT="[Text]" custT="1"/>
      <dgm:spPr>
        <a:solidFill>
          <a:srgbClr val="002060"/>
        </a:solidFill>
      </dgm:spPr>
      <dgm:t>
        <a:bodyPr/>
        <a:lstStyle/>
        <a:p>
          <a:r>
            <a:rPr lang="en-US" sz="2000" dirty="0" smtClean="0">
              <a:latin typeface="Calibri Light" panose="020F0302020204030204" pitchFamily="34" charset="0"/>
            </a:rPr>
            <a:t>Crawler</a:t>
          </a:r>
          <a:endParaRPr lang="en-US" sz="2000" dirty="0">
            <a:latin typeface="Calibri Light" panose="020F0302020204030204" pitchFamily="34" charset="0"/>
          </a:endParaRPr>
        </a:p>
      </dgm:t>
    </dgm:pt>
    <dgm:pt modelId="{48E2E9CA-69E2-4789-8EA3-FF71536DEBC6}" type="parTrans" cxnId="{9BF7EAE0-CF9C-4AEF-B2E3-0452AC132E07}">
      <dgm:prSet/>
      <dgm:spPr/>
      <dgm:t>
        <a:bodyPr/>
        <a:lstStyle/>
        <a:p>
          <a:endParaRPr lang="en-US"/>
        </a:p>
      </dgm:t>
    </dgm:pt>
    <dgm:pt modelId="{88557E2A-E75B-499E-BBE3-A5442729746B}" type="sibTrans" cxnId="{9BF7EAE0-CF9C-4AEF-B2E3-0452AC132E07}">
      <dgm:prSet/>
      <dgm:spPr/>
      <dgm:t>
        <a:bodyPr/>
        <a:lstStyle/>
        <a:p>
          <a:endParaRPr lang="en-US"/>
        </a:p>
      </dgm:t>
    </dgm:pt>
    <dgm:pt modelId="{732154CE-FBFA-432B-BAAF-F0D9AA41D278}">
      <dgm:prSet phldrT="[Text]" custT="1"/>
      <dgm:spPr>
        <a:solidFill>
          <a:srgbClr val="0365C0"/>
        </a:solidFill>
      </dgm:spPr>
      <dgm:t>
        <a:bodyPr/>
        <a:lstStyle/>
        <a:p>
          <a:r>
            <a:rPr lang="en-US" sz="2000" dirty="0" smtClean="0">
              <a:latin typeface="Calibri Light" panose="020F0302020204030204" pitchFamily="34" charset="0"/>
            </a:rPr>
            <a:t>CDF of node degrees</a:t>
          </a:r>
          <a:endParaRPr lang="en-US" sz="2000" dirty="0">
            <a:latin typeface="Calibri Light" panose="020F0302020204030204" pitchFamily="34" charset="0"/>
          </a:endParaRPr>
        </a:p>
      </dgm:t>
    </dgm:pt>
    <dgm:pt modelId="{912D439F-3444-48E2-BF85-038E26DE986C}" type="parTrans" cxnId="{7BE733BE-56FE-43BB-90C0-314841623AB4}">
      <dgm:prSet/>
      <dgm:spPr/>
      <dgm:t>
        <a:bodyPr/>
        <a:lstStyle/>
        <a:p>
          <a:endParaRPr lang="en-US"/>
        </a:p>
      </dgm:t>
    </dgm:pt>
    <dgm:pt modelId="{990AE5E7-C0AA-4C32-B955-59534B19222C}" type="sibTrans" cxnId="{7BE733BE-56FE-43BB-90C0-314841623AB4}">
      <dgm:prSet/>
      <dgm:spPr/>
      <dgm:t>
        <a:bodyPr/>
        <a:lstStyle/>
        <a:p>
          <a:endParaRPr lang="en-US"/>
        </a:p>
      </dgm:t>
    </dgm:pt>
    <dgm:pt modelId="{0AB899B6-225F-4F32-B76A-6599611161EE}">
      <dgm:prSet phldrT="[Text]" custT="1"/>
      <dgm:spPr>
        <a:solidFill>
          <a:srgbClr val="0365C0"/>
        </a:solidFill>
      </dgm:spPr>
      <dgm:t>
        <a:bodyPr/>
        <a:lstStyle/>
        <a:p>
          <a:endParaRPr lang="en-US" sz="2000" dirty="0">
            <a:latin typeface="Calibri Light" panose="020F0302020204030204" pitchFamily="34" charset="0"/>
          </a:endParaRPr>
        </a:p>
      </dgm:t>
    </dgm:pt>
    <dgm:pt modelId="{6E21B541-E89F-4D9C-BBBB-7D4F2494D117}" type="parTrans" cxnId="{96102895-D9FC-4021-9E83-6A68E9CA9C3B}">
      <dgm:prSet/>
      <dgm:spPr/>
      <dgm:t>
        <a:bodyPr/>
        <a:lstStyle/>
        <a:p>
          <a:endParaRPr lang="en-US"/>
        </a:p>
      </dgm:t>
    </dgm:pt>
    <dgm:pt modelId="{88BD1DA3-E411-4F94-8FB1-CA662E762B7C}" type="sibTrans" cxnId="{96102895-D9FC-4021-9E83-6A68E9CA9C3B}">
      <dgm:prSet/>
      <dgm:spPr/>
      <dgm:t>
        <a:bodyPr/>
        <a:lstStyle/>
        <a:p>
          <a:endParaRPr lang="en-US"/>
        </a:p>
      </dgm:t>
    </dgm:pt>
    <dgm:pt modelId="{B6F8A31F-C0FD-418C-A4D7-4B7A91F7BB30}">
      <dgm:prSet phldrT="[Text]" custT="1"/>
      <dgm:spPr>
        <a:solidFill>
          <a:srgbClr val="0365C0"/>
        </a:solidFill>
      </dgm:spPr>
      <dgm:t>
        <a:bodyPr/>
        <a:lstStyle/>
        <a:p>
          <a:r>
            <a:rPr lang="en-US" sz="2000" dirty="0" smtClean="0">
              <a:latin typeface="Calibri Light" panose="020F0302020204030204" pitchFamily="34" charset="0"/>
            </a:rPr>
            <a:t>Separation of domains</a:t>
          </a:r>
          <a:endParaRPr lang="en-US" sz="2000" dirty="0">
            <a:latin typeface="Calibri Light" panose="020F0302020204030204" pitchFamily="34" charset="0"/>
          </a:endParaRPr>
        </a:p>
      </dgm:t>
    </dgm:pt>
    <dgm:pt modelId="{A5BD5E82-F74F-48B7-9E87-B894820FF838}" type="parTrans" cxnId="{9369B56B-BF14-4F61-BC09-03E81F1BFC3D}">
      <dgm:prSet/>
      <dgm:spPr/>
      <dgm:t>
        <a:bodyPr/>
        <a:lstStyle/>
        <a:p>
          <a:endParaRPr lang="en-US"/>
        </a:p>
      </dgm:t>
    </dgm:pt>
    <dgm:pt modelId="{7F926C5F-CCA5-4438-8DB2-0DBA0E6DA5F5}" type="sibTrans" cxnId="{9369B56B-BF14-4F61-BC09-03E81F1BFC3D}">
      <dgm:prSet/>
      <dgm:spPr/>
      <dgm:t>
        <a:bodyPr/>
        <a:lstStyle/>
        <a:p>
          <a:endParaRPr lang="en-US"/>
        </a:p>
      </dgm:t>
    </dgm:pt>
    <dgm:pt modelId="{73EE8942-01A8-4771-ABC5-1467DEDFBDA4}">
      <dgm:prSet phldrT="[Text]" custT="1"/>
      <dgm:spPr>
        <a:solidFill>
          <a:srgbClr val="0365C0"/>
        </a:solidFill>
      </dgm:spPr>
      <dgm:t>
        <a:bodyPr/>
        <a:lstStyle/>
        <a:p>
          <a:r>
            <a:rPr lang="en-US" sz="2000" dirty="0" smtClean="0">
              <a:latin typeface="Calibri Light" panose="020F0302020204030204" pitchFamily="34" charset="0"/>
            </a:rPr>
            <a:t>Geo-location of third parties</a:t>
          </a:r>
          <a:endParaRPr lang="en-US" sz="2000" dirty="0">
            <a:latin typeface="Calibri Light" panose="020F0302020204030204" pitchFamily="34" charset="0"/>
          </a:endParaRPr>
        </a:p>
      </dgm:t>
    </dgm:pt>
    <dgm:pt modelId="{93594D8D-52A2-4CAA-A1B2-61C236ABB47B}" type="parTrans" cxnId="{7BA25D10-2E17-4191-94B6-807252B23402}">
      <dgm:prSet/>
      <dgm:spPr/>
      <dgm:t>
        <a:bodyPr/>
        <a:lstStyle/>
        <a:p>
          <a:endParaRPr lang="en-US"/>
        </a:p>
      </dgm:t>
    </dgm:pt>
    <dgm:pt modelId="{9F691C9B-5581-4C19-B0A0-40ED62887390}" type="sibTrans" cxnId="{7BA25D10-2E17-4191-94B6-807252B23402}">
      <dgm:prSet/>
      <dgm:spPr/>
      <dgm:t>
        <a:bodyPr/>
        <a:lstStyle/>
        <a:p>
          <a:endParaRPr lang="en-US"/>
        </a:p>
      </dgm:t>
    </dgm:pt>
    <dgm:pt modelId="{3154D11B-60AE-4689-AFD6-76579B9BADF4}">
      <dgm:prSet phldrT="[Text]" custT="1"/>
      <dgm:spPr>
        <a:solidFill>
          <a:srgbClr val="002060"/>
        </a:solidFill>
      </dgm:spPr>
      <dgm:t>
        <a:bodyPr/>
        <a:lstStyle/>
        <a:p>
          <a:r>
            <a:rPr lang="en-US" sz="2000" dirty="0" smtClean="0">
              <a:latin typeface="Calibri Light" panose="020F0302020204030204" pitchFamily="34" charset="0"/>
            </a:rPr>
            <a:t>Privacy metrics</a:t>
          </a:r>
          <a:endParaRPr lang="en-US" sz="2000" dirty="0">
            <a:latin typeface="Calibri Light" panose="020F0302020204030204" pitchFamily="34" charset="0"/>
          </a:endParaRPr>
        </a:p>
      </dgm:t>
    </dgm:pt>
    <dgm:pt modelId="{47F6D051-2390-463F-B5F6-E54F792484A5}" type="parTrans" cxnId="{52B824A4-CF89-4EA2-9E98-F4F729B9DC64}">
      <dgm:prSet/>
      <dgm:spPr/>
      <dgm:t>
        <a:bodyPr/>
        <a:lstStyle/>
        <a:p>
          <a:endParaRPr lang="en-US"/>
        </a:p>
      </dgm:t>
    </dgm:pt>
    <dgm:pt modelId="{DAF66452-7CD4-4A8E-BBF1-CB0BFB1748D0}" type="sibTrans" cxnId="{52B824A4-CF89-4EA2-9E98-F4F729B9DC64}">
      <dgm:prSet/>
      <dgm:spPr/>
      <dgm:t>
        <a:bodyPr/>
        <a:lstStyle/>
        <a:p>
          <a:endParaRPr lang="en-US"/>
        </a:p>
      </dgm:t>
    </dgm:pt>
    <dgm:pt modelId="{5FA7623A-25BD-4EE4-B32E-B343231488F2}">
      <dgm:prSet phldrT="[Text]" custT="1"/>
      <dgm:spPr>
        <a:solidFill>
          <a:srgbClr val="0365C0"/>
        </a:solidFill>
      </dgm:spPr>
      <dgm:t>
        <a:bodyPr/>
        <a:lstStyle/>
        <a:p>
          <a:r>
            <a:rPr lang="en-US" sz="2000" dirty="0" smtClean="0">
              <a:latin typeface="Calibri Light" panose="020F0302020204030204" pitchFamily="34" charset="0"/>
            </a:rPr>
            <a:t>Conclusions and findings</a:t>
          </a:r>
          <a:endParaRPr lang="en-US" sz="2000" dirty="0">
            <a:latin typeface="Calibri Light" panose="020F0302020204030204" pitchFamily="34" charset="0"/>
          </a:endParaRPr>
        </a:p>
      </dgm:t>
    </dgm:pt>
    <dgm:pt modelId="{787FFACD-658D-40EB-9001-2B341C967A84}" type="parTrans" cxnId="{418CFD35-1B4F-479F-92A3-B2BCEE16AC92}">
      <dgm:prSet/>
      <dgm:spPr/>
    </dgm:pt>
    <dgm:pt modelId="{8A01A23B-69E9-48CC-B09F-1E0C1E13DDDC}" type="sibTrans" cxnId="{418CFD35-1B4F-479F-92A3-B2BCEE16AC92}">
      <dgm:prSet/>
      <dgm:spPr/>
    </dgm:pt>
    <dgm:pt modelId="{850D3A7C-224E-4ACD-A5BE-300457ECE5F6}" type="pres">
      <dgm:prSet presAssocID="{C6D24F20-D825-4396-9A24-D55F816498E6}" presName="Name0" presStyleCnt="0">
        <dgm:presLayoutVars>
          <dgm:dir/>
          <dgm:resizeHandles val="exact"/>
        </dgm:presLayoutVars>
      </dgm:prSet>
      <dgm:spPr/>
    </dgm:pt>
    <dgm:pt modelId="{B3D4922D-925B-4E05-B5FC-4E50A7A620FF}" type="pres">
      <dgm:prSet presAssocID="{A2470C49-6455-4711-8EF4-0D54E48CF781}" presName="node" presStyleLbl="node1" presStyleIdx="0" presStyleCnt="3" custScaleY="95754">
        <dgm:presLayoutVars>
          <dgm:bulletEnabled val="1"/>
        </dgm:presLayoutVars>
      </dgm:prSet>
      <dgm:spPr/>
      <dgm:t>
        <a:bodyPr/>
        <a:lstStyle/>
        <a:p>
          <a:endParaRPr lang="en-US"/>
        </a:p>
      </dgm:t>
    </dgm:pt>
    <dgm:pt modelId="{8179B96C-8100-4066-8332-8EE46C9B36AB}" type="pres">
      <dgm:prSet presAssocID="{5B063413-94EC-4C19-A9FC-695712EEED9C}" presName="sibTrans" presStyleLbl="sibTrans2D1" presStyleIdx="0" presStyleCnt="2"/>
      <dgm:spPr/>
      <dgm:t>
        <a:bodyPr/>
        <a:lstStyle/>
        <a:p>
          <a:endParaRPr lang="en-US"/>
        </a:p>
      </dgm:t>
    </dgm:pt>
    <dgm:pt modelId="{33C18A5F-7A8D-4B3B-8679-D7CB957B5F6C}" type="pres">
      <dgm:prSet presAssocID="{5B063413-94EC-4C19-A9FC-695712EEED9C}" presName="connectorText" presStyleLbl="sibTrans2D1" presStyleIdx="0" presStyleCnt="2"/>
      <dgm:spPr/>
      <dgm:t>
        <a:bodyPr/>
        <a:lstStyle/>
        <a:p>
          <a:endParaRPr lang="en-US"/>
        </a:p>
      </dgm:t>
    </dgm:pt>
    <dgm:pt modelId="{1A6E13D6-A976-46BB-B849-5476A21D7906}" type="pres">
      <dgm:prSet presAssocID="{00F151E6-0008-49BB-954D-87617E315674}" presName="node" presStyleLbl="node1" presStyleIdx="1" presStyleCnt="3" custScaleY="95754">
        <dgm:presLayoutVars>
          <dgm:bulletEnabled val="1"/>
        </dgm:presLayoutVars>
      </dgm:prSet>
      <dgm:spPr/>
      <dgm:t>
        <a:bodyPr/>
        <a:lstStyle/>
        <a:p>
          <a:endParaRPr lang="en-US"/>
        </a:p>
      </dgm:t>
    </dgm:pt>
    <dgm:pt modelId="{F485485D-C84C-49E1-B527-1A1CC8E101C9}" type="pres">
      <dgm:prSet presAssocID="{09932E51-341C-48DC-A080-EBDF1CFB92E9}" presName="sibTrans" presStyleLbl="sibTrans2D1" presStyleIdx="1" presStyleCnt="2"/>
      <dgm:spPr/>
      <dgm:t>
        <a:bodyPr/>
        <a:lstStyle/>
        <a:p>
          <a:endParaRPr lang="en-US"/>
        </a:p>
      </dgm:t>
    </dgm:pt>
    <dgm:pt modelId="{4B57F34E-1BEF-49BB-99CC-2E512658DA1D}" type="pres">
      <dgm:prSet presAssocID="{09932E51-341C-48DC-A080-EBDF1CFB92E9}" presName="connectorText" presStyleLbl="sibTrans2D1" presStyleIdx="1" presStyleCnt="2"/>
      <dgm:spPr/>
      <dgm:t>
        <a:bodyPr/>
        <a:lstStyle/>
        <a:p>
          <a:endParaRPr lang="en-US"/>
        </a:p>
      </dgm:t>
    </dgm:pt>
    <dgm:pt modelId="{4C85B23F-ED2A-4A31-B3F3-57BFD80C20A1}" type="pres">
      <dgm:prSet presAssocID="{687D1155-2D1E-4C56-826F-575D0B9D0477}" presName="node" presStyleLbl="node1" presStyleIdx="2" presStyleCnt="3" custScaleY="95754">
        <dgm:presLayoutVars>
          <dgm:bulletEnabled val="1"/>
        </dgm:presLayoutVars>
      </dgm:prSet>
      <dgm:spPr/>
      <dgm:t>
        <a:bodyPr/>
        <a:lstStyle/>
        <a:p>
          <a:endParaRPr lang="en-US"/>
        </a:p>
      </dgm:t>
    </dgm:pt>
  </dgm:ptLst>
  <dgm:cxnLst>
    <dgm:cxn modelId="{388927CC-CD78-4458-A6F2-FD9890C61967}" type="presOf" srcId="{2497D7D3-9E13-4D97-B569-9DA0613D7869}" destId="{B3D4922D-925B-4E05-B5FC-4E50A7A620FF}" srcOrd="0" destOrd="1" presId="urn:microsoft.com/office/officeart/2005/8/layout/process1"/>
    <dgm:cxn modelId="{97646E8C-730A-4493-BAC7-96DB56D84DC5}" srcId="{A2470C49-6455-4711-8EF4-0D54E48CF781}" destId="{611F31EA-8D73-4D2B-B924-2A57D1D8DCF9}" srcOrd="1" destOrd="0" parTransId="{C8AF4F93-F4D9-43C3-A432-FF340D55B483}" sibTransId="{E6EB82BB-1A35-4AC5-BC45-6E029D3F4056}"/>
    <dgm:cxn modelId="{C8C8211A-E092-4F16-AFA0-A7F2D5E80BE5}" type="presOf" srcId="{73EE8942-01A8-4771-ABC5-1467DEDFBDA4}" destId="{4C85B23F-ED2A-4A31-B3F3-57BFD80C20A1}" srcOrd="0" destOrd="5" presId="urn:microsoft.com/office/officeart/2005/8/layout/process1"/>
    <dgm:cxn modelId="{F83A3F48-09C7-42EB-B919-895675797431}" type="presOf" srcId="{09932E51-341C-48DC-A080-EBDF1CFB92E9}" destId="{4B57F34E-1BEF-49BB-99CC-2E512658DA1D}" srcOrd="1" destOrd="0" presId="urn:microsoft.com/office/officeart/2005/8/layout/process1"/>
    <dgm:cxn modelId="{0BC06FCD-025E-43A2-B173-01C9FF2E513D}" type="presOf" srcId="{708391A5-B3CF-4857-8D2B-1236D6BA439D}" destId="{1A6E13D6-A976-46BB-B849-5476A21D7906}" srcOrd="0" destOrd="1" presId="urn:microsoft.com/office/officeart/2005/8/layout/process1"/>
    <dgm:cxn modelId="{FCC90467-47C8-48CB-BA2C-192A7D6BF1AC}" srcId="{C6D24F20-D825-4396-9A24-D55F816498E6}" destId="{A2470C49-6455-4711-8EF4-0D54E48CF781}" srcOrd="0" destOrd="0" parTransId="{BA1B8726-0DA2-45F7-9B15-AFA0F6204E54}" sibTransId="{5B063413-94EC-4C19-A9FC-695712EEED9C}"/>
    <dgm:cxn modelId="{9C9D996A-9C4F-458C-ACB2-70193B7381F6}" type="presOf" srcId="{6EFAB413-F333-4EAE-8732-B0EE4E81DC9B}" destId="{4C85B23F-ED2A-4A31-B3F3-57BFD80C20A1}" srcOrd="0" destOrd="2" presId="urn:microsoft.com/office/officeart/2005/8/layout/process1"/>
    <dgm:cxn modelId="{CB0895CD-5738-48FF-A610-1E939D94FC4C}" type="presOf" srcId="{3154D11B-60AE-4689-AFD6-76579B9BADF4}" destId="{1A6E13D6-A976-46BB-B849-5476A21D7906}" srcOrd="0" destOrd="2" presId="urn:microsoft.com/office/officeart/2005/8/layout/process1"/>
    <dgm:cxn modelId="{ACF2040B-0FAA-4D7D-B06D-1DD2D3B61692}" type="presOf" srcId="{C6D24F20-D825-4396-9A24-D55F816498E6}" destId="{850D3A7C-224E-4ACD-A5BE-300457ECE5F6}" srcOrd="0" destOrd="0" presId="urn:microsoft.com/office/officeart/2005/8/layout/process1"/>
    <dgm:cxn modelId="{E9FFA3B3-A9A2-42F4-9742-707BE287999D}" type="presOf" srcId="{09932E51-341C-48DC-A080-EBDF1CFB92E9}" destId="{F485485D-C84C-49E1-B527-1A1CC8E101C9}" srcOrd="0" destOrd="0" presId="urn:microsoft.com/office/officeart/2005/8/layout/process1"/>
    <dgm:cxn modelId="{999FFF9D-559F-4254-B17E-3DAAAF891774}" srcId="{C6D24F20-D825-4396-9A24-D55F816498E6}" destId="{00F151E6-0008-49BB-954D-87617E315674}" srcOrd="1" destOrd="0" parTransId="{D681C596-518A-4418-8124-232E47E6A7DF}" sibTransId="{09932E51-341C-48DC-A080-EBDF1CFB92E9}"/>
    <dgm:cxn modelId="{42F38C62-19C6-4B8B-943B-358141208480}" type="presOf" srcId="{5B063413-94EC-4C19-A9FC-695712EEED9C}" destId="{8179B96C-8100-4066-8332-8EE46C9B36AB}" srcOrd="0" destOrd="0" presId="urn:microsoft.com/office/officeart/2005/8/layout/process1"/>
    <dgm:cxn modelId="{9C1F8DEE-D39E-4351-80BD-51D550F18240}" srcId="{687D1155-2D1E-4C56-826F-575D0B9D0477}" destId="{51D4FE41-7001-40F2-8617-A7A02B238825}" srcOrd="0" destOrd="0" parTransId="{34C1AE01-A02A-4155-AFEA-CD68CBC10D61}" sibTransId="{CEE31091-C7E7-4E20-B41B-83C54ACA4695}"/>
    <dgm:cxn modelId="{112836E5-8CBF-42AE-A690-B8E291C8A6BD}" type="presOf" srcId="{51D4FE41-7001-40F2-8617-A7A02B238825}" destId="{4C85B23F-ED2A-4A31-B3F3-57BFD80C20A1}" srcOrd="0" destOrd="1" presId="urn:microsoft.com/office/officeart/2005/8/layout/process1"/>
    <dgm:cxn modelId="{2361D274-709F-4C70-BE10-C049A436419B}" type="presOf" srcId="{5B063413-94EC-4C19-A9FC-695712EEED9C}" destId="{33C18A5F-7A8D-4B3B-8679-D7CB957B5F6C}" srcOrd="1" destOrd="0" presId="urn:microsoft.com/office/officeart/2005/8/layout/process1"/>
    <dgm:cxn modelId="{96102895-D9FC-4021-9E83-6A68E9CA9C3B}" srcId="{687D1155-2D1E-4C56-826F-575D0B9D0477}" destId="{0AB899B6-225F-4F32-B76A-6599611161EE}" srcOrd="6" destOrd="0" parTransId="{6E21B541-E89F-4D9C-BBBB-7D4F2494D117}" sibTransId="{88BD1DA3-E411-4F94-8FB1-CA662E762B7C}"/>
    <dgm:cxn modelId="{ED8D0544-72E8-4F90-AB10-5B5AA4DE4B0F}" type="presOf" srcId="{611F31EA-8D73-4D2B-B924-2A57D1D8DCF9}" destId="{B3D4922D-925B-4E05-B5FC-4E50A7A620FF}" srcOrd="0" destOrd="2" presId="urn:microsoft.com/office/officeart/2005/8/layout/process1"/>
    <dgm:cxn modelId="{37840F8C-74CF-4F6F-9519-DBE00D40FC25}" type="presOf" srcId="{00F151E6-0008-49BB-954D-87617E315674}" destId="{1A6E13D6-A976-46BB-B849-5476A21D7906}" srcOrd="0" destOrd="0" presId="urn:microsoft.com/office/officeart/2005/8/layout/process1"/>
    <dgm:cxn modelId="{9369B56B-BF14-4F61-BC09-03E81F1BFC3D}" srcId="{687D1155-2D1E-4C56-826F-575D0B9D0477}" destId="{B6F8A31F-C0FD-418C-A4D7-4B7A91F7BB30}" srcOrd="3" destOrd="0" parTransId="{A5BD5E82-F74F-48B7-9E87-B894820FF838}" sibTransId="{7F926C5F-CCA5-4438-8DB2-0DBA0E6DA5F5}"/>
    <dgm:cxn modelId="{A9C736B3-6D5E-4C68-9BB0-9CA71A0D924C}" type="presOf" srcId="{0AB899B6-225F-4F32-B76A-6599611161EE}" destId="{4C85B23F-ED2A-4A31-B3F3-57BFD80C20A1}" srcOrd="0" destOrd="7" presId="urn:microsoft.com/office/officeart/2005/8/layout/process1"/>
    <dgm:cxn modelId="{4256B1D7-4DF8-4C88-8B3A-07693B9E648D}" type="presOf" srcId="{71C3FB65-8B92-4C09-A4BB-DB95D80A05DE}" destId="{1A6E13D6-A976-46BB-B849-5476A21D7906}" srcOrd="0" destOrd="3" presId="urn:microsoft.com/office/officeart/2005/8/layout/process1"/>
    <dgm:cxn modelId="{7072E300-2E33-463A-B027-1EFB71FDEB3C}" srcId="{A2470C49-6455-4711-8EF4-0D54E48CF781}" destId="{2497D7D3-9E13-4D97-B569-9DA0613D7869}" srcOrd="0" destOrd="0" parTransId="{DF61FDB2-D3B4-4DA5-8BBA-7B07A6FBC58B}" sibTransId="{459915E6-4E0B-4580-AF2F-55EDFB3753E2}"/>
    <dgm:cxn modelId="{1EA48464-91B4-49FC-99EB-42247C6AAF3A}" srcId="{C6D24F20-D825-4396-9A24-D55F816498E6}" destId="{687D1155-2D1E-4C56-826F-575D0B9D0477}" srcOrd="2" destOrd="0" parTransId="{F17A4045-D0DA-40B8-99BB-09C6EDC7D75D}" sibTransId="{DE2B3A77-93CD-493C-B835-73061ACBFAA8}"/>
    <dgm:cxn modelId="{86ED4CEA-FCC5-45EC-BF86-E0C7EF830B30}" srcId="{687D1155-2D1E-4C56-826F-575D0B9D0477}" destId="{6EFAB413-F333-4EAE-8732-B0EE4E81DC9B}" srcOrd="1" destOrd="0" parTransId="{6A6E3E10-02A3-4F14-B2DD-8DD73DC46A88}" sibTransId="{868E0BBC-2D4F-450C-A765-791B191098D9}"/>
    <dgm:cxn modelId="{2FB46BD5-6D39-4694-B732-C6E31778E115}" type="presOf" srcId="{5FA7623A-25BD-4EE4-B32E-B343231488F2}" destId="{4C85B23F-ED2A-4A31-B3F3-57BFD80C20A1}" srcOrd="0" destOrd="6" presId="urn:microsoft.com/office/officeart/2005/8/layout/process1"/>
    <dgm:cxn modelId="{7BE733BE-56FE-43BB-90C0-314841623AB4}" srcId="{687D1155-2D1E-4C56-826F-575D0B9D0477}" destId="{732154CE-FBFA-432B-BAAF-F0D9AA41D278}" srcOrd="2" destOrd="0" parTransId="{912D439F-3444-48E2-BF85-038E26DE986C}" sibTransId="{990AE5E7-C0AA-4C32-B955-59534B19222C}"/>
    <dgm:cxn modelId="{2471FF56-D5CF-43D5-B1AE-09AFFD89DECA}" srcId="{A2470C49-6455-4711-8EF4-0D54E48CF781}" destId="{6B5D7C79-2582-45D8-A067-9F0BF64C0B43}" srcOrd="2" destOrd="0" parTransId="{FB68670C-1CD6-4BA1-BC02-6DE3F39E283A}" sibTransId="{82FF4C8E-2C8A-4409-AF7E-23C98BE40120}"/>
    <dgm:cxn modelId="{C32AAEAB-CB15-4511-A5F8-0FB5720E2FE9}" type="presOf" srcId="{B893880F-4253-4560-9754-A872ED77712B}" destId="{1A6E13D6-A976-46BB-B849-5476A21D7906}" srcOrd="0" destOrd="4" presId="urn:microsoft.com/office/officeart/2005/8/layout/process1"/>
    <dgm:cxn modelId="{52B824A4-CF89-4EA2-9E98-F4F729B9DC64}" srcId="{00F151E6-0008-49BB-954D-87617E315674}" destId="{3154D11B-60AE-4689-AFD6-76579B9BADF4}" srcOrd="1" destOrd="0" parTransId="{47F6D051-2390-463F-B5F6-E54F792484A5}" sibTransId="{DAF66452-7CD4-4A8E-BBF1-CB0BFB1748D0}"/>
    <dgm:cxn modelId="{7BA25D10-2E17-4191-94B6-807252B23402}" srcId="{687D1155-2D1E-4C56-826F-575D0B9D0477}" destId="{73EE8942-01A8-4771-ABC5-1467DEDFBDA4}" srcOrd="4" destOrd="0" parTransId="{93594D8D-52A2-4CAA-A1B2-61C236ABB47B}" sibTransId="{9F691C9B-5581-4C19-B0A0-40ED62887390}"/>
    <dgm:cxn modelId="{C30D5456-6E51-4F10-96E6-F828A2EA611D}" type="presOf" srcId="{687D1155-2D1E-4C56-826F-575D0B9D0477}" destId="{4C85B23F-ED2A-4A31-B3F3-57BFD80C20A1}" srcOrd="0" destOrd="0" presId="urn:microsoft.com/office/officeart/2005/8/layout/process1"/>
    <dgm:cxn modelId="{0BEF32FD-274A-4C77-AD6D-A4EAA19BB2EF}" type="presOf" srcId="{6B5D7C79-2582-45D8-A067-9F0BF64C0B43}" destId="{B3D4922D-925B-4E05-B5FC-4E50A7A620FF}" srcOrd="0" destOrd="3" presId="urn:microsoft.com/office/officeart/2005/8/layout/process1"/>
    <dgm:cxn modelId="{9BF7EAE0-CF9C-4AEF-B2E3-0452AC132E07}" srcId="{00F151E6-0008-49BB-954D-87617E315674}" destId="{71C3FB65-8B92-4C09-A4BB-DB95D80A05DE}" srcOrd="2" destOrd="0" parTransId="{48E2E9CA-69E2-4789-8EA3-FF71536DEBC6}" sibTransId="{88557E2A-E75B-499E-BBE3-A5442729746B}"/>
    <dgm:cxn modelId="{3666A338-6CCD-484C-991B-C2BB99A26E53}" type="presOf" srcId="{A2470C49-6455-4711-8EF4-0D54E48CF781}" destId="{B3D4922D-925B-4E05-B5FC-4E50A7A620FF}" srcOrd="0" destOrd="0" presId="urn:microsoft.com/office/officeart/2005/8/layout/process1"/>
    <dgm:cxn modelId="{7905473E-6820-4674-8418-781818B68277}" srcId="{00F151E6-0008-49BB-954D-87617E315674}" destId="{B893880F-4253-4560-9754-A872ED77712B}" srcOrd="3" destOrd="0" parTransId="{4CF23571-0947-46B8-BD60-540F5B85D73F}" sibTransId="{9C132D84-ACD5-42B3-9D58-64CCFBCE2C82}"/>
    <dgm:cxn modelId="{A8CB2F77-5DAB-4AE6-9B62-37B46A47B329}" type="presOf" srcId="{B6F8A31F-C0FD-418C-A4D7-4B7A91F7BB30}" destId="{4C85B23F-ED2A-4A31-B3F3-57BFD80C20A1}" srcOrd="0" destOrd="4" presId="urn:microsoft.com/office/officeart/2005/8/layout/process1"/>
    <dgm:cxn modelId="{9A552F4E-788C-4192-B122-C01BDF36A257}" srcId="{00F151E6-0008-49BB-954D-87617E315674}" destId="{708391A5-B3CF-4857-8D2B-1236D6BA439D}" srcOrd="0" destOrd="0" parTransId="{4F78BC1C-094C-40DF-8052-CDA3339372D4}" sibTransId="{A2927591-33A6-4A3B-BEE5-4B3A27424E01}"/>
    <dgm:cxn modelId="{418CFD35-1B4F-479F-92A3-B2BCEE16AC92}" srcId="{687D1155-2D1E-4C56-826F-575D0B9D0477}" destId="{5FA7623A-25BD-4EE4-B32E-B343231488F2}" srcOrd="5" destOrd="0" parTransId="{787FFACD-658D-40EB-9001-2B341C967A84}" sibTransId="{8A01A23B-69E9-48CC-B09F-1E0C1E13DDDC}"/>
    <dgm:cxn modelId="{8AFC760A-A398-4D92-A7C8-DCFBBF29E67F}" type="presOf" srcId="{732154CE-FBFA-432B-BAAF-F0D9AA41D278}" destId="{4C85B23F-ED2A-4A31-B3F3-57BFD80C20A1}" srcOrd="0" destOrd="3" presId="urn:microsoft.com/office/officeart/2005/8/layout/process1"/>
    <dgm:cxn modelId="{E70F0048-F120-4516-AD70-D2B8456500D0}" type="presParOf" srcId="{850D3A7C-224E-4ACD-A5BE-300457ECE5F6}" destId="{B3D4922D-925B-4E05-B5FC-4E50A7A620FF}" srcOrd="0" destOrd="0" presId="urn:microsoft.com/office/officeart/2005/8/layout/process1"/>
    <dgm:cxn modelId="{8E4D8E63-5C5A-495C-ABE7-446B95AF96B5}" type="presParOf" srcId="{850D3A7C-224E-4ACD-A5BE-300457ECE5F6}" destId="{8179B96C-8100-4066-8332-8EE46C9B36AB}" srcOrd="1" destOrd="0" presId="urn:microsoft.com/office/officeart/2005/8/layout/process1"/>
    <dgm:cxn modelId="{A317EA27-0FF8-4CB1-8C0B-9637EB06BD89}" type="presParOf" srcId="{8179B96C-8100-4066-8332-8EE46C9B36AB}" destId="{33C18A5F-7A8D-4B3B-8679-D7CB957B5F6C}" srcOrd="0" destOrd="0" presId="urn:microsoft.com/office/officeart/2005/8/layout/process1"/>
    <dgm:cxn modelId="{81115424-07EC-4CA3-B50F-94497062CADE}" type="presParOf" srcId="{850D3A7C-224E-4ACD-A5BE-300457ECE5F6}" destId="{1A6E13D6-A976-46BB-B849-5476A21D7906}" srcOrd="2" destOrd="0" presId="urn:microsoft.com/office/officeart/2005/8/layout/process1"/>
    <dgm:cxn modelId="{7F5A28BB-0843-44EA-88B8-90463075A8BD}" type="presParOf" srcId="{850D3A7C-224E-4ACD-A5BE-300457ECE5F6}" destId="{F485485D-C84C-49E1-B527-1A1CC8E101C9}" srcOrd="3" destOrd="0" presId="urn:microsoft.com/office/officeart/2005/8/layout/process1"/>
    <dgm:cxn modelId="{B33D634D-381F-44AE-B4E0-916940432AF1}" type="presParOf" srcId="{F485485D-C84C-49E1-B527-1A1CC8E101C9}" destId="{4B57F34E-1BEF-49BB-99CC-2E512658DA1D}" srcOrd="0" destOrd="0" presId="urn:microsoft.com/office/officeart/2005/8/layout/process1"/>
    <dgm:cxn modelId="{29B94183-DF64-497B-B888-46A562B68E66}" type="presParOf" srcId="{850D3A7C-224E-4ACD-A5BE-300457ECE5F6}" destId="{4C85B23F-ED2A-4A31-B3F3-57BFD80C20A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D24F20-D825-4396-9A24-D55F816498E6}" type="doc">
      <dgm:prSet loTypeId="urn:microsoft.com/office/officeart/2005/8/layout/process1" loCatId="process" qsTypeId="urn:microsoft.com/office/officeart/2005/8/quickstyle/simple1" qsCatId="simple" csTypeId="urn:microsoft.com/office/officeart/2005/8/colors/accent1_2" csCatId="accent1" phldr="1"/>
      <dgm:spPr/>
    </dgm:pt>
    <dgm:pt modelId="{A2470C49-6455-4711-8EF4-0D54E48CF781}">
      <dgm:prSet phldrT="[Text]" custT="1"/>
      <dgm:spPr/>
      <dgm:t>
        <a:bodyPr/>
        <a:lstStyle/>
        <a:p>
          <a:r>
            <a:rPr lang="en-US" sz="2800" b="1" dirty="0" smtClean="0">
              <a:latin typeface="Calibri Light" panose="020F0302020204030204" pitchFamily="34" charset="0"/>
            </a:rPr>
            <a:t>Introduction</a:t>
          </a:r>
        </a:p>
      </dgm:t>
    </dgm:pt>
    <dgm:pt modelId="{BA1B8726-0DA2-45F7-9B15-AFA0F6204E54}" type="parTrans" cxnId="{FCC90467-47C8-48CB-BA2C-192A7D6BF1AC}">
      <dgm:prSet/>
      <dgm:spPr/>
      <dgm:t>
        <a:bodyPr/>
        <a:lstStyle/>
        <a:p>
          <a:endParaRPr lang="en-US"/>
        </a:p>
      </dgm:t>
    </dgm:pt>
    <dgm:pt modelId="{5B063413-94EC-4C19-A9FC-695712EEED9C}" type="sibTrans" cxnId="{FCC90467-47C8-48CB-BA2C-192A7D6BF1AC}">
      <dgm:prSet/>
      <dgm:spPr/>
      <dgm:t>
        <a:bodyPr/>
        <a:lstStyle/>
        <a:p>
          <a:endParaRPr lang="en-US"/>
        </a:p>
      </dgm:t>
    </dgm:pt>
    <dgm:pt modelId="{00F151E6-0008-49BB-954D-87617E315674}">
      <dgm:prSet phldrT="[Text]" custT="1"/>
      <dgm:spPr/>
      <dgm:t>
        <a:bodyPr/>
        <a:lstStyle/>
        <a:p>
          <a:r>
            <a:rPr lang="en-US" sz="2400" b="1" dirty="0" smtClean="0">
              <a:latin typeface="Calibri Light" panose="020F0302020204030204" pitchFamily="34" charset="0"/>
            </a:rPr>
            <a:t>Model and Experimental Setup</a:t>
          </a:r>
          <a:endParaRPr lang="en-US" sz="2400" b="1" dirty="0">
            <a:latin typeface="Calibri Light" panose="020F0302020204030204" pitchFamily="34" charset="0"/>
          </a:endParaRPr>
        </a:p>
      </dgm:t>
    </dgm:pt>
    <dgm:pt modelId="{D681C596-518A-4418-8124-232E47E6A7DF}" type="parTrans" cxnId="{999FFF9D-559F-4254-B17E-3DAAAF891774}">
      <dgm:prSet/>
      <dgm:spPr/>
      <dgm:t>
        <a:bodyPr/>
        <a:lstStyle/>
        <a:p>
          <a:endParaRPr lang="en-US"/>
        </a:p>
      </dgm:t>
    </dgm:pt>
    <dgm:pt modelId="{09932E51-341C-48DC-A080-EBDF1CFB92E9}" type="sibTrans" cxnId="{999FFF9D-559F-4254-B17E-3DAAAF891774}">
      <dgm:prSet/>
      <dgm:spPr/>
      <dgm:t>
        <a:bodyPr/>
        <a:lstStyle/>
        <a:p>
          <a:endParaRPr lang="en-US"/>
        </a:p>
      </dgm:t>
    </dgm:pt>
    <dgm:pt modelId="{687D1155-2D1E-4C56-826F-575D0B9D0477}">
      <dgm:prSet phldrT="[Text]" custT="1"/>
      <dgm:spPr>
        <a:solidFill>
          <a:srgbClr val="002060"/>
        </a:solidFill>
      </dgm:spPr>
      <dgm:t>
        <a:bodyPr/>
        <a:lstStyle/>
        <a:p>
          <a:r>
            <a:rPr lang="en-US" sz="2800" b="1" dirty="0" smtClean="0">
              <a:latin typeface="Calibri Light" panose="020F0302020204030204" pitchFamily="34" charset="0"/>
            </a:rPr>
            <a:t>Experimental results</a:t>
          </a:r>
          <a:endParaRPr lang="en-US" sz="2800" b="1" dirty="0">
            <a:latin typeface="Calibri Light" panose="020F0302020204030204" pitchFamily="34" charset="0"/>
          </a:endParaRPr>
        </a:p>
      </dgm:t>
    </dgm:pt>
    <dgm:pt modelId="{F17A4045-D0DA-40B8-99BB-09C6EDC7D75D}" type="parTrans" cxnId="{1EA48464-91B4-49FC-99EB-42247C6AAF3A}">
      <dgm:prSet/>
      <dgm:spPr/>
      <dgm:t>
        <a:bodyPr/>
        <a:lstStyle/>
        <a:p>
          <a:endParaRPr lang="en-US"/>
        </a:p>
      </dgm:t>
    </dgm:pt>
    <dgm:pt modelId="{DE2B3A77-93CD-493C-B835-73061ACBFAA8}" type="sibTrans" cxnId="{1EA48464-91B4-49FC-99EB-42247C6AAF3A}">
      <dgm:prSet/>
      <dgm:spPr/>
      <dgm:t>
        <a:bodyPr/>
        <a:lstStyle/>
        <a:p>
          <a:endParaRPr lang="en-US"/>
        </a:p>
      </dgm:t>
    </dgm:pt>
    <dgm:pt modelId="{2497D7D3-9E13-4D97-B569-9DA0613D7869}">
      <dgm:prSet phldrT="[Text]" custT="1"/>
      <dgm:spPr/>
      <dgm:t>
        <a:bodyPr/>
        <a:lstStyle/>
        <a:p>
          <a:r>
            <a:rPr lang="en-US" sz="2000" dirty="0" smtClean="0">
              <a:latin typeface="Calibri Light" panose="020F0302020204030204" pitchFamily="34" charset="0"/>
            </a:rPr>
            <a:t>Motivation</a:t>
          </a:r>
        </a:p>
      </dgm:t>
    </dgm:pt>
    <dgm:pt modelId="{DF61FDB2-D3B4-4DA5-8BBA-7B07A6FBC58B}" type="parTrans" cxnId="{7072E300-2E33-463A-B027-1EFB71FDEB3C}">
      <dgm:prSet/>
      <dgm:spPr/>
      <dgm:t>
        <a:bodyPr/>
        <a:lstStyle/>
        <a:p>
          <a:endParaRPr lang="en-US"/>
        </a:p>
      </dgm:t>
    </dgm:pt>
    <dgm:pt modelId="{459915E6-4E0B-4580-AF2F-55EDFB3753E2}" type="sibTrans" cxnId="{7072E300-2E33-463A-B027-1EFB71FDEB3C}">
      <dgm:prSet/>
      <dgm:spPr/>
      <dgm:t>
        <a:bodyPr/>
        <a:lstStyle/>
        <a:p>
          <a:endParaRPr lang="en-US"/>
        </a:p>
      </dgm:t>
    </dgm:pt>
    <dgm:pt modelId="{611F31EA-8D73-4D2B-B924-2A57D1D8DCF9}">
      <dgm:prSet phldrT="[Text]" custT="1"/>
      <dgm:spPr/>
      <dgm:t>
        <a:bodyPr/>
        <a:lstStyle/>
        <a:p>
          <a:r>
            <a:rPr lang="en-US" sz="2000" dirty="0" err="1" smtClean="0">
              <a:latin typeface="Calibri Light" panose="020F0302020204030204" pitchFamily="34" charset="0"/>
            </a:rPr>
            <a:t>Adblockers</a:t>
          </a:r>
          <a:endParaRPr lang="en-US" sz="2000" dirty="0" smtClean="0">
            <a:latin typeface="Calibri Light" panose="020F0302020204030204" pitchFamily="34" charset="0"/>
          </a:endParaRPr>
        </a:p>
      </dgm:t>
    </dgm:pt>
    <dgm:pt modelId="{C8AF4F93-F4D9-43C3-A432-FF340D55B483}" type="parTrans" cxnId="{97646E8C-730A-4493-BAC7-96DB56D84DC5}">
      <dgm:prSet/>
      <dgm:spPr/>
      <dgm:t>
        <a:bodyPr/>
        <a:lstStyle/>
        <a:p>
          <a:endParaRPr lang="en-US"/>
        </a:p>
      </dgm:t>
    </dgm:pt>
    <dgm:pt modelId="{E6EB82BB-1A35-4AC5-BC45-6E029D3F4056}" type="sibTrans" cxnId="{97646E8C-730A-4493-BAC7-96DB56D84DC5}">
      <dgm:prSet/>
      <dgm:spPr/>
      <dgm:t>
        <a:bodyPr/>
        <a:lstStyle/>
        <a:p>
          <a:endParaRPr lang="en-US"/>
        </a:p>
      </dgm:t>
    </dgm:pt>
    <dgm:pt modelId="{B893880F-4253-4560-9754-A872ED77712B}">
      <dgm:prSet phldrT="[Text]" custT="1"/>
      <dgm:spPr/>
      <dgm:t>
        <a:bodyPr/>
        <a:lstStyle/>
        <a:p>
          <a:r>
            <a:rPr lang="en-US" sz="2000" dirty="0" smtClean="0">
              <a:latin typeface="Calibri Light" panose="020F0302020204030204" pitchFamily="34" charset="0"/>
            </a:rPr>
            <a:t>Model parameters</a:t>
          </a:r>
          <a:endParaRPr lang="en-US" sz="2000" dirty="0">
            <a:latin typeface="Calibri Light" panose="020F0302020204030204" pitchFamily="34" charset="0"/>
          </a:endParaRPr>
        </a:p>
      </dgm:t>
    </dgm:pt>
    <dgm:pt modelId="{4CF23571-0947-46B8-BD60-540F5B85D73F}" type="parTrans" cxnId="{7905473E-6820-4674-8418-781818B68277}">
      <dgm:prSet/>
      <dgm:spPr/>
      <dgm:t>
        <a:bodyPr/>
        <a:lstStyle/>
        <a:p>
          <a:endParaRPr lang="en-US"/>
        </a:p>
      </dgm:t>
    </dgm:pt>
    <dgm:pt modelId="{9C132D84-ACD5-42B3-9D58-64CCFBCE2C82}" type="sibTrans" cxnId="{7905473E-6820-4674-8418-781818B68277}">
      <dgm:prSet/>
      <dgm:spPr/>
      <dgm:t>
        <a:bodyPr/>
        <a:lstStyle/>
        <a:p>
          <a:endParaRPr lang="en-US"/>
        </a:p>
      </dgm:t>
    </dgm:pt>
    <dgm:pt modelId="{708391A5-B3CF-4857-8D2B-1236D6BA439D}">
      <dgm:prSet phldrT="[Text]" custT="1"/>
      <dgm:spPr/>
      <dgm:t>
        <a:bodyPr/>
        <a:lstStyle/>
        <a:p>
          <a:r>
            <a:rPr lang="en-US" sz="2000" dirty="0" smtClean="0">
              <a:latin typeface="Calibri Light" panose="020F0302020204030204" pitchFamily="34" charset="0"/>
            </a:rPr>
            <a:t>Request graph</a:t>
          </a:r>
          <a:endParaRPr lang="en-US" sz="2000" dirty="0">
            <a:latin typeface="Calibri Light" panose="020F0302020204030204" pitchFamily="34" charset="0"/>
          </a:endParaRPr>
        </a:p>
      </dgm:t>
    </dgm:pt>
    <dgm:pt modelId="{4F78BC1C-094C-40DF-8052-CDA3339372D4}" type="parTrans" cxnId="{9A552F4E-788C-4192-B122-C01BDF36A257}">
      <dgm:prSet/>
      <dgm:spPr/>
      <dgm:t>
        <a:bodyPr/>
        <a:lstStyle/>
        <a:p>
          <a:endParaRPr lang="en-US"/>
        </a:p>
      </dgm:t>
    </dgm:pt>
    <dgm:pt modelId="{A2927591-33A6-4A3B-BEE5-4B3A27424E01}" type="sibTrans" cxnId="{9A552F4E-788C-4192-B122-C01BDF36A257}">
      <dgm:prSet/>
      <dgm:spPr/>
      <dgm:t>
        <a:bodyPr/>
        <a:lstStyle/>
        <a:p>
          <a:endParaRPr lang="en-US"/>
        </a:p>
      </dgm:t>
    </dgm:pt>
    <dgm:pt modelId="{51D4FE41-7001-40F2-8617-A7A02B238825}">
      <dgm:prSet phldrT="[Text]" custT="1"/>
      <dgm:spPr>
        <a:solidFill>
          <a:srgbClr val="002060"/>
        </a:solidFill>
      </dgm:spPr>
      <dgm:t>
        <a:bodyPr/>
        <a:lstStyle/>
        <a:p>
          <a:r>
            <a:rPr lang="en-US" sz="2000" dirty="0" smtClean="0">
              <a:latin typeface="Calibri Light" panose="020F0302020204030204" pitchFamily="34" charset="0"/>
            </a:rPr>
            <a:t>Temporal evolution</a:t>
          </a:r>
          <a:endParaRPr lang="en-US" sz="2000" dirty="0">
            <a:latin typeface="Calibri Light" panose="020F0302020204030204" pitchFamily="34" charset="0"/>
          </a:endParaRPr>
        </a:p>
      </dgm:t>
    </dgm:pt>
    <dgm:pt modelId="{34C1AE01-A02A-4155-AFEA-CD68CBC10D61}" type="parTrans" cxnId="{9C1F8DEE-D39E-4351-80BD-51D550F18240}">
      <dgm:prSet/>
      <dgm:spPr/>
      <dgm:t>
        <a:bodyPr/>
        <a:lstStyle/>
        <a:p>
          <a:endParaRPr lang="en-US"/>
        </a:p>
      </dgm:t>
    </dgm:pt>
    <dgm:pt modelId="{CEE31091-C7E7-4E20-B41B-83C54ACA4695}" type="sibTrans" cxnId="{9C1F8DEE-D39E-4351-80BD-51D550F18240}">
      <dgm:prSet/>
      <dgm:spPr/>
      <dgm:t>
        <a:bodyPr/>
        <a:lstStyle/>
        <a:p>
          <a:endParaRPr lang="en-US"/>
        </a:p>
      </dgm:t>
    </dgm:pt>
    <dgm:pt modelId="{6EFAB413-F333-4EAE-8732-B0EE4E81DC9B}">
      <dgm:prSet phldrT="[Text]" custT="1"/>
      <dgm:spPr>
        <a:solidFill>
          <a:srgbClr val="002060"/>
        </a:solidFill>
      </dgm:spPr>
      <dgm:t>
        <a:bodyPr/>
        <a:lstStyle/>
        <a:p>
          <a:r>
            <a:rPr lang="en-US" sz="2000" dirty="0" smtClean="0">
              <a:latin typeface="Calibri Light" panose="020F0302020204030204" pitchFamily="34" charset="0"/>
            </a:rPr>
            <a:t>Highest-degree domains</a:t>
          </a:r>
          <a:endParaRPr lang="en-US" sz="2000" dirty="0">
            <a:latin typeface="Calibri Light" panose="020F0302020204030204" pitchFamily="34" charset="0"/>
          </a:endParaRPr>
        </a:p>
      </dgm:t>
    </dgm:pt>
    <dgm:pt modelId="{6A6E3E10-02A3-4F14-B2DD-8DD73DC46A88}" type="parTrans" cxnId="{86ED4CEA-FCC5-45EC-BF86-E0C7EF830B30}">
      <dgm:prSet/>
      <dgm:spPr/>
      <dgm:t>
        <a:bodyPr/>
        <a:lstStyle/>
        <a:p>
          <a:endParaRPr lang="en-US"/>
        </a:p>
      </dgm:t>
    </dgm:pt>
    <dgm:pt modelId="{868E0BBC-2D4F-450C-A765-791B191098D9}" type="sibTrans" cxnId="{86ED4CEA-FCC5-45EC-BF86-E0C7EF830B30}">
      <dgm:prSet/>
      <dgm:spPr/>
      <dgm:t>
        <a:bodyPr/>
        <a:lstStyle/>
        <a:p>
          <a:endParaRPr lang="en-US"/>
        </a:p>
      </dgm:t>
    </dgm:pt>
    <dgm:pt modelId="{6B5D7C79-2582-45D8-A067-9F0BF64C0B43}">
      <dgm:prSet phldrT="[Text]" custT="1"/>
      <dgm:spPr/>
      <dgm:t>
        <a:bodyPr/>
        <a:lstStyle/>
        <a:p>
          <a:r>
            <a:rPr lang="en-US" sz="2000" dirty="0" smtClean="0">
              <a:latin typeface="Calibri Light" panose="020F0302020204030204" pitchFamily="34" charset="0"/>
            </a:rPr>
            <a:t>Objective</a:t>
          </a:r>
        </a:p>
      </dgm:t>
    </dgm:pt>
    <dgm:pt modelId="{FB68670C-1CD6-4BA1-BC02-6DE3F39E283A}" type="parTrans" cxnId="{2471FF56-D5CF-43D5-B1AE-09AFFD89DECA}">
      <dgm:prSet/>
      <dgm:spPr/>
      <dgm:t>
        <a:bodyPr/>
        <a:lstStyle/>
        <a:p>
          <a:endParaRPr lang="en-US"/>
        </a:p>
      </dgm:t>
    </dgm:pt>
    <dgm:pt modelId="{82FF4C8E-2C8A-4409-AF7E-23C98BE40120}" type="sibTrans" cxnId="{2471FF56-D5CF-43D5-B1AE-09AFFD89DECA}">
      <dgm:prSet/>
      <dgm:spPr/>
      <dgm:t>
        <a:bodyPr/>
        <a:lstStyle/>
        <a:p>
          <a:endParaRPr lang="en-US"/>
        </a:p>
      </dgm:t>
    </dgm:pt>
    <dgm:pt modelId="{71C3FB65-8B92-4C09-A4BB-DB95D80A05DE}">
      <dgm:prSet phldrT="[Text]" custT="1"/>
      <dgm:spPr/>
      <dgm:t>
        <a:bodyPr/>
        <a:lstStyle/>
        <a:p>
          <a:r>
            <a:rPr lang="en-US" sz="2000" dirty="0" smtClean="0">
              <a:latin typeface="Calibri Light" panose="020F0302020204030204" pitchFamily="34" charset="0"/>
            </a:rPr>
            <a:t>Crawler</a:t>
          </a:r>
          <a:endParaRPr lang="en-US" sz="2000" dirty="0">
            <a:latin typeface="Calibri Light" panose="020F0302020204030204" pitchFamily="34" charset="0"/>
          </a:endParaRPr>
        </a:p>
      </dgm:t>
    </dgm:pt>
    <dgm:pt modelId="{48E2E9CA-69E2-4789-8EA3-FF71536DEBC6}" type="parTrans" cxnId="{9BF7EAE0-CF9C-4AEF-B2E3-0452AC132E07}">
      <dgm:prSet/>
      <dgm:spPr/>
      <dgm:t>
        <a:bodyPr/>
        <a:lstStyle/>
        <a:p>
          <a:endParaRPr lang="en-US"/>
        </a:p>
      </dgm:t>
    </dgm:pt>
    <dgm:pt modelId="{88557E2A-E75B-499E-BBE3-A5442729746B}" type="sibTrans" cxnId="{9BF7EAE0-CF9C-4AEF-B2E3-0452AC132E07}">
      <dgm:prSet/>
      <dgm:spPr/>
      <dgm:t>
        <a:bodyPr/>
        <a:lstStyle/>
        <a:p>
          <a:endParaRPr lang="en-US"/>
        </a:p>
      </dgm:t>
    </dgm:pt>
    <dgm:pt modelId="{732154CE-FBFA-432B-BAAF-F0D9AA41D278}">
      <dgm:prSet phldrT="[Text]" custT="1"/>
      <dgm:spPr>
        <a:solidFill>
          <a:srgbClr val="002060"/>
        </a:solidFill>
      </dgm:spPr>
      <dgm:t>
        <a:bodyPr/>
        <a:lstStyle/>
        <a:p>
          <a:r>
            <a:rPr lang="en-US" sz="2000" dirty="0" smtClean="0">
              <a:latin typeface="Calibri Light" panose="020F0302020204030204" pitchFamily="34" charset="0"/>
            </a:rPr>
            <a:t>CDF of node degrees</a:t>
          </a:r>
          <a:endParaRPr lang="en-US" sz="2000" dirty="0">
            <a:latin typeface="Calibri Light" panose="020F0302020204030204" pitchFamily="34" charset="0"/>
          </a:endParaRPr>
        </a:p>
      </dgm:t>
    </dgm:pt>
    <dgm:pt modelId="{912D439F-3444-48E2-BF85-038E26DE986C}" type="parTrans" cxnId="{7BE733BE-56FE-43BB-90C0-314841623AB4}">
      <dgm:prSet/>
      <dgm:spPr/>
      <dgm:t>
        <a:bodyPr/>
        <a:lstStyle/>
        <a:p>
          <a:endParaRPr lang="en-US"/>
        </a:p>
      </dgm:t>
    </dgm:pt>
    <dgm:pt modelId="{990AE5E7-C0AA-4C32-B955-59534B19222C}" type="sibTrans" cxnId="{7BE733BE-56FE-43BB-90C0-314841623AB4}">
      <dgm:prSet/>
      <dgm:spPr/>
      <dgm:t>
        <a:bodyPr/>
        <a:lstStyle/>
        <a:p>
          <a:endParaRPr lang="en-US"/>
        </a:p>
      </dgm:t>
    </dgm:pt>
    <dgm:pt modelId="{0AB899B6-225F-4F32-B76A-6599611161EE}">
      <dgm:prSet phldrT="[Text]" custT="1"/>
      <dgm:spPr>
        <a:solidFill>
          <a:srgbClr val="002060"/>
        </a:solidFill>
      </dgm:spPr>
      <dgm:t>
        <a:bodyPr/>
        <a:lstStyle/>
        <a:p>
          <a:endParaRPr lang="en-US" sz="2000" dirty="0">
            <a:latin typeface="Calibri Light" panose="020F0302020204030204" pitchFamily="34" charset="0"/>
          </a:endParaRPr>
        </a:p>
      </dgm:t>
    </dgm:pt>
    <dgm:pt modelId="{6E21B541-E89F-4D9C-BBBB-7D4F2494D117}" type="parTrans" cxnId="{96102895-D9FC-4021-9E83-6A68E9CA9C3B}">
      <dgm:prSet/>
      <dgm:spPr/>
      <dgm:t>
        <a:bodyPr/>
        <a:lstStyle/>
        <a:p>
          <a:endParaRPr lang="en-US"/>
        </a:p>
      </dgm:t>
    </dgm:pt>
    <dgm:pt modelId="{88BD1DA3-E411-4F94-8FB1-CA662E762B7C}" type="sibTrans" cxnId="{96102895-D9FC-4021-9E83-6A68E9CA9C3B}">
      <dgm:prSet/>
      <dgm:spPr/>
      <dgm:t>
        <a:bodyPr/>
        <a:lstStyle/>
        <a:p>
          <a:endParaRPr lang="en-US"/>
        </a:p>
      </dgm:t>
    </dgm:pt>
    <dgm:pt modelId="{B6F8A31F-C0FD-418C-A4D7-4B7A91F7BB30}">
      <dgm:prSet phldrT="[Text]" custT="1"/>
      <dgm:spPr>
        <a:solidFill>
          <a:srgbClr val="002060"/>
        </a:solidFill>
      </dgm:spPr>
      <dgm:t>
        <a:bodyPr/>
        <a:lstStyle/>
        <a:p>
          <a:r>
            <a:rPr lang="en-US" sz="2000" dirty="0" smtClean="0">
              <a:latin typeface="Calibri Light" panose="020F0302020204030204" pitchFamily="34" charset="0"/>
            </a:rPr>
            <a:t>Separation of domains</a:t>
          </a:r>
          <a:endParaRPr lang="en-US" sz="2000" dirty="0">
            <a:latin typeface="Calibri Light" panose="020F0302020204030204" pitchFamily="34" charset="0"/>
          </a:endParaRPr>
        </a:p>
      </dgm:t>
    </dgm:pt>
    <dgm:pt modelId="{A5BD5E82-F74F-48B7-9E87-B894820FF838}" type="parTrans" cxnId="{9369B56B-BF14-4F61-BC09-03E81F1BFC3D}">
      <dgm:prSet/>
      <dgm:spPr/>
      <dgm:t>
        <a:bodyPr/>
        <a:lstStyle/>
        <a:p>
          <a:endParaRPr lang="en-US"/>
        </a:p>
      </dgm:t>
    </dgm:pt>
    <dgm:pt modelId="{7F926C5F-CCA5-4438-8DB2-0DBA0E6DA5F5}" type="sibTrans" cxnId="{9369B56B-BF14-4F61-BC09-03E81F1BFC3D}">
      <dgm:prSet/>
      <dgm:spPr/>
      <dgm:t>
        <a:bodyPr/>
        <a:lstStyle/>
        <a:p>
          <a:endParaRPr lang="en-US"/>
        </a:p>
      </dgm:t>
    </dgm:pt>
    <dgm:pt modelId="{73EE8942-01A8-4771-ABC5-1467DEDFBDA4}">
      <dgm:prSet phldrT="[Text]" custT="1"/>
      <dgm:spPr>
        <a:solidFill>
          <a:srgbClr val="002060"/>
        </a:solidFill>
      </dgm:spPr>
      <dgm:t>
        <a:bodyPr/>
        <a:lstStyle/>
        <a:p>
          <a:r>
            <a:rPr lang="en-US" sz="2000" dirty="0" smtClean="0">
              <a:latin typeface="Calibri Light" panose="020F0302020204030204" pitchFamily="34" charset="0"/>
            </a:rPr>
            <a:t>Geo-location of third parties</a:t>
          </a:r>
          <a:endParaRPr lang="en-US" sz="2000" dirty="0">
            <a:latin typeface="Calibri Light" panose="020F0302020204030204" pitchFamily="34" charset="0"/>
          </a:endParaRPr>
        </a:p>
      </dgm:t>
    </dgm:pt>
    <dgm:pt modelId="{93594D8D-52A2-4CAA-A1B2-61C236ABB47B}" type="parTrans" cxnId="{7BA25D10-2E17-4191-94B6-807252B23402}">
      <dgm:prSet/>
      <dgm:spPr/>
      <dgm:t>
        <a:bodyPr/>
        <a:lstStyle/>
        <a:p>
          <a:endParaRPr lang="en-US"/>
        </a:p>
      </dgm:t>
    </dgm:pt>
    <dgm:pt modelId="{9F691C9B-5581-4C19-B0A0-40ED62887390}" type="sibTrans" cxnId="{7BA25D10-2E17-4191-94B6-807252B23402}">
      <dgm:prSet/>
      <dgm:spPr/>
      <dgm:t>
        <a:bodyPr/>
        <a:lstStyle/>
        <a:p>
          <a:endParaRPr lang="en-US"/>
        </a:p>
      </dgm:t>
    </dgm:pt>
    <dgm:pt modelId="{3154D11B-60AE-4689-AFD6-76579B9BADF4}">
      <dgm:prSet phldrT="[Text]" custT="1"/>
      <dgm:spPr/>
      <dgm:t>
        <a:bodyPr/>
        <a:lstStyle/>
        <a:p>
          <a:r>
            <a:rPr lang="en-US" sz="2000" dirty="0" smtClean="0">
              <a:latin typeface="Calibri Light" panose="020F0302020204030204" pitchFamily="34" charset="0"/>
            </a:rPr>
            <a:t>Privacy metrics</a:t>
          </a:r>
          <a:endParaRPr lang="en-US" sz="2000" dirty="0">
            <a:latin typeface="Calibri Light" panose="020F0302020204030204" pitchFamily="34" charset="0"/>
          </a:endParaRPr>
        </a:p>
      </dgm:t>
    </dgm:pt>
    <dgm:pt modelId="{47F6D051-2390-463F-B5F6-E54F792484A5}" type="parTrans" cxnId="{52B824A4-CF89-4EA2-9E98-F4F729B9DC64}">
      <dgm:prSet/>
      <dgm:spPr/>
      <dgm:t>
        <a:bodyPr/>
        <a:lstStyle/>
        <a:p>
          <a:endParaRPr lang="en-US"/>
        </a:p>
      </dgm:t>
    </dgm:pt>
    <dgm:pt modelId="{DAF66452-7CD4-4A8E-BBF1-CB0BFB1748D0}" type="sibTrans" cxnId="{52B824A4-CF89-4EA2-9E98-F4F729B9DC64}">
      <dgm:prSet/>
      <dgm:spPr/>
      <dgm:t>
        <a:bodyPr/>
        <a:lstStyle/>
        <a:p>
          <a:endParaRPr lang="en-US"/>
        </a:p>
      </dgm:t>
    </dgm:pt>
    <dgm:pt modelId="{B7BC4F39-EA0E-4ED1-9A34-511560B17BFA}">
      <dgm:prSet phldrT="[Text]" custT="1"/>
      <dgm:spPr>
        <a:solidFill>
          <a:srgbClr val="002060"/>
        </a:solidFill>
      </dgm:spPr>
      <dgm:t>
        <a:bodyPr/>
        <a:lstStyle/>
        <a:p>
          <a:r>
            <a:rPr lang="en-US" sz="2000" dirty="0" smtClean="0">
              <a:latin typeface="Calibri Light" panose="020F0302020204030204" pitchFamily="34" charset="0"/>
            </a:rPr>
            <a:t>Conclusions and findings</a:t>
          </a:r>
          <a:endParaRPr lang="en-US" sz="2000" dirty="0">
            <a:latin typeface="Calibri Light" panose="020F0302020204030204" pitchFamily="34" charset="0"/>
          </a:endParaRPr>
        </a:p>
      </dgm:t>
    </dgm:pt>
    <dgm:pt modelId="{2E43FACA-5835-4C7F-97AC-EDBF49B8883C}" type="parTrans" cxnId="{F21F5655-A385-4528-BCE6-ED22D49E960A}">
      <dgm:prSet/>
      <dgm:spPr/>
      <dgm:t>
        <a:bodyPr/>
        <a:lstStyle/>
        <a:p>
          <a:endParaRPr lang="en-US"/>
        </a:p>
      </dgm:t>
    </dgm:pt>
    <dgm:pt modelId="{77AE9053-C813-4A96-AE19-783D7FEBDA90}" type="sibTrans" cxnId="{F21F5655-A385-4528-BCE6-ED22D49E960A}">
      <dgm:prSet/>
      <dgm:spPr/>
      <dgm:t>
        <a:bodyPr/>
        <a:lstStyle/>
        <a:p>
          <a:endParaRPr lang="en-US"/>
        </a:p>
      </dgm:t>
    </dgm:pt>
    <dgm:pt modelId="{850D3A7C-224E-4ACD-A5BE-300457ECE5F6}" type="pres">
      <dgm:prSet presAssocID="{C6D24F20-D825-4396-9A24-D55F816498E6}" presName="Name0" presStyleCnt="0">
        <dgm:presLayoutVars>
          <dgm:dir/>
          <dgm:resizeHandles val="exact"/>
        </dgm:presLayoutVars>
      </dgm:prSet>
      <dgm:spPr/>
    </dgm:pt>
    <dgm:pt modelId="{B3D4922D-925B-4E05-B5FC-4E50A7A620FF}" type="pres">
      <dgm:prSet presAssocID="{A2470C49-6455-4711-8EF4-0D54E48CF781}" presName="node" presStyleLbl="node1" presStyleIdx="0" presStyleCnt="3" custScaleY="95754">
        <dgm:presLayoutVars>
          <dgm:bulletEnabled val="1"/>
        </dgm:presLayoutVars>
      </dgm:prSet>
      <dgm:spPr/>
      <dgm:t>
        <a:bodyPr/>
        <a:lstStyle/>
        <a:p>
          <a:endParaRPr lang="en-US"/>
        </a:p>
      </dgm:t>
    </dgm:pt>
    <dgm:pt modelId="{8179B96C-8100-4066-8332-8EE46C9B36AB}" type="pres">
      <dgm:prSet presAssocID="{5B063413-94EC-4C19-A9FC-695712EEED9C}" presName="sibTrans" presStyleLbl="sibTrans2D1" presStyleIdx="0" presStyleCnt="2"/>
      <dgm:spPr/>
      <dgm:t>
        <a:bodyPr/>
        <a:lstStyle/>
        <a:p>
          <a:endParaRPr lang="en-US"/>
        </a:p>
      </dgm:t>
    </dgm:pt>
    <dgm:pt modelId="{33C18A5F-7A8D-4B3B-8679-D7CB957B5F6C}" type="pres">
      <dgm:prSet presAssocID="{5B063413-94EC-4C19-A9FC-695712EEED9C}" presName="connectorText" presStyleLbl="sibTrans2D1" presStyleIdx="0" presStyleCnt="2"/>
      <dgm:spPr/>
      <dgm:t>
        <a:bodyPr/>
        <a:lstStyle/>
        <a:p>
          <a:endParaRPr lang="en-US"/>
        </a:p>
      </dgm:t>
    </dgm:pt>
    <dgm:pt modelId="{1A6E13D6-A976-46BB-B849-5476A21D7906}" type="pres">
      <dgm:prSet presAssocID="{00F151E6-0008-49BB-954D-87617E315674}" presName="node" presStyleLbl="node1" presStyleIdx="1" presStyleCnt="3" custScaleY="95754">
        <dgm:presLayoutVars>
          <dgm:bulletEnabled val="1"/>
        </dgm:presLayoutVars>
      </dgm:prSet>
      <dgm:spPr/>
      <dgm:t>
        <a:bodyPr/>
        <a:lstStyle/>
        <a:p>
          <a:endParaRPr lang="en-US"/>
        </a:p>
      </dgm:t>
    </dgm:pt>
    <dgm:pt modelId="{F485485D-C84C-49E1-B527-1A1CC8E101C9}" type="pres">
      <dgm:prSet presAssocID="{09932E51-341C-48DC-A080-EBDF1CFB92E9}" presName="sibTrans" presStyleLbl="sibTrans2D1" presStyleIdx="1" presStyleCnt="2"/>
      <dgm:spPr/>
      <dgm:t>
        <a:bodyPr/>
        <a:lstStyle/>
        <a:p>
          <a:endParaRPr lang="en-US"/>
        </a:p>
      </dgm:t>
    </dgm:pt>
    <dgm:pt modelId="{4B57F34E-1BEF-49BB-99CC-2E512658DA1D}" type="pres">
      <dgm:prSet presAssocID="{09932E51-341C-48DC-A080-EBDF1CFB92E9}" presName="connectorText" presStyleLbl="sibTrans2D1" presStyleIdx="1" presStyleCnt="2"/>
      <dgm:spPr/>
      <dgm:t>
        <a:bodyPr/>
        <a:lstStyle/>
        <a:p>
          <a:endParaRPr lang="en-US"/>
        </a:p>
      </dgm:t>
    </dgm:pt>
    <dgm:pt modelId="{4C85B23F-ED2A-4A31-B3F3-57BFD80C20A1}" type="pres">
      <dgm:prSet presAssocID="{687D1155-2D1E-4C56-826F-575D0B9D0477}" presName="node" presStyleLbl="node1" presStyleIdx="2" presStyleCnt="3" custScaleY="95754">
        <dgm:presLayoutVars>
          <dgm:bulletEnabled val="1"/>
        </dgm:presLayoutVars>
      </dgm:prSet>
      <dgm:spPr/>
      <dgm:t>
        <a:bodyPr/>
        <a:lstStyle/>
        <a:p>
          <a:endParaRPr lang="en-US"/>
        </a:p>
      </dgm:t>
    </dgm:pt>
  </dgm:ptLst>
  <dgm:cxnLst>
    <dgm:cxn modelId="{0CE89248-29F3-4A40-BCD0-A66EA75312A8}" type="presOf" srcId="{73EE8942-01A8-4771-ABC5-1467DEDFBDA4}" destId="{4C85B23F-ED2A-4A31-B3F3-57BFD80C20A1}" srcOrd="0" destOrd="5" presId="urn:microsoft.com/office/officeart/2005/8/layout/process1"/>
    <dgm:cxn modelId="{E5AFEB5E-4171-41F1-B736-B07684D4A0CC}" type="presOf" srcId="{09932E51-341C-48DC-A080-EBDF1CFB92E9}" destId="{4B57F34E-1BEF-49BB-99CC-2E512658DA1D}" srcOrd="1" destOrd="0" presId="urn:microsoft.com/office/officeart/2005/8/layout/process1"/>
    <dgm:cxn modelId="{97646E8C-730A-4493-BAC7-96DB56D84DC5}" srcId="{A2470C49-6455-4711-8EF4-0D54E48CF781}" destId="{611F31EA-8D73-4D2B-B924-2A57D1D8DCF9}" srcOrd="1" destOrd="0" parTransId="{C8AF4F93-F4D9-43C3-A432-FF340D55B483}" sibTransId="{E6EB82BB-1A35-4AC5-BC45-6E029D3F4056}"/>
    <dgm:cxn modelId="{AFB9C289-2494-4F19-9939-E4CFA7EF38D8}" type="presOf" srcId="{C6D24F20-D825-4396-9A24-D55F816498E6}" destId="{850D3A7C-224E-4ACD-A5BE-300457ECE5F6}" srcOrd="0" destOrd="0" presId="urn:microsoft.com/office/officeart/2005/8/layout/process1"/>
    <dgm:cxn modelId="{FCC90467-47C8-48CB-BA2C-192A7D6BF1AC}" srcId="{C6D24F20-D825-4396-9A24-D55F816498E6}" destId="{A2470C49-6455-4711-8EF4-0D54E48CF781}" srcOrd="0" destOrd="0" parTransId="{BA1B8726-0DA2-45F7-9B15-AFA0F6204E54}" sibTransId="{5B063413-94EC-4C19-A9FC-695712EEED9C}"/>
    <dgm:cxn modelId="{F21F5655-A385-4528-BCE6-ED22D49E960A}" srcId="{687D1155-2D1E-4C56-826F-575D0B9D0477}" destId="{B7BC4F39-EA0E-4ED1-9A34-511560B17BFA}" srcOrd="5" destOrd="0" parTransId="{2E43FACA-5835-4C7F-97AC-EDBF49B8883C}" sibTransId="{77AE9053-C813-4A96-AE19-783D7FEBDA90}"/>
    <dgm:cxn modelId="{999FFF9D-559F-4254-B17E-3DAAAF891774}" srcId="{C6D24F20-D825-4396-9A24-D55F816498E6}" destId="{00F151E6-0008-49BB-954D-87617E315674}" srcOrd="1" destOrd="0" parTransId="{D681C596-518A-4418-8124-232E47E6A7DF}" sibTransId="{09932E51-341C-48DC-A080-EBDF1CFB92E9}"/>
    <dgm:cxn modelId="{F478E323-AEEE-4027-B878-DA98B431AAA0}" type="presOf" srcId="{B6F8A31F-C0FD-418C-A4D7-4B7A91F7BB30}" destId="{4C85B23F-ED2A-4A31-B3F3-57BFD80C20A1}" srcOrd="0" destOrd="4" presId="urn:microsoft.com/office/officeart/2005/8/layout/process1"/>
    <dgm:cxn modelId="{3B47EA6A-6C8B-450C-A06B-44A06D817B5F}" type="presOf" srcId="{2497D7D3-9E13-4D97-B569-9DA0613D7869}" destId="{B3D4922D-925B-4E05-B5FC-4E50A7A620FF}" srcOrd="0" destOrd="1" presId="urn:microsoft.com/office/officeart/2005/8/layout/process1"/>
    <dgm:cxn modelId="{416F2D62-156C-44A5-9FA1-79A6E25BA155}" type="presOf" srcId="{A2470C49-6455-4711-8EF4-0D54E48CF781}" destId="{B3D4922D-925B-4E05-B5FC-4E50A7A620FF}" srcOrd="0" destOrd="0" presId="urn:microsoft.com/office/officeart/2005/8/layout/process1"/>
    <dgm:cxn modelId="{8A6BAEC9-B22B-49DE-BCB5-998AE89038AB}" type="presOf" srcId="{09932E51-341C-48DC-A080-EBDF1CFB92E9}" destId="{F485485D-C84C-49E1-B527-1A1CC8E101C9}" srcOrd="0" destOrd="0" presId="urn:microsoft.com/office/officeart/2005/8/layout/process1"/>
    <dgm:cxn modelId="{9C1F8DEE-D39E-4351-80BD-51D550F18240}" srcId="{687D1155-2D1E-4C56-826F-575D0B9D0477}" destId="{51D4FE41-7001-40F2-8617-A7A02B238825}" srcOrd="0" destOrd="0" parTransId="{34C1AE01-A02A-4155-AFEA-CD68CBC10D61}" sibTransId="{CEE31091-C7E7-4E20-B41B-83C54ACA4695}"/>
    <dgm:cxn modelId="{CDA73B59-C62C-489C-8414-7ED33C841922}" type="presOf" srcId="{B7BC4F39-EA0E-4ED1-9A34-511560B17BFA}" destId="{4C85B23F-ED2A-4A31-B3F3-57BFD80C20A1}" srcOrd="0" destOrd="6" presId="urn:microsoft.com/office/officeart/2005/8/layout/process1"/>
    <dgm:cxn modelId="{96102895-D9FC-4021-9E83-6A68E9CA9C3B}" srcId="{687D1155-2D1E-4C56-826F-575D0B9D0477}" destId="{0AB899B6-225F-4F32-B76A-6599611161EE}" srcOrd="6" destOrd="0" parTransId="{6E21B541-E89F-4D9C-BBBB-7D4F2494D117}" sibTransId="{88BD1DA3-E411-4F94-8FB1-CA662E762B7C}"/>
    <dgm:cxn modelId="{92E15677-5736-4643-8566-BEDD031B2BB9}" type="presOf" srcId="{51D4FE41-7001-40F2-8617-A7A02B238825}" destId="{4C85B23F-ED2A-4A31-B3F3-57BFD80C20A1}" srcOrd="0" destOrd="1" presId="urn:microsoft.com/office/officeart/2005/8/layout/process1"/>
    <dgm:cxn modelId="{3C2E165B-8FDA-4315-9BE6-E0159E4B30F7}" type="presOf" srcId="{732154CE-FBFA-432B-BAAF-F0D9AA41D278}" destId="{4C85B23F-ED2A-4A31-B3F3-57BFD80C20A1}" srcOrd="0" destOrd="3" presId="urn:microsoft.com/office/officeart/2005/8/layout/process1"/>
    <dgm:cxn modelId="{D15DC99B-1737-4FFE-8E2F-5EAE7C2C8F96}" type="presOf" srcId="{5B063413-94EC-4C19-A9FC-695712EEED9C}" destId="{8179B96C-8100-4066-8332-8EE46C9B36AB}" srcOrd="0" destOrd="0" presId="urn:microsoft.com/office/officeart/2005/8/layout/process1"/>
    <dgm:cxn modelId="{08B21FC6-1EE5-4BDC-8CA7-B75B3FCEA5B2}" type="presOf" srcId="{3154D11B-60AE-4689-AFD6-76579B9BADF4}" destId="{1A6E13D6-A976-46BB-B849-5476A21D7906}" srcOrd="0" destOrd="2" presId="urn:microsoft.com/office/officeart/2005/8/layout/process1"/>
    <dgm:cxn modelId="{9369B56B-BF14-4F61-BC09-03E81F1BFC3D}" srcId="{687D1155-2D1E-4C56-826F-575D0B9D0477}" destId="{B6F8A31F-C0FD-418C-A4D7-4B7A91F7BB30}" srcOrd="3" destOrd="0" parTransId="{A5BD5E82-F74F-48B7-9E87-B894820FF838}" sibTransId="{7F926C5F-CCA5-4438-8DB2-0DBA0E6DA5F5}"/>
    <dgm:cxn modelId="{F5AC309A-75C3-4BF7-B1FB-BC6CE01A572B}" type="presOf" srcId="{6EFAB413-F333-4EAE-8732-B0EE4E81DC9B}" destId="{4C85B23F-ED2A-4A31-B3F3-57BFD80C20A1}" srcOrd="0" destOrd="2" presId="urn:microsoft.com/office/officeart/2005/8/layout/process1"/>
    <dgm:cxn modelId="{33510E07-DAD8-4A8B-8DA5-3471D3533991}" type="presOf" srcId="{708391A5-B3CF-4857-8D2B-1236D6BA439D}" destId="{1A6E13D6-A976-46BB-B849-5476A21D7906}" srcOrd="0" destOrd="1" presId="urn:microsoft.com/office/officeart/2005/8/layout/process1"/>
    <dgm:cxn modelId="{BCFB3B7D-DD86-42BF-9932-822CF1CB97C0}" type="presOf" srcId="{5B063413-94EC-4C19-A9FC-695712EEED9C}" destId="{33C18A5F-7A8D-4B3B-8679-D7CB957B5F6C}" srcOrd="1" destOrd="0" presId="urn:microsoft.com/office/officeart/2005/8/layout/process1"/>
    <dgm:cxn modelId="{E069E21E-1CFD-4E4B-BC6B-E5DC85477FCB}" type="presOf" srcId="{6B5D7C79-2582-45D8-A067-9F0BF64C0B43}" destId="{B3D4922D-925B-4E05-B5FC-4E50A7A620FF}" srcOrd="0" destOrd="3" presId="urn:microsoft.com/office/officeart/2005/8/layout/process1"/>
    <dgm:cxn modelId="{87EE8A3C-B2B2-44EB-850E-FA5CFB8CE6A4}" type="presOf" srcId="{71C3FB65-8B92-4C09-A4BB-DB95D80A05DE}" destId="{1A6E13D6-A976-46BB-B849-5476A21D7906}" srcOrd="0" destOrd="3" presId="urn:microsoft.com/office/officeart/2005/8/layout/process1"/>
    <dgm:cxn modelId="{D7792601-67CF-44E5-B0D2-6C0205E3658A}" type="presOf" srcId="{687D1155-2D1E-4C56-826F-575D0B9D0477}" destId="{4C85B23F-ED2A-4A31-B3F3-57BFD80C20A1}" srcOrd="0" destOrd="0" presId="urn:microsoft.com/office/officeart/2005/8/layout/process1"/>
    <dgm:cxn modelId="{7072E300-2E33-463A-B027-1EFB71FDEB3C}" srcId="{A2470C49-6455-4711-8EF4-0D54E48CF781}" destId="{2497D7D3-9E13-4D97-B569-9DA0613D7869}" srcOrd="0" destOrd="0" parTransId="{DF61FDB2-D3B4-4DA5-8BBA-7B07A6FBC58B}" sibTransId="{459915E6-4E0B-4580-AF2F-55EDFB3753E2}"/>
    <dgm:cxn modelId="{1EA48464-91B4-49FC-99EB-42247C6AAF3A}" srcId="{C6D24F20-D825-4396-9A24-D55F816498E6}" destId="{687D1155-2D1E-4C56-826F-575D0B9D0477}" srcOrd="2" destOrd="0" parTransId="{F17A4045-D0DA-40B8-99BB-09C6EDC7D75D}" sibTransId="{DE2B3A77-93CD-493C-B835-73061ACBFAA8}"/>
    <dgm:cxn modelId="{86ED4CEA-FCC5-45EC-BF86-E0C7EF830B30}" srcId="{687D1155-2D1E-4C56-826F-575D0B9D0477}" destId="{6EFAB413-F333-4EAE-8732-B0EE4E81DC9B}" srcOrd="1" destOrd="0" parTransId="{6A6E3E10-02A3-4F14-B2DD-8DD73DC46A88}" sibTransId="{868E0BBC-2D4F-450C-A765-791B191098D9}"/>
    <dgm:cxn modelId="{7BE733BE-56FE-43BB-90C0-314841623AB4}" srcId="{687D1155-2D1E-4C56-826F-575D0B9D0477}" destId="{732154CE-FBFA-432B-BAAF-F0D9AA41D278}" srcOrd="2" destOrd="0" parTransId="{912D439F-3444-48E2-BF85-038E26DE986C}" sibTransId="{990AE5E7-C0AA-4C32-B955-59534B19222C}"/>
    <dgm:cxn modelId="{24152978-4193-4BE1-9F1B-33815CC577E0}" type="presOf" srcId="{611F31EA-8D73-4D2B-B924-2A57D1D8DCF9}" destId="{B3D4922D-925B-4E05-B5FC-4E50A7A620FF}" srcOrd="0" destOrd="2" presId="urn:microsoft.com/office/officeart/2005/8/layout/process1"/>
    <dgm:cxn modelId="{2471FF56-D5CF-43D5-B1AE-09AFFD89DECA}" srcId="{A2470C49-6455-4711-8EF4-0D54E48CF781}" destId="{6B5D7C79-2582-45D8-A067-9F0BF64C0B43}" srcOrd="2" destOrd="0" parTransId="{FB68670C-1CD6-4BA1-BC02-6DE3F39E283A}" sibTransId="{82FF4C8E-2C8A-4409-AF7E-23C98BE40120}"/>
    <dgm:cxn modelId="{52B824A4-CF89-4EA2-9E98-F4F729B9DC64}" srcId="{00F151E6-0008-49BB-954D-87617E315674}" destId="{3154D11B-60AE-4689-AFD6-76579B9BADF4}" srcOrd="1" destOrd="0" parTransId="{47F6D051-2390-463F-B5F6-E54F792484A5}" sibTransId="{DAF66452-7CD4-4A8E-BBF1-CB0BFB1748D0}"/>
    <dgm:cxn modelId="{7BA25D10-2E17-4191-94B6-807252B23402}" srcId="{687D1155-2D1E-4C56-826F-575D0B9D0477}" destId="{73EE8942-01A8-4771-ABC5-1467DEDFBDA4}" srcOrd="4" destOrd="0" parTransId="{93594D8D-52A2-4CAA-A1B2-61C236ABB47B}" sibTransId="{9F691C9B-5581-4C19-B0A0-40ED62887390}"/>
    <dgm:cxn modelId="{8D86CCF9-0938-4ED3-9F12-15C2F87F8E2E}" type="presOf" srcId="{00F151E6-0008-49BB-954D-87617E315674}" destId="{1A6E13D6-A976-46BB-B849-5476A21D7906}" srcOrd="0" destOrd="0" presId="urn:microsoft.com/office/officeart/2005/8/layout/process1"/>
    <dgm:cxn modelId="{7905473E-6820-4674-8418-781818B68277}" srcId="{00F151E6-0008-49BB-954D-87617E315674}" destId="{B893880F-4253-4560-9754-A872ED77712B}" srcOrd="3" destOrd="0" parTransId="{4CF23571-0947-46B8-BD60-540F5B85D73F}" sibTransId="{9C132D84-ACD5-42B3-9D58-64CCFBCE2C82}"/>
    <dgm:cxn modelId="{9BF7EAE0-CF9C-4AEF-B2E3-0452AC132E07}" srcId="{00F151E6-0008-49BB-954D-87617E315674}" destId="{71C3FB65-8B92-4C09-A4BB-DB95D80A05DE}" srcOrd="2" destOrd="0" parTransId="{48E2E9CA-69E2-4789-8EA3-FF71536DEBC6}" sibTransId="{88557E2A-E75B-499E-BBE3-A5442729746B}"/>
    <dgm:cxn modelId="{7753C118-34B1-488F-8525-F6C6AC94C650}" type="presOf" srcId="{B893880F-4253-4560-9754-A872ED77712B}" destId="{1A6E13D6-A976-46BB-B849-5476A21D7906}" srcOrd="0" destOrd="4" presId="urn:microsoft.com/office/officeart/2005/8/layout/process1"/>
    <dgm:cxn modelId="{E2305847-0D15-4A04-BCE1-4FB660086396}" type="presOf" srcId="{0AB899B6-225F-4F32-B76A-6599611161EE}" destId="{4C85B23F-ED2A-4A31-B3F3-57BFD80C20A1}" srcOrd="0" destOrd="7" presId="urn:microsoft.com/office/officeart/2005/8/layout/process1"/>
    <dgm:cxn modelId="{9A552F4E-788C-4192-B122-C01BDF36A257}" srcId="{00F151E6-0008-49BB-954D-87617E315674}" destId="{708391A5-B3CF-4857-8D2B-1236D6BA439D}" srcOrd="0" destOrd="0" parTransId="{4F78BC1C-094C-40DF-8052-CDA3339372D4}" sibTransId="{A2927591-33A6-4A3B-BEE5-4B3A27424E01}"/>
    <dgm:cxn modelId="{E28657EF-77E8-44C7-B591-35CF9FCB6325}" type="presParOf" srcId="{850D3A7C-224E-4ACD-A5BE-300457ECE5F6}" destId="{B3D4922D-925B-4E05-B5FC-4E50A7A620FF}" srcOrd="0" destOrd="0" presId="urn:microsoft.com/office/officeart/2005/8/layout/process1"/>
    <dgm:cxn modelId="{97C52713-4B68-406B-A1FB-BA36549EC68B}" type="presParOf" srcId="{850D3A7C-224E-4ACD-A5BE-300457ECE5F6}" destId="{8179B96C-8100-4066-8332-8EE46C9B36AB}" srcOrd="1" destOrd="0" presId="urn:microsoft.com/office/officeart/2005/8/layout/process1"/>
    <dgm:cxn modelId="{EA0E37ED-6DE5-4DAE-A77A-12F9D41C2D25}" type="presParOf" srcId="{8179B96C-8100-4066-8332-8EE46C9B36AB}" destId="{33C18A5F-7A8D-4B3B-8679-D7CB957B5F6C}" srcOrd="0" destOrd="0" presId="urn:microsoft.com/office/officeart/2005/8/layout/process1"/>
    <dgm:cxn modelId="{AEACB440-3092-4CB3-BD0E-BF137B49AF7F}" type="presParOf" srcId="{850D3A7C-224E-4ACD-A5BE-300457ECE5F6}" destId="{1A6E13D6-A976-46BB-B849-5476A21D7906}" srcOrd="2" destOrd="0" presId="urn:microsoft.com/office/officeart/2005/8/layout/process1"/>
    <dgm:cxn modelId="{67C8F121-3437-4C00-8BA6-8B1CD582F3F1}" type="presParOf" srcId="{850D3A7C-224E-4ACD-A5BE-300457ECE5F6}" destId="{F485485D-C84C-49E1-B527-1A1CC8E101C9}" srcOrd="3" destOrd="0" presId="urn:microsoft.com/office/officeart/2005/8/layout/process1"/>
    <dgm:cxn modelId="{5A5A23F7-977E-4417-8ACE-C556C513725D}" type="presParOf" srcId="{F485485D-C84C-49E1-B527-1A1CC8E101C9}" destId="{4B57F34E-1BEF-49BB-99CC-2E512658DA1D}" srcOrd="0" destOrd="0" presId="urn:microsoft.com/office/officeart/2005/8/layout/process1"/>
    <dgm:cxn modelId="{0E76BEAB-523F-4E10-BC41-136FC0D413FD}" type="presParOf" srcId="{850D3A7C-224E-4ACD-A5BE-300457ECE5F6}" destId="{4C85B23F-ED2A-4A31-B3F3-57BFD80C20A1}"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FA0198-BA5B-4755-81B0-AA7FB0425156}"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FADE7BBD-6EFB-4D9E-8054-75E679AF91DF}">
      <dgm:prSet phldrT="[Text]"/>
      <dgm:spPr/>
      <dgm:t>
        <a:bodyPr/>
        <a:lstStyle/>
        <a:p>
          <a:r>
            <a:rPr lang="en-US" dirty="0" smtClean="0">
              <a:latin typeface="Calibri Light" panose="020F0302020204030204" pitchFamily="34" charset="0"/>
            </a:rPr>
            <a:t>Profile-parameter influence</a:t>
          </a:r>
          <a:endParaRPr lang="en-US" dirty="0">
            <a:latin typeface="Calibri Light" panose="020F0302020204030204" pitchFamily="34" charset="0"/>
          </a:endParaRPr>
        </a:p>
      </dgm:t>
    </dgm:pt>
    <dgm:pt modelId="{041C524A-708D-4A1C-80C8-77CAD3F101E8}" type="parTrans" cxnId="{11E349C7-C975-42ED-BBEF-F8A4228552C1}">
      <dgm:prSet/>
      <dgm:spPr/>
      <dgm:t>
        <a:bodyPr/>
        <a:lstStyle/>
        <a:p>
          <a:endParaRPr lang="en-US">
            <a:latin typeface="Calibri Light" panose="020F0302020204030204" pitchFamily="34" charset="0"/>
          </a:endParaRPr>
        </a:p>
      </dgm:t>
    </dgm:pt>
    <dgm:pt modelId="{DAB4E395-ECAB-4E08-96A6-34336D5DA422}" type="sibTrans" cxnId="{11E349C7-C975-42ED-BBEF-F8A4228552C1}">
      <dgm:prSet/>
      <dgm:spPr/>
      <dgm:t>
        <a:bodyPr/>
        <a:lstStyle/>
        <a:p>
          <a:endParaRPr lang="en-US">
            <a:latin typeface="Calibri Light" panose="020F0302020204030204" pitchFamily="34" charset="0"/>
          </a:endParaRPr>
        </a:p>
      </dgm:t>
    </dgm:pt>
    <dgm:pt modelId="{BDAB3BEA-8AAD-4AF0-AE7E-214E8CD5A4CE}">
      <dgm:prSet/>
      <dgm:spPr/>
      <dgm:t>
        <a:bodyPr/>
        <a:lstStyle/>
        <a:p>
          <a:r>
            <a:rPr lang="en-US" dirty="0" err="1" smtClean="0">
              <a:latin typeface="Calibri Light" panose="020F0302020204030204" pitchFamily="34" charset="0"/>
            </a:rPr>
            <a:t>Adblocker</a:t>
          </a:r>
          <a:endParaRPr lang="en-US" dirty="0" smtClean="0">
            <a:latin typeface="Calibri Light" panose="020F0302020204030204" pitchFamily="34" charset="0"/>
          </a:endParaRPr>
        </a:p>
      </dgm:t>
    </dgm:pt>
    <dgm:pt modelId="{241EF818-DB35-402B-94FF-6C46F1C2B27D}" type="parTrans" cxnId="{CA0E875C-F562-416E-ABA4-F569163DA173}">
      <dgm:prSet/>
      <dgm:spPr/>
      <dgm:t>
        <a:bodyPr/>
        <a:lstStyle/>
        <a:p>
          <a:endParaRPr lang="en-US">
            <a:latin typeface="Calibri Light" panose="020F0302020204030204" pitchFamily="34" charset="0"/>
          </a:endParaRPr>
        </a:p>
      </dgm:t>
    </dgm:pt>
    <dgm:pt modelId="{31CE534B-E615-4507-973F-F204C838720E}" type="sibTrans" cxnId="{CA0E875C-F562-416E-ABA4-F569163DA173}">
      <dgm:prSet/>
      <dgm:spPr/>
      <dgm:t>
        <a:bodyPr/>
        <a:lstStyle/>
        <a:p>
          <a:endParaRPr lang="en-US">
            <a:latin typeface="Calibri Light" panose="020F0302020204030204" pitchFamily="34" charset="0"/>
          </a:endParaRPr>
        </a:p>
      </dgm:t>
    </dgm:pt>
    <dgm:pt modelId="{A9EFE2B8-0A00-421F-8A40-740CDB7FD28E}">
      <dgm:prSet/>
      <dgm:spPr/>
      <dgm:t>
        <a:bodyPr/>
        <a:lstStyle/>
        <a:p>
          <a:r>
            <a:rPr lang="en-US" dirty="0" smtClean="0">
              <a:latin typeface="Calibri Light" panose="020F0302020204030204" pitchFamily="34" charset="0"/>
            </a:rPr>
            <a:t>Block policy</a:t>
          </a:r>
        </a:p>
      </dgm:t>
    </dgm:pt>
    <dgm:pt modelId="{4ED99235-2EDB-4E70-9F55-4A77A1B510F3}" type="parTrans" cxnId="{48821E89-0518-4E57-97DE-CCE8B43BFE25}">
      <dgm:prSet/>
      <dgm:spPr/>
      <dgm:t>
        <a:bodyPr/>
        <a:lstStyle/>
        <a:p>
          <a:endParaRPr lang="en-US">
            <a:latin typeface="Calibri Light" panose="020F0302020204030204" pitchFamily="34" charset="0"/>
          </a:endParaRPr>
        </a:p>
      </dgm:t>
    </dgm:pt>
    <dgm:pt modelId="{F0679F2B-9BB4-4094-AD5E-2E41B939B757}" type="sibTrans" cxnId="{48821E89-0518-4E57-97DE-CCE8B43BFE25}">
      <dgm:prSet/>
      <dgm:spPr/>
      <dgm:t>
        <a:bodyPr/>
        <a:lstStyle/>
        <a:p>
          <a:endParaRPr lang="en-US">
            <a:latin typeface="Calibri Light" panose="020F0302020204030204" pitchFamily="34" charset="0"/>
          </a:endParaRPr>
        </a:p>
      </dgm:t>
    </dgm:pt>
    <dgm:pt modelId="{92FFA314-2FF3-4526-AD44-A7C55AD71DC3}">
      <dgm:prSet/>
      <dgm:spPr/>
      <dgm:t>
        <a:bodyPr/>
        <a:lstStyle/>
        <a:p>
          <a:r>
            <a:rPr lang="en-US" smtClean="0">
              <a:latin typeface="Calibri Light" panose="020F0302020204030204" pitchFamily="34" charset="0"/>
            </a:rPr>
            <a:t>DNT header</a:t>
          </a:r>
          <a:endParaRPr lang="en-US" dirty="0" smtClean="0">
            <a:latin typeface="Calibri Light" panose="020F0302020204030204" pitchFamily="34" charset="0"/>
          </a:endParaRPr>
        </a:p>
      </dgm:t>
    </dgm:pt>
    <dgm:pt modelId="{03EE7362-31D3-4687-A9C0-712F58305FFE}" type="parTrans" cxnId="{07AB5695-2B2F-4F42-9720-7AB7B81AFDD7}">
      <dgm:prSet/>
      <dgm:spPr/>
      <dgm:t>
        <a:bodyPr/>
        <a:lstStyle/>
        <a:p>
          <a:endParaRPr lang="en-US">
            <a:latin typeface="Calibri Light" panose="020F0302020204030204" pitchFamily="34" charset="0"/>
          </a:endParaRPr>
        </a:p>
      </dgm:t>
    </dgm:pt>
    <dgm:pt modelId="{6944294E-B004-4D6D-852E-49CB43AAB3D6}" type="sibTrans" cxnId="{07AB5695-2B2F-4F42-9720-7AB7B81AFDD7}">
      <dgm:prSet/>
      <dgm:spPr/>
      <dgm:t>
        <a:bodyPr/>
        <a:lstStyle/>
        <a:p>
          <a:endParaRPr lang="en-US">
            <a:latin typeface="Calibri Light" panose="020F0302020204030204" pitchFamily="34" charset="0"/>
          </a:endParaRPr>
        </a:p>
      </dgm:t>
    </dgm:pt>
    <dgm:pt modelId="{05760F56-1A08-487F-8237-C6E16FEFA8F6}">
      <dgm:prSet/>
      <dgm:spPr/>
      <dgm:t>
        <a:bodyPr/>
        <a:lstStyle/>
        <a:p>
          <a:r>
            <a:rPr lang="en-US" smtClean="0">
              <a:latin typeface="Calibri Light" panose="020F0302020204030204" pitchFamily="34" charset="0"/>
            </a:rPr>
            <a:t>User agent</a:t>
          </a:r>
          <a:endParaRPr lang="en-US" dirty="0" smtClean="0">
            <a:latin typeface="Calibri Light" panose="020F0302020204030204" pitchFamily="34" charset="0"/>
          </a:endParaRPr>
        </a:p>
      </dgm:t>
    </dgm:pt>
    <dgm:pt modelId="{13993705-CF0E-4798-B62C-A31E83BCA786}" type="parTrans" cxnId="{47C0BEBB-9CA6-451F-A8FF-EBC53D9A7E6F}">
      <dgm:prSet/>
      <dgm:spPr/>
      <dgm:t>
        <a:bodyPr/>
        <a:lstStyle/>
        <a:p>
          <a:endParaRPr lang="en-US">
            <a:latin typeface="Calibri Light" panose="020F0302020204030204" pitchFamily="34" charset="0"/>
          </a:endParaRPr>
        </a:p>
      </dgm:t>
    </dgm:pt>
    <dgm:pt modelId="{CB741B83-2E88-46BE-8EF5-2387108F87EF}" type="sibTrans" cxnId="{47C0BEBB-9CA6-451F-A8FF-EBC53D9A7E6F}">
      <dgm:prSet/>
      <dgm:spPr/>
      <dgm:t>
        <a:bodyPr/>
        <a:lstStyle/>
        <a:p>
          <a:endParaRPr lang="en-US">
            <a:latin typeface="Calibri Light" panose="020F0302020204030204" pitchFamily="34" charset="0"/>
          </a:endParaRPr>
        </a:p>
      </dgm:t>
    </dgm:pt>
    <dgm:pt modelId="{17DDE455-E6D5-4DF0-96CD-72609805CDFC}">
      <dgm:prSet/>
      <dgm:spPr/>
      <dgm:t>
        <a:bodyPr/>
        <a:lstStyle/>
        <a:p>
          <a:r>
            <a:rPr lang="en-US" dirty="0" smtClean="0">
              <a:latin typeface="Calibri Light" panose="020F0302020204030204" pitchFamily="34" charset="0"/>
            </a:rPr>
            <a:t>Geo-location of legal entities</a:t>
          </a:r>
        </a:p>
      </dgm:t>
    </dgm:pt>
    <dgm:pt modelId="{2C4887A1-7014-46B2-A215-D7CBBCADD9F5}" type="parTrans" cxnId="{F2A14AF0-0F35-4CEC-9333-4A03C37A2189}">
      <dgm:prSet/>
      <dgm:spPr/>
      <dgm:t>
        <a:bodyPr/>
        <a:lstStyle/>
        <a:p>
          <a:endParaRPr lang="en-US">
            <a:latin typeface="Calibri Light" panose="020F0302020204030204" pitchFamily="34" charset="0"/>
          </a:endParaRPr>
        </a:p>
      </dgm:t>
    </dgm:pt>
    <dgm:pt modelId="{95E2FC97-6BE5-4C69-ADE6-296145F6ED4E}" type="sibTrans" cxnId="{F2A14AF0-0F35-4CEC-9333-4A03C37A2189}">
      <dgm:prSet/>
      <dgm:spPr/>
      <dgm:t>
        <a:bodyPr/>
        <a:lstStyle/>
        <a:p>
          <a:endParaRPr lang="en-US">
            <a:latin typeface="Calibri Light" panose="020F0302020204030204" pitchFamily="34" charset="0"/>
          </a:endParaRPr>
        </a:p>
      </dgm:t>
    </dgm:pt>
    <dgm:pt modelId="{15ED6271-7F79-4C43-91D2-E123354C984F}">
      <dgm:prSet/>
      <dgm:spPr/>
      <dgm:t>
        <a:bodyPr/>
        <a:lstStyle/>
        <a:p>
          <a:r>
            <a:rPr lang="en-US" dirty="0" smtClean="0">
              <a:latin typeface="Calibri Light" panose="020F0302020204030204" pitchFamily="34" charset="0"/>
            </a:rPr>
            <a:t>Legal entities</a:t>
          </a:r>
        </a:p>
      </dgm:t>
    </dgm:pt>
    <dgm:pt modelId="{3784ABED-CE6A-4ED7-83A7-F6BD32B0B17E}" type="parTrans" cxnId="{8E37337D-9D59-4B56-BBF4-DA9F9BA5F06E}">
      <dgm:prSet/>
      <dgm:spPr/>
      <dgm:t>
        <a:bodyPr/>
        <a:lstStyle/>
        <a:p>
          <a:endParaRPr lang="en-US">
            <a:latin typeface="Calibri Light" panose="020F0302020204030204" pitchFamily="34" charset="0"/>
          </a:endParaRPr>
        </a:p>
      </dgm:t>
    </dgm:pt>
    <dgm:pt modelId="{A4B4B90B-D765-4BB8-BE69-8F6BB95E5D84}" type="sibTrans" cxnId="{8E37337D-9D59-4B56-BBF4-DA9F9BA5F06E}">
      <dgm:prSet/>
      <dgm:spPr/>
      <dgm:t>
        <a:bodyPr/>
        <a:lstStyle/>
        <a:p>
          <a:endParaRPr lang="en-US">
            <a:latin typeface="Calibri Light" panose="020F0302020204030204" pitchFamily="34" charset="0"/>
          </a:endParaRPr>
        </a:p>
      </dgm:t>
    </dgm:pt>
    <dgm:pt modelId="{9B27B799-66DB-46B0-B2FD-61C58E93D5C6}">
      <dgm:prSet/>
      <dgm:spPr/>
      <dgm:t>
        <a:bodyPr/>
        <a:lstStyle/>
        <a:p>
          <a:r>
            <a:rPr lang="en-US" dirty="0" smtClean="0">
              <a:latin typeface="Calibri Light" panose="020F0302020204030204" pitchFamily="34" charset="0"/>
            </a:rPr>
            <a:t>Rank impact</a:t>
          </a:r>
        </a:p>
      </dgm:t>
    </dgm:pt>
    <dgm:pt modelId="{4FC96D1B-C904-4323-847E-C29FB69AC3B0}" type="parTrans" cxnId="{92180974-3D22-4FD0-A480-69492942A51D}">
      <dgm:prSet/>
      <dgm:spPr/>
      <dgm:t>
        <a:bodyPr/>
        <a:lstStyle/>
        <a:p>
          <a:endParaRPr lang="en-US">
            <a:latin typeface="Calibri Light" panose="020F0302020204030204" pitchFamily="34" charset="0"/>
          </a:endParaRPr>
        </a:p>
      </dgm:t>
    </dgm:pt>
    <dgm:pt modelId="{CBCEF27A-C2D1-4954-AC2E-DE2CEA03DDF5}" type="sibTrans" cxnId="{92180974-3D22-4FD0-A480-69492942A51D}">
      <dgm:prSet/>
      <dgm:spPr/>
      <dgm:t>
        <a:bodyPr/>
        <a:lstStyle/>
        <a:p>
          <a:endParaRPr lang="en-US">
            <a:latin typeface="Calibri Light" panose="020F0302020204030204" pitchFamily="34" charset="0"/>
          </a:endParaRPr>
        </a:p>
      </dgm:t>
    </dgm:pt>
    <dgm:pt modelId="{AD45A4C4-A1DF-4FDD-97A1-6AE23ECB704F}" type="pres">
      <dgm:prSet presAssocID="{0BFA0198-BA5B-4755-81B0-AA7FB0425156}" presName="linear" presStyleCnt="0">
        <dgm:presLayoutVars>
          <dgm:dir/>
          <dgm:resizeHandles val="exact"/>
        </dgm:presLayoutVars>
      </dgm:prSet>
      <dgm:spPr/>
      <dgm:t>
        <a:bodyPr/>
        <a:lstStyle/>
        <a:p>
          <a:endParaRPr lang="en-US"/>
        </a:p>
      </dgm:t>
    </dgm:pt>
    <dgm:pt modelId="{16E73CA0-B85A-460A-BE9C-272F35511590}" type="pres">
      <dgm:prSet presAssocID="{FADE7BBD-6EFB-4D9E-8054-75E679AF91DF}" presName="comp" presStyleCnt="0"/>
      <dgm:spPr/>
      <dgm:t>
        <a:bodyPr/>
        <a:lstStyle/>
        <a:p>
          <a:endParaRPr lang="en-US"/>
        </a:p>
      </dgm:t>
    </dgm:pt>
    <dgm:pt modelId="{1B423EE9-8F97-441B-AAD4-B5F7E0CE5A70}" type="pres">
      <dgm:prSet presAssocID="{FADE7BBD-6EFB-4D9E-8054-75E679AF91DF}" presName="box" presStyleLbl="node1" presStyleIdx="0" presStyleCnt="4" custLinFactNeighborX="-39587" custLinFactNeighborY="-33567"/>
      <dgm:spPr/>
      <dgm:t>
        <a:bodyPr/>
        <a:lstStyle/>
        <a:p>
          <a:endParaRPr lang="en-US"/>
        </a:p>
      </dgm:t>
    </dgm:pt>
    <dgm:pt modelId="{967824F6-572A-48F3-B658-919D298A04AB}" type="pres">
      <dgm:prSet presAssocID="{FADE7BBD-6EFB-4D9E-8054-75E679AF91DF}" presName="img" presStyleLbl="fgImgPlace1" presStyleIdx="0" presStyleCnt="4"/>
      <dgm:spPr>
        <a:blipFill rotWithShape="1">
          <a:blip xmlns:r="http://schemas.openxmlformats.org/officeDocument/2006/relationships" r:embed="rId1"/>
          <a:stretch>
            <a:fillRect/>
          </a:stretch>
        </a:blipFill>
      </dgm:spPr>
      <dgm:t>
        <a:bodyPr/>
        <a:lstStyle/>
        <a:p>
          <a:endParaRPr lang="en-US"/>
        </a:p>
      </dgm:t>
    </dgm:pt>
    <dgm:pt modelId="{3E5AEEF2-77AF-4C3E-BF31-57E37982BB62}" type="pres">
      <dgm:prSet presAssocID="{FADE7BBD-6EFB-4D9E-8054-75E679AF91DF}" presName="text" presStyleLbl="node1" presStyleIdx="0" presStyleCnt="4">
        <dgm:presLayoutVars>
          <dgm:bulletEnabled val="1"/>
        </dgm:presLayoutVars>
      </dgm:prSet>
      <dgm:spPr/>
      <dgm:t>
        <a:bodyPr/>
        <a:lstStyle/>
        <a:p>
          <a:endParaRPr lang="en-US"/>
        </a:p>
      </dgm:t>
    </dgm:pt>
    <dgm:pt modelId="{B1B02987-5F58-4067-81A6-8073BF78139A}" type="pres">
      <dgm:prSet presAssocID="{DAB4E395-ECAB-4E08-96A6-34336D5DA422}" presName="spacer" presStyleCnt="0"/>
      <dgm:spPr/>
      <dgm:t>
        <a:bodyPr/>
        <a:lstStyle/>
        <a:p>
          <a:endParaRPr lang="en-US"/>
        </a:p>
      </dgm:t>
    </dgm:pt>
    <dgm:pt modelId="{86387860-1F9B-4661-BD94-7FB3CC248A29}" type="pres">
      <dgm:prSet presAssocID="{15ED6271-7F79-4C43-91D2-E123354C984F}" presName="comp" presStyleCnt="0"/>
      <dgm:spPr/>
      <dgm:t>
        <a:bodyPr/>
        <a:lstStyle/>
        <a:p>
          <a:endParaRPr lang="en-US"/>
        </a:p>
      </dgm:t>
    </dgm:pt>
    <dgm:pt modelId="{E7FAAAAD-A16D-4467-85E5-1A81CD60B63F}" type="pres">
      <dgm:prSet presAssocID="{15ED6271-7F79-4C43-91D2-E123354C984F}" presName="box" presStyleLbl="node1" presStyleIdx="1" presStyleCnt="4"/>
      <dgm:spPr/>
      <dgm:t>
        <a:bodyPr/>
        <a:lstStyle/>
        <a:p>
          <a:endParaRPr lang="en-US"/>
        </a:p>
      </dgm:t>
    </dgm:pt>
    <dgm:pt modelId="{33E74C5B-2A28-411E-ADB5-D3F3BB0F0F15}" type="pres">
      <dgm:prSet presAssocID="{15ED6271-7F79-4C43-91D2-E123354C984F}" presName="img" presStyleLbl="fgImgPlace1" presStyleIdx="1" presStyleCnt="4"/>
      <dgm:spPr>
        <a:blipFill rotWithShape="1">
          <a:blip xmlns:r="http://schemas.openxmlformats.org/officeDocument/2006/relationships" r:embed="rId1"/>
          <a:stretch>
            <a:fillRect/>
          </a:stretch>
        </a:blipFill>
      </dgm:spPr>
      <dgm:t>
        <a:bodyPr/>
        <a:lstStyle/>
        <a:p>
          <a:endParaRPr lang="en-US"/>
        </a:p>
      </dgm:t>
    </dgm:pt>
    <dgm:pt modelId="{BAB22084-51A4-4DCE-9673-9876534F04ED}" type="pres">
      <dgm:prSet presAssocID="{15ED6271-7F79-4C43-91D2-E123354C984F}" presName="text" presStyleLbl="node1" presStyleIdx="1" presStyleCnt="4">
        <dgm:presLayoutVars>
          <dgm:bulletEnabled val="1"/>
        </dgm:presLayoutVars>
      </dgm:prSet>
      <dgm:spPr/>
      <dgm:t>
        <a:bodyPr/>
        <a:lstStyle/>
        <a:p>
          <a:endParaRPr lang="en-US"/>
        </a:p>
      </dgm:t>
    </dgm:pt>
    <dgm:pt modelId="{62BD32C0-90DA-4418-BB0C-350B4A810E6C}" type="pres">
      <dgm:prSet presAssocID="{A4B4B90B-D765-4BB8-BE69-8F6BB95E5D84}" presName="spacer" presStyleCnt="0"/>
      <dgm:spPr/>
      <dgm:t>
        <a:bodyPr/>
        <a:lstStyle/>
        <a:p>
          <a:endParaRPr lang="en-US"/>
        </a:p>
      </dgm:t>
    </dgm:pt>
    <dgm:pt modelId="{A65F0A09-512E-48EE-A33F-971C02CD9D4F}" type="pres">
      <dgm:prSet presAssocID="{9B27B799-66DB-46B0-B2FD-61C58E93D5C6}" presName="comp" presStyleCnt="0"/>
      <dgm:spPr/>
      <dgm:t>
        <a:bodyPr/>
        <a:lstStyle/>
        <a:p>
          <a:endParaRPr lang="en-US"/>
        </a:p>
      </dgm:t>
    </dgm:pt>
    <dgm:pt modelId="{1A0034F9-0E98-4E25-90E8-E5C60BB3C8C2}" type="pres">
      <dgm:prSet presAssocID="{9B27B799-66DB-46B0-B2FD-61C58E93D5C6}" presName="box" presStyleLbl="node1" presStyleIdx="2" presStyleCnt="4"/>
      <dgm:spPr/>
      <dgm:t>
        <a:bodyPr/>
        <a:lstStyle/>
        <a:p>
          <a:endParaRPr lang="en-US"/>
        </a:p>
      </dgm:t>
    </dgm:pt>
    <dgm:pt modelId="{78768B00-DDA6-42D0-BB11-D5C411F95AED}" type="pres">
      <dgm:prSet presAssocID="{9B27B799-66DB-46B0-B2FD-61C58E93D5C6}" presName="img" presStyleLbl="fgImgPlace1" presStyleIdx="2" presStyleCnt="4"/>
      <dgm:spPr>
        <a:blipFill rotWithShape="1">
          <a:blip xmlns:r="http://schemas.openxmlformats.org/officeDocument/2006/relationships" r:embed="rId2"/>
          <a:stretch>
            <a:fillRect/>
          </a:stretch>
        </a:blipFill>
      </dgm:spPr>
      <dgm:t>
        <a:bodyPr/>
        <a:lstStyle/>
        <a:p>
          <a:endParaRPr lang="en-US"/>
        </a:p>
      </dgm:t>
    </dgm:pt>
    <dgm:pt modelId="{2F18DB26-5CFE-4559-986A-DE083A5CB669}" type="pres">
      <dgm:prSet presAssocID="{9B27B799-66DB-46B0-B2FD-61C58E93D5C6}" presName="text" presStyleLbl="node1" presStyleIdx="2" presStyleCnt="4">
        <dgm:presLayoutVars>
          <dgm:bulletEnabled val="1"/>
        </dgm:presLayoutVars>
      </dgm:prSet>
      <dgm:spPr/>
      <dgm:t>
        <a:bodyPr/>
        <a:lstStyle/>
        <a:p>
          <a:endParaRPr lang="en-US"/>
        </a:p>
      </dgm:t>
    </dgm:pt>
    <dgm:pt modelId="{638BADCC-ED8B-460A-9986-922303172870}" type="pres">
      <dgm:prSet presAssocID="{CBCEF27A-C2D1-4954-AC2E-DE2CEA03DDF5}" presName="spacer" presStyleCnt="0"/>
      <dgm:spPr/>
      <dgm:t>
        <a:bodyPr/>
        <a:lstStyle/>
        <a:p>
          <a:endParaRPr lang="en-US"/>
        </a:p>
      </dgm:t>
    </dgm:pt>
    <dgm:pt modelId="{370FA5CA-250E-4487-869E-539CC20A2AF2}" type="pres">
      <dgm:prSet presAssocID="{17DDE455-E6D5-4DF0-96CD-72609805CDFC}" presName="comp" presStyleCnt="0"/>
      <dgm:spPr/>
      <dgm:t>
        <a:bodyPr/>
        <a:lstStyle/>
        <a:p>
          <a:endParaRPr lang="en-US"/>
        </a:p>
      </dgm:t>
    </dgm:pt>
    <dgm:pt modelId="{3C6D162F-78EE-44E8-87C4-D50B562567C9}" type="pres">
      <dgm:prSet presAssocID="{17DDE455-E6D5-4DF0-96CD-72609805CDFC}" presName="box" presStyleLbl="node1" presStyleIdx="3" presStyleCnt="4"/>
      <dgm:spPr/>
      <dgm:t>
        <a:bodyPr/>
        <a:lstStyle/>
        <a:p>
          <a:endParaRPr lang="en-US"/>
        </a:p>
      </dgm:t>
    </dgm:pt>
    <dgm:pt modelId="{40FEFE0D-E3BC-47BE-B3F5-DB3A5C6A8A31}" type="pres">
      <dgm:prSet presAssocID="{17DDE455-E6D5-4DF0-96CD-72609805CDFC}" presName="img" presStyleLbl="fgImgPlace1" presStyleIdx="3" presStyleCnt="4"/>
      <dgm:spPr>
        <a:blipFill rotWithShape="1">
          <a:blip xmlns:r="http://schemas.openxmlformats.org/officeDocument/2006/relationships" r:embed="rId3"/>
          <a:stretch>
            <a:fillRect/>
          </a:stretch>
        </a:blipFill>
      </dgm:spPr>
      <dgm:t>
        <a:bodyPr/>
        <a:lstStyle/>
        <a:p>
          <a:endParaRPr lang="en-US"/>
        </a:p>
      </dgm:t>
    </dgm:pt>
    <dgm:pt modelId="{9F70242A-AA9D-469B-926C-53C85967F1B1}" type="pres">
      <dgm:prSet presAssocID="{17DDE455-E6D5-4DF0-96CD-72609805CDFC}" presName="text" presStyleLbl="node1" presStyleIdx="3" presStyleCnt="4">
        <dgm:presLayoutVars>
          <dgm:bulletEnabled val="1"/>
        </dgm:presLayoutVars>
      </dgm:prSet>
      <dgm:spPr/>
      <dgm:t>
        <a:bodyPr/>
        <a:lstStyle/>
        <a:p>
          <a:endParaRPr lang="en-US"/>
        </a:p>
      </dgm:t>
    </dgm:pt>
  </dgm:ptLst>
  <dgm:cxnLst>
    <dgm:cxn modelId="{B28C95AE-2788-4BBF-90F8-04EAEB6DC8C8}" type="presOf" srcId="{9B27B799-66DB-46B0-B2FD-61C58E93D5C6}" destId="{2F18DB26-5CFE-4559-986A-DE083A5CB669}" srcOrd="1" destOrd="0" presId="urn:microsoft.com/office/officeart/2005/8/layout/vList4"/>
    <dgm:cxn modelId="{9D30345C-5202-468A-9A9B-EDD546093602}" type="presOf" srcId="{A9EFE2B8-0A00-421F-8A40-740CDB7FD28E}" destId="{1B423EE9-8F97-441B-AAD4-B5F7E0CE5A70}" srcOrd="0" destOrd="2" presId="urn:microsoft.com/office/officeart/2005/8/layout/vList4"/>
    <dgm:cxn modelId="{07AB5695-2B2F-4F42-9720-7AB7B81AFDD7}" srcId="{FADE7BBD-6EFB-4D9E-8054-75E679AF91DF}" destId="{92FFA314-2FF3-4526-AD44-A7C55AD71DC3}" srcOrd="2" destOrd="0" parTransId="{03EE7362-31D3-4687-A9C0-712F58305FFE}" sibTransId="{6944294E-B004-4D6D-852E-49CB43AAB3D6}"/>
    <dgm:cxn modelId="{5543F75F-82D2-49E0-98A5-FC400878A7CE}" type="presOf" srcId="{17DDE455-E6D5-4DF0-96CD-72609805CDFC}" destId="{3C6D162F-78EE-44E8-87C4-D50B562567C9}" srcOrd="0" destOrd="0" presId="urn:microsoft.com/office/officeart/2005/8/layout/vList4"/>
    <dgm:cxn modelId="{F863FEBD-43B0-452A-89AD-C2B0E27AF4D7}" type="presOf" srcId="{0BFA0198-BA5B-4755-81B0-AA7FB0425156}" destId="{AD45A4C4-A1DF-4FDD-97A1-6AE23ECB704F}" srcOrd="0" destOrd="0" presId="urn:microsoft.com/office/officeart/2005/8/layout/vList4"/>
    <dgm:cxn modelId="{2AD44F0C-2F2A-480B-8C4F-CF9937F97FAE}" type="presOf" srcId="{92FFA314-2FF3-4526-AD44-A7C55AD71DC3}" destId="{3E5AEEF2-77AF-4C3E-BF31-57E37982BB62}" srcOrd="1" destOrd="3" presId="urn:microsoft.com/office/officeart/2005/8/layout/vList4"/>
    <dgm:cxn modelId="{C7E7D2C9-3731-4C34-AC4D-FCFE3799C620}" type="presOf" srcId="{92FFA314-2FF3-4526-AD44-A7C55AD71DC3}" destId="{1B423EE9-8F97-441B-AAD4-B5F7E0CE5A70}" srcOrd="0" destOrd="3" presId="urn:microsoft.com/office/officeart/2005/8/layout/vList4"/>
    <dgm:cxn modelId="{92180974-3D22-4FD0-A480-69492942A51D}" srcId="{0BFA0198-BA5B-4755-81B0-AA7FB0425156}" destId="{9B27B799-66DB-46B0-B2FD-61C58E93D5C6}" srcOrd="2" destOrd="0" parTransId="{4FC96D1B-C904-4323-847E-C29FB69AC3B0}" sibTransId="{CBCEF27A-C2D1-4954-AC2E-DE2CEA03DDF5}"/>
    <dgm:cxn modelId="{AAC9D284-1D72-4F04-8ED3-2898E57F653C}" type="presOf" srcId="{FADE7BBD-6EFB-4D9E-8054-75E679AF91DF}" destId="{3E5AEEF2-77AF-4C3E-BF31-57E37982BB62}" srcOrd="1" destOrd="0" presId="urn:microsoft.com/office/officeart/2005/8/layout/vList4"/>
    <dgm:cxn modelId="{48821E89-0518-4E57-97DE-CCE8B43BFE25}" srcId="{FADE7BBD-6EFB-4D9E-8054-75E679AF91DF}" destId="{A9EFE2B8-0A00-421F-8A40-740CDB7FD28E}" srcOrd="1" destOrd="0" parTransId="{4ED99235-2EDB-4E70-9F55-4A77A1B510F3}" sibTransId="{F0679F2B-9BB4-4094-AD5E-2E41B939B757}"/>
    <dgm:cxn modelId="{287C504D-DCA4-4591-94C3-D81F05E6F411}" type="presOf" srcId="{17DDE455-E6D5-4DF0-96CD-72609805CDFC}" destId="{9F70242A-AA9D-469B-926C-53C85967F1B1}" srcOrd="1" destOrd="0" presId="urn:microsoft.com/office/officeart/2005/8/layout/vList4"/>
    <dgm:cxn modelId="{11E349C7-C975-42ED-BBEF-F8A4228552C1}" srcId="{0BFA0198-BA5B-4755-81B0-AA7FB0425156}" destId="{FADE7BBD-6EFB-4D9E-8054-75E679AF91DF}" srcOrd="0" destOrd="0" parTransId="{041C524A-708D-4A1C-80C8-77CAD3F101E8}" sibTransId="{DAB4E395-ECAB-4E08-96A6-34336D5DA422}"/>
    <dgm:cxn modelId="{F5D2877D-305F-48F3-BA2D-91E9554428E3}" type="presOf" srcId="{15ED6271-7F79-4C43-91D2-E123354C984F}" destId="{BAB22084-51A4-4DCE-9673-9876534F04ED}" srcOrd="1" destOrd="0" presId="urn:microsoft.com/office/officeart/2005/8/layout/vList4"/>
    <dgm:cxn modelId="{BF79FC80-BA8A-493D-930D-34DE7852C494}" type="presOf" srcId="{BDAB3BEA-8AAD-4AF0-AE7E-214E8CD5A4CE}" destId="{1B423EE9-8F97-441B-AAD4-B5F7E0CE5A70}" srcOrd="0" destOrd="1" presId="urn:microsoft.com/office/officeart/2005/8/layout/vList4"/>
    <dgm:cxn modelId="{A42CA8D5-4776-4730-82BA-48F27E862961}" type="presOf" srcId="{A9EFE2B8-0A00-421F-8A40-740CDB7FD28E}" destId="{3E5AEEF2-77AF-4C3E-BF31-57E37982BB62}" srcOrd="1" destOrd="2" presId="urn:microsoft.com/office/officeart/2005/8/layout/vList4"/>
    <dgm:cxn modelId="{CA0E875C-F562-416E-ABA4-F569163DA173}" srcId="{FADE7BBD-6EFB-4D9E-8054-75E679AF91DF}" destId="{BDAB3BEA-8AAD-4AF0-AE7E-214E8CD5A4CE}" srcOrd="0" destOrd="0" parTransId="{241EF818-DB35-402B-94FF-6C46F1C2B27D}" sibTransId="{31CE534B-E615-4507-973F-F204C838720E}"/>
    <dgm:cxn modelId="{0A1B9F93-C5E2-4E1D-9585-6A94D2855F43}" type="presOf" srcId="{9B27B799-66DB-46B0-B2FD-61C58E93D5C6}" destId="{1A0034F9-0E98-4E25-90E8-E5C60BB3C8C2}" srcOrd="0" destOrd="0" presId="urn:microsoft.com/office/officeart/2005/8/layout/vList4"/>
    <dgm:cxn modelId="{F2A14AF0-0F35-4CEC-9333-4A03C37A2189}" srcId="{0BFA0198-BA5B-4755-81B0-AA7FB0425156}" destId="{17DDE455-E6D5-4DF0-96CD-72609805CDFC}" srcOrd="3" destOrd="0" parTransId="{2C4887A1-7014-46B2-A215-D7CBBCADD9F5}" sibTransId="{95E2FC97-6BE5-4C69-ADE6-296145F6ED4E}"/>
    <dgm:cxn modelId="{D04E8D56-AA10-415D-B52A-EB32704BB0C8}" type="presOf" srcId="{BDAB3BEA-8AAD-4AF0-AE7E-214E8CD5A4CE}" destId="{3E5AEEF2-77AF-4C3E-BF31-57E37982BB62}" srcOrd="1" destOrd="1" presId="urn:microsoft.com/office/officeart/2005/8/layout/vList4"/>
    <dgm:cxn modelId="{47C0BEBB-9CA6-451F-A8FF-EBC53D9A7E6F}" srcId="{FADE7BBD-6EFB-4D9E-8054-75E679AF91DF}" destId="{05760F56-1A08-487F-8237-C6E16FEFA8F6}" srcOrd="3" destOrd="0" parTransId="{13993705-CF0E-4798-B62C-A31E83BCA786}" sibTransId="{CB741B83-2E88-46BE-8EF5-2387108F87EF}"/>
    <dgm:cxn modelId="{75907679-9DA0-4098-992E-5BBA3A4E5D37}" type="presOf" srcId="{FADE7BBD-6EFB-4D9E-8054-75E679AF91DF}" destId="{1B423EE9-8F97-441B-AAD4-B5F7E0CE5A70}" srcOrd="0" destOrd="0" presId="urn:microsoft.com/office/officeart/2005/8/layout/vList4"/>
    <dgm:cxn modelId="{D51685A9-5814-44CF-AD63-CF5C737A811A}" type="presOf" srcId="{05760F56-1A08-487F-8237-C6E16FEFA8F6}" destId="{3E5AEEF2-77AF-4C3E-BF31-57E37982BB62}" srcOrd="1" destOrd="4" presId="urn:microsoft.com/office/officeart/2005/8/layout/vList4"/>
    <dgm:cxn modelId="{C8ED3E49-8563-4362-9D0F-502D1E4AAAB9}" type="presOf" srcId="{15ED6271-7F79-4C43-91D2-E123354C984F}" destId="{E7FAAAAD-A16D-4467-85E5-1A81CD60B63F}" srcOrd="0" destOrd="0" presId="urn:microsoft.com/office/officeart/2005/8/layout/vList4"/>
    <dgm:cxn modelId="{8E37337D-9D59-4B56-BBF4-DA9F9BA5F06E}" srcId="{0BFA0198-BA5B-4755-81B0-AA7FB0425156}" destId="{15ED6271-7F79-4C43-91D2-E123354C984F}" srcOrd="1" destOrd="0" parTransId="{3784ABED-CE6A-4ED7-83A7-F6BD32B0B17E}" sibTransId="{A4B4B90B-D765-4BB8-BE69-8F6BB95E5D84}"/>
    <dgm:cxn modelId="{3E3FFDF4-16C9-446A-90E9-07A56A17DC59}" type="presOf" srcId="{05760F56-1A08-487F-8237-C6E16FEFA8F6}" destId="{1B423EE9-8F97-441B-AAD4-B5F7E0CE5A70}" srcOrd="0" destOrd="4" presId="urn:microsoft.com/office/officeart/2005/8/layout/vList4"/>
    <dgm:cxn modelId="{91F64109-AC33-4280-A027-86AAA5BF599B}" type="presParOf" srcId="{AD45A4C4-A1DF-4FDD-97A1-6AE23ECB704F}" destId="{16E73CA0-B85A-460A-BE9C-272F35511590}" srcOrd="0" destOrd="0" presId="urn:microsoft.com/office/officeart/2005/8/layout/vList4"/>
    <dgm:cxn modelId="{482445AF-52B5-46C7-8DEB-BC07A05D47FE}" type="presParOf" srcId="{16E73CA0-B85A-460A-BE9C-272F35511590}" destId="{1B423EE9-8F97-441B-AAD4-B5F7E0CE5A70}" srcOrd="0" destOrd="0" presId="urn:microsoft.com/office/officeart/2005/8/layout/vList4"/>
    <dgm:cxn modelId="{A32C2B93-3C8E-40AD-B9D9-357AD60FCFDF}" type="presParOf" srcId="{16E73CA0-B85A-460A-BE9C-272F35511590}" destId="{967824F6-572A-48F3-B658-919D298A04AB}" srcOrd="1" destOrd="0" presId="urn:microsoft.com/office/officeart/2005/8/layout/vList4"/>
    <dgm:cxn modelId="{2E5E7A8F-E346-477E-A82D-03E23AF46D90}" type="presParOf" srcId="{16E73CA0-B85A-460A-BE9C-272F35511590}" destId="{3E5AEEF2-77AF-4C3E-BF31-57E37982BB62}" srcOrd="2" destOrd="0" presId="urn:microsoft.com/office/officeart/2005/8/layout/vList4"/>
    <dgm:cxn modelId="{ABDAEEE6-628C-4093-9546-0106F18A5521}" type="presParOf" srcId="{AD45A4C4-A1DF-4FDD-97A1-6AE23ECB704F}" destId="{B1B02987-5F58-4067-81A6-8073BF78139A}" srcOrd="1" destOrd="0" presId="urn:microsoft.com/office/officeart/2005/8/layout/vList4"/>
    <dgm:cxn modelId="{CD3A7A52-EFEC-4887-A56D-935D872F4597}" type="presParOf" srcId="{AD45A4C4-A1DF-4FDD-97A1-6AE23ECB704F}" destId="{86387860-1F9B-4661-BD94-7FB3CC248A29}" srcOrd="2" destOrd="0" presId="urn:microsoft.com/office/officeart/2005/8/layout/vList4"/>
    <dgm:cxn modelId="{2100A2CE-03DE-41A5-88EE-CA4C3F46E1EF}" type="presParOf" srcId="{86387860-1F9B-4661-BD94-7FB3CC248A29}" destId="{E7FAAAAD-A16D-4467-85E5-1A81CD60B63F}" srcOrd="0" destOrd="0" presId="urn:microsoft.com/office/officeart/2005/8/layout/vList4"/>
    <dgm:cxn modelId="{1107BFB5-1E1C-45CE-8487-F85DE0596854}" type="presParOf" srcId="{86387860-1F9B-4661-BD94-7FB3CC248A29}" destId="{33E74C5B-2A28-411E-ADB5-D3F3BB0F0F15}" srcOrd="1" destOrd="0" presId="urn:microsoft.com/office/officeart/2005/8/layout/vList4"/>
    <dgm:cxn modelId="{C57CF8BE-DA9B-4709-8301-308F18FD7DF3}" type="presParOf" srcId="{86387860-1F9B-4661-BD94-7FB3CC248A29}" destId="{BAB22084-51A4-4DCE-9673-9876534F04ED}" srcOrd="2" destOrd="0" presId="urn:microsoft.com/office/officeart/2005/8/layout/vList4"/>
    <dgm:cxn modelId="{987052EC-B6A0-475C-A5DD-27845C0890FC}" type="presParOf" srcId="{AD45A4C4-A1DF-4FDD-97A1-6AE23ECB704F}" destId="{62BD32C0-90DA-4418-BB0C-350B4A810E6C}" srcOrd="3" destOrd="0" presId="urn:microsoft.com/office/officeart/2005/8/layout/vList4"/>
    <dgm:cxn modelId="{EF35FBA9-622A-46D3-9970-D650B18AA893}" type="presParOf" srcId="{AD45A4C4-A1DF-4FDD-97A1-6AE23ECB704F}" destId="{A65F0A09-512E-48EE-A33F-971C02CD9D4F}" srcOrd="4" destOrd="0" presId="urn:microsoft.com/office/officeart/2005/8/layout/vList4"/>
    <dgm:cxn modelId="{7AF58518-D712-48FF-AC64-775050EEF92D}" type="presParOf" srcId="{A65F0A09-512E-48EE-A33F-971C02CD9D4F}" destId="{1A0034F9-0E98-4E25-90E8-E5C60BB3C8C2}" srcOrd="0" destOrd="0" presId="urn:microsoft.com/office/officeart/2005/8/layout/vList4"/>
    <dgm:cxn modelId="{3769C43C-025B-474A-BA85-BA359C18E3E9}" type="presParOf" srcId="{A65F0A09-512E-48EE-A33F-971C02CD9D4F}" destId="{78768B00-DDA6-42D0-BB11-D5C411F95AED}" srcOrd="1" destOrd="0" presId="urn:microsoft.com/office/officeart/2005/8/layout/vList4"/>
    <dgm:cxn modelId="{3F816967-4562-4B2B-B7E6-489B148F8457}" type="presParOf" srcId="{A65F0A09-512E-48EE-A33F-971C02CD9D4F}" destId="{2F18DB26-5CFE-4559-986A-DE083A5CB669}" srcOrd="2" destOrd="0" presId="urn:microsoft.com/office/officeart/2005/8/layout/vList4"/>
    <dgm:cxn modelId="{4AC7BFFA-3AD9-42D5-A400-F30CC81ED068}" type="presParOf" srcId="{AD45A4C4-A1DF-4FDD-97A1-6AE23ECB704F}" destId="{638BADCC-ED8B-460A-9986-922303172870}" srcOrd="5" destOrd="0" presId="urn:microsoft.com/office/officeart/2005/8/layout/vList4"/>
    <dgm:cxn modelId="{79B134DF-B57E-4F14-87A3-CD45F565ADBE}" type="presParOf" srcId="{AD45A4C4-A1DF-4FDD-97A1-6AE23ECB704F}" destId="{370FA5CA-250E-4487-869E-539CC20A2AF2}" srcOrd="6" destOrd="0" presId="urn:microsoft.com/office/officeart/2005/8/layout/vList4"/>
    <dgm:cxn modelId="{00384C50-772C-41AE-AE57-28AFCFBBDD9B}" type="presParOf" srcId="{370FA5CA-250E-4487-869E-539CC20A2AF2}" destId="{3C6D162F-78EE-44E8-87C4-D50B562567C9}" srcOrd="0" destOrd="0" presId="urn:microsoft.com/office/officeart/2005/8/layout/vList4"/>
    <dgm:cxn modelId="{DC90BA63-7850-451B-A4B2-6CB9D35F89EF}" type="presParOf" srcId="{370FA5CA-250E-4487-869E-539CC20A2AF2}" destId="{40FEFE0D-E3BC-47BE-B3F5-DB3A5C6A8A31}" srcOrd="1" destOrd="0" presId="urn:microsoft.com/office/officeart/2005/8/layout/vList4"/>
    <dgm:cxn modelId="{60680B13-CC68-4DA5-842E-146E3F6CF1CE}" type="presParOf" srcId="{370FA5CA-250E-4487-869E-539CC20A2AF2}" destId="{9F70242A-AA9D-469B-926C-53C85967F1B1}"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AF073E-6FC9-4B15-90FB-5E8BCC55E72E}" type="doc">
      <dgm:prSet loTypeId="urn:microsoft.com/office/officeart/2005/8/layout/hProcess9" loCatId="process" qsTypeId="urn:microsoft.com/office/officeart/2005/8/quickstyle/simple1" qsCatId="simple" csTypeId="urn:microsoft.com/office/officeart/2005/8/colors/accent1_2" csCatId="accent1" phldr="1"/>
      <dgm:spPr/>
    </dgm:pt>
    <dgm:pt modelId="{AF7FE8BC-CFC6-4157-AACB-9CFF7ECC3435}">
      <dgm:prSet phldrT="[Text]"/>
      <dgm:spPr/>
      <dgm:t>
        <a:bodyPr/>
        <a:lstStyle/>
        <a:p>
          <a:r>
            <a:rPr lang="en-US" dirty="0" smtClean="0">
              <a:latin typeface="Calibri Light" panose="020F0302020204030204" pitchFamily="34" charset="0"/>
            </a:rPr>
            <a:t>Privacy risks from third-party-content</a:t>
          </a:r>
          <a:endParaRPr lang="en-US" dirty="0"/>
        </a:p>
      </dgm:t>
    </dgm:pt>
    <dgm:pt modelId="{3FC2E2FE-ABC3-4D0F-B899-D091D5956B09}" type="parTrans" cxnId="{02748991-0395-4675-B500-AB8DA4253866}">
      <dgm:prSet/>
      <dgm:spPr/>
      <dgm:t>
        <a:bodyPr/>
        <a:lstStyle/>
        <a:p>
          <a:endParaRPr lang="en-US"/>
        </a:p>
      </dgm:t>
    </dgm:pt>
    <dgm:pt modelId="{BEE218BB-6AF4-456B-9A57-AA0FE40407C2}" type="sibTrans" cxnId="{02748991-0395-4675-B500-AB8DA4253866}">
      <dgm:prSet/>
      <dgm:spPr/>
      <dgm:t>
        <a:bodyPr/>
        <a:lstStyle/>
        <a:p>
          <a:endParaRPr lang="en-US"/>
        </a:p>
      </dgm:t>
    </dgm:pt>
    <dgm:pt modelId="{26F4D25C-6723-46EF-9E8F-AC1BA045FF0B}">
      <dgm:prSet/>
      <dgm:spPr/>
      <dgm:t>
        <a:bodyPr/>
        <a:lstStyle/>
        <a:p>
          <a:r>
            <a:rPr lang="en-US" dirty="0" smtClean="0">
              <a:latin typeface="Calibri Light" panose="020F0302020204030204" pitchFamily="34" charset="0"/>
            </a:rPr>
            <a:t>Quantification of privacy level for </a:t>
          </a:r>
          <a:r>
            <a:rPr lang="en-US" dirty="0" err="1" smtClean="0">
              <a:latin typeface="Calibri Light" panose="020F0302020204030204" pitchFamily="34" charset="0"/>
            </a:rPr>
            <a:t>adblockers</a:t>
          </a:r>
          <a:endParaRPr lang="en-US" dirty="0" smtClean="0">
            <a:latin typeface="Calibri Light" panose="020F0302020204030204" pitchFamily="34" charset="0"/>
          </a:endParaRPr>
        </a:p>
      </dgm:t>
    </dgm:pt>
    <dgm:pt modelId="{D3F287AB-253A-4DC9-8E19-C140682147CB}" type="parTrans" cxnId="{A20962C8-8362-4F0F-9566-3580DB23CBC0}">
      <dgm:prSet/>
      <dgm:spPr/>
      <dgm:t>
        <a:bodyPr/>
        <a:lstStyle/>
        <a:p>
          <a:endParaRPr lang="en-US"/>
        </a:p>
      </dgm:t>
    </dgm:pt>
    <dgm:pt modelId="{024216CE-305A-4EDD-B759-5AAA91893FF7}" type="sibTrans" cxnId="{A20962C8-8362-4F0F-9566-3580DB23CBC0}">
      <dgm:prSet/>
      <dgm:spPr/>
      <dgm:t>
        <a:bodyPr/>
        <a:lstStyle/>
        <a:p>
          <a:endParaRPr lang="en-US"/>
        </a:p>
      </dgm:t>
    </dgm:pt>
    <dgm:pt modelId="{70D7A1EB-7A8C-4D59-BB2C-5996E39B0014}">
      <dgm:prSet/>
      <dgm:spPr/>
      <dgm:t>
        <a:bodyPr/>
        <a:lstStyle/>
        <a:p>
          <a:r>
            <a:rPr lang="en-US" smtClean="0">
              <a:latin typeface="Calibri Light" panose="020F0302020204030204" pitchFamily="34" charset="0"/>
            </a:rPr>
            <a:t>Development of metrics</a:t>
          </a:r>
          <a:endParaRPr lang="en-US" dirty="0" smtClean="0">
            <a:latin typeface="Calibri Light" panose="020F0302020204030204" pitchFamily="34" charset="0"/>
          </a:endParaRPr>
        </a:p>
      </dgm:t>
    </dgm:pt>
    <dgm:pt modelId="{5A51AF6D-1344-498C-96A1-9DC9BC98A62F}" type="parTrans" cxnId="{F431277C-124F-40FC-A592-345CF7A4296B}">
      <dgm:prSet/>
      <dgm:spPr/>
      <dgm:t>
        <a:bodyPr/>
        <a:lstStyle/>
        <a:p>
          <a:endParaRPr lang="en-US"/>
        </a:p>
      </dgm:t>
    </dgm:pt>
    <dgm:pt modelId="{45B993FD-0461-4075-BD12-B44022CF1F26}" type="sibTrans" cxnId="{F431277C-124F-40FC-A592-345CF7A4296B}">
      <dgm:prSet/>
      <dgm:spPr/>
      <dgm:t>
        <a:bodyPr/>
        <a:lstStyle/>
        <a:p>
          <a:endParaRPr lang="en-US"/>
        </a:p>
      </dgm:t>
    </dgm:pt>
    <dgm:pt modelId="{47047BD0-AC72-451C-9D2B-4ED33A430643}">
      <dgm:prSet/>
      <dgm:spPr/>
      <dgm:t>
        <a:bodyPr/>
        <a:lstStyle/>
        <a:p>
          <a:r>
            <a:rPr lang="en-US" dirty="0" smtClean="0">
              <a:latin typeface="Calibri Light" panose="020F0302020204030204" pitchFamily="34" charset="0"/>
            </a:rPr>
            <a:t>Experiments over a 3-week period on multiple configurations</a:t>
          </a:r>
        </a:p>
      </dgm:t>
    </dgm:pt>
    <dgm:pt modelId="{513E3F9B-0CB8-4C84-B8B6-9A49CC0BDFD9}" type="parTrans" cxnId="{0D07CC82-58FC-40CD-971A-5A3DB00BDA01}">
      <dgm:prSet/>
      <dgm:spPr/>
      <dgm:t>
        <a:bodyPr/>
        <a:lstStyle/>
        <a:p>
          <a:endParaRPr lang="en-US"/>
        </a:p>
      </dgm:t>
    </dgm:pt>
    <dgm:pt modelId="{75087221-CE19-49A3-A140-50D879A0B92C}" type="sibTrans" cxnId="{0D07CC82-58FC-40CD-971A-5A3DB00BDA01}">
      <dgm:prSet/>
      <dgm:spPr/>
      <dgm:t>
        <a:bodyPr/>
        <a:lstStyle/>
        <a:p>
          <a:endParaRPr lang="en-US"/>
        </a:p>
      </dgm:t>
    </dgm:pt>
    <dgm:pt modelId="{0D1913B6-D329-4421-812E-5629EFA561C6}" type="pres">
      <dgm:prSet presAssocID="{59AF073E-6FC9-4B15-90FB-5E8BCC55E72E}" presName="CompostProcess" presStyleCnt="0">
        <dgm:presLayoutVars>
          <dgm:dir/>
          <dgm:resizeHandles val="exact"/>
        </dgm:presLayoutVars>
      </dgm:prSet>
      <dgm:spPr/>
    </dgm:pt>
    <dgm:pt modelId="{1F1C17FC-F960-4CE3-A41B-D3263C417B2A}" type="pres">
      <dgm:prSet presAssocID="{59AF073E-6FC9-4B15-90FB-5E8BCC55E72E}" presName="arrow" presStyleLbl="bgShp" presStyleIdx="0" presStyleCnt="1"/>
      <dgm:spPr/>
    </dgm:pt>
    <dgm:pt modelId="{B7368A6A-8C3B-4AA9-97E2-C6632F7D3780}" type="pres">
      <dgm:prSet presAssocID="{59AF073E-6FC9-4B15-90FB-5E8BCC55E72E}" presName="linearProcess" presStyleCnt="0"/>
      <dgm:spPr/>
    </dgm:pt>
    <dgm:pt modelId="{45BCBB4A-033C-468A-BB59-504EA3CC1146}" type="pres">
      <dgm:prSet presAssocID="{AF7FE8BC-CFC6-4157-AACB-9CFF7ECC3435}" presName="textNode" presStyleLbl="node1" presStyleIdx="0" presStyleCnt="4">
        <dgm:presLayoutVars>
          <dgm:bulletEnabled val="1"/>
        </dgm:presLayoutVars>
      </dgm:prSet>
      <dgm:spPr/>
      <dgm:t>
        <a:bodyPr/>
        <a:lstStyle/>
        <a:p>
          <a:endParaRPr lang="en-US"/>
        </a:p>
      </dgm:t>
    </dgm:pt>
    <dgm:pt modelId="{E37B3059-661D-415D-917E-28AB4C6E1D69}" type="pres">
      <dgm:prSet presAssocID="{BEE218BB-6AF4-456B-9A57-AA0FE40407C2}" presName="sibTrans" presStyleCnt="0"/>
      <dgm:spPr/>
    </dgm:pt>
    <dgm:pt modelId="{2006948B-C252-4D8F-A64A-E6C44B7A206B}" type="pres">
      <dgm:prSet presAssocID="{26F4D25C-6723-46EF-9E8F-AC1BA045FF0B}" presName="textNode" presStyleLbl="node1" presStyleIdx="1" presStyleCnt="4">
        <dgm:presLayoutVars>
          <dgm:bulletEnabled val="1"/>
        </dgm:presLayoutVars>
      </dgm:prSet>
      <dgm:spPr/>
      <dgm:t>
        <a:bodyPr/>
        <a:lstStyle/>
        <a:p>
          <a:endParaRPr lang="en-US"/>
        </a:p>
      </dgm:t>
    </dgm:pt>
    <dgm:pt modelId="{39F0DD4D-B1B4-49E0-B724-56FA3BB3FDA8}" type="pres">
      <dgm:prSet presAssocID="{024216CE-305A-4EDD-B759-5AAA91893FF7}" presName="sibTrans" presStyleCnt="0"/>
      <dgm:spPr/>
    </dgm:pt>
    <dgm:pt modelId="{A9B86A39-9FBA-4F44-B86E-4C178C2F32C8}" type="pres">
      <dgm:prSet presAssocID="{70D7A1EB-7A8C-4D59-BB2C-5996E39B0014}" presName="textNode" presStyleLbl="node1" presStyleIdx="2" presStyleCnt="4">
        <dgm:presLayoutVars>
          <dgm:bulletEnabled val="1"/>
        </dgm:presLayoutVars>
      </dgm:prSet>
      <dgm:spPr/>
      <dgm:t>
        <a:bodyPr/>
        <a:lstStyle/>
        <a:p>
          <a:endParaRPr lang="en-US"/>
        </a:p>
      </dgm:t>
    </dgm:pt>
    <dgm:pt modelId="{930B1728-0B83-47C3-AF9B-ADAC77334DA6}" type="pres">
      <dgm:prSet presAssocID="{45B993FD-0461-4075-BD12-B44022CF1F26}" presName="sibTrans" presStyleCnt="0"/>
      <dgm:spPr/>
    </dgm:pt>
    <dgm:pt modelId="{CE42674D-8F2A-463E-8618-DE687E4AFABE}" type="pres">
      <dgm:prSet presAssocID="{47047BD0-AC72-451C-9D2B-4ED33A430643}" presName="textNode" presStyleLbl="node1" presStyleIdx="3" presStyleCnt="4">
        <dgm:presLayoutVars>
          <dgm:bulletEnabled val="1"/>
        </dgm:presLayoutVars>
      </dgm:prSet>
      <dgm:spPr/>
      <dgm:t>
        <a:bodyPr/>
        <a:lstStyle/>
        <a:p>
          <a:endParaRPr lang="en-US"/>
        </a:p>
      </dgm:t>
    </dgm:pt>
  </dgm:ptLst>
  <dgm:cxnLst>
    <dgm:cxn modelId="{F431277C-124F-40FC-A592-345CF7A4296B}" srcId="{59AF073E-6FC9-4B15-90FB-5E8BCC55E72E}" destId="{70D7A1EB-7A8C-4D59-BB2C-5996E39B0014}" srcOrd="2" destOrd="0" parTransId="{5A51AF6D-1344-498C-96A1-9DC9BC98A62F}" sibTransId="{45B993FD-0461-4075-BD12-B44022CF1F26}"/>
    <dgm:cxn modelId="{02748991-0395-4675-B500-AB8DA4253866}" srcId="{59AF073E-6FC9-4B15-90FB-5E8BCC55E72E}" destId="{AF7FE8BC-CFC6-4157-AACB-9CFF7ECC3435}" srcOrd="0" destOrd="0" parTransId="{3FC2E2FE-ABC3-4D0F-B899-D091D5956B09}" sibTransId="{BEE218BB-6AF4-456B-9A57-AA0FE40407C2}"/>
    <dgm:cxn modelId="{23DFD0A7-AA24-42F3-987B-56D29BB0DB2C}" type="presOf" srcId="{47047BD0-AC72-451C-9D2B-4ED33A430643}" destId="{CE42674D-8F2A-463E-8618-DE687E4AFABE}" srcOrd="0" destOrd="0" presId="urn:microsoft.com/office/officeart/2005/8/layout/hProcess9"/>
    <dgm:cxn modelId="{5706BCD6-A79C-4181-A1BA-C637687B6FEB}" type="presOf" srcId="{59AF073E-6FC9-4B15-90FB-5E8BCC55E72E}" destId="{0D1913B6-D329-4421-812E-5629EFA561C6}" srcOrd="0" destOrd="0" presId="urn:microsoft.com/office/officeart/2005/8/layout/hProcess9"/>
    <dgm:cxn modelId="{EBC3282D-57D5-4EE9-A653-00A4281794CA}" type="presOf" srcId="{70D7A1EB-7A8C-4D59-BB2C-5996E39B0014}" destId="{A9B86A39-9FBA-4F44-B86E-4C178C2F32C8}" srcOrd="0" destOrd="0" presId="urn:microsoft.com/office/officeart/2005/8/layout/hProcess9"/>
    <dgm:cxn modelId="{0D07CC82-58FC-40CD-971A-5A3DB00BDA01}" srcId="{59AF073E-6FC9-4B15-90FB-5E8BCC55E72E}" destId="{47047BD0-AC72-451C-9D2B-4ED33A430643}" srcOrd="3" destOrd="0" parTransId="{513E3F9B-0CB8-4C84-B8B6-9A49CC0BDFD9}" sibTransId="{75087221-CE19-49A3-A140-50D879A0B92C}"/>
    <dgm:cxn modelId="{A20962C8-8362-4F0F-9566-3580DB23CBC0}" srcId="{59AF073E-6FC9-4B15-90FB-5E8BCC55E72E}" destId="{26F4D25C-6723-46EF-9E8F-AC1BA045FF0B}" srcOrd="1" destOrd="0" parTransId="{D3F287AB-253A-4DC9-8E19-C140682147CB}" sibTransId="{024216CE-305A-4EDD-B759-5AAA91893FF7}"/>
    <dgm:cxn modelId="{C8CFFF46-F52F-4148-B77D-811195891640}" type="presOf" srcId="{AF7FE8BC-CFC6-4157-AACB-9CFF7ECC3435}" destId="{45BCBB4A-033C-468A-BB59-504EA3CC1146}" srcOrd="0" destOrd="0" presId="urn:microsoft.com/office/officeart/2005/8/layout/hProcess9"/>
    <dgm:cxn modelId="{F23FCB18-39B6-4123-840E-3C46391373DB}" type="presOf" srcId="{26F4D25C-6723-46EF-9E8F-AC1BA045FF0B}" destId="{2006948B-C252-4D8F-A64A-E6C44B7A206B}" srcOrd="0" destOrd="0" presId="urn:microsoft.com/office/officeart/2005/8/layout/hProcess9"/>
    <dgm:cxn modelId="{F4CCDA71-442C-4F58-8C85-37685F38D221}" type="presParOf" srcId="{0D1913B6-D329-4421-812E-5629EFA561C6}" destId="{1F1C17FC-F960-4CE3-A41B-D3263C417B2A}" srcOrd="0" destOrd="0" presId="urn:microsoft.com/office/officeart/2005/8/layout/hProcess9"/>
    <dgm:cxn modelId="{E6131F2E-D20D-42C6-8A4A-61F4A8E5A9D9}" type="presParOf" srcId="{0D1913B6-D329-4421-812E-5629EFA561C6}" destId="{B7368A6A-8C3B-4AA9-97E2-C6632F7D3780}" srcOrd="1" destOrd="0" presId="urn:microsoft.com/office/officeart/2005/8/layout/hProcess9"/>
    <dgm:cxn modelId="{B67DAE97-F0AD-420A-A188-BC7F0D062B1B}" type="presParOf" srcId="{B7368A6A-8C3B-4AA9-97E2-C6632F7D3780}" destId="{45BCBB4A-033C-468A-BB59-504EA3CC1146}" srcOrd="0" destOrd="0" presId="urn:microsoft.com/office/officeart/2005/8/layout/hProcess9"/>
    <dgm:cxn modelId="{4B44B5C9-094C-4255-9B2A-0CBBF8F0C3F3}" type="presParOf" srcId="{B7368A6A-8C3B-4AA9-97E2-C6632F7D3780}" destId="{E37B3059-661D-415D-917E-28AB4C6E1D69}" srcOrd="1" destOrd="0" presId="urn:microsoft.com/office/officeart/2005/8/layout/hProcess9"/>
    <dgm:cxn modelId="{7731CE2B-3D4C-4340-97FA-7C844780CC3A}" type="presParOf" srcId="{B7368A6A-8C3B-4AA9-97E2-C6632F7D3780}" destId="{2006948B-C252-4D8F-A64A-E6C44B7A206B}" srcOrd="2" destOrd="0" presId="urn:microsoft.com/office/officeart/2005/8/layout/hProcess9"/>
    <dgm:cxn modelId="{CC6A03E0-B63D-4F89-A763-9DA2A00FD41C}" type="presParOf" srcId="{B7368A6A-8C3B-4AA9-97E2-C6632F7D3780}" destId="{39F0DD4D-B1B4-49E0-B724-56FA3BB3FDA8}" srcOrd="3" destOrd="0" presId="urn:microsoft.com/office/officeart/2005/8/layout/hProcess9"/>
    <dgm:cxn modelId="{2E3F19D4-0B12-4A5A-B752-D70FACC17E82}" type="presParOf" srcId="{B7368A6A-8C3B-4AA9-97E2-C6632F7D3780}" destId="{A9B86A39-9FBA-4F44-B86E-4C178C2F32C8}" srcOrd="4" destOrd="0" presId="urn:microsoft.com/office/officeart/2005/8/layout/hProcess9"/>
    <dgm:cxn modelId="{A0B6A73C-96C6-4DD4-9437-0043DEEFE609}" type="presParOf" srcId="{B7368A6A-8C3B-4AA9-97E2-C6632F7D3780}" destId="{930B1728-0B83-47C3-AF9B-ADAC77334DA6}" srcOrd="5" destOrd="0" presId="urn:microsoft.com/office/officeart/2005/8/layout/hProcess9"/>
    <dgm:cxn modelId="{1B3DF6F7-71CA-41B2-B64C-217F3E4CC8AA}" type="presParOf" srcId="{B7368A6A-8C3B-4AA9-97E2-C6632F7D3780}" destId="{CE42674D-8F2A-463E-8618-DE687E4AFAB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4922D-925B-4E05-B5FC-4E50A7A620FF}">
      <dsp:nvSpPr>
        <dsp:cNvPr id="0" name=""/>
        <dsp:cNvSpPr/>
      </dsp:nvSpPr>
      <dsp:spPr>
        <a:xfrm>
          <a:off x="16069" y="1380914"/>
          <a:ext cx="3086604" cy="44215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latin typeface="Calibri Light" panose="020F0302020204030204" pitchFamily="34" charset="0"/>
            </a:rPr>
            <a:t>Introduction</a:t>
          </a: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Motivation</a:t>
          </a:r>
        </a:p>
        <a:p>
          <a:pPr marL="228600" lvl="1" indent="-228600" algn="l" defTabSz="889000">
            <a:lnSpc>
              <a:spcPct val="90000"/>
            </a:lnSpc>
            <a:spcBef>
              <a:spcPct val="0"/>
            </a:spcBef>
            <a:spcAft>
              <a:spcPct val="15000"/>
            </a:spcAft>
            <a:buChar char="••"/>
          </a:pPr>
          <a:r>
            <a:rPr lang="en-US" sz="2000" kern="1200" dirty="0" err="1" smtClean="0">
              <a:latin typeface="Calibri Light" panose="020F0302020204030204" pitchFamily="34" charset="0"/>
            </a:rPr>
            <a:t>Adblockers</a:t>
          </a:r>
          <a:endParaRPr lang="en-US" sz="2000" kern="1200" dirty="0" smtClean="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Objective</a:t>
          </a:r>
        </a:p>
      </dsp:txBody>
      <dsp:txXfrm>
        <a:off x="106473" y="1471318"/>
        <a:ext cx="2905796" cy="4240774"/>
      </dsp:txXfrm>
    </dsp:sp>
    <dsp:sp modelId="{8179B96C-8100-4066-8332-8EE46C9B36AB}">
      <dsp:nvSpPr>
        <dsp:cNvPr id="0" name=""/>
        <dsp:cNvSpPr/>
      </dsp:nvSpPr>
      <dsp:spPr>
        <a:xfrm>
          <a:off x="3411334" y="3208967"/>
          <a:ext cx="654360" cy="7654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3411334" y="3362062"/>
        <a:ext cx="458052" cy="459287"/>
      </dsp:txXfrm>
    </dsp:sp>
    <dsp:sp modelId="{1A6E13D6-A976-46BB-B849-5476A21D7906}">
      <dsp:nvSpPr>
        <dsp:cNvPr id="0" name=""/>
        <dsp:cNvSpPr/>
      </dsp:nvSpPr>
      <dsp:spPr>
        <a:xfrm>
          <a:off x="4337315" y="1380914"/>
          <a:ext cx="3086604" cy="44215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Calibri Light" panose="020F0302020204030204" pitchFamily="34" charset="0"/>
            </a:rPr>
            <a:t>Model and Experimental Setup</a:t>
          </a:r>
          <a:endParaRPr lang="en-US" sz="2400" b="1"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Request graph</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Privacy metrics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Crawler</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Model parameters</a:t>
          </a:r>
          <a:endParaRPr lang="en-US" sz="2000" kern="1200" dirty="0">
            <a:latin typeface="Calibri Light" panose="020F0302020204030204" pitchFamily="34" charset="0"/>
          </a:endParaRPr>
        </a:p>
      </dsp:txBody>
      <dsp:txXfrm>
        <a:off x="4427719" y="1471318"/>
        <a:ext cx="2905796" cy="4240774"/>
      </dsp:txXfrm>
    </dsp:sp>
    <dsp:sp modelId="{F485485D-C84C-49E1-B527-1A1CC8E101C9}">
      <dsp:nvSpPr>
        <dsp:cNvPr id="0" name=""/>
        <dsp:cNvSpPr/>
      </dsp:nvSpPr>
      <dsp:spPr>
        <a:xfrm>
          <a:off x="7732580" y="3208967"/>
          <a:ext cx="654360" cy="7654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7732580" y="3362062"/>
        <a:ext cx="458052" cy="459287"/>
      </dsp:txXfrm>
    </dsp:sp>
    <dsp:sp modelId="{4C85B23F-ED2A-4A31-B3F3-57BFD80C20A1}">
      <dsp:nvSpPr>
        <dsp:cNvPr id="0" name=""/>
        <dsp:cNvSpPr/>
      </dsp:nvSpPr>
      <dsp:spPr>
        <a:xfrm>
          <a:off x="8658561" y="1380914"/>
          <a:ext cx="3086604" cy="4421582"/>
        </a:xfrm>
        <a:prstGeom prst="roundRect">
          <a:avLst>
            <a:gd name="adj" fmla="val 10000"/>
          </a:avLst>
        </a:prstGeom>
        <a:solidFill>
          <a:srgbClr val="0365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latin typeface="Calibri Light" panose="020F0302020204030204" pitchFamily="34" charset="0"/>
            </a:rPr>
            <a:t>Experimental results</a:t>
          </a:r>
          <a:endParaRPr lang="en-US" sz="2800" b="1"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Temporal evolution</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Highest-degree domains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CDF of node degrees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Separation of domains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Geo-location of third parties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Conclusions and findings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endParaRPr lang="en-US" sz="2000" kern="1200" dirty="0">
            <a:latin typeface="Calibri Light" panose="020F0302020204030204" pitchFamily="34" charset="0"/>
          </a:endParaRPr>
        </a:p>
      </dsp:txBody>
      <dsp:txXfrm>
        <a:off x="8748965" y="1471318"/>
        <a:ext cx="2905796" cy="42407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4922D-925B-4E05-B5FC-4E50A7A620FF}">
      <dsp:nvSpPr>
        <dsp:cNvPr id="0" name=""/>
        <dsp:cNvSpPr/>
      </dsp:nvSpPr>
      <dsp:spPr>
        <a:xfrm>
          <a:off x="16069" y="1380914"/>
          <a:ext cx="3086604" cy="4421582"/>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latin typeface="Calibri Light" panose="020F0302020204030204" pitchFamily="34" charset="0"/>
            </a:rPr>
            <a:t>Introduction</a:t>
          </a: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Motivation</a:t>
          </a:r>
        </a:p>
        <a:p>
          <a:pPr marL="228600" lvl="1" indent="-228600" algn="l" defTabSz="889000">
            <a:lnSpc>
              <a:spcPct val="90000"/>
            </a:lnSpc>
            <a:spcBef>
              <a:spcPct val="0"/>
            </a:spcBef>
            <a:spcAft>
              <a:spcPct val="15000"/>
            </a:spcAft>
            <a:buChar char="••"/>
          </a:pPr>
          <a:r>
            <a:rPr lang="en-US" sz="2000" kern="1200" dirty="0" err="1" smtClean="0">
              <a:latin typeface="Calibri Light" panose="020F0302020204030204" pitchFamily="34" charset="0"/>
            </a:rPr>
            <a:t>Adblockers</a:t>
          </a:r>
          <a:endParaRPr lang="en-US" sz="2000" kern="1200" dirty="0" smtClean="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Objective</a:t>
          </a:r>
        </a:p>
      </dsp:txBody>
      <dsp:txXfrm>
        <a:off x="106473" y="1471318"/>
        <a:ext cx="2905796" cy="4240774"/>
      </dsp:txXfrm>
    </dsp:sp>
    <dsp:sp modelId="{8179B96C-8100-4066-8332-8EE46C9B36AB}">
      <dsp:nvSpPr>
        <dsp:cNvPr id="0" name=""/>
        <dsp:cNvSpPr/>
      </dsp:nvSpPr>
      <dsp:spPr>
        <a:xfrm>
          <a:off x="3411334" y="3208967"/>
          <a:ext cx="654360" cy="7654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3411334" y="3362062"/>
        <a:ext cx="458052" cy="459287"/>
      </dsp:txXfrm>
    </dsp:sp>
    <dsp:sp modelId="{1A6E13D6-A976-46BB-B849-5476A21D7906}">
      <dsp:nvSpPr>
        <dsp:cNvPr id="0" name=""/>
        <dsp:cNvSpPr/>
      </dsp:nvSpPr>
      <dsp:spPr>
        <a:xfrm>
          <a:off x="4337315" y="1380914"/>
          <a:ext cx="3086604" cy="44215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Calibri Light" panose="020F0302020204030204" pitchFamily="34" charset="0"/>
            </a:rPr>
            <a:t>Model and Experimental Setup</a:t>
          </a:r>
          <a:endParaRPr lang="en-US" sz="2400" b="1"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Request graph</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Privacy metrics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Crawler</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Model parameters</a:t>
          </a:r>
          <a:endParaRPr lang="en-US" sz="2000" kern="1200" dirty="0">
            <a:latin typeface="Calibri Light" panose="020F0302020204030204" pitchFamily="34" charset="0"/>
          </a:endParaRPr>
        </a:p>
      </dsp:txBody>
      <dsp:txXfrm>
        <a:off x="4427719" y="1471318"/>
        <a:ext cx="2905796" cy="4240774"/>
      </dsp:txXfrm>
    </dsp:sp>
    <dsp:sp modelId="{F485485D-C84C-49E1-B527-1A1CC8E101C9}">
      <dsp:nvSpPr>
        <dsp:cNvPr id="0" name=""/>
        <dsp:cNvSpPr/>
      </dsp:nvSpPr>
      <dsp:spPr>
        <a:xfrm>
          <a:off x="7732580" y="3208967"/>
          <a:ext cx="654360" cy="7654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7732580" y="3362062"/>
        <a:ext cx="458052" cy="459287"/>
      </dsp:txXfrm>
    </dsp:sp>
    <dsp:sp modelId="{4C85B23F-ED2A-4A31-B3F3-57BFD80C20A1}">
      <dsp:nvSpPr>
        <dsp:cNvPr id="0" name=""/>
        <dsp:cNvSpPr/>
      </dsp:nvSpPr>
      <dsp:spPr>
        <a:xfrm>
          <a:off x="8658561" y="1380914"/>
          <a:ext cx="3086604" cy="4421582"/>
        </a:xfrm>
        <a:prstGeom prst="roundRect">
          <a:avLst>
            <a:gd name="adj" fmla="val 10000"/>
          </a:avLst>
        </a:prstGeom>
        <a:solidFill>
          <a:srgbClr val="0365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latin typeface="Calibri Light" panose="020F0302020204030204" pitchFamily="34" charset="0"/>
            </a:rPr>
            <a:t>Experimental results</a:t>
          </a:r>
          <a:endParaRPr lang="en-US" sz="2800" b="1"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Temporal evolution</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Highest-degree domains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CDF of node degrees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Separation of domains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Geo-location of third parties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Conclusions and findings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endParaRPr lang="en-US" sz="2000" kern="1200" dirty="0">
            <a:latin typeface="Calibri Light" panose="020F0302020204030204" pitchFamily="34" charset="0"/>
          </a:endParaRPr>
        </a:p>
      </dsp:txBody>
      <dsp:txXfrm>
        <a:off x="8748965" y="1471318"/>
        <a:ext cx="2905796" cy="42407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4922D-925B-4E05-B5FC-4E50A7A620FF}">
      <dsp:nvSpPr>
        <dsp:cNvPr id="0" name=""/>
        <dsp:cNvSpPr/>
      </dsp:nvSpPr>
      <dsp:spPr>
        <a:xfrm>
          <a:off x="16069" y="1380914"/>
          <a:ext cx="3086604" cy="44215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latin typeface="Calibri Light" panose="020F0302020204030204" pitchFamily="34" charset="0"/>
            </a:rPr>
            <a:t>Introduction</a:t>
          </a: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Motivation</a:t>
          </a:r>
        </a:p>
        <a:p>
          <a:pPr marL="228600" lvl="1" indent="-228600" algn="l" defTabSz="889000">
            <a:lnSpc>
              <a:spcPct val="90000"/>
            </a:lnSpc>
            <a:spcBef>
              <a:spcPct val="0"/>
            </a:spcBef>
            <a:spcAft>
              <a:spcPct val="15000"/>
            </a:spcAft>
            <a:buChar char="••"/>
          </a:pPr>
          <a:r>
            <a:rPr lang="en-US" sz="2000" kern="1200" dirty="0" err="1" smtClean="0">
              <a:latin typeface="Calibri Light" panose="020F0302020204030204" pitchFamily="34" charset="0"/>
            </a:rPr>
            <a:t>Adblockers</a:t>
          </a:r>
          <a:endParaRPr lang="en-US" sz="2000" kern="1200" dirty="0" smtClean="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Objective</a:t>
          </a:r>
        </a:p>
      </dsp:txBody>
      <dsp:txXfrm>
        <a:off x="106473" y="1471318"/>
        <a:ext cx="2905796" cy="4240774"/>
      </dsp:txXfrm>
    </dsp:sp>
    <dsp:sp modelId="{8179B96C-8100-4066-8332-8EE46C9B36AB}">
      <dsp:nvSpPr>
        <dsp:cNvPr id="0" name=""/>
        <dsp:cNvSpPr/>
      </dsp:nvSpPr>
      <dsp:spPr>
        <a:xfrm>
          <a:off x="3411334" y="3208967"/>
          <a:ext cx="654360" cy="7654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3411334" y="3362062"/>
        <a:ext cx="458052" cy="459287"/>
      </dsp:txXfrm>
    </dsp:sp>
    <dsp:sp modelId="{1A6E13D6-A976-46BB-B849-5476A21D7906}">
      <dsp:nvSpPr>
        <dsp:cNvPr id="0" name=""/>
        <dsp:cNvSpPr/>
      </dsp:nvSpPr>
      <dsp:spPr>
        <a:xfrm>
          <a:off x="4337315" y="1380914"/>
          <a:ext cx="3086604" cy="4421582"/>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Calibri Light" panose="020F0302020204030204" pitchFamily="34" charset="0"/>
            </a:rPr>
            <a:t>Model and Experimental Setup</a:t>
          </a:r>
          <a:endParaRPr lang="en-US" sz="2400" b="1"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Request graph</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Privacy metrics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Crawler</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Model parameters</a:t>
          </a:r>
          <a:endParaRPr lang="en-US" sz="2000" kern="1200" dirty="0">
            <a:latin typeface="Calibri Light" panose="020F0302020204030204" pitchFamily="34" charset="0"/>
          </a:endParaRPr>
        </a:p>
      </dsp:txBody>
      <dsp:txXfrm>
        <a:off x="4427719" y="1471318"/>
        <a:ext cx="2905796" cy="4240774"/>
      </dsp:txXfrm>
    </dsp:sp>
    <dsp:sp modelId="{F485485D-C84C-49E1-B527-1A1CC8E101C9}">
      <dsp:nvSpPr>
        <dsp:cNvPr id="0" name=""/>
        <dsp:cNvSpPr/>
      </dsp:nvSpPr>
      <dsp:spPr>
        <a:xfrm>
          <a:off x="7732580" y="3208967"/>
          <a:ext cx="654360" cy="7654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7732580" y="3362062"/>
        <a:ext cx="458052" cy="459287"/>
      </dsp:txXfrm>
    </dsp:sp>
    <dsp:sp modelId="{4C85B23F-ED2A-4A31-B3F3-57BFD80C20A1}">
      <dsp:nvSpPr>
        <dsp:cNvPr id="0" name=""/>
        <dsp:cNvSpPr/>
      </dsp:nvSpPr>
      <dsp:spPr>
        <a:xfrm>
          <a:off x="8658561" y="1380914"/>
          <a:ext cx="3086604" cy="4421582"/>
        </a:xfrm>
        <a:prstGeom prst="roundRect">
          <a:avLst>
            <a:gd name="adj" fmla="val 10000"/>
          </a:avLst>
        </a:prstGeom>
        <a:solidFill>
          <a:srgbClr val="0365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latin typeface="Calibri Light" panose="020F0302020204030204" pitchFamily="34" charset="0"/>
            </a:rPr>
            <a:t>Experimental results</a:t>
          </a:r>
          <a:endParaRPr lang="en-US" sz="2800" b="1"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Temporal evolution</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Highest-degree domains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CDF of node degrees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Separation of domains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Geo-location of third parties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Conclusions and findings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endParaRPr lang="en-US" sz="2000" kern="1200" dirty="0">
            <a:latin typeface="Calibri Light" panose="020F0302020204030204" pitchFamily="34" charset="0"/>
          </a:endParaRPr>
        </a:p>
      </dsp:txBody>
      <dsp:txXfrm>
        <a:off x="8748965" y="1471318"/>
        <a:ext cx="2905796" cy="42407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D4922D-925B-4E05-B5FC-4E50A7A620FF}">
      <dsp:nvSpPr>
        <dsp:cNvPr id="0" name=""/>
        <dsp:cNvSpPr/>
      </dsp:nvSpPr>
      <dsp:spPr>
        <a:xfrm>
          <a:off x="16069" y="1380914"/>
          <a:ext cx="3086604" cy="44215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latin typeface="Calibri Light" panose="020F0302020204030204" pitchFamily="34" charset="0"/>
            </a:rPr>
            <a:t>Introduction</a:t>
          </a: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Motivation</a:t>
          </a:r>
        </a:p>
        <a:p>
          <a:pPr marL="228600" lvl="1" indent="-228600" algn="l" defTabSz="889000">
            <a:lnSpc>
              <a:spcPct val="90000"/>
            </a:lnSpc>
            <a:spcBef>
              <a:spcPct val="0"/>
            </a:spcBef>
            <a:spcAft>
              <a:spcPct val="15000"/>
            </a:spcAft>
            <a:buChar char="••"/>
          </a:pPr>
          <a:r>
            <a:rPr lang="en-US" sz="2000" kern="1200" dirty="0" err="1" smtClean="0">
              <a:latin typeface="Calibri Light" panose="020F0302020204030204" pitchFamily="34" charset="0"/>
            </a:rPr>
            <a:t>Adblockers</a:t>
          </a:r>
          <a:endParaRPr lang="en-US" sz="2000" kern="1200" dirty="0" smtClean="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Objective</a:t>
          </a:r>
        </a:p>
      </dsp:txBody>
      <dsp:txXfrm>
        <a:off x="106473" y="1471318"/>
        <a:ext cx="2905796" cy="4240774"/>
      </dsp:txXfrm>
    </dsp:sp>
    <dsp:sp modelId="{8179B96C-8100-4066-8332-8EE46C9B36AB}">
      <dsp:nvSpPr>
        <dsp:cNvPr id="0" name=""/>
        <dsp:cNvSpPr/>
      </dsp:nvSpPr>
      <dsp:spPr>
        <a:xfrm>
          <a:off x="3411334" y="3208967"/>
          <a:ext cx="654360" cy="7654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3411334" y="3362062"/>
        <a:ext cx="458052" cy="459287"/>
      </dsp:txXfrm>
    </dsp:sp>
    <dsp:sp modelId="{1A6E13D6-A976-46BB-B849-5476A21D7906}">
      <dsp:nvSpPr>
        <dsp:cNvPr id="0" name=""/>
        <dsp:cNvSpPr/>
      </dsp:nvSpPr>
      <dsp:spPr>
        <a:xfrm>
          <a:off x="4337315" y="1380914"/>
          <a:ext cx="3086604" cy="442158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b="1" kern="1200" dirty="0" smtClean="0">
              <a:latin typeface="Calibri Light" panose="020F0302020204030204" pitchFamily="34" charset="0"/>
            </a:rPr>
            <a:t>Model and Experimental Setup</a:t>
          </a:r>
          <a:endParaRPr lang="en-US" sz="2400" b="1"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Request graph</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Privacy metrics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Crawler</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Model parameters</a:t>
          </a:r>
          <a:endParaRPr lang="en-US" sz="2000" kern="1200" dirty="0">
            <a:latin typeface="Calibri Light" panose="020F0302020204030204" pitchFamily="34" charset="0"/>
          </a:endParaRPr>
        </a:p>
      </dsp:txBody>
      <dsp:txXfrm>
        <a:off x="4427719" y="1471318"/>
        <a:ext cx="2905796" cy="4240774"/>
      </dsp:txXfrm>
    </dsp:sp>
    <dsp:sp modelId="{F485485D-C84C-49E1-B527-1A1CC8E101C9}">
      <dsp:nvSpPr>
        <dsp:cNvPr id="0" name=""/>
        <dsp:cNvSpPr/>
      </dsp:nvSpPr>
      <dsp:spPr>
        <a:xfrm>
          <a:off x="7732580" y="3208967"/>
          <a:ext cx="654360" cy="7654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kern="1200"/>
        </a:p>
      </dsp:txBody>
      <dsp:txXfrm>
        <a:off x="7732580" y="3362062"/>
        <a:ext cx="458052" cy="459287"/>
      </dsp:txXfrm>
    </dsp:sp>
    <dsp:sp modelId="{4C85B23F-ED2A-4A31-B3F3-57BFD80C20A1}">
      <dsp:nvSpPr>
        <dsp:cNvPr id="0" name=""/>
        <dsp:cNvSpPr/>
      </dsp:nvSpPr>
      <dsp:spPr>
        <a:xfrm>
          <a:off x="8658561" y="1380914"/>
          <a:ext cx="3086604" cy="4421582"/>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b="1" kern="1200" dirty="0" smtClean="0">
              <a:latin typeface="Calibri Light" panose="020F0302020204030204" pitchFamily="34" charset="0"/>
            </a:rPr>
            <a:t>Experimental results</a:t>
          </a:r>
          <a:endParaRPr lang="en-US" sz="2800" b="1"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Temporal evolution</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Highest-degree domains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CDF of node degrees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Separation of domains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Geo-location of third parties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r>
            <a:rPr lang="en-US" sz="2000" kern="1200" dirty="0" smtClean="0">
              <a:latin typeface="Calibri Light" panose="020F0302020204030204" pitchFamily="34" charset="0"/>
            </a:rPr>
            <a:t>Conclusions and findings</a:t>
          </a:r>
          <a:endParaRPr lang="en-US" sz="2000" kern="1200" dirty="0">
            <a:latin typeface="Calibri Light" panose="020F0302020204030204" pitchFamily="34" charset="0"/>
          </a:endParaRPr>
        </a:p>
        <a:p>
          <a:pPr marL="228600" lvl="1" indent="-228600" algn="l" defTabSz="889000">
            <a:lnSpc>
              <a:spcPct val="90000"/>
            </a:lnSpc>
            <a:spcBef>
              <a:spcPct val="0"/>
            </a:spcBef>
            <a:spcAft>
              <a:spcPct val="15000"/>
            </a:spcAft>
            <a:buChar char="••"/>
          </a:pPr>
          <a:endParaRPr lang="en-US" sz="2000" kern="1200" dirty="0">
            <a:latin typeface="Calibri Light" panose="020F0302020204030204" pitchFamily="34" charset="0"/>
          </a:endParaRPr>
        </a:p>
      </dsp:txBody>
      <dsp:txXfrm>
        <a:off x="8748965" y="1471318"/>
        <a:ext cx="2905796" cy="42407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23EE9-8F97-441B-AAD4-B5F7E0CE5A70}">
      <dsp:nvSpPr>
        <dsp:cNvPr id="0" name=""/>
        <dsp:cNvSpPr/>
      </dsp:nvSpPr>
      <dsp:spPr>
        <a:xfrm>
          <a:off x="0" y="0"/>
          <a:ext cx="10786116" cy="16712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latin typeface="Calibri Light" panose="020F0302020204030204" pitchFamily="34" charset="0"/>
            </a:rPr>
            <a:t>Profile-parameter influence</a:t>
          </a:r>
          <a:endParaRPr lang="en-US" sz="2200" kern="1200" dirty="0">
            <a:latin typeface="Calibri Light" panose="020F0302020204030204" pitchFamily="34" charset="0"/>
          </a:endParaRPr>
        </a:p>
        <a:p>
          <a:pPr marL="171450" lvl="1" indent="-171450" algn="l" defTabSz="755650">
            <a:lnSpc>
              <a:spcPct val="90000"/>
            </a:lnSpc>
            <a:spcBef>
              <a:spcPct val="0"/>
            </a:spcBef>
            <a:spcAft>
              <a:spcPct val="15000"/>
            </a:spcAft>
            <a:buChar char="••"/>
          </a:pPr>
          <a:r>
            <a:rPr lang="en-US" sz="1700" kern="1200" dirty="0" err="1" smtClean="0">
              <a:latin typeface="Calibri Light" panose="020F0302020204030204" pitchFamily="34" charset="0"/>
            </a:rPr>
            <a:t>Adblocker</a:t>
          </a:r>
          <a:endParaRPr lang="en-US" sz="1700" kern="1200" dirty="0" smtClean="0">
            <a:latin typeface="Calibri Light" panose="020F0302020204030204" pitchFamily="34" charset="0"/>
          </a:endParaRPr>
        </a:p>
        <a:p>
          <a:pPr marL="171450" lvl="1" indent="-171450" algn="l" defTabSz="755650">
            <a:lnSpc>
              <a:spcPct val="90000"/>
            </a:lnSpc>
            <a:spcBef>
              <a:spcPct val="0"/>
            </a:spcBef>
            <a:spcAft>
              <a:spcPct val="15000"/>
            </a:spcAft>
            <a:buChar char="••"/>
          </a:pPr>
          <a:r>
            <a:rPr lang="en-US" sz="1700" kern="1200" dirty="0" smtClean="0">
              <a:latin typeface="Calibri Light" panose="020F0302020204030204" pitchFamily="34" charset="0"/>
            </a:rPr>
            <a:t>Block policy</a:t>
          </a:r>
        </a:p>
        <a:p>
          <a:pPr marL="171450" lvl="1" indent="-171450" algn="l" defTabSz="755650">
            <a:lnSpc>
              <a:spcPct val="90000"/>
            </a:lnSpc>
            <a:spcBef>
              <a:spcPct val="0"/>
            </a:spcBef>
            <a:spcAft>
              <a:spcPct val="15000"/>
            </a:spcAft>
            <a:buChar char="••"/>
          </a:pPr>
          <a:r>
            <a:rPr lang="en-US" sz="1700" kern="1200" smtClean="0">
              <a:latin typeface="Calibri Light" panose="020F0302020204030204" pitchFamily="34" charset="0"/>
            </a:rPr>
            <a:t>DNT header</a:t>
          </a:r>
          <a:endParaRPr lang="en-US" sz="1700" kern="1200" dirty="0" smtClean="0">
            <a:latin typeface="Calibri Light" panose="020F0302020204030204" pitchFamily="34" charset="0"/>
          </a:endParaRPr>
        </a:p>
        <a:p>
          <a:pPr marL="171450" lvl="1" indent="-171450" algn="l" defTabSz="755650">
            <a:lnSpc>
              <a:spcPct val="90000"/>
            </a:lnSpc>
            <a:spcBef>
              <a:spcPct val="0"/>
            </a:spcBef>
            <a:spcAft>
              <a:spcPct val="15000"/>
            </a:spcAft>
            <a:buChar char="••"/>
          </a:pPr>
          <a:r>
            <a:rPr lang="en-US" sz="1700" kern="1200" smtClean="0">
              <a:latin typeface="Calibri Light" panose="020F0302020204030204" pitchFamily="34" charset="0"/>
            </a:rPr>
            <a:t>User agent</a:t>
          </a:r>
          <a:endParaRPr lang="en-US" sz="1700" kern="1200" dirty="0" smtClean="0">
            <a:latin typeface="Calibri Light" panose="020F0302020204030204" pitchFamily="34" charset="0"/>
          </a:endParaRPr>
        </a:p>
      </dsp:txBody>
      <dsp:txXfrm>
        <a:off x="2324351" y="0"/>
        <a:ext cx="8461764" cy="1671286"/>
      </dsp:txXfrm>
    </dsp:sp>
    <dsp:sp modelId="{967824F6-572A-48F3-B658-919D298A04AB}">
      <dsp:nvSpPr>
        <dsp:cNvPr id="0" name=""/>
        <dsp:cNvSpPr/>
      </dsp:nvSpPr>
      <dsp:spPr>
        <a:xfrm>
          <a:off x="167128" y="167128"/>
          <a:ext cx="2157223" cy="1337028"/>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FAAAAD-A16D-4467-85E5-1A81CD60B63F}">
      <dsp:nvSpPr>
        <dsp:cNvPr id="0" name=""/>
        <dsp:cNvSpPr/>
      </dsp:nvSpPr>
      <dsp:spPr>
        <a:xfrm>
          <a:off x="0" y="1838414"/>
          <a:ext cx="10786116" cy="16712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alibri Light" panose="020F0302020204030204" pitchFamily="34" charset="0"/>
            </a:rPr>
            <a:t>Legal entities</a:t>
          </a:r>
        </a:p>
      </dsp:txBody>
      <dsp:txXfrm>
        <a:off x="2324351" y="1838414"/>
        <a:ext cx="8461764" cy="1671286"/>
      </dsp:txXfrm>
    </dsp:sp>
    <dsp:sp modelId="{33E74C5B-2A28-411E-ADB5-D3F3BB0F0F15}">
      <dsp:nvSpPr>
        <dsp:cNvPr id="0" name=""/>
        <dsp:cNvSpPr/>
      </dsp:nvSpPr>
      <dsp:spPr>
        <a:xfrm>
          <a:off x="167128" y="2005543"/>
          <a:ext cx="2157223" cy="1337028"/>
        </a:xfrm>
        <a:prstGeom prst="roundRect">
          <a:avLst>
            <a:gd name="adj" fmla="val 10000"/>
          </a:avLst>
        </a:prstGeom>
        <a:blipFill rotWithShape="1">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0034F9-0E98-4E25-90E8-E5C60BB3C8C2}">
      <dsp:nvSpPr>
        <dsp:cNvPr id="0" name=""/>
        <dsp:cNvSpPr/>
      </dsp:nvSpPr>
      <dsp:spPr>
        <a:xfrm>
          <a:off x="0" y="3676829"/>
          <a:ext cx="10786116" cy="16712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alibri Light" panose="020F0302020204030204" pitchFamily="34" charset="0"/>
            </a:rPr>
            <a:t>Rank impact</a:t>
          </a:r>
        </a:p>
      </dsp:txBody>
      <dsp:txXfrm>
        <a:off x="2324351" y="3676829"/>
        <a:ext cx="8461764" cy="1671286"/>
      </dsp:txXfrm>
    </dsp:sp>
    <dsp:sp modelId="{78768B00-DDA6-42D0-BB11-D5C411F95AED}">
      <dsp:nvSpPr>
        <dsp:cNvPr id="0" name=""/>
        <dsp:cNvSpPr/>
      </dsp:nvSpPr>
      <dsp:spPr>
        <a:xfrm>
          <a:off x="167128" y="3843958"/>
          <a:ext cx="2157223" cy="1337028"/>
        </a:xfrm>
        <a:prstGeom prst="roundRect">
          <a:avLst>
            <a:gd name="adj" fmla="val 10000"/>
          </a:avLst>
        </a:prstGeom>
        <a:blipFill rotWithShape="1">
          <a:blip xmlns:r="http://schemas.openxmlformats.org/officeDocument/2006/relationships" r:embed="rId2"/>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6D162F-78EE-44E8-87C4-D50B562567C9}">
      <dsp:nvSpPr>
        <dsp:cNvPr id="0" name=""/>
        <dsp:cNvSpPr/>
      </dsp:nvSpPr>
      <dsp:spPr>
        <a:xfrm>
          <a:off x="0" y="5515244"/>
          <a:ext cx="10786116" cy="16712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l" defTabSz="977900">
            <a:lnSpc>
              <a:spcPct val="90000"/>
            </a:lnSpc>
            <a:spcBef>
              <a:spcPct val="0"/>
            </a:spcBef>
            <a:spcAft>
              <a:spcPct val="35000"/>
            </a:spcAft>
          </a:pPr>
          <a:r>
            <a:rPr lang="en-US" sz="2200" kern="1200" dirty="0" smtClean="0">
              <a:latin typeface="Calibri Light" panose="020F0302020204030204" pitchFamily="34" charset="0"/>
            </a:rPr>
            <a:t>Geo-location of legal entities</a:t>
          </a:r>
        </a:p>
      </dsp:txBody>
      <dsp:txXfrm>
        <a:off x="2324351" y="5515244"/>
        <a:ext cx="8461764" cy="1671286"/>
      </dsp:txXfrm>
    </dsp:sp>
    <dsp:sp modelId="{40FEFE0D-E3BC-47BE-B3F5-DB3A5C6A8A31}">
      <dsp:nvSpPr>
        <dsp:cNvPr id="0" name=""/>
        <dsp:cNvSpPr/>
      </dsp:nvSpPr>
      <dsp:spPr>
        <a:xfrm>
          <a:off x="167128" y="5682373"/>
          <a:ext cx="2157223" cy="1337028"/>
        </a:xfrm>
        <a:prstGeom prst="roundRect">
          <a:avLst>
            <a:gd name="adj" fmla="val 10000"/>
          </a:avLst>
        </a:prstGeom>
        <a:blipFill rotWithShape="1">
          <a:blip xmlns:r="http://schemas.openxmlformats.org/officeDocument/2006/relationships" r:embed="rId3"/>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C17FC-F960-4CE3-A41B-D3263C417B2A}">
      <dsp:nvSpPr>
        <dsp:cNvPr id="0" name=""/>
        <dsp:cNvSpPr/>
      </dsp:nvSpPr>
      <dsp:spPr>
        <a:xfrm>
          <a:off x="758285" y="0"/>
          <a:ext cx="8593900" cy="472257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BCBB4A-033C-468A-BB59-504EA3CC1146}">
      <dsp:nvSpPr>
        <dsp:cNvPr id="0" name=""/>
        <dsp:cNvSpPr/>
      </dsp:nvSpPr>
      <dsp:spPr>
        <a:xfrm>
          <a:off x="5060" y="1416770"/>
          <a:ext cx="2433819" cy="18890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latin typeface="Calibri Light" panose="020F0302020204030204" pitchFamily="34" charset="0"/>
            </a:rPr>
            <a:t>Privacy risks from third-party-content</a:t>
          </a:r>
          <a:endParaRPr lang="en-US" sz="2200" kern="1200" dirty="0"/>
        </a:p>
      </dsp:txBody>
      <dsp:txXfrm>
        <a:off x="97275" y="1508985"/>
        <a:ext cx="2249389" cy="1704598"/>
      </dsp:txXfrm>
    </dsp:sp>
    <dsp:sp modelId="{2006948B-C252-4D8F-A64A-E6C44B7A206B}">
      <dsp:nvSpPr>
        <dsp:cNvPr id="0" name=""/>
        <dsp:cNvSpPr/>
      </dsp:nvSpPr>
      <dsp:spPr>
        <a:xfrm>
          <a:off x="2560570" y="1416770"/>
          <a:ext cx="2433819" cy="18890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latin typeface="Calibri Light" panose="020F0302020204030204" pitchFamily="34" charset="0"/>
            </a:rPr>
            <a:t>Quantification of privacy level for </a:t>
          </a:r>
          <a:r>
            <a:rPr lang="en-US" sz="2200" kern="1200" dirty="0" err="1" smtClean="0">
              <a:latin typeface="Calibri Light" panose="020F0302020204030204" pitchFamily="34" charset="0"/>
            </a:rPr>
            <a:t>adblockers</a:t>
          </a:r>
          <a:endParaRPr lang="en-US" sz="2200" kern="1200" dirty="0" smtClean="0">
            <a:latin typeface="Calibri Light" panose="020F0302020204030204" pitchFamily="34" charset="0"/>
          </a:endParaRPr>
        </a:p>
      </dsp:txBody>
      <dsp:txXfrm>
        <a:off x="2652785" y="1508985"/>
        <a:ext cx="2249389" cy="1704598"/>
      </dsp:txXfrm>
    </dsp:sp>
    <dsp:sp modelId="{A9B86A39-9FBA-4F44-B86E-4C178C2F32C8}">
      <dsp:nvSpPr>
        <dsp:cNvPr id="0" name=""/>
        <dsp:cNvSpPr/>
      </dsp:nvSpPr>
      <dsp:spPr>
        <a:xfrm>
          <a:off x="5116080" y="1416770"/>
          <a:ext cx="2433819" cy="18890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smtClean="0">
              <a:latin typeface="Calibri Light" panose="020F0302020204030204" pitchFamily="34" charset="0"/>
            </a:rPr>
            <a:t>Development of metrics</a:t>
          </a:r>
          <a:endParaRPr lang="en-US" sz="2200" kern="1200" dirty="0" smtClean="0">
            <a:latin typeface="Calibri Light" panose="020F0302020204030204" pitchFamily="34" charset="0"/>
          </a:endParaRPr>
        </a:p>
      </dsp:txBody>
      <dsp:txXfrm>
        <a:off x="5208295" y="1508985"/>
        <a:ext cx="2249389" cy="1704598"/>
      </dsp:txXfrm>
    </dsp:sp>
    <dsp:sp modelId="{CE42674D-8F2A-463E-8618-DE687E4AFABE}">
      <dsp:nvSpPr>
        <dsp:cNvPr id="0" name=""/>
        <dsp:cNvSpPr/>
      </dsp:nvSpPr>
      <dsp:spPr>
        <a:xfrm>
          <a:off x="7671591" y="1416770"/>
          <a:ext cx="2433819" cy="18890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n-US" sz="2200" kern="1200" dirty="0" smtClean="0">
              <a:latin typeface="Calibri Light" panose="020F0302020204030204" pitchFamily="34" charset="0"/>
            </a:rPr>
            <a:t>Experiments over a 3-week period on multiple configurations</a:t>
          </a:r>
        </a:p>
      </dsp:txBody>
      <dsp:txXfrm>
        <a:off x="7763806" y="1508985"/>
        <a:ext cx="2249389" cy="17045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C7BDFB-C0EB-46BC-90E1-5B0E5E777DD5}" type="datetimeFigureOut">
              <a:rPr lang="en-US" smtClean="0"/>
              <a:t>10/09/16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772C77-6A88-4325-B77B-4F8A21C7372A}" type="slidenum">
              <a:rPr lang="en-US" smtClean="0"/>
              <a:t>‹#›</a:t>
            </a:fld>
            <a:endParaRPr lang="en-US"/>
          </a:p>
        </p:txBody>
      </p:sp>
    </p:spTree>
    <p:extLst>
      <p:ext uri="{BB962C8B-B14F-4D97-AF65-F5344CB8AC3E}">
        <p14:creationId xmlns:p14="http://schemas.microsoft.com/office/powerpoint/2010/main" val="1925233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xfrm>
            <a:off x="1143000" y="685800"/>
            <a:ext cx="4572000" cy="3429000"/>
          </a:xfrm>
          <a:prstGeom prst="rect">
            <a:avLst/>
          </a:prstGeom>
        </p:spPr>
        <p:txBody>
          <a:bodyPr/>
          <a:lstStyle/>
          <a:p>
            <a:endParaRPr/>
          </a:p>
        </p:txBody>
      </p:sp>
      <p:sp>
        <p:nvSpPr>
          <p:cNvPr id="221" name="Shape 22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36216553"/>
      </p:ext>
    </p:extLst>
  </p:cSld>
  <p:clrMap bg1="lt1" tx1="dk1" bg2="lt2" tx2="dk2" accent1="accent1" accent2="accent2" accent3="accent3" accent4="accent4" accent5="accent5" accent6="accent6" hlink="hlink" folHlink="folHlink"/>
  <p:hf hdr="0" ftr="0" dt="0"/>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defTabSz="457200" eaLnBrk="1" fontAlgn="auto" latinLnBrk="0" hangingPunct="1">
              <a:lnSpc>
                <a:spcPct val="125000"/>
              </a:lnSpc>
              <a:spcBef>
                <a:spcPts val="0"/>
              </a:spcBef>
              <a:spcAft>
                <a:spcPts val="0"/>
              </a:spcAft>
              <a:buClrTx/>
              <a:buSzTx/>
              <a:buFontTx/>
              <a:buNone/>
              <a:tabLst/>
              <a:defRPr/>
            </a:pPr>
            <a:r>
              <a:rPr lang="en-US" sz="1800" dirty="0" smtClean="0"/>
              <a:t>Good morning and welcome to my presentation.</a:t>
            </a:r>
            <a:r>
              <a:rPr lang="en-US" sz="1800" baseline="0" dirty="0" smtClean="0"/>
              <a:t> Today I’ll talk to you about my master thesis whose objective was to define a methodology to evaluate </a:t>
            </a:r>
            <a:r>
              <a:rPr lang="en-US" sz="1800" baseline="0" dirty="0" err="1" smtClean="0"/>
              <a:t>adblockers</a:t>
            </a:r>
            <a:r>
              <a:rPr lang="en-US" sz="1800" baseline="0" dirty="0" smtClean="0"/>
              <a:t>. To this end, this work focuses on the quantification and comparison of the privacy level these </a:t>
            </a:r>
            <a:r>
              <a:rPr lang="en-US" sz="1800" baseline="0" dirty="0" err="1" smtClean="0"/>
              <a:t>adblockers</a:t>
            </a:r>
            <a:r>
              <a:rPr lang="en-US" sz="1800" baseline="0" dirty="0" smtClean="0"/>
              <a:t> eventually achieve.</a:t>
            </a:r>
            <a:endParaRPr lang="en-US" sz="1800" dirty="0" smtClean="0"/>
          </a:p>
        </p:txBody>
      </p:sp>
    </p:spTree>
    <p:extLst>
      <p:ext uri="{BB962C8B-B14F-4D97-AF65-F5344CB8AC3E}">
        <p14:creationId xmlns:p14="http://schemas.microsoft.com/office/powerpoint/2010/main" val="3444946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In order to define </a:t>
            </a:r>
            <a:r>
              <a:rPr lang="en-US" sz="1800" baseline="0" dirty="0" smtClean="0"/>
              <a:t>our experimental setup, we have to determine the model variables that we want to capture in our experiments, that is, the factors that can influence the privacy level. These are:</a:t>
            </a:r>
          </a:p>
          <a:p>
            <a:pPr marL="342900" indent="-342900">
              <a:buFontTx/>
              <a:buChar char="-"/>
            </a:pPr>
            <a:r>
              <a:rPr lang="en-US" sz="1800" baseline="0" dirty="0" smtClean="0"/>
              <a:t>The popularity of a website according to the Alexa Top Rank. To have a significant sample, we will crawl the 500 most-visited websites according to the Alexa Rank and 500 websites randomly selected without a necessarily high rank, so as to have a picture of the privacy we have on any random website on average.</a:t>
            </a:r>
          </a:p>
          <a:p>
            <a:pPr marL="342900" indent="-342900">
              <a:buFontTx/>
              <a:buChar char="-"/>
            </a:pPr>
            <a:r>
              <a:rPr lang="en-US" sz="1800" baseline="0" dirty="0" smtClean="0"/>
              <a:t>The variations from day to day on the TPDs that are contacted by a first party how the blacklists that are used by the </a:t>
            </a:r>
            <a:r>
              <a:rPr lang="en-US" sz="1800" baseline="0" dirty="0" err="1" smtClean="0"/>
              <a:t>adblockers</a:t>
            </a:r>
            <a:r>
              <a:rPr lang="en-US" sz="1800" baseline="0" dirty="0" smtClean="0"/>
              <a:t> adapt to these changes. To this end, we will repeat the crawling procedure every day over a period longer than 3 weeks.</a:t>
            </a:r>
          </a:p>
          <a:p>
            <a:pPr marL="342900" indent="-342900">
              <a:buFontTx/>
              <a:buChar char="-"/>
            </a:pPr>
            <a:r>
              <a:rPr lang="en-US" sz="1800" dirty="0" smtClean="0"/>
              <a:t>How</a:t>
            </a:r>
            <a:r>
              <a:rPr lang="en-US" sz="1800" baseline="0" dirty="0" smtClean="0"/>
              <a:t> an </a:t>
            </a:r>
            <a:r>
              <a:rPr lang="en-US" sz="1800" baseline="0" dirty="0" err="1" smtClean="0"/>
              <a:t>adblocker</a:t>
            </a:r>
            <a:r>
              <a:rPr lang="en-US" sz="1800" baseline="0" dirty="0" smtClean="0"/>
              <a:t> can perform better than another. We will compare the privacy when no </a:t>
            </a:r>
            <a:r>
              <a:rPr lang="en-US" sz="1800" baseline="0" dirty="0" err="1" smtClean="0"/>
              <a:t>adblocker</a:t>
            </a:r>
            <a:r>
              <a:rPr lang="en-US" sz="1800" baseline="0" dirty="0" smtClean="0"/>
              <a:t> is used with respect to when </a:t>
            </a:r>
            <a:r>
              <a:rPr lang="en-US" sz="1800" baseline="0" dirty="0" err="1" smtClean="0"/>
              <a:t>AdblockPlus</a:t>
            </a:r>
            <a:r>
              <a:rPr lang="en-US" sz="1800" baseline="0" dirty="0" smtClean="0"/>
              <a:t> or </a:t>
            </a:r>
            <a:r>
              <a:rPr lang="en-US" sz="1800" baseline="0" dirty="0" err="1" smtClean="0"/>
              <a:t>Ghostery</a:t>
            </a:r>
            <a:r>
              <a:rPr lang="en-US" sz="1800" baseline="0" dirty="0" smtClean="0"/>
              <a:t> is used.</a:t>
            </a:r>
          </a:p>
          <a:p>
            <a:pPr marL="342900" indent="-342900">
              <a:buFontTx/>
              <a:buChar char="-"/>
            </a:pPr>
            <a:r>
              <a:rPr lang="en-US" sz="1800" baseline="0" dirty="0" smtClean="0"/>
              <a:t>The combination of blacklists applied to an </a:t>
            </a:r>
            <a:r>
              <a:rPr lang="en-US" sz="1800" baseline="0" dirty="0" err="1" smtClean="0"/>
              <a:t>adblocker</a:t>
            </a:r>
            <a:r>
              <a:rPr lang="en-US" sz="1800" baseline="0" dirty="0" smtClean="0"/>
              <a:t>. In our case study, we define two extreme cases: the default settings and a maximum-protection configuration.</a:t>
            </a:r>
          </a:p>
          <a:p>
            <a:pPr marL="342900" indent="-342900">
              <a:buFontTx/>
              <a:buChar char="-"/>
            </a:pPr>
            <a:r>
              <a:rPr lang="en-US" sz="1800" baseline="0" dirty="0" smtClean="0"/>
              <a:t>The usage of </a:t>
            </a:r>
            <a:r>
              <a:rPr lang="en-US" sz="1800" baseline="0" dirty="0" err="1" smtClean="0"/>
              <a:t>DoNotTrack</a:t>
            </a:r>
            <a:r>
              <a:rPr lang="en-US" sz="1800" baseline="0" dirty="0" smtClean="0"/>
              <a:t> header. DNT is a header that we can set through our browser settings in order to explicitly express our preference regarding tracking to each server we send an HTTP request to. However, it’s only up to the server that receives our request whether they will respect our preference or not. The impact of the header is an interesting finding, but we will not test its impact in combination with any </a:t>
            </a:r>
            <a:r>
              <a:rPr lang="en-US" sz="1800" baseline="0" dirty="0" err="1" smtClean="0"/>
              <a:t>adblocker</a:t>
            </a:r>
            <a:r>
              <a:rPr lang="en-US" sz="1800" baseline="0" dirty="0" smtClean="0"/>
              <a:t>, because the effect of an </a:t>
            </a:r>
            <a:r>
              <a:rPr lang="en-US" sz="1800" baseline="0" dirty="0" err="1" smtClean="0"/>
              <a:t>adblocker</a:t>
            </a:r>
            <a:r>
              <a:rPr lang="en-US" sz="1800" baseline="0" dirty="0" smtClean="0"/>
              <a:t> on the privacy will probably overshadow the benefits that may result from the usage of the header.</a:t>
            </a:r>
          </a:p>
          <a:p>
            <a:pPr marL="342900" indent="-342900">
              <a:buFontTx/>
              <a:buChar char="-"/>
            </a:pPr>
            <a:r>
              <a:rPr lang="en-US" sz="1800" baseline="0" dirty="0" smtClean="0"/>
              <a:t>The difference on the privacy level that a desktop or a mobile browser has.</a:t>
            </a:r>
          </a:p>
          <a:p>
            <a:r>
              <a:rPr lang="en-US" sz="1800" baseline="0" dirty="0" smtClean="0"/>
              <a:t>To capture the first two, we will adjust the crawling routine. For the rest, we will create 12 profiles with different combinations of these parameters that will execute the crawling procedure simultaneously. For each of the metrics, we will plot 12 graphs corresponding to each browser profile to directly compare their results. To distinguish the graphs, we will use a different color to indicate the </a:t>
            </a:r>
            <a:r>
              <a:rPr lang="en-US" sz="1800" baseline="0" dirty="0" err="1" smtClean="0"/>
              <a:t>adblocker</a:t>
            </a:r>
            <a:r>
              <a:rPr lang="en-US" sz="1800" baseline="0" dirty="0" smtClean="0"/>
              <a:t> parameter, the line width to indicate the protection level in terms of blacklists or DNT header usage and a dashed line for the mobile user agents.</a:t>
            </a:r>
          </a:p>
        </p:txBody>
      </p:sp>
    </p:spTree>
    <p:extLst>
      <p:ext uri="{BB962C8B-B14F-4D97-AF65-F5344CB8AC3E}">
        <p14:creationId xmlns:p14="http://schemas.microsoft.com/office/powerpoint/2010/main" val="588767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Now we can proceed to the results of the metrics after the execution of our experiments.</a:t>
            </a:r>
            <a:endParaRPr lang="en-US" sz="1800" dirty="0"/>
          </a:p>
        </p:txBody>
      </p:sp>
    </p:spTree>
    <p:extLst>
      <p:ext uri="{BB962C8B-B14F-4D97-AF65-F5344CB8AC3E}">
        <p14:creationId xmlns:p14="http://schemas.microsoft.com/office/powerpoint/2010/main" val="3703772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First we will examine the temporal evolution from day to day of the metrics derived</a:t>
            </a:r>
            <a:r>
              <a:rPr lang="en-US" sz="1800" baseline="0" dirty="0" smtClean="0"/>
              <a:t> directly from the domain request graph for each of the 12 profiles. We start with the mean FPD node degrees, which indicate the average number of third-party domains loaded per visited first-party domain average in one day</a:t>
            </a:r>
            <a:r>
              <a:rPr lang="en-US" sz="1800" baseline="0" dirty="0" smtClean="0"/>
              <a:t>.</a:t>
            </a:r>
          </a:p>
          <a:p>
            <a:r>
              <a:rPr lang="en-US" sz="1800" baseline="0" dirty="0" smtClean="0"/>
              <a:t>On the x-axis we have the time and on the y-axis we have the privacy metric under examination.</a:t>
            </a:r>
            <a:endParaRPr lang="en-US" sz="1800" baseline="0" dirty="0" smtClean="0"/>
          </a:p>
          <a:p>
            <a:pPr marL="0" indent="-342900">
              <a:buFont typeface="Arial" panose="020B0604020202020204" pitchFamily="34" charset="0"/>
              <a:buChar char="•"/>
            </a:pPr>
            <a:r>
              <a:rPr lang="en-US" sz="1800" baseline="0" dirty="0" smtClean="0"/>
              <a:t>The lowest privacy level comes with the browser profiles with </a:t>
            </a:r>
            <a:r>
              <a:rPr lang="en-US" sz="1800" baseline="0" dirty="0" err="1" smtClean="0"/>
              <a:t>Ghostery</a:t>
            </a:r>
            <a:r>
              <a:rPr lang="en-US" sz="1800" baseline="0" dirty="0" smtClean="0"/>
              <a:t> installed with default settings, as well as the ones with No </a:t>
            </a:r>
            <a:r>
              <a:rPr lang="en-US" sz="1800" baseline="0" dirty="0" err="1" smtClean="0"/>
              <a:t>Adblocker</a:t>
            </a:r>
            <a:r>
              <a:rPr lang="en-US" sz="1800" baseline="0" dirty="0" smtClean="0"/>
              <a:t> installed, since each first party connects on average to 14 third party domains. Although we would expect </a:t>
            </a:r>
            <a:r>
              <a:rPr lang="en-US" sz="1800" baseline="0" dirty="0" err="1" smtClean="0"/>
              <a:t>Ghostery</a:t>
            </a:r>
            <a:r>
              <a:rPr lang="en-US" sz="1800" baseline="0" dirty="0" smtClean="0"/>
              <a:t> to block at least some third parties, a closer look at the default settings shows that the </a:t>
            </a:r>
            <a:r>
              <a:rPr lang="en-US" sz="1800" baseline="0" dirty="0" err="1" smtClean="0"/>
              <a:t>adblocker</a:t>
            </a:r>
            <a:r>
              <a:rPr lang="en-US" sz="1800" baseline="0" dirty="0" smtClean="0"/>
              <a:t> functions as a third-party tracker that does not block any third parties by default, unless configured appropriately. Hence, it performs as if no </a:t>
            </a:r>
            <a:r>
              <a:rPr lang="en-US" sz="1800" baseline="0" dirty="0" err="1" smtClean="0"/>
              <a:t>adblcoker</a:t>
            </a:r>
            <a:r>
              <a:rPr lang="en-US" sz="1800" baseline="0" dirty="0" smtClean="0"/>
              <a:t> were installed. Comparing the two profiles with no </a:t>
            </a:r>
            <a:r>
              <a:rPr lang="en-US" sz="1800" baseline="0" dirty="0" err="1" smtClean="0"/>
              <a:t>adblocker</a:t>
            </a:r>
            <a:r>
              <a:rPr lang="en-US" sz="1800" baseline="0" dirty="0" smtClean="0"/>
              <a:t>, can observe DNT header brings a slight improvement.</a:t>
            </a:r>
          </a:p>
          <a:p>
            <a:pPr marL="0" indent="-342900">
              <a:buFont typeface="Arial" panose="020B0604020202020204" pitchFamily="34" charset="0"/>
              <a:buChar char="•"/>
            </a:pPr>
            <a:r>
              <a:rPr lang="en-US" sz="1800" dirty="0" smtClean="0"/>
              <a:t>The browser</a:t>
            </a:r>
            <a:r>
              <a:rPr lang="en-US" sz="1800" baseline="0" dirty="0" smtClean="0"/>
              <a:t> profiles with the same settings but with a mobile user agent have a mean FPD node degree lower by roughly 15%. This doesn’t come as a surprise, since mobile versions have lower bandwidth demands and cannot cut down on useful content, but rather only on advertising data overhead. Still, the DNT header still brings a small improvement with respect to the default case, where it is deactivated.</a:t>
            </a:r>
          </a:p>
          <a:p>
            <a:pPr marL="0" indent="-342900">
              <a:buFont typeface="Arial" panose="020B0604020202020204" pitchFamily="34" charset="0"/>
              <a:buChar char="•"/>
            </a:pPr>
            <a:r>
              <a:rPr lang="en-US" sz="1800" baseline="0" dirty="0" smtClean="0"/>
              <a:t>The privacy conditions improve significantly when </a:t>
            </a:r>
            <a:r>
              <a:rPr lang="en-US" sz="1800" baseline="0" dirty="0" err="1" smtClean="0"/>
              <a:t>AdblockPlus</a:t>
            </a:r>
            <a:r>
              <a:rPr lang="en-US" sz="1800" baseline="0" dirty="0" smtClean="0"/>
              <a:t> is used with its default settings for both mobile and desktop devices. </a:t>
            </a:r>
            <a:r>
              <a:rPr lang="en-US" sz="1800" baseline="0" dirty="0" err="1" smtClean="0"/>
              <a:t>AdblockPlus</a:t>
            </a:r>
            <a:r>
              <a:rPr lang="en-US" sz="1800" baseline="0" dirty="0" smtClean="0"/>
              <a:t> has by default one blacklist enabled.</a:t>
            </a:r>
          </a:p>
          <a:p>
            <a:pPr marL="0" indent="-342900">
              <a:buFont typeface="Arial" panose="020B0604020202020204" pitchFamily="34" charset="0"/>
              <a:buChar char="•"/>
            </a:pPr>
            <a:r>
              <a:rPr lang="en-US" sz="1800" baseline="0" dirty="0" smtClean="0"/>
              <a:t>Unsurprisingly, the browser profiles that filter the most third parties are those using </a:t>
            </a:r>
            <a:r>
              <a:rPr lang="en-US" sz="1800" baseline="0" dirty="0" err="1" smtClean="0"/>
              <a:t>adblockers</a:t>
            </a:r>
            <a:r>
              <a:rPr lang="en-US" sz="1800" baseline="0" dirty="0" smtClean="0"/>
              <a:t> configured to a maximum protection level. We observe that  the mean node degrees decrease by approximately 80% compared to the worst case when no </a:t>
            </a:r>
            <a:r>
              <a:rPr lang="en-US" sz="1800" baseline="0" dirty="0" err="1" smtClean="0"/>
              <a:t>adblocker</a:t>
            </a:r>
            <a:r>
              <a:rPr lang="en-US" sz="1800" baseline="0" dirty="0" smtClean="0"/>
              <a:t> is used. Moreover, </a:t>
            </a:r>
            <a:r>
              <a:rPr lang="en-US" sz="1800" baseline="0" dirty="0" err="1" smtClean="0"/>
              <a:t>Ghostery</a:t>
            </a:r>
            <a:r>
              <a:rPr lang="en-US" sz="1800" baseline="0" dirty="0" smtClean="0"/>
              <a:t> consistently performs better than </a:t>
            </a:r>
            <a:r>
              <a:rPr lang="en-US" sz="1800" baseline="0" dirty="0" err="1" smtClean="0"/>
              <a:t>AdblockPlus</a:t>
            </a:r>
            <a:r>
              <a:rPr lang="en-US" sz="1800" baseline="0" dirty="0" smtClean="0"/>
              <a:t>, when both are set to the maximum protection settings.</a:t>
            </a:r>
          </a:p>
          <a:p>
            <a:pPr marL="342900" indent="-342900">
              <a:buFont typeface="Arial" panose="020B0604020202020204" pitchFamily="34" charset="0"/>
              <a:buChar char="•"/>
            </a:pPr>
            <a:r>
              <a:rPr lang="en-US" sz="1800" baseline="0" dirty="0" smtClean="0"/>
              <a:t>The same results are to be observed for the mean degree of the third party domain nodes. These represent the number of first-party nodes they have access to and on which they can track visitors.</a:t>
            </a:r>
          </a:p>
          <a:p>
            <a:pPr marL="0" indent="-342900">
              <a:buFont typeface="Arial" panose="020B0604020202020204" pitchFamily="34" charset="0"/>
              <a:buChar char="•"/>
            </a:pPr>
            <a:r>
              <a:rPr lang="en-US" sz="1800" baseline="0" dirty="0" smtClean="0"/>
              <a:t>Plotting the mean graph density, we derive similar results. An observation to make is that the graphs that correspond to the mobile user agents are denser than those for the desktop user agents, although the FPD and TPD node degrees are lower on average as we saw. This means that when we visit the same number of FPDs, we will get tracked by a higher percentage of the TPDs existing in the denser graph under MUA</a:t>
            </a:r>
            <a:r>
              <a:rPr lang="en-US" sz="1800" baseline="0" dirty="0" smtClean="0"/>
              <a:t>.</a:t>
            </a:r>
          </a:p>
          <a:p>
            <a:pPr marL="0" indent="-342900">
              <a:buFont typeface="Arial" panose="020B0604020202020204" pitchFamily="34" charset="0"/>
              <a:buChar char="•"/>
            </a:pPr>
            <a:r>
              <a:rPr lang="en-US" sz="1800" baseline="0" dirty="0" smtClean="0"/>
              <a:t>An important note regarding these graphs is that we used three different metrics that all confirmed the same conclusion.</a:t>
            </a:r>
            <a:endParaRPr lang="en-US" sz="1800" baseline="0" dirty="0" smtClean="0"/>
          </a:p>
        </p:txBody>
      </p:sp>
    </p:spTree>
    <p:extLst>
      <p:ext uri="{BB962C8B-B14F-4D97-AF65-F5344CB8AC3E}">
        <p14:creationId xmlns:p14="http://schemas.microsoft.com/office/powerpoint/2010/main" val="761227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Grouping the TPD nodes according to the legal entities and using the metrics for the entity request</a:t>
            </a:r>
            <a:r>
              <a:rPr lang="en-US" sz="1800" baseline="0" dirty="0" smtClean="0"/>
              <a:t> graph </a:t>
            </a:r>
            <a:r>
              <a:rPr lang="en-US" sz="1800" baseline="0" dirty="0" smtClean="0"/>
              <a:t>confirms the results we extracted from the previous metrics. </a:t>
            </a:r>
            <a:r>
              <a:rPr lang="en-US" sz="1800" baseline="0" dirty="0" smtClean="0"/>
              <a:t>As we would expect though, </a:t>
            </a:r>
            <a:r>
              <a:rPr lang="en-US" sz="1800" dirty="0" smtClean="0"/>
              <a:t>the mean FPD and TPD node degrees are now</a:t>
            </a:r>
            <a:r>
              <a:rPr lang="en-US" sz="1800" baseline="0" dirty="0" smtClean="0"/>
              <a:t> lower</a:t>
            </a:r>
            <a:r>
              <a:rPr lang="en-US" sz="1800" dirty="0" smtClean="0"/>
              <a:t>, asserting that the absolute number of legal entities potentially collecting information about the user is indeed less than that of the actual third-party domains tracking them.</a:t>
            </a:r>
            <a:endParaRPr lang="en-US" sz="1800" dirty="0"/>
          </a:p>
        </p:txBody>
      </p:sp>
    </p:spTree>
    <p:extLst>
      <p:ext uri="{BB962C8B-B14F-4D97-AF65-F5344CB8AC3E}">
        <p14:creationId xmlns:p14="http://schemas.microsoft.com/office/powerpoint/2010/main" val="637084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800" dirty="0" smtClean="0"/>
              <a:t>Going back to the domain request graph</a:t>
            </a:r>
            <a:r>
              <a:rPr lang="en-US" sz="1800" baseline="0" dirty="0" smtClean="0"/>
              <a:t>, we focus on the FPDs with the highest node degree, that is, that load the highest number of third parties. Previously we took the day average over all 1000 crawled websites.</a:t>
            </a:r>
          </a:p>
          <a:p>
            <a:pPr marL="342900" indent="-342900">
              <a:buFont typeface="Arial" panose="020B0604020202020204" pitchFamily="34" charset="0"/>
              <a:buChar char="•"/>
            </a:pPr>
            <a:r>
              <a:rPr lang="en-US" sz="1800" baseline="0" dirty="0" smtClean="0"/>
              <a:t>We now average only over the top 10 of them and observe that in the worst case for </a:t>
            </a:r>
            <a:r>
              <a:rPr lang="en-US" sz="1800" baseline="0" dirty="0" err="1" smtClean="0"/>
              <a:t>Ghostery</a:t>
            </a:r>
            <a:r>
              <a:rPr lang="en-US" sz="1800" baseline="0" dirty="0" smtClean="0"/>
              <a:t> Default and No </a:t>
            </a:r>
            <a:r>
              <a:rPr lang="en-US" sz="1800" baseline="0" dirty="0" err="1" smtClean="0"/>
              <a:t>Adblocker</a:t>
            </a:r>
            <a:r>
              <a:rPr lang="en-US" sz="1800" baseline="0" dirty="0" smtClean="0"/>
              <a:t> each of the websites loads content from 110 third parties, while when </a:t>
            </a:r>
            <a:r>
              <a:rPr lang="en-US" sz="1800" baseline="0" dirty="0" err="1" smtClean="0"/>
              <a:t>Ghostery</a:t>
            </a:r>
            <a:r>
              <a:rPr lang="en-US" sz="1800" baseline="0" dirty="0" smtClean="0"/>
              <a:t> is used under maximum protection settings, this number is limited to under 20 third party domains.</a:t>
            </a:r>
          </a:p>
          <a:p>
            <a:pPr marL="342900" indent="-342900">
              <a:buFont typeface="Arial" panose="020B0604020202020204" pitchFamily="34" charset="0"/>
              <a:buChar char="•"/>
            </a:pPr>
            <a:r>
              <a:rPr lang="en-US" sz="1800" baseline="0" dirty="0" smtClean="0"/>
              <a:t>We repeat the same measurements but now only for the worst-case website and observe that the worst case is 180 third-party domains which is reduced again to 20 websites in the best case. Of course fluctuations are expected on the results, since now we are not averaging over a larger sample of first-party websites.</a:t>
            </a:r>
          </a:p>
          <a:p>
            <a:endParaRPr lang="en-US" sz="1800" baseline="0" dirty="0" smtClean="0"/>
          </a:p>
          <a:p>
            <a:r>
              <a:rPr lang="en-US" sz="1800" dirty="0" smtClean="0"/>
              <a:t>Fig 8a, 8b, first-means (already introduced before)</a:t>
            </a:r>
            <a:endParaRPr lang="en-US" sz="1800" dirty="0"/>
          </a:p>
        </p:txBody>
      </p:sp>
    </p:spTree>
    <p:extLst>
      <p:ext uri="{BB962C8B-B14F-4D97-AF65-F5344CB8AC3E}">
        <p14:creationId xmlns:p14="http://schemas.microsoft.com/office/powerpoint/2010/main" val="860311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800" dirty="0" smtClean="0"/>
              <a:t>Now we want to examine the influence of the rank of a website on the privacy level.</a:t>
            </a:r>
            <a:r>
              <a:rPr lang="en-US" sz="1800" baseline="0" dirty="0" smtClean="0"/>
              <a:t> </a:t>
            </a:r>
            <a:r>
              <a:rPr lang="en-US" sz="1800" baseline="0" smtClean="0"/>
              <a:t>We take </a:t>
            </a:r>
            <a:r>
              <a:rPr lang="en-US" sz="1800" baseline="0" dirty="0" smtClean="0"/>
              <a:t>the data collected from one day for the profiles with no </a:t>
            </a:r>
            <a:r>
              <a:rPr lang="en-US" sz="1800" baseline="0" dirty="0" err="1" smtClean="0"/>
              <a:t>adblocker</a:t>
            </a:r>
            <a:r>
              <a:rPr lang="en-US" sz="1800" baseline="0" dirty="0" smtClean="0"/>
              <a:t>, as well as </a:t>
            </a:r>
            <a:r>
              <a:rPr lang="en-US" sz="1800" baseline="0" dirty="0" err="1" smtClean="0"/>
              <a:t>Ghostery</a:t>
            </a:r>
            <a:r>
              <a:rPr lang="en-US" sz="1800" baseline="0" dirty="0" smtClean="0"/>
              <a:t> and </a:t>
            </a:r>
            <a:r>
              <a:rPr lang="en-US" sz="1800" baseline="0" dirty="0" err="1" smtClean="0"/>
              <a:t>AdblockPlus</a:t>
            </a:r>
            <a:r>
              <a:rPr lang="en-US" sz="1800" baseline="0" dirty="0" smtClean="0"/>
              <a:t> under maximum-protection settings and plot the FPD degree against the rank of each website on a scatterplot. When no </a:t>
            </a:r>
            <a:r>
              <a:rPr lang="en-US" sz="1800" baseline="0" dirty="0" err="1" smtClean="0"/>
              <a:t>adblocker</a:t>
            </a:r>
            <a:r>
              <a:rPr lang="en-US" sz="1800" baseline="0" dirty="0" smtClean="0"/>
              <a:t> is used, the FPD degree has indeed a correlation of 20% with the rank, which was expected, since more popular websites tend to have more advertisements. However, when </a:t>
            </a:r>
            <a:r>
              <a:rPr lang="en-US" sz="1800" baseline="0" dirty="0" err="1" smtClean="0"/>
              <a:t>AdblockPlus</a:t>
            </a:r>
            <a:r>
              <a:rPr lang="en-US" sz="1800" baseline="0" dirty="0" smtClean="0"/>
              <a:t> is used, the correlation drops to 8%, while with </a:t>
            </a:r>
            <a:r>
              <a:rPr lang="en-US" sz="1800" baseline="0" dirty="0" err="1" smtClean="0"/>
              <a:t>Ghostery</a:t>
            </a:r>
            <a:r>
              <a:rPr lang="en-US" sz="1800" baseline="0" dirty="0" smtClean="0"/>
              <a:t> the correlation drops further to 2%. This means that the privacy level is independent from the website we visit when an </a:t>
            </a:r>
            <a:r>
              <a:rPr lang="en-US" sz="1800" baseline="0" dirty="0" err="1" smtClean="0"/>
              <a:t>adblocker</a:t>
            </a:r>
            <a:r>
              <a:rPr lang="en-US" sz="1800" baseline="0" dirty="0" smtClean="0"/>
              <a:t> is used.</a:t>
            </a:r>
          </a:p>
          <a:p>
            <a:pPr marL="342900" indent="-342900">
              <a:buFont typeface="Arial" panose="020B0604020202020204" pitchFamily="34" charset="0"/>
              <a:buChar char="•"/>
            </a:pPr>
            <a:r>
              <a:rPr lang="en-US" sz="1800" baseline="0" dirty="0" smtClean="0"/>
              <a:t>An interesting hypothesis would be whether </a:t>
            </a:r>
            <a:r>
              <a:rPr lang="en-US" sz="1800" baseline="0" dirty="0" err="1" smtClean="0"/>
              <a:t>adblockers</a:t>
            </a:r>
            <a:r>
              <a:rPr lang="en-US" sz="1800" baseline="0" dirty="0" smtClean="0"/>
              <a:t> are biased to present a better filtering performance for the top-visited websites. To test it, we separate the initial request graph with 1000 FPDs into two request graphs, one containing the 500 FPDs that correspond to the top-ranked domains along with the TPDs that they connect to and one the 500 FPDs that correspond to the randomly-selected ones. What we want to confirm is that the </a:t>
            </a:r>
            <a:r>
              <a:rPr lang="en-US" sz="1800" baseline="0" dirty="0" err="1" smtClean="0"/>
              <a:t>adblockers</a:t>
            </a:r>
            <a:r>
              <a:rPr lang="en-US" sz="1800" baseline="0" dirty="0" smtClean="0"/>
              <a:t> do not improve the privacy level, or equivalently, reduce the FPD node degree more for the top-ranked websites than they do for the random ones. We now only keep the points corresponding to the profile without </a:t>
            </a:r>
            <a:r>
              <a:rPr lang="en-US" sz="1800" baseline="0" dirty="0" err="1" smtClean="0"/>
              <a:t>adblocker</a:t>
            </a:r>
            <a:r>
              <a:rPr lang="en-US" sz="1800" baseline="0" dirty="0" smtClean="0"/>
              <a:t> and plot the cumulative distribution function, where we see that the mean FPD node degree is about 14, as we saw from the very beginning. When we keep only the top-ranked first parties, we see that they load 17 third parties on average, which is more than the average as seen from the CDF plot. If we repeat this procedure for </a:t>
            </a:r>
            <a:r>
              <a:rPr lang="en-US" sz="1800" baseline="0" dirty="0" err="1" smtClean="0"/>
              <a:t>AdblockPlus</a:t>
            </a:r>
            <a:r>
              <a:rPr lang="en-US" sz="1800" baseline="0" dirty="0" smtClean="0"/>
              <a:t>, this mean degree drops 4.3 times, and for </a:t>
            </a:r>
            <a:r>
              <a:rPr lang="en-US" sz="1800" baseline="0" dirty="0" err="1" smtClean="0"/>
              <a:t>Ghostery</a:t>
            </a:r>
            <a:r>
              <a:rPr lang="en-US" sz="1800" baseline="0" dirty="0" smtClean="0"/>
              <a:t> about 6 times.</a:t>
            </a:r>
          </a:p>
          <a:p>
            <a:pPr marL="342900" indent="-342900">
              <a:buFont typeface="Arial" panose="020B0604020202020204" pitchFamily="34" charset="0"/>
              <a:buChar char="•"/>
            </a:pPr>
            <a:r>
              <a:rPr lang="en-US" sz="1800" baseline="0" dirty="0" smtClean="0"/>
              <a:t>We now repeat the same steps for the random 500 first parties. We observe that 12 third parties are now loaded on average when no </a:t>
            </a:r>
            <a:r>
              <a:rPr lang="en-US" sz="1800" baseline="0" dirty="0" err="1" smtClean="0"/>
              <a:t>adblocker</a:t>
            </a:r>
            <a:r>
              <a:rPr lang="en-US" sz="1800" baseline="0" dirty="0" smtClean="0"/>
              <a:t> is used. For </a:t>
            </a:r>
            <a:r>
              <a:rPr lang="en-US" sz="1800" baseline="0" dirty="0" err="1" smtClean="0"/>
              <a:t>AdblockPlus</a:t>
            </a:r>
            <a:r>
              <a:rPr lang="en-US" sz="1800" baseline="0" dirty="0" smtClean="0"/>
              <a:t> and </a:t>
            </a:r>
            <a:r>
              <a:rPr lang="en-US" sz="1800" baseline="0" dirty="0" err="1" smtClean="0"/>
              <a:t>Ghostery</a:t>
            </a:r>
            <a:r>
              <a:rPr lang="en-US" sz="1800" baseline="0" dirty="0" smtClean="0"/>
              <a:t> we have an improvement of about 3 and 4 times, which is lower than before. Though this may lead to the conclusion that the </a:t>
            </a:r>
            <a:r>
              <a:rPr lang="en-US" sz="1800" baseline="0" dirty="0" err="1" smtClean="0"/>
              <a:t>adblockers</a:t>
            </a:r>
            <a:r>
              <a:rPr lang="en-US" sz="1800" baseline="0" dirty="0" smtClean="0"/>
              <a:t> are biased, we have to consider that the final node degrees we get after applying the </a:t>
            </a:r>
            <a:r>
              <a:rPr lang="en-US" sz="1800" baseline="0" dirty="0" err="1" smtClean="0"/>
              <a:t>adblockers</a:t>
            </a:r>
            <a:r>
              <a:rPr lang="en-US" sz="1800" baseline="0" dirty="0" smtClean="0"/>
              <a:t> is roughly the same and the reason that the improvement factor is higher for the top-ranked websites is that they load more third parties, 17 against 12, and hence offer more space for improvement.</a:t>
            </a:r>
          </a:p>
        </p:txBody>
      </p:sp>
    </p:spTree>
    <p:extLst>
      <p:ext uri="{BB962C8B-B14F-4D97-AF65-F5344CB8AC3E}">
        <p14:creationId xmlns:p14="http://schemas.microsoft.com/office/powerpoint/2010/main" val="2302382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Finally, using the </a:t>
            </a:r>
            <a:r>
              <a:rPr lang="en-US" sz="1800" dirty="0" err="1" smtClean="0"/>
              <a:t>GeoIP</a:t>
            </a:r>
            <a:r>
              <a:rPr lang="en-US" sz="1800" dirty="0" smtClean="0"/>
              <a:t> tool,</a:t>
            </a:r>
            <a:r>
              <a:rPr lang="en-US" sz="1800" baseline="0" dirty="0" smtClean="0"/>
              <a:t> we look up the geographical location of each of the TPD servers and assign them to the country they are situated in and plot the results in a heat map. Apparently, a high percentage of the servers are hosted in the USA, followed by European countries, as well as Russia and China, while countries in Africa or South America host very few or none of these servers.</a:t>
            </a:r>
          </a:p>
          <a:p>
            <a:r>
              <a:rPr lang="en-US" sz="1800" baseline="0" dirty="0" smtClean="0"/>
              <a:t>Moreover, </a:t>
            </a:r>
            <a:r>
              <a:rPr lang="en-US" sz="1800" dirty="0" smtClean="0"/>
              <a:t>taking advantage</a:t>
            </a:r>
            <a:r>
              <a:rPr lang="en-US" sz="1800" baseline="0" dirty="0" smtClean="0"/>
              <a:t> of the legal entity information already fetched from the WHOIS registry for the TPDs, we repeat the same procedure for the TPEs</a:t>
            </a:r>
            <a:r>
              <a:rPr lang="en-US" sz="1800" dirty="0" smtClean="0"/>
              <a:t>. The</a:t>
            </a:r>
            <a:r>
              <a:rPr lang="en-US" sz="1800" baseline="0" dirty="0" smtClean="0"/>
              <a:t> results present small differences from before, but still the United States host by far more legal entities of the third parties than the other countries.</a:t>
            </a:r>
          </a:p>
          <a:p>
            <a:r>
              <a:rPr lang="en-US" sz="1800" baseline="0" dirty="0" smtClean="0"/>
              <a:t>Another interesting result would be to see the most connected TPEs, that is, the TPEs with the highest node degree (for April 28</a:t>
            </a:r>
            <a:r>
              <a:rPr lang="en-US" sz="1800" baseline="30000" dirty="0" smtClean="0"/>
              <a:t>th</a:t>
            </a:r>
            <a:r>
              <a:rPr lang="en-US" sz="1800" baseline="0" dirty="0" smtClean="0"/>
              <a:t>) that are as a consequence able to collect the most data about the user’s browsing behavior. As we would expect, Google Inc. is at the first position, with access on 2/3 of the first parties visited, followed by Facebook that received HTTP requests by about 1/3 of the visited first party domains.</a:t>
            </a:r>
            <a:endParaRPr lang="en-US" sz="1800" dirty="0"/>
          </a:p>
        </p:txBody>
      </p:sp>
    </p:spTree>
    <p:extLst>
      <p:ext uri="{BB962C8B-B14F-4D97-AF65-F5344CB8AC3E}">
        <p14:creationId xmlns:p14="http://schemas.microsoft.com/office/powerpoint/2010/main" val="2044785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To sum up our conclusions, through</a:t>
            </a:r>
            <a:r>
              <a:rPr lang="en-US" sz="1800" baseline="0" dirty="0" smtClean="0"/>
              <a:t> our experiments we found out a plethora of parameters that affect the privacy level in the experimental settings we examined. </a:t>
            </a:r>
            <a:r>
              <a:rPr lang="en-US" sz="1800" baseline="0" dirty="0" err="1" smtClean="0"/>
              <a:t>Ghostery</a:t>
            </a:r>
            <a:r>
              <a:rPr lang="en-US" sz="1800" baseline="0" dirty="0" smtClean="0"/>
              <a:t> </a:t>
            </a:r>
            <a:r>
              <a:rPr lang="en-US" sz="1800" baseline="0" dirty="0" err="1" smtClean="0"/>
              <a:t>adblocker</a:t>
            </a:r>
            <a:r>
              <a:rPr lang="en-US" sz="1800" baseline="0" dirty="0" smtClean="0"/>
              <a:t> guaranteed steadily the best results when all blacklists were applied. Setting the DNT header indeed improved the privacy, but only to a slight extent, while mobile devices fetched content from less third-party domains with respect to the desktop browsers.</a:t>
            </a:r>
          </a:p>
          <a:p>
            <a:endParaRPr lang="en-US" sz="1800" baseline="0" dirty="0" smtClean="0"/>
          </a:p>
          <a:p>
            <a:r>
              <a:rPr lang="en-US" sz="1800" baseline="0" dirty="0" smtClean="0"/>
              <a:t>Grouping the third-party domains to entities led us to the same results regarding the filtering performance of each browser profile, and affirmed that a smaller number of legal entities control multiple third party domains.</a:t>
            </a:r>
          </a:p>
          <a:p>
            <a:endParaRPr lang="en-US" sz="1800" baseline="0" dirty="0" smtClean="0"/>
          </a:p>
          <a:p>
            <a:r>
              <a:rPr lang="en-US" sz="1800" baseline="0" dirty="0" smtClean="0"/>
              <a:t>First by investigating the correlation between the FPD degree metric and the rank of the website, and afterwards separating the request graphs into two smaller request graphs for the top 500 FPDs and the 500 random FPDs, we found that the </a:t>
            </a:r>
            <a:r>
              <a:rPr lang="en-US" sz="1800" baseline="0" dirty="0" err="1" smtClean="0"/>
              <a:t>adblockers</a:t>
            </a:r>
            <a:r>
              <a:rPr lang="en-US" sz="1800" baseline="0" dirty="0" smtClean="0"/>
              <a:t> improve the privacy perceived by the user independently of how popular the visited first-party website was.</a:t>
            </a:r>
          </a:p>
          <a:p>
            <a:endParaRPr lang="en-US" sz="1800" baseline="0" dirty="0" smtClean="0"/>
          </a:p>
          <a:p>
            <a:r>
              <a:rPr lang="en-US" sz="1800" baseline="0" dirty="0" smtClean="0"/>
              <a:t>Last but not least, combining the previous results with legal-entity and geo-location information, we observed that the USA hosted by far more third-party logical entities than other countries, while Google Inc. received requests from 2/3 of the crawled first-party domains.</a:t>
            </a:r>
            <a:endParaRPr lang="en-US" sz="1800" dirty="0"/>
          </a:p>
        </p:txBody>
      </p:sp>
    </p:spTree>
    <p:extLst>
      <p:ext uri="{BB962C8B-B14F-4D97-AF65-F5344CB8AC3E}">
        <p14:creationId xmlns:p14="http://schemas.microsoft.com/office/powerpoint/2010/main" val="3565873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To summarize, we initially</a:t>
            </a:r>
            <a:r>
              <a:rPr lang="en-US" sz="1800" baseline="0" dirty="0" smtClean="0"/>
              <a:t> drew motivation from the privacy risks behind the third-party content that almost all modern websites fetch upon loading.</a:t>
            </a:r>
          </a:p>
          <a:p>
            <a:r>
              <a:rPr lang="en-US" sz="1800" baseline="0" dirty="0" err="1" smtClean="0"/>
              <a:t>Adblockers</a:t>
            </a:r>
            <a:r>
              <a:rPr lang="en-US" sz="1800" baseline="0" dirty="0" smtClean="0"/>
              <a:t> aim to counter these risks, so we recognized the need to quantify the privacy level they guarantee to the user.</a:t>
            </a:r>
          </a:p>
          <a:p>
            <a:r>
              <a:rPr lang="en-US" sz="1800" baseline="0" dirty="0" smtClean="0"/>
              <a:t>Then we developed metrics for this quantification.</a:t>
            </a:r>
          </a:p>
          <a:p>
            <a:r>
              <a:rPr lang="en-US" sz="1800" baseline="0" dirty="0" smtClean="0"/>
              <a:t>We ran experiments for over 3 weeks testing multiple configurations and drew conclusions regarding the factors that influence the eventual privacy level.</a:t>
            </a:r>
          </a:p>
          <a:p>
            <a:endParaRPr lang="en-US" sz="1800" baseline="0" dirty="0" smtClean="0"/>
          </a:p>
          <a:p>
            <a:r>
              <a:rPr lang="en-US" sz="1800" baseline="0" dirty="0" smtClean="0"/>
              <a:t>To conclude, one of our main contributions with respect to the existing literature was the examination of the evolution of the privacy metrics over time, while our metrics were tested under mobile and desktop devices. Finally, the data collected were combined with data from the WHOIS registry and augmented with geo-location information.</a:t>
            </a:r>
          </a:p>
          <a:p>
            <a:endParaRPr lang="en-US" sz="1800" baseline="0" dirty="0" smtClean="0"/>
          </a:p>
          <a:p>
            <a:r>
              <a:rPr lang="en-US" sz="1800" baseline="0" dirty="0" smtClean="0"/>
              <a:t>This way, our work will not only allow the quantitative evaluation of new ad-blocking software in the future, but also contribute to the development of new blacklists, by providing third party domains that may be serving undesired content to the users.</a:t>
            </a:r>
            <a:endParaRPr lang="en-US" sz="1800" dirty="0"/>
          </a:p>
        </p:txBody>
      </p:sp>
    </p:spTree>
    <p:extLst>
      <p:ext uri="{BB962C8B-B14F-4D97-AF65-F5344CB8AC3E}">
        <p14:creationId xmlns:p14="http://schemas.microsoft.com/office/powerpoint/2010/main" val="39548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Although this procedure seems quite straightforward, </a:t>
            </a:r>
            <a:r>
              <a:rPr lang="en-US" sz="1800" dirty="0" err="1" smtClean="0"/>
              <a:t>Lightbeam</a:t>
            </a:r>
            <a:r>
              <a:rPr lang="en-US" sz="1800" dirty="0" smtClean="0"/>
              <a:t> does not have direct knowledge of who initiated the request</a:t>
            </a:r>
            <a:r>
              <a:rPr lang="en-US" sz="1800" baseline="0" dirty="0" smtClean="0"/>
              <a:t>, i.e. the source of the HTTP request, and uses some heuristics to estimate it.</a:t>
            </a:r>
          </a:p>
          <a:p>
            <a:endParaRPr lang="en-US" sz="1800" baseline="0" dirty="0" smtClean="0"/>
          </a:p>
          <a:p>
            <a:r>
              <a:rPr lang="en-US" sz="1800" baseline="0" dirty="0" smtClean="0"/>
              <a:t>In most cases the source estimated by </a:t>
            </a:r>
            <a:r>
              <a:rPr lang="en-US" sz="1800" baseline="0" dirty="0" err="1" smtClean="0"/>
              <a:t>Lightbeam</a:t>
            </a:r>
            <a:r>
              <a:rPr lang="en-US" sz="1800" baseline="0" dirty="0" smtClean="0"/>
              <a:t> is in accordance with our definition of the HTTP request source. However, there are two cases that may lead us to different results, that will have a further impact on the construction of the request graph.</a:t>
            </a:r>
          </a:p>
          <a:p>
            <a:r>
              <a:rPr lang="en-US" sz="1800" baseline="0" dirty="0" smtClean="0"/>
              <a:t>Suppose we send a request to fbcdn.net, but the estimated source is facebook.com instead of the first party that we visited. Then the request is still considered to be a third-party request, but it has been misclassified and as a consequence a bogus edge has been added to the graph.</a:t>
            </a:r>
          </a:p>
          <a:p>
            <a:r>
              <a:rPr lang="en-US" sz="1800" baseline="0" dirty="0" smtClean="0"/>
              <a:t>A second case is when we send a request to facebook.com and the source is estimated to be facebook.com instead of wp.pl. Then the third-party request is unrecognized and the edge is not included at all in the graph (unless some further request from the same source to the same target is recognized).</a:t>
            </a:r>
          </a:p>
          <a:p>
            <a:r>
              <a:rPr lang="en-US" sz="1800" baseline="0" dirty="0" smtClean="0"/>
              <a:t>On average, almost 7% of the requests resulted misclassified and another 7% unrecognized.</a:t>
            </a:r>
          </a:p>
          <a:p>
            <a:r>
              <a:rPr lang="en-US" sz="1800" baseline="0" dirty="0" smtClean="0"/>
              <a:t>To solve this problem, when we visit a first-party domain, we will add this information to each of the requests stored.</a:t>
            </a:r>
          </a:p>
          <a:p>
            <a:endParaRPr lang="en-US" sz="1800" baseline="0" dirty="0" smtClean="0"/>
          </a:p>
          <a:p>
            <a:r>
              <a:rPr lang="en-US" sz="1800" baseline="0" dirty="0" smtClean="0"/>
              <a:t>Of course the target of the request is always explicitly defined, so this piece of information is always accurate.</a:t>
            </a:r>
          </a:p>
          <a:p>
            <a:r>
              <a:rPr lang="en-US" sz="1800" baseline="0" dirty="0" smtClean="0"/>
              <a:t>Now that we defined the routine for the execution of the experiments, we need to define the experimental setup.</a:t>
            </a:r>
            <a:endParaRPr lang="en-US" sz="1800" dirty="0"/>
          </a:p>
        </p:txBody>
      </p:sp>
    </p:spTree>
    <p:extLst>
      <p:ext uri="{BB962C8B-B14F-4D97-AF65-F5344CB8AC3E}">
        <p14:creationId xmlns:p14="http://schemas.microsoft.com/office/powerpoint/2010/main" val="2775359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Let’s see today’s agenda. First I will give you a short introduction on </a:t>
            </a:r>
            <a:r>
              <a:rPr lang="en-US" sz="1800" dirty="0" err="1" smtClean="0"/>
              <a:t>adblockers</a:t>
            </a:r>
            <a:r>
              <a:rPr lang="en-US" sz="1800" baseline="0" dirty="0" smtClean="0"/>
              <a:t> and our problem, then present you the model and eventually the evaluation of the results, as well as the main findings of this work.</a:t>
            </a:r>
            <a:endParaRPr lang="en-US" sz="1800" dirty="0"/>
          </a:p>
        </p:txBody>
      </p:sp>
    </p:spTree>
    <p:extLst>
      <p:ext uri="{BB962C8B-B14F-4D97-AF65-F5344CB8AC3E}">
        <p14:creationId xmlns:p14="http://schemas.microsoft.com/office/powerpoint/2010/main" val="12228044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44447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(combined scatterplot from scatterplot-</a:t>
            </a:r>
            <a:r>
              <a:rPr lang="en-US" dirty="0" err="1" smtClean="0"/>
              <a:t>fpd</a:t>
            </a:r>
            <a:r>
              <a:rPr lang="en-US" dirty="0" smtClean="0"/>
              <a:t>-no-</a:t>
            </a:r>
            <a:r>
              <a:rPr lang="en-US" dirty="0" err="1" smtClean="0"/>
              <a:t>adblocker</a:t>
            </a:r>
            <a:r>
              <a:rPr lang="en-US" dirty="0" smtClean="0"/>
              <a:t>, </a:t>
            </a:r>
            <a:r>
              <a:rPr lang="en-US" dirty="0" err="1" smtClean="0"/>
              <a:t>scpatterplot</a:t>
            </a:r>
            <a:r>
              <a:rPr lang="en-US" dirty="0" smtClean="0"/>
              <a:t>-</a:t>
            </a:r>
            <a:r>
              <a:rPr lang="en-US" dirty="0" err="1" smtClean="0"/>
              <a:t>fpd</a:t>
            </a:r>
            <a:r>
              <a:rPr lang="en-US" dirty="0" smtClean="0"/>
              <a:t>-</a:t>
            </a:r>
            <a:r>
              <a:rPr lang="en-US" dirty="0" err="1" smtClean="0"/>
              <a:t>ghostery</a:t>
            </a:r>
            <a:r>
              <a:rPr lang="en-US" dirty="0" smtClean="0"/>
              <a:t>-max, scatterplot-</a:t>
            </a:r>
            <a:r>
              <a:rPr lang="en-US" dirty="0" err="1" smtClean="0"/>
              <a:t>fpd</a:t>
            </a:r>
            <a:r>
              <a:rPr lang="en-US" dirty="0" smtClean="0"/>
              <a:t>-</a:t>
            </a:r>
            <a:r>
              <a:rPr lang="en-US" dirty="0" err="1" smtClean="0"/>
              <a:t>adblockplus</a:t>
            </a:r>
            <a:r>
              <a:rPr lang="en-US" dirty="0" smtClean="0"/>
              <a:t>-max) for FPD, Fig 5a, 5b</a:t>
            </a:r>
          </a:p>
          <a:p>
            <a:endParaRPr lang="en-US" dirty="0" smtClean="0"/>
          </a:p>
          <a:p>
            <a:r>
              <a:rPr lang="en-US" dirty="0" smtClean="0"/>
              <a:t>To examine the influence of the rank of a website, we will attempt to see</a:t>
            </a:r>
            <a:r>
              <a:rPr lang="en-US" baseline="0" dirty="0" smtClean="0"/>
              <a:t> whether </a:t>
            </a:r>
            <a:r>
              <a:rPr lang="en-US" baseline="0" dirty="0" err="1" smtClean="0"/>
              <a:t>adblockers</a:t>
            </a:r>
            <a:r>
              <a:rPr lang="en-US" baseline="0" dirty="0" smtClean="0"/>
              <a:t> are biased to present a better filtering performance for the top-visited websites. We will examine the correlation before and after (not the improvement in terms of blocked third parties, because it makes it complicated to explain).</a:t>
            </a:r>
          </a:p>
          <a:p>
            <a:r>
              <a:rPr lang="en-US" dirty="0" smtClean="0"/>
              <a:t>Correlation for the scatterplot:</a:t>
            </a:r>
          </a:p>
          <a:p>
            <a:pPr marL="342900" indent="-342900">
              <a:buFontTx/>
              <a:buChar char="-"/>
            </a:pPr>
            <a:r>
              <a:rPr lang="en-US" dirty="0" smtClean="0"/>
              <a:t>No </a:t>
            </a:r>
            <a:r>
              <a:rPr lang="en-US" dirty="0" err="1" smtClean="0"/>
              <a:t>Adblocker</a:t>
            </a:r>
            <a:r>
              <a:rPr lang="en-US" dirty="0" smtClean="0"/>
              <a:t>: 20%</a:t>
            </a:r>
          </a:p>
          <a:p>
            <a:pPr marL="342900" indent="-342900">
              <a:buFontTx/>
              <a:buChar char="-"/>
            </a:pPr>
            <a:r>
              <a:rPr lang="en-US" dirty="0" err="1" smtClean="0"/>
              <a:t>Ghostery_MaxProtection</a:t>
            </a:r>
            <a:r>
              <a:rPr lang="en-US" dirty="0" smtClean="0"/>
              <a:t>: 2%</a:t>
            </a:r>
          </a:p>
          <a:p>
            <a:pPr marL="342900" indent="-342900">
              <a:buFontTx/>
              <a:buChar char="-"/>
            </a:pPr>
            <a:r>
              <a:rPr lang="en-US" dirty="0" err="1" smtClean="0"/>
              <a:t>AdblockPlus_MaxProtection</a:t>
            </a:r>
            <a:r>
              <a:rPr lang="en-US" dirty="0" smtClean="0"/>
              <a:t>: 8%.</a:t>
            </a:r>
          </a:p>
          <a:p>
            <a:pPr marL="0" indent="0">
              <a:buFontTx/>
              <a:buNone/>
            </a:pPr>
            <a:r>
              <a:rPr lang="en-US" dirty="0" smtClean="0"/>
              <a:t>Since the correlation is reduced, they do not favor them.</a:t>
            </a:r>
          </a:p>
        </p:txBody>
      </p:sp>
    </p:spTree>
    <p:extLst>
      <p:ext uri="{BB962C8B-B14F-4D97-AF65-F5344CB8AC3E}">
        <p14:creationId xmlns:p14="http://schemas.microsoft.com/office/powerpoint/2010/main" val="143134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7: We just want to see if more popular websites load more third parties. They do, because they’re more popular.</a:t>
            </a:r>
          </a:p>
          <a:p>
            <a:r>
              <a:rPr lang="en-US" dirty="0" smtClean="0"/>
              <a:t>A second way to reason about whether </a:t>
            </a:r>
            <a:r>
              <a:rPr lang="en-US" dirty="0" err="1" smtClean="0"/>
              <a:t>adblockers</a:t>
            </a:r>
            <a:r>
              <a:rPr lang="en-US" dirty="0" smtClean="0"/>
              <a:t> favor the top websites is to separate the domains and check the efficiency.</a:t>
            </a:r>
          </a:p>
          <a:p>
            <a:endParaRPr lang="en-US" dirty="0" smtClean="0"/>
          </a:p>
          <a:p>
            <a:r>
              <a:rPr lang="en-US" dirty="0" smtClean="0"/>
              <a:t>NO ADBLOCKER is used.</a:t>
            </a:r>
            <a:endParaRPr lang="en-US" dirty="0"/>
          </a:p>
        </p:txBody>
      </p:sp>
    </p:spTree>
    <p:extLst>
      <p:ext uri="{BB962C8B-B14F-4D97-AF65-F5344CB8AC3E}">
        <p14:creationId xmlns:p14="http://schemas.microsoft.com/office/powerpoint/2010/main" val="418607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To begin with, let’s see why we need </a:t>
            </a:r>
            <a:r>
              <a:rPr lang="en-US" sz="1800" dirty="0" err="1" smtClean="0"/>
              <a:t>adblockers</a:t>
            </a:r>
            <a:r>
              <a:rPr lang="en-US" sz="1800" dirty="0" smtClean="0"/>
              <a:t> and what they are.</a:t>
            </a:r>
            <a:endParaRPr lang="en-US" sz="1800" dirty="0"/>
          </a:p>
        </p:txBody>
      </p:sp>
    </p:spTree>
    <p:extLst>
      <p:ext uri="{BB962C8B-B14F-4D97-AF65-F5344CB8AC3E}">
        <p14:creationId xmlns:p14="http://schemas.microsoft.com/office/powerpoint/2010/main" val="1512613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Whenever we visit</a:t>
            </a:r>
            <a:r>
              <a:rPr lang="en-US" sz="1800" baseline="0" dirty="0" smtClean="0"/>
              <a:t> an HTTP-based website, our browser sends a request to fetch the content from the hosting server, that we will refer to as first party.</a:t>
            </a:r>
          </a:p>
          <a:p>
            <a:r>
              <a:rPr lang="en-US" sz="1800" baseline="0" dirty="0" smtClean="0"/>
              <a:t>In most modern web applications, this downloaded content contains code that enables loading of further resources through asynchronous requests. This way, the website can include external libraries, such as jQuery, fetch advertising content, such as images, or even send information regarding the user’s profile and browsing activity for fingerprinting purposes.</a:t>
            </a:r>
          </a:p>
          <a:p>
            <a:r>
              <a:rPr lang="en-US" sz="1800" baseline="0" dirty="0" smtClean="0"/>
              <a:t>These resources can reside either on the first-party server or on remote servers, that we will refer to as third parties.</a:t>
            </a:r>
          </a:p>
          <a:p>
            <a:endParaRPr lang="en-US" sz="1800" baseline="0" dirty="0" smtClean="0"/>
          </a:p>
          <a:p>
            <a:r>
              <a:rPr lang="en-US" sz="1800" baseline="0" dirty="0" smtClean="0"/>
              <a:t>Although the third parties clearly contribute to the functionality of the application, they often come with risks:</a:t>
            </a:r>
          </a:p>
          <a:p>
            <a:pPr marL="342900" indent="-342900">
              <a:buFontTx/>
              <a:buChar char="-"/>
            </a:pPr>
            <a:r>
              <a:rPr lang="en-US" sz="1800" baseline="0" dirty="0" smtClean="0"/>
              <a:t>The data overhead slows down page loading</a:t>
            </a:r>
          </a:p>
          <a:p>
            <a:pPr marL="342900" indent="-342900">
              <a:buFontTx/>
              <a:buChar char="-"/>
            </a:pPr>
            <a:r>
              <a:rPr lang="en-US" sz="1800" baseline="0" dirty="0" smtClean="0"/>
              <a:t>Too much additional advertising content, such as pictures, has been proved to lead to reader distraction and limited retention of the website content</a:t>
            </a:r>
          </a:p>
          <a:p>
            <a:pPr marL="342900" indent="-342900">
              <a:buFontTx/>
              <a:buChar char="-"/>
            </a:pPr>
            <a:r>
              <a:rPr lang="en-US" sz="1800" baseline="0" dirty="0" smtClean="0"/>
              <a:t>Privacy-sensitive information of the user can be compromised through fingerprinting and tracking</a:t>
            </a:r>
          </a:p>
          <a:p>
            <a:pPr marL="342900" indent="-342900">
              <a:buFontTx/>
              <a:buChar char="-"/>
            </a:pPr>
            <a:r>
              <a:rPr lang="en-US" sz="1800" baseline="0" dirty="0" smtClean="0"/>
              <a:t>Malware attacks have been reported to have been enabled through third-party content</a:t>
            </a:r>
          </a:p>
          <a:p>
            <a:pPr marL="342900" indent="-342900">
              <a:buFontTx/>
              <a:buChar char="-"/>
            </a:pPr>
            <a:endParaRPr lang="en-US" sz="1800" baseline="0" dirty="0" smtClean="0"/>
          </a:p>
          <a:p>
            <a:pPr marL="0" indent="0">
              <a:buFontTx/>
              <a:buNone/>
            </a:pPr>
            <a:r>
              <a:rPr lang="en-US" sz="1800" baseline="0" dirty="0" smtClean="0"/>
              <a:t>To address these challenges, numerous software- or hardware-based </a:t>
            </a:r>
            <a:r>
              <a:rPr lang="en-US" sz="1800" baseline="0" dirty="0" err="1" smtClean="0"/>
              <a:t>adblockers</a:t>
            </a:r>
            <a:r>
              <a:rPr lang="en-US" sz="1800" baseline="0" dirty="0" smtClean="0"/>
              <a:t> have been developed.</a:t>
            </a:r>
            <a:endParaRPr lang="en-US" sz="1800" dirty="0" smtClean="0"/>
          </a:p>
        </p:txBody>
      </p:sp>
    </p:spTree>
    <p:extLst>
      <p:ext uri="{BB962C8B-B14F-4D97-AF65-F5344CB8AC3E}">
        <p14:creationId xmlns:p14="http://schemas.microsoft.com/office/powerpoint/2010/main" val="289228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The </a:t>
            </a:r>
            <a:r>
              <a:rPr lang="en-US" sz="1800" baseline="0" dirty="0" smtClean="0"/>
              <a:t>main objective of an </a:t>
            </a:r>
            <a:r>
              <a:rPr lang="en-US" sz="1800" baseline="0" dirty="0" err="1" smtClean="0"/>
              <a:t>adblocker</a:t>
            </a:r>
            <a:r>
              <a:rPr lang="en-US" sz="1800" baseline="0" dirty="0" smtClean="0"/>
              <a:t> is to remove or alter the advertising and third-party content in a webpage. Some solutions include</a:t>
            </a:r>
          </a:p>
          <a:p>
            <a:pPr marL="342900" indent="-342900">
              <a:buFontTx/>
              <a:buChar char="-"/>
            </a:pPr>
            <a:r>
              <a:rPr lang="en-US" sz="1800" baseline="0" dirty="0" smtClean="0"/>
              <a:t>External applications that customize a web proxy,</a:t>
            </a:r>
          </a:p>
          <a:p>
            <a:pPr marL="342900" indent="-342900">
              <a:buFontTx/>
              <a:buChar char="-"/>
            </a:pPr>
            <a:r>
              <a:rPr lang="en-US" sz="1800" baseline="0" dirty="0" smtClean="0"/>
              <a:t>DNS manipulation so as to sinkhole some servers known to host unwanted content</a:t>
            </a:r>
          </a:p>
          <a:p>
            <a:pPr marL="342900" indent="-342900">
              <a:buFontTx/>
              <a:buChar char="-"/>
            </a:pPr>
            <a:r>
              <a:rPr lang="en-US" sz="1800" baseline="0" dirty="0" smtClean="0"/>
              <a:t>Hardware devices directly connected to the router that catch requests directed to these servers, etc.</a:t>
            </a:r>
          </a:p>
          <a:p>
            <a:pPr marL="342900" indent="-342900">
              <a:buFontTx/>
              <a:buChar char="-"/>
            </a:pPr>
            <a:endParaRPr lang="en-US" sz="1800" baseline="0" dirty="0" smtClean="0"/>
          </a:p>
          <a:p>
            <a:pPr marL="0" indent="0">
              <a:buFontTx/>
              <a:buNone/>
            </a:pPr>
            <a:r>
              <a:rPr lang="en-US" sz="1800" baseline="0" dirty="0" smtClean="0"/>
              <a:t>Nevertheless, the most popular solution, on which we will also focus, are the </a:t>
            </a:r>
            <a:r>
              <a:rPr lang="en-US" sz="1800" baseline="0" dirty="0" err="1" smtClean="0"/>
              <a:t>adblockers</a:t>
            </a:r>
            <a:r>
              <a:rPr lang="en-US" sz="1800" baseline="0" dirty="0" smtClean="0"/>
              <a:t> that are installed as browser extensions. There is a plethora of alternatives, with some of the most popular and available for all major browsers being </a:t>
            </a:r>
            <a:r>
              <a:rPr lang="en-US" sz="1800" baseline="0" dirty="0" err="1" smtClean="0"/>
              <a:t>Ghostery</a:t>
            </a:r>
            <a:r>
              <a:rPr lang="en-US" sz="1800" baseline="0" dirty="0" smtClean="0"/>
              <a:t>, </a:t>
            </a:r>
            <a:r>
              <a:rPr lang="en-US" sz="1800" baseline="0" dirty="0" err="1" smtClean="0"/>
              <a:t>AdblockPlus</a:t>
            </a:r>
            <a:r>
              <a:rPr lang="en-US" sz="1800" baseline="0" dirty="0" smtClean="0"/>
              <a:t>, </a:t>
            </a:r>
            <a:r>
              <a:rPr lang="en-US" sz="1800" baseline="0" dirty="0" err="1" smtClean="0"/>
              <a:t>Adblock</a:t>
            </a:r>
            <a:r>
              <a:rPr lang="en-US" sz="1800" baseline="0" dirty="0" smtClean="0"/>
              <a:t> and </a:t>
            </a:r>
            <a:r>
              <a:rPr lang="en-US" sz="1800" baseline="0" dirty="0" err="1" smtClean="0"/>
              <a:t>AdMuncher</a:t>
            </a:r>
            <a:r>
              <a:rPr lang="en-US" sz="1800" baseline="0" dirty="0" smtClean="0"/>
              <a:t>.</a:t>
            </a:r>
          </a:p>
          <a:p>
            <a:pPr marL="0" indent="0">
              <a:buFontTx/>
              <a:buNone/>
            </a:pPr>
            <a:r>
              <a:rPr lang="en-US" sz="1800" baseline="0" dirty="0" smtClean="0"/>
              <a:t>Their function principle is based on blacklists and whitelists. These contain</a:t>
            </a:r>
          </a:p>
          <a:p>
            <a:pPr marL="342900" indent="-342900">
              <a:buFontTx/>
              <a:buChar char="-"/>
            </a:pPr>
            <a:r>
              <a:rPr lang="en-US" sz="1800" baseline="0" dirty="0" smtClean="0"/>
              <a:t>URL patterns of content that has been classified as unwanted, so that it should be blocked and not downloaded at all, and</a:t>
            </a:r>
          </a:p>
          <a:p>
            <a:pPr marL="342900" indent="-342900">
              <a:buFontTx/>
              <a:buChar char="-"/>
            </a:pPr>
            <a:r>
              <a:rPr lang="en-US" sz="1800" baseline="0" dirty="0" smtClean="0"/>
              <a:t>CSS rule patterns that just hide advertising content that is inevitably downloaded by the browser (because it is an integral part of the web application).</a:t>
            </a:r>
          </a:p>
          <a:p>
            <a:endParaRPr lang="en-US" sz="1800" dirty="0" smtClean="0"/>
          </a:p>
          <a:p>
            <a:r>
              <a:rPr lang="en-US" sz="1800" dirty="0" smtClean="0"/>
              <a:t>Our first goal is to</a:t>
            </a:r>
            <a:r>
              <a:rPr lang="en-US" sz="1800" baseline="0" dirty="0" smtClean="0"/>
              <a:t> </a:t>
            </a:r>
            <a:r>
              <a:rPr lang="en-US" sz="1800" b="1" dirty="0" smtClean="0"/>
              <a:t>model a methodology</a:t>
            </a:r>
            <a:r>
              <a:rPr lang="en-US" sz="1800" baseline="0" dirty="0" smtClean="0"/>
              <a:t> and </a:t>
            </a:r>
            <a:r>
              <a:rPr lang="en-US" sz="1800" b="1" baseline="0" dirty="0" smtClean="0"/>
              <a:t>define </a:t>
            </a:r>
            <a:r>
              <a:rPr lang="en-US" sz="1800" b="1" dirty="0" smtClean="0"/>
              <a:t>metrics</a:t>
            </a:r>
            <a:r>
              <a:rPr lang="en-US" sz="1800" b="0" baseline="0" dirty="0" smtClean="0"/>
              <a:t> that will allow us </a:t>
            </a:r>
            <a:r>
              <a:rPr lang="en-US" sz="1800" dirty="0" smtClean="0"/>
              <a:t>to</a:t>
            </a:r>
            <a:r>
              <a:rPr lang="en-US" sz="1800" baseline="0" dirty="0" smtClean="0"/>
              <a:t> </a:t>
            </a:r>
            <a:r>
              <a:rPr lang="en-US" sz="1800" dirty="0" smtClean="0"/>
              <a:t>quantify how</a:t>
            </a:r>
            <a:r>
              <a:rPr lang="en-US" sz="1800" baseline="0" dirty="0" smtClean="0"/>
              <a:t> much </a:t>
            </a:r>
            <a:r>
              <a:rPr lang="en-US" sz="1800" dirty="0" smtClean="0"/>
              <a:t>these extensions protect our privacy and our</a:t>
            </a:r>
            <a:r>
              <a:rPr lang="en-US" sz="1800" baseline="0" dirty="0" smtClean="0"/>
              <a:t> sensitive information. Second, we will </a:t>
            </a:r>
            <a:r>
              <a:rPr lang="en-US" sz="1800" b="1" baseline="0" dirty="0" smtClean="0"/>
              <a:t>define a case study with various experimental setups</a:t>
            </a:r>
            <a:r>
              <a:rPr lang="en-US" sz="1800" baseline="0" dirty="0" smtClean="0"/>
              <a:t> to compare different </a:t>
            </a:r>
            <a:r>
              <a:rPr lang="en-US" sz="1800" baseline="0" dirty="0" err="1" smtClean="0"/>
              <a:t>adblockers</a:t>
            </a:r>
            <a:r>
              <a:rPr lang="en-US" sz="1800" baseline="0" dirty="0" smtClean="0"/>
              <a:t> under different configurations, such as blacklists used, </a:t>
            </a:r>
            <a:r>
              <a:rPr lang="en-US" sz="1800" baseline="0" dirty="0" err="1" smtClean="0"/>
              <a:t>DoNotTrack</a:t>
            </a:r>
            <a:r>
              <a:rPr lang="en-US" sz="1800" baseline="0" dirty="0" smtClean="0"/>
              <a:t> header usage, etc.</a:t>
            </a:r>
            <a:endParaRPr lang="en-US" sz="1800" dirty="0" smtClean="0"/>
          </a:p>
        </p:txBody>
      </p:sp>
    </p:spTree>
    <p:extLst>
      <p:ext uri="{BB962C8B-B14F-4D97-AF65-F5344CB8AC3E}">
        <p14:creationId xmlns:p14="http://schemas.microsoft.com/office/powerpoint/2010/main" val="138446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Let’s move on to the definition of this model, the metrics and our experimental setups.</a:t>
            </a:r>
            <a:endParaRPr lang="en-US" sz="1800" dirty="0"/>
          </a:p>
        </p:txBody>
      </p:sp>
    </p:spTree>
    <p:extLst>
      <p:ext uri="{BB962C8B-B14F-4D97-AF65-F5344CB8AC3E}">
        <p14:creationId xmlns:p14="http://schemas.microsoft.com/office/powerpoint/2010/main" val="412510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sz="1800" dirty="0" smtClean="0"/>
              <a:t>To model the relationship between the</a:t>
            </a:r>
            <a:r>
              <a:rPr lang="en-US" sz="1800" baseline="0" dirty="0" smtClean="0"/>
              <a:t> first party, that is, the</a:t>
            </a:r>
            <a:r>
              <a:rPr lang="en-US" sz="1800" dirty="0" smtClean="0"/>
              <a:t> visited website, and the third-party content servers,</a:t>
            </a:r>
            <a:r>
              <a:rPr lang="en-US" sz="1800" baseline="0" dirty="0" smtClean="0"/>
              <a:t> we introduce the notion of the request graph.</a:t>
            </a:r>
          </a:p>
          <a:p>
            <a:pPr marL="342900" indent="-342900">
              <a:buFont typeface="Arial" panose="020B0604020202020204" pitchFamily="34" charset="0"/>
              <a:buChar char="•"/>
            </a:pPr>
            <a:r>
              <a:rPr lang="en-US" sz="1800" baseline="0" dirty="0" smtClean="0"/>
              <a:t>Back to our previous example, suppose we send an HTTP request for yahoo.com. The first-party server is represented with a FPD node in the request graph. When the response comes from the first-party server, possibly one or more further asynchronous requests are sent to the first-party server, as well as some third-party servers. These third party servers are represented with TPD nodes in the request graph. Moreover, we connect with a graph edge the first-party domain to each domain it has sent an asynchronous request to. However, since the first-party requests are directed to the first-party server, they do not leak information to third parties. Hence they do not bring about further risks for the user’s privacy and we will not take them into consideration in our model. Repeating the procedure for further websites gives us an insight into how many domains potentially track our behavior while we browse the web. The result of this procedure is the construction of the </a:t>
            </a:r>
            <a:r>
              <a:rPr lang="en-US" sz="1800" b="1" baseline="0" dirty="0" smtClean="0"/>
              <a:t>domain request graph</a:t>
            </a:r>
            <a:r>
              <a:rPr lang="en-US" sz="1800" baseline="0" dirty="0" smtClean="0"/>
              <a:t> that consists of FPD nodes, TPD nodes and edges connecting the FPD nodes to all the TPD nodes it contacted.</a:t>
            </a:r>
          </a:p>
          <a:p>
            <a:pPr marL="342900" indent="-342900">
              <a:buFont typeface="Arial" panose="020B0604020202020204" pitchFamily="34" charset="0"/>
              <a:buChar char="•"/>
            </a:pPr>
            <a:r>
              <a:rPr lang="en-US" sz="1800" baseline="0" dirty="0" smtClean="0"/>
              <a:t>However, even if multiple domains like doubleclick.com and google-analytics.com collect information about us, they are often administered by the same organization, Google Inc. in this case. The number of TPDs now does not give a realistic image of how many parties track our profile. For this reason, to take a step beyond pure domains, we group the TPDs according to the legal entity they belong to according to data fetched from the WHOIS registry, and derive a second graph, the </a:t>
            </a:r>
            <a:r>
              <a:rPr lang="en-US" sz="1800" b="1" baseline="0" dirty="0" smtClean="0"/>
              <a:t>entity request graph</a:t>
            </a:r>
            <a:r>
              <a:rPr lang="en-US" sz="1800" baseline="0" dirty="0" smtClean="0"/>
              <a:t>, that consists of FPD and TPE nodes and allows us to have an insight into how many third-party legal entities capture information about our browsing behavior.</a:t>
            </a:r>
          </a:p>
          <a:p>
            <a:pPr marL="342900" indent="-342900">
              <a:buFont typeface="Arial" panose="020B0604020202020204" pitchFamily="34" charset="0"/>
              <a:buChar char="•"/>
            </a:pPr>
            <a:r>
              <a:rPr lang="en-US" sz="1800" baseline="0" dirty="0" smtClean="0"/>
              <a:t>Further interesting results can finally be extracted if we combine these data with additional geo-location information.</a:t>
            </a:r>
          </a:p>
          <a:p>
            <a:pPr marL="342900" indent="-342900">
              <a:buFont typeface="Arial" panose="020B0604020202020204" pitchFamily="34" charset="0"/>
              <a:buChar char="•"/>
            </a:pPr>
            <a:r>
              <a:rPr lang="en-US" sz="1800" baseline="0" dirty="0" smtClean="0"/>
              <a:t>Having defined the request graph that models how many third parties have access to our information, we can now derive directly the metrics that quantify the user’s privacy.</a:t>
            </a:r>
            <a:endParaRPr lang="en-US" sz="1800" dirty="0"/>
          </a:p>
        </p:txBody>
      </p:sp>
    </p:spTree>
    <p:extLst>
      <p:ext uri="{BB962C8B-B14F-4D97-AF65-F5344CB8AC3E}">
        <p14:creationId xmlns:p14="http://schemas.microsoft.com/office/powerpoint/2010/main" val="1372670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One metric we can directly calculate from the domain request graph is the degree</a:t>
            </a:r>
            <a:r>
              <a:rPr lang="en-US" sz="1800" baseline="0" dirty="0" smtClean="0"/>
              <a:t> of the FPD nodes, which reflects the number of third parties that are contacted by a website we visit.</a:t>
            </a:r>
          </a:p>
          <a:p>
            <a:r>
              <a:rPr lang="en-US" sz="1800" baseline="0" dirty="0" smtClean="0"/>
              <a:t>Accordingly, the degree of the TPD nodes reflects how connected a third party is, or equivalently, how many of the websites we visited it has access to.</a:t>
            </a:r>
          </a:p>
          <a:p>
            <a:r>
              <a:rPr lang="en-US" sz="1800" baseline="0" dirty="0" smtClean="0"/>
              <a:t>Another useful metric is the graph density, since the denser the request graph, the more third parties can retrieve information about us, when we visit the same number of first parties.</a:t>
            </a:r>
          </a:p>
          <a:p>
            <a:endParaRPr lang="en-US" sz="1800" baseline="0" dirty="0" smtClean="0"/>
          </a:p>
          <a:p>
            <a:r>
              <a:rPr lang="en-US" sz="1800" baseline="0" dirty="0" smtClean="0"/>
              <a:t>Beyond pure domains, we can use the WHOIS information to calculate the exact same metrics for the entity request graph.</a:t>
            </a:r>
          </a:p>
          <a:p>
            <a:endParaRPr lang="en-US" sz="1800" baseline="0" dirty="0" smtClean="0"/>
          </a:p>
          <a:p>
            <a:r>
              <a:rPr lang="en-US" sz="1800" baseline="0" dirty="0" smtClean="0"/>
              <a:t>We can also enhance these graph metrics by combining them with information about the rank of the website to find out for instance whether more-visited websites tend to connect to more third parties, as well as geo-location information and see which countries host most third parties.</a:t>
            </a:r>
          </a:p>
          <a:p>
            <a:endParaRPr lang="en-US" sz="1800" baseline="0" dirty="0" smtClean="0"/>
          </a:p>
          <a:p>
            <a:r>
              <a:rPr lang="en-US" sz="1800" baseline="0" dirty="0" smtClean="0"/>
              <a:t>Now that we saw how we can use the graphs to derive the metrics, we only need to determine how we will collect the data to construct the graphs.</a:t>
            </a:r>
            <a:endParaRPr lang="en-US" sz="1800" dirty="0"/>
          </a:p>
        </p:txBody>
      </p:sp>
    </p:spTree>
    <p:extLst>
      <p:ext uri="{BB962C8B-B14F-4D97-AF65-F5344CB8AC3E}">
        <p14:creationId xmlns:p14="http://schemas.microsoft.com/office/powerpoint/2010/main" val="3078117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smtClean="0"/>
              <a:t>To this end, we need to define a routine in</a:t>
            </a:r>
            <a:r>
              <a:rPr lang="en-US" sz="1800" baseline="0" dirty="0" smtClean="0"/>
              <a:t> order to </a:t>
            </a:r>
            <a:r>
              <a:rPr lang="en-US" sz="1800" dirty="0" smtClean="0"/>
              <a:t>crawl</a:t>
            </a:r>
            <a:r>
              <a:rPr lang="en-US" sz="1800" baseline="0" dirty="0" smtClean="0"/>
              <a:t> multiple websites in an automated manner.</a:t>
            </a:r>
          </a:p>
          <a:p>
            <a:r>
              <a:rPr lang="en-US" sz="1800" baseline="0" dirty="0" smtClean="0"/>
              <a:t>First we visit a website.</a:t>
            </a:r>
          </a:p>
          <a:p>
            <a:r>
              <a:rPr lang="en-US" sz="1800" baseline="0" dirty="0" smtClean="0"/>
              <a:t>Since not all of the asynchronous content is loaded immediately, we wait about 20 seconds, so that all of the requests to the third-party servers have been sent. For each HTTP request sent, we record some necessary information, such as the source, that is, the initiator of the request, and the target, that is, where the resource resides. In our case, the source of the request is the first-party domain. To record the required request information, we </a:t>
            </a:r>
            <a:r>
              <a:rPr lang="en-US" sz="1800" baseline="0" dirty="0" smtClean="0"/>
              <a:t>used </a:t>
            </a:r>
            <a:r>
              <a:rPr lang="en-US" sz="1800" baseline="0" dirty="0" err="1" smtClean="0"/>
              <a:t>Lightbeam</a:t>
            </a:r>
            <a:r>
              <a:rPr lang="en-US" sz="1800" baseline="0" dirty="0" smtClean="0"/>
              <a:t>, a Firefox browser plugin that has this HTTP request recording functionality already </a:t>
            </a:r>
            <a:r>
              <a:rPr lang="en-US" sz="1800" baseline="0" dirty="0" smtClean="0"/>
              <a:t>implemented, after enhancing it with some additional functionalities for more accurate results.</a:t>
            </a:r>
            <a:endParaRPr lang="en-US" sz="1800" baseline="0" dirty="0" smtClean="0"/>
          </a:p>
          <a:p>
            <a:r>
              <a:rPr lang="en-US" sz="1800" baseline="0" dirty="0" smtClean="0"/>
              <a:t>Then by comparing the source and the target of each HTTP request, we classify the request as a first party or a third party request.</a:t>
            </a:r>
          </a:p>
          <a:p>
            <a:r>
              <a:rPr lang="en-US" sz="1800" baseline="0" dirty="0" smtClean="0"/>
              <a:t>We repeat the routine for the website and derive the full request graph</a:t>
            </a:r>
            <a:r>
              <a:rPr lang="en-US" sz="1800" baseline="0" dirty="0" smtClean="0"/>
              <a:t>.</a:t>
            </a:r>
          </a:p>
          <a:p>
            <a:pPr marL="0" marR="0" indent="0" defTabSz="457200" eaLnBrk="1" fontAlgn="auto" latinLnBrk="0" hangingPunct="1">
              <a:lnSpc>
                <a:spcPct val="125000"/>
              </a:lnSpc>
              <a:spcBef>
                <a:spcPts val="0"/>
              </a:spcBef>
              <a:spcAft>
                <a:spcPts val="0"/>
              </a:spcAft>
              <a:buClrTx/>
              <a:buSzTx/>
              <a:buFontTx/>
              <a:buNone/>
              <a:tabLst/>
              <a:defRPr/>
            </a:pPr>
            <a:r>
              <a:rPr lang="en-US" sz="1800" baseline="0" dirty="0" smtClean="0"/>
              <a:t>Now that we defined the routine for the execution of the experiments, we need to define the experimental setup.</a:t>
            </a:r>
            <a:endParaRPr lang="en-US" sz="1800" dirty="0" smtClean="0"/>
          </a:p>
        </p:txBody>
      </p:sp>
    </p:spTree>
    <p:extLst>
      <p:ext uri="{BB962C8B-B14F-4D97-AF65-F5344CB8AC3E}">
        <p14:creationId xmlns:p14="http://schemas.microsoft.com/office/powerpoint/2010/main" val="106857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6" name="Shape 16"/>
          <p:cNvSpPr>
            <a:spLocks noGrp="1"/>
          </p:cNvSpPr>
          <p:nvPr>
            <p:ph type="title"/>
          </p:nvPr>
        </p:nvSpPr>
        <p:spPr>
          <a:xfrm>
            <a:off x="450850" y="4812605"/>
            <a:ext cx="12103101" cy="1998151"/>
          </a:xfrm>
          <a:prstGeom prst="rect">
            <a:avLst/>
          </a:prstGeom>
          <a:solidFill>
            <a:srgbClr val="1F407A"/>
          </a:solidFill>
        </p:spPr>
        <p:txBody>
          <a:bodyPr lIns="152400" tIns="152400" rIns="152400" bIns="152400" anchor="t">
            <a:normAutofit/>
          </a:bodyPr>
          <a:lstStyle>
            <a:lvl1pPr indent="0">
              <a:defRPr sz="4500"/>
            </a:lvl1pPr>
          </a:lstStyle>
          <a:p>
            <a:r>
              <a:t>Texto del título</a:t>
            </a:r>
          </a:p>
        </p:txBody>
      </p:sp>
      <p:sp>
        <p:nvSpPr>
          <p:cNvPr id="17" name="Shape 17"/>
          <p:cNvSpPr>
            <a:spLocks noGrp="1"/>
          </p:cNvSpPr>
          <p:nvPr>
            <p:ph type="body" sz="half" idx="1"/>
          </p:nvPr>
        </p:nvSpPr>
        <p:spPr>
          <a:xfrm>
            <a:off x="450850" y="6794500"/>
            <a:ext cx="12103101" cy="2488271"/>
          </a:xfrm>
          <a:prstGeom prst="rect">
            <a:avLst/>
          </a:prstGeom>
          <a:solidFill>
            <a:srgbClr val="1F407A"/>
          </a:solidFill>
        </p:spPr>
        <p:txBody>
          <a:bodyPr lIns="152400" tIns="152400" rIns="152400" bIns="152400">
            <a:normAutofit/>
          </a:bodyPr>
          <a:lstStyle>
            <a:lvl1pPr marL="0" indent="0">
              <a:spcBef>
                <a:spcPts val="0"/>
              </a:spcBef>
              <a:buSzTx/>
              <a:buNone/>
              <a:defRPr sz="2400">
                <a:solidFill>
                  <a:srgbClr val="FFFFFF"/>
                </a:solidFill>
              </a:defRPr>
            </a:lvl1pPr>
            <a:lvl2pPr indent="228600">
              <a:spcBef>
                <a:spcPts val="0"/>
              </a:spcBef>
              <a:defRPr sz="2400">
                <a:solidFill>
                  <a:srgbClr val="FFFFFF"/>
                </a:solidFill>
              </a:defRPr>
            </a:lvl2pPr>
            <a:lvl3pPr marL="0" indent="457200">
              <a:spcBef>
                <a:spcPts val="0"/>
              </a:spcBef>
              <a:buSzTx/>
              <a:buNone/>
              <a:defRPr sz="2400">
                <a:solidFill>
                  <a:srgbClr val="FFFFFF"/>
                </a:solidFill>
              </a:defRPr>
            </a:lvl3pPr>
            <a:lvl4pPr marL="0" indent="685800">
              <a:spcBef>
                <a:spcPts val="0"/>
              </a:spcBef>
              <a:buSzTx/>
              <a:buNone/>
              <a:defRPr sz="2400">
                <a:solidFill>
                  <a:srgbClr val="FFFFFF"/>
                </a:solidFill>
              </a:defRPr>
            </a:lvl4pPr>
            <a:lvl5pPr marL="0" indent="914400">
              <a:spcBef>
                <a:spcPts val="0"/>
              </a:spcBef>
              <a:buSzTx/>
              <a:buNone/>
              <a:defRPr sz="2400">
                <a:solidFill>
                  <a:srgbClr val="FFFFFF"/>
                </a:solidFill>
              </a:defRPr>
            </a:lvl5pPr>
          </a:lstStyle>
          <a:p>
            <a:r>
              <a:t>Nivel de texto 1</a:t>
            </a:r>
          </a:p>
          <a:p>
            <a:pPr lvl="1"/>
            <a:r>
              <a:t>Nivel de texto 2</a:t>
            </a:r>
          </a:p>
          <a:p>
            <a:pPr lvl="2"/>
            <a:r>
              <a:t>Nivel de texto 3</a:t>
            </a:r>
          </a:p>
          <a:p>
            <a:pPr lvl="3"/>
            <a:r>
              <a:t>Nivel de texto 4</a:t>
            </a:r>
          </a:p>
          <a:p>
            <a:pPr lvl="4"/>
            <a:r>
              <a:t>Nivel de texto 5</a:t>
            </a:r>
          </a:p>
        </p:txBody>
      </p:sp>
      <p:grpSp>
        <p:nvGrpSpPr>
          <p:cNvPr id="22" name="Group 22"/>
          <p:cNvGrpSpPr/>
          <p:nvPr/>
        </p:nvGrpSpPr>
        <p:grpSpPr>
          <a:xfrm>
            <a:off x="188238" y="152400"/>
            <a:ext cx="12628323" cy="873439"/>
            <a:chOff x="0" y="0"/>
            <a:chExt cx="12628322" cy="873438"/>
          </a:xfrm>
        </p:grpSpPr>
        <p:sp>
          <p:nvSpPr>
            <p:cNvPr id="18" name="Shape 18"/>
            <p:cNvSpPr/>
            <p:nvPr/>
          </p:nvSpPr>
          <p:spPr>
            <a:xfrm>
              <a:off x="1" y="0"/>
              <a:ext cx="12628322" cy="672211"/>
            </a:xfrm>
            <a:prstGeom prst="rect">
              <a:avLst/>
            </a:prstGeom>
            <a:solidFill>
              <a:srgbClr val="1F407A"/>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Arial"/>
                  <a:ea typeface="Arial"/>
                  <a:cs typeface="Arial"/>
                  <a:sym typeface="Arial"/>
                </a:defRPr>
              </a:pPr>
              <a:endParaRPr/>
            </a:p>
          </p:txBody>
        </p:sp>
        <p:sp>
          <p:nvSpPr>
            <p:cNvPr id="19" name="Shape 19"/>
            <p:cNvSpPr/>
            <p:nvPr/>
          </p:nvSpPr>
          <p:spPr>
            <a:xfrm>
              <a:off x="-1" y="634714"/>
              <a:ext cx="266833" cy="238725"/>
            </a:xfrm>
            <a:prstGeom prst="rect">
              <a:avLst/>
            </a:prstGeom>
            <a:solidFill>
              <a:srgbClr val="1F407A"/>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Arial"/>
                  <a:ea typeface="Arial"/>
                  <a:cs typeface="Arial"/>
                  <a:sym typeface="Arial"/>
                </a:defRPr>
              </a:pPr>
              <a:endParaRPr/>
            </a:p>
          </p:txBody>
        </p:sp>
        <p:sp>
          <p:nvSpPr>
            <p:cNvPr id="20" name="Shape 20"/>
            <p:cNvSpPr/>
            <p:nvPr/>
          </p:nvSpPr>
          <p:spPr>
            <a:xfrm>
              <a:off x="12361095" y="634712"/>
              <a:ext cx="266832" cy="238726"/>
            </a:xfrm>
            <a:prstGeom prst="rect">
              <a:avLst/>
            </a:prstGeom>
            <a:solidFill>
              <a:srgbClr val="1F407A"/>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Arial"/>
                  <a:ea typeface="Arial"/>
                  <a:cs typeface="Arial"/>
                  <a:sym typeface="Arial"/>
                </a:defRPr>
              </a:pPr>
              <a:endParaRPr/>
            </a:p>
          </p:txBody>
        </p:sp>
        <p:pic>
          <p:nvPicPr>
            <p:cNvPr id="21" name="image1.pdf" descr="g_eth_logo_kurz_neg_Schutzraum.eps"/>
            <p:cNvPicPr>
              <a:picLocks noChangeAspect="1"/>
            </p:cNvPicPr>
            <p:nvPr/>
          </p:nvPicPr>
          <p:blipFill>
            <a:blip r:embed="rId2">
              <a:extLst/>
            </a:blip>
            <a:stretch>
              <a:fillRect/>
            </a:stretch>
          </p:blipFill>
          <p:spPr>
            <a:xfrm>
              <a:off x="258173" y="218938"/>
              <a:ext cx="1384135" cy="225782"/>
            </a:xfrm>
            <a:prstGeom prst="rect">
              <a:avLst/>
            </a:prstGeom>
            <a:ln w="12700" cap="flat">
              <a:noFill/>
              <a:miter lim="400000"/>
            </a:ln>
            <a:effectLst/>
          </p:spPr>
        </p:pic>
      </p:grpSp>
      <p:pic>
        <p:nvPicPr>
          <p:cNvPr id="23" name="image2.png"/>
          <p:cNvPicPr>
            <a:picLocks noChangeAspect="1"/>
          </p:cNvPicPr>
          <p:nvPr/>
        </p:nvPicPr>
        <p:blipFill>
          <a:blip r:embed="rId3">
            <a:extLst/>
          </a:blip>
          <a:srcRect l="1528" t="19025" r="111" b="21320"/>
          <a:stretch>
            <a:fillRect/>
          </a:stretch>
        </p:blipFill>
        <p:spPr>
          <a:xfrm>
            <a:off x="450849" y="815661"/>
            <a:ext cx="12102954" cy="4000397"/>
          </a:xfrm>
          <a:prstGeom prst="rect">
            <a:avLst/>
          </a:prstGeom>
          <a:ln w="12700">
            <a:miter lim="400000"/>
          </a:ln>
        </p:spPr>
      </p:pic>
      <p:sp>
        <p:nvSpPr>
          <p:cNvPr id="24" name="Shape 24"/>
          <p:cNvSpPr>
            <a:spLocks noGrp="1"/>
          </p:cNvSpPr>
          <p:nvPr>
            <p:ph type="sldNum" sz="quarter" idx="2"/>
          </p:nvPr>
        </p:nvSpPr>
        <p:spPr>
          <a:xfrm>
            <a:off x="6311798" y="9251950"/>
            <a:ext cx="368504" cy="381000"/>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 Top">
    <p:spTree>
      <p:nvGrpSpPr>
        <p:cNvPr id="1" name=""/>
        <p:cNvGrpSpPr/>
        <p:nvPr/>
      </p:nvGrpSpPr>
      <p:grpSpPr>
        <a:xfrm>
          <a:off x="0" y="0"/>
          <a:ext cx="0" cy="0"/>
          <a:chOff x="0" y="0"/>
          <a:chExt cx="0" cy="0"/>
        </a:xfrm>
      </p:grpSpPr>
      <p:sp>
        <p:nvSpPr>
          <p:cNvPr id="33" name="Shape 33"/>
          <p:cNvSpPr/>
          <p:nvPr/>
        </p:nvSpPr>
        <p:spPr>
          <a:xfrm>
            <a:off x="-12204" y="-17185"/>
            <a:ext cx="13029208" cy="565757"/>
          </a:xfrm>
          <a:prstGeom prst="rect">
            <a:avLst/>
          </a:prstGeom>
          <a:solidFill>
            <a:srgbClr val="1F407A"/>
          </a:solidFill>
          <a:ln w="12700">
            <a:miter lim="400000"/>
          </a:ln>
        </p:spPr>
        <p:txBody>
          <a:bodyPr lIns="45719" rIns="45719" anchor="ctr"/>
          <a:lstStyle/>
          <a:p>
            <a:pPr defTabSz="914400">
              <a:defRPr sz="1800">
                <a:solidFill>
                  <a:srgbClr val="FFFFFF"/>
                </a:solidFill>
                <a:latin typeface="Arial"/>
                <a:ea typeface="Arial"/>
                <a:cs typeface="Arial"/>
                <a:sym typeface="Arial"/>
              </a:defRPr>
            </a:pPr>
            <a:endParaRPr/>
          </a:p>
        </p:txBody>
      </p:sp>
      <p:sp>
        <p:nvSpPr>
          <p:cNvPr id="34" name="Shape 34"/>
          <p:cNvSpPr>
            <a:spLocks noGrp="1"/>
          </p:cNvSpPr>
          <p:nvPr>
            <p:ph type="title"/>
          </p:nvPr>
        </p:nvSpPr>
        <p:spPr>
          <a:prstGeom prst="rect">
            <a:avLst/>
          </a:prstGeom>
        </p:spPr>
        <p:txBody>
          <a:bodyPr/>
          <a:lstStyle/>
          <a:p>
            <a:r>
              <a:t>Texto del título</a:t>
            </a:r>
          </a:p>
        </p:txBody>
      </p:sp>
      <p:pic>
        <p:nvPicPr>
          <p:cNvPr id="35" name="image1.pdf" descr="g_eth_logo_kurz_neg_Schutzraum.eps"/>
          <p:cNvPicPr>
            <a:picLocks noChangeAspect="1"/>
          </p:cNvPicPr>
          <p:nvPr/>
        </p:nvPicPr>
        <p:blipFill>
          <a:blip r:embed="rId2">
            <a:extLst/>
          </a:blip>
          <a:stretch>
            <a:fillRect/>
          </a:stretch>
        </p:blipFill>
        <p:spPr>
          <a:xfrm>
            <a:off x="11304912" y="152782"/>
            <a:ext cx="1384134" cy="225781"/>
          </a:xfrm>
          <a:prstGeom prst="rect">
            <a:avLst/>
          </a:prstGeom>
          <a:ln w="12700">
            <a:miter lim="400000"/>
          </a:ln>
        </p:spPr>
      </p:pic>
      <p:sp>
        <p:nvSpPr>
          <p:cNvPr id="37" name="Shape 37"/>
          <p:cNvSpPr/>
          <p:nvPr/>
        </p:nvSpPr>
        <p:spPr>
          <a:xfrm>
            <a:off x="457" y="9364310"/>
            <a:ext cx="13003886" cy="1"/>
          </a:xfrm>
          <a:prstGeom prst="line">
            <a:avLst/>
          </a:prstGeom>
          <a:ln w="12700">
            <a:solidFill>
              <a:srgbClr val="1F407A"/>
            </a:solidFill>
            <a:miter lim="400000"/>
          </a:ln>
        </p:spPr>
        <p:txBody>
          <a:bodyPr lIns="50800" tIns="50800" rIns="50800" bIns="50800" anchor="ctr"/>
          <a:lstStyle/>
          <a:p>
            <a:pPr>
              <a:defRPr sz="2400"/>
            </a:pPr>
            <a:endParaRPr/>
          </a:p>
        </p:txBody>
      </p:sp>
      <p:sp>
        <p:nvSpPr>
          <p:cNvPr id="9" name="Shape 174"/>
          <p:cNvSpPr/>
          <p:nvPr userDrawn="1"/>
        </p:nvSpPr>
        <p:spPr>
          <a:xfrm>
            <a:off x="-30758" y="9300192"/>
            <a:ext cx="11135916" cy="456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indent="190500">
              <a:defRPr sz="2000" i="1">
                <a:solidFill>
                  <a:srgbClr val="1F407A"/>
                </a:solidFill>
              </a:defRPr>
            </a:lvl1pPr>
          </a:lstStyle>
          <a:p>
            <a:r>
              <a:rPr lang="en-US" sz="2000" dirty="0" smtClean="0">
                <a:latin typeface="Calibri Light" panose="020F0302020204030204" pitchFamily="34" charset="0"/>
              </a:rPr>
              <a:t>Quantifying</a:t>
            </a:r>
            <a:r>
              <a:rPr lang="en-US" sz="2000" baseline="0" dirty="0" smtClean="0">
                <a:latin typeface="Calibri Light" panose="020F0302020204030204" pitchFamily="34" charset="0"/>
              </a:rPr>
              <a:t> Web </a:t>
            </a:r>
            <a:r>
              <a:rPr lang="en-US" sz="2000" baseline="0" dirty="0" err="1" smtClean="0">
                <a:latin typeface="Calibri Light" panose="020F0302020204030204" pitchFamily="34" charset="0"/>
              </a:rPr>
              <a:t>Adblocker</a:t>
            </a:r>
            <a:r>
              <a:rPr lang="en-US" sz="2000" baseline="0" dirty="0" smtClean="0">
                <a:latin typeface="Calibri Light" panose="020F0302020204030204" pitchFamily="34" charset="0"/>
              </a:rPr>
              <a:t> Privacy – Alexandros Filios</a:t>
            </a:r>
            <a:endParaRPr sz="2000" dirty="0">
              <a:latin typeface="Calibri Light" panose="020F0302020204030204" pitchFamily="34" charset="0"/>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grpSp>
        <p:nvGrpSpPr>
          <p:cNvPr id="137" name="Group 137"/>
          <p:cNvGrpSpPr/>
          <p:nvPr/>
        </p:nvGrpSpPr>
        <p:grpSpPr>
          <a:xfrm>
            <a:off x="-12700" y="9266515"/>
            <a:ext cx="13029704" cy="524085"/>
            <a:chOff x="0" y="0"/>
            <a:chExt cx="13029703" cy="524084"/>
          </a:xfrm>
        </p:grpSpPr>
        <p:sp>
          <p:nvSpPr>
            <p:cNvPr id="135" name="Shape 135"/>
            <p:cNvSpPr/>
            <p:nvPr/>
          </p:nvSpPr>
          <p:spPr>
            <a:xfrm>
              <a:off x="496" y="0"/>
              <a:ext cx="13029208" cy="524085"/>
            </a:xfrm>
            <a:prstGeom prst="rect">
              <a:avLst/>
            </a:prstGeom>
            <a:solidFill>
              <a:srgbClr val="1F407A"/>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Arial"/>
                  <a:ea typeface="Arial"/>
                  <a:cs typeface="Arial"/>
                  <a:sym typeface="Arial"/>
                </a:defRPr>
              </a:pPr>
              <a:endParaRPr/>
            </a:p>
          </p:txBody>
        </p:sp>
        <p:sp>
          <p:nvSpPr>
            <p:cNvPr id="136" name="Shape 136"/>
            <p:cNvSpPr/>
            <p:nvPr/>
          </p:nvSpPr>
          <p:spPr>
            <a:xfrm>
              <a:off x="0" y="0"/>
              <a:ext cx="11099800" cy="5240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indent="190500" algn="l">
                <a:defRPr sz="2000" i="1">
                  <a:solidFill>
                    <a:srgbClr val="FFFFFF"/>
                  </a:solidFill>
                </a:defRPr>
              </a:lvl1pPr>
            </a:lstStyle>
            <a:p>
              <a:r>
                <a:t>Talk Title</a:t>
              </a:r>
            </a:p>
          </p:txBody>
        </p:sp>
      </p:grpSp>
      <p:sp>
        <p:nvSpPr>
          <p:cNvPr id="138" name="Shape 138"/>
          <p:cNvSpPr>
            <a:spLocks noGrp="1"/>
          </p:cNvSpPr>
          <p:nvPr>
            <p:ph type="body" sz="quarter" idx="13"/>
          </p:nvPr>
        </p:nvSpPr>
        <p:spPr>
          <a:xfrm>
            <a:off x="1270000" y="6362700"/>
            <a:ext cx="10464800" cy="469900"/>
          </a:xfrm>
          <a:prstGeom prst="rect">
            <a:avLst/>
          </a:prstGeom>
        </p:spPr>
        <p:txBody>
          <a:bodyPr>
            <a:spAutoFit/>
          </a:bodyPr>
          <a:lstStyle>
            <a:lvl1pPr marL="0" indent="0" algn="ctr">
              <a:spcBef>
                <a:spcPts val="0"/>
              </a:spcBef>
              <a:buSzTx/>
              <a:buNone/>
              <a:defRPr sz="2400">
                <a:solidFill>
                  <a:srgbClr val="1F407A"/>
                </a:solidFill>
              </a:defRPr>
            </a:lvl1pPr>
          </a:lstStyle>
          <a:p>
            <a:r>
              <a:t>–Johnny Appleseed</a:t>
            </a:r>
          </a:p>
        </p:txBody>
      </p:sp>
      <p:sp>
        <p:nvSpPr>
          <p:cNvPr id="139" name="Shape 139"/>
          <p:cNvSpPr>
            <a:spLocks noGrp="1"/>
          </p:cNvSpPr>
          <p:nvPr>
            <p:ph type="body" sz="quarter" idx="14"/>
          </p:nvPr>
        </p:nvSpPr>
        <p:spPr>
          <a:xfrm>
            <a:off x="1270000" y="4267200"/>
            <a:ext cx="10464800" cy="685800"/>
          </a:xfrm>
          <a:prstGeom prst="rect">
            <a:avLst/>
          </a:prstGeom>
        </p:spPr>
        <p:txBody>
          <a:bodyPr anchor="ctr">
            <a:spAutoFit/>
          </a:bodyPr>
          <a:lstStyle>
            <a:lvl1pPr marL="0" indent="0" algn="ctr">
              <a:spcBef>
                <a:spcPts val="0"/>
              </a:spcBef>
              <a:buSzTx/>
              <a:buNone/>
              <a:defRPr sz="3800">
                <a:solidFill>
                  <a:srgbClr val="1F407A"/>
                </a:solidFill>
              </a:defRPr>
            </a:lvl1pPr>
          </a:lstStyle>
          <a:p>
            <a:r>
              <a:t>“Type a quote here.” </a:t>
            </a:r>
          </a:p>
        </p:txBody>
      </p:sp>
      <p:sp>
        <p:nvSpPr>
          <p:cNvPr id="140" name="Shape 140"/>
          <p:cNvSpPr>
            <a:spLocks noGrp="1"/>
          </p:cNvSpPr>
          <p:nvPr>
            <p:ph type="sldNum" sz="quarter" idx="2"/>
          </p:nvPr>
        </p:nvSpPr>
        <p:spPr>
          <a:xfrm>
            <a:off x="12344298" y="9338056"/>
            <a:ext cx="368504" cy="38100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147" name="Shape 147"/>
          <p:cNvSpPr>
            <a:spLocks noGrp="1"/>
          </p:cNvSpPr>
          <p:nvPr>
            <p:ph type="title"/>
          </p:nvPr>
        </p:nvSpPr>
        <p:spPr>
          <a:xfrm>
            <a:off x="1270000" y="3225800"/>
            <a:ext cx="10464800" cy="3302000"/>
          </a:xfrm>
          <a:prstGeom prst="rect">
            <a:avLst/>
          </a:prstGeom>
        </p:spPr>
        <p:txBody>
          <a:bodyPr/>
          <a:lstStyle>
            <a:lvl1pPr indent="0" algn="ctr">
              <a:defRPr sz="6000" b="0">
                <a:solidFill>
                  <a:srgbClr val="1F407A"/>
                </a:solidFill>
                <a:latin typeface="+mn-lt"/>
                <a:ea typeface="+mn-ea"/>
                <a:cs typeface="+mn-cs"/>
                <a:sym typeface="Helvetica Light"/>
              </a:defRPr>
            </a:lvl1pPr>
          </a:lstStyle>
          <a:p>
            <a:r>
              <a:t>Texto del título</a:t>
            </a:r>
          </a:p>
        </p:txBody>
      </p:sp>
      <p:sp>
        <p:nvSpPr>
          <p:cNvPr id="148" name="Shape 148"/>
          <p:cNvSpPr>
            <a:spLocks noGrp="1"/>
          </p:cNvSpPr>
          <p:nvPr>
            <p:ph type="sldNum" sz="quarter" idx="2"/>
          </p:nvPr>
        </p:nvSpPr>
        <p:spPr>
          <a:xfrm>
            <a:off x="6311798" y="9251950"/>
            <a:ext cx="368504" cy="381000"/>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66" name="Shape 166"/>
          <p:cNvSpPr/>
          <p:nvPr/>
        </p:nvSpPr>
        <p:spPr>
          <a:xfrm>
            <a:off x="-12204" y="-17185"/>
            <a:ext cx="13029208" cy="565757"/>
          </a:xfrm>
          <a:prstGeom prst="rect">
            <a:avLst/>
          </a:prstGeom>
          <a:solidFill>
            <a:srgbClr val="1F407A"/>
          </a:solidFill>
          <a:ln w="12700">
            <a:miter lim="400000"/>
          </a:ln>
        </p:spPr>
        <p:txBody>
          <a:bodyPr lIns="45719" rIns="45719" anchor="ctr"/>
          <a:lstStyle/>
          <a:p>
            <a:pPr defTabSz="914400">
              <a:defRPr sz="1800">
                <a:solidFill>
                  <a:srgbClr val="FFFFFF"/>
                </a:solidFill>
                <a:latin typeface="Arial"/>
                <a:ea typeface="Arial"/>
                <a:cs typeface="Arial"/>
                <a:sym typeface="Arial"/>
              </a:defRPr>
            </a:pPr>
            <a:endParaRPr/>
          </a:p>
        </p:txBody>
      </p:sp>
      <p:sp>
        <p:nvSpPr>
          <p:cNvPr id="167" name="Shape 167"/>
          <p:cNvSpPr>
            <a:spLocks noGrp="1"/>
          </p:cNvSpPr>
          <p:nvPr>
            <p:ph type="title"/>
          </p:nvPr>
        </p:nvSpPr>
        <p:spPr>
          <a:prstGeom prst="rect">
            <a:avLst/>
          </a:prstGeom>
        </p:spPr>
        <p:txBody>
          <a:bodyPr/>
          <a:lstStyle/>
          <a:p>
            <a:r>
              <a:rPr dirty="0" err="1"/>
              <a:t>Texto</a:t>
            </a:r>
            <a:r>
              <a:rPr dirty="0"/>
              <a:t> del </a:t>
            </a:r>
            <a:r>
              <a:rPr dirty="0" err="1"/>
              <a:t>título</a:t>
            </a:r>
            <a:endParaRPr dirty="0"/>
          </a:p>
        </p:txBody>
      </p:sp>
      <p:sp>
        <p:nvSpPr>
          <p:cNvPr id="168" name="Shape 168"/>
          <p:cNvSpPr>
            <a:spLocks noGrp="1"/>
          </p:cNvSpPr>
          <p:nvPr>
            <p:ph type="body" idx="1"/>
          </p:nvPr>
        </p:nvSpPr>
        <p:spPr>
          <a:prstGeom prst="rect">
            <a:avLst/>
          </a:prstGeom>
        </p:spPr>
        <p:txBody>
          <a:bodyPr/>
          <a:lstStyle>
            <a:lvl1pPr>
              <a:spcBef>
                <a:spcPts val="1800"/>
              </a:spcBef>
              <a:defRPr>
                <a:latin typeface="Calibri Light" panose="020F0302020204030204" pitchFamily="34" charset="0"/>
              </a:defRPr>
            </a:lvl1pPr>
            <a:lvl2pPr marL="1143000" indent="-444500">
              <a:spcBef>
                <a:spcPts val="1800"/>
              </a:spcBef>
              <a:buSzPct val="100000"/>
              <a:buChar char="•"/>
              <a:defRPr>
                <a:latin typeface="Calibri Light" panose="020F0302020204030204" pitchFamily="34" charset="0"/>
              </a:defRPr>
            </a:lvl2pPr>
            <a:lvl3pPr>
              <a:spcBef>
                <a:spcPts val="1800"/>
              </a:spcBef>
              <a:defRPr>
                <a:latin typeface="Calibri Light" panose="020F0302020204030204" pitchFamily="34" charset="0"/>
              </a:defRPr>
            </a:lvl3pPr>
            <a:lvl4pPr>
              <a:spcBef>
                <a:spcPts val="1800"/>
              </a:spcBef>
              <a:defRPr>
                <a:latin typeface="Calibri Light" panose="020F0302020204030204" pitchFamily="34" charset="0"/>
              </a:defRPr>
            </a:lvl4pPr>
            <a:lvl5pPr>
              <a:spcBef>
                <a:spcPts val="1800"/>
              </a:spcBef>
              <a:defRPr>
                <a:latin typeface="Calibri Light" panose="020F0302020204030204" pitchFamily="34" charset="0"/>
              </a:defRPr>
            </a:lvl5pPr>
          </a:lstStyle>
          <a:p>
            <a:r>
              <a:rPr dirty="0" err="1"/>
              <a:t>Nivel</a:t>
            </a:r>
            <a:r>
              <a:rPr dirty="0"/>
              <a:t> de </a:t>
            </a:r>
            <a:r>
              <a:rPr dirty="0" err="1"/>
              <a:t>texto</a:t>
            </a:r>
            <a:r>
              <a:rPr dirty="0"/>
              <a:t> 1</a:t>
            </a:r>
          </a:p>
          <a:p>
            <a:pPr lvl="1"/>
            <a:r>
              <a:rPr dirty="0" err="1"/>
              <a:t>Nivel</a:t>
            </a:r>
            <a:r>
              <a:rPr dirty="0"/>
              <a:t> de </a:t>
            </a:r>
            <a:r>
              <a:rPr dirty="0" err="1"/>
              <a:t>texto</a:t>
            </a:r>
            <a:r>
              <a:rPr dirty="0"/>
              <a:t> 2</a:t>
            </a:r>
          </a:p>
          <a:p>
            <a:pPr lvl="2"/>
            <a:r>
              <a:rPr dirty="0" err="1"/>
              <a:t>Nivel</a:t>
            </a:r>
            <a:r>
              <a:rPr dirty="0"/>
              <a:t> de </a:t>
            </a:r>
            <a:r>
              <a:rPr dirty="0" err="1"/>
              <a:t>texto</a:t>
            </a:r>
            <a:r>
              <a:rPr dirty="0"/>
              <a:t> 3</a:t>
            </a:r>
          </a:p>
          <a:p>
            <a:pPr lvl="3"/>
            <a:r>
              <a:rPr dirty="0" err="1"/>
              <a:t>Nivel</a:t>
            </a:r>
            <a:r>
              <a:rPr dirty="0"/>
              <a:t> de </a:t>
            </a:r>
            <a:r>
              <a:rPr dirty="0" err="1"/>
              <a:t>texto</a:t>
            </a:r>
            <a:r>
              <a:rPr dirty="0"/>
              <a:t> 4</a:t>
            </a:r>
          </a:p>
          <a:p>
            <a:pPr lvl="4"/>
            <a:r>
              <a:rPr dirty="0" err="1"/>
              <a:t>Nivel</a:t>
            </a:r>
            <a:r>
              <a:rPr dirty="0"/>
              <a:t> de </a:t>
            </a:r>
            <a:r>
              <a:rPr dirty="0" err="1"/>
              <a:t>texto</a:t>
            </a:r>
            <a:r>
              <a:rPr dirty="0"/>
              <a:t> 5</a:t>
            </a:r>
          </a:p>
        </p:txBody>
      </p:sp>
      <p:sp>
        <p:nvSpPr>
          <p:cNvPr id="169" name="Shape 169"/>
          <p:cNvSpPr>
            <a:spLocks noGrp="1"/>
          </p:cNvSpPr>
          <p:nvPr>
            <p:ph type="body" sz="quarter" idx="13"/>
          </p:nvPr>
        </p:nvSpPr>
        <p:spPr>
          <a:xfrm>
            <a:off x="610057" y="858182"/>
            <a:ext cx="11442243" cy="595035"/>
          </a:xfrm>
          <a:prstGeom prst="rect">
            <a:avLst/>
          </a:prstGeom>
        </p:spPr>
        <p:txBody>
          <a:bodyPr wrap="square" anchor="ctr">
            <a:spAutoFit/>
          </a:bodyPr>
          <a:lstStyle>
            <a:lvl1pPr marL="0" indent="0">
              <a:spcBef>
                <a:spcPts val="0"/>
              </a:spcBef>
              <a:buSzTx/>
              <a:buNone/>
              <a:defRPr sz="3200" b="1">
                <a:solidFill>
                  <a:srgbClr val="AB1500"/>
                </a:solidFill>
                <a:latin typeface="Calibri Light" panose="020F0302020204030204" pitchFamily="34" charset="0"/>
              </a:defRPr>
            </a:lvl1pPr>
          </a:lstStyle>
          <a:p>
            <a:r>
              <a:rPr dirty="0"/>
              <a:t>Subtitle</a:t>
            </a:r>
          </a:p>
        </p:txBody>
      </p:sp>
      <p:pic>
        <p:nvPicPr>
          <p:cNvPr id="170" name="image1.pdf" descr="g_eth_logo_kurz_neg_Schutzraum.eps"/>
          <p:cNvPicPr>
            <a:picLocks noChangeAspect="1"/>
          </p:cNvPicPr>
          <p:nvPr/>
        </p:nvPicPr>
        <p:blipFill>
          <a:blip r:embed="rId2">
            <a:extLst/>
          </a:blip>
          <a:stretch>
            <a:fillRect/>
          </a:stretch>
        </p:blipFill>
        <p:spPr>
          <a:xfrm>
            <a:off x="11304912" y="152782"/>
            <a:ext cx="1384134" cy="225781"/>
          </a:xfrm>
          <a:prstGeom prst="rect">
            <a:avLst/>
          </a:prstGeom>
          <a:ln w="12700">
            <a:miter lim="400000"/>
          </a:ln>
        </p:spPr>
      </p:pic>
      <p:sp>
        <p:nvSpPr>
          <p:cNvPr id="171" name="Shape 171"/>
          <p:cNvSpPr/>
          <p:nvPr/>
        </p:nvSpPr>
        <p:spPr>
          <a:xfrm>
            <a:off x="457" y="9364310"/>
            <a:ext cx="13003886" cy="1"/>
          </a:xfrm>
          <a:prstGeom prst="line">
            <a:avLst/>
          </a:prstGeom>
          <a:ln w="12700">
            <a:solidFill>
              <a:srgbClr val="1F407A"/>
            </a:solidFill>
            <a:miter lim="400000"/>
          </a:ln>
        </p:spPr>
        <p:txBody>
          <a:bodyPr lIns="50800" tIns="50800" rIns="50800" bIns="50800" anchor="ctr"/>
          <a:lstStyle/>
          <a:p>
            <a:pPr>
              <a:defRPr sz="2400"/>
            </a:pPr>
            <a:endParaRPr/>
          </a:p>
        </p:txBody>
      </p:sp>
      <p:sp>
        <p:nvSpPr>
          <p:cNvPr id="172" name="Shape 172"/>
          <p:cNvSpPr/>
          <p:nvPr/>
        </p:nvSpPr>
        <p:spPr>
          <a:xfrm>
            <a:off x="11937809" y="9338057"/>
            <a:ext cx="648082" cy="381001"/>
          </a:xfrm>
          <a:prstGeom prst="rect">
            <a:avLst/>
          </a:prstGeom>
          <a:ln w="12700">
            <a:miter lim="400000"/>
          </a:ln>
        </p:spPr>
        <p:txBody>
          <a:bodyPr wrap="none" lIns="50800" tIns="50800" rIns="50800" bIns="50800">
            <a:spAutoFit/>
          </a:bodyPr>
          <a:lstStyle/>
          <a:p>
            <a:pPr>
              <a:defRPr sz="1800">
                <a:solidFill>
                  <a:srgbClr val="1F407A"/>
                </a:solidFill>
              </a:defRPr>
            </a:pPr>
            <a:endParaRPr/>
          </a:p>
        </p:txBody>
      </p:sp>
      <p:sp>
        <p:nvSpPr>
          <p:cNvPr id="174" name="Shape 174"/>
          <p:cNvSpPr/>
          <p:nvPr/>
        </p:nvSpPr>
        <p:spPr>
          <a:xfrm>
            <a:off x="-30758" y="9300192"/>
            <a:ext cx="11135916" cy="456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indent="190500">
              <a:defRPr sz="2000" i="1">
                <a:solidFill>
                  <a:srgbClr val="1F407A"/>
                </a:solidFill>
              </a:defRPr>
            </a:lvl1pPr>
          </a:lstStyle>
          <a:p>
            <a:r>
              <a:rPr lang="en-US" dirty="0" smtClean="0">
                <a:latin typeface="Calibri Light" panose="020F0302020204030204" pitchFamily="34" charset="0"/>
              </a:rPr>
              <a:t>Quantifying</a:t>
            </a:r>
            <a:r>
              <a:rPr lang="en-US" baseline="0" dirty="0" smtClean="0">
                <a:latin typeface="Calibri Light" panose="020F0302020204030204" pitchFamily="34" charset="0"/>
              </a:rPr>
              <a:t> Web </a:t>
            </a:r>
            <a:r>
              <a:rPr lang="en-US" baseline="0" dirty="0" err="1" smtClean="0">
                <a:latin typeface="Calibri Light" panose="020F0302020204030204" pitchFamily="34" charset="0"/>
              </a:rPr>
              <a:t>Adblocker</a:t>
            </a:r>
            <a:r>
              <a:rPr lang="en-US" baseline="0" dirty="0" smtClean="0">
                <a:latin typeface="Calibri Light" panose="020F0302020204030204" pitchFamily="34" charset="0"/>
              </a:rPr>
              <a:t> Privacy – Alexandros Filios</a:t>
            </a:r>
            <a:endParaRPr dirty="0">
              <a:latin typeface="Calibri Light" panose="020F0302020204030204" pitchFamily="34" charset="0"/>
            </a:endParaRPr>
          </a:p>
        </p:txBody>
      </p:sp>
      <p:sp>
        <p:nvSpPr>
          <p:cNvPr id="2" name="Slide Number Placeholder 1"/>
          <p:cNvSpPr>
            <a:spLocks noGrp="1"/>
          </p:cNvSpPr>
          <p:nvPr>
            <p:ph type="sldNum" sz="quarter" idx="14"/>
          </p:nvPr>
        </p:nvSpPr>
        <p:spPr>
          <a:xfrm>
            <a:off x="11909052" y="9338057"/>
            <a:ext cx="705597" cy="379591"/>
          </a:xfrm>
        </p:spPr>
        <p:txBody>
          <a:bodyPr/>
          <a:lstStyle>
            <a:lvl1pPr>
              <a:defRPr>
                <a:latin typeface="Calibri Light" panose="020F0302020204030204" pitchFamily="34" charset="0"/>
              </a:defRPr>
            </a:lvl1pPr>
          </a:lstStyle>
          <a:p>
            <a:fld id="{86CB4B4D-7CA3-9044-876B-883B54F8677D}" type="slidenum">
              <a:rPr lang="en-US" smtClean="0"/>
              <a:pPr/>
              <a:t>‹#›</a:t>
            </a:fld>
            <a:r>
              <a:rPr lang="en-US" dirty="0" smtClean="0"/>
              <a:t>/19</a:t>
            </a:r>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Ending">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82" name="Shape 182"/>
          <p:cNvSpPr/>
          <p:nvPr/>
        </p:nvSpPr>
        <p:spPr>
          <a:xfrm>
            <a:off x="457199" y="6488175"/>
            <a:ext cx="12090401" cy="2821022"/>
          </a:xfrm>
          <a:prstGeom prst="rect">
            <a:avLst/>
          </a:prstGeom>
          <a:solidFill>
            <a:srgbClr val="1F407A"/>
          </a:solid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p>
            <a:pPr>
              <a:defRPr>
                <a:solidFill>
                  <a:srgbClr val="FFFFFF"/>
                </a:solidFill>
              </a:defRPr>
            </a:pPr>
            <a:r>
              <a:t>Thank you for your attention! </a:t>
            </a:r>
          </a:p>
          <a:p>
            <a:pPr>
              <a:defRPr>
                <a:solidFill>
                  <a:srgbClr val="FFFFFF"/>
                </a:solidFill>
              </a:defRPr>
            </a:pPr>
            <a:r>
              <a:t>Any Questions?</a:t>
            </a:r>
          </a:p>
          <a:p>
            <a:pPr>
              <a:defRPr>
                <a:solidFill>
                  <a:srgbClr val="FFFFFF"/>
                </a:solidFill>
              </a:defRPr>
            </a:pPr>
            <a:endParaRPr/>
          </a:p>
        </p:txBody>
      </p:sp>
      <p:grpSp>
        <p:nvGrpSpPr>
          <p:cNvPr id="185" name="Group 185"/>
          <p:cNvGrpSpPr/>
          <p:nvPr/>
        </p:nvGrpSpPr>
        <p:grpSpPr>
          <a:xfrm>
            <a:off x="188239" y="152400"/>
            <a:ext cx="12628322" cy="672211"/>
            <a:chOff x="1" y="0"/>
            <a:chExt cx="12628321" cy="672210"/>
          </a:xfrm>
        </p:grpSpPr>
        <p:sp>
          <p:nvSpPr>
            <p:cNvPr id="183" name="Shape 183"/>
            <p:cNvSpPr/>
            <p:nvPr/>
          </p:nvSpPr>
          <p:spPr>
            <a:xfrm>
              <a:off x="1" y="0"/>
              <a:ext cx="12628322" cy="672211"/>
            </a:xfrm>
            <a:prstGeom prst="rect">
              <a:avLst/>
            </a:prstGeom>
            <a:solidFill>
              <a:srgbClr val="1F407A"/>
            </a:solidFill>
            <a:ln w="12700" cap="flat">
              <a:noFill/>
              <a:miter lim="400000"/>
            </a:ln>
            <a:effectLst/>
          </p:spPr>
          <p:txBody>
            <a:bodyPr wrap="square" lIns="45719" tIns="45719" rIns="45719" bIns="45719" numCol="1" anchor="ctr">
              <a:noAutofit/>
            </a:bodyPr>
            <a:lstStyle/>
            <a:p>
              <a:pPr defTabSz="914400">
                <a:defRPr sz="1800">
                  <a:solidFill>
                    <a:srgbClr val="FFFFFF"/>
                  </a:solidFill>
                  <a:latin typeface="Arial"/>
                  <a:ea typeface="Arial"/>
                  <a:cs typeface="Arial"/>
                  <a:sym typeface="Arial"/>
                </a:defRPr>
              </a:pPr>
              <a:endParaRPr/>
            </a:p>
          </p:txBody>
        </p:sp>
        <p:pic>
          <p:nvPicPr>
            <p:cNvPr id="184" name="image1.pdf" descr="g_eth_logo_kurz_neg_Schutzraum.eps"/>
            <p:cNvPicPr>
              <a:picLocks noChangeAspect="1"/>
            </p:cNvPicPr>
            <p:nvPr/>
          </p:nvPicPr>
          <p:blipFill>
            <a:blip r:embed="rId3">
              <a:extLst/>
            </a:blip>
            <a:stretch>
              <a:fillRect/>
            </a:stretch>
          </p:blipFill>
          <p:spPr>
            <a:xfrm>
              <a:off x="258173" y="218938"/>
              <a:ext cx="1384135" cy="225782"/>
            </a:xfrm>
            <a:prstGeom prst="rect">
              <a:avLst/>
            </a:prstGeom>
            <a:ln w="12700" cap="flat">
              <a:noFill/>
              <a:miter lim="400000"/>
            </a:ln>
            <a:effectLst/>
          </p:spPr>
        </p:pic>
      </p:grpSp>
      <p:sp>
        <p:nvSpPr>
          <p:cNvPr id="186" name="Shape 186"/>
          <p:cNvSpPr>
            <a:spLocks noGrp="1"/>
          </p:cNvSpPr>
          <p:nvPr>
            <p:ph type="sldNum" sz="quarter" idx="2"/>
          </p:nvPr>
        </p:nvSpPr>
        <p:spPr>
          <a:xfrm>
            <a:off x="6311798" y="9251950"/>
            <a:ext cx="368504" cy="381000"/>
          </a:xfrm>
          <a:prstGeom prst="rect">
            <a:avLst/>
          </a:prstGeom>
        </p:spPr>
        <p:txBody>
          <a:bodyPr/>
          <a:lstStyle>
            <a:lvl1pPr>
              <a:defRPr>
                <a:solidFill>
                  <a:srgbClr val="000000"/>
                </a:solidFil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12204" y="-17185"/>
            <a:ext cx="13029208" cy="565757"/>
          </a:xfrm>
          <a:prstGeom prst="rect">
            <a:avLst/>
          </a:prstGeom>
          <a:solidFill>
            <a:srgbClr val="1F407A"/>
          </a:solidFill>
          <a:ln w="12700">
            <a:miter lim="400000"/>
          </a:ln>
        </p:spPr>
        <p:txBody>
          <a:bodyPr lIns="45719" rIns="45719" anchor="ctr"/>
          <a:lstStyle/>
          <a:p>
            <a:pPr defTabSz="914400">
              <a:defRPr sz="1800">
                <a:solidFill>
                  <a:srgbClr val="FFFFFF"/>
                </a:solidFill>
                <a:latin typeface="Arial"/>
                <a:ea typeface="Arial"/>
                <a:cs typeface="Arial"/>
                <a:sym typeface="Arial"/>
              </a:defRPr>
            </a:pPr>
            <a:endParaRPr/>
          </a:p>
        </p:txBody>
      </p:sp>
      <p:sp>
        <p:nvSpPr>
          <p:cNvPr id="3" name="Shape 3"/>
          <p:cNvSpPr>
            <a:spLocks noGrp="1"/>
          </p:cNvSpPr>
          <p:nvPr>
            <p:ph type="title"/>
          </p:nvPr>
        </p:nvSpPr>
        <p:spPr>
          <a:xfrm>
            <a:off x="-12700" y="-17186"/>
            <a:ext cx="11099800" cy="565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p>
            <a:r>
              <a:t>Texto del título</a:t>
            </a:r>
          </a:p>
        </p:txBody>
      </p:sp>
      <p:sp>
        <p:nvSpPr>
          <p:cNvPr id="4" name="Shape 4"/>
          <p:cNvSpPr>
            <a:spLocks noGrp="1"/>
          </p:cNvSpPr>
          <p:nvPr>
            <p:ph type="sldNum" sz="quarter" idx="2"/>
          </p:nvPr>
        </p:nvSpPr>
        <p:spPr>
          <a:xfrm>
            <a:off x="12077598" y="9338057"/>
            <a:ext cx="368504" cy="381001"/>
          </a:xfrm>
          <a:prstGeom prst="rect">
            <a:avLst/>
          </a:prstGeom>
          <a:ln w="12700">
            <a:miter lim="400000"/>
          </a:ln>
        </p:spPr>
        <p:txBody>
          <a:bodyPr wrap="none" lIns="50800" tIns="50800" rIns="50800" bIns="50800">
            <a:spAutoFit/>
          </a:bodyPr>
          <a:lstStyle>
            <a:lvl1pPr>
              <a:defRPr sz="1800">
                <a:solidFill>
                  <a:srgbClr val="1F407A"/>
                </a:solidFill>
              </a:defRPr>
            </a:lvl1pPr>
          </a:lstStyle>
          <a:p>
            <a:fld id="{86CB4B4D-7CA3-9044-876B-883B54F8677D}" type="slidenum">
              <a:t>‹#›</a:t>
            </a:fld>
            <a:endParaRPr/>
          </a:p>
        </p:txBody>
      </p:sp>
      <p:sp>
        <p:nvSpPr>
          <p:cNvPr id="5" name="Shape 5"/>
          <p:cNvSpPr>
            <a:spLocks noGrp="1"/>
          </p:cNvSpPr>
          <p:nvPr>
            <p:ph type="body" idx="1"/>
          </p:nvPr>
        </p:nvSpPr>
        <p:spPr>
          <a:xfrm>
            <a:off x="952500" y="173355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3pPr marL="1333500" indent="-444500"/>
            <a:lvl4pPr marL="1778000" indent="-444500"/>
            <a:lvl5pPr marL="2222500" indent="-444500"/>
          </a:lstStyle>
          <a:p>
            <a:r>
              <a:rPr dirty="0" err="1"/>
              <a:t>Nivel</a:t>
            </a:r>
            <a:r>
              <a:rPr dirty="0"/>
              <a:t> de </a:t>
            </a:r>
            <a:r>
              <a:rPr dirty="0" err="1"/>
              <a:t>texto</a:t>
            </a:r>
            <a:r>
              <a:rPr dirty="0"/>
              <a:t> 1</a:t>
            </a:r>
          </a:p>
          <a:p>
            <a:pPr lvl="2"/>
            <a:r>
              <a:rPr dirty="0" err="1" smtClean="0"/>
              <a:t>Nivel</a:t>
            </a:r>
            <a:r>
              <a:rPr dirty="0" smtClean="0"/>
              <a:t> </a:t>
            </a:r>
            <a:r>
              <a:rPr dirty="0"/>
              <a:t>de </a:t>
            </a:r>
            <a:r>
              <a:rPr dirty="0" err="1"/>
              <a:t>texto</a:t>
            </a:r>
            <a:r>
              <a:rPr dirty="0"/>
              <a:t> 2</a:t>
            </a:r>
          </a:p>
          <a:p>
            <a:pPr lvl="3"/>
            <a:r>
              <a:rPr dirty="0" err="1"/>
              <a:t>Nivel</a:t>
            </a:r>
            <a:r>
              <a:rPr dirty="0"/>
              <a:t> de </a:t>
            </a:r>
            <a:r>
              <a:rPr dirty="0" err="1"/>
              <a:t>texto</a:t>
            </a:r>
            <a:r>
              <a:rPr dirty="0"/>
              <a:t> 3</a:t>
            </a:r>
          </a:p>
          <a:p>
            <a:pPr lvl="4"/>
            <a:r>
              <a:rPr dirty="0" err="1"/>
              <a:t>Nivel</a:t>
            </a:r>
            <a:r>
              <a:rPr dirty="0"/>
              <a:t> de </a:t>
            </a:r>
            <a:r>
              <a:rPr dirty="0" err="1"/>
              <a:t>texto</a:t>
            </a:r>
            <a:r>
              <a:rPr dirty="0"/>
              <a:t> 4</a:t>
            </a:r>
          </a:p>
          <a:p>
            <a:pPr lvl="5"/>
            <a:r>
              <a:rPr dirty="0" err="1"/>
              <a:t>Nivel</a:t>
            </a:r>
            <a:r>
              <a:rPr dirty="0"/>
              <a:t> de </a:t>
            </a:r>
            <a:r>
              <a:rPr dirty="0" err="1"/>
              <a:t>texto</a:t>
            </a:r>
            <a:r>
              <a:rPr dirty="0"/>
              <a:t> 5</a:t>
            </a:r>
          </a:p>
        </p:txBody>
      </p:sp>
      <p:pic>
        <p:nvPicPr>
          <p:cNvPr id="6" name="image1.pdf" descr="g_eth_logo_kurz_neg_Schutzraum.eps"/>
          <p:cNvPicPr>
            <a:picLocks noChangeAspect="1"/>
          </p:cNvPicPr>
          <p:nvPr/>
        </p:nvPicPr>
        <p:blipFill>
          <a:blip r:embed="rId8">
            <a:extLst/>
          </a:blip>
          <a:stretch>
            <a:fillRect/>
          </a:stretch>
        </p:blipFill>
        <p:spPr>
          <a:xfrm>
            <a:off x="11304912" y="152782"/>
            <a:ext cx="1384134" cy="225781"/>
          </a:xfrm>
          <a:prstGeom prst="rect">
            <a:avLst/>
          </a:prstGeom>
          <a:ln w="12700">
            <a:miter lim="400000"/>
          </a:ln>
        </p:spPr>
      </p:pic>
      <p:sp>
        <p:nvSpPr>
          <p:cNvPr id="7" name="Shape 7"/>
          <p:cNvSpPr/>
          <p:nvPr/>
        </p:nvSpPr>
        <p:spPr>
          <a:xfrm>
            <a:off x="12382347" y="9338057"/>
            <a:ext cx="495606" cy="381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defRPr sz="1800">
                <a:solidFill>
                  <a:srgbClr val="1F407A"/>
                </a:solidFill>
              </a:defRPr>
            </a:lvl1pPr>
          </a:lstStyle>
          <a:p>
            <a:r>
              <a:t>/ 20</a:t>
            </a:r>
          </a:p>
        </p:txBody>
      </p:sp>
      <p:sp>
        <p:nvSpPr>
          <p:cNvPr id="8" name="Shape 8"/>
          <p:cNvSpPr/>
          <p:nvPr/>
        </p:nvSpPr>
        <p:spPr>
          <a:xfrm>
            <a:off x="457" y="9364310"/>
            <a:ext cx="13003886" cy="1"/>
          </a:xfrm>
          <a:prstGeom prst="line">
            <a:avLst/>
          </a:prstGeom>
          <a:ln w="12700">
            <a:solidFill>
              <a:srgbClr val="1F407A"/>
            </a:solidFill>
            <a:miter lim="400000"/>
          </a:ln>
        </p:spPr>
        <p:txBody>
          <a:bodyPr lIns="50800" tIns="50800" rIns="50800" bIns="50800" anchor="ctr"/>
          <a:lstStyle/>
          <a:p>
            <a:pPr>
              <a:defRPr sz="2400"/>
            </a:pPr>
            <a:endParaRPr/>
          </a:p>
        </p:txBody>
      </p:sp>
      <p:sp>
        <p:nvSpPr>
          <p:cNvPr id="9" name="Shape 9"/>
          <p:cNvSpPr/>
          <p:nvPr/>
        </p:nvSpPr>
        <p:spPr>
          <a:xfrm>
            <a:off x="-30758" y="9300192"/>
            <a:ext cx="11135916" cy="45673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lstStyle>
            <a:lvl1pPr indent="190500">
              <a:defRPr sz="2000" i="1">
                <a:solidFill>
                  <a:srgbClr val="1F407A"/>
                </a:solidFill>
              </a:defRPr>
            </a:lvl1pPr>
          </a:lstStyle>
          <a:p>
            <a:r>
              <a:t>Tampering with the Delivery of Blocks and Transactions in Bitcoin - Arthur Gervais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8" r:id="rId5"/>
    <p:sldLayoutId id="2147483659" r:id="rId6"/>
  </p:sldLayoutIdLst>
  <p:transition xmlns:p14="http://schemas.microsoft.com/office/powerpoint/2010/main" spd="med"/>
  <p:hf hdr="0" dt="0"/>
  <p:txStyles>
    <p:titleStyle>
      <a:lvl1pPr marL="0" marR="0" indent="190500" algn="l" defTabSz="584200" latinLnBrk="0">
        <a:lnSpc>
          <a:spcPct val="100000"/>
        </a:lnSpc>
        <a:spcBef>
          <a:spcPts val="0"/>
        </a:spcBef>
        <a:spcAft>
          <a:spcPts val="0"/>
        </a:spcAft>
        <a:buClrTx/>
        <a:buSzTx/>
        <a:buFontTx/>
        <a:buNone/>
        <a:tabLst/>
        <a:defRPr sz="3000" b="1" i="0" u="none" strike="noStrike" cap="none" spc="0" baseline="0">
          <a:ln>
            <a:noFill/>
          </a:ln>
          <a:solidFill>
            <a:srgbClr val="FFFFFF"/>
          </a:solidFill>
          <a:uFillTx/>
          <a:latin typeface="Helvetica"/>
          <a:ea typeface="Helvetica"/>
          <a:cs typeface="Helvetica"/>
          <a:sym typeface="Helvetica"/>
        </a:defRPr>
      </a:lvl1pPr>
      <a:lvl2pPr marL="0" marR="0" indent="419100" algn="l" defTabSz="584200" latinLnBrk="0">
        <a:lnSpc>
          <a:spcPct val="100000"/>
        </a:lnSpc>
        <a:spcBef>
          <a:spcPts val="0"/>
        </a:spcBef>
        <a:spcAft>
          <a:spcPts val="0"/>
        </a:spcAft>
        <a:buClrTx/>
        <a:buSzTx/>
        <a:buFontTx/>
        <a:buNone/>
        <a:tabLst/>
        <a:defRPr sz="3000" b="1" i="0" u="none" strike="noStrike" cap="none" spc="0" baseline="0">
          <a:ln>
            <a:noFill/>
          </a:ln>
          <a:solidFill>
            <a:srgbClr val="FFFFFF"/>
          </a:solidFill>
          <a:uFillTx/>
          <a:latin typeface="Helvetica"/>
          <a:ea typeface="Helvetica"/>
          <a:cs typeface="Helvetica"/>
          <a:sym typeface="Helvetica"/>
        </a:defRPr>
      </a:lvl2pPr>
      <a:lvl3pPr marL="0" marR="0" indent="647700" algn="l" defTabSz="584200" latinLnBrk="0">
        <a:lnSpc>
          <a:spcPct val="100000"/>
        </a:lnSpc>
        <a:spcBef>
          <a:spcPts val="0"/>
        </a:spcBef>
        <a:spcAft>
          <a:spcPts val="0"/>
        </a:spcAft>
        <a:buClrTx/>
        <a:buSzTx/>
        <a:buFontTx/>
        <a:buNone/>
        <a:tabLst/>
        <a:defRPr sz="3000" b="1" i="0" u="none" strike="noStrike" cap="none" spc="0" baseline="0">
          <a:ln>
            <a:noFill/>
          </a:ln>
          <a:solidFill>
            <a:srgbClr val="FFFFFF"/>
          </a:solidFill>
          <a:uFillTx/>
          <a:latin typeface="Helvetica"/>
          <a:ea typeface="Helvetica"/>
          <a:cs typeface="Helvetica"/>
          <a:sym typeface="Helvetica"/>
        </a:defRPr>
      </a:lvl3pPr>
      <a:lvl4pPr marL="0" marR="0" indent="876300" algn="l" defTabSz="584200" latinLnBrk="0">
        <a:lnSpc>
          <a:spcPct val="100000"/>
        </a:lnSpc>
        <a:spcBef>
          <a:spcPts val="0"/>
        </a:spcBef>
        <a:spcAft>
          <a:spcPts val="0"/>
        </a:spcAft>
        <a:buClrTx/>
        <a:buSzTx/>
        <a:buFontTx/>
        <a:buNone/>
        <a:tabLst/>
        <a:defRPr sz="3000" b="1" i="0" u="none" strike="noStrike" cap="none" spc="0" baseline="0">
          <a:ln>
            <a:noFill/>
          </a:ln>
          <a:solidFill>
            <a:srgbClr val="FFFFFF"/>
          </a:solidFill>
          <a:uFillTx/>
          <a:latin typeface="Helvetica"/>
          <a:ea typeface="Helvetica"/>
          <a:cs typeface="Helvetica"/>
          <a:sym typeface="Helvetica"/>
        </a:defRPr>
      </a:lvl4pPr>
      <a:lvl5pPr marL="0" marR="0" indent="1104900" algn="l" defTabSz="584200" latinLnBrk="0">
        <a:lnSpc>
          <a:spcPct val="100000"/>
        </a:lnSpc>
        <a:spcBef>
          <a:spcPts val="0"/>
        </a:spcBef>
        <a:spcAft>
          <a:spcPts val="0"/>
        </a:spcAft>
        <a:buClrTx/>
        <a:buSzTx/>
        <a:buFontTx/>
        <a:buNone/>
        <a:tabLst/>
        <a:defRPr sz="3000" b="1" i="0" u="none" strike="noStrike" cap="none" spc="0" baseline="0">
          <a:ln>
            <a:noFill/>
          </a:ln>
          <a:solidFill>
            <a:srgbClr val="FFFFFF"/>
          </a:solidFill>
          <a:uFillTx/>
          <a:latin typeface="Helvetica"/>
          <a:ea typeface="Helvetica"/>
          <a:cs typeface="Helvetica"/>
          <a:sym typeface="Helvetica"/>
        </a:defRPr>
      </a:lvl5pPr>
      <a:lvl6pPr marL="0" marR="0" indent="1333500" algn="l" defTabSz="584200" latinLnBrk="0">
        <a:lnSpc>
          <a:spcPct val="100000"/>
        </a:lnSpc>
        <a:spcBef>
          <a:spcPts val="0"/>
        </a:spcBef>
        <a:spcAft>
          <a:spcPts val="0"/>
        </a:spcAft>
        <a:buClrTx/>
        <a:buSzTx/>
        <a:buFontTx/>
        <a:buNone/>
        <a:tabLst/>
        <a:defRPr sz="3000" b="1" i="0" u="none" strike="noStrike" cap="none" spc="0" baseline="0">
          <a:ln>
            <a:noFill/>
          </a:ln>
          <a:solidFill>
            <a:srgbClr val="FFFFFF"/>
          </a:solidFill>
          <a:uFillTx/>
          <a:latin typeface="Helvetica"/>
          <a:ea typeface="Helvetica"/>
          <a:cs typeface="Helvetica"/>
          <a:sym typeface="Helvetica"/>
        </a:defRPr>
      </a:lvl6pPr>
      <a:lvl7pPr marL="0" marR="0" indent="1562100" algn="l" defTabSz="584200" latinLnBrk="0">
        <a:lnSpc>
          <a:spcPct val="100000"/>
        </a:lnSpc>
        <a:spcBef>
          <a:spcPts val="0"/>
        </a:spcBef>
        <a:spcAft>
          <a:spcPts val="0"/>
        </a:spcAft>
        <a:buClrTx/>
        <a:buSzTx/>
        <a:buFontTx/>
        <a:buNone/>
        <a:tabLst/>
        <a:defRPr sz="3000" b="1" i="0" u="none" strike="noStrike" cap="none" spc="0" baseline="0">
          <a:ln>
            <a:noFill/>
          </a:ln>
          <a:solidFill>
            <a:srgbClr val="FFFFFF"/>
          </a:solidFill>
          <a:uFillTx/>
          <a:latin typeface="Helvetica"/>
          <a:ea typeface="Helvetica"/>
          <a:cs typeface="Helvetica"/>
          <a:sym typeface="Helvetica"/>
        </a:defRPr>
      </a:lvl7pPr>
      <a:lvl8pPr marL="0" marR="0" indent="1790700" algn="l" defTabSz="584200" latinLnBrk="0">
        <a:lnSpc>
          <a:spcPct val="100000"/>
        </a:lnSpc>
        <a:spcBef>
          <a:spcPts val="0"/>
        </a:spcBef>
        <a:spcAft>
          <a:spcPts val="0"/>
        </a:spcAft>
        <a:buClrTx/>
        <a:buSzTx/>
        <a:buFontTx/>
        <a:buNone/>
        <a:tabLst/>
        <a:defRPr sz="3000" b="1" i="0" u="none" strike="noStrike" cap="none" spc="0" baseline="0">
          <a:ln>
            <a:noFill/>
          </a:ln>
          <a:solidFill>
            <a:srgbClr val="FFFFFF"/>
          </a:solidFill>
          <a:uFillTx/>
          <a:latin typeface="Helvetica"/>
          <a:ea typeface="Helvetica"/>
          <a:cs typeface="Helvetica"/>
          <a:sym typeface="Helvetica"/>
        </a:defRPr>
      </a:lvl8pPr>
      <a:lvl9pPr marL="0" marR="0" indent="2019300" algn="l" defTabSz="584200" latinLnBrk="0">
        <a:lnSpc>
          <a:spcPct val="100000"/>
        </a:lnSpc>
        <a:spcBef>
          <a:spcPts val="0"/>
        </a:spcBef>
        <a:spcAft>
          <a:spcPts val="0"/>
        </a:spcAft>
        <a:buClrTx/>
        <a:buSzTx/>
        <a:buFontTx/>
        <a:buNone/>
        <a:tabLst/>
        <a:defRPr sz="3000" b="1" i="0" u="none" strike="noStrike" cap="none" spc="0" baseline="0">
          <a:ln>
            <a:noFill/>
          </a:ln>
          <a:solidFill>
            <a:srgbClr val="FFFFFF"/>
          </a:solidFill>
          <a:uFillTx/>
          <a:latin typeface="Helvetica"/>
          <a:ea typeface="Helvetica"/>
          <a:cs typeface="Helvetica"/>
          <a:sym typeface="Helvetica"/>
        </a:defRPr>
      </a:lvl9pPr>
    </p:titleStyle>
    <p:bodyStyle>
      <a:lvl1pPr marL="457200" marR="0" indent="-457200" algn="l" defTabSz="584200" latinLnBrk="0">
        <a:lnSpc>
          <a:spcPct val="100000"/>
        </a:lnSpc>
        <a:spcBef>
          <a:spcPts val="4200"/>
        </a:spcBef>
        <a:spcAft>
          <a:spcPts val="0"/>
        </a:spcAft>
        <a:buClrTx/>
        <a:buSzPct val="100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1pPr>
      <a:lvl2pPr marL="457200" marR="0" indent="-457200" algn="l" defTabSz="584200" latinLnBrk="0">
        <a:lnSpc>
          <a:spcPct val="100000"/>
        </a:lnSpc>
        <a:spcBef>
          <a:spcPts val="4200"/>
        </a:spcBef>
        <a:spcAft>
          <a:spcPts val="0"/>
        </a:spcAft>
        <a:buClrTx/>
        <a:buSzTx/>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234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679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4pPr>
      <a:lvl5pPr marL="2123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5pPr>
      <a:lvl6pPr marL="2568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6pPr>
      <a:lvl7pPr marL="3012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7pPr>
      <a:lvl8pPr marL="3457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8pPr>
      <a:lvl9pPr marL="3901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5" Type="http://schemas.openxmlformats.org/officeDocument/2006/relationships/chart" Target="../charts/chart6.xml"/><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5" Type="http://schemas.openxmlformats.org/officeDocument/2006/relationships/chart" Target="../charts/chart9.xml"/><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4" Type="http://schemas.openxmlformats.org/officeDocument/2006/relationships/chart" Target="../charts/chart11.xml"/><Relationship Id="rId5" Type="http://schemas.openxmlformats.org/officeDocument/2006/relationships/chart" Target="../charts/chart12.xml"/><Relationship Id="rId6" Type="http://schemas.openxmlformats.org/officeDocument/2006/relationships/chart" Target="../charts/chart13.xml"/><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wmf"/><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chart" Target="../charts/chart14.xml"/><Relationship Id="rId4" Type="http://schemas.openxmlformats.org/officeDocument/2006/relationships/chart" Target="../charts/chart15.xml"/><Relationship Id="rId5" Type="http://schemas.openxmlformats.org/officeDocument/2006/relationships/chart" Target="../charts/chart16.xml"/><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chart" Target="../charts/chart17.xml"/><Relationship Id="rId4" Type="http://schemas.openxmlformats.org/officeDocument/2006/relationships/chart" Target="../charts/chart18.xml"/><Relationship Id="rId5" Type="http://schemas.openxmlformats.org/officeDocument/2006/relationships/chart" Target="../charts/chart19.xml"/><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a:spLocks noGrp="1"/>
          </p:cNvSpPr>
          <p:nvPr>
            <p:ph type="title"/>
          </p:nvPr>
        </p:nvSpPr>
        <p:spPr>
          <a:prstGeom prst="rect">
            <a:avLst/>
          </a:prstGeom>
        </p:spPr>
        <p:txBody>
          <a:bodyPr/>
          <a:lstStyle>
            <a:lvl1pPr algn="ctr"/>
          </a:lstStyle>
          <a:p>
            <a:r>
              <a:rPr lang="en-US" dirty="0" smtClean="0"/>
              <a:t>Quantifying Web </a:t>
            </a:r>
            <a:r>
              <a:rPr lang="en-US" dirty="0" err="1" smtClean="0"/>
              <a:t>Adblocker</a:t>
            </a:r>
            <a:r>
              <a:rPr lang="en-US" dirty="0" smtClean="0"/>
              <a:t> Privacy</a:t>
            </a:r>
            <a:endParaRPr dirty="0"/>
          </a:p>
        </p:txBody>
      </p:sp>
      <p:sp>
        <p:nvSpPr>
          <p:cNvPr id="224" name="Shape 224"/>
          <p:cNvSpPr>
            <a:spLocks noGrp="1"/>
          </p:cNvSpPr>
          <p:nvPr>
            <p:ph type="body" sz="half" idx="1"/>
          </p:nvPr>
        </p:nvSpPr>
        <p:spPr>
          <a:prstGeom prst="rect">
            <a:avLst/>
          </a:prstGeom>
        </p:spPr>
        <p:txBody>
          <a:bodyPr/>
          <a:lstStyle/>
          <a:p>
            <a:pPr algn="ctr" defTabSz="362204">
              <a:defRPr sz="1984" b="1">
                <a:latin typeface="Helvetica"/>
                <a:ea typeface="Helvetica"/>
                <a:cs typeface="Helvetica"/>
                <a:sym typeface="Helvetica"/>
              </a:defRPr>
            </a:pPr>
            <a:r>
              <a:rPr lang="en-US" dirty="0" smtClean="0"/>
              <a:t>Alexandros Filios</a:t>
            </a:r>
            <a:r>
              <a:rPr dirty="0" smtClean="0"/>
              <a:t>, </a:t>
            </a:r>
            <a:r>
              <a:rPr lang="en-US" dirty="0" smtClean="0"/>
              <a:t>Arthur Gervais</a:t>
            </a:r>
            <a:r>
              <a:rPr dirty="0" smtClean="0"/>
              <a:t>, </a:t>
            </a:r>
            <a:r>
              <a:rPr dirty="0" err="1"/>
              <a:t>Srdjan</a:t>
            </a:r>
            <a:r>
              <a:rPr dirty="0"/>
              <a:t> </a:t>
            </a:r>
            <a:r>
              <a:rPr dirty="0" err="1" smtClean="0"/>
              <a:t>Capkun</a:t>
            </a:r>
            <a:endParaRPr dirty="0"/>
          </a:p>
          <a:p>
            <a:pPr algn="ctr" defTabSz="362204">
              <a:defRPr sz="1984" b="1">
                <a:latin typeface="Helvetica"/>
                <a:ea typeface="Helvetica"/>
                <a:cs typeface="Helvetica"/>
                <a:sym typeface="Helvetica"/>
              </a:defRPr>
            </a:pPr>
            <a:endParaRPr dirty="0"/>
          </a:p>
          <a:p>
            <a:pPr algn="ctr" defTabSz="362204">
              <a:defRPr sz="1984" b="1">
                <a:latin typeface="Helvetica"/>
                <a:ea typeface="Helvetica"/>
                <a:cs typeface="Helvetica"/>
                <a:sym typeface="Helvetica"/>
              </a:defRPr>
            </a:pPr>
            <a:r>
              <a:rPr dirty="0" smtClean="0"/>
              <a:t>ETH Z</a:t>
            </a:r>
            <a:r>
              <a:rPr lang="de-DE" dirty="0"/>
              <a:t>ü</a:t>
            </a:r>
            <a:r>
              <a:rPr dirty="0" smtClean="0"/>
              <a:t>rich</a:t>
            </a:r>
            <a:endParaRPr lang="en-US" dirty="0" smtClean="0"/>
          </a:p>
          <a:p>
            <a:pPr algn="ctr" defTabSz="362204">
              <a:defRPr sz="1984" b="1">
                <a:latin typeface="Helvetica"/>
                <a:ea typeface="Helvetica"/>
                <a:cs typeface="Helvetica"/>
                <a:sym typeface="Helvetica"/>
              </a:defRPr>
            </a:pPr>
            <a:endParaRPr dirty="0"/>
          </a:p>
          <a:p>
            <a:pPr defTabSz="362204">
              <a:defRPr sz="1984" b="1">
                <a:latin typeface="Helvetica"/>
                <a:ea typeface="Helvetica"/>
                <a:cs typeface="Helvetica"/>
                <a:sym typeface="Helvetica"/>
              </a:defRPr>
            </a:pPr>
            <a:endParaRPr dirty="0"/>
          </a:p>
          <a:p>
            <a:pPr algn="ctr" defTabSz="362204">
              <a:defRPr sz="1984" b="1">
                <a:latin typeface="Helvetica"/>
                <a:ea typeface="Helvetica"/>
                <a:cs typeface="Helvetica"/>
                <a:sym typeface="Helvetica"/>
              </a:defRPr>
            </a:pPr>
            <a:r>
              <a:rPr lang="en-US" dirty="0" smtClean="0"/>
              <a:t>Department of Information Technology and Electrical Engineering</a:t>
            </a:r>
            <a:endParaRPr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and Experimental Setup</a:t>
            </a:r>
          </a:p>
        </p:txBody>
      </p:sp>
      <p:sp>
        <p:nvSpPr>
          <p:cNvPr id="3" name="Slide Number Placeholder 2"/>
          <p:cNvSpPr>
            <a:spLocks noGrp="1"/>
          </p:cNvSpPr>
          <p:nvPr>
            <p:ph type="sldNum" sz="quarter" idx="14"/>
          </p:nvPr>
        </p:nvSpPr>
        <p:spPr>
          <a:xfrm>
            <a:off x="11921732" y="9338057"/>
            <a:ext cx="680237" cy="379591"/>
          </a:xfrm>
        </p:spPr>
        <p:txBody>
          <a:bodyPr/>
          <a:lstStyle/>
          <a:p>
            <a:fld id="{86CB4B4D-7CA3-9044-876B-883B54F8677D}" type="slidenum">
              <a:rPr lang="en-US" smtClean="0"/>
              <a:t>10</a:t>
            </a:fld>
            <a:r>
              <a:rPr lang="en-US" dirty="0" smtClean="0"/>
              <a:t>/18</a:t>
            </a:r>
            <a:endParaRPr lang="en-US" dirty="0"/>
          </a:p>
        </p:txBody>
      </p:sp>
      <p:cxnSp>
        <p:nvCxnSpPr>
          <p:cNvPr id="7" name="Straight Connector 6"/>
          <p:cNvCxnSpPr/>
          <p:nvPr/>
        </p:nvCxnSpPr>
        <p:spPr>
          <a:xfrm>
            <a:off x="10710583" y="4809564"/>
            <a:ext cx="1362635" cy="0"/>
          </a:xfrm>
          <a:prstGeom prst="line">
            <a:avLst/>
          </a:prstGeom>
          <a:noFill/>
          <a:ln w="3810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p:cNvCxnSpPr/>
          <p:nvPr/>
        </p:nvCxnSpPr>
        <p:spPr>
          <a:xfrm>
            <a:off x="10710583" y="5177116"/>
            <a:ext cx="1362635" cy="0"/>
          </a:xfrm>
          <a:prstGeom prst="line">
            <a:avLst/>
          </a:prstGeom>
          <a:noFill/>
          <a:ln w="3810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Connector 8"/>
          <p:cNvCxnSpPr/>
          <p:nvPr/>
        </p:nvCxnSpPr>
        <p:spPr>
          <a:xfrm>
            <a:off x="10710583" y="5526741"/>
            <a:ext cx="1362635" cy="0"/>
          </a:xfrm>
          <a:prstGeom prst="line">
            <a:avLst/>
          </a:prstGeom>
          <a:noFill/>
          <a:ln w="381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10" name="Straight Connector 9"/>
          <p:cNvCxnSpPr/>
          <p:nvPr/>
        </p:nvCxnSpPr>
        <p:spPr>
          <a:xfrm>
            <a:off x="10710583" y="6051176"/>
            <a:ext cx="1362635" cy="0"/>
          </a:xfrm>
          <a:prstGeom prst="line">
            <a:avLst/>
          </a:prstGeom>
          <a:noFill/>
          <a:ln w="3810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a:off x="10710583" y="6418728"/>
            <a:ext cx="1362635" cy="0"/>
          </a:xfrm>
          <a:prstGeom prst="line">
            <a:avLst/>
          </a:prstGeom>
          <a:noFill/>
          <a:ln w="10795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10710583" y="7104529"/>
            <a:ext cx="1362635" cy="0"/>
          </a:xfrm>
          <a:prstGeom prst="line">
            <a:avLst/>
          </a:prstGeom>
          <a:noFill/>
          <a:ln w="3810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4" name="Straight Connector 13"/>
          <p:cNvCxnSpPr/>
          <p:nvPr/>
        </p:nvCxnSpPr>
        <p:spPr>
          <a:xfrm>
            <a:off x="10710583" y="7472081"/>
            <a:ext cx="1362635" cy="0"/>
          </a:xfrm>
          <a:prstGeom prst="line">
            <a:avLst/>
          </a:prstGeom>
          <a:noFill/>
          <a:ln w="10795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a:off x="10710582" y="8287869"/>
            <a:ext cx="1362635" cy="0"/>
          </a:xfrm>
          <a:prstGeom prst="line">
            <a:avLst/>
          </a:prstGeom>
          <a:noFill/>
          <a:ln w="3810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10710582" y="8637494"/>
            <a:ext cx="1362635" cy="0"/>
          </a:xfrm>
          <a:prstGeom prst="line">
            <a:avLst/>
          </a:prstGeom>
          <a:noFill/>
          <a:ln w="38100" cap="flat">
            <a:solidFill>
              <a:schemeClr val="bg1">
                <a:lumMod val="50000"/>
              </a:schemeClr>
            </a:solidFill>
            <a:prstDash val="sysDash"/>
            <a:miter lim="400000"/>
          </a:ln>
          <a:effectLst/>
          <a:sp3d/>
        </p:spPr>
        <p:style>
          <a:lnRef idx="0">
            <a:scrgbClr r="0" g="0" b="0"/>
          </a:lnRef>
          <a:fillRef idx="0">
            <a:scrgbClr r="0" g="0" b="0"/>
          </a:fillRef>
          <a:effectRef idx="0">
            <a:scrgbClr r="0" g="0" b="0"/>
          </a:effectRef>
          <a:fontRef idx="none"/>
        </p:style>
      </p:cxnSp>
      <p:sp>
        <p:nvSpPr>
          <p:cNvPr id="55" name="Rectangle 38"/>
          <p:cNvSpPr>
            <a:spLocks noChangeArrowheads="1"/>
          </p:cNvSpPr>
          <p:nvPr/>
        </p:nvSpPr>
        <p:spPr bwMode="auto">
          <a:xfrm>
            <a:off x="2289176" y="1987552"/>
            <a:ext cx="23098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alibri Light" panose="020F0302020204030204" pitchFamily="34" charset="0"/>
              </a:rPr>
              <a:t>Model parameter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 name="Rectangle 39"/>
          <p:cNvSpPr>
            <a:spLocks noChangeArrowheads="1"/>
          </p:cNvSpPr>
          <p:nvPr/>
        </p:nvSpPr>
        <p:spPr bwMode="auto">
          <a:xfrm>
            <a:off x="8547101" y="1987552"/>
            <a:ext cx="25225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alibri Light" panose="020F0302020204030204" pitchFamily="34" charset="0"/>
              </a:rPr>
              <a:t>Experimental setup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 name="Rectangle 41"/>
          <p:cNvSpPr>
            <a:spLocks noChangeArrowheads="1"/>
          </p:cNvSpPr>
          <p:nvPr/>
        </p:nvSpPr>
        <p:spPr bwMode="auto">
          <a:xfrm>
            <a:off x="2289176" y="2779714"/>
            <a:ext cx="32457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alibri Light" panose="020F0302020204030204" pitchFamily="34" charset="0"/>
              </a:rPr>
              <a:t>Website popularity (Rank)</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0" name="Rectangle 43"/>
          <p:cNvSpPr>
            <a:spLocks noChangeArrowheads="1"/>
          </p:cNvSpPr>
          <p:nvPr/>
        </p:nvSpPr>
        <p:spPr bwMode="auto">
          <a:xfrm>
            <a:off x="8547101" y="2779714"/>
            <a:ext cx="24590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alibri Light" panose="020F0302020204030204" pitchFamily="34" charset="0"/>
              </a:rPr>
              <a:t>Crawl 1000 websites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1" name="Rectangle 44"/>
          <p:cNvSpPr>
            <a:spLocks noChangeArrowheads="1"/>
          </p:cNvSpPr>
          <p:nvPr/>
        </p:nvSpPr>
        <p:spPr bwMode="auto">
          <a:xfrm>
            <a:off x="2289176" y="3879852"/>
            <a:ext cx="6225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alibri Light" panose="020F0302020204030204" pitchFamily="34" charset="0"/>
              </a:rPr>
              <a:t>Temporal changes (Ad content/Blacklist updates)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 name="Rectangle 45"/>
          <p:cNvSpPr>
            <a:spLocks noChangeArrowheads="1"/>
          </p:cNvSpPr>
          <p:nvPr/>
        </p:nvSpPr>
        <p:spPr bwMode="auto">
          <a:xfrm>
            <a:off x="8547101" y="3879852"/>
            <a:ext cx="16986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alibri Light" panose="020F0302020204030204" pitchFamily="34" charset="0"/>
              </a:rPr>
              <a:t>Daily crawling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nvGrpSpPr>
          <p:cNvPr id="85" name="Group 84"/>
          <p:cNvGrpSpPr/>
          <p:nvPr/>
        </p:nvGrpSpPr>
        <p:grpSpPr>
          <a:xfrm>
            <a:off x="1447801" y="2779714"/>
            <a:ext cx="307975" cy="4927601"/>
            <a:chOff x="1447801" y="2779714"/>
            <a:chExt cx="307975" cy="4927601"/>
          </a:xfrm>
        </p:grpSpPr>
        <p:sp>
          <p:nvSpPr>
            <p:cNvPr id="57" name="Rectangle 40"/>
            <p:cNvSpPr>
              <a:spLocks noChangeArrowheads="1"/>
            </p:cNvSpPr>
            <p:nvPr/>
          </p:nvSpPr>
          <p:spPr bwMode="auto">
            <a:xfrm>
              <a:off x="1447801" y="2779714"/>
              <a:ext cx="307975"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Calibri Light" panose="020F0302020204030204" pitchFamily="34" charset="0"/>
                </a:rPr>
                <a:t>Crawling routine</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63" name="Rectangle 46"/>
            <p:cNvSpPr>
              <a:spLocks noChangeArrowheads="1"/>
            </p:cNvSpPr>
            <p:nvPr/>
          </p:nvSpPr>
          <p:spPr bwMode="auto">
            <a:xfrm>
              <a:off x="1447801" y="6051552"/>
              <a:ext cx="30797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vert270"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Calibri Light" panose="020F0302020204030204" pitchFamily="34" charset="0"/>
                </a:rPr>
                <a:t>Browser profiles</a:t>
              </a:r>
              <a:endParaRPr kumimoji="0" lang="en-US" altLang="en-US" sz="2000" b="0" i="0" u="none" strike="noStrike" cap="none" normalizeH="0" baseline="0" dirty="0" smtClean="0">
                <a:ln>
                  <a:noFill/>
                </a:ln>
                <a:solidFill>
                  <a:schemeClr val="tx1"/>
                </a:solidFill>
                <a:effectLst/>
              </a:endParaRPr>
            </a:p>
          </p:txBody>
        </p:sp>
      </p:grpSp>
      <p:sp>
        <p:nvSpPr>
          <p:cNvPr id="64" name="Rectangle 47"/>
          <p:cNvSpPr>
            <a:spLocks noChangeArrowheads="1"/>
          </p:cNvSpPr>
          <p:nvPr/>
        </p:nvSpPr>
        <p:spPr bwMode="auto">
          <a:xfrm>
            <a:off x="2289176" y="4976814"/>
            <a:ext cx="12763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48"/>
          <p:cNvSpPr>
            <a:spLocks noChangeArrowheads="1"/>
          </p:cNvSpPr>
          <p:nvPr/>
        </p:nvSpPr>
        <p:spPr bwMode="auto">
          <a:xfrm>
            <a:off x="8547101" y="4641852"/>
            <a:ext cx="4683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No</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49"/>
          <p:cNvSpPr>
            <a:spLocks noChangeArrowheads="1"/>
          </p:cNvSpPr>
          <p:nvPr/>
        </p:nvSpPr>
        <p:spPr bwMode="auto">
          <a:xfrm>
            <a:off x="8934451" y="4641852"/>
            <a:ext cx="124936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smtClean="0">
                <a:ln>
                  <a:noFill/>
                </a:ln>
                <a:solidFill>
                  <a:srgbClr val="000000"/>
                </a:solidFill>
                <a:effectLst/>
                <a:latin typeface="Calibri Light" panose="020F0302020204030204" pitchFamily="34" charset="0"/>
              </a:rPr>
              <a:t>adblocker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7" name="Rectangle 50"/>
          <p:cNvSpPr>
            <a:spLocks noChangeArrowheads="1"/>
          </p:cNvSpPr>
          <p:nvPr/>
        </p:nvSpPr>
        <p:spPr bwMode="auto">
          <a:xfrm>
            <a:off x="8547101" y="4976814"/>
            <a:ext cx="149542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51"/>
          <p:cNvSpPr>
            <a:spLocks noChangeArrowheads="1"/>
          </p:cNvSpPr>
          <p:nvPr/>
        </p:nvSpPr>
        <p:spPr bwMode="auto">
          <a:xfrm>
            <a:off x="8547101" y="5310189"/>
            <a:ext cx="1166813"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Rectangle 52"/>
          <p:cNvSpPr>
            <a:spLocks noChangeArrowheads="1"/>
          </p:cNvSpPr>
          <p:nvPr/>
        </p:nvSpPr>
        <p:spPr bwMode="auto">
          <a:xfrm>
            <a:off x="2289176" y="6075364"/>
            <a:ext cx="48606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alibri Light" panose="020F0302020204030204" pitchFamily="34" charset="0"/>
              </a:rPr>
              <a:t>Block policy (</a:t>
            </a:r>
            <a:r>
              <a:rPr kumimoji="0" lang="en-US" altLang="en-US" sz="2200" b="0" i="0" u="none" strike="noStrike" cap="none" normalizeH="0" baseline="0" dirty="0" err="1" smtClean="0">
                <a:ln>
                  <a:noFill/>
                </a:ln>
                <a:solidFill>
                  <a:srgbClr val="000000"/>
                </a:solidFill>
                <a:effectLst/>
                <a:latin typeface="Calibri Light" panose="020F0302020204030204" pitchFamily="34" charset="0"/>
              </a:rPr>
              <a:t>AdblockPlus</a:t>
            </a:r>
            <a:r>
              <a:rPr kumimoji="0" lang="en-US" altLang="en-US" sz="2200" b="0" i="0" u="none" strike="noStrike" cap="none" normalizeH="0" baseline="0" dirty="0" smtClean="0">
                <a:ln>
                  <a:noFill/>
                </a:ln>
                <a:solidFill>
                  <a:srgbClr val="000000"/>
                </a:solidFill>
                <a:effectLst/>
                <a:latin typeface="Calibri Light" panose="020F0302020204030204" pitchFamily="34" charset="0"/>
              </a:rPr>
              <a:t> or </a:t>
            </a:r>
            <a:r>
              <a:rPr kumimoji="0" lang="en-US" altLang="en-US" sz="2200" b="0" i="0" u="none" strike="noStrike" cap="none" normalizeH="0" baseline="0" dirty="0" err="1" smtClean="0">
                <a:ln>
                  <a:noFill/>
                </a:ln>
                <a:solidFill>
                  <a:srgbClr val="000000"/>
                </a:solidFill>
                <a:effectLst/>
                <a:latin typeface="Calibri Light" panose="020F0302020204030204" pitchFamily="34" charset="0"/>
              </a:rPr>
              <a:t>Ghostery</a:t>
            </a:r>
            <a:r>
              <a:rPr kumimoji="0" lang="en-US" altLang="en-US" sz="2200" b="0" i="0" u="none" strike="noStrike" cap="none" normalizeH="0" baseline="0" dirty="0" smtClean="0">
                <a:ln>
                  <a:noFill/>
                </a:ln>
                <a:solidFill>
                  <a:srgbClr val="000000"/>
                </a:solidFill>
                <a:effectLst/>
                <a:latin typeface="Calibri Light" panose="020F030202020403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4" name="Rectangle 57"/>
          <p:cNvSpPr>
            <a:spLocks noChangeArrowheads="1"/>
          </p:cNvSpPr>
          <p:nvPr/>
        </p:nvSpPr>
        <p:spPr bwMode="auto">
          <a:xfrm>
            <a:off x="8547101" y="5907089"/>
            <a:ext cx="9683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 name="Rectangle 58"/>
          <p:cNvSpPr>
            <a:spLocks noChangeArrowheads="1"/>
          </p:cNvSpPr>
          <p:nvPr/>
        </p:nvSpPr>
        <p:spPr bwMode="auto">
          <a:xfrm>
            <a:off x="8547101" y="6242052"/>
            <a:ext cx="6302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Max</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6" name="Rectangle 59"/>
          <p:cNvSpPr>
            <a:spLocks noChangeArrowheads="1"/>
          </p:cNvSpPr>
          <p:nvPr/>
        </p:nvSpPr>
        <p:spPr bwMode="auto">
          <a:xfrm>
            <a:off x="9094788" y="6242052"/>
            <a:ext cx="132238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Protection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7" name="Rectangle 60"/>
          <p:cNvSpPr>
            <a:spLocks noChangeArrowheads="1"/>
          </p:cNvSpPr>
          <p:nvPr/>
        </p:nvSpPr>
        <p:spPr bwMode="auto">
          <a:xfrm>
            <a:off x="2289176" y="7172327"/>
            <a:ext cx="34965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alibri Light" panose="020F0302020204030204" pitchFamily="34" charset="0"/>
              </a:rPr>
              <a:t>DNT header (No </a:t>
            </a:r>
            <a:r>
              <a:rPr kumimoji="0" lang="en-US" altLang="en-US" sz="2200" b="0" i="0" u="none" strike="noStrike" cap="none" normalizeH="0" baseline="0" dirty="0" err="1" smtClean="0">
                <a:ln>
                  <a:noFill/>
                </a:ln>
                <a:solidFill>
                  <a:srgbClr val="000000"/>
                </a:solidFill>
                <a:effectLst/>
                <a:latin typeface="Calibri Light" panose="020F0302020204030204" pitchFamily="34" charset="0"/>
              </a:rPr>
              <a:t>Adblocker</a:t>
            </a:r>
            <a:r>
              <a:rPr kumimoji="0" lang="en-US" altLang="en-US" sz="2200" b="0" i="0" u="none" strike="noStrike" cap="none" normalizeH="0" baseline="0" dirty="0" smtClean="0">
                <a:ln>
                  <a:noFill/>
                </a:ln>
                <a:solidFill>
                  <a:srgbClr val="000000"/>
                </a:solidFill>
                <a:effectLst/>
                <a:latin typeface="Calibri Light" panose="020F030202020403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0" name="Rectangle 63"/>
          <p:cNvSpPr>
            <a:spLocks noChangeArrowheads="1"/>
          </p:cNvSpPr>
          <p:nvPr/>
        </p:nvSpPr>
        <p:spPr bwMode="auto">
          <a:xfrm>
            <a:off x="8547101" y="7004052"/>
            <a:ext cx="8303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1" name="Rectangle 64"/>
          <p:cNvSpPr>
            <a:spLocks noChangeArrowheads="1"/>
          </p:cNvSpPr>
          <p:nvPr/>
        </p:nvSpPr>
        <p:spPr bwMode="auto">
          <a:xfrm>
            <a:off x="8547101" y="7340602"/>
            <a:ext cx="123666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With DNT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2" name="Rectangle 65"/>
          <p:cNvSpPr>
            <a:spLocks noChangeArrowheads="1"/>
          </p:cNvSpPr>
          <p:nvPr/>
        </p:nvSpPr>
        <p:spPr bwMode="auto">
          <a:xfrm>
            <a:off x="2289176" y="8269289"/>
            <a:ext cx="13922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User Agent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3" name="Rectangle 66"/>
          <p:cNvSpPr>
            <a:spLocks noChangeArrowheads="1"/>
          </p:cNvSpPr>
          <p:nvPr/>
        </p:nvSpPr>
        <p:spPr bwMode="auto">
          <a:xfrm>
            <a:off x="8547101" y="8102602"/>
            <a:ext cx="10652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4" name="Rectangle 67"/>
          <p:cNvSpPr>
            <a:spLocks noChangeArrowheads="1"/>
          </p:cNvSpPr>
          <p:nvPr/>
        </p:nvSpPr>
        <p:spPr bwMode="auto">
          <a:xfrm>
            <a:off x="8547101" y="8437564"/>
            <a:ext cx="9334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Text Placeholder 3"/>
          <p:cNvSpPr>
            <a:spLocks noGrp="1"/>
          </p:cNvSpPr>
          <p:nvPr>
            <p:ph type="body" sz="quarter" idx="13"/>
          </p:nvPr>
        </p:nvSpPr>
        <p:spPr>
          <a:xfrm>
            <a:off x="610057" y="858182"/>
            <a:ext cx="11442243" cy="595035"/>
          </a:xfrm>
        </p:spPr>
        <p:txBody>
          <a:bodyPr/>
          <a:lstStyle/>
          <a:p>
            <a:r>
              <a:rPr lang="en-US" dirty="0" smtClean="0"/>
              <a:t>Model parameters</a:t>
            </a:r>
            <a:endParaRPr lang="en-US" dirty="0"/>
          </a:p>
        </p:txBody>
      </p:sp>
      <p:cxnSp>
        <p:nvCxnSpPr>
          <p:cNvPr id="6" name="Straight Connector 5"/>
          <p:cNvCxnSpPr/>
          <p:nvPr/>
        </p:nvCxnSpPr>
        <p:spPr>
          <a:xfrm>
            <a:off x="1154443" y="4618455"/>
            <a:ext cx="11290452"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14727820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58" grpId="0"/>
      <p:bldP spid="60" grpId="0"/>
      <p:bldP spid="61" grpId="0"/>
      <p:bldP spid="62" grpId="0"/>
      <p:bldP spid="64" grpId="0"/>
      <p:bldP spid="65" grpId="0"/>
      <p:bldP spid="66" grpId="0"/>
      <p:bldP spid="67" grpId="0"/>
      <p:bldP spid="68" grpId="0"/>
      <p:bldP spid="69" grpId="0"/>
      <p:bldP spid="74" grpId="0"/>
      <p:bldP spid="75" grpId="0"/>
      <p:bldP spid="76" grpId="0"/>
      <p:bldP spid="77" grpId="0"/>
      <p:bldP spid="80" grpId="0"/>
      <p:bldP spid="81" grpId="0"/>
      <p:bldP spid="82" grpId="0"/>
      <p:bldP spid="83" grpId="0"/>
      <p:bldP spid="8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graphicFrame>
        <p:nvGraphicFramePr>
          <p:cNvPr id="4" name="Diagram 3"/>
          <p:cNvGraphicFramePr/>
          <p:nvPr>
            <p:extLst>
              <p:ext uri="{D42A27DB-BD31-4B8C-83A1-F6EECF244321}">
                <p14:modId xmlns:p14="http://schemas.microsoft.com/office/powerpoint/2010/main" val="3477876816"/>
              </p:ext>
            </p:extLst>
          </p:nvPr>
        </p:nvGraphicFramePr>
        <p:xfrm>
          <a:off x="610058" y="1621616"/>
          <a:ext cx="11761236" cy="7183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023574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28" name="Slide Number Placeholder 27"/>
          <p:cNvSpPr>
            <a:spLocks noGrp="1"/>
          </p:cNvSpPr>
          <p:nvPr>
            <p:ph type="sldNum" sz="quarter" idx="14"/>
          </p:nvPr>
        </p:nvSpPr>
        <p:spPr>
          <a:xfrm>
            <a:off x="11921732" y="9338057"/>
            <a:ext cx="680237" cy="379591"/>
          </a:xfrm>
        </p:spPr>
        <p:txBody>
          <a:bodyPr/>
          <a:lstStyle/>
          <a:p>
            <a:fld id="{86CB4B4D-7CA3-9044-876B-883B54F8677D}" type="slidenum">
              <a:rPr lang="en-US" smtClean="0"/>
              <a:t>12</a:t>
            </a:fld>
            <a:r>
              <a:rPr lang="en-US" dirty="0" smtClean="0"/>
              <a:t>/18</a:t>
            </a:r>
            <a:endParaRPr lang="en-US" dirty="0"/>
          </a:p>
        </p:txBody>
      </p:sp>
      <p:grpSp>
        <p:nvGrpSpPr>
          <p:cNvPr id="21" name="Group 20"/>
          <p:cNvGrpSpPr/>
          <p:nvPr/>
        </p:nvGrpSpPr>
        <p:grpSpPr>
          <a:xfrm>
            <a:off x="10692653" y="3725260"/>
            <a:ext cx="644563" cy="941292"/>
            <a:chOff x="12001501" y="3151094"/>
            <a:chExt cx="644563" cy="941292"/>
          </a:xfrm>
        </p:grpSpPr>
        <p:cxnSp>
          <p:nvCxnSpPr>
            <p:cNvPr id="7" name="Straight Connector 6"/>
            <p:cNvCxnSpPr/>
            <p:nvPr/>
          </p:nvCxnSpPr>
          <p:spPr>
            <a:xfrm>
              <a:off x="12001501" y="3442447"/>
              <a:ext cx="640080" cy="0"/>
            </a:xfrm>
            <a:prstGeom prst="line">
              <a:avLst/>
            </a:prstGeom>
            <a:noFill/>
            <a:ln w="25400" cap="flat">
              <a:solidFill>
                <a:srgbClr val="00B050"/>
              </a:solidFill>
              <a:prstDash val="sysDash"/>
              <a:miter lim="400000"/>
            </a:ln>
            <a:effectLst/>
            <a:sp3d/>
          </p:spPr>
          <p:style>
            <a:lnRef idx="0">
              <a:scrgbClr r="0" g="0" b="0"/>
            </a:lnRef>
            <a:fillRef idx="0">
              <a:scrgbClr r="0" g="0" b="0"/>
            </a:fillRef>
            <a:effectRef idx="0">
              <a:scrgbClr r="0" g="0" b="0"/>
            </a:effectRef>
            <a:fontRef idx="none"/>
          </p:style>
        </p:cxnSp>
        <p:cxnSp>
          <p:nvCxnSpPr>
            <p:cNvPr id="8" name="Straight Connector 7"/>
            <p:cNvCxnSpPr/>
            <p:nvPr/>
          </p:nvCxnSpPr>
          <p:spPr>
            <a:xfrm>
              <a:off x="12001501" y="3765175"/>
              <a:ext cx="640080" cy="0"/>
            </a:xfrm>
            <a:prstGeom prst="line">
              <a:avLst/>
            </a:prstGeom>
            <a:noFill/>
            <a:ln w="6985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Connector 8"/>
            <p:cNvCxnSpPr/>
            <p:nvPr/>
          </p:nvCxnSpPr>
          <p:spPr>
            <a:xfrm>
              <a:off x="12001501" y="3151094"/>
              <a:ext cx="640080" cy="0"/>
            </a:xfrm>
            <a:prstGeom prst="line">
              <a:avLst/>
            </a:prstGeom>
            <a:noFill/>
            <a:ln w="2540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p:cNvCxnSpPr/>
            <p:nvPr/>
          </p:nvCxnSpPr>
          <p:spPr>
            <a:xfrm>
              <a:off x="12005984" y="4092386"/>
              <a:ext cx="640080" cy="0"/>
            </a:xfrm>
            <a:prstGeom prst="line">
              <a:avLst/>
            </a:prstGeom>
            <a:noFill/>
            <a:ln w="69850" cap="flat">
              <a:solidFill>
                <a:srgbClr val="00B050"/>
              </a:solidFill>
              <a:prstDash val="sysDash"/>
              <a:miter lim="400000"/>
            </a:ln>
            <a:effectLst/>
            <a:sp3d/>
          </p:spPr>
          <p:style>
            <a:lnRef idx="0">
              <a:scrgbClr r="0" g="0" b="0"/>
            </a:lnRef>
            <a:fillRef idx="0">
              <a:scrgbClr r="0" g="0" b="0"/>
            </a:fillRef>
            <a:effectRef idx="0">
              <a:scrgbClr r="0" g="0" b="0"/>
            </a:effectRef>
            <a:fontRef idx="none"/>
          </p:style>
        </p:cxnSp>
      </p:grpSp>
      <p:grpSp>
        <p:nvGrpSpPr>
          <p:cNvPr id="22" name="Group 21"/>
          <p:cNvGrpSpPr/>
          <p:nvPr/>
        </p:nvGrpSpPr>
        <p:grpSpPr>
          <a:xfrm>
            <a:off x="10692653" y="2452272"/>
            <a:ext cx="644563" cy="941292"/>
            <a:chOff x="12001501" y="1878106"/>
            <a:chExt cx="644563" cy="941292"/>
          </a:xfrm>
        </p:grpSpPr>
        <p:cxnSp>
          <p:nvCxnSpPr>
            <p:cNvPr id="13" name="Straight Connector 12"/>
            <p:cNvCxnSpPr/>
            <p:nvPr/>
          </p:nvCxnSpPr>
          <p:spPr>
            <a:xfrm>
              <a:off x="12001501" y="2169459"/>
              <a:ext cx="640080" cy="0"/>
            </a:xfrm>
            <a:prstGeom prst="line">
              <a:avLst/>
            </a:prstGeom>
            <a:noFill/>
            <a:ln w="25400" cap="flat">
              <a:solidFill>
                <a:srgbClr val="0070C0"/>
              </a:solidFill>
              <a:prstDash val="sysDash"/>
              <a:miter lim="400000"/>
            </a:ln>
            <a:effectLst/>
            <a:sp3d/>
          </p:spPr>
          <p:style>
            <a:lnRef idx="0">
              <a:scrgbClr r="0" g="0" b="0"/>
            </a:lnRef>
            <a:fillRef idx="0">
              <a:scrgbClr r="0" g="0" b="0"/>
            </a:fillRef>
            <a:effectRef idx="0">
              <a:scrgbClr r="0" g="0" b="0"/>
            </a:effectRef>
            <a:fontRef idx="none"/>
          </p:style>
        </p:cxnSp>
        <p:cxnSp>
          <p:nvCxnSpPr>
            <p:cNvPr id="14" name="Straight Connector 13"/>
            <p:cNvCxnSpPr/>
            <p:nvPr/>
          </p:nvCxnSpPr>
          <p:spPr>
            <a:xfrm>
              <a:off x="12001501" y="2492187"/>
              <a:ext cx="640080" cy="0"/>
            </a:xfrm>
            <a:prstGeom prst="line">
              <a:avLst/>
            </a:prstGeom>
            <a:noFill/>
            <a:ln w="6985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a:off x="12001501" y="1878106"/>
              <a:ext cx="640080" cy="0"/>
            </a:xfrm>
            <a:prstGeom prst="line">
              <a:avLst/>
            </a:prstGeom>
            <a:noFill/>
            <a:ln w="2540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12005984" y="2819398"/>
              <a:ext cx="640080" cy="0"/>
            </a:xfrm>
            <a:prstGeom prst="line">
              <a:avLst/>
            </a:prstGeom>
            <a:noFill/>
            <a:ln w="69850" cap="flat">
              <a:solidFill>
                <a:srgbClr val="0070C0"/>
              </a:solidFill>
              <a:prstDash val="sysDash"/>
              <a:miter lim="400000"/>
            </a:ln>
            <a:effectLst/>
            <a:sp3d/>
          </p:spPr>
          <p:style>
            <a:lnRef idx="0">
              <a:scrgbClr r="0" g="0" b="0"/>
            </a:lnRef>
            <a:fillRef idx="0">
              <a:scrgbClr r="0" g="0" b="0"/>
            </a:fillRef>
            <a:effectRef idx="0">
              <a:scrgbClr r="0" g="0" b="0"/>
            </a:effectRef>
            <a:fontRef idx="none"/>
          </p:style>
        </p:cxnSp>
      </p:grpSp>
      <p:grpSp>
        <p:nvGrpSpPr>
          <p:cNvPr id="23" name="Group 22"/>
          <p:cNvGrpSpPr/>
          <p:nvPr/>
        </p:nvGrpSpPr>
        <p:grpSpPr>
          <a:xfrm>
            <a:off x="10692653" y="1255483"/>
            <a:ext cx="644563" cy="941292"/>
            <a:chOff x="12001501" y="681317"/>
            <a:chExt cx="644563" cy="941292"/>
          </a:xfrm>
        </p:grpSpPr>
        <p:cxnSp>
          <p:nvCxnSpPr>
            <p:cNvPr id="17" name="Straight Connector 16"/>
            <p:cNvCxnSpPr/>
            <p:nvPr/>
          </p:nvCxnSpPr>
          <p:spPr>
            <a:xfrm>
              <a:off x="12001501" y="972670"/>
              <a:ext cx="640080" cy="0"/>
            </a:xfrm>
            <a:prstGeom prst="line">
              <a:avLst/>
            </a:prstGeom>
            <a:noFill/>
            <a:ln w="25400" cap="flat">
              <a:solidFill>
                <a:srgbClr val="FF0000"/>
              </a:solidFill>
              <a:prstDash val="sysDash"/>
              <a:miter lim="400000"/>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a:off x="12001501" y="1295398"/>
              <a:ext cx="640080" cy="0"/>
            </a:xfrm>
            <a:prstGeom prst="line">
              <a:avLst/>
            </a:prstGeom>
            <a:noFill/>
            <a:ln w="698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a:off x="12001501" y="681317"/>
              <a:ext cx="640080"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2005984" y="1622609"/>
              <a:ext cx="640080" cy="0"/>
            </a:xfrm>
            <a:prstGeom prst="line">
              <a:avLst/>
            </a:prstGeom>
            <a:noFill/>
            <a:ln w="69850" cap="flat">
              <a:solidFill>
                <a:srgbClr val="FF0000"/>
              </a:solidFill>
              <a:prstDash val="sysDash"/>
              <a:miter lim="400000"/>
            </a:ln>
            <a:effectLst/>
            <a:sp3d/>
          </p:spPr>
          <p:style>
            <a:lnRef idx="0">
              <a:scrgbClr r="0" g="0" b="0"/>
            </a:lnRef>
            <a:fillRef idx="0">
              <a:scrgbClr r="0" g="0" b="0"/>
            </a:fillRef>
            <a:effectRef idx="0">
              <a:scrgbClr r="0" g="0" b="0"/>
            </a:effectRef>
            <a:fontRef idx="none"/>
          </p:style>
        </p:cxnSp>
      </p:grpSp>
      <p:sp>
        <p:nvSpPr>
          <p:cNvPr id="36" name="Line 5"/>
          <p:cNvSpPr>
            <a:spLocks noChangeShapeType="1"/>
          </p:cNvSpPr>
          <p:nvPr/>
        </p:nvSpPr>
        <p:spPr bwMode="auto">
          <a:xfrm>
            <a:off x="7498081" y="2301240"/>
            <a:ext cx="4138024" cy="16806"/>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6"/>
          <p:cNvSpPr>
            <a:spLocks noChangeShapeType="1"/>
          </p:cNvSpPr>
          <p:nvPr/>
        </p:nvSpPr>
        <p:spPr bwMode="auto">
          <a:xfrm>
            <a:off x="7573691" y="3538834"/>
            <a:ext cx="40624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7"/>
          <p:cNvSpPr>
            <a:spLocks noChangeArrowheads="1"/>
          </p:cNvSpPr>
          <p:nvPr/>
        </p:nvSpPr>
        <p:spPr bwMode="auto">
          <a:xfrm>
            <a:off x="7665766" y="1143296"/>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8"/>
          <p:cNvSpPr>
            <a:spLocks noChangeArrowheads="1"/>
          </p:cNvSpPr>
          <p:nvPr/>
        </p:nvSpPr>
        <p:spPr bwMode="auto">
          <a:xfrm>
            <a:off x="8889729" y="11432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9"/>
          <p:cNvSpPr>
            <a:spLocks noChangeArrowheads="1"/>
          </p:cNvSpPr>
          <p:nvPr/>
        </p:nvSpPr>
        <p:spPr bwMode="auto">
          <a:xfrm>
            <a:off x="9872391" y="1143296"/>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 name="Rectangle 10"/>
          <p:cNvSpPr>
            <a:spLocks noChangeArrowheads="1"/>
          </p:cNvSpPr>
          <p:nvPr/>
        </p:nvSpPr>
        <p:spPr bwMode="auto">
          <a:xfrm>
            <a:off x="7665766" y="1448096"/>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 name="Rectangle 11"/>
          <p:cNvSpPr>
            <a:spLocks noChangeArrowheads="1"/>
          </p:cNvSpPr>
          <p:nvPr/>
        </p:nvSpPr>
        <p:spPr bwMode="auto">
          <a:xfrm>
            <a:off x="8889729" y="14480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 name="Rectangle 12"/>
          <p:cNvSpPr>
            <a:spLocks noChangeArrowheads="1"/>
          </p:cNvSpPr>
          <p:nvPr/>
        </p:nvSpPr>
        <p:spPr bwMode="auto">
          <a:xfrm>
            <a:off x="9872391" y="1448096"/>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4" name="Rectangle 13"/>
          <p:cNvSpPr>
            <a:spLocks noChangeArrowheads="1"/>
          </p:cNvSpPr>
          <p:nvPr/>
        </p:nvSpPr>
        <p:spPr bwMode="auto">
          <a:xfrm>
            <a:off x="7665766" y="1751309"/>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14"/>
          <p:cNvSpPr>
            <a:spLocks noChangeArrowheads="1"/>
          </p:cNvSpPr>
          <p:nvPr/>
        </p:nvSpPr>
        <p:spPr bwMode="auto">
          <a:xfrm>
            <a:off x="8889729" y="1751309"/>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15"/>
          <p:cNvSpPr>
            <a:spLocks noChangeArrowheads="1"/>
          </p:cNvSpPr>
          <p:nvPr/>
        </p:nvSpPr>
        <p:spPr bwMode="auto">
          <a:xfrm>
            <a:off x="9872391" y="1751309"/>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 name="Rectangle 16"/>
          <p:cNvSpPr>
            <a:spLocks noChangeArrowheads="1"/>
          </p:cNvSpPr>
          <p:nvPr/>
        </p:nvSpPr>
        <p:spPr bwMode="auto">
          <a:xfrm>
            <a:off x="7665766" y="2056109"/>
            <a:ext cx="7937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17"/>
          <p:cNvSpPr>
            <a:spLocks noChangeArrowheads="1"/>
          </p:cNvSpPr>
          <p:nvPr/>
        </p:nvSpPr>
        <p:spPr bwMode="auto">
          <a:xfrm>
            <a:off x="8889729" y="2056109"/>
            <a:ext cx="8683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18"/>
          <p:cNvSpPr>
            <a:spLocks noChangeArrowheads="1"/>
          </p:cNvSpPr>
          <p:nvPr/>
        </p:nvSpPr>
        <p:spPr bwMode="auto">
          <a:xfrm>
            <a:off x="9872391" y="2056109"/>
            <a:ext cx="6334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19"/>
          <p:cNvSpPr>
            <a:spLocks noChangeArrowheads="1"/>
          </p:cNvSpPr>
          <p:nvPr/>
        </p:nvSpPr>
        <p:spPr bwMode="auto">
          <a:xfrm>
            <a:off x="7665765" y="2360909"/>
            <a:ext cx="108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 name="Rectangle 20"/>
          <p:cNvSpPr>
            <a:spLocks noChangeArrowheads="1"/>
          </p:cNvSpPr>
          <p:nvPr/>
        </p:nvSpPr>
        <p:spPr bwMode="auto">
          <a:xfrm>
            <a:off x="8889729" y="2360909"/>
            <a:ext cx="657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21"/>
          <p:cNvSpPr>
            <a:spLocks noChangeArrowheads="1"/>
          </p:cNvSpPr>
          <p:nvPr/>
        </p:nvSpPr>
        <p:spPr bwMode="auto">
          <a:xfrm>
            <a:off x="9872391" y="2360909"/>
            <a:ext cx="725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22"/>
          <p:cNvSpPr>
            <a:spLocks noChangeArrowheads="1"/>
          </p:cNvSpPr>
          <p:nvPr/>
        </p:nvSpPr>
        <p:spPr bwMode="auto">
          <a:xfrm>
            <a:off x="7665765" y="2665709"/>
            <a:ext cx="108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23"/>
          <p:cNvSpPr>
            <a:spLocks noChangeArrowheads="1"/>
          </p:cNvSpPr>
          <p:nvPr/>
        </p:nvSpPr>
        <p:spPr bwMode="auto">
          <a:xfrm>
            <a:off x="8889729" y="2665709"/>
            <a:ext cx="657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24"/>
          <p:cNvSpPr>
            <a:spLocks noChangeArrowheads="1"/>
          </p:cNvSpPr>
          <p:nvPr/>
        </p:nvSpPr>
        <p:spPr bwMode="auto">
          <a:xfrm>
            <a:off x="9872391" y="2665709"/>
            <a:ext cx="6334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25"/>
          <p:cNvSpPr>
            <a:spLocks noChangeArrowheads="1"/>
          </p:cNvSpPr>
          <p:nvPr/>
        </p:nvSpPr>
        <p:spPr bwMode="auto">
          <a:xfrm>
            <a:off x="7665765" y="2973684"/>
            <a:ext cx="1079999"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7" name="Rectangle 26"/>
          <p:cNvSpPr>
            <a:spLocks noChangeArrowheads="1"/>
          </p:cNvSpPr>
          <p:nvPr/>
        </p:nvSpPr>
        <p:spPr bwMode="auto">
          <a:xfrm>
            <a:off x="8889729" y="2973684"/>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27"/>
          <p:cNvSpPr>
            <a:spLocks noChangeArrowheads="1"/>
          </p:cNvSpPr>
          <p:nvPr/>
        </p:nvSpPr>
        <p:spPr bwMode="auto">
          <a:xfrm>
            <a:off x="9872391" y="2973684"/>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28"/>
          <p:cNvSpPr>
            <a:spLocks noChangeArrowheads="1"/>
          </p:cNvSpPr>
          <p:nvPr/>
        </p:nvSpPr>
        <p:spPr bwMode="auto">
          <a:xfrm>
            <a:off x="7665765" y="3278484"/>
            <a:ext cx="1079999"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0" name="Rectangle 29"/>
          <p:cNvSpPr>
            <a:spLocks noChangeArrowheads="1"/>
          </p:cNvSpPr>
          <p:nvPr/>
        </p:nvSpPr>
        <p:spPr bwMode="auto">
          <a:xfrm>
            <a:off x="8889729" y="3278484"/>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30"/>
          <p:cNvSpPr>
            <a:spLocks noChangeArrowheads="1"/>
          </p:cNvSpPr>
          <p:nvPr/>
        </p:nvSpPr>
        <p:spPr bwMode="auto">
          <a:xfrm>
            <a:off x="9872391" y="3278484"/>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31"/>
          <p:cNvSpPr>
            <a:spLocks noChangeArrowheads="1"/>
          </p:cNvSpPr>
          <p:nvPr/>
        </p:nvSpPr>
        <p:spPr bwMode="auto">
          <a:xfrm>
            <a:off x="7665766" y="3581696"/>
            <a:ext cx="10239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3" name="Rectangle 32"/>
          <p:cNvSpPr>
            <a:spLocks noChangeArrowheads="1"/>
          </p:cNvSpPr>
          <p:nvPr/>
        </p:nvSpPr>
        <p:spPr bwMode="auto">
          <a:xfrm>
            <a:off x="8889729" y="35816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33"/>
          <p:cNvSpPr>
            <a:spLocks noChangeArrowheads="1"/>
          </p:cNvSpPr>
          <p:nvPr/>
        </p:nvSpPr>
        <p:spPr bwMode="auto">
          <a:xfrm>
            <a:off x="9872391" y="3581696"/>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34"/>
          <p:cNvSpPr>
            <a:spLocks noChangeArrowheads="1"/>
          </p:cNvSpPr>
          <p:nvPr/>
        </p:nvSpPr>
        <p:spPr bwMode="auto">
          <a:xfrm>
            <a:off x="7665766" y="3886496"/>
            <a:ext cx="10239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35"/>
          <p:cNvSpPr>
            <a:spLocks noChangeArrowheads="1"/>
          </p:cNvSpPr>
          <p:nvPr/>
        </p:nvSpPr>
        <p:spPr bwMode="auto">
          <a:xfrm>
            <a:off x="8889729" y="38864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36"/>
          <p:cNvSpPr>
            <a:spLocks noChangeArrowheads="1"/>
          </p:cNvSpPr>
          <p:nvPr/>
        </p:nvSpPr>
        <p:spPr bwMode="auto">
          <a:xfrm>
            <a:off x="9872391" y="3886496"/>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37"/>
          <p:cNvSpPr>
            <a:spLocks noChangeArrowheads="1"/>
          </p:cNvSpPr>
          <p:nvPr/>
        </p:nvSpPr>
        <p:spPr bwMode="auto">
          <a:xfrm>
            <a:off x="7665766" y="4191296"/>
            <a:ext cx="1092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Rectangle 38"/>
          <p:cNvSpPr>
            <a:spLocks noChangeArrowheads="1"/>
          </p:cNvSpPr>
          <p:nvPr/>
        </p:nvSpPr>
        <p:spPr bwMode="auto">
          <a:xfrm>
            <a:off x="8889729" y="4191296"/>
            <a:ext cx="4302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Rectangle 39"/>
          <p:cNvSpPr>
            <a:spLocks noChangeArrowheads="1"/>
          </p:cNvSpPr>
          <p:nvPr/>
        </p:nvSpPr>
        <p:spPr bwMode="auto">
          <a:xfrm>
            <a:off x="9872391" y="4191296"/>
            <a:ext cx="7254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Rectangle 40"/>
          <p:cNvSpPr>
            <a:spLocks noChangeArrowheads="1"/>
          </p:cNvSpPr>
          <p:nvPr/>
        </p:nvSpPr>
        <p:spPr bwMode="auto">
          <a:xfrm>
            <a:off x="7665766" y="4496096"/>
            <a:ext cx="1092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41"/>
          <p:cNvSpPr>
            <a:spLocks noChangeArrowheads="1"/>
          </p:cNvSpPr>
          <p:nvPr/>
        </p:nvSpPr>
        <p:spPr bwMode="auto">
          <a:xfrm>
            <a:off x="8889729" y="4496096"/>
            <a:ext cx="4302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42"/>
          <p:cNvSpPr>
            <a:spLocks noChangeArrowheads="1"/>
          </p:cNvSpPr>
          <p:nvPr/>
        </p:nvSpPr>
        <p:spPr bwMode="auto">
          <a:xfrm>
            <a:off x="9872391" y="4496096"/>
            <a:ext cx="6334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4" name="Chart 73"/>
          <p:cNvGraphicFramePr>
            <a:graphicFrameLocks/>
          </p:cNvGraphicFramePr>
          <p:nvPr>
            <p:extLst>
              <p:ext uri="{D42A27DB-BD31-4B8C-83A1-F6EECF244321}">
                <p14:modId xmlns:p14="http://schemas.microsoft.com/office/powerpoint/2010/main" val="4182139837"/>
              </p:ext>
            </p:extLst>
          </p:nvPr>
        </p:nvGraphicFramePr>
        <p:xfrm>
          <a:off x="233082" y="1670664"/>
          <a:ext cx="6324600" cy="37490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5" name="Chart 74"/>
          <p:cNvGraphicFramePr>
            <a:graphicFrameLocks/>
          </p:cNvGraphicFramePr>
          <p:nvPr>
            <p:extLst>
              <p:ext uri="{D42A27DB-BD31-4B8C-83A1-F6EECF244321}">
                <p14:modId xmlns:p14="http://schemas.microsoft.com/office/powerpoint/2010/main" val="1522593556"/>
              </p:ext>
            </p:extLst>
          </p:nvPr>
        </p:nvGraphicFramePr>
        <p:xfrm>
          <a:off x="233082" y="5388040"/>
          <a:ext cx="6324600" cy="37490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6" name="Chart 75"/>
          <p:cNvGraphicFramePr>
            <a:graphicFrameLocks/>
          </p:cNvGraphicFramePr>
          <p:nvPr>
            <p:extLst>
              <p:ext uri="{D42A27DB-BD31-4B8C-83A1-F6EECF244321}">
                <p14:modId xmlns:p14="http://schemas.microsoft.com/office/powerpoint/2010/main" val="3387954378"/>
              </p:ext>
            </p:extLst>
          </p:nvPr>
        </p:nvGraphicFramePr>
        <p:xfrm>
          <a:off x="6404793" y="5381691"/>
          <a:ext cx="6324600" cy="3749040"/>
        </p:xfrm>
        <a:graphic>
          <a:graphicData uri="http://schemas.openxmlformats.org/drawingml/2006/chart">
            <c:chart xmlns:c="http://schemas.openxmlformats.org/drawingml/2006/chart" xmlns:r="http://schemas.openxmlformats.org/officeDocument/2006/relationships" r:id="rId5"/>
          </a:graphicData>
        </a:graphic>
      </p:graphicFrame>
      <p:sp>
        <p:nvSpPr>
          <p:cNvPr id="77" name="Text Placeholder 3"/>
          <p:cNvSpPr>
            <a:spLocks noGrp="1"/>
          </p:cNvSpPr>
          <p:nvPr>
            <p:ph type="body" sz="quarter" idx="13"/>
          </p:nvPr>
        </p:nvSpPr>
        <p:spPr>
          <a:xfrm>
            <a:off x="610057" y="858182"/>
            <a:ext cx="11442243" cy="595035"/>
          </a:xfrm>
        </p:spPr>
        <p:txBody>
          <a:bodyPr/>
          <a:lstStyle/>
          <a:p>
            <a:r>
              <a:rPr lang="en-US" dirty="0" smtClean="0"/>
              <a:t>T</a:t>
            </a:r>
            <a:r>
              <a:rPr lang="en-US" dirty="0"/>
              <a:t>emporal evolution (Domains)</a:t>
            </a:r>
            <a:endParaRPr lang="en-US" dirty="0"/>
          </a:p>
        </p:txBody>
      </p:sp>
    </p:spTree>
    <p:extLst>
      <p:ext uri="{BB962C8B-B14F-4D97-AF65-F5344CB8AC3E}">
        <p14:creationId xmlns:p14="http://schemas.microsoft.com/office/powerpoint/2010/main" val="417869833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graphicEl>
                                              <a:chart seriesIdx="-3" categoryIdx="-3" bldStep="gridLegend"/>
                                            </p:graphicEl>
                                          </p:spTgt>
                                        </p:tgtEl>
                                        <p:attrNameLst>
                                          <p:attrName>style.visibility</p:attrName>
                                        </p:attrNameLst>
                                      </p:cBhvr>
                                      <p:to>
                                        <p:strVal val="visible"/>
                                      </p:to>
                                    </p:set>
                                  </p:childTnLst>
                                </p:cTn>
                              </p:par>
                              <p:par>
                                <p:cTn id="7" presetID="1" presetClass="entr" presetSubtype="0" fill="hold" grpId="1" nodeType="withEffect">
                                  <p:stCondLst>
                                    <p:cond delay="0"/>
                                  </p:stCondLst>
                                  <p:iterate type="lt">
                                    <p:tmAbs val="0"/>
                                  </p:iterate>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1" nodeType="withEffect">
                                  <p:stCondLst>
                                    <p:cond delay="0"/>
                                  </p:stCondLst>
                                  <p:iterate type="lt">
                                    <p:tmAbs val="0"/>
                                  </p:iterate>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1" nodeType="withEffect">
                                  <p:stCondLst>
                                    <p:cond delay="0"/>
                                  </p:stCondLst>
                                  <p:iterate type="lt">
                                    <p:tmAbs val="0"/>
                                  </p:iterate>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1" nodeType="withEffect">
                                  <p:stCondLst>
                                    <p:cond delay="0"/>
                                  </p:stCondLst>
                                  <p:iterate type="lt">
                                    <p:tmAbs val="0"/>
                                  </p:iterate>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1" nodeType="withEffect">
                                  <p:stCondLst>
                                    <p:cond delay="0"/>
                                  </p:stCondLst>
                                  <p:iterate type="lt">
                                    <p:tmAbs val="0"/>
                                  </p:iterate>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1" nodeType="withEffect">
                                  <p:stCondLst>
                                    <p:cond delay="0"/>
                                  </p:stCondLst>
                                  <p:iterate type="lt">
                                    <p:tmAbs val="0"/>
                                  </p:iterate>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1" nodeType="withEffect">
                                  <p:stCondLst>
                                    <p:cond delay="0"/>
                                  </p:stCondLst>
                                  <p:iterate type="lt">
                                    <p:tmAbs val="0"/>
                                  </p:iterate>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1" nodeType="withEffect">
                                  <p:stCondLst>
                                    <p:cond delay="0"/>
                                  </p:stCondLst>
                                  <p:iterate type="lt">
                                    <p:tmAbs val="0"/>
                                  </p:iterate>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1" nodeType="withEffect">
                                  <p:stCondLst>
                                    <p:cond delay="0"/>
                                  </p:stCondLst>
                                  <p:iterate type="lt">
                                    <p:tmAbs val="0"/>
                                  </p:iterate>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1" nodeType="withEffect">
                                  <p:stCondLst>
                                    <p:cond delay="0"/>
                                  </p:stCondLst>
                                  <p:iterate type="lt">
                                    <p:tmAbs val="0"/>
                                  </p:iterate>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1" nodeType="withEffect">
                                  <p:stCondLst>
                                    <p:cond delay="0"/>
                                  </p:stCondLst>
                                  <p:iterate type="lt">
                                    <p:tmAbs val="0"/>
                                  </p:iterate>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grpId="1" nodeType="withEffect">
                                  <p:stCondLst>
                                    <p:cond delay="0"/>
                                  </p:stCondLst>
                                  <p:iterate type="lt">
                                    <p:tmAbs val="0"/>
                                  </p:iterate>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1" nodeType="withEffect">
                                  <p:stCondLst>
                                    <p:cond delay="0"/>
                                  </p:stCondLst>
                                  <p:iterate type="lt">
                                    <p:tmAbs val="0"/>
                                  </p:iterate>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1" nodeType="withEffect">
                                  <p:stCondLst>
                                    <p:cond delay="0"/>
                                  </p:stCondLst>
                                  <p:iterate type="lt">
                                    <p:tmAbs val="0"/>
                                  </p:iterate>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1" nodeType="withEffect">
                                  <p:stCondLst>
                                    <p:cond delay="0"/>
                                  </p:stCondLst>
                                  <p:iterate type="lt">
                                    <p:tmAbs val="0"/>
                                  </p:iterate>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1" nodeType="withEffect">
                                  <p:stCondLst>
                                    <p:cond delay="0"/>
                                  </p:stCondLst>
                                  <p:iterate type="lt">
                                    <p:tmAbs val="0"/>
                                  </p:iterate>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1" nodeType="withEffect">
                                  <p:stCondLst>
                                    <p:cond delay="0"/>
                                  </p:stCondLst>
                                  <p:iterate type="lt">
                                    <p:tmAbs val="0"/>
                                  </p:iterate>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1" nodeType="withEffect">
                                  <p:stCondLst>
                                    <p:cond delay="0"/>
                                  </p:stCondLst>
                                  <p:iterate type="lt">
                                    <p:tmAbs val="0"/>
                                  </p:iterate>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1" nodeType="withEffect">
                                  <p:stCondLst>
                                    <p:cond delay="0"/>
                                  </p:stCondLst>
                                  <p:iterate type="lt">
                                    <p:tmAbs val="0"/>
                                  </p:iterate>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1" nodeType="withEffect">
                                  <p:stCondLst>
                                    <p:cond delay="0"/>
                                  </p:stCondLst>
                                  <p:iterate type="lt">
                                    <p:tmAbs val="0"/>
                                  </p:iterate>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1" nodeType="withEffect">
                                  <p:stCondLst>
                                    <p:cond delay="0"/>
                                  </p:stCondLst>
                                  <p:iterate type="lt">
                                    <p:tmAbs val="0"/>
                                  </p:iterate>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grpId="1" nodeType="withEffect">
                                  <p:stCondLst>
                                    <p:cond delay="0"/>
                                  </p:stCondLst>
                                  <p:iterate type="lt">
                                    <p:tmAbs val="0"/>
                                  </p:iterate>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1" nodeType="withEffect">
                                  <p:stCondLst>
                                    <p:cond delay="0"/>
                                  </p:stCondLst>
                                  <p:iterate type="lt">
                                    <p:tmAbs val="0"/>
                                  </p:iterate>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1" nodeType="withEffect">
                                  <p:stCondLst>
                                    <p:cond delay="0"/>
                                  </p:stCondLst>
                                  <p:iterate type="lt">
                                    <p:tmAbs val="0"/>
                                  </p:iterate>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grpId="1" nodeType="withEffect">
                                  <p:stCondLst>
                                    <p:cond delay="0"/>
                                  </p:stCondLst>
                                  <p:iterate type="lt">
                                    <p:tmAbs val="0"/>
                                  </p:iterate>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1" nodeType="withEffect">
                                  <p:stCondLst>
                                    <p:cond delay="0"/>
                                  </p:stCondLst>
                                  <p:iterate type="lt">
                                    <p:tmAbs val="0"/>
                                  </p:iterate>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grpId="1" nodeType="withEffect">
                                  <p:stCondLst>
                                    <p:cond delay="0"/>
                                  </p:stCondLst>
                                  <p:iterate type="lt">
                                    <p:tmAbs val="0"/>
                                  </p:iterate>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1" nodeType="withEffect">
                                  <p:stCondLst>
                                    <p:cond delay="0"/>
                                  </p:stCondLst>
                                  <p:iterate type="lt">
                                    <p:tmAbs val="0"/>
                                  </p:iterate>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grpId="1" nodeType="withEffect">
                                  <p:stCondLst>
                                    <p:cond delay="0"/>
                                  </p:stCondLst>
                                  <p:iterate type="lt">
                                    <p:tmAbs val="0"/>
                                  </p:iterate>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1" nodeType="withEffect">
                                  <p:stCondLst>
                                    <p:cond delay="0"/>
                                  </p:stCondLst>
                                  <p:iterate type="lt">
                                    <p:tmAbs val="0"/>
                                  </p:iterate>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1" nodeType="withEffect">
                                  <p:stCondLst>
                                    <p:cond delay="0"/>
                                  </p:stCondLst>
                                  <p:iterate type="lt">
                                    <p:tmAbs val="0"/>
                                  </p:iterate>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1" nodeType="withEffect">
                                  <p:stCondLst>
                                    <p:cond delay="0"/>
                                  </p:stCondLst>
                                  <p:iterate type="lt">
                                    <p:tmAbs val="0"/>
                                  </p:iterate>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grpId="1" nodeType="withEffect">
                                  <p:stCondLst>
                                    <p:cond delay="0"/>
                                  </p:stCondLst>
                                  <p:iterate type="lt">
                                    <p:tmAbs val="0"/>
                                  </p:iterate>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1" nodeType="withEffect">
                                  <p:stCondLst>
                                    <p:cond delay="0"/>
                                  </p:stCondLst>
                                  <p:iterate type="lt">
                                    <p:tmAbs val="0"/>
                                  </p:iterate>
                                  <p:childTnLst>
                                    <p:set>
                                      <p:cBhvr>
                                        <p:cTn id="78" dur="1" fill="hold">
                                          <p:stCondLst>
                                            <p:cond delay="0"/>
                                          </p:stCondLst>
                                        </p:cTn>
                                        <p:tgtEl>
                                          <p:spTgt spid="4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4">
                                            <p:graphicEl>
                                              <a:chart seriesIdx="0" categoryIdx="-4" bldStep="series"/>
                                            </p:graphic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4">
                                            <p:graphicEl>
                                              <a:chart seriesIdx="1" categoryIdx="-4" bldStep="series"/>
                                            </p:graphicEl>
                                          </p:spTgt>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4">
                                            <p:graphicEl>
                                              <a:chart seriesIdx="2" categoryIdx="-4" bldStep="series"/>
                                            </p:graphicEl>
                                          </p:spTgt>
                                        </p:tgtEl>
                                        <p:attrNameLst>
                                          <p:attrName>style.visibility</p:attrName>
                                        </p:attrNameLst>
                                      </p:cBhvr>
                                      <p:to>
                                        <p:strVal val="visible"/>
                                      </p:to>
                                    </p:set>
                                  </p:childTnLst>
                                </p:cTn>
                              </p:par>
                              <p:par>
                                <p:cTn id="97" presetID="15" presetClass="emph" presetSubtype="0" grpId="0" nodeType="withEffect">
                                  <p:stCondLst>
                                    <p:cond delay="0"/>
                                  </p:stCondLst>
                                  <p:endCondLst>
                                    <p:cond evt="onNext" delay="0">
                                      <p:tgtEl>
                                        <p:sldTgt/>
                                      </p:tgtEl>
                                    </p:cond>
                                  </p:endCondLst>
                                  <p:iterate type="lt">
                                    <p:tmAbs val="25"/>
                                  </p:iterate>
                                  <p:childTnLst>
                                    <p:set>
                                      <p:cBhvr override="childStyle">
                                        <p:cTn id="98" dur="indefinite"/>
                                        <p:tgtEl>
                                          <p:spTgt spid="68"/>
                                        </p:tgtEl>
                                        <p:attrNameLst>
                                          <p:attrName>style.fontWeight</p:attrName>
                                        </p:attrNameLst>
                                      </p:cBhvr>
                                      <p:to>
                                        <p:strVal val="bold"/>
                                      </p:to>
                                    </p:set>
                                  </p:childTnLst>
                                </p:cTn>
                              </p:par>
                              <p:par>
                                <p:cTn id="99" presetID="15" presetClass="emph" presetSubtype="0" grpId="0" nodeType="withEffect">
                                  <p:stCondLst>
                                    <p:cond delay="0"/>
                                  </p:stCondLst>
                                  <p:endCondLst>
                                    <p:cond evt="onNext" delay="0">
                                      <p:tgtEl>
                                        <p:sldTgt/>
                                      </p:tgtEl>
                                    </p:cond>
                                  </p:endCondLst>
                                  <p:iterate type="lt">
                                    <p:tmAbs val="25"/>
                                  </p:iterate>
                                  <p:childTnLst>
                                    <p:set>
                                      <p:cBhvr override="childStyle">
                                        <p:cTn id="100" dur="indefinite"/>
                                        <p:tgtEl>
                                          <p:spTgt spid="69"/>
                                        </p:tgtEl>
                                        <p:attrNameLst>
                                          <p:attrName>style.fontWeight</p:attrName>
                                        </p:attrNameLst>
                                      </p:cBhvr>
                                      <p:to>
                                        <p:strVal val="bold"/>
                                      </p:to>
                                    </p:set>
                                  </p:childTnLst>
                                </p:cTn>
                              </p:par>
                              <p:par>
                                <p:cTn id="101" presetID="15" presetClass="emph" presetSubtype="0" grpId="0" nodeType="withEffect">
                                  <p:stCondLst>
                                    <p:cond delay="0"/>
                                  </p:stCondLst>
                                  <p:endCondLst>
                                    <p:cond evt="onNext" delay="0">
                                      <p:tgtEl>
                                        <p:sldTgt/>
                                      </p:tgtEl>
                                    </p:cond>
                                  </p:endCondLst>
                                  <p:iterate type="lt">
                                    <p:tmAbs val="25"/>
                                  </p:iterate>
                                  <p:childTnLst>
                                    <p:set>
                                      <p:cBhvr override="childStyle">
                                        <p:cTn id="102" dur="indefinite"/>
                                        <p:tgtEl>
                                          <p:spTgt spid="70"/>
                                        </p:tgtEl>
                                        <p:attrNameLst>
                                          <p:attrName>style.fontWeight</p:attrName>
                                        </p:attrNameLst>
                                      </p:cBhvr>
                                      <p:to>
                                        <p:strVal val="bold"/>
                                      </p:to>
                                    </p:set>
                                  </p:childTnLst>
                                </p:cTn>
                              </p:par>
                              <p:par>
                                <p:cTn id="103" presetID="15" presetClass="emph" presetSubtype="0" grpId="0" nodeType="withEffect">
                                  <p:stCondLst>
                                    <p:cond delay="0"/>
                                  </p:stCondLst>
                                  <p:endCondLst>
                                    <p:cond evt="onNext" delay="0">
                                      <p:tgtEl>
                                        <p:sldTgt/>
                                      </p:tgtEl>
                                    </p:cond>
                                  </p:endCondLst>
                                  <p:iterate type="lt">
                                    <p:tmAbs val="25"/>
                                  </p:iterate>
                                  <p:childTnLst>
                                    <p:set>
                                      <p:cBhvr override="childStyle">
                                        <p:cTn id="104" dur="indefinite"/>
                                        <p:tgtEl>
                                          <p:spTgt spid="62"/>
                                        </p:tgtEl>
                                        <p:attrNameLst>
                                          <p:attrName>style.fontWeight</p:attrName>
                                        </p:attrNameLst>
                                      </p:cBhvr>
                                      <p:to>
                                        <p:strVal val="bold"/>
                                      </p:to>
                                    </p:set>
                                  </p:childTnLst>
                                </p:cTn>
                              </p:par>
                              <p:par>
                                <p:cTn id="105" presetID="15" presetClass="emph" presetSubtype="0" grpId="0" nodeType="withEffect">
                                  <p:stCondLst>
                                    <p:cond delay="0"/>
                                  </p:stCondLst>
                                  <p:endCondLst>
                                    <p:cond evt="onNext" delay="0">
                                      <p:tgtEl>
                                        <p:sldTgt/>
                                      </p:tgtEl>
                                    </p:cond>
                                  </p:endCondLst>
                                  <p:iterate type="lt">
                                    <p:tmAbs val="25"/>
                                  </p:iterate>
                                  <p:childTnLst>
                                    <p:set>
                                      <p:cBhvr override="childStyle">
                                        <p:cTn id="106" dur="indefinite"/>
                                        <p:tgtEl>
                                          <p:spTgt spid="63"/>
                                        </p:tgtEl>
                                        <p:attrNameLst>
                                          <p:attrName>style.fontWeight</p:attrName>
                                        </p:attrNameLst>
                                      </p:cBhvr>
                                      <p:to>
                                        <p:strVal val="bold"/>
                                      </p:to>
                                    </p:set>
                                  </p:childTnLst>
                                </p:cTn>
                              </p:par>
                              <p:par>
                                <p:cTn id="107" presetID="15" presetClass="emph" presetSubtype="0" grpId="0" nodeType="withEffect">
                                  <p:stCondLst>
                                    <p:cond delay="0"/>
                                  </p:stCondLst>
                                  <p:endCondLst>
                                    <p:cond evt="onNext" delay="0">
                                      <p:tgtEl>
                                        <p:sldTgt/>
                                      </p:tgtEl>
                                    </p:cond>
                                  </p:endCondLst>
                                  <p:iterate type="lt">
                                    <p:tmAbs val="25"/>
                                  </p:iterate>
                                  <p:childTnLst>
                                    <p:set>
                                      <p:cBhvr override="childStyle">
                                        <p:cTn id="108" dur="indefinite"/>
                                        <p:tgtEl>
                                          <p:spTgt spid="64"/>
                                        </p:tgtEl>
                                        <p:attrNameLst>
                                          <p:attrName>style.fontWeight</p:attrName>
                                        </p:attrNameLst>
                                      </p:cBhvr>
                                      <p:to>
                                        <p:strVal val="bold"/>
                                      </p:to>
                                    </p:set>
                                  </p:childTnLst>
                                </p:cTn>
                              </p:par>
                              <p:par>
                                <p:cTn id="109" presetID="15" presetClass="emph" presetSubtype="0" grpId="0" nodeType="withEffect">
                                  <p:stCondLst>
                                    <p:cond delay="0"/>
                                  </p:stCondLst>
                                  <p:endCondLst>
                                    <p:cond evt="onNext" delay="0">
                                      <p:tgtEl>
                                        <p:sldTgt/>
                                      </p:tgtEl>
                                    </p:cond>
                                  </p:endCondLst>
                                  <p:iterate type="lt">
                                    <p:tmAbs val="25"/>
                                  </p:iterate>
                                  <p:childTnLst>
                                    <p:set>
                                      <p:cBhvr override="childStyle">
                                        <p:cTn id="110" dur="indefinite"/>
                                        <p:tgtEl>
                                          <p:spTgt spid="38"/>
                                        </p:tgtEl>
                                        <p:attrNameLst>
                                          <p:attrName>style.fontWeight</p:attrName>
                                        </p:attrNameLst>
                                      </p:cBhvr>
                                      <p:to>
                                        <p:strVal val="bold"/>
                                      </p:to>
                                    </p:set>
                                  </p:childTnLst>
                                </p:cTn>
                              </p:par>
                              <p:par>
                                <p:cTn id="111" presetID="15" presetClass="emph" presetSubtype="0" grpId="0" nodeType="withEffect">
                                  <p:stCondLst>
                                    <p:cond delay="0"/>
                                  </p:stCondLst>
                                  <p:endCondLst>
                                    <p:cond evt="onNext" delay="0">
                                      <p:tgtEl>
                                        <p:sldTgt/>
                                      </p:tgtEl>
                                    </p:cond>
                                  </p:endCondLst>
                                  <p:iterate type="lt">
                                    <p:tmAbs val="25"/>
                                  </p:iterate>
                                  <p:childTnLst>
                                    <p:set>
                                      <p:cBhvr override="childStyle">
                                        <p:cTn id="112" dur="indefinite"/>
                                        <p:tgtEl>
                                          <p:spTgt spid="39"/>
                                        </p:tgtEl>
                                        <p:attrNameLst>
                                          <p:attrName>style.fontWeight</p:attrName>
                                        </p:attrNameLst>
                                      </p:cBhvr>
                                      <p:to>
                                        <p:strVal val="bold"/>
                                      </p:to>
                                    </p:set>
                                  </p:childTnLst>
                                </p:cTn>
                              </p:par>
                              <p:par>
                                <p:cTn id="113" presetID="15" presetClass="emph" presetSubtype="0" grpId="0" nodeType="withEffect">
                                  <p:stCondLst>
                                    <p:cond delay="0"/>
                                  </p:stCondLst>
                                  <p:endCondLst>
                                    <p:cond evt="onNext" delay="0">
                                      <p:tgtEl>
                                        <p:sldTgt/>
                                      </p:tgtEl>
                                    </p:cond>
                                  </p:endCondLst>
                                  <p:iterate type="lt">
                                    <p:tmAbs val="25"/>
                                  </p:iterate>
                                  <p:childTnLst>
                                    <p:set>
                                      <p:cBhvr override="childStyle">
                                        <p:cTn id="114" dur="indefinite"/>
                                        <p:tgtEl>
                                          <p:spTgt spid="40"/>
                                        </p:tgtEl>
                                        <p:attrNameLst>
                                          <p:attrName>style.fontWeight</p:attrName>
                                        </p:attrNameLst>
                                      </p:cBhvr>
                                      <p:to>
                                        <p:strVal val="bold"/>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4">
                                            <p:graphicEl>
                                              <a:chart seriesIdx="3" categoryIdx="-4" bldStep="series"/>
                                            </p:graphic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4">
                                            <p:graphicEl>
                                              <a:chart seriesIdx="4" categoryIdx="-4" bldStep="series"/>
                                            </p:graphic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4">
                                            <p:graphicEl>
                                              <a:chart seriesIdx="5" categoryIdx="-4" bldStep="series"/>
                                            </p:graphicEl>
                                          </p:spTgt>
                                        </p:tgtEl>
                                        <p:attrNameLst>
                                          <p:attrName>style.visibility</p:attrName>
                                        </p:attrNameLst>
                                      </p:cBhvr>
                                      <p:to>
                                        <p:strVal val="visible"/>
                                      </p:to>
                                    </p:set>
                                  </p:childTnLst>
                                </p:cTn>
                              </p:par>
                              <p:par>
                                <p:cTn id="123" presetID="15" presetClass="emph" presetSubtype="0" grpId="0" nodeType="withEffect">
                                  <p:stCondLst>
                                    <p:cond delay="0"/>
                                  </p:stCondLst>
                                  <p:endCondLst>
                                    <p:cond evt="onNext" delay="0">
                                      <p:tgtEl>
                                        <p:sldTgt/>
                                      </p:tgtEl>
                                    </p:cond>
                                  </p:endCondLst>
                                  <p:iterate type="lt">
                                    <p:tmAbs val="25"/>
                                  </p:iterate>
                                  <p:childTnLst>
                                    <p:set>
                                      <p:cBhvr override="childStyle">
                                        <p:cTn id="124" dur="indefinite"/>
                                        <p:tgtEl>
                                          <p:spTgt spid="41"/>
                                        </p:tgtEl>
                                        <p:attrNameLst>
                                          <p:attrName>style.fontWeight</p:attrName>
                                        </p:attrNameLst>
                                      </p:cBhvr>
                                      <p:to>
                                        <p:strVal val="bold"/>
                                      </p:to>
                                    </p:set>
                                  </p:childTnLst>
                                </p:cTn>
                              </p:par>
                              <p:par>
                                <p:cTn id="125" presetID="15" presetClass="emph" presetSubtype="0" grpId="0" nodeType="withEffect">
                                  <p:stCondLst>
                                    <p:cond delay="0"/>
                                  </p:stCondLst>
                                  <p:endCondLst>
                                    <p:cond evt="onNext" delay="0">
                                      <p:tgtEl>
                                        <p:sldTgt/>
                                      </p:tgtEl>
                                    </p:cond>
                                  </p:endCondLst>
                                  <p:iterate type="lt">
                                    <p:tmAbs val="25"/>
                                  </p:iterate>
                                  <p:childTnLst>
                                    <p:set>
                                      <p:cBhvr override="childStyle">
                                        <p:cTn id="126" dur="indefinite"/>
                                        <p:tgtEl>
                                          <p:spTgt spid="42"/>
                                        </p:tgtEl>
                                        <p:attrNameLst>
                                          <p:attrName>style.fontWeight</p:attrName>
                                        </p:attrNameLst>
                                      </p:cBhvr>
                                      <p:to>
                                        <p:strVal val="bold"/>
                                      </p:to>
                                    </p:set>
                                  </p:childTnLst>
                                </p:cTn>
                              </p:par>
                              <p:par>
                                <p:cTn id="127" presetID="15" presetClass="emph" presetSubtype="0" grpId="0" nodeType="withEffect">
                                  <p:stCondLst>
                                    <p:cond delay="0"/>
                                  </p:stCondLst>
                                  <p:endCondLst>
                                    <p:cond evt="onNext" delay="0">
                                      <p:tgtEl>
                                        <p:sldTgt/>
                                      </p:tgtEl>
                                    </p:cond>
                                  </p:endCondLst>
                                  <p:iterate type="lt">
                                    <p:tmAbs val="25"/>
                                  </p:iterate>
                                  <p:childTnLst>
                                    <p:set>
                                      <p:cBhvr override="childStyle">
                                        <p:cTn id="128" dur="indefinite"/>
                                        <p:tgtEl>
                                          <p:spTgt spid="43"/>
                                        </p:tgtEl>
                                        <p:attrNameLst>
                                          <p:attrName>style.fontWeight</p:attrName>
                                        </p:attrNameLst>
                                      </p:cBhvr>
                                      <p:to>
                                        <p:strVal val="bold"/>
                                      </p:to>
                                    </p:set>
                                  </p:childTnLst>
                                </p:cTn>
                              </p:par>
                              <p:par>
                                <p:cTn id="129" presetID="15" presetClass="emph" presetSubtype="0" grpId="0" nodeType="withEffect">
                                  <p:stCondLst>
                                    <p:cond delay="0"/>
                                  </p:stCondLst>
                                  <p:endCondLst>
                                    <p:cond evt="onNext" delay="0">
                                      <p:tgtEl>
                                        <p:sldTgt/>
                                      </p:tgtEl>
                                    </p:cond>
                                  </p:endCondLst>
                                  <p:iterate type="lt">
                                    <p:tmAbs val="25"/>
                                  </p:iterate>
                                  <p:childTnLst>
                                    <p:set>
                                      <p:cBhvr override="childStyle">
                                        <p:cTn id="130" dur="indefinite"/>
                                        <p:tgtEl>
                                          <p:spTgt spid="71"/>
                                        </p:tgtEl>
                                        <p:attrNameLst>
                                          <p:attrName>style.fontWeight</p:attrName>
                                        </p:attrNameLst>
                                      </p:cBhvr>
                                      <p:to>
                                        <p:strVal val="bold"/>
                                      </p:to>
                                    </p:set>
                                  </p:childTnLst>
                                </p:cTn>
                              </p:par>
                              <p:par>
                                <p:cTn id="131" presetID="15" presetClass="emph" presetSubtype="0" grpId="0" nodeType="withEffect">
                                  <p:stCondLst>
                                    <p:cond delay="0"/>
                                  </p:stCondLst>
                                  <p:endCondLst>
                                    <p:cond evt="onNext" delay="0">
                                      <p:tgtEl>
                                        <p:sldTgt/>
                                      </p:tgtEl>
                                    </p:cond>
                                  </p:endCondLst>
                                  <p:iterate type="lt">
                                    <p:tmAbs val="25"/>
                                  </p:iterate>
                                  <p:childTnLst>
                                    <p:set>
                                      <p:cBhvr override="childStyle">
                                        <p:cTn id="132" dur="indefinite"/>
                                        <p:tgtEl>
                                          <p:spTgt spid="72"/>
                                        </p:tgtEl>
                                        <p:attrNameLst>
                                          <p:attrName>style.fontWeight</p:attrName>
                                        </p:attrNameLst>
                                      </p:cBhvr>
                                      <p:to>
                                        <p:strVal val="bold"/>
                                      </p:to>
                                    </p:set>
                                  </p:childTnLst>
                                </p:cTn>
                              </p:par>
                              <p:par>
                                <p:cTn id="133" presetID="15" presetClass="emph" presetSubtype="0" grpId="0" nodeType="withEffect">
                                  <p:stCondLst>
                                    <p:cond delay="0"/>
                                  </p:stCondLst>
                                  <p:endCondLst>
                                    <p:cond evt="onNext" delay="0">
                                      <p:tgtEl>
                                        <p:sldTgt/>
                                      </p:tgtEl>
                                    </p:cond>
                                  </p:endCondLst>
                                  <p:iterate type="lt">
                                    <p:tmAbs val="25"/>
                                  </p:iterate>
                                  <p:childTnLst>
                                    <p:set>
                                      <p:cBhvr override="childStyle">
                                        <p:cTn id="134" dur="indefinite"/>
                                        <p:tgtEl>
                                          <p:spTgt spid="73"/>
                                        </p:tgtEl>
                                        <p:attrNameLst>
                                          <p:attrName>style.fontWeight</p:attrName>
                                        </p:attrNameLst>
                                      </p:cBhvr>
                                      <p:to>
                                        <p:strVal val="bold"/>
                                      </p:to>
                                    </p:set>
                                  </p:childTnLst>
                                </p:cTn>
                              </p:par>
                              <p:par>
                                <p:cTn id="135" presetID="15" presetClass="emph" presetSubtype="0" grpId="0" nodeType="withEffect">
                                  <p:stCondLst>
                                    <p:cond delay="0"/>
                                  </p:stCondLst>
                                  <p:endCondLst>
                                    <p:cond evt="onNext" delay="0">
                                      <p:tgtEl>
                                        <p:sldTgt/>
                                      </p:tgtEl>
                                    </p:cond>
                                  </p:endCondLst>
                                  <p:iterate type="lt">
                                    <p:tmAbs val="25"/>
                                  </p:iterate>
                                  <p:childTnLst>
                                    <p:set>
                                      <p:cBhvr override="childStyle">
                                        <p:cTn id="136" dur="indefinite"/>
                                        <p:tgtEl>
                                          <p:spTgt spid="67"/>
                                        </p:tgtEl>
                                        <p:attrNameLst>
                                          <p:attrName>style.fontWeight</p:attrName>
                                        </p:attrNameLst>
                                      </p:cBhvr>
                                      <p:to>
                                        <p:strVal val="bold"/>
                                      </p:to>
                                    </p:set>
                                  </p:childTnLst>
                                </p:cTn>
                              </p:par>
                              <p:par>
                                <p:cTn id="137" presetID="15" presetClass="emph" presetSubtype="0" grpId="0" nodeType="withEffect">
                                  <p:stCondLst>
                                    <p:cond delay="0"/>
                                  </p:stCondLst>
                                  <p:endCondLst>
                                    <p:cond evt="onNext" delay="0">
                                      <p:tgtEl>
                                        <p:sldTgt/>
                                      </p:tgtEl>
                                    </p:cond>
                                  </p:endCondLst>
                                  <p:iterate type="lt">
                                    <p:tmAbs val="25"/>
                                  </p:iterate>
                                  <p:childTnLst>
                                    <p:set>
                                      <p:cBhvr override="childStyle">
                                        <p:cTn id="138" dur="indefinite"/>
                                        <p:tgtEl>
                                          <p:spTgt spid="66"/>
                                        </p:tgtEl>
                                        <p:attrNameLst>
                                          <p:attrName>style.fontWeight</p:attrName>
                                        </p:attrNameLst>
                                      </p:cBhvr>
                                      <p:to>
                                        <p:strVal val="bold"/>
                                      </p:to>
                                    </p:set>
                                  </p:childTnLst>
                                </p:cTn>
                              </p:par>
                              <p:par>
                                <p:cTn id="139" presetID="15" presetClass="emph" presetSubtype="0" grpId="0" nodeType="withEffect">
                                  <p:stCondLst>
                                    <p:cond delay="0"/>
                                  </p:stCondLst>
                                  <p:endCondLst>
                                    <p:cond evt="onNext" delay="0">
                                      <p:tgtEl>
                                        <p:sldTgt/>
                                      </p:tgtEl>
                                    </p:cond>
                                  </p:endCondLst>
                                  <p:iterate type="lt">
                                    <p:tmAbs val="25"/>
                                  </p:iterate>
                                  <p:childTnLst>
                                    <p:set>
                                      <p:cBhvr override="childStyle">
                                        <p:cTn id="140" dur="indefinite"/>
                                        <p:tgtEl>
                                          <p:spTgt spid="65"/>
                                        </p:tgtEl>
                                        <p:attrNameLst>
                                          <p:attrName>style.fontWeight</p:attrName>
                                        </p:attrNameLst>
                                      </p:cBhvr>
                                      <p:to>
                                        <p:strVal val="bold"/>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4">
                                            <p:graphicEl>
                                              <a:chart seriesIdx="6" categoryIdx="-4" bldStep="series"/>
                                            </p:graphicEl>
                                          </p:spTgt>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4">
                                            <p:graphicEl>
                                              <a:chart seriesIdx="7" categoryIdx="-4" bldStep="series"/>
                                            </p:graphicEl>
                                          </p:spTgt>
                                        </p:tgtEl>
                                        <p:attrNameLst>
                                          <p:attrName>style.visibility</p:attrName>
                                        </p:attrNameLst>
                                      </p:cBhvr>
                                      <p:to>
                                        <p:strVal val="visible"/>
                                      </p:to>
                                    </p:set>
                                  </p:childTnLst>
                                </p:cTn>
                              </p:par>
                              <p:par>
                                <p:cTn id="147" presetID="15" presetClass="emph" presetSubtype="0" grpId="0" nodeType="withEffect">
                                  <p:stCondLst>
                                    <p:cond delay="0"/>
                                  </p:stCondLst>
                                  <p:endCondLst>
                                    <p:cond evt="onNext" delay="0">
                                      <p:tgtEl>
                                        <p:sldTgt/>
                                      </p:tgtEl>
                                    </p:cond>
                                  </p:endCondLst>
                                  <p:iterate type="lt">
                                    <p:tmAbs val="25"/>
                                  </p:iterate>
                                  <p:childTnLst>
                                    <p:set>
                                      <p:cBhvr override="childStyle">
                                        <p:cTn id="148" dur="indefinite"/>
                                        <p:tgtEl>
                                          <p:spTgt spid="50"/>
                                        </p:tgtEl>
                                        <p:attrNameLst>
                                          <p:attrName>style.fontWeight</p:attrName>
                                        </p:attrNameLst>
                                      </p:cBhvr>
                                      <p:to>
                                        <p:strVal val="bold"/>
                                      </p:to>
                                    </p:set>
                                  </p:childTnLst>
                                </p:cTn>
                              </p:par>
                              <p:par>
                                <p:cTn id="149" presetID="15" presetClass="emph" presetSubtype="0" grpId="0" nodeType="withEffect">
                                  <p:stCondLst>
                                    <p:cond delay="0"/>
                                  </p:stCondLst>
                                  <p:endCondLst>
                                    <p:cond evt="onNext" delay="0">
                                      <p:tgtEl>
                                        <p:sldTgt/>
                                      </p:tgtEl>
                                    </p:cond>
                                  </p:endCondLst>
                                  <p:iterate type="lt">
                                    <p:tmAbs val="25"/>
                                  </p:iterate>
                                  <p:childTnLst>
                                    <p:set>
                                      <p:cBhvr override="childStyle">
                                        <p:cTn id="150" dur="indefinite"/>
                                        <p:tgtEl>
                                          <p:spTgt spid="51"/>
                                        </p:tgtEl>
                                        <p:attrNameLst>
                                          <p:attrName>style.fontWeight</p:attrName>
                                        </p:attrNameLst>
                                      </p:cBhvr>
                                      <p:to>
                                        <p:strVal val="bold"/>
                                      </p:to>
                                    </p:set>
                                  </p:childTnLst>
                                </p:cTn>
                              </p:par>
                              <p:par>
                                <p:cTn id="151" presetID="15" presetClass="emph" presetSubtype="0" grpId="0" nodeType="withEffect">
                                  <p:stCondLst>
                                    <p:cond delay="0"/>
                                  </p:stCondLst>
                                  <p:endCondLst>
                                    <p:cond evt="onNext" delay="0">
                                      <p:tgtEl>
                                        <p:sldTgt/>
                                      </p:tgtEl>
                                    </p:cond>
                                  </p:endCondLst>
                                  <p:iterate type="lt">
                                    <p:tmAbs val="25"/>
                                  </p:iterate>
                                  <p:childTnLst>
                                    <p:set>
                                      <p:cBhvr override="childStyle">
                                        <p:cTn id="152" dur="indefinite"/>
                                        <p:tgtEl>
                                          <p:spTgt spid="52"/>
                                        </p:tgtEl>
                                        <p:attrNameLst>
                                          <p:attrName>style.fontWeight</p:attrName>
                                        </p:attrNameLst>
                                      </p:cBhvr>
                                      <p:to>
                                        <p:strVal val="bold"/>
                                      </p:to>
                                    </p:set>
                                  </p:childTnLst>
                                </p:cTn>
                              </p:par>
                              <p:par>
                                <p:cTn id="153" presetID="15" presetClass="emph" presetSubtype="0" grpId="0" nodeType="withEffect">
                                  <p:stCondLst>
                                    <p:cond delay="0"/>
                                  </p:stCondLst>
                                  <p:endCondLst>
                                    <p:cond evt="onNext" delay="0">
                                      <p:tgtEl>
                                        <p:sldTgt/>
                                      </p:tgtEl>
                                    </p:cond>
                                  </p:endCondLst>
                                  <p:iterate type="lt">
                                    <p:tmAbs val="25"/>
                                  </p:iterate>
                                  <p:childTnLst>
                                    <p:set>
                                      <p:cBhvr override="childStyle">
                                        <p:cTn id="154" dur="indefinite"/>
                                        <p:tgtEl>
                                          <p:spTgt spid="53"/>
                                        </p:tgtEl>
                                        <p:attrNameLst>
                                          <p:attrName>style.fontWeight</p:attrName>
                                        </p:attrNameLst>
                                      </p:cBhvr>
                                      <p:to>
                                        <p:strVal val="bold"/>
                                      </p:to>
                                    </p:set>
                                  </p:childTnLst>
                                </p:cTn>
                              </p:par>
                              <p:par>
                                <p:cTn id="155" presetID="15" presetClass="emph" presetSubtype="0" grpId="0" nodeType="withEffect">
                                  <p:stCondLst>
                                    <p:cond delay="0"/>
                                  </p:stCondLst>
                                  <p:endCondLst>
                                    <p:cond evt="onNext" delay="0">
                                      <p:tgtEl>
                                        <p:sldTgt/>
                                      </p:tgtEl>
                                    </p:cond>
                                  </p:endCondLst>
                                  <p:iterate type="lt">
                                    <p:tmAbs val="25"/>
                                  </p:iterate>
                                  <p:childTnLst>
                                    <p:set>
                                      <p:cBhvr override="childStyle">
                                        <p:cTn id="156" dur="indefinite"/>
                                        <p:tgtEl>
                                          <p:spTgt spid="54"/>
                                        </p:tgtEl>
                                        <p:attrNameLst>
                                          <p:attrName>style.fontWeight</p:attrName>
                                        </p:attrNameLst>
                                      </p:cBhvr>
                                      <p:to>
                                        <p:strVal val="bold"/>
                                      </p:to>
                                    </p:set>
                                  </p:childTnLst>
                                </p:cTn>
                              </p:par>
                              <p:par>
                                <p:cTn id="157" presetID="15" presetClass="emph" presetSubtype="0" grpId="0" nodeType="withEffect">
                                  <p:stCondLst>
                                    <p:cond delay="0"/>
                                  </p:stCondLst>
                                  <p:endCondLst>
                                    <p:cond evt="onNext" delay="0">
                                      <p:tgtEl>
                                        <p:sldTgt/>
                                      </p:tgtEl>
                                    </p:cond>
                                  </p:endCondLst>
                                  <p:iterate type="lt">
                                    <p:tmAbs val="25"/>
                                  </p:iterate>
                                  <p:childTnLst>
                                    <p:set>
                                      <p:cBhvr override="childStyle">
                                        <p:cTn id="158" dur="indefinite"/>
                                        <p:tgtEl>
                                          <p:spTgt spid="55"/>
                                        </p:tgtEl>
                                        <p:attrNameLst>
                                          <p:attrName>style.fontWeight</p:attrName>
                                        </p:attrNameLst>
                                      </p:cBhvr>
                                      <p:to>
                                        <p:strVal val="bold"/>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4">
                                            <p:graphicEl>
                                              <a:chart seriesIdx="8" categoryIdx="-4" bldStep="series"/>
                                            </p:graphicEl>
                                          </p:spTgt>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4">
                                            <p:graphicEl>
                                              <a:chart seriesIdx="9" categoryIdx="-4" bldStep="series"/>
                                            </p:graphicEl>
                                          </p:spTgt>
                                        </p:tgtEl>
                                        <p:attrNameLst>
                                          <p:attrName>style.visibility</p:attrName>
                                        </p:attrNameLst>
                                      </p:cBhvr>
                                      <p:to>
                                        <p:strVal val="visible"/>
                                      </p:to>
                                    </p:set>
                                  </p:childTnLst>
                                </p:cTn>
                              </p:par>
                              <p:par>
                                <p:cTn id="165" presetID="15" presetClass="emph" presetSubtype="0" grpId="0" nodeType="withEffect">
                                  <p:stCondLst>
                                    <p:cond delay="0"/>
                                  </p:stCondLst>
                                  <p:endCondLst>
                                    <p:cond evt="onNext" delay="0">
                                      <p:tgtEl>
                                        <p:sldTgt/>
                                      </p:tgtEl>
                                    </p:cond>
                                  </p:endCondLst>
                                  <p:iterate type="lt">
                                    <p:tmAbs val="25"/>
                                  </p:iterate>
                                  <p:childTnLst>
                                    <p:set>
                                      <p:cBhvr override="childStyle">
                                        <p:cTn id="166" dur="indefinite"/>
                                        <p:tgtEl>
                                          <p:spTgt spid="56"/>
                                        </p:tgtEl>
                                        <p:attrNameLst>
                                          <p:attrName>style.fontWeight</p:attrName>
                                        </p:attrNameLst>
                                      </p:cBhvr>
                                      <p:to>
                                        <p:strVal val="bold"/>
                                      </p:to>
                                    </p:set>
                                  </p:childTnLst>
                                </p:cTn>
                              </p:par>
                              <p:par>
                                <p:cTn id="167" presetID="15" presetClass="emph" presetSubtype="0" grpId="0" nodeType="withEffect">
                                  <p:stCondLst>
                                    <p:cond delay="0"/>
                                  </p:stCondLst>
                                  <p:endCondLst>
                                    <p:cond evt="onNext" delay="0">
                                      <p:tgtEl>
                                        <p:sldTgt/>
                                      </p:tgtEl>
                                    </p:cond>
                                  </p:endCondLst>
                                  <p:iterate type="lt">
                                    <p:tmAbs val="25"/>
                                  </p:iterate>
                                  <p:childTnLst>
                                    <p:set>
                                      <p:cBhvr override="childStyle">
                                        <p:cTn id="168" dur="indefinite"/>
                                        <p:tgtEl>
                                          <p:spTgt spid="57"/>
                                        </p:tgtEl>
                                        <p:attrNameLst>
                                          <p:attrName>style.fontWeight</p:attrName>
                                        </p:attrNameLst>
                                      </p:cBhvr>
                                      <p:to>
                                        <p:strVal val="bold"/>
                                      </p:to>
                                    </p:set>
                                  </p:childTnLst>
                                </p:cTn>
                              </p:par>
                              <p:par>
                                <p:cTn id="169" presetID="15" presetClass="emph" presetSubtype="0" grpId="0" nodeType="withEffect">
                                  <p:stCondLst>
                                    <p:cond delay="0"/>
                                  </p:stCondLst>
                                  <p:endCondLst>
                                    <p:cond evt="onNext" delay="0">
                                      <p:tgtEl>
                                        <p:sldTgt/>
                                      </p:tgtEl>
                                    </p:cond>
                                  </p:endCondLst>
                                  <p:iterate type="lt">
                                    <p:tmAbs val="25"/>
                                  </p:iterate>
                                  <p:childTnLst>
                                    <p:set>
                                      <p:cBhvr override="childStyle">
                                        <p:cTn id="170" dur="indefinite"/>
                                        <p:tgtEl>
                                          <p:spTgt spid="58"/>
                                        </p:tgtEl>
                                        <p:attrNameLst>
                                          <p:attrName>style.fontWeight</p:attrName>
                                        </p:attrNameLst>
                                      </p:cBhvr>
                                      <p:to>
                                        <p:strVal val="bold"/>
                                      </p:to>
                                    </p:set>
                                  </p:childTnLst>
                                </p:cTn>
                              </p:par>
                              <p:par>
                                <p:cTn id="171" presetID="15" presetClass="emph" presetSubtype="0" grpId="0" nodeType="withEffect">
                                  <p:stCondLst>
                                    <p:cond delay="0"/>
                                  </p:stCondLst>
                                  <p:endCondLst>
                                    <p:cond evt="onNext" delay="0">
                                      <p:tgtEl>
                                        <p:sldTgt/>
                                      </p:tgtEl>
                                    </p:cond>
                                  </p:endCondLst>
                                  <p:iterate type="lt">
                                    <p:tmAbs val="25"/>
                                  </p:iterate>
                                  <p:childTnLst>
                                    <p:set>
                                      <p:cBhvr override="childStyle">
                                        <p:cTn id="172" dur="indefinite"/>
                                        <p:tgtEl>
                                          <p:spTgt spid="59"/>
                                        </p:tgtEl>
                                        <p:attrNameLst>
                                          <p:attrName>style.fontWeight</p:attrName>
                                        </p:attrNameLst>
                                      </p:cBhvr>
                                      <p:to>
                                        <p:strVal val="bold"/>
                                      </p:to>
                                    </p:set>
                                  </p:childTnLst>
                                </p:cTn>
                              </p:par>
                              <p:par>
                                <p:cTn id="173" presetID="15" presetClass="emph" presetSubtype="0" grpId="0" nodeType="withEffect">
                                  <p:stCondLst>
                                    <p:cond delay="0"/>
                                  </p:stCondLst>
                                  <p:endCondLst>
                                    <p:cond evt="onNext" delay="0">
                                      <p:tgtEl>
                                        <p:sldTgt/>
                                      </p:tgtEl>
                                    </p:cond>
                                  </p:endCondLst>
                                  <p:iterate type="lt">
                                    <p:tmAbs val="25"/>
                                  </p:iterate>
                                  <p:childTnLst>
                                    <p:set>
                                      <p:cBhvr override="childStyle">
                                        <p:cTn id="174" dur="indefinite"/>
                                        <p:tgtEl>
                                          <p:spTgt spid="60"/>
                                        </p:tgtEl>
                                        <p:attrNameLst>
                                          <p:attrName>style.fontWeight</p:attrName>
                                        </p:attrNameLst>
                                      </p:cBhvr>
                                      <p:to>
                                        <p:strVal val="bold"/>
                                      </p:to>
                                    </p:set>
                                  </p:childTnLst>
                                </p:cTn>
                              </p:par>
                              <p:par>
                                <p:cTn id="175" presetID="15" presetClass="emph" presetSubtype="0" grpId="0" nodeType="withEffect">
                                  <p:stCondLst>
                                    <p:cond delay="0"/>
                                  </p:stCondLst>
                                  <p:endCondLst>
                                    <p:cond evt="onNext" delay="0">
                                      <p:tgtEl>
                                        <p:sldTgt/>
                                      </p:tgtEl>
                                    </p:cond>
                                  </p:endCondLst>
                                  <p:iterate type="lt">
                                    <p:tmAbs val="25"/>
                                  </p:iterate>
                                  <p:childTnLst>
                                    <p:set>
                                      <p:cBhvr override="childStyle">
                                        <p:cTn id="176" dur="indefinite"/>
                                        <p:tgtEl>
                                          <p:spTgt spid="61"/>
                                        </p:tgtEl>
                                        <p:attrNameLst>
                                          <p:attrName>style.fontWeight</p:attrName>
                                        </p:attrNameLst>
                                      </p:cBhvr>
                                      <p:to>
                                        <p:strVal val="bold"/>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74">
                                            <p:graphicEl>
                                              <a:chart seriesIdx="10" categoryIdx="-4" bldStep="series"/>
                                            </p:graphicEl>
                                          </p:spTgt>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4">
                                            <p:graphicEl>
                                              <a:chart seriesIdx="11" categoryIdx="-4" bldStep="series"/>
                                            </p:graphicEl>
                                          </p:spTgt>
                                        </p:tgtEl>
                                        <p:attrNameLst>
                                          <p:attrName>style.visibility</p:attrName>
                                        </p:attrNameLst>
                                      </p:cBhvr>
                                      <p:to>
                                        <p:strVal val="visible"/>
                                      </p:to>
                                    </p:set>
                                  </p:childTnLst>
                                </p:cTn>
                              </p:par>
                              <p:par>
                                <p:cTn id="183" presetID="15" presetClass="emph" presetSubtype="0" grpId="0" nodeType="withEffect">
                                  <p:stCondLst>
                                    <p:cond delay="0"/>
                                  </p:stCondLst>
                                  <p:endCondLst>
                                    <p:cond evt="onNext" delay="0">
                                      <p:tgtEl>
                                        <p:sldTgt/>
                                      </p:tgtEl>
                                    </p:cond>
                                  </p:endCondLst>
                                  <p:iterate type="lt">
                                    <p:tmAbs val="25"/>
                                  </p:iterate>
                                  <p:childTnLst>
                                    <p:set>
                                      <p:cBhvr override="childStyle">
                                        <p:cTn id="184" dur="indefinite"/>
                                        <p:tgtEl>
                                          <p:spTgt spid="44"/>
                                        </p:tgtEl>
                                        <p:attrNameLst>
                                          <p:attrName>style.fontWeight</p:attrName>
                                        </p:attrNameLst>
                                      </p:cBhvr>
                                      <p:to>
                                        <p:strVal val="bold"/>
                                      </p:to>
                                    </p:set>
                                  </p:childTnLst>
                                </p:cTn>
                              </p:par>
                              <p:par>
                                <p:cTn id="185" presetID="15" presetClass="emph" presetSubtype="0" grpId="0" nodeType="withEffect">
                                  <p:stCondLst>
                                    <p:cond delay="0"/>
                                  </p:stCondLst>
                                  <p:endCondLst>
                                    <p:cond evt="onNext" delay="0">
                                      <p:tgtEl>
                                        <p:sldTgt/>
                                      </p:tgtEl>
                                    </p:cond>
                                  </p:endCondLst>
                                  <p:iterate type="lt">
                                    <p:tmAbs val="25"/>
                                  </p:iterate>
                                  <p:childTnLst>
                                    <p:set>
                                      <p:cBhvr override="childStyle">
                                        <p:cTn id="186" dur="indefinite"/>
                                        <p:tgtEl>
                                          <p:spTgt spid="45"/>
                                        </p:tgtEl>
                                        <p:attrNameLst>
                                          <p:attrName>style.fontWeight</p:attrName>
                                        </p:attrNameLst>
                                      </p:cBhvr>
                                      <p:to>
                                        <p:strVal val="bold"/>
                                      </p:to>
                                    </p:set>
                                  </p:childTnLst>
                                </p:cTn>
                              </p:par>
                              <p:par>
                                <p:cTn id="187" presetID="15" presetClass="emph" presetSubtype="0" grpId="0" nodeType="withEffect">
                                  <p:stCondLst>
                                    <p:cond delay="0"/>
                                  </p:stCondLst>
                                  <p:endCondLst>
                                    <p:cond evt="onNext" delay="0">
                                      <p:tgtEl>
                                        <p:sldTgt/>
                                      </p:tgtEl>
                                    </p:cond>
                                  </p:endCondLst>
                                  <p:iterate type="lt">
                                    <p:tmAbs val="25"/>
                                  </p:iterate>
                                  <p:childTnLst>
                                    <p:set>
                                      <p:cBhvr override="childStyle">
                                        <p:cTn id="188" dur="indefinite"/>
                                        <p:tgtEl>
                                          <p:spTgt spid="46"/>
                                        </p:tgtEl>
                                        <p:attrNameLst>
                                          <p:attrName>style.fontWeight</p:attrName>
                                        </p:attrNameLst>
                                      </p:cBhvr>
                                      <p:to>
                                        <p:strVal val="bold"/>
                                      </p:to>
                                    </p:set>
                                  </p:childTnLst>
                                </p:cTn>
                              </p:par>
                              <p:par>
                                <p:cTn id="189" presetID="15" presetClass="emph" presetSubtype="0" grpId="0" nodeType="withEffect">
                                  <p:stCondLst>
                                    <p:cond delay="0"/>
                                  </p:stCondLst>
                                  <p:endCondLst>
                                    <p:cond evt="onNext" delay="0">
                                      <p:tgtEl>
                                        <p:sldTgt/>
                                      </p:tgtEl>
                                    </p:cond>
                                  </p:endCondLst>
                                  <p:iterate type="lt">
                                    <p:tmAbs val="25"/>
                                  </p:iterate>
                                  <p:childTnLst>
                                    <p:set>
                                      <p:cBhvr override="childStyle">
                                        <p:cTn id="190" dur="indefinite"/>
                                        <p:tgtEl>
                                          <p:spTgt spid="47"/>
                                        </p:tgtEl>
                                        <p:attrNameLst>
                                          <p:attrName>style.fontWeight</p:attrName>
                                        </p:attrNameLst>
                                      </p:cBhvr>
                                      <p:to>
                                        <p:strVal val="bold"/>
                                      </p:to>
                                    </p:set>
                                  </p:childTnLst>
                                </p:cTn>
                              </p:par>
                              <p:par>
                                <p:cTn id="191" presetID="15" presetClass="emph" presetSubtype="0" grpId="0" nodeType="withEffect">
                                  <p:stCondLst>
                                    <p:cond delay="0"/>
                                  </p:stCondLst>
                                  <p:endCondLst>
                                    <p:cond evt="onNext" delay="0">
                                      <p:tgtEl>
                                        <p:sldTgt/>
                                      </p:tgtEl>
                                    </p:cond>
                                  </p:endCondLst>
                                  <p:iterate type="lt">
                                    <p:tmAbs val="25"/>
                                  </p:iterate>
                                  <p:childTnLst>
                                    <p:set>
                                      <p:cBhvr override="childStyle">
                                        <p:cTn id="192" dur="indefinite"/>
                                        <p:tgtEl>
                                          <p:spTgt spid="48"/>
                                        </p:tgtEl>
                                        <p:attrNameLst>
                                          <p:attrName>style.fontWeight</p:attrName>
                                        </p:attrNameLst>
                                      </p:cBhvr>
                                      <p:to>
                                        <p:strVal val="bold"/>
                                      </p:to>
                                    </p:set>
                                  </p:childTnLst>
                                </p:cTn>
                              </p:par>
                              <p:par>
                                <p:cTn id="193" presetID="15" presetClass="emph" presetSubtype="0" grpId="0" nodeType="withEffect">
                                  <p:stCondLst>
                                    <p:cond delay="0"/>
                                  </p:stCondLst>
                                  <p:endCondLst>
                                    <p:cond evt="onNext" delay="0">
                                      <p:tgtEl>
                                        <p:sldTgt/>
                                      </p:tgtEl>
                                    </p:cond>
                                  </p:endCondLst>
                                  <p:iterate type="lt">
                                    <p:tmAbs val="25"/>
                                  </p:iterate>
                                  <p:childTnLst>
                                    <p:set>
                                      <p:cBhvr override="childStyle">
                                        <p:cTn id="194" dur="indefinite"/>
                                        <p:tgtEl>
                                          <p:spTgt spid="49"/>
                                        </p:tgtEl>
                                        <p:attrNameLst>
                                          <p:attrName>style.fontWeight</p:attrName>
                                        </p:attrNameLst>
                                      </p:cBhvr>
                                      <p:to>
                                        <p:strVal val="bold"/>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75"/>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58" grpId="0"/>
      <p:bldP spid="58" grpId="1"/>
      <p:bldP spid="59" grpId="0"/>
      <p:bldP spid="59" grpId="1"/>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p:bldP spid="73" grpId="1"/>
      <p:bldGraphic spid="74" grpId="0" uiExpand="1">
        <p:bldSub>
          <a:bldChart bld="series"/>
        </p:bldSub>
      </p:bldGraphic>
      <p:bldGraphic spid="75" grpId="0">
        <p:bldAsOne/>
      </p:bldGraphic>
      <p:bldGraphic spid="76"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28" name="Slide Number Placeholder 27"/>
          <p:cNvSpPr>
            <a:spLocks noGrp="1"/>
          </p:cNvSpPr>
          <p:nvPr>
            <p:ph type="sldNum" sz="quarter" idx="14"/>
          </p:nvPr>
        </p:nvSpPr>
        <p:spPr>
          <a:xfrm>
            <a:off x="11921732" y="9338057"/>
            <a:ext cx="680237" cy="379591"/>
          </a:xfrm>
        </p:spPr>
        <p:txBody>
          <a:bodyPr/>
          <a:lstStyle/>
          <a:p>
            <a:fld id="{86CB4B4D-7CA3-9044-876B-883B54F8677D}" type="slidenum">
              <a:rPr lang="en-US" smtClean="0"/>
              <a:t>13</a:t>
            </a:fld>
            <a:r>
              <a:rPr lang="en-US" dirty="0" smtClean="0"/>
              <a:t>/18</a:t>
            </a:r>
            <a:endParaRPr lang="en-US" dirty="0"/>
          </a:p>
        </p:txBody>
      </p:sp>
      <p:grpSp>
        <p:nvGrpSpPr>
          <p:cNvPr id="21" name="Group 20"/>
          <p:cNvGrpSpPr/>
          <p:nvPr/>
        </p:nvGrpSpPr>
        <p:grpSpPr>
          <a:xfrm>
            <a:off x="10692653" y="3725260"/>
            <a:ext cx="644563" cy="941292"/>
            <a:chOff x="12001501" y="3151094"/>
            <a:chExt cx="644563" cy="941292"/>
          </a:xfrm>
        </p:grpSpPr>
        <p:cxnSp>
          <p:nvCxnSpPr>
            <p:cNvPr id="7" name="Straight Connector 6"/>
            <p:cNvCxnSpPr/>
            <p:nvPr/>
          </p:nvCxnSpPr>
          <p:spPr>
            <a:xfrm>
              <a:off x="12001501" y="3442447"/>
              <a:ext cx="640080" cy="0"/>
            </a:xfrm>
            <a:prstGeom prst="line">
              <a:avLst/>
            </a:prstGeom>
            <a:noFill/>
            <a:ln w="25400" cap="flat">
              <a:solidFill>
                <a:srgbClr val="00B050"/>
              </a:solidFill>
              <a:prstDash val="sysDash"/>
              <a:miter lim="400000"/>
            </a:ln>
            <a:effectLst/>
            <a:sp3d/>
          </p:spPr>
          <p:style>
            <a:lnRef idx="0">
              <a:scrgbClr r="0" g="0" b="0"/>
            </a:lnRef>
            <a:fillRef idx="0">
              <a:scrgbClr r="0" g="0" b="0"/>
            </a:fillRef>
            <a:effectRef idx="0">
              <a:scrgbClr r="0" g="0" b="0"/>
            </a:effectRef>
            <a:fontRef idx="none"/>
          </p:style>
        </p:cxnSp>
        <p:cxnSp>
          <p:nvCxnSpPr>
            <p:cNvPr id="8" name="Straight Connector 7"/>
            <p:cNvCxnSpPr/>
            <p:nvPr/>
          </p:nvCxnSpPr>
          <p:spPr>
            <a:xfrm>
              <a:off x="12001501" y="3765175"/>
              <a:ext cx="640080" cy="0"/>
            </a:xfrm>
            <a:prstGeom prst="line">
              <a:avLst/>
            </a:prstGeom>
            <a:noFill/>
            <a:ln w="6985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Connector 8"/>
            <p:cNvCxnSpPr/>
            <p:nvPr/>
          </p:nvCxnSpPr>
          <p:spPr>
            <a:xfrm>
              <a:off x="12001501" y="3151094"/>
              <a:ext cx="640080" cy="0"/>
            </a:xfrm>
            <a:prstGeom prst="line">
              <a:avLst/>
            </a:prstGeom>
            <a:noFill/>
            <a:ln w="2540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12" name="Straight Connector 11"/>
            <p:cNvCxnSpPr/>
            <p:nvPr/>
          </p:nvCxnSpPr>
          <p:spPr>
            <a:xfrm>
              <a:off x="12005984" y="4092386"/>
              <a:ext cx="640080" cy="0"/>
            </a:xfrm>
            <a:prstGeom prst="line">
              <a:avLst/>
            </a:prstGeom>
            <a:noFill/>
            <a:ln w="69850" cap="flat">
              <a:solidFill>
                <a:srgbClr val="00B050"/>
              </a:solidFill>
              <a:prstDash val="sysDash"/>
              <a:miter lim="400000"/>
            </a:ln>
            <a:effectLst/>
            <a:sp3d/>
          </p:spPr>
          <p:style>
            <a:lnRef idx="0">
              <a:scrgbClr r="0" g="0" b="0"/>
            </a:lnRef>
            <a:fillRef idx="0">
              <a:scrgbClr r="0" g="0" b="0"/>
            </a:fillRef>
            <a:effectRef idx="0">
              <a:scrgbClr r="0" g="0" b="0"/>
            </a:effectRef>
            <a:fontRef idx="none"/>
          </p:style>
        </p:cxnSp>
      </p:grpSp>
      <p:grpSp>
        <p:nvGrpSpPr>
          <p:cNvPr id="22" name="Group 21"/>
          <p:cNvGrpSpPr/>
          <p:nvPr/>
        </p:nvGrpSpPr>
        <p:grpSpPr>
          <a:xfrm>
            <a:off x="10692653" y="2452272"/>
            <a:ext cx="644563" cy="941292"/>
            <a:chOff x="12001501" y="1878106"/>
            <a:chExt cx="644563" cy="941292"/>
          </a:xfrm>
        </p:grpSpPr>
        <p:cxnSp>
          <p:nvCxnSpPr>
            <p:cNvPr id="13" name="Straight Connector 12"/>
            <p:cNvCxnSpPr/>
            <p:nvPr/>
          </p:nvCxnSpPr>
          <p:spPr>
            <a:xfrm>
              <a:off x="12001501" y="2169459"/>
              <a:ext cx="640080" cy="0"/>
            </a:xfrm>
            <a:prstGeom prst="line">
              <a:avLst/>
            </a:prstGeom>
            <a:noFill/>
            <a:ln w="25400" cap="flat">
              <a:solidFill>
                <a:srgbClr val="0070C0"/>
              </a:solidFill>
              <a:prstDash val="sysDash"/>
              <a:miter lim="400000"/>
            </a:ln>
            <a:effectLst/>
            <a:sp3d/>
          </p:spPr>
          <p:style>
            <a:lnRef idx="0">
              <a:scrgbClr r="0" g="0" b="0"/>
            </a:lnRef>
            <a:fillRef idx="0">
              <a:scrgbClr r="0" g="0" b="0"/>
            </a:fillRef>
            <a:effectRef idx="0">
              <a:scrgbClr r="0" g="0" b="0"/>
            </a:effectRef>
            <a:fontRef idx="none"/>
          </p:style>
        </p:cxnSp>
        <p:cxnSp>
          <p:nvCxnSpPr>
            <p:cNvPr id="14" name="Straight Connector 13"/>
            <p:cNvCxnSpPr/>
            <p:nvPr/>
          </p:nvCxnSpPr>
          <p:spPr>
            <a:xfrm>
              <a:off x="12001501" y="2492187"/>
              <a:ext cx="640080" cy="0"/>
            </a:xfrm>
            <a:prstGeom prst="line">
              <a:avLst/>
            </a:prstGeom>
            <a:noFill/>
            <a:ln w="6985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a:off x="12001501" y="1878106"/>
              <a:ext cx="640080" cy="0"/>
            </a:xfrm>
            <a:prstGeom prst="line">
              <a:avLst/>
            </a:prstGeom>
            <a:noFill/>
            <a:ln w="2540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12005984" y="2819398"/>
              <a:ext cx="640080" cy="0"/>
            </a:xfrm>
            <a:prstGeom prst="line">
              <a:avLst/>
            </a:prstGeom>
            <a:noFill/>
            <a:ln w="69850" cap="flat">
              <a:solidFill>
                <a:srgbClr val="0070C0"/>
              </a:solidFill>
              <a:prstDash val="sysDash"/>
              <a:miter lim="400000"/>
            </a:ln>
            <a:effectLst/>
            <a:sp3d/>
          </p:spPr>
          <p:style>
            <a:lnRef idx="0">
              <a:scrgbClr r="0" g="0" b="0"/>
            </a:lnRef>
            <a:fillRef idx="0">
              <a:scrgbClr r="0" g="0" b="0"/>
            </a:fillRef>
            <a:effectRef idx="0">
              <a:scrgbClr r="0" g="0" b="0"/>
            </a:effectRef>
            <a:fontRef idx="none"/>
          </p:style>
        </p:cxnSp>
      </p:grpSp>
      <p:grpSp>
        <p:nvGrpSpPr>
          <p:cNvPr id="23" name="Group 22"/>
          <p:cNvGrpSpPr/>
          <p:nvPr/>
        </p:nvGrpSpPr>
        <p:grpSpPr>
          <a:xfrm>
            <a:off x="10692653" y="1255483"/>
            <a:ext cx="644563" cy="941292"/>
            <a:chOff x="12001501" y="681317"/>
            <a:chExt cx="644563" cy="941292"/>
          </a:xfrm>
        </p:grpSpPr>
        <p:cxnSp>
          <p:nvCxnSpPr>
            <p:cNvPr id="17" name="Straight Connector 16"/>
            <p:cNvCxnSpPr/>
            <p:nvPr/>
          </p:nvCxnSpPr>
          <p:spPr>
            <a:xfrm>
              <a:off x="12001501" y="972670"/>
              <a:ext cx="640080" cy="0"/>
            </a:xfrm>
            <a:prstGeom prst="line">
              <a:avLst/>
            </a:prstGeom>
            <a:noFill/>
            <a:ln w="25400" cap="flat">
              <a:solidFill>
                <a:srgbClr val="FF0000"/>
              </a:solidFill>
              <a:prstDash val="sysDash"/>
              <a:miter lim="400000"/>
            </a:ln>
            <a:effectLst/>
            <a:sp3d/>
          </p:spPr>
          <p:style>
            <a:lnRef idx="0">
              <a:scrgbClr r="0" g="0" b="0"/>
            </a:lnRef>
            <a:fillRef idx="0">
              <a:scrgbClr r="0" g="0" b="0"/>
            </a:fillRef>
            <a:effectRef idx="0">
              <a:scrgbClr r="0" g="0" b="0"/>
            </a:effectRef>
            <a:fontRef idx="none"/>
          </p:style>
        </p:cxnSp>
        <p:cxnSp>
          <p:nvCxnSpPr>
            <p:cNvPr id="18" name="Straight Connector 17"/>
            <p:cNvCxnSpPr/>
            <p:nvPr/>
          </p:nvCxnSpPr>
          <p:spPr>
            <a:xfrm>
              <a:off x="12001501" y="1295398"/>
              <a:ext cx="640080" cy="0"/>
            </a:xfrm>
            <a:prstGeom prst="line">
              <a:avLst/>
            </a:prstGeom>
            <a:noFill/>
            <a:ln w="698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a:off x="12001501" y="681317"/>
              <a:ext cx="640080"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20" name="Straight Connector 19"/>
            <p:cNvCxnSpPr/>
            <p:nvPr/>
          </p:nvCxnSpPr>
          <p:spPr>
            <a:xfrm>
              <a:off x="12005984" y="1622609"/>
              <a:ext cx="640080" cy="0"/>
            </a:xfrm>
            <a:prstGeom prst="line">
              <a:avLst/>
            </a:prstGeom>
            <a:noFill/>
            <a:ln w="69850" cap="flat">
              <a:solidFill>
                <a:srgbClr val="FF0000"/>
              </a:solidFill>
              <a:prstDash val="sysDash"/>
              <a:miter lim="400000"/>
            </a:ln>
            <a:effectLst/>
            <a:sp3d/>
          </p:spPr>
          <p:style>
            <a:lnRef idx="0">
              <a:scrgbClr r="0" g="0" b="0"/>
            </a:lnRef>
            <a:fillRef idx="0">
              <a:scrgbClr r="0" g="0" b="0"/>
            </a:fillRef>
            <a:effectRef idx="0">
              <a:scrgbClr r="0" g="0" b="0"/>
            </a:effectRef>
            <a:fontRef idx="none"/>
          </p:style>
        </p:cxnSp>
      </p:grpSp>
      <p:sp>
        <p:nvSpPr>
          <p:cNvPr id="36" name="Line 5"/>
          <p:cNvSpPr>
            <a:spLocks noChangeShapeType="1"/>
          </p:cNvSpPr>
          <p:nvPr/>
        </p:nvSpPr>
        <p:spPr bwMode="auto">
          <a:xfrm>
            <a:off x="7498081" y="2301240"/>
            <a:ext cx="4138024" cy="16806"/>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6"/>
          <p:cNvSpPr>
            <a:spLocks noChangeShapeType="1"/>
          </p:cNvSpPr>
          <p:nvPr/>
        </p:nvSpPr>
        <p:spPr bwMode="auto">
          <a:xfrm>
            <a:off x="7573691" y="3538834"/>
            <a:ext cx="40624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7"/>
          <p:cNvSpPr>
            <a:spLocks noChangeArrowheads="1"/>
          </p:cNvSpPr>
          <p:nvPr/>
        </p:nvSpPr>
        <p:spPr bwMode="auto">
          <a:xfrm>
            <a:off x="7665766" y="1143296"/>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9" name="Rectangle 8"/>
          <p:cNvSpPr>
            <a:spLocks noChangeArrowheads="1"/>
          </p:cNvSpPr>
          <p:nvPr/>
        </p:nvSpPr>
        <p:spPr bwMode="auto">
          <a:xfrm>
            <a:off x="8889729" y="11432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0" name="Rectangle 9"/>
          <p:cNvSpPr>
            <a:spLocks noChangeArrowheads="1"/>
          </p:cNvSpPr>
          <p:nvPr/>
        </p:nvSpPr>
        <p:spPr bwMode="auto">
          <a:xfrm>
            <a:off x="9872391" y="1143296"/>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1" name="Rectangle 10"/>
          <p:cNvSpPr>
            <a:spLocks noChangeArrowheads="1"/>
          </p:cNvSpPr>
          <p:nvPr/>
        </p:nvSpPr>
        <p:spPr bwMode="auto">
          <a:xfrm>
            <a:off x="7665766" y="1448096"/>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 name="Rectangle 11"/>
          <p:cNvSpPr>
            <a:spLocks noChangeArrowheads="1"/>
          </p:cNvSpPr>
          <p:nvPr/>
        </p:nvSpPr>
        <p:spPr bwMode="auto">
          <a:xfrm>
            <a:off x="8889729" y="14480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3" name="Rectangle 12"/>
          <p:cNvSpPr>
            <a:spLocks noChangeArrowheads="1"/>
          </p:cNvSpPr>
          <p:nvPr/>
        </p:nvSpPr>
        <p:spPr bwMode="auto">
          <a:xfrm>
            <a:off x="9872391" y="1448096"/>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4" name="Rectangle 13"/>
          <p:cNvSpPr>
            <a:spLocks noChangeArrowheads="1"/>
          </p:cNvSpPr>
          <p:nvPr/>
        </p:nvSpPr>
        <p:spPr bwMode="auto">
          <a:xfrm>
            <a:off x="7665766" y="1751309"/>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14"/>
          <p:cNvSpPr>
            <a:spLocks noChangeArrowheads="1"/>
          </p:cNvSpPr>
          <p:nvPr/>
        </p:nvSpPr>
        <p:spPr bwMode="auto">
          <a:xfrm>
            <a:off x="8889729" y="1751309"/>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15"/>
          <p:cNvSpPr>
            <a:spLocks noChangeArrowheads="1"/>
          </p:cNvSpPr>
          <p:nvPr/>
        </p:nvSpPr>
        <p:spPr bwMode="auto">
          <a:xfrm>
            <a:off x="9872391" y="1751309"/>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 name="Rectangle 16"/>
          <p:cNvSpPr>
            <a:spLocks noChangeArrowheads="1"/>
          </p:cNvSpPr>
          <p:nvPr/>
        </p:nvSpPr>
        <p:spPr bwMode="auto">
          <a:xfrm>
            <a:off x="7665766" y="2056109"/>
            <a:ext cx="7937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17"/>
          <p:cNvSpPr>
            <a:spLocks noChangeArrowheads="1"/>
          </p:cNvSpPr>
          <p:nvPr/>
        </p:nvSpPr>
        <p:spPr bwMode="auto">
          <a:xfrm>
            <a:off x="8889729" y="2056109"/>
            <a:ext cx="8683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18"/>
          <p:cNvSpPr>
            <a:spLocks noChangeArrowheads="1"/>
          </p:cNvSpPr>
          <p:nvPr/>
        </p:nvSpPr>
        <p:spPr bwMode="auto">
          <a:xfrm>
            <a:off x="9872391" y="2056109"/>
            <a:ext cx="6334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19"/>
          <p:cNvSpPr>
            <a:spLocks noChangeArrowheads="1"/>
          </p:cNvSpPr>
          <p:nvPr/>
        </p:nvSpPr>
        <p:spPr bwMode="auto">
          <a:xfrm>
            <a:off x="7665765" y="2360909"/>
            <a:ext cx="108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 name="Rectangle 20"/>
          <p:cNvSpPr>
            <a:spLocks noChangeArrowheads="1"/>
          </p:cNvSpPr>
          <p:nvPr/>
        </p:nvSpPr>
        <p:spPr bwMode="auto">
          <a:xfrm>
            <a:off x="8889729" y="2360909"/>
            <a:ext cx="657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21"/>
          <p:cNvSpPr>
            <a:spLocks noChangeArrowheads="1"/>
          </p:cNvSpPr>
          <p:nvPr/>
        </p:nvSpPr>
        <p:spPr bwMode="auto">
          <a:xfrm>
            <a:off x="9872391" y="2360909"/>
            <a:ext cx="725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3" name="Rectangle 22"/>
          <p:cNvSpPr>
            <a:spLocks noChangeArrowheads="1"/>
          </p:cNvSpPr>
          <p:nvPr/>
        </p:nvSpPr>
        <p:spPr bwMode="auto">
          <a:xfrm>
            <a:off x="7665765" y="2665709"/>
            <a:ext cx="108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23"/>
          <p:cNvSpPr>
            <a:spLocks noChangeArrowheads="1"/>
          </p:cNvSpPr>
          <p:nvPr/>
        </p:nvSpPr>
        <p:spPr bwMode="auto">
          <a:xfrm>
            <a:off x="8889729" y="2665709"/>
            <a:ext cx="657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24"/>
          <p:cNvSpPr>
            <a:spLocks noChangeArrowheads="1"/>
          </p:cNvSpPr>
          <p:nvPr/>
        </p:nvSpPr>
        <p:spPr bwMode="auto">
          <a:xfrm>
            <a:off x="9872391" y="2665709"/>
            <a:ext cx="6334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6" name="Rectangle 25"/>
          <p:cNvSpPr>
            <a:spLocks noChangeArrowheads="1"/>
          </p:cNvSpPr>
          <p:nvPr/>
        </p:nvSpPr>
        <p:spPr bwMode="auto">
          <a:xfrm>
            <a:off x="7665765" y="2973684"/>
            <a:ext cx="1080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26"/>
          <p:cNvSpPr>
            <a:spLocks noChangeArrowheads="1"/>
          </p:cNvSpPr>
          <p:nvPr/>
        </p:nvSpPr>
        <p:spPr bwMode="auto">
          <a:xfrm>
            <a:off x="8889729" y="2973684"/>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27"/>
          <p:cNvSpPr>
            <a:spLocks noChangeArrowheads="1"/>
          </p:cNvSpPr>
          <p:nvPr/>
        </p:nvSpPr>
        <p:spPr bwMode="auto">
          <a:xfrm>
            <a:off x="9872391" y="2973684"/>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28"/>
          <p:cNvSpPr>
            <a:spLocks noChangeArrowheads="1"/>
          </p:cNvSpPr>
          <p:nvPr/>
        </p:nvSpPr>
        <p:spPr bwMode="auto">
          <a:xfrm>
            <a:off x="7665765" y="3278484"/>
            <a:ext cx="1079999"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0" name="Rectangle 29"/>
          <p:cNvSpPr>
            <a:spLocks noChangeArrowheads="1"/>
          </p:cNvSpPr>
          <p:nvPr/>
        </p:nvSpPr>
        <p:spPr bwMode="auto">
          <a:xfrm>
            <a:off x="8889729" y="3278484"/>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30"/>
          <p:cNvSpPr>
            <a:spLocks noChangeArrowheads="1"/>
          </p:cNvSpPr>
          <p:nvPr/>
        </p:nvSpPr>
        <p:spPr bwMode="auto">
          <a:xfrm>
            <a:off x="9872391" y="3278484"/>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31"/>
          <p:cNvSpPr>
            <a:spLocks noChangeArrowheads="1"/>
          </p:cNvSpPr>
          <p:nvPr/>
        </p:nvSpPr>
        <p:spPr bwMode="auto">
          <a:xfrm>
            <a:off x="7665766" y="3581696"/>
            <a:ext cx="10239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32"/>
          <p:cNvSpPr>
            <a:spLocks noChangeArrowheads="1"/>
          </p:cNvSpPr>
          <p:nvPr/>
        </p:nvSpPr>
        <p:spPr bwMode="auto">
          <a:xfrm>
            <a:off x="8889729" y="35816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33"/>
          <p:cNvSpPr>
            <a:spLocks noChangeArrowheads="1"/>
          </p:cNvSpPr>
          <p:nvPr/>
        </p:nvSpPr>
        <p:spPr bwMode="auto">
          <a:xfrm>
            <a:off x="9872391" y="3581696"/>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34"/>
          <p:cNvSpPr>
            <a:spLocks noChangeArrowheads="1"/>
          </p:cNvSpPr>
          <p:nvPr/>
        </p:nvSpPr>
        <p:spPr bwMode="auto">
          <a:xfrm>
            <a:off x="7665766" y="3886496"/>
            <a:ext cx="10239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35"/>
          <p:cNvSpPr>
            <a:spLocks noChangeArrowheads="1"/>
          </p:cNvSpPr>
          <p:nvPr/>
        </p:nvSpPr>
        <p:spPr bwMode="auto">
          <a:xfrm>
            <a:off x="8889729" y="38864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36"/>
          <p:cNvSpPr>
            <a:spLocks noChangeArrowheads="1"/>
          </p:cNvSpPr>
          <p:nvPr/>
        </p:nvSpPr>
        <p:spPr bwMode="auto">
          <a:xfrm>
            <a:off x="9872391" y="3886496"/>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37"/>
          <p:cNvSpPr>
            <a:spLocks noChangeArrowheads="1"/>
          </p:cNvSpPr>
          <p:nvPr/>
        </p:nvSpPr>
        <p:spPr bwMode="auto">
          <a:xfrm>
            <a:off x="7665766" y="4191296"/>
            <a:ext cx="1092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Rectangle 38"/>
          <p:cNvSpPr>
            <a:spLocks noChangeArrowheads="1"/>
          </p:cNvSpPr>
          <p:nvPr/>
        </p:nvSpPr>
        <p:spPr bwMode="auto">
          <a:xfrm>
            <a:off x="8889729" y="4191296"/>
            <a:ext cx="4302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Rectangle 39"/>
          <p:cNvSpPr>
            <a:spLocks noChangeArrowheads="1"/>
          </p:cNvSpPr>
          <p:nvPr/>
        </p:nvSpPr>
        <p:spPr bwMode="auto">
          <a:xfrm>
            <a:off x="9872391" y="4191296"/>
            <a:ext cx="7254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Rectangle 40"/>
          <p:cNvSpPr>
            <a:spLocks noChangeArrowheads="1"/>
          </p:cNvSpPr>
          <p:nvPr/>
        </p:nvSpPr>
        <p:spPr bwMode="auto">
          <a:xfrm>
            <a:off x="7665766" y="4496096"/>
            <a:ext cx="1092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41"/>
          <p:cNvSpPr>
            <a:spLocks noChangeArrowheads="1"/>
          </p:cNvSpPr>
          <p:nvPr/>
        </p:nvSpPr>
        <p:spPr bwMode="auto">
          <a:xfrm>
            <a:off x="8889729" y="4496096"/>
            <a:ext cx="4302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42"/>
          <p:cNvSpPr>
            <a:spLocks noChangeArrowheads="1"/>
          </p:cNvSpPr>
          <p:nvPr/>
        </p:nvSpPr>
        <p:spPr bwMode="auto">
          <a:xfrm>
            <a:off x="9872391" y="4496096"/>
            <a:ext cx="6334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78" name="Chart 77"/>
          <p:cNvGraphicFramePr>
            <a:graphicFrameLocks/>
          </p:cNvGraphicFramePr>
          <p:nvPr>
            <p:extLst>
              <p:ext uri="{D42A27DB-BD31-4B8C-83A1-F6EECF244321}">
                <p14:modId xmlns:p14="http://schemas.microsoft.com/office/powerpoint/2010/main" val="3516989739"/>
              </p:ext>
            </p:extLst>
          </p:nvPr>
        </p:nvGraphicFramePr>
        <p:xfrm>
          <a:off x="184673" y="1680117"/>
          <a:ext cx="6324600" cy="37490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0" name="Chart 79"/>
          <p:cNvGraphicFramePr>
            <a:graphicFrameLocks/>
          </p:cNvGraphicFramePr>
          <p:nvPr>
            <p:extLst>
              <p:ext uri="{D42A27DB-BD31-4B8C-83A1-F6EECF244321}">
                <p14:modId xmlns:p14="http://schemas.microsoft.com/office/powerpoint/2010/main" val="3621266973"/>
              </p:ext>
            </p:extLst>
          </p:nvPr>
        </p:nvGraphicFramePr>
        <p:xfrm>
          <a:off x="184673" y="5381691"/>
          <a:ext cx="6324600" cy="37490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1" name="Chart 80"/>
          <p:cNvGraphicFramePr>
            <a:graphicFrameLocks/>
          </p:cNvGraphicFramePr>
          <p:nvPr>
            <p:extLst>
              <p:ext uri="{D42A27DB-BD31-4B8C-83A1-F6EECF244321}">
                <p14:modId xmlns:p14="http://schemas.microsoft.com/office/powerpoint/2010/main" val="2919119176"/>
              </p:ext>
            </p:extLst>
          </p:nvPr>
        </p:nvGraphicFramePr>
        <p:xfrm>
          <a:off x="6036991" y="5381691"/>
          <a:ext cx="6324600" cy="3749040"/>
        </p:xfrm>
        <a:graphic>
          <a:graphicData uri="http://schemas.openxmlformats.org/drawingml/2006/chart">
            <c:chart xmlns:c="http://schemas.openxmlformats.org/drawingml/2006/chart" xmlns:r="http://schemas.openxmlformats.org/officeDocument/2006/relationships" r:id="rId5"/>
          </a:graphicData>
        </a:graphic>
      </p:graphicFrame>
      <p:sp>
        <p:nvSpPr>
          <p:cNvPr id="74" name="Text Placeholder 3"/>
          <p:cNvSpPr>
            <a:spLocks noGrp="1"/>
          </p:cNvSpPr>
          <p:nvPr>
            <p:ph type="body" sz="quarter" idx="13"/>
          </p:nvPr>
        </p:nvSpPr>
        <p:spPr>
          <a:xfrm>
            <a:off x="610057" y="858182"/>
            <a:ext cx="11442243" cy="595035"/>
          </a:xfrm>
        </p:spPr>
        <p:txBody>
          <a:bodyPr/>
          <a:lstStyle/>
          <a:p>
            <a:r>
              <a:rPr lang="en-US" dirty="0"/>
              <a:t>Temporal evolution (Entities)</a:t>
            </a:r>
            <a:endParaRPr lang="en-US" dirty="0"/>
          </a:p>
        </p:txBody>
      </p:sp>
    </p:spTree>
    <p:extLst>
      <p:ext uri="{BB962C8B-B14F-4D97-AF65-F5344CB8AC3E}">
        <p14:creationId xmlns:p14="http://schemas.microsoft.com/office/powerpoint/2010/main" val="177661844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6" name="Slide Number Placeholder 5"/>
          <p:cNvSpPr>
            <a:spLocks noGrp="1"/>
          </p:cNvSpPr>
          <p:nvPr>
            <p:ph type="sldNum" sz="quarter" idx="14"/>
          </p:nvPr>
        </p:nvSpPr>
        <p:spPr>
          <a:xfrm>
            <a:off x="11921732" y="9338057"/>
            <a:ext cx="680237" cy="379591"/>
          </a:xfrm>
        </p:spPr>
        <p:txBody>
          <a:bodyPr/>
          <a:lstStyle/>
          <a:p>
            <a:fld id="{86CB4B4D-7CA3-9044-876B-883B54F8677D}" type="slidenum">
              <a:rPr lang="en-US" smtClean="0"/>
              <a:t>14</a:t>
            </a:fld>
            <a:r>
              <a:rPr lang="en-US" dirty="0" smtClean="0"/>
              <a:t>/18</a:t>
            </a:r>
            <a:endParaRPr lang="en-US" dirty="0"/>
          </a:p>
        </p:txBody>
      </p:sp>
      <p:graphicFrame>
        <p:nvGraphicFramePr>
          <p:cNvPr id="28" name="Chart 27"/>
          <p:cNvGraphicFramePr>
            <a:graphicFrameLocks/>
          </p:cNvGraphicFramePr>
          <p:nvPr>
            <p:extLst>
              <p:ext uri="{D42A27DB-BD31-4B8C-83A1-F6EECF244321}">
                <p14:modId xmlns:p14="http://schemas.microsoft.com/office/powerpoint/2010/main" val="2576751598"/>
              </p:ext>
            </p:extLst>
          </p:nvPr>
        </p:nvGraphicFramePr>
        <p:xfrm>
          <a:off x="6380628" y="5363980"/>
          <a:ext cx="6324600" cy="37490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p:cNvGraphicFramePr>
            <a:graphicFrameLocks/>
          </p:cNvGraphicFramePr>
          <p:nvPr>
            <p:extLst>
              <p:ext uri="{D42A27DB-BD31-4B8C-83A1-F6EECF244321}">
                <p14:modId xmlns:p14="http://schemas.microsoft.com/office/powerpoint/2010/main" val="197654502"/>
              </p:ext>
            </p:extLst>
          </p:nvPr>
        </p:nvGraphicFramePr>
        <p:xfrm>
          <a:off x="299572" y="5363980"/>
          <a:ext cx="6324600" cy="37490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Chart 29"/>
          <p:cNvGraphicFramePr>
            <a:graphicFrameLocks/>
          </p:cNvGraphicFramePr>
          <p:nvPr>
            <p:extLst>
              <p:ext uri="{D42A27DB-BD31-4B8C-83A1-F6EECF244321}">
                <p14:modId xmlns:p14="http://schemas.microsoft.com/office/powerpoint/2010/main" val="1751645800"/>
              </p:ext>
            </p:extLst>
          </p:nvPr>
        </p:nvGraphicFramePr>
        <p:xfrm>
          <a:off x="299572" y="1614940"/>
          <a:ext cx="6324600" cy="3749040"/>
        </p:xfrm>
        <a:graphic>
          <a:graphicData uri="http://schemas.openxmlformats.org/drawingml/2006/chart">
            <c:chart xmlns:c="http://schemas.openxmlformats.org/drawingml/2006/chart" xmlns:r="http://schemas.openxmlformats.org/officeDocument/2006/relationships" r:id="rId5"/>
          </a:graphicData>
        </a:graphic>
      </p:graphicFrame>
      <p:grpSp>
        <p:nvGrpSpPr>
          <p:cNvPr id="84" name="Group 83"/>
          <p:cNvGrpSpPr/>
          <p:nvPr/>
        </p:nvGrpSpPr>
        <p:grpSpPr>
          <a:xfrm>
            <a:off x="7498081" y="1143296"/>
            <a:ext cx="4138024" cy="3635375"/>
            <a:chOff x="7498081" y="1143296"/>
            <a:chExt cx="4138024" cy="3635375"/>
          </a:xfrm>
        </p:grpSpPr>
        <p:grpSp>
          <p:nvGrpSpPr>
            <p:cNvPr id="85" name="Group 84"/>
            <p:cNvGrpSpPr/>
            <p:nvPr/>
          </p:nvGrpSpPr>
          <p:grpSpPr>
            <a:xfrm>
              <a:off x="10692653" y="3725260"/>
              <a:ext cx="644563" cy="941292"/>
              <a:chOff x="12001501" y="3151094"/>
              <a:chExt cx="644563" cy="941292"/>
            </a:xfrm>
          </p:grpSpPr>
          <p:cxnSp>
            <p:nvCxnSpPr>
              <p:cNvPr id="134" name="Straight Connector 133"/>
              <p:cNvCxnSpPr/>
              <p:nvPr/>
            </p:nvCxnSpPr>
            <p:spPr>
              <a:xfrm>
                <a:off x="12001501" y="3442447"/>
                <a:ext cx="640080" cy="0"/>
              </a:xfrm>
              <a:prstGeom prst="line">
                <a:avLst/>
              </a:prstGeom>
              <a:noFill/>
              <a:ln w="25400" cap="flat">
                <a:solidFill>
                  <a:srgbClr val="00B050"/>
                </a:solidFill>
                <a:prstDash val="sysDash"/>
                <a:miter lim="400000"/>
              </a:ln>
              <a:effectLst/>
              <a:sp3d/>
            </p:spPr>
            <p:style>
              <a:lnRef idx="0">
                <a:scrgbClr r="0" g="0" b="0"/>
              </a:lnRef>
              <a:fillRef idx="0">
                <a:scrgbClr r="0" g="0" b="0"/>
              </a:fillRef>
              <a:effectRef idx="0">
                <a:scrgbClr r="0" g="0" b="0"/>
              </a:effectRef>
              <a:fontRef idx="none"/>
            </p:style>
          </p:cxnSp>
          <p:cxnSp>
            <p:nvCxnSpPr>
              <p:cNvPr id="135" name="Straight Connector 134"/>
              <p:cNvCxnSpPr/>
              <p:nvPr/>
            </p:nvCxnSpPr>
            <p:spPr>
              <a:xfrm>
                <a:off x="12001501" y="3765175"/>
                <a:ext cx="640080" cy="0"/>
              </a:xfrm>
              <a:prstGeom prst="line">
                <a:avLst/>
              </a:prstGeom>
              <a:noFill/>
              <a:ln w="6985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136" name="Straight Connector 135"/>
              <p:cNvCxnSpPr/>
              <p:nvPr/>
            </p:nvCxnSpPr>
            <p:spPr>
              <a:xfrm>
                <a:off x="12001501" y="3151094"/>
                <a:ext cx="640080" cy="0"/>
              </a:xfrm>
              <a:prstGeom prst="line">
                <a:avLst/>
              </a:prstGeom>
              <a:noFill/>
              <a:ln w="2540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137" name="Straight Connector 136"/>
              <p:cNvCxnSpPr/>
              <p:nvPr/>
            </p:nvCxnSpPr>
            <p:spPr>
              <a:xfrm>
                <a:off x="12005984" y="4092386"/>
                <a:ext cx="640080" cy="0"/>
              </a:xfrm>
              <a:prstGeom prst="line">
                <a:avLst/>
              </a:prstGeom>
              <a:noFill/>
              <a:ln w="69850" cap="flat">
                <a:solidFill>
                  <a:srgbClr val="00B050"/>
                </a:solidFill>
                <a:prstDash val="sysDash"/>
                <a:miter lim="400000"/>
              </a:ln>
              <a:effectLst/>
              <a:sp3d/>
            </p:spPr>
            <p:style>
              <a:lnRef idx="0">
                <a:scrgbClr r="0" g="0" b="0"/>
              </a:lnRef>
              <a:fillRef idx="0">
                <a:scrgbClr r="0" g="0" b="0"/>
              </a:fillRef>
              <a:effectRef idx="0">
                <a:scrgbClr r="0" g="0" b="0"/>
              </a:effectRef>
              <a:fontRef idx="none"/>
            </p:style>
          </p:cxnSp>
        </p:grpSp>
        <p:grpSp>
          <p:nvGrpSpPr>
            <p:cNvPr id="86" name="Group 85"/>
            <p:cNvGrpSpPr/>
            <p:nvPr/>
          </p:nvGrpSpPr>
          <p:grpSpPr>
            <a:xfrm>
              <a:off x="10692653" y="2452272"/>
              <a:ext cx="644563" cy="941292"/>
              <a:chOff x="12001501" y="1878106"/>
              <a:chExt cx="644563" cy="941292"/>
            </a:xfrm>
          </p:grpSpPr>
          <p:cxnSp>
            <p:nvCxnSpPr>
              <p:cNvPr id="130" name="Straight Connector 129"/>
              <p:cNvCxnSpPr/>
              <p:nvPr/>
            </p:nvCxnSpPr>
            <p:spPr>
              <a:xfrm>
                <a:off x="12001501" y="2169459"/>
                <a:ext cx="640080" cy="0"/>
              </a:xfrm>
              <a:prstGeom prst="line">
                <a:avLst/>
              </a:prstGeom>
              <a:noFill/>
              <a:ln w="25400" cap="flat">
                <a:solidFill>
                  <a:srgbClr val="0070C0"/>
                </a:solidFill>
                <a:prstDash val="sysDash"/>
                <a:miter lim="400000"/>
              </a:ln>
              <a:effectLst/>
              <a:sp3d/>
            </p:spPr>
            <p:style>
              <a:lnRef idx="0">
                <a:scrgbClr r="0" g="0" b="0"/>
              </a:lnRef>
              <a:fillRef idx="0">
                <a:scrgbClr r="0" g="0" b="0"/>
              </a:fillRef>
              <a:effectRef idx="0">
                <a:scrgbClr r="0" g="0" b="0"/>
              </a:effectRef>
              <a:fontRef idx="none"/>
            </p:style>
          </p:cxnSp>
          <p:cxnSp>
            <p:nvCxnSpPr>
              <p:cNvPr id="131" name="Straight Connector 130"/>
              <p:cNvCxnSpPr/>
              <p:nvPr/>
            </p:nvCxnSpPr>
            <p:spPr>
              <a:xfrm>
                <a:off x="12001501" y="2492187"/>
                <a:ext cx="640080" cy="0"/>
              </a:xfrm>
              <a:prstGeom prst="line">
                <a:avLst/>
              </a:prstGeom>
              <a:noFill/>
              <a:ln w="6985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132" name="Straight Connector 131"/>
              <p:cNvCxnSpPr/>
              <p:nvPr/>
            </p:nvCxnSpPr>
            <p:spPr>
              <a:xfrm>
                <a:off x="12001501" y="1878106"/>
                <a:ext cx="640080" cy="0"/>
              </a:xfrm>
              <a:prstGeom prst="line">
                <a:avLst/>
              </a:prstGeom>
              <a:noFill/>
              <a:ln w="2540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133" name="Straight Connector 132"/>
              <p:cNvCxnSpPr/>
              <p:nvPr/>
            </p:nvCxnSpPr>
            <p:spPr>
              <a:xfrm>
                <a:off x="12005984" y="2819398"/>
                <a:ext cx="640080" cy="0"/>
              </a:xfrm>
              <a:prstGeom prst="line">
                <a:avLst/>
              </a:prstGeom>
              <a:noFill/>
              <a:ln w="69850" cap="flat">
                <a:solidFill>
                  <a:srgbClr val="0070C0"/>
                </a:solidFill>
                <a:prstDash val="sysDash"/>
                <a:miter lim="400000"/>
              </a:ln>
              <a:effectLst/>
              <a:sp3d/>
            </p:spPr>
            <p:style>
              <a:lnRef idx="0">
                <a:scrgbClr r="0" g="0" b="0"/>
              </a:lnRef>
              <a:fillRef idx="0">
                <a:scrgbClr r="0" g="0" b="0"/>
              </a:fillRef>
              <a:effectRef idx="0">
                <a:scrgbClr r="0" g="0" b="0"/>
              </a:effectRef>
              <a:fontRef idx="none"/>
            </p:style>
          </p:cxnSp>
        </p:grpSp>
        <p:grpSp>
          <p:nvGrpSpPr>
            <p:cNvPr id="87" name="Group 86"/>
            <p:cNvGrpSpPr/>
            <p:nvPr/>
          </p:nvGrpSpPr>
          <p:grpSpPr>
            <a:xfrm>
              <a:off x="10692653" y="1255483"/>
              <a:ext cx="644563" cy="941292"/>
              <a:chOff x="12001501" y="681317"/>
              <a:chExt cx="644563" cy="941292"/>
            </a:xfrm>
          </p:grpSpPr>
          <p:cxnSp>
            <p:nvCxnSpPr>
              <p:cNvPr id="126" name="Straight Connector 125"/>
              <p:cNvCxnSpPr/>
              <p:nvPr/>
            </p:nvCxnSpPr>
            <p:spPr>
              <a:xfrm>
                <a:off x="12001501" y="972670"/>
                <a:ext cx="640080" cy="0"/>
              </a:xfrm>
              <a:prstGeom prst="line">
                <a:avLst/>
              </a:prstGeom>
              <a:noFill/>
              <a:ln w="25400" cap="flat">
                <a:solidFill>
                  <a:srgbClr val="FF0000"/>
                </a:solidFill>
                <a:prstDash val="sysDash"/>
                <a:miter lim="400000"/>
              </a:ln>
              <a:effectLst/>
              <a:sp3d/>
            </p:spPr>
            <p:style>
              <a:lnRef idx="0">
                <a:scrgbClr r="0" g="0" b="0"/>
              </a:lnRef>
              <a:fillRef idx="0">
                <a:scrgbClr r="0" g="0" b="0"/>
              </a:fillRef>
              <a:effectRef idx="0">
                <a:scrgbClr r="0" g="0" b="0"/>
              </a:effectRef>
              <a:fontRef idx="none"/>
            </p:style>
          </p:cxnSp>
          <p:cxnSp>
            <p:nvCxnSpPr>
              <p:cNvPr id="127" name="Straight Connector 126"/>
              <p:cNvCxnSpPr/>
              <p:nvPr/>
            </p:nvCxnSpPr>
            <p:spPr>
              <a:xfrm>
                <a:off x="12001501" y="1295398"/>
                <a:ext cx="640080" cy="0"/>
              </a:xfrm>
              <a:prstGeom prst="line">
                <a:avLst/>
              </a:prstGeom>
              <a:noFill/>
              <a:ln w="698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128" name="Straight Connector 127"/>
              <p:cNvCxnSpPr/>
              <p:nvPr/>
            </p:nvCxnSpPr>
            <p:spPr>
              <a:xfrm>
                <a:off x="12001501" y="681317"/>
                <a:ext cx="640080"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129" name="Straight Connector 128"/>
              <p:cNvCxnSpPr/>
              <p:nvPr/>
            </p:nvCxnSpPr>
            <p:spPr>
              <a:xfrm>
                <a:off x="12005984" y="1622609"/>
                <a:ext cx="640080" cy="0"/>
              </a:xfrm>
              <a:prstGeom prst="line">
                <a:avLst/>
              </a:prstGeom>
              <a:noFill/>
              <a:ln w="69850" cap="flat">
                <a:solidFill>
                  <a:srgbClr val="FF0000"/>
                </a:solidFill>
                <a:prstDash val="sysDash"/>
                <a:miter lim="400000"/>
              </a:ln>
              <a:effectLst/>
              <a:sp3d/>
            </p:spPr>
            <p:style>
              <a:lnRef idx="0">
                <a:scrgbClr r="0" g="0" b="0"/>
              </a:lnRef>
              <a:fillRef idx="0">
                <a:scrgbClr r="0" g="0" b="0"/>
              </a:fillRef>
              <a:effectRef idx="0">
                <a:scrgbClr r="0" g="0" b="0"/>
              </a:effectRef>
              <a:fontRef idx="none"/>
            </p:style>
          </p:cxnSp>
        </p:grpSp>
        <p:sp>
          <p:nvSpPr>
            <p:cNvPr id="88" name="Line 5"/>
            <p:cNvSpPr>
              <a:spLocks noChangeShapeType="1"/>
            </p:cNvSpPr>
            <p:nvPr/>
          </p:nvSpPr>
          <p:spPr bwMode="auto">
            <a:xfrm>
              <a:off x="7498081" y="2301240"/>
              <a:ext cx="4138024" cy="16806"/>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6"/>
            <p:cNvSpPr>
              <a:spLocks noChangeShapeType="1"/>
            </p:cNvSpPr>
            <p:nvPr/>
          </p:nvSpPr>
          <p:spPr bwMode="auto">
            <a:xfrm>
              <a:off x="7573691" y="3538834"/>
              <a:ext cx="40624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Rectangle 7"/>
            <p:cNvSpPr>
              <a:spLocks noChangeArrowheads="1"/>
            </p:cNvSpPr>
            <p:nvPr/>
          </p:nvSpPr>
          <p:spPr bwMode="auto">
            <a:xfrm>
              <a:off x="7665766" y="1143296"/>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1" name="Rectangle 8"/>
            <p:cNvSpPr>
              <a:spLocks noChangeArrowheads="1"/>
            </p:cNvSpPr>
            <p:nvPr/>
          </p:nvSpPr>
          <p:spPr bwMode="auto">
            <a:xfrm>
              <a:off x="8889729" y="11432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2" name="Rectangle 9"/>
            <p:cNvSpPr>
              <a:spLocks noChangeArrowheads="1"/>
            </p:cNvSpPr>
            <p:nvPr/>
          </p:nvSpPr>
          <p:spPr bwMode="auto">
            <a:xfrm>
              <a:off x="9872391" y="1143296"/>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3" name="Rectangle 10"/>
            <p:cNvSpPr>
              <a:spLocks noChangeArrowheads="1"/>
            </p:cNvSpPr>
            <p:nvPr/>
          </p:nvSpPr>
          <p:spPr bwMode="auto">
            <a:xfrm>
              <a:off x="7665766" y="1448096"/>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4" name="Rectangle 11"/>
            <p:cNvSpPr>
              <a:spLocks noChangeArrowheads="1"/>
            </p:cNvSpPr>
            <p:nvPr/>
          </p:nvSpPr>
          <p:spPr bwMode="auto">
            <a:xfrm>
              <a:off x="8889729" y="14480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5" name="Rectangle 12"/>
            <p:cNvSpPr>
              <a:spLocks noChangeArrowheads="1"/>
            </p:cNvSpPr>
            <p:nvPr/>
          </p:nvSpPr>
          <p:spPr bwMode="auto">
            <a:xfrm>
              <a:off x="9872391" y="1448096"/>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6" name="Rectangle 13"/>
            <p:cNvSpPr>
              <a:spLocks noChangeArrowheads="1"/>
            </p:cNvSpPr>
            <p:nvPr/>
          </p:nvSpPr>
          <p:spPr bwMode="auto">
            <a:xfrm>
              <a:off x="7665766" y="1751309"/>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7" name="Rectangle 14"/>
            <p:cNvSpPr>
              <a:spLocks noChangeArrowheads="1"/>
            </p:cNvSpPr>
            <p:nvPr/>
          </p:nvSpPr>
          <p:spPr bwMode="auto">
            <a:xfrm>
              <a:off x="8889729" y="1751309"/>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8" name="Rectangle 15"/>
            <p:cNvSpPr>
              <a:spLocks noChangeArrowheads="1"/>
            </p:cNvSpPr>
            <p:nvPr/>
          </p:nvSpPr>
          <p:spPr bwMode="auto">
            <a:xfrm>
              <a:off x="9872391" y="1751309"/>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9" name="Rectangle 16"/>
            <p:cNvSpPr>
              <a:spLocks noChangeArrowheads="1"/>
            </p:cNvSpPr>
            <p:nvPr/>
          </p:nvSpPr>
          <p:spPr bwMode="auto">
            <a:xfrm>
              <a:off x="7665766" y="2056109"/>
              <a:ext cx="7937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0" name="Rectangle 17"/>
            <p:cNvSpPr>
              <a:spLocks noChangeArrowheads="1"/>
            </p:cNvSpPr>
            <p:nvPr/>
          </p:nvSpPr>
          <p:spPr bwMode="auto">
            <a:xfrm>
              <a:off x="8889729" y="2056109"/>
              <a:ext cx="8683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1" name="Rectangle 18"/>
            <p:cNvSpPr>
              <a:spLocks noChangeArrowheads="1"/>
            </p:cNvSpPr>
            <p:nvPr/>
          </p:nvSpPr>
          <p:spPr bwMode="auto">
            <a:xfrm>
              <a:off x="9872391" y="2056109"/>
              <a:ext cx="6334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2" name="Rectangle 19"/>
            <p:cNvSpPr>
              <a:spLocks noChangeArrowheads="1"/>
            </p:cNvSpPr>
            <p:nvPr/>
          </p:nvSpPr>
          <p:spPr bwMode="auto">
            <a:xfrm>
              <a:off x="7665765" y="2360909"/>
              <a:ext cx="108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3" name="Rectangle 20"/>
            <p:cNvSpPr>
              <a:spLocks noChangeArrowheads="1"/>
            </p:cNvSpPr>
            <p:nvPr/>
          </p:nvSpPr>
          <p:spPr bwMode="auto">
            <a:xfrm>
              <a:off x="8889729" y="2360909"/>
              <a:ext cx="657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4" name="Rectangle 21"/>
            <p:cNvSpPr>
              <a:spLocks noChangeArrowheads="1"/>
            </p:cNvSpPr>
            <p:nvPr/>
          </p:nvSpPr>
          <p:spPr bwMode="auto">
            <a:xfrm>
              <a:off x="9872391" y="2360909"/>
              <a:ext cx="725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5" name="Rectangle 22"/>
            <p:cNvSpPr>
              <a:spLocks noChangeArrowheads="1"/>
            </p:cNvSpPr>
            <p:nvPr/>
          </p:nvSpPr>
          <p:spPr bwMode="auto">
            <a:xfrm>
              <a:off x="7665765" y="2665709"/>
              <a:ext cx="1080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6" name="Rectangle 23"/>
            <p:cNvSpPr>
              <a:spLocks noChangeArrowheads="1"/>
            </p:cNvSpPr>
            <p:nvPr/>
          </p:nvSpPr>
          <p:spPr bwMode="auto">
            <a:xfrm>
              <a:off x="8889729" y="2665709"/>
              <a:ext cx="657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7" name="Rectangle 24"/>
            <p:cNvSpPr>
              <a:spLocks noChangeArrowheads="1"/>
            </p:cNvSpPr>
            <p:nvPr/>
          </p:nvSpPr>
          <p:spPr bwMode="auto">
            <a:xfrm>
              <a:off x="9872391" y="2665709"/>
              <a:ext cx="6334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8" name="Rectangle 25"/>
            <p:cNvSpPr>
              <a:spLocks noChangeArrowheads="1"/>
            </p:cNvSpPr>
            <p:nvPr/>
          </p:nvSpPr>
          <p:spPr bwMode="auto">
            <a:xfrm>
              <a:off x="7665765" y="2973684"/>
              <a:ext cx="1080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9" name="Rectangle 26"/>
            <p:cNvSpPr>
              <a:spLocks noChangeArrowheads="1"/>
            </p:cNvSpPr>
            <p:nvPr/>
          </p:nvSpPr>
          <p:spPr bwMode="auto">
            <a:xfrm>
              <a:off x="8889729" y="2973684"/>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0" name="Rectangle 27"/>
            <p:cNvSpPr>
              <a:spLocks noChangeArrowheads="1"/>
            </p:cNvSpPr>
            <p:nvPr/>
          </p:nvSpPr>
          <p:spPr bwMode="auto">
            <a:xfrm>
              <a:off x="9872391" y="2973684"/>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1" name="Rectangle 28"/>
            <p:cNvSpPr>
              <a:spLocks noChangeArrowheads="1"/>
            </p:cNvSpPr>
            <p:nvPr/>
          </p:nvSpPr>
          <p:spPr bwMode="auto">
            <a:xfrm>
              <a:off x="7665765" y="3278484"/>
              <a:ext cx="1079999"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2" name="Rectangle 29"/>
            <p:cNvSpPr>
              <a:spLocks noChangeArrowheads="1"/>
            </p:cNvSpPr>
            <p:nvPr/>
          </p:nvSpPr>
          <p:spPr bwMode="auto">
            <a:xfrm>
              <a:off x="8889729" y="3278484"/>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3" name="Rectangle 30"/>
            <p:cNvSpPr>
              <a:spLocks noChangeArrowheads="1"/>
            </p:cNvSpPr>
            <p:nvPr/>
          </p:nvSpPr>
          <p:spPr bwMode="auto">
            <a:xfrm>
              <a:off x="9872391" y="3278484"/>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4" name="Rectangle 31"/>
            <p:cNvSpPr>
              <a:spLocks noChangeArrowheads="1"/>
            </p:cNvSpPr>
            <p:nvPr/>
          </p:nvSpPr>
          <p:spPr bwMode="auto">
            <a:xfrm>
              <a:off x="7665766" y="3581696"/>
              <a:ext cx="10239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5" name="Rectangle 32"/>
            <p:cNvSpPr>
              <a:spLocks noChangeArrowheads="1"/>
            </p:cNvSpPr>
            <p:nvPr/>
          </p:nvSpPr>
          <p:spPr bwMode="auto">
            <a:xfrm>
              <a:off x="8889729" y="35816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 name="Rectangle 33"/>
            <p:cNvSpPr>
              <a:spLocks noChangeArrowheads="1"/>
            </p:cNvSpPr>
            <p:nvPr/>
          </p:nvSpPr>
          <p:spPr bwMode="auto">
            <a:xfrm>
              <a:off x="9872391" y="3581696"/>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7" name="Rectangle 34"/>
            <p:cNvSpPr>
              <a:spLocks noChangeArrowheads="1"/>
            </p:cNvSpPr>
            <p:nvPr/>
          </p:nvSpPr>
          <p:spPr bwMode="auto">
            <a:xfrm>
              <a:off x="7665766" y="3886496"/>
              <a:ext cx="10239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8" name="Rectangle 35"/>
            <p:cNvSpPr>
              <a:spLocks noChangeArrowheads="1"/>
            </p:cNvSpPr>
            <p:nvPr/>
          </p:nvSpPr>
          <p:spPr bwMode="auto">
            <a:xfrm>
              <a:off x="8889729" y="38864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9" name="Rectangle 36"/>
            <p:cNvSpPr>
              <a:spLocks noChangeArrowheads="1"/>
            </p:cNvSpPr>
            <p:nvPr/>
          </p:nvSpPr>
          <p:spPr bwMode="auto">
            <a:xfrm>
              <a:off x="9872391" y="3886496"/>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0" name="Rectangle 37"/>
            <p:cNvSpPr>
              <a:spLocks noChangeArrowheads="1"/>
            </p:cNvSpPr>
            <p:nvPr/>
          </p:nvSpPr>
          <p:spPr bwMode="auto">
            <a:xfrm>
              <a:off x="7665766" y="4191296"/>
              <a:ext cx="1092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38"/>
            <p:cNvSpPr>
              <a:spLocks noChangeArrowheads="1"/>
            </p:cNvSpPr>
            <p:nvPr/>
          </p:nvSpPr>
          <p:spPr bwMode="auto">
            <a:xfrm>
              <a:off x="8889729" y="4191296"/>
              <a:ext cx="4302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2" name="Rectangle 39"/>
            <p:cNvSpPr>
              <a:spLocks noChangeArrowheads="1"/>
            </p:cNvSpPr>
            <p:nvPr/>
          </p:nvSpPr>
          <p:spPr bwMode="auto">
            <a:xfrm>
              <a:off x="9872391" y="4191296"/>
              <a:ext cx="7254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3" name="Rectangle 40"/>
            <p:cNvSpPr>
              <a:spLocks noChangeArrowheads="1"/>
            </p:cNvSpPr>
            <p:nvPr/>
          </p:nvSpPr>
          <p:spPr bwMode="auto">
            <a:xfrm>
              <a:off x="7665766" y="4496096"/>
              <a:ext cx="1092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4" name="Rectangle 41"/>
            <p:cNvSpPr>
              <a:spLocks noChangeArrowheads="1"/>
            </p:cNvSpPr>
            <p:nvPr/>
          </p:nvSpPr>
          <p:spPr bwMode="auto">
            <a:xfrm>
              <a:off x="8889729" y="4496096"/>
              <a:ext cx="4302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5" name="Rectangle 42"/>
            <p:cNvSpPr>
              <a:spLocks noChangeArrowheads="1"/>
            </p:cNvSpPr>
            <p:nvPr/>
          </p:nvSpPr>
          <p:spPr bwMode="auto">
            <a:xfrm>
              <a:off x="9872391" y="4496096"/>
              <a:ext cx="6334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
        <p:nvSpPr>
          <p:cNvPr id="62" name="Text Placeholder 3"/>
          <p:cNvSpPr>
            <a:spLocks noGrp="1"/>
          </p:cNvSpPr>
          <p:nvPr>
            <p:ph type="body" sz="quarter" idx="13"/>
          </p:nvPr>
        </p:nvSpPr>
        <p:spPr>
          <a:xfrm>
            <a:off x="610057" y="858182"/>
            <a:ext cx="11442243" cy="595035"/>
          </a:xfrm>
        </p:spPr>
        <p:txBody>
          <a:bodyPr/>
          <a:lstStyle/>
          <a:p>
            <a:r>
              <a:rPr lang="en-US" dirty="0"/>
              <a:t>Highest-degree domains</a:t>
            </a:r>
            <a:endParaRPr lang="en-US" dirty="0"/>
          </a:p>
        </p:txBody>
      </p:sp>
    </p:spTree>
    <p:extLst>
      <p:ext uri="{BB962C8B-B14F-4D97-AF65-F5344CB8AC3E}">
        <p14:creationId xmlns:p14="http://schemas.microsoft.com/office/powerpoint/2010/main" val="111706999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AsOne/>
      </p:bldGraphic>
      <p:bldGraphic spid="2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5" name="Slide Number Placeholder 4"/>
          <p:cNvSpPr>
            <a:spLocks noGrp="1"/>
          </p:cNvSpPr>
          <p:nvPr>
            <p:ph type="sldNum" sz="quarter" idx="14"/>
          </p:nvPr>
        </p:nvSpPr>
        <p:spPr>
          <a:xfrm>
            <a:off x="11921732" y="9338057"/>
            <a:ext cx="680237" cy="379591"/>
          </a:xfrm>
        </p:spPr>
        <p:txBody>
          <a:bodyPr/>
          <a:lstStyle/>
          <a:p>
            <a:fld id="{86CB4B4D-7CA3-9044-876B-883B54F8677D}" type="slidenum">
              <a:rPr lang="en-US" smtClean="0"/>
              <a:t>15</a:t>
            </a:fld>
            <a:r>
              <a:rPr lang="en-US" dirty="0" smtClean="0"/>
              <a:t>/18</a:t>
            </a:r>
            <a:endParaRPr lang="en-US" dirty="0"/>
          </a:p>
        </p:txBody>
      </p:sp>
      <p:sp>
        <p:nvSpPr>
          <p:cNvPr id="6" name="AutoShape 3"/>
          <p:cNvSpPr>
            <a:spLocks noChangeAspect="1" noChangeArrowheads="1" noTextEdit="1"/>
          </p:cNvSpPr>
          <p:nvPr/>
        </p:nvSpPr>
        <p:spPr bwMode="auto">
          <a:xfrm>
            <a:off x="936504" y="6900711"/>
            <a:ext cx="11149032" cy="2081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Line 31"/>
          <p:cNvSpPr>
            <a:spLocks noChangeShapeType="1"/>
          </p:cNvSpPr>
          <p:nvPr/>
        </p:nvSpPr>
        <p:spPr bwMode="auto">
          <a:xfrm>
            <a:off x="4133735" y="6918174"/>
            <a:ext cx="0" cy="196374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34"/>
          <p:cNvSpPr>
            <a:spLocks noChangeShapeType="1"/>
          </p:cNvSpPr>
          <p:nvPr/>
        </p:nvSpPr>
        <p:spPr bwMode="auto">
          <a:xfrm>
            <a:off x="5567250" y="7705575"/>
            <a:ext cx="0" cy="117634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35"/>
          <p:cNvSpPr>
            <a:spLocks noChangeShapeType="1"/>
          </p:cNvSpPr>
          <p:nvPr/>
        </p:nvSpPr>
        <p:spPr bwMode="auto">
          <a:xfrm>
            <a:off x="7191265" y="7270599"/>
            <a:ext cx="0" cy="1611316"/>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36"/>
          <p:cNvSpPr>
            <a:spLocks noChangeShapeType="1"/>
          </p:cNvSpPr>
          <p:nvPr/>
        </p:nvSpPr>
        <p:spPr bwMode="auto">
          <a:xfrm>
            <a:off x="8813693" y="6918174"/>
            <a:ext cx="0" cy="196374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37"/>
          <p:cNvSpPr>
            <a:spLocks noChangeShapeType="1"/>
          </p:cNvSpPr>
          <p:nvPr/>
        </p:nvSpPr>
        <p:spPr bwMode="auto">
          <a:xfrm>
            <a:off x="10437708" y="7270599"/>
            <a:ext cx="0" cy="1611316"/>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38"/>
          <p:cNvSpPr>
            <a:spLocks noChangeShapeType="1"/>
          </p:cNvSpPr>
          <p:nvPr/>
        </p:nvSpPr>
        <p:spPr bwMode="auto">
          <a:xfrm>
            <a:off x="5548200" y="7289649"/>
            <a:ext cx="6518286"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Line 43"/>
          <p:cNvSpPr>
            <a:spLocks noChangeShapeType="1"/>
          </p:cNvSpPr>
          <p:nvPr/>
        </p:nvSpPr>
        <p:spPr bwMode="auto">
          <a:xfrm>
            <a:off x="942854" y="6918174"/>
            <a:ext cx="0" cy="196374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Line 44"/>
          <p:cNvSpPr>
            <a:spLocks noChangeShapeType="1"/>
          </p:cNvSpPr>
          <p:nvPr/>
        </p:nvSpPr>
        <p:spPr bwMode="auto">
          <a:xfrm>
            <a:off x="12061723" y="6918174"/>
            <a:ext cx="0" cy="196374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46"/>
          <p:cNvSpPr>
            <a:spLocks noChangeShapeType="1"/>
          </p:cNvSpPr>
          <p:nvPr/>
        </p:nvSpPr>
        <p:spPr bwMode="auto">
          <a:xfrm>
            <a:off x="936504" y="8875565"/>
            <a:ext cx="11129982"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39" name="Group 138"/>
          <p:cNvGrpSpPr/>
          <p:nvPr/>
        </p:nvGrpSpPr>
        <p:grpSpPr>
          <a:xfrm>
            <a:off x="5567250" y="6924524"/>
            <a:ext cx="3246443" cy="1158877"/>
            <a:chOff x="6287072" y="5760493"/>
            <a:chExt cx="3246443" cy="1158877"/>
          </a:xfrm>
        </p:grpSpPr>
        <p:sp>
          <p:nvSpPr>
            <p:cNvPr id="9" name="Rectangle 7"/>
            <p:cNvSpPr>
              <a:spLocks noChangeArrowheads="1"/>
            </p:cNvSpPr>
            <p:nvPr/>
          </p:nvSpPr>
          <p:spPr bwMode="auto">
            <a:xfrm>
              <a:off x="6287072" y="5760493"/>
              <a:ext cx="3246443" cy="365126"/>
            </a:xfrm>
            <a:prstGeom prst="rect">
              <a:avLst/>
            </a:prstGeom>
            <a:solidFill>
              <a:srgbClr val="0365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6287072" y="6125618"/>
              <a:ext cx="1624015" cy="396876"/>
            </a:xfrm>
            <a:prstGeom prst="rect">
              <a:avLst/>
            </a:prstGeom>
            <a:solidFill>
              <a:srgbClr val="0365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7911087" y="6125618"/>
              <a:ext cx="1622428" cy="396876"/>
            </a:xfrm>
            <a:prstGeom prst="rect">
              <a:avLst/>
            </a:prstGeom>
            <a:solidFill>
              <a:srgbClr val="0365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6287072" y="6522494"/>
              <a:ext cx="1624015" cy="396876"/>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7911087" y="6522494"/>
              <a:ext cx="1622428" cy="396876"/>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48"/>
            <p:cNvSpPr>
              <a:spLocks noChangeArrowheads="1"/>
            </p:cNvSpPr>
            <p:nvPr/>
          </p:nvSpPr>
          <p:spPr bwMode="auto">
            <a:xfrm>
              <a:off x="7525324" y="5803355"/>
              <a:ext cx="742951"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Calibri Light" panose="020F0302020204030204" pitchFamily="34" charset="0"/>
                </a:rPr>
                <a:t>Top 500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1" name="Rectangle 50"/>
            <p:cNvSpPr>
              <a:spLocks noChangeArrowheads="1"/>
            </p:cNvSpPr>
            <p:nvPr/>
          </p:nvSpPr>
          <p:spPr bwMode="auto">
            <a:xfrm>
              <a:off x="6379147" y="6170068"/>
              <a:ext cx="15023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Calibri Light" panose="020F0302020204030204" pitchFamily="34" charset="0"/>
                </a:rPr>
                <a:t>Mean</a:t>
              </a:r>
              <a:r>
                <a:rPr kumimoji="0" lang="en-US" altLang="en-US" sz="2000" b="1" i="0" u="none" strike="noStrike" cap="none" normalizeH="0" baseline="0" dirty="0" smtClean="0">
                  <a:ln>
                    <a:noFill/>
                  </a:ln>
                  <a:solidFill>
                    <a:srgbClr val="FFFFFF"/>
                  </a:solidFill>
                  <a:effectLst/>
                  <a:latin typeface="Calibri Light" panose="020F0302020204030204" pitchFamily="34" charset="0"/>
                </a:rPr>
                <a:t> degree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2" name="Rectangle 51"/>
            <p:cNvSpPr>
              <a:spLocks noChangeArrowheads="1"/>
            </p:cNvSpPr>
            <p:nvPr/>
          </p:nvSpPr>
          <p:spPr bwMode="auto">
            <a:xfrm>
              <a:off x="8003162" y="6170068"/>
              <a:ext cx="14494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Calibri Light" panose="020F0302020204030204" pitchFamily="34" charset="0"/>
                </a:rPr>
                <a:t>Improvement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8" name="Rectangle 57"/>
            <p:cNvSpPr>
              <a:spLocks noChangeArrowheads="1"/>
            </p:cNvSpPr>
            <p:nvPr/>
          </p:nvSpPr>
          <p:spPr bwMode="auto">
            <a:xfrm>
              <a:off x="7007798" y="6563769"/>
              <a:ext cx="260350"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17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9" name="Rectangle 58"/>
            <p:cNvSpPr>
              <a:spLocks noChangeArrowheads="1"/>
            </p:cNvSpPr>
            <p:nvPr/>
          </p:nvSpPr>
          <p:spPr bwMode="auto">
            <a:xfrm>
              <a:off x="8722301" y="6563769"/>
              <a:ext cx="77788"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43" name="Group 142"/>
          <p:cNvGrpSpPr/>
          <p:nvPr/>
        </p:nvGrpSpPr>
        <p:grpSpPr>
          <a:xfrm>
            <a:off x="8813693" y="6924524"/>
            <a:ext cx="3248031" cy="1158877"/>
            <a:chOff x="9533515" y="5760493"/>
            <a:chExt cx="3248031" cy="1158877"/>
          </a:xfrm>
        </p:grpSpPr>
        <p:sp>
          <p:nvSpPr>
            <p:cNvPr id="10" name="Rectangle 8"/>
            <p:cNvSpPr>
              <a:spLocks noChangeArrowheads="1"/>
            </p:cNvSpPr>
            <p:nvPr/>
          </p:nvSpPr>
          <p:spPr bwMode="auto">
            <a:xfrm>
              <a:off x="9533515" y="5760493"/>
              <a:ext cx="3248031" cy="365126"/>
            </a:xfrm>
            <a:prstGeom prst="rect">
              <a:avLst/>
            </a:prstGeom>
            <a:solidFill>
              <a:srgbClr val="008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9533515" y="6125618"/>
              <a:ext cx="1624015" cy="396876"/>
            </a:xfrm>
            <a:prstGeom prst="rect">
              <a:avLst/>
            </a:prstGeom>
            <a:solidFill>
              <a:srgbClr val="008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1157530" y="6125618"/>
              <a:ext cx="1624015" cy="396876"/>
            </a:xfrm>
            <a:prstGeom prst="rect">
              <a:avLst/>
            </a:prstGeom>
            <a:solidFill>
              <a:srgbClr val="008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9533515" y="6522494"/>
              <a:ext cx="1624015" cy="396876"/>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p:cNvSpPr>
              <a:spLocks noChangeArrowheads="1"/>
            </p:cNvSpPr>
            <p:nvPr/>
          </p:nvSpPr>
          <p:spPr bwMode="auto">
            <a:xfrm>
              <a:off x="11157530" y="6522494"/>
              <a:ext cx="1624015" cy="396876"/>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Rectangle 49"/>
            <p:cNvSpPr>
              <a:spLocks noChangeArrowheads="1"/>
            </p:cNvSpPr>
            <p:nvPr/>
          </p:nvSpPr>
          <p:spPr bwMode="auto">
            <a:xfrm>
              <a:off x="10563804" y="5803355"/>
              <a:ext cx="1157290"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Calibri Light" panose="020F0302020204030204" pitchFamily="34" charset="0"/>
                </a:rPr>
                <a:t>Random 500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3" name="Rectangle 52"/>
            <p:cNvSpPr>
              <a:spLocks noChangeArrowheads="1"/>
            </p:cNvSpPr>
            <p:nvPr/>
          </p:nvSpPr>
          <p:spPr bwMode="auto">
            <a:xfrm>
              <a:off x="9625590" y="6170068"/>
              <a:ext cx="14875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FFFFFF"/>
                  </a:solidFill>
                  <a:effectLst/>
                  <a:latin typeface="Calibri Light" panose="020F0302020204030204" pitchFamily="34" charset="0"/>
                </a:rPr>
                <a:t>Mean </a:t>
              </a:r>
              <a:r>
                <a:rPr kumimoji="0" lang="en-US" altLang="en-US" sz="1800" b="1" i="0" u="none" strike="noStrike" cap="none" normalizeH="0" baseline="0" dirty="0" smtClean="0">
                  <a:ln>
                    <a:noFill/>
                  </a:ln>
                  <a:solidFill>
                    <a:srgbClr val="FFFFFF"/>
                  </a:solidFill>
                  <a:effectLst/>
                  <a:latin typeface="Calibri Light" panose="020F0302020204030204" pitchFamily="34" charset="0"/>
                </a:rPr>
                <a:t>degree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4" name="Rectangle 53"/>
            <p:cNvSpPr>
              <a:spLocks noChangeArrowheads="1"/>
            </p:cNvSpPr>
            <p:nvPr/>
          </p:nvSpPr>
          <p:spPr bwMode="auto">
            <a:xfrm>
              <a:off x="11249605" y="6170068"/>
              <a:ext cx="14494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Calibri Light" panose="020F0302020204030204" pitchFamily="34" charset="0"/>
                </a:rPr>
                <a:t>Improvement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20" name="Rectangle 59"/>
            <p:cNvSpPr>
              <a:spLocks noChangeArrowheads="1"/>
            </p:cNvSpPr>
            <p:nvPr/>
          </p:nvSpPr>
          <p:spPr bwMode="auto">
            <a:xfrm>
              <a:off x="10254241" y="6563769"/>
              <a:ext cx="260350"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12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1" name="Rectangle 60"/>
            <p:cNvSpPr>
              <a:spLocks noChangeArrowheads="1"/>
            </p:cNvSpPr>
            <p:nvPr/>
          </p:nvSpPr>
          <p:spPr bwMode="auto">
            <a:xfrm>
              <a:off x="11968744" y="6563769"/>
              <a:ext cx="77788"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6" name="Group 135"/>
          <p:cNvGrpSpPr/>
          <p:nvPr/>
        </p:nvGrpSpPr>
        <p:grpSpPr>
          <a:xfrm>
            <a:off x="942854" y="6924524"/>
            <a:ext cx="4646621" cy="1158877"/>
            <a:chOff x="1662676" y="5760493"/>
            <a:chExt cx="4646621" cy="1158877"/>
          </a:xfrm>
        </p:grpSpPr>
        <p:sp>
          <p:nvSpPr>
            <p:cNvPr id="8" name="Rectangle 6"/>
            <p:cNvSpPr>
              <a:spLocks noChangeArrowheads="1"/>
            </p:cNvSpPr>
            <p:nvPr/>
          </p:nvSpPr>
          <p:spPr bwMode="auto">
            <a:xfrm>
              <a:off x="4853557" y="5760493"/>
              <a:ext cx="1433515" cy="762002"/>
            </a:xfrm>
            <a:prstGeom prst="rect">
              <a:avLst/>
            </a:prstGeom>
            <a:solidFill>
              <a:srgbClr val="7F7F7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662676" y="6522494"/>
              <a:ext cx="3190881" cy="396876"/>
            </a:xfrm>
            <a:prstGeom prst="rect">
              <a:avLst/>
            </a:prstGeom>
            <a:solidFill>
              <a:srgbClr val="DED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4853557" y="6522494"/>
              <a:ext cx="1433515" cy="396876"/>
            </a:xfrm>
            <a:prstGeom prst="rect">
              <a:avLst/>
            </a:prstGeom>
            <a:solidFill>
              <a:srgbClr val="DED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47"/>
            <p:cNvSpPr>
              <a:spLocks noChangeArrowheads="1"/>
            </p:cNvSpPr>
            <p:nvPr/>
          </p:nvSpPr>
          <p:spPr bwMode="auto">
            <a:xfrm>
              <a:off x="4945632" y="5984331"/>
              <a:ext cx="136366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Calibri Light" panose="020F0302020204030204" pitchFamily="34" charset="0"/>
                </a:rPr>
                <a:t>Correlation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16" name="Rectangle 55"/>
            <p:cNvSpPr>
              <a:spLocks noChangeArrowheads="1"/>
            </p:cNvSpPr>
            <p:nvPr/>
          </p:nvSpPr>
          <p:spPr bwMode="auto">
            <a:xfrm>
              <a:off x="3395224" y="6563769"/>
              <a:ext cx="150063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alibri Light" panose="020F0302020204030204" pitchFamily="34" charset="0"/>
                </a:rPr>
                <a:t>No </a:t>
              </a:r>
              <a:r>
                <a:rPr kumimoji="0" lang="en-US" altLang="en-US" sz="1800" b="1" i="0" u="none" strike="noStrike" cap="none" normalizeH="0" baseline="0" dirty="0" err="1" smtClean="0">
                  <a:ln>
                    <a:noFill/>
                  </a:ln>
                  <a:solidFill>
                    <a:srgbClr val="000000"/>
                  </a:solidFill>
                  <a:effectLst/>
                  <a:latin typeface="Calibri Light" panose="020F0302020204030204" pitchFamily="34" charset="0"/>
                </a:rPr>
                <a:t>Adblocker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7" name="Rectangle 56"/>
            <p:cNvSpPr>
              <a:spLocks noChangeArrowheads="1"/>
            </p:cNvSpPr>
            <p:nvPr/>
          </p:nvSpPr>
          <p:spPr bwMode="auto">
            <a:xfrm>
              <a:off x="5406008" y="6563769"/>
              <a:ext cx="441326"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20%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137" name="Group 136"/>
          <p:cNvGrpSpPr/>
          <p:nvPr/>
        </p:nvGrpSpPr>
        <p:grpSpPr>
          <a:xfrm>
            <a:off x="942854" y="8083401"/>
            <a:ext cx="4624396" cy="396876"/>
            <a:chOff x="1662676" y="6919370"/>
            <a:chExt cx="4624396" cy="396876"/>
          </a:xfrm>
        </p:grpSpPr>
        <p:sp>
          <p:nvSpPr>
            <p:cNvPr id="22" name="Rectangle 19"/>
            <p:cNvSpPr>
              <a:spLocks noChangeArrowheads="1"/>
            </p:cNvSpPr>
            <p:nvPr/>
          </p:nvSpPr>
          <p:spPr bwMode="auto">
            <a:xfrm>
              <a:off x="1662676" y="6919370"/>
              <a:ext cx="3190881" cy="396876"/>
            </a:xfrm>
            <a:prstGeom prst="rect">
              <a:avLst/>
            </a:prstGeom>
            <a:solidFill>
              <a:srgbClr val="D0D1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4853557" y="6919370"/>
              <a:ext cx="1433515" cy="396876"/>
            </a:xfrm>
            <a:prstGeom prst="rect">
              <a:avLst/>
            </a:prstGeom>
            <a:solidFill>
              <a:srgbClr val="D0D1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61"/>
            <p:cNvSpPr>
              <a:spLocks noChangeArrowheads="1"/>
            </p:cNvSpPr>
            <p:nvPr/>
          </p:nvSpPr>
          <p:spPr bwMode="auto">
            <a:xfrm>
              <a:off x="1728423" y="6960645"/>
              <a:ext cx="13980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3" name="Rectangle 62"/>
            <p:cNvSpPr>
              <a:spLocks noChangeArrowheads="1"/>
            </p:cNvSpPr>
            <p:nvPr/>
          </p:nvSpPr>
          <p:spPr bwMode="auto">
            <a:xfrm>
              <a:off x="3255754" y="6993211"/>
              <a:ext cx="1654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alibri Light" panose="020F0302020204030204" pitchFamily="34" charset="0"/>
                </a:rPr>
                <a:t>Max Protection</a:t>
              </a:r>
              <a:endParaRPr kumimoji="0" lang="en-US" altLang="en-US" sz="1800" b="0" i="0" u="none" strike="noStrike" cap="none" normalizeH="0" baseline="0" dirty="0" smtClean="0">
                <a:ln>
                  <a:noFill/>
                </a:ln>
                <a:solidFill>
                  <a:schemeClr val="tx1"/>
                </a:solidFill>
                <a:effectLst/>
              </a:endParaRPr>
            </a:p>
          </p:txBody>
        </p:sp>
        <p:sp>
          <p:nvSpPr>
            <p:cNvPr id="124" name="Rectangle 63"/>
            <p:cNvSpPr>
              <a:spLocks noChangeArrowheads="1"/>
            </p:cNvSpPr>
            <p:nvPr/>
          </p:nvSpPr>
          <p:spPr bwMode="auto">
            <a:xfrm>
              <a:off x="5471095" y="6960645"/>
              <a:ext cx="311151"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141" name="Group 140"/>
          <p:cNvGrpSpPr/>
          <p:nvPr/>
        </p:nvGrpSpPr>
        <p:grpSpPr>
          <a:xfrm>
            <a:off x="5567250" y="8083401"/>
            <a:ext cx="3246443" cy="396876"/>
            <a:chOff x="6287072" y="6919370"/>
            <a:chExt cx="3246443" cy="396876"/>
          </a:xfrm>
        </p:grpSpPr>
        <p:sp>
          <p:nvSpPr>
            <p:cNvPr id="24" name="Rectangle 21"/>
            <p:cNvSpPr>
              <a:spLocks noChangeArrowheads="1"/>
            </p:cNvSpPr>
            <p:nvPr/>
          </p:nvSpPr>
          <p:spPr bwMode="auto">
            <a:xfrm>
              <a:off x="6287072" y="6919370"/>
              <a:ext cx="1624015" cy="396876"/>
            </a:xfrm>
            <a:prstGeom prst="rect">
              <a:avLst/>
            </a:prstGeom>
            <a:solidFill>
              <a:srgbClr val="CBD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7911087" y="6919370"/>
              <a:ext cx="1622428" cy="396876"/>
            </a:xfrm>
            <a:prstGeom prst="rect">
              <a:avLst/>
            </a:prstGeom>
            <a:solidFill>
              <a:srgbClr val="CBD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64"/>
            <p:cNvSpPr>
              <a:spLocks noChangeArrowheads="1"/>
            </p:cNvSpPr>
            <p:nvPr/>
          </p:nvSpPr>
          <p:spPr bwMode="auto">
            <a:xfrm>
              <a:off x="7072885" y="6960645"/>
              <a:ext cx="130175"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6" name="Rectangle 65"/>
            <p:cNvSpPr>
              <a:spLocks noChangeArrowheads="1"/>
            </p:cNvSpPr>
            <p:nvPr/>
          </p:nvSpPr>
          <p:spPr bwMode="auto">
            <a:xfrm>
              <a:off x="8601651" y="6960645"/>
              <a:ext cx="322263"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4.3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44" name="Group 143"/>
          <p:cNvGrpSpPr/>
          <p:nvPr/>
        </p:nvGrpSpPr>
        <p:grpSpPr>
          <a:xfrm>
            <a:off x="8813693" y="8083401"/>
            <a:ext cx="3248030" cy="396876"/>
            <a:chOff x="9533515" y="6919370"/>
            <a:chExt cx="3248030" cy="396876"/>
          </a:xfrm>
        </p:grpSpPr>
        <p:sp>
          <p:nvSpPr>
            <p:cNvPr id="28" name="Rectangle 23"/>
            <p:cNvSpPr>
              <a:spLocks noChangeArrowheads="1"/>
            </p:cNvSpPr>
            <p:nvPr/>
          </p:nvSpPr>
          <p:spPr bwMode="auto">
            <a:xfrm>
              <a:off x="9533515" y="6919370"/>
              <a:ext cx="1624015" cy="396876"/>
            </a:xfrm>
            <a:prstGeom prst="rect">
              <a:avLst/>
            </a:prstGeom>
            <a:solidFill>
              <a:srgbClr val="CBDA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Rectangle 24"/>
            <p:cNvSpPr>
              <a:spLocks noChangeArrowheads="1"/>
            </p:cNvSpPr>
            <p:nvPr/>
          </p:nvSpPr>
          <p:spPr bwMode="auto">
            <a:xfrm>
              <a:off x="11157530" y="6919370"/>
              <a:ext cx="1624015" cy="396876"/>
            </a:xfrm>
            <a:prstGeom prst="rect">
              <a:avLst/>
            </a:prstGeom>
            <a:solidFill>
              <a:srgbClr val="CBDA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Rectangle 66"/>
            <p:cNvSpPr>
              <a:spLocks noChangeArrowheads="1"/>
            </p:cNvSpPr>
            <p:nvPr/>
          </p:nvSpPr>
          <p:spPr bwMode="auto">
            <a:xfrm>
              <a:off x="10319329" y="6960645"/>
              <a:ext cx="130175"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4</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28" name="Rectangle 67"/>
            <p:cNvSpPr>
              <a:spLocks noChangeArrowheads="1"/>
            </p:cNvSpPr>
            <p:nvPr/>
          </p:nvSpPr>
          <p:spPr bwMode="auto">
            <a:xfrm>
              <a:off x="11943344" y="6960645"/>
              <a:ext cx="130175"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38" name="Group 137"/>
          <p:cNvGrpSpPr/>
          <p:nvPr/>
        </p:nvGrpSpPr>
        <p:grpSpPr>
          <a:xfrm>
            <a:off x="942854" y="8480277"/>
            <a:ext cx="4624396" cy="395288"/>
            <a:chOff x="1662676" y="7316246"/>
            <a:chExt cx="4624396" cy="395288"/>
          </a:xfrm>
        </p:grpSpPr>
        <p:sp>
          <p:nvSpPr>
            <p:cNvPr id="86" name="Rectangle 25"/>
            <p:cNvSpPr>
              <a:spLocks noChangeArrowheads="1"/>
            </p:cNvSpPr>
            <p:nvPr/>
          </p:nvSpPr>
          <p:spPr bwMode="auto">
            <a:xfrm>
              <a:off x="1662676" y="7316246"/>
              <a:ext cx="3190881" cy="395288"/>
            </a:xfrm>
            <a:prstGeom prst="rect">
              <a:avLst/>
            </a:prstGeom>
            <a:solidFill>
              <a:srgbClr val="DED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Rectangle 26"/>
            <p:cNvSpPr>
              <a:spLocks noChangeArrowheads="1"/>
            </p:cNvSpPr>
            <p:nvPr/>
          </p:nvSpPr>
          <p:spPr bwMode="auto">
            <a:xfrm>
              <a:off x="4853557" y="7316246"/>
              <a:ext cx="1433515" cy="395288"/>
            </a:xfrm>
            <a:prstGeom prst="rect">
              <a:avLst/>
            </a:prstGeom>
            <a:solidFill>
              <a:srgbClr val="DED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Rectangle 68"/>
            <p:cNvSpPr>
              <a:spLocks noChangeArrowheads="1"/>
            </p:cNvSpPr>
            <p:nvPr/>
          </p:nvSpPr>
          <p:spPr bwMode="auto">
            <a:xfrm>
              <a:off x="2126150" y="7359109"/>
              <a:ext cx="10387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0" name="Rectangle 69"/>
            <p:cNvSpPr>
              <a:spLocks noChangeArrowheads="1"/>
            </p:cNvSpPr>
            <p:nvPr/>
          </p:nvSpPr>
          <p:spPr bwMode="auto">
            <a:xfrm>
              <a:off x="3289905" y="7391675"/>
              <a:ext cx="1654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000000"/>
                  </a:solidFill>
                  <a:effectLst/>
                  <a:latin typeface="Calibri Light" panose="020F0302020204030204" pitchFamily="34" charset="0"/>
                </a:rPr>
                <a:t>Max Protection</a:t>
              </a:r>
              <a:endParaRPr kumimoji="0" lang="en-US" altLang="en-US" sz="1800" b="0" i="0" u="none" strike="noStrike" cap="none" normalizeH="0" baseline="0" dirty="0" smtClean="0">
                <a:ln>
                  <a:noFill/>
                </a:ln>
                <a:solidFill>
                  <a:schemeClr val="tx1"/>
                </a:solidFill>
                <a:effectLst/>
              </a:endParaRPr>
            </a:p>
          </p:txBody>
        </p:sp>
        <p:sp>
          <p:nvSpPr>
            <p:cNvPr id="131" name="Rectangle 70"/>
            <p:cNvSpPr>
              <a:spLocks noChangeArrowheads="1"/>
            </p:cNvSpPr>
            <p:nvPr/>
          </p:nvSpPr>
          <p:spPr bwMode="auto">
            <a:xfrm>
              <a:off x="5471095" y="7359109"/>
              <a:ext cx="311151"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142" name="Group 141"/>
          <p:cNvGrpSpPr/>
          <p:nvPr/>
        </p:nvGrpSpPr>
        <p:grpSpPr>
          <a:xfrm>
            <a:off x="5567250" y="8480277"/>
            <a:ext cx="3246443" cy="395288"/>
            <a:chOff x="6287072" y="7316246"/>
            <a:chExt cx="3246443" cy="395288"/>
          </a:xfrm>
        </p:grpSpPr>
        <p:sp>
          <p:nvSpPr>
            <p:cNvPr id="88" name="Rectangle 27"/>
            <p:cNvSpPr>
              <a:spLocks noChangeArrowheads="1"/>
            </p:cNvSpPr>
            <p:nvPr/>
          </p:nvSpPr>
          <p:spPr bwMode="auto">
            <a:xfrm>
              <a:off x="6287072" y="7316246"/>
              <a:ext cx="1624015" cy="395288"/>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28"/>
            <p:cNvSpPr>
              <a:spLocks noChangeArrowheads="1"/>
            </p:cNvSpPr>
            <p:nvPr/>
          </p:nvSpPr>
          <p:spPr bwMode="auto">
            <a:xfrm>
              <a:off x="7911087" y="7316246"/>
              <a:ext cx="1622428" cy="395288"/>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71"/>
            <p:cNvSpPr>
              <a:spLocks noChangeArrowheads="1"/>
            </p:cNvSpPr>
            <p:nvPr/>
          </p:nvSpPr>
          <p:spPr bwMode="auto">
            <a:xfrm>
              <a:off x="7072885" y="7359109"/>
              <a:ext cx="130175"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3</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3" name="Rectangle 72"/>
            <p:cNvSpPr>
              <a:spLocks noChangeArrowheads="1"/>
            </p:cNvSpPr>
            <p:nvPr/>
          </p:nvSpPr>
          <p:spPr bwMode="auto">
            <a:xfrm>
              <a:off x="8601651" y="7359109"/>
              <a:ext cx="322263"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5.7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145" name="Group 144"/>
          <p:cNvGrpSpPr/>
          <p:nvPr/>
        </p:nvGrpSpPr>
        <p:grpSpPr>
          <a:xfrm>
            <a:off x="8813693" y="8480277"/>
            <a:ext cx="3248030" cy="395288"/>
            <a:chOff x="9533515" y="7316246"/>
            <a:chExt cx="3248030" cy="395288"/>
          </a:xfrm>
        </p:grpSpPr>
        <p:sp>
          <p:nvSpPr>
            <p:cNvPr id="90" name="Rectangle 29"/>
            <p:cNvSpPr>
              <a:spLocks noChangeArrowheads="1"/>
            </p:cNvSpPr>
            <p:nvPr/>
          </p:nvSpPr>
          <p:spPr bwMode="auto">
            <a:xfrm>
              <a:off x="9533515" y="7316246"/>
              <a:ext cx="1624015" cy="395288"/>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30"/>
            <p:cNvSpPr>
              <a:spLocks noChangeArrowheads="1"/>
            </p:cNvSpPr>
            <p:nvPr/>
          </p:nvSpPr>
          <p:spPr bwMode="auto">
            <a:xfrm>
              <a:off x="11157530" y="7316246"/>
              <a:ext cx="1624015" cy="395288"/>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73"/>
            <p:cNvSpPr>
              <a:spLocks noChangeArrowheads="1"/>
            </p:cNvSpPr>
            <p:nvPr/>
          </p:nvSpPr>
          <p:spPr bwMode="auto">
            <a:xfrm>
              <a:off x="10224078" y="7359109"/>
              <a:ext cx="322263"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3.2</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35" name="Rectangle 74"/>
            <p:cNvSpPr>
              <a:spLocks noChangeArrowheads="1"/>
            </p:cNvSpPr>
            <p:nvPr/>
          </p:nvSpPr>
          <p:spPr bwMode="auto">
            <a:xfrm>
              <a:off x="11848094" y="7359109"/>
              <a:ext cx="322263" cy="30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000000"/>
                  </a:solidFill>
                  <a:effectLst/>
                  <a:latin typeface="Calibri Light" panose="020F0302020204030204" pitchFamily="34" charset="0"/>
                </a:rPr>
                <a:t>3.7</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aphicFrame>
        <p:nvGraphicFramePr>
          <p:cNvPr id="146" name="Chart 145"/>
          <p:cNvGraphicFramePr>
            <a:graphicFrameLocks/>
          </p:cNvGraphicFramePr>
          <p:nvPr>
            <p:extLst>
              <p:ext uri="{D42A27DB-BD31-4B8C-83A1-F6EECF244321}">
                <p14:modId xmlns:p14="http://schemas.microsoft.com/office/powerpoint/2010/main" val="3827394999"/>
              </p:ext>
            </p:extLst>
          </p:nvPr>
        </p:nvGraphicFramePr>
        <p:xfrm>
          <a:off x="139515" y="2078194"/>
          <a:ext cx="6400800" cy="4572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7" name="Chart 146"/>
          <p:cNvGraphicFramePr>
            <a:graphicFrameLocks/>
          </p:cNvGraphicFramePr>
          <p:nvPr>
            <p:extLst>
              <p:ext uri="{D42A27DB-BD31-4B8C-83A1-F6EECF244321}">
                <p14:modId xmlns:p14="http://schemas.microsoft.com/office/powerpoint/2010/main" val="3837124650"/>
              </p:ext>
            </p:extLst>
          </p:nvPr>
        </p:nvGraphicFramePr>
        <p:xfrm>
          <a:off x="139515" y="2081134"/>
          <a:ext cx="6400800" cy="4572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8" name="Chart 147"/>
          <p:cNvGraphicFramePr>
            <a:graphicFrameLocks/>
          </p:cNvGraphicFramePr>
          <p:nvPr>
            <p:extLst>
              <p:ext uri="{D42A27DB-BD31-4B8C-83A1-F6EECF244321}">
                <p14:modId xmlns:p14="http://schemas.microsoft.com/office/powerpoint/2010/main" val="2614506971"/>
              </p:ext>
            </p:extLst>
          </p:nvPr>
        </p:nvGraphicFramePr>
        <p:xfrm>
          <a:off x="6275444" y="2091688"/>
          <a:ext cx="6400800" cy="4572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9" name="Chart 148"/>
          <p:cNvGraphicFramePr>
            <a:graphicFrameLocks/>
          </p:cNvGraphicFramePr>
          <p:nvPr>
            <p:extLst>
              <p:ext uri="{D42A27DB-BD31-4B8C-83A1-F6EECF244321}">
                <p14:modId xmlns:p14="http://schemas.microsoft.com/office/powerpoint/2010/main" val="4238251824"/>
              </p:ext>
            </p:extLst>
          </p:nvPr>
        </p:nvGraphicFramePr>
        <p:xfrm>
          <a:off x="147526" y="2088607"/>
          <a:ext cx="6400800" cy="4572000"/>
        </p:xfrm>
        <a:graphic>
          <a:graphicData uri="http://schemas.openxmlformats.org/drawingml/2006/chart">
            <c:chart xmlns:c="http://schemas.openxmlformats.org/drawingml/2006/chart" xmlns:r="http://schemas.openxmlformats.org/officeDocument/2006/relationships" r:id="rId6"/>
          </a:graphicData>
        </a:graphic>
      </p:graphicFrame>
      <p:cxnSp>
        <p:nvCxnSpPr>
          <p:cNvPr id="151" name="Straight Connector 150"/>
          <p:cNvCxnSpPr/>
          <p:nvPr/>
        </p:nvCxnSpPr>
        <p:spPr>
          <a:xfrm>
            <a:off x="7111255" y="4632960"/>
            <a:ext cx="5319607" cy="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81" name="Text Placeholder 3"/>
          <p:cNvSpPr>
            <a:spLocks noGrp="1"/>
          </p:cNvSpPr>
          <p:nvPr>
            <p:ph type="body" sz="quarter" idx="13"/>
          </p:nvPr>
        </p:nvSpPr>
        <p:spPr>
          <a:xfrm>
            <a:off x="610057" y="858182"/>
            <a:ext cx="11442243" cy="595035"/>
          </a:xfrm>
        </p:spPr>
        <p:txBody>
          <a:bodyPr/>
          <a:lstStyle/>
          <a:p>
            <a:r>
              <a:rPr lang="en-US" dirty="0"/>
              <a:t>Impact of rank on FPD node degree (1 day)</a:t>
            </a:r>
            <a:endParaRPr lang="en-US" dirty="0"/>
          </a:p>
        </p:txBody>
      </p:sp>
    </p:spTree>
    <p:extLst>
      <p:ext uri="{BB962C8B-B14F-4D97-AF65-F5344CB8AC3E}">
        <p14:creationId xmlns:p14="http://schemas.microsoft.com/office/powerpoint/2010/main" val="42409659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
                                            <p:graphicEl>
                                              <a:chart seriesIdx="0" categoryIdx="-4" bldStep="series"/>
                                            </p:graphic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9">
                                            <p:graphicEl>
                                              <a:chart seriesIdx="1" categoryIdx="-4" bldStep="series"/>
                                            </p:graphic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
                                            <p:graphicEl>
                                              <a:chart seriesIdx="2" categoryIdx="-4" bldStep="series"/>
                                            </p:graphic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8">
                                            <p:graphicEl>
                                              <a:chart seriesIdx="-3" categoryIdx="-3" bldStep="gridLegend"/>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8">
                                            <p:graphicEl>
                                              <a:chart seriesIdx="0" categoryIdx="-4" bldStep="series"/>
                                            </p:graphic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49">
                                            <p:graphicEl>
                                              <a:chart seriesIdx="2" categoryIdx="-4" bldStep="series"/>
                                            </p:graphicEl>
                                          </p:spTgt>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49">
                                            <p:graphicEl>
                                              <a:chart seriesIdx="1" categoryIdx="-4" bldStep="series"/>
                                            </p:graphicEl>
                                          </p:spTgt>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49">
                                            <p:graphicEl>
                                              <a:chart seriesIdx="0" categoryIdx="-4" bldStep="series"/>
                                            </p:graphicEl>
                                          </p:spTgt>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49">
                                            <p:graphicEl>
                                              <a:chart seriesIdx="-3" categoryIdx="-3" bldStep="gridLegend"/>
                                            </p:graphic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6">
                                            <p:graphicEl>
                                              <a:chart seriesIdx="-3" categoryIdx="-3" bldStep="gridLegend"/>
                                            </p:graphicEl>
                                          </p:spTgt>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47"/>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46">
                                            <p:graphicEl>
                                              <a:chart seriesIdx="0" categoryIdx="-4" bldStep="series"/>
                                            </p:graphic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8">
                                            <p:graphicEl>
                                              <a:chart seriesIdx="1" categoryIdx="-4" bldStep="series"/>
                                            </p:graphic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6">
                                            <p:graphicEl>
                                              <a:chart seriesIdx="1" categoryIdx="-4" bldStep="series"/>
                                            </p:graphic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8">
                                            <p:graphicEl>
                                              <a:chart seriesIdx="2" categoryIdx="-4" bldStep="series"/>
                                            </p:graphic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6" grpId="0" uiExpand="1">
        <p:bldSub>
          <a:bldChart bld="series"/>
        </p:bldSub>
      </p:bldGraphic>
      <p:bldGraphic spid="147" grpId="0">
        <p:bldAsOne/>
      </p:bldGraphic>
      <p:bldGraphic spid="147" grpId="1" uiExpand="1">
        <p:bldAsOne/>
      </p:bldGraphic>
      <p:bldGraphic spid="148" grpId="0" uiExpand="1">
        <p:bldSub>
          <a:bldChart bld="series"/>
        </p:bldSub>
      </p:bldGraphic>
      <p:bldGraphic spid="149" grpId="0" uiExpand="1">
        <p:bldSub>
          <a:bldChart bld="series"/>
        </p:bldSub>
      </p:bldGraphic>
      <p:bldGraphic spid="149" grpId="1" uiExpand="1">
        <p:bldSub>
          <a:bldChart bld="series"/>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12" name="Slide Number Placeholder 11"/>
          <p:cNvSpPr>
            <a:spLocks noGrp="1"/>
          </p:cNvSpPr>
          <p:nvPr>
            <p:ph type="sldNum" sz="quarter" idx="14"/>
          </p:nvPr>
        </p:nvSpPr>
        <p:spPr>
          <a:xfrm>
            <a:off x="11921732" y="9338057"/>
            <a:ext cx="680237" cy="379591"/>
          </a:xfrm>
        </p:spPr>
        <p:txBody>
          <a:bodyPr/>
          <a:lstStyle/>
          <a:p>
            <a:fld id="{86CB4B4D-7CA3-9044-876B-883B54F8677D}" type="slidenum">
              <a:rPr lang="en-US" smtClean="0"/>
              <a:t>16</a:t>
            </a:fld>
            <a:r>
              <a:rPr lang="en-US" dirty="0" smtClean="0"/>
              <a:t>/18</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080" y="5819520"/>
            <a:ext cx="6309003" cy="277929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723" y="2217816"/>
            <a:ext cx="6309360" cy="2779454"/>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2627472394"/>
              </p:ext>
            </p:extLst>
          </p:nvPr>
        </p:nvGraphicFramePr>
        <p:xfrm>
          <a:off x="6911339" y="2572124"/>
          <a:ext cx="5782588" cy="2377440"/>
        </p:xfrm>
        <a:graphic>
          <a:graphicData uri="http://schemas.openxmlformats.org/drawingml/2006/table">
            <a:tbl>
              <a:tblPr firstRow="1" bandRow="1">
                <a:tableStyleId>{33BA23B1-9221-436E-865A-0063620EA4FD}</a:tableStyleId>
              </a:tblPr>
              <a:tblGrid>
                <a:gridCol w="2891294"/>
                <a:gridCol w="2891294"/>
              </a:tblGrid>
              <a:tr h="370840">
                <a:tc>
                  <a:txBody>
                    <a:bodyPr/>
                    <a:lstStyle/>
                    <a:p>
                      <a:r>
                        <a:rPr lang="en-US" sz="2000" dirty="0" smtClean="0">
                          <a:latin typeface="Calibri Light" panose="020F0302020204030204" pitchFamily="34" charset="0"/>
                        </a:rPr>
                        <a:t>Country</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Third-Party Entities</a:t>
                      </a:r>
                      <a:endParaRPr lang="en-US" sz="2000" dirty="0">
                        <a:latin typeface="Calibri Light" panose="020F0302020204030204" pitchFamily="34" charset="0"/>
                      </a:endParaRPr>
                    </a:p>
                  </a:txBody>
                  <a:tcPr/>
                </a:tc>
              </a:tr>
              <a:tr h="370840">
                <a:tc>
                  <a:txBody>
                    <a:bodyPr/>
                    <a:lstStyle/>
                    <a:p>
                      <a:r>
                        <a:rPr lang="en-US" sz="2000" dirty="0" smtClean="0">
                          <a:latin typeface="Calibri Light" panose="020F0302020204030204" pitchFamily="34" charset="0"/>
                        </a:rPr>
                        <a:t>United States</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43%</a:t>
                      </a:r>
                      <a:endParaRPr lang="en-US" sz="2000" dirty="0">
                        <a:latin typeface="Calibri Light" panose="020F0302020204030204" pitchFamily="34" charset="0"/>
                      </a:endParaRPr>
                    </a:p>
                  </a:txBody>
                  <a:tcPr/>
                </a:tc>
              </a:tr>
              <a:tr h="370840">
                <a:tc>
                  <a:txBody>
                    <a:bodyPr/>
                    <a:lstStyle/>
                    <a:p>
                      <a:r>
                        <a:rPr lang="en-US" sz="2000" dirty="0" smtClean="0">
                          <a:latin typeface="Calibri Light" panose="020F0302020204030204" pitchFamily="34" charset="0"/>
                        </a:rPr>
                        <a:t>Germany</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7%</a:t>
                      </a:r>
                      <a:endParaRPr lang="en-US" sz="2000" dirty="0">
                        <a:latin typeface="Calibri Light" panose="020F0302020204030204" pitchFamily="34" charset="0"/>
                      </a:endParaRPr>
                    </a:p>
                  </a:txBody>
                  <a:tcPr/>
                </a:tc>
              </a:tr>
              <a:tr h="370840">
                <a:tc>
                  <a:txBody>
                    <a:bodyPr/>
                    <a:lstStyle/>
                    <a:p>
                      <a:r>
                        <a:rPr lang="en-US" sz="2000" dirty="0" smtClean="0">
                          <a:latin typeface="Calibri Light" panose="020F0302020204030204" pitchFamily="34" charset="0"/>
                        </a:rPr>
                        <a:t>China</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5%</a:t>
                      </a:r>
                      <a:endParaRPr lang="en-US" sz="2000" dirty="0">
                        <a:latin typeface="Calibri Light" panose="020F0302020204030204" pitchFamily="34" charset="0"/>
                      </a:endParaRPr>
                    </a:p>
                  </a:txBody>
                  <a:tcPr/>
                </a:tc>
              </a:tr>
              <a:tr h="370840">
                <a:tc>
                  <a:txBody>
                    <a:bodyPr/>
                    <a:lstStyle/>
                    <a:p>
                      <a:r>
                        <a:rPr lang="en-US" sz="2000" dirty="0" smtClean="0">
                          <a:latin typeface="Calibri Light" panose="020F0302020204030204" pitchFamily="34" charset="0"/>
                        </a:rPr>
                        <a:t>Japan</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5%</a:t>
                      </a:r>
                      <a:endParaRPr lang="en-US" sz="2000" dirty="0">
                        <a:latin typeface="Calibri Light" panose="020F0302020204030204" pitchFamily="34" charset="0"/>
                      </a:endParaRPr>
                    </a:p>
                  </a:txBody>
                  <a:tcPr/>
                </a:tc>
              </a:tr>
              <a:tr h="370840">
                <a:tc>
                  <a:txBody>
                    <a:bodyPr/>
                    <a:lstStyle/>
                    <a:p>
                      <a:r>
                        <a:rPr lang="en-US" sz="2000" dirty="0" smtClean="0">
                          <a:latin typeface="Calibri Light" panose="020F0302020204030204" pitchFamily="34" charset="0"/>
                        </a:rPr>
                        <a:t>Great Britain</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5%</a:t>
                      </a:r>
                      <a:endParaRPr lang="en-US" sz="2000" dirty="0">
                        <a:latin typeface="Calibri Light" panose="020F030202020403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08355678"/>
              </p:ext>
            </p:extLst>
          </p:nvPr>
        </p:nvGraphicFramePr>
        <p:xfrm>
          <a:off x="6911339" y="6221377"/>
          <a:ext cx="5782588" cy="2377440"/>
        </p:xfrm>
        <a:graphic>
          <a:graphicData uri="http://schemas.openxmlformats.org/drawingml/2006/table">
            <a:tbl>
              <a:tblPr firstRow="1" bandRow="1">
                <a:tableStyleId>{33BA23B1-9221-436E-865A-0063620EA4FD}</a:tableStyleId>
              </a:tblPr>
              <a:tblGrid>
                <a:gridCol w="2891294"/>
                <a:gridCol w="2891294"/>
              </a:tblGrid>
              <a:tr h="370840">
                <a:tc>
                  <a:txBody>
                    <a:bodyPr/>
                    <a:lstStyle/>
                    <a:p>
                      <a:r>
                        <a:rPr lang="en-US" sz="2000" dirty="0" smtClean="0">
                          <a:latin typeface="Calibri Light" panose="020F0302020204030204" pitchFamily="34" charset="0"/>
                        </a:rPr>
                        <a:t>Legal</a:t>
                      </a:r>
                      <a:r>
                        <a:rPr lang="en-US" sz="2000" baseline="0" dirty="0" smtClean="0">
                          <a:latin typeface="Calibri Light" panose="020F0302020204030204" pitchFamily="34" charset="0"/>
                        </a:rPr>
                        <a:t> Entity</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Degree</a:t>
                      </a:r>
                      <a:endParaRPr lang="en-US" sz="2000" dirty="0">
                        <a:latin typeface="Calibri Light" panose="020F0302020204030204" pitchFamily="34" charset="0"/>
                      </a:endParaRPr>
                    </a:p>
                  </a:txBody>
                  <a:tcPr/>
                </a:tc>
              </a:tr>
              <a:tr h="370840">
                <a:tc>
                  <a:txBody>
                    <a:bodyPr/>
                    <a:lstStyle/>
                    <a:p>
                      <a:r>
                        <a:rPr lang="en-US" sz="2000" dirty="0" smtClean="0">
                          <a:latin typeface="Calibri Light" panose="020F0302020204030204" pitchFamily="34" charset="0"/>
                        </a:rPr>
                        <a:t>Google</a:t>
                      </a:r>
                      <a:r>
                        <a:rPr lang="en-US" sz="2000" baseline="0" dirty="0" smtClean="0">
                          <a:latin typeface="Calibri Light" panose="020F0302020204030204" pitchFamily="34" charset="0"/>
                        </a:rPr>
                        <a:t> Inc.</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666</a:t>
                      </a:r>
                      <a:endParaRPr lang="en-US" sz="2000" dirty="0">
                        <a:latin typeface="Calibri Light" panose="020F0302020204030204" pitchFamily="34" charset="0"/>
                      </a:endParaRPr>
                    </a:p>
                  </a:txBody>
                  <a:tcPr/>
                </a:tc>
              </a:tr>
              <a:tr h="370840">
                <a:tc>
                  <a:txBody>
                    <a:bodyPr/>
                    <a:lstStyle/>
                    <a:p>
                      <a:r>
                        <a:rPr lang="en-US" sz="2000" dirty="0" smtClean="0">
                          <a:latin typeface="Calibri Light" panose="020F0302020204030204" pitchFamily="34" charset="0"/>
                        </a:rPr>
                        <a:t>Facebook Inc.</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328</a:t>
                      </a:r>
                      <a:endParaRPr lang="en-US" sz="2000" dirty="0">
                        <a:latin typeface="Calibri Light" panose="020F0302020204030204" pitchFamily="34" charset="0"/>
                      </a:endParaRPr>
                    </a:p>
                  </a:txBody>
                  <a:tcPr/>
                </a:tc>
              </a:tr>
              <a:tr h="370840">
                <a:tc>
                  <a:txBody>
                    <a:bodyPr/>
                    <a:lstStyle/>
                    <a:p>
                      <a:r>
                        <a:rPr lang="en-US" sz="2000" dirty="0" err="1" smtClean="0">
                          <a:latin typeface="Calibri Light" panose="020F0302020204030204" pitchFamily="34" charset="0"/>
                        </a:rPr>
                        <a:t>AppNexus</a:t>
                      </a:r>
                      <a:r>
                        <a:rPr lang="en-US" sz="2000" dirty="0" smtClean="0">
                          <a:latin typeface="Calibri Light" panose="020F0302020204030204" pitchFamily="34" charset="0"/>
                        </a:rPr>
                        <a:t> Inc.</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159</a:t>
                      </a:r>
                      <a:endParaRPr lang="en-US" sz="2000" dirty="0">
                        <a:latin typeface="Calibri Light" panose="020F0302020204030204" pitchFamily="34" charset="0"/>
                      </a:endParaRPr>
                    </a:p>
                  </a:txBody>
                  <a:tcPr/>
                </a:tc>
              </a:tr>
              <a:tr h="370840">
                <a:tc>
                  <a:txBody>
                    <a:bodyPr/>
                    <a:lstStyle/>
                    <a:p>
                      <a:r>
                        <a:rPr lang="en-US" sz="2000" dirty="0" smtClean="0">
                          <a:latin typeface="Calibri Light" panose="020F0302020204030204" pitchFamily="34" charset="0"/>
                        </a:rPr>
                        <a:t>TMRG Inc.</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143</a:t>
                      </a:r>
                      <a:endParaRPr lang="en-US" sz="2000" dirty="0">
                        <a:latin typeface="Calibri Light" panose="020F0302020204030204" pitchFamily="34" charset="0"/>
                      </a:endParaRPr>
                    </a:p>
                  </a:txBody>
                  <a:tcPr/>
                </a:tc>
              </a:tr>
              <a:tr h="370840">
                <a:tc>
                  <a:txBody>
                    <a:bodyPr/>
                    <a:lstStyle/>
                    <a:p>
                      <a:r>
                        <a:rPr lang="en-US" sz="2000" dirty="0" smtClean="0">
                          <a:latin typeface="Calibri Light" panose="020F0302020204030204" pitchFamily="34" charset="0"/>
                        </a:rPr>
                        <a:t>Twitter Inc.</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137</a:t>
                      </a:r>
                      <a:endParaRPr lang="en-US" sz="2000" dirty="0">
                        <a:latin typeface="Calibri Light" panose="020F0302020204030204" pitchFamily="34" charset="0"/>
                      </a:endParaRPr>
                    </a:p>
                  </a:txBody>
                  <a:tcPr/>
                </a:tc>
              </a:tr>
            </a:tbl>
          </a:graphicData>
        </a:graphic>
      </p:graphicFrame>
      <p:sp>
        <p:nvSpPr>
          <p:cNvPr id="10" name="TextBox 9"/>
          <p:cNvSpPr txBox="1"/>
          <p:nvPr/>
        </p:nvSpPr>
        <p:spPr>
          <a:xfrm>
            <a:off x="1491726" y="8568040"/>
            <a:ext cx="410135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Calibri Light" panose="020F0302020204030204" pitchFamily="34" charset="0"/>
                <a:sym typeface="Helvetica Light"/>
              </a:rPr>
              <a:t>Legal entities</a:t>
            </a:r>
            <a:endParaRPr kumimoji="0" lang="en-US" sz="2400" b="0" i="0" u="none" strike="noStrike" cap="none" spc="0" normalizeH="0" baseline="0" dirty="0">
              <a:ln>
                <a:noFill/>
              </a:ln>
              <a:solidFill>
                <a:srgbClr val="000000"/>
              </a:solidFill>
              <a:effectLst/>
              <a:uFillTx/>
              <a:latin typeface="Calibri Light" panose="020F0302020204030204" pitchFamily="34" charset="0"/>
              <a:sym typeface="Helvetica Light"/>
            </a:endParaRPr>
          </a:p>
        </p:txBody>
      </p:sp>
      <p:sp>
        <p:nvSpPr>
          <p:cNvPr id="11" name="TextBox 10"/>
          <p:cNvSpPr txBox="1"/>
          <p:nvPr/>
        </p:nvSpPr>
        <p:spPr>
          <a:xfrm>
            <a:off x="1491726" y="5015632"/>
            <a:ext cx="4101353"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smtClean="0">
                <a:ln>
                  <a:noFill/>
                </a:ln>
                <a:solidFill>
                  <a:srgbClr val="000000"/>
                </a:solidFill>
                <a:effectLst/>
                <a:uFillTx/>
                <a:latin typeface="Calibri Light" panose="020F0302020204030204" pitchFamily="34" charset="0"/>
                <a:sym typeface="Helvetica Light"/>
              </a:rPr>
              <a:t>Servers</a:t>
            </a:r>
            <a:endParaRPr kumimoji="0" lang="en-US" sz="2400" b="0" i="0" u="none" strike="noStrike" cap="none" spc="0" normalizeH="0" baseline="0" dirty="0">
              <a:ln>
                <a:noFill/>
              </a:ln>
              <a:solidFill>
                <a:srgbClr val="000000"/>
              </a:solidFill>
              <a:effectLst/>
              <a:uFillTx/>
              <a:latin typeface="Calibri Light" panose="020F0302020204030204" pitchFamily="34" charset="0"/>
              <a:sym typeface="Helvetica Light"/>
            </a:endParaRPr>
          </a:p>
        </p:txBody>
      </p:sp>
      <p:sp>
        <p:nvSpPr>
          <p:cNvPr id="13" name="Text Placeholder 3"/>
          <p:cNvSpPr>
            <a:spLocks noGrp="1"/>
          </p:cNvSpPr>
          <p:nvPr>
            <p:ph type="body" sz="quarter" idx="13"/>
          </p:nvPr>
        </p:nvSpPr>
        <p:spPr>
          <a:xfrm>
            <a:off x="610057" y="858182"/>
            <a:ext cx="11442243" cy="595035"/>
          </a:xfrm>
        </p:spPr>
        <p:txBody>
          <a:bodyPr/>
          <a:lstStyle/>
          <a:p>
            <a:r>
              <a:rPr lang="en-US" dirty="0"/>
              <a:t>Geo-location of third parties</a:t>
            </a:r>
            <a:endParaRPr lang="en-US" dirty="0"/>
          </a:p>
        </p:txBody>
      </p:sp>
    </p:spTree>
    <p:extLst>
      <p:ext uri="{BB962C8B-B14F-4D97-AF65-F5344CB8AC3E}">
        <p14:creationId xmlns:p14="http://schemas.microsoft.com/office/powerpoint/2010/main" val="334205117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5" name="Slide Number Placeholder 4"/>
          <p:cNvSpPr>
            <a:spLocks noGrp="1"/>
          </p:cNvSpPr>
          <p:nvPr>
            <p:ph type="sldNum" sz="quarter" idx="14"/>
          </p:nvPr>
        </p:nvSpPr>
        <p:spPr>
          <a:xfrm>
            <a:off x="11921732" y="9338057"/>
            <a:ext cx="680237" cy="379591"/>
          </a:xfrm>
        </p:spPr>
        <p:txBody>
          <a:bodyPr/>
          <a:lstStyle/>
          <a:p>
            <a:fld id="{86CB4B4D-7CA3-9044-876B-883B54F8677D}" type="slidenum">
              <a:rPr lang="en-US" smtClean="0"/>
              <a:t>17</a:t>
            </a:fld>
            <a:r>
              <a:rPr lang="en-US" dirty="0" smtClean="0"/>
              <a:t>/18</a:t>
            </a:r>
            <a:endParaRPr lang="en-US" dirty="0"/>
          </a:p>
        </p:txBody>
      </p:sp>
      <p:graphicFrame>
        <p:nvGraphicFramePr>
          <p:cNvPr id="7" name="Diagram 6"/>
          <p:cNvGraphicFramePr/>
          <p:nvPr>
            <p:extLst>
              <p:ext uri="{D42A27DB-BD31-4B8C-83A1-F6EECF244321}">
                <p14:modId xmlns:p14="http://schemas.microsoft.com/office/powerpoint/2010/main" val="3959365633"/>
              </p:ext>
            </p:extLst>
          </p:nvPr>
        </p:nvGraphicFramePr>
        <p:xfrm>
          <a:off x="1076032" y="1906697"/>
          <a:ext cx="10786116" cy="71907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3"/>
          <p:cNvSpPr>
            <a:spLocks noGrp="1"/>
          </p:cNvSpPr>
          <p:nvPr>
            <p:ph type="body" sz="quarter" idx="13"/>
          </p:nvPr>
        </p:nvSpPr>
        <p:spPr>
          <a:xfrm>
            <a:off x="610057" y="858182"/>
            <a:ext cx="11442243" cy="595035"/>
          </a:xfrm>
        </p:spPr>
        <p:txBody>
          <a:bodyPr/>
          <a:lstStyle/>
          <a:p>
            <a:r>
              <a:rPr lang="en-US" dirty="0"/>
              <a:t>Conclusions and Findings</a:t>
            </a:r>
            <a:endParaRPr lang="en-US" dirty="0"/>
          </a:p>
        </p:txBody>
      </p:sp>
    </p:spTree>
    <p:extLst>
      <p:ext uri="{BB962C8B-B14F-4D97-AF65-F5344CB8AC3E}">
        <p14:creationId xmlns:p14="http://schemas.microsoft.com/office/powerpoint/2010/main" val="30336187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dgm id="{967824F6-572A-48F3-B658-919D298A04AB}"/>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graphicEl>
                                              <a:dgm id="{1B423EE9-8F97-441B-AAD4-B5F7E0CE5A70}"/>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graphicEl>
                                              <a:dgm id="{33E74C5B-2A28-411E-ADB5-D3F3BB0F0F15}"/>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graphicEl>
                                              <a:dgm id="{E7FAAAAD-A16D-4467-85E5-1A81CD60B63F}"/>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dgm id="{78768B00-DDA6-42D0-BB11-D5C411F95AE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graphicEl>
                                              <a:dgm id="{1A0034F9-0E98-4E25-90E8-E5C60BB3C8C2}"/>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graphicEl>
                                              <a:dgm id="{40FEFE0D-E3BC-47BE-B3F5-DB3A5C6A8A31}"/>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graphicEl>
                                              <a:dgm id="{3C6D162F-78EE-44E8-87C4-D50B562567C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Summary</a:t>
            </a:r>
            <a:endParaRPr lang="en-US" dirty="0"/>
          </a:p>
        </p:txBody>
      </p:sp>
      <p:sp>
        <p:nvSpPr>
          <p:cNvPr id="5" name="Slide Number Placeholder 4"/>
          <p:cNvSpPr>
            <a:spLocks noGrp="1"/>
          </p:cNvSpPr>
          <p:nvPr>
            <p:ph type="sldNum" sz="quarter" idx="14"/>
          </p:nvPr>
        </p:nvSpPr>
        <p:spPr>
          <a:xfrm>
            <a:off x="11921732" y="9338057"/>
            <a:ext cx="680237" cy="379591"/>
          </a:xfrm>
        </p:spPr>
        <p:txBody>
          <a:bodyPr/>
          <a:lstStyle/>
          <a:p>
            <a:fld id="{86CB4B4D-7CA3-9044-876B-883B54F8677D}" type="slidenum">
              <a:rPr lang="en-US" smtClean="0"/>
              <a:t>18</a:t>
            </a:fld>
            <a:r>
              <a:rPr lang="en-US" dirty="0" smtClean="0"/>
              <a:t>/18</a:t>
            </a:r>
            <a:endParaRPr lang="en-US" dirty="0"/>
          </a:p>
        </p:txBody>
      </p:sp>
      <p:sp>
        <p:nvSpPr>
          <p:cNvPr id="10" name="Text Placeholder 2"/>
          <p:cNvSpPr txBox="1">
            <a:spLocks/>
          </p:cNvSpPr>
          <p:nvPr/>
        </p:nvSpPr>
        <p:spPr>
          <a:xfrm>
            <a:off x="1120665" y="7088571"/>
            <a:ext cx="5561255" cy="2034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457200" marR="0" indent="-457200" algn="l" defTabSz="584200" latinLnBrk="0">
              <a:lnSpc>
                <a:spcPct val="100000"/>
              </a:lnSpc>
              <a:spcBef>
                <a:spcPts val="4200"/>
              </a:spcBef>
              <a:spcAft>
                <a:spcPts val="0"/>
              </a:spcAft>
              <a:buClrTx/>
              <a:buSzPct val="100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1pPr>
            <a:lvl2pPr marL="1143000" marR="0" indent="-444500" algn="l" defTabSz="584200" latinLnBrk="0">
              <a:lnSpc>
                <a:spcPct val="100000"/>
              </a:lnSpc>
              <a:spcBef>
                <a:spcPts val="4200"/>
              </a:spcBef>
              <a:spcAft>
                <a:spcPts val="0"/>
              </a:spcAft>
              <a:buClrTx/>
              <a:buSzPct val="100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5pPr>
            <a:lvl6pPr marL="2568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6pPr>
            <a:lvl7pPr marL="3012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7pPr>
            <a:lvl8pPr marL="3457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8pPr>
            <a:lvl9pPr marL="3901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9pPr>
          </a:lstStyle>
          <a:p>
            <a:pPr algn="just" hangingPunct="1">
              <a:spcBef>
                <a:spcPts val="1800"/>
              </a:spcBef>
            </a:pPr>
            <a:r>
              <a:rPr lang="en-US" dirty="0" smtClean="0">
                <a:latin typeface="Calibri Light" panose="020F0302020204030204" pitchFamily="34" charset="0"/>
              </a:rPr>
              <a:t>Temporal evolution</a:t>
            </a:r>
          </a:p>
          <a:p>
            <a:pPr algn="just" hangingPunct="1">
              <a:spcBef>
                <a:spcPts val="1800"/>
              </a:spcBef>
            </a:pPr>
            <a:r>
              <a:rPr lang="en-US" dirty="0" smtClean="0">
                <a:latin typeface="Calibri Light" panose="020F0302020204030204" pitchFamily="34" charset="0"/>
              </a:rPr>
              <a:t>Mobile and desktop devices</a:t>
            </a:r>
          </a:p>
          <a:p>
            <a:pPr algn="just" hangingPunct="1">
              <a:spcBef>
                <a:spcPts val="1800"/>
              </a:spcBef>
            </a:pPr>
            <a:r>
              <a:rPr lang="en-US" dirty="0" smtClean="0">
                <a:latin typeface="Calibri Light" panose="020F0302020204030204" pitchFamily="34" charset="0"/>
              </a:rPr>
              <a:t>WHOIS-entity info, geo-location information</a:t>
            </a:r>
          </a:p>
        </p:txBody>
      </p:sp>
      <p:sp>
        <p:nvSpPr>
          <p:cNvPr id="11" name="Text Placeholder 8"/>
          <p:cNvSpPr txBox="1">
            <a:spLocks/>
          </p:cNvSpPr>
          <p:nvPr/>
        </p:nvSpPr>
        <p:spPr>
          <a:xfrm>
            <a:off x="778222" y="6226624"/>
            <a:ext cx="5692053" cy="595035"/>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marL="0" marR="0" indent="0" algn="l" defTabSz="584200" latinLnBrk="0">
              <a:lnSpc>
                <a:spcPct val="100000"/>
              </a:lnSpc>
              <a:spcBef>
                <a:spcPts val="0"/>
              </a:spcBef>
              <a:spcAft>
                <a:spcPts val="0"/>
              </a:spcAft>
              <a:buClrTx/>
              <a:buSzTx/>
              <a:buFont typeface="Arial" panose="020B0604020202020204" pitchFamily="34" charset="0"/>
              <a:buNone/>
              <a:tabLst/>
              <a:defRPr sz="3200" b="0" i="0" u="none" strike="noStrike" cap="none" spc="0" baseline="0">
                <a:ln>
                  <a:noFill/>
                </a:ln>
                <a:solidFill>
                  <a:srgbClr val="AB1500"/>
                </a:solidFill>
                <a:uFillTx/>
                <a:latin typeface="+mn-lt"/>
                <a:ea typeface="+mn-ea"/>
                <a:cs typeface="+mn-cs"/>
                <a:sym typeface="Helvetica Light"/>
              </a:defRPr>
            </a:lvl1pPr>
            <a:lvl2pPr marL="457200" marR="0" indent="-457200" algn="l" defTabSz="584200" latinLnBrk="0">
              <a:lnSpc>
                <a:spcPct val="100000"/>
              </a:lnSpc>
              <a:spcBef>
                <a:spcPts val="4200"/>
              </a:spcBef>
              <a:spcAft>
                <a:spcPts val="0"/>
              </a:spcAft>
              <a:buClrTx/>
              <a:buSzTx/>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5pPr>
            <a:lvl6pPr marL="2568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6pPr>
            <a:lvl7pPr marL="3012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7pPr>
            <a:lvl8pPr marL="3457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8pPr>
            <a:lvl9pPr marL="3901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9pPr>
          </a:lstStyle>
          <a:p>
            <a:pPr hangingPunct="1"/>
            <a:r>
              <a:rPr lang="en-US" b="1" dirty="0" smtClean="0">
                <a:latin typeface="Calibri Light" panose="020F0302020204030204" pitchFamily="34" charset="0"/>
              </a:rPr>
              <a:t>Main Contributions</a:t>
            </a:r>
            <a:endParaRPr lang="en-US" b="1" dirty="0">
              <a:latin typeface="Calibri Light" panose="020F0302020204030204" pitchFamily="34" charset="0"/>
            </a:endParaRPr>
          </a:p>
        </p:txBody>
      </p:sp>
      <p:graphicFrame>
        <p:nvGraphicFramePr>
          <p:cNvPr id="15" name="Diagram 14"/>
          <p:cNvGraphicFramePr/>
          <p:nvPr>
            <p:extLst>
              <p:ext uri="{D42A27DB-BD31-4B8C-83A1-F6EECF244321}">
                <p14:modId xmlns:p14="http://schemas.microsoft.com/office/powerpoint/2010/main" val="1032191977"/>
              </p:ext>
            </p:extLst>
          </p:nvPr>
        </p:nvGraphicFramePr>
        <p:xfrm>
          <a:off x="1275942" y="1490633"/>
          <a:ext cx="10110471" cy="4722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Text Placeholder 8"/>
          <p:cNvSpPr txBox="1">
            <a:spLocks/>
          </p:cNvSpPr>
          <p:nvPr/>
        </p:nvSpPr>
        <p:spPr>
          <a:xfrm>
            <a:off x="6826434" y="6379024"/>
            <a:ext cx="5692053" cy="595035"/>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marL="0" marR="0" indent="0" algn="l" defTabSz="584200" latinLnBrk="0">
              <a:lnSpc>
                <a:spcPct val="100000"/>
              </a:lnSpc>
              <a:spcBef>
                <a:spcPts val="0"/>
              </a:spcBef>
              <a:spcAft>
                <a:spcPts val="0"/>
              </a:spcAft>
              <a:buClrTx/>
              <a:buSzTx/>
              <a:buFont typeface="Arial" panose="020B0604020202020204" pitchFamily="34" charset="0"/>
              <a:buNone/>
              <a:tabLst/>
              <a:defRPr sz="3200" b="0" i="0" u="none" strike="noStrike" cap="none" spc="0" baseline="0">
                <a:ln>
                  <a:noFill/>
                </a:ln>
                <a:solidFill>
                  <a:srgbClr val="AB1500"/>
                </a:solidFill>
                <a:uFillTx/>
                <a:latin typeface="+mn-lt"/>
                <a:ea typeface="+mn-ea"/>
                <a:cs typeface="+mn-cs"/>
                <a:sym typeface="Helvetica Light"/>
              </a:defRPr>
            </a:lvl1pPr>
            <a:lvl2pPr marL="457200" marR="0" indent="-457200" algn="l" defTabSz="584200" latinLnBrk="0">
              <a:lnSpc>
                <a:spcPct val="100000"/>
              </a:lnSpc>
              <a:spcBef>
                <a:spcPts val="4200"/>
              </a:spcBef>
              <a:spcAft>
                <a:spcPts val="0"/>
              </a:spcAft>
              <a:buClrTx/>
              <a:buSzTx/>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5pPr>
            <a:lvl6pPr marL="2568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6pPr>
            <a:lvl7pPr marL="3012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7pPr>
            <a:lvl8pPr marL="3457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8pPr>
            <a:lvl9pPr marL="3901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9pPr>
          </a:lstStyle>
          <a:p>
            <a:pPr hangingPunct="1"/>
            <a:r>
              <a:rPr lang="en-US" b="1" dirty="0" smtClean="0">
                <a:latin typeface="Calibri Light" panose="020F0302020204030204" pitchFamily="34" charset="0"/>
              </a:rPr>
              <a:t>Future Deployment</a:t>
            </a:r>
            <a:endParaRPr lang="en-US" b="1" dirty="0">
              <a:latin typeface="Calibri Light" panose="020F0302020204030204" pitchFamily="34" charset="0"/>
            </a:endParaRPr>
          </a:p>
        </p:txBody>
      </p:sp>
      <p:sp>
        <p:nvSpPr>
          <p:cNvPr id="13" name="Text Placeholder 2"/>
          <p:cNvSpPr txBox="1">
            <a:spLocks/>
          </p:cNvSpPr>
          <p:nvPr/>
        </p:nvSpPr>
        <p:spPr>
          <a:xfrm>
            <a:off x="6987467" y="7240971"/>
            <a:ext cx="5561255" cy="203440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lvl1pPr marL="457200" marR="0" indent="-457200" algn="l" defTabSz="584200" latinLnBrk="0">
              <a:lnSpc>
                <a:spcPct val="100000"/>
              </a:lnSpc>
              <a:spcBef>
                <a:spcPts val="4200"/>
              </a:spcBef>
              <a:spcAft>
                <a:spcPts val="0"/>
              </a:spcAft>
              <a:buClrTx/>
              <a:buSzPct val="100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1pPr>
            <a:lvl2pPr marL="1143000" marR="0" indent="-444500" algn="l" defTabSz="584200" latinLnBrk="0">
              <a:lnSpc>
                <a:spcPct val="100000"/>
              </a:lnSpc>
              <a:spcBef>
                <a:spcPts val="4200"/>
              </a:spcBef>
              <a:spcAft>
                <a:spcPts val="0"/>
              </a:spcAft>
              <a:buClrTx/>
              <a:buSzPct val="100000"/>
              <a:buFont typeface="Arial" panose="020B0604020202020204" pitchFamily="34" charset="0"/>
              <a:buChar char="•"/>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5pPr>
            <a:lvl6pPr marL="2568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6pPr>
            <a:lvl7pPr marL="3012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7pPr>
            <a:lvl8pPr marL="3457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8pPr>
            <a:lvl9pPr marL="3901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9pPr>
          </a:lstStyle>
          <a:p>
            <a:pPr hangingPunct="1">
              <a:spcBef>
                <a:spcPts val="1800"/>
              </a:spcBef>
            </a:pPr>
            <a:r>
              <a:rPr lang="en-US" dirty="0" smtClean="0">
                <a:latin typeface="Calibri Light" panose="020F0302020204030204" pitchFamily="34" charset="0"/>
              </a:rPr>
              <a:t>Evaluation of future </a:t>
            </a:r>
            <a:r>
              <a:rPr lang="en-US" dirty="0" err="1" smtClean="0">
                <a:latin typeface="Calibri Light" panose="020F0302020204030204" pitchFamily="34" charset="0"/>
              </a:rPr>
              <a:t>adblockers</a:t>
            </a:r>
            <a:endParaRPr lang="en-US" dirty="0" smtClean="0">
              <a:latin typeface="Calibri Light" panose="020F0302020204030204" pitchFamily="34" charset="0"/>
            </a:endParaRPr>
          </a:p>
          <a:p>
            <a:pPr hangingPunct="1">
              <a:spcBef>
                <a:spcPts val="1800"/>
              </a:spcBef>
            </a:pPr>
            <a:r>
              <a:rPr lang="en-US" dirty="0" smtClean="0">
                <a:latin typeface="Calibri Light" panose="020F0302020204030204" pitchFamily="34" charset="0"/>
              </a:rPr>
              <a:t>Candidate ad-server domains for new blacklists</a:t>
            </a:r>
          </a:p>
        </p:txBody>
      </p:sp>
      <p:sp>
        <p:nvSpPr>
          <p:cNvPr id="14" name="Text Placeholder 3"/>
          <p:cNvSpPr>
            <a:spLocks noGrp="1"/>
          </p:cNvSpPr>
          <p:nvPr>
            <p:ph type="body" sz="quarter" idx="13"/>
          </p:nvPr>
        </p:nvSpPr>
        <p:spPr>
          <a:xfrm>
            <a:off x="610057" y="858182"/>
            <a:ext cx="11442243" cy="595035"/>
          </a:xfrm>
        </p:spPr>
        <p:txBody>
          <a:bodyPr/>
          <a:lstStyle/>
          <a:p>
            <a:r>
              <a:rPr lang="en-US" dirty="0"/>
              <a:t>Overview</a:t>
            </a:r>
            <a:endParaRPr lang="en-US" dirty="0"/>
          </a:p>
        </p:txBody>
      </p:sp>
    </p:spTree>
    <p:extLst>
      <p:ext uri="{BB962C8B-B14F-4D97-AF65-F5344CB8AC3E}">
        <p14:creationId xmlns:p14="http://schemas.microsoft.com/office/powerpoint/2010/main" val="231827159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dgm id="{45BCBB4A-033C-468A-BB59-504EA3CC1146}"/>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dgm id="{2006948B-C252-4D8F-A64A-E6C44B7A206B}"/>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dgm id="{A9B86A39-9FBA-4F44-B86E-4C178C2F32C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graphicEl>
                                              <a:dgm id="{CE42674D-8F2A-463E-8618-DE687E4AFAB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animBg="1"/>
      <p:bldGraphic spid="15" grpId="0">
        <p:bldSub>
          <a:bldDgm bld="one"/>
        </p:bldSub>
      </p:bldGraphic>
      <p:bldP spid="12" grpId="0" animBg="1"/>
      <p:bldP spid="1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2"/>
          </p:nvPr>
        </p:nvSpPr>
        <p:spPr/>
        <p:txBody>
          <a:bodyPr/>
          <a:lstStyle/>
          <a:p>
            <a:fld id="{86CB4B4D-7CA3-9044-876B-883B54F8677D}" type="slidenum">
              <a:rPr lang="en-US" smtClean="0"/>
              <a:t>19</a:t>
            </a:fld>
            <a:endParaRPr lang="en-US"/>
          </a:p>
        </p:txBody>
      </p:sp>
    </p:spTree>
    <p:extLst>
      <p:ext uri="{BB962C8B-B14F-4D97-AF65-F5344CB8AC3E}">
        <p14:creationId xmlns:p14="http://schemas.microsoft.com/office/powerpoint/2010/main" val="252159929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266532304"/>
              </p:ext>
            </p:extLst>
          </p:nvPr>
        </p:nvGraphicFramePr>
        <p:xfrm>
          <a:off x="610058" y="1621616"/>
          <a:ext cx="11761236" cy="7183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290609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B3D4922D-925B-4E05-B5FC-4E50A7A620F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8179B96C-8100-4066-8332-8EE46C9B36AB}"/>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1A6E13D6-A976-46BB-B849-5476A21D790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F485485D-C84C-49E1-B527-1A1CC8E101C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4C85B23F-ED2A-4A31-B3F3-57BFD80C20A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and Experimental Setup</a:t>
            </a:r>
          </a:p>
        </p:txBody>
      </p:sp>
      <p:sp>
        <p:nvSpPr>
          <p:cNvPr id="3" name="Text Placeholder 2"/>
          <p:cNvSpPr>
            <a:spLocks noGrp="1"/>
          </p:cNvSpPr>
          <p:nvPr>
            <p:ph type="body" idx="1"/>
          </p:nvPr>
        </p:nvSpPr>
        <p:spPr>
          <a:xfrm>
            <a:off x="952500" y="1733550"/>
            <a:ext cx="11099800" cy="7014210"/>
          </a:xfrm>
        </p:spPr>
        <p:txBody>
          <a:bodyPr/>
          <a:lstStyle/>
          <a:p>
            <a:pPr>
              <a:spcBef>
                <a:spcPts val="1800"/>
              </a:spcBef>
            </a:pPr>
            <a:r>
              <a:rPr lang="de-DE" dirty="0"/>
              <a:t>Visit website</a:t>
            </a:r>
          </a:p>
          <a:p>
            <a:pPr>
              <a:spcBef>
                <a:spcPts val="1800"/>
              </a:spcBef>
            </a:pPr>
            <a:r>
              <a:rPr lang="de-DE" dirty="0"/>
              <a:t>Wait 20 </a:t>
            </a:r>
            <a:r>
              <a:rPr lang="de-DE" dirty="0" smtClean="0"/>
              <a:t>sec and record </a:t>
            </a:r>
            <a:r>
              <a:rPr lang="de-DE" dirty="0"/>
              <a:t>HTTP </a:t>
            </a:r>
            <a:r>
              <a:rPr lang="de-DE" dirty="0" smtClean="0"/>
              <a:t>request, i.e. </a:t>
            </a:r>
            <a:r>
              <a:rPr lang="de-DE" dirty="0"/>
              <a:t>source, target</a:t>
            </a:r>
          </a:p>
          <a:p>
            <a:pPr>
              <a:spcBef>
                <a:spcPts val="1800"/>
              </a:spcBef>
            </a:pPr>
            <a:r>
              <a:rPr lang="de-DE" dirty="0"/>
              <a:t>Classify them as FPR or TPR</a:t>
            </a:r>
          </a:p>
          <a:p>
            <a:pPr>
              <a:spcBef>
                <a:spcPts val="1800"/>
              </a:spcBef>
            </a:pPr>
            <a:r>
              <a:rPr lang="de-DE" dirty="0"/>
              <a:t>Repeat for the next </a:t>
            </a:r>
            <a:r>
              <a:rPr lang="de-DE" dirty="0" smtClean="0"/>
              <a:t>website</a:t>
            </a:r>
          </a:p>
          <a:p>
            <a:pPr marL="0" indent="0">
              <a:spcBef>
                <a:spcPts val="1800"/>
              </a:spcBef>
              <a:buNone/>
            </a:pPr>
            <a:r>
              <a:rPr lang="de-DE" b="1" dirty="0" smtClean="0"/>
              <a:t>Implication:</a:t>
            </a:r>
            <a:r>
              <a:rPr lang="de-DE" dirty="0" smtClean="0"/>
              <a:t> Lightbeam heuristics only provide an „</a:t>
            </a:r>
            <a:r>
              <a:rPr lang="de-DE" i="1" dirty="0" smtClean="0"/>
              <a:t>Estimated source</a:t>
            </a:r>
            <a:r>
              <a:rPr lang="de-DE" dirty="0" smtClean="0"/>
              <a:t>“ for the request</a:t>
            </a:r>
          </a:p>
          <a:p>
            <a:pPr marL="0" indent="0">
              <a:spcBef>
                <a:spcPts val="1800"/>
              </a:spcBef>
              <a:buNone/>
            </a:pPr>
            <a:endParaRPr lang="de-DE" dirty="0" smtClean="0"/>
          </a:p>
          <a:p>
            <a:pPr marL="0" indent="0">
              <a:spcBef>
                <a:spcPts val="1800"/>
              </a:spcBef>
              <a:buNone/>
            </a:pPr>
            <a:endParaRPr lang="de-DE" dirty="0"/>
          </a:p>
          <a:p>
            <a:pPr marL="0" indent="0">
              <a:spcBef>
                <a:spcPts val="1800"/>
              </a:spcBef>
              <a:buNone/>
            </a:pPr>
            <a:endParaRPr lang="de-DE" dirty="0" smtClean="0"/>
          </a:p>
          <a:p>
            <a:pPr marL="0" indent="0">
              <a:spcBef>
                <a:spcPts val="1800"/>
              </a:spcBef>
              <a:buNone/>
            </a:pPr>
            <a:endParaRPr lang="de-DE" dirty="0"/>
          </a:p>
          <a:p>
            <a:pPr marL="0" indent="0">
              <a:spcBef>
                <a:spcPts val="1800"/>
              </a:spcBef>
              <a:buNone/>
            </a:pPr>
            <a:r>
              <a:rPr lang="de-DE" b="1" dirty="0" smtClean="0"/>
              <a:t>Solution:</a:t>
            </a:r>
            <a:r>
              <a:rPr lang="de-DE" dirty="0" smtClean="0"/>
              <a:t> Record the „</a:t>
            </a:r>
            <a:r>
              <a:rPr lang="de-DE" i="1" dirty="0" smtClean="0"/>
              <a:t>Visited domain</a:t>
            </a:r>
            <a:r>
              <a:rPr lang="de-DE" dirty="0" smtClean="0"/>
              <a:t>“</a:t>
            </a:r>
          </a:p>
        </p:txBody>
      </p:sp>
      <p:sp>
        <p:nvSpPr>
          <p:cNvPr id="4" name="Text Placeholder 3"/>
          <p:cNvSpPr>
            <a:spLocks noGrp="1"/>
          </p:cNvSpPr>
          <p:nvPr>
            <p:ph type="body" sz="quarter" idx="13"/>
          </p:nvPr>
        </p:nvSpPr>
        <p:spPr/>
        <p:txBody>
          <a:bodyPr/>
          <a:lstStyle/>
          <a:p>
            <a:r>
              <a:rPr lang="en-US" dirty="0" smtClean="0"/>
              <a:t>Crawler (</a:t>
            </a:r>
            <a:r>
              <a:rPr lang="en-US" dirty="0" err="1" smtClean="0"/>
              <a:t>Lightbeam</a:t>
            </a:r>
            <a:r>
              <a:rPr lang="en-US" dirty="0" smtClean="0"/>
              <a:t> heuristics)</a:t>
            </a:r>
            <a:endParaRPr lang="en-US" dirty="0"/>
          </a:p>
        </p:txBody>
      </p:sp>
      <p:sp>
        <p:nvSpPr>
          <p:cNvPr id="6" name="Slide Number Placeholder 5"/>
          <p:cNvSpPr>
            <a:spLocks noGrp="1"/>
          </p:cNvSpPr>
          <p:nvPr>
            <p:ph type="sldNum" sz="quarter" idx="14"/>
          </p:nvPr>
        </p:nvSpPr>
        <p:spPr/>
        <p:txBody>
          <a:bodyPr/>
          <a:lstStyle/>
          <a:p>
            <a:fld id="{86CB4B4D-7CA3-9044-876B-883B54F8677D}" type="slidenum">
              <a:rPr lang="en-US" smtClean="0"/>
              <a:t>20</a:t>
            </a:fld>
            <a:endParaRPr lang="en-US"/>
          </a:p>
        </p:txBody>
      </p:sp>
      <p:sp>
        <p:nvSpPr>
          <p:cNvPr id="164" name="Rounded Rectangle 163"/>
          <p:cNvSpPr/>
          <p:nvPr/>
        </p:nvSpPr>
        <p:spPr>
          <a:xfrm>
            <a:off x="11317435" y="6015282"/>
            <a:ext cx="1551651"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fbcdn.net</a:t>
            </a:r>
            <a:endParaRPr kumimoji="0" lang="en-US" sz="1800" i="1" u="none" strike="noStrike" cap="none" spc="0" normalizeH="0" baseline="0" dirty="0">
              <a:ln>
                <a:noFill/>
              </a:ln>
              <a:solidFill>
                <a:srgbClr val="FFFFFF"/>
              </a:solidFill>
              <a:effectLst/>
              <a:uFillTx/>
              <a:sym typeface="Helvetica Light"/>
            </a:endParaRPr>
          </a:p>
        </p:txBody>
      </p:sp>
      <p:sp>
        <p:nvSpPr>
          <p:cNvPr id="165" name="Rounded Rectangle 164"/>
          <p:cNvSpPr/>
          <p:nvPr/>
        </p:nvSpPr>
        <p:spPr>
          <a:xfrm>
            <a:off x="9493298" y="6022089"/>
            <a:ext cx="1741142"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facebook.com</a:t>
            </a:r>
            <a:endParaRPr kumimoji="0" lang="en-US" sz="1800" i="1" u="none" strike="noStrike" cap="none" spc="0" normalizeH="0" baseline="0" dirty="0">
              <a:ln>
                <a:noFill/>
              </a:ln>
              <a:solidFill>
                <a:srgbClr val="FFFFFF"/>
              </a:solidFill>
              <a:effectLst/>
              <a:uFillTx/>
              <a:sym typeface="Helvetica Light"/>
            </a:endParaRPr>
          </a:p>
        </p:txBody>
      </p:sp>
      <p:sp>
        <p:nvSpPr>
          <p:cNvPr id="170" name="Rounded Rectangle 169"/>
          <p:cNvSpPr/>
          <p:nvPr/>
        </p:nvSpPr>
        <p:spPr>
          <a:xfrm>
            <a:off x="10278625" y="8300996"/>
            <a:ext cx="1442020"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wp.pl</a:t>
            </a:r>
            <a:endParaRPr kumimoji="0" lang="en-US" sz="1800" i="1" u="none" strike="noStrike" cap="none" spc="0" normalizeH="0" baseline="0" dirty="0">
              <a:ln>
                <a:noFill/>
              </a:ln>
              <a:solidFill>
                <a:srgbClr val="FFFFFF"/>
              </a:solidFill>
              <a:effectLst/>
              <a:uFillTx/>
              <a:latin typeface="+mn-lt"/>
              <a:ea typeface="+mn-ea"/>
              <a:cs typeface="+mn-cs"/>
              <a:sym typeface="Helvetica Light"/>
            </a:endParaRPr>
          </a:p>
        </p:txBody>
      </p:sp>
      <p:cxnSp>
        <p:nvCxnSpPr>
          <p:cNvPr id="178" name="Straight Arrow Connector 177"/>
          <p:cNvCxnSpPr/>
          <p:nvPr/>
        </p:nvCxnSpPr>
        <p:spPr>
          <a:xfrm flipV="1">
            <a:off x="11160996" y="6741722"/>
            <a:ext cx="1093626" cy="1559274"/>
          </a:xfrm>
          <a:prstGeom prst="straightConnector1">
            <a:avLst/>
          </a:prstGeom>
          <a:ln w="28575">
            <a:solidFill>
              <a:srgbClr val="FFC000"/>
            </a:solidFill>
            <a:tailEnd type="stealth"/>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flipH="1" flipV="1">
            <a:off x="10184579" y="6748529"/>
            <a:ext cx="635766" cy="1552467"/>
          </a:xfrm>
          <a:prstGeom prst="straightConnector1">
            <a:avLst/>
          </a:prstGeom>
          <a:ln w="28575">
            <a:solidFill>
              <a:srgbClr val="00B050"/>
            </a:solidFill>
            <a:tailEnd type="stealth"/>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10338171" y="5697121"/>
            <a:ext cx="591351" cy="324968"/>
            <a:chOff x="610057" y="2328584"/>
            <a:chExt cx="917613" cy="504261"/>
          </a:xfrm>
        </p:grpSpPr>
        <p:cxnSp>
          <p:nvCxnSpPr>
            <p:cNvPr id="51" name="Straight Connector 50"/>
            <p:cNvCxnSpPr/>
            <p:nvPr/>
          </p:nvCxnSpPr>
          <p:spPr>
            <a:xfrm>
              <a:off x="610057" y="2328584"/>
              <a:ext cx="0" cy="504261"/>
            </a:xfrm>
            <a:prstGeom prst="line">
              <a:avLst/>
            </a:prstGeom>
            <a:ln w="28575">
              <a:solidFill>
                <a:srgbClr val="FF0000"/>
              </a:solidFill>
              <a:prstDash val="dash"/>
            </a:ln>
          </p:spPr>
          <p:style>
            <a:lnRef idx="1">
              <a:schemeClr val="accent5"/>
            </a:lnRef>
            <a:fillRef idx="0">
              <a:schemeClr val="accent5"/>
            </a:fillRef>
            <a:effectRef idx="0">
              <a:schemeClr val="accent5"/>
            </a:effectRef>
            <a:fontRef idx="minor">
              <a:schemeClr val="tx1"/>
            </a:fontRef>
          </p:style>
        </p:cxnSp>
        <p:cxnSp>
          <p:nvCxnSpPr>
            <p:cNvPr id="52" name="Straight Connector 51"/>
            <p:cNvCxnSpPr/>
            <p:nvPr/>
          </p:nvCxnSpPr>
          <p:spPr>
            <a:xfrm>
              <a:off x="1527670" y="2328584"/>
              <a:ext cx="0" cy="504261"/>
            </a:xfrm>
            <a:prstGeom prst="line">
              <a:avLst/>
            </a:prstGeom>
            <a:ln w="28575">
              <a:solidFill>
                <a:srgbClr val="FF0000"/>
              </a:solidFill>
              <a:prstDash val="dash"/>
              <a:headEnd type="none"/>
              <a:tailEnd type="stealth"/>
            </a:ln>
          </p:spPr>
          <p:style>
            <a:lnRef idx="1">
              <a:schemeClr val="accent5"/>
            </a:lnRef>
            <a:fillRef idx="0">
              <a:schemeClr val="accent5"/>
            </a:fillRef>
            <a:effectRef idx="0">
              <a:schemeClr val="accent5"/>
            </a:effectRef>
            <a:fontRef idx="minor">
              <a:schemeClr val="tx1"/>
            </a:fontRef>
          </p:style>
        </p:cxnSp>
        <p:cxnSp>
          <p:nvCxnSpPr>
            <p:cNvPr id="53" name="Straight Connector 52"/>
            <p:cNvCxnSpPr/>
            <p:nvPr/>
          </p:nvCxnSpPr>
          <p:spPr>
            <a:xfrm flipH="1">
              <a:off x="628755" y="2328584"/>
              <a:ext cx="898915" cy="0"/>
            </a:xfrm>
            <a:prstGeom prst="line">
              <a:avLst/>
            </a:prstGeom>
            <a:ln w="28575">
              <a:solidFill>
                <a:srgbClr val="FF0000"/>
              </a:solidFill>
              <a:prstDash val="dash"/>
            </a:ln>
          </p:spPr>
          <p:style>
            <a:lnRef idx="1">
              <a:schemeClr val="accent5"/>
            </a:lnRef>
            <a:fillRef idx="0">
              <a:schemeClr val="accent5"/>
            </a:fillRef>
            <a:effectRef idx="0">
              <a:schemeClr val="accent5"/>
            </a:effectRef>
            <a:fontRef idx="minor">
              <a:schemeClr val="tx1"/>
            </a:fontRef>
          </p:style>
        </p:cxnSp>
      </p:grpSp>
      <p:cxnSp>
        <p:nvCxnSpPr>
          <p:cNvPr id="54" name="Straight Arrow Connector 53"/>
          <p:cNvCxnSpPr/>
          <p:nvPr/>
        </p:nvCxnSpPr>
        <p:spPr>
          <a:xfrm flipH="1" flipV="1">
            <a:off x="10393328" y="6741722"/>
            <a:ext cx="635766" cy="1552467"/>
          </a:xfrm>
          <a:prstGeom prst="straightConnector1">
            <a:avLst/>
          </a:prstGeom>
          <a:ln w="28575">
            <a:solidFill>
              <a:srgbClr val="FF0000"/>
            </a:solidFill>
            <a:tailEnd type="stealth"/>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10148721" y="5170648"/>
            <a:ext cx="1944539" cy="860295"/>
            <a:chOff x="313785" y="2328586"/>
            <a:chExt cx="3017387" cy="1334942"/>
          </a:xfrm>
        </p:grpSpPr>
        <p:cxnSp>
          <p:nvCxnSpPr>
            <p:cNvPr id="56" name="Straight Connector 55"/>
            <p:cNvCxnSpPr/>
            <p:nvPr/>
          </p:nvCxnSpPr>
          <p:spPr>
            <a:xfrm>
              <a:off x="313785" y="2328586"/>
              <a:ext cx="0" cy="1310642"/>
            </a:xfrm>
            <a:prstGeom prst="line">
              <a:avLst/>
            </a:prstGeom>
            <a:ln w="28575">
              <a:solidFill>
                <a:srgbClr val="FFC000"/>
              </a:solidFill>
              <a:prstDash val="dash"/>
            </a:ln>
          </p:spPr>
          <p:style>
            <a:lnRef idx="1">
              <a:schemeClr val="accent5"/>
            </a:lnRef>
            <a:fillRef idx="0">
              <a:schemeClr val="accent5"/>
            </a:fillRef>
            <a:effectRef idx="0">
              <a:schemeClr val="accent5"/>
            </a:effectRef>
            <a:fontRef idx="minor">
              <a:schemeClr val="tx1"/>
            </a:fontRef>
          </p:style>
        </p:cxnSp>
        <p:cxnSp>
          <p:nvCxnSpPr>
            <p:cNvPr id="57" name="Straight Connector 56"/>
            <p:cNvCxnSpPr/>
            <p:nvPr/>
          </p:nvCxnSpPr>
          <p:spPr>
            <a:xfrm>
              <a:off x="3331172" y="2328586"/>
              <a:ext cx="0" cy="1334942"/>
            </a:xfrm>
            <a:prstGeom prst="line">
              <a:avLst/>
            </a:prstGeom>
            <a:ln w="28575">
              <a:solidFill>
                <a:srgbClr val="FFC000"/>
              </a:solidFill>
              <a:prstDash val="dash"/>
              <a:headEnd type="none"/>
              <a:tailEnd type="stealth"/>
            </a:ln>
          </p:spPr>
          <p:style>
            <a:lnRef idx="1">
              <a:schemeClr val="accent5"/>
            </a:lnRef>
            <a:fillRef idx="0">
              <a:schemeClr val="accent5"/>
            </a:fillRef>
            <a:effectRef idx="0">
              <a:schemeClr val="accent5"/>
            </a:effectRef>
            <a:fontRef idx="minor">
              <a:schemeClr val="tx1"/>
            </a:fontRef>
          </p:style>
        </p:cxnSp>
        <p:cxnSp>
          <p:nvCxnSpPr>
            <p:cNvPr id="58" name="Straight Connector 57"/>
            <p:cNvCxnSpPr/>
            <p:nvPr/>
          </p:nvCxnSpPr>
          <p:spPr>
            <a:xfrm flipH="1">
              <a:off x="313785" y="2332110"/>
              <a:ext cx="2943556" cy="0"/>
            </a:xfrm>
            <a:prstGeom prst="line">
              <a:avLst/>
            </a:prstGeom>
            <a:ln w="28575">
              <a:solidFill>
                <a:srgbClr val="FFC000"/>
              </a:solidFill>
              <a:prstDash val="dash"/>
            </a:ln>
          </p:spPr>
          <p:style>
            <a:lnRef idx="1">
              <a:schemeClr val="accent5"/>
            </a:lnRef>
            <a:fillRef idx="0">
              <a:schemeClr val="accent5"/>
            </a:fillRef>
            <a:effectRef idx="0">
              <a:schemeClr val="accent5"/>
            </a:effectRef>
            <a:fontRef idx="minor">
              <a:schemeClr val="tx1"/>
            </a:fontRef>
          </p:style>
        </p:cxnSp>
      </p:grpSp>
      <p:cxnSp>
        <p:nvCxnSpPr>
          <p:cNvPr id="63" name="Straight Arrow Connector 62"/>
          <p:cNvCxnSpPr/>
          <p:nvPr/>
        </p:nvCxnSpPr>
        <p:spPr>
          <a:xfrm flipH="1" flipV="1">
            <a:off x="9971071" y="6790702"/>
            <a:ext cx="635766" cy="1552467"/>
          </a:xfrm>
          <a:prstGeom prst="straightConnector1">
            <a:avLst/>
          </a:prstGeom>
          <a:ln w="28575">
            <a:solidFill>
              <a:srgbClr val="00B050"/>
            </a:solidFill>
            <a:prstDash val="dash"/>
            <a:tailEnd type="stealth"/>
          </a:ln>
        </p:spPr>
        <p:style>
          <a:lnRef idx="1">
            <a:schemeClr val="accent1"/>
          </a:lnRef>
          <a:fillRef idx="0">
            <a:schemeClr val="accent1"/>
          </a:fillRef>
          <a:effectRef idx="0">
            <a:schemeClr val="accent1"/>
          </a:effectRef>
          <a:fontRef idx="minor">
            <a:schemeClr val="tx1"/>
          </a:fontRef>
        </p:style>
      </p:cxnSp>
      <p:pic>
        <p:nvPicPr>
          <p:cNvPr id="23" name="Picture 2" descr="https://www.mozilla.org/media/img/lightbeam/lightbeam_logo-wordmark_500x156.510cdfb04a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6586" y="730222"/>
            <a:ext cx="4762500" cy="1485900"/>
          </a:xfrm>
          <a:prstGeom prst="rect">
            <a:avLst/>
          </a:prstGeom>
          <a:noFill/>
          <a:extLst>
            <a:ext uri="{909E8E84-426E-40dd-AFC4-6F175D3DCCD1}">
              <a14:hiddenFill xmlns:a14="http://schemas.microsoft.com/office/drawing/2010/main">
                <a:solidFill>
                  <a:srgbClr val="FFFFFF"/>
                </a:solidFill>
              </a14:hiddenFill>
            </a:ext>
          </a:extLst>
        </p:spPr>
      </p:pic>
      <p:sp>
        <p:nvSpPr>
          <p:cNvPr id="59" name="AutoShape 3"/>
          <p:cNvSpPr>
            <a:spLocks noChangeAspect="1" noChangeArrowheads="1" noTextEdit="1"/>
          </p:cNvSpPr>
          <p:nvPr/>
        </p:nvSpPr>
        <p:spPr bwMode="auto">
          <a:xfrm>
            <a:off x="726258" y="5439174"/>
            <a:ext cx="8653463" cy="2378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0" name="Group 59"/>
          <p:cNvGrpSpPr/>
          <p:nvPr/>
        </p:nvGrpSpPr>
        <p:grpSpPr>
          <a:xfrm>
            <a:off x="726258" y="5524899"/>
            <a:ext cx="8647113" cy="823914"/>
            <a:chOff x="3807230" y="2766459"/>
            <a:chExt cx="8647113" cy="823914"/>
          </a:xfrm>
        </p:grpSpPr>
        <p:sp>
          <p:nvSpPr>
            <p:cNvPr id="61" name="Line 5"/>
            <p:cNvSpPr>
              <a:spLocks noChangeShapeType="1"/>
            </p:cNvSpPr>
            <p:nvPr/>
          </p:nvSpPr>
          <p:spPr bwMode="auto">
            <a:xfrm>
              <a:off x="3807230" y="3550686"/>
              <a:ext cx="86471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Rectangle 6"/>
            <p:cNvSpPr>
              <a:spLocks noChangeArrowheads="1"/>
            </p:cNvSpPr>
            <p:nvPr/>
          </p:nvSpPr>
          <p:spPr bwMode="auto">
            <a:xfrm>
              <a:off x="3899305" y="2766459"/>
              <a:ext cx="12700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Calibri Light" panose="020F0302020204030204" pitchFamily="34" charset="0"/>
                </a:rPr>
                <a:t>Category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4" name="Rectangle 7"/>
            <p:cNvSpPr>
              <a:spLocks noChangeArrowheads="1"/>
            </p:cNvSpPr>
            <p:nvPr/>
          </p:nvSpPr>
          <p:spPr bwMode="auto">
            <a:xfrm>
              <a:off x="6483755" y="2766459"/>
              <a:ext cx="106997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Light" panose="020F0302020204030204" pitchFamily="34" charset="0"/>
                </a:rPr>
                <a:t>Visited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8"/>
            <p:cNvSpPr>
              <a:spLocks noChangeArrowheads="1"/>
            </p:cNvSpPr>
            <p:nvPr/>
          </p:nvSpPr>
          <p:spPr bwMode="auto">
            <a:xfrm>
              <a:off x="6483755" y="3134760"/>
              <a:ext cx="11239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Light" panose="020F0302020204030204" pitchFamily="34" charset="0"/>
                </a:rPr>
                <a:t>Domain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9"/>
            <p:cNvSpPr>
              <a:spLocks noChangeArrowheads="1"/>
            </p:cNvSpPr>
            <p:nvPr/>
          </p:nvSpPr>
          <p:spPr bwMode="auto">
            <a:xfrm>
              <a:off x="8087130" y="2766459"/>
              <a:ext cx="14700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Light" panose="020F0302020204030204" pitchFamily="34" charset="0"/>
                </a:rPr>
                <a:t>Estimated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10"/>
            <p:cNvSpPr>
              <a:spLocks noChangeArrowheads="1"/>
            </p:cNvSpPr>
            <p:nvPr/>
          </p:nvSpPr>
          <p:spPr bwMode="auto">
            <a:xfrm>
              <a:off x="8087130" y="3134760"/>
              <a:ext cx="9906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Light" panose="020F0302020204030204" pitchFamily="34" charset="0"/>
                </a:rPr>
                <a:t>source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11"/>
            <p:cNvSpPr>
              <a:spLocks noChangeArrowheads="1"/>
            </p:cNvSpPr>
            <p:nvPr/>
          </p:nvSpPr>
          <p:spPr bwMode="auto">
            <a:xfrm>
              <a:off x="10176280" y="2766459"/>
              <a:ext cx="9588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smtClean="0">
                  <a:ln>
                    <a:noFill/>
                  </a:ln>
                  <a:solidFill>
                    <a:srgbClr val="000000"/>
                  </a:solidFill>
                  <a:effectLst/>
                  <a:latin typeface="Calibri Light" panose="020F0302020204030204" pitchFamily="34" charset="0"/>
                </a:rPr>
                <a:t>Target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69" name="Group 68"/>
          <p:cNvGrpSpPr/>
          <p:nvPr/>
        </p:nvGrpSpPr>
        <p:grpSpPr>
          <a:xfrm>
            <a:off x="818333" y="6350401"/>
            <a:ext cx="8166100" cy="455613"/>
            <a:chOff x="3899305" y="3591961"/>
            <a:chExt cx="8166100" cy="455613"/>
          </a:xfrm>
        </p:grpSpPr>
        <p:sp>
          <p:nvSpPr>
            <p:cNvPr id="70" name="Rectangle 12"/>
            <p:cNvSpPr>
              <a:spLocks noChangeArrowheads="1"/>
            </p:cNvSpPr>
            <p:nvPr/>
          </p:nvSpPr>
          <p:spPr bwMode="auto">
            <a:xfrm>
              <a:off x="3899305" y="3591961"/>
              <a:ext cx="1574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B050"/>
                  </a:solidFill>
                  <a:effectLst/>
                  <a:latin typeface="Calibri Light" panose="020F0302020204030204" pitchFamily="34" charset="0"/>
                </a:rPr>
                <a:t>Recognized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1" name="Rectangle 13"/>
            <p:cNvSpPr>
              <a:spLocks noChangeArrowheads="1"/>
            </p:cNvSpPr>
            <p:nvPr/>
          </p:nvSpPr>
          <p:spPr bwMode="auto">
            <a:xfrm>
              <a:off x="6483755" y="3591961"/>
              <a:ext cx="83026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Calibri Light" panose="020F0302020204030204" pitchFamily="34" charset="0"/>
                </a:rPr>
                <a:t>wp.pl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2" name="Rectangle 14"/>
            <p:cNvSpPr>
              <a:spLocks noChangeArrowheads="1"/>
            </p:cNvSpPr>
            <p:nvPr/>
          </p:nvSpPr>
          <p:spPr bwMode="auto">
            <a:xfrm>
              <a:off x="8087130" y="3591961"/>
              <a:ext cx="83026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Light" panose="020F0302020204030204" pitchFamily="34" charset="0"/>
                </a:rPr>
                <a:t>wp.pl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15"/>
            <p:cNvSpPr>
              <a:spLocks noChangeArrowheads="1"/>
            </p:cNvSpPr>
            <p:nvPr/>
          </p:nvSpPr>
          <p:spPr bwMode="auto">
            <a:xfrm>
              <a:off x="10176280" y="3591961"/>
              <a:ext cx="18891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Light" panose="020F0302020204030204" pitchFamily="34" charset="0"/>
                </a:rPr>
                <a:t>facebook.com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74" name="Group 73"/>
          <p:cNvGrpSpPr/>
          <p:nvPr/>
        </p:nvGrpSpPr>
        <p:grpSpPr>
          <a:xfrm>
            <a:off x="818333" y="6807602"/>
            <a:ext cx="7616825" cy="455613"/>
            <a:chOff x="3899305" y="4049162"/>
            <a:chExt cx="7616825" cy="455613"/>
          </a:xfrm>
        </p:grpSpPr>
        <p:sp>
          <p:nvSpPr>
            <p:cNvPr id="75" name="Rectangle 16"/>
            <p:cNvSpPr>
              <a:spLocks noChangeArrowheads="1"/>
            </p:cNvSpPr>
            <p:nvPr/>
          </p:nvSpPr>
          <p:spPr bwMode="auto">
            <a:xfrm>
              <a:off x="3899305" y="4049162"/>
              <a:ext cx="172878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FFC000"/>
                  </a:solidFill>
                  <a:effectLst/>
                  <a:latin typeface="Calibri Light" panose="020F0302020204030204" pitchFamily="34" charset="0"/>
                </a:rPr>
                <a:t>Misclassified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6" name="Rectangle 17"/>
            <p:cNvSpPr>
              <a:spLocks noChangeArrowheads="1"/>
            </p:cNvSpPr>
            <p:nvPr/>
          </p:nvSpPr>
          <p:spPr bwMode="auto">
            <a:xfrm>
              <a:off x="6483755" y="4049162"/>
              <a:ext cx="83026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Light" panose="020F0302020204030204" pitchFamily="34" charset="0"/>
                </a:rPr>
                <a:t>wp.pl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7" name="Rectangle 18"/>
            <p:cNvSpPr>
              <a:spLocks noChangeArrowheads="1"/>
            </p:cNvSpPr>
            <p:nvPr/>
          </p:nvSpPr>
          <p:spPr bwMode="auto">
            <a:xfrm>
              <a:off x="8087130" y="4049162"/>
              <a:ext cx="18875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Light" panose="020F0302020204030204" pitchFamily="34" charset="0"/>
                </a:rPr>
                <a:t>facebook.com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8" name="Rectangle 19"/>
            <p:cNvSpPr>
              <a:spLocks noChangeArrowheads="1"/>
            </p:cNvSpPr>
            <p:nvPr/>
          </p:nvSpPr>
          <p:spPr bwMode="auto">
            <a:xfrm>
              <a:off x="10176280" y="4049162"/>
              <a:ext cx="133985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Light" panose="020F0302020204030204" pitchFamily="34" charset="0"/>
                </a:rPr>
                <a:t>fbcdn.net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nvGrpSpPr>
          <p:cNvPr id="79" name="Group 78"/>
          <p:cNvGrpSpPr/>
          <p:nvPr/>
        </p:nvGrpSpPr>
        <p:grpSpPr>
          <a:xfrm>
            <a:off x="818333" y="7264803"/>
            <a:ext cx="8166100" cy="455613"/>
            <a:chOff x="3899305" y="4506363"/>
            <a:chExt cx="8166100" cy="455613"/>
          </a:xfrm>
        </p:grpSpPr>
        <p:sp>
          <p:nvSpPr>
            <p:cNvPr id="80" name="Rectangle 20"/>
            <p:cNvSpPr>
              <a:spLocks noChangeArrowheads="1"/>
            </p:cNvSpPr>
            <p:nvPr/>
          </p:nvSpPr>
          <p:spPr bwMode="auto">
            <a:xfrm>
              <a:off x="3899305" y="4506363"/>
              <a:ext cx="18748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FF0000"/>
                  </a:solidFill>
                  <a:effectLst/>
                  <a:latin typeface="Calibri Light" panose="020F0302020204030204" pitchFamily="34" charset="0"/>
                </a:rPr>
                <a:t>Unrecognized</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1" name="Rectangle 21"/>
            <p:cNvSpPr>
              <a:spLocks noChangeArrowheads="1"/>
            </p:cNvSpPr>
            <p:nvPr/>
          </p:nvSpPr>
          <p:spPr bwMode="auto">
            <a:xfrm>
              <a:off x="6483755" y="4506363"/>
              <a:ext cx="83026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Light" panose="020F0302020204030204" pitchFamily="34" charset="0"/>
                </a:rPr>
                <a:t>wp.pl</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2" name="Rectangle 22"/>
            <p:cNvSpPr>
              <a:spLocks noChangeArrowheads="1"/>
            </p:cNvSpPr>
            <p:nvPr/>
          </p:nvSpPr>
          <p:spPr bwMode="auto">
            <a:xfrm>
              <a:off x="8087130" y="4506363"/>
              <a:ext cx="1887538"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Light" panose="020F0302020204030204" pitchFamily="34" charset="0"/>
                </a:rPr>
                <a:t>facebook.com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3" name="Rectangle 23"/>
            <p:cNvSpPr>
              <a:spLocks noChangeArrowheads="1"/>
            </p:cNvSpPr>
            <p:nvPr/>
          </p:nvSpPr>
          <p:spPr bwMode="auto">
            <a:xfrm>
              <a:off x="10176280" y="4506363"/>
              <a:ext cx="1889125"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000000"/>
                  </a:solidFill>
                  <a:effectLst/>
                  <a:latin typeface="Calibri Light" panose="020F0302020204030204" pitchFamily="34" charset="0"/>
                </a:rPr>
                <a:t>facebook.com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9338745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64" grpId="0" animBg="1"/>
      <p:bldP spid="165" grpId="0" animBg="1"/>
      <p:bldP spid="170"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86CB4B4D-7CA3-9044-876B-883B54F8677D}" type="slidenum">
              <a:rPr lang="en-US" smtClean="0"/>
              <a:pPr/>
              <a:t>21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78291273"/>
              </p:ext>
            </p:extLst>
          </p:nvPr>
        </p:nvGraphicFramePr>
        <p:xfrm>
          <a:off x="499962" y="5603687"/>
          <a:ext cx="8647695" cy="2194560"/>
        </p:xfrm>
        <a:graphic>
          <a:graphicData uri="http://schemas.openxmlformats.org/drawingml/2006/table">
            <a:tbl>
              <a:tblPr firstRow="1" bandRow="1">
                <a:tableStyleId>{5940675A-B579-460E-94D1-54222C63F5DA}</a:tableStyleId>
              </a:tblPr>
              <a:tblGrid>
                <a:gridCol w="2585287"/>
                <a:gridCol w="1602643"/>
                <a:gridCol w="2089983"/>
                <a:gridCol w="2369782"/>
              </a:tblGrid>
              <a:tr h="370840">
                <a:tc>
                  <a:txBody>
                    <a:bodyPr/>
                    <a:lstStyle/>
                    <a:p>
                      <a:r>
                        <a:rPr lang="en-US" sz="2400" b="1" dirty="0" smtClean="0">
                          <a:latin typeface="Calibri Light" panose="020F0302020204030204" pitchFamily="34" charset="0"/>
                        </a:rPr>
                        <a:t>Category</a:t>
                      </a:r>
                      <a:endParaRPr lang="en-US" sz="2400" b="1" dirty="0">
                        <a:latin typeface="Calibri Light" panose="020F030202020403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latin typeface="Calibri Light" panose="020F0302020204030204" pitchFamily="34" charset="0"/>
                        </a:rPr>
                        <a:t>Visited Domain</a:t>
                      </a:r>
                      <a:endParaRPr lang="en-US" sz="2400" b="1" dirty="0">
                        <a:latin typeface="Calibri Light" panose="020F030202020403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latin typeface="Calibri Light" panose="020F0302020204030204" pitchFamily="34" charset="0"/>
                        </a:rPr>
                        <a:t>Estimated source</a:t>
                      </a:r>
                      <a:endParaRPr lang="en-US" sz="2400" b="1" dirty="0">
                        <a:latin typeface="Calibri Light" panose="020F030202020403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b="1" dirty="0" smtClean="0">
                          <a:latin typeface="Calibri Light" panose="020F0302020204030204" pitchFamily="34" charset="0"/>
                        </a:rPr>
                        <a:t>Target</a:t>
                      </a:r>
                      <a:endParaRPr lang="en-US" sz="2400" b="1" dirty="0">
                        <a:latin typeface="Calibri Light" panose="020F030202020403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400" b="1" dirty="0" smtClean="0">
                          <a:solidFill>
                            <a:srgbClr val="00B050"/>
                          </a:solidFill>
                          <a:latin typeface="Calibri Light" panose="020F0302020204030204" pitchFamily="34" charset="0"/>
                        </a:rPr>
                        <a:t>Recognized</a:t>
                      </a:r>
                      <a:endParaRPr lang="en-US" sz="2400" b="1" dirty="0">
                        <a:solidFill>
                          <a:srgbClr val="00B050"/>
                        </a:solidFill>
                        <a:latin typeface="Calibri Light" panose="020F030202020403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2400" dirty="0" smtClean="0">
                          <a:latin typeface="Calibri Light" panose="020F0302020204030204" pitchFamily="34" charset="0"/>
                        </a:rPr>
                        <a:t>wp.pl</a:t>
                      </a:r>
                      <a:endParaRPr lang="en-US" sz="2400" dirty="0">
                        <a:latin typeface="Calibri Light" panose="020F030202020403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2400" dirty="0" smtClean="0">
                          <a:latin typeface="Calibri Light" panose="020F0302020204030204" pitchFamily="34" charset="0"/>
                        </a:rPr>
                        <a:t>wp.pl</a:t>
                      </a:r>
                      <a:endParaRPr lang="en-US" sz="2400" dirty="0">
                        <a:latin typeface="Calibri Light" panose="020F030202020403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2400" dirty="0" smtClean="0">
                          <a:latin typeface="Calibri Light" panose="020F0302020204030204" pitchFamily="34" charset="0"/>
                        </a:rPr>
                        <a:t>facebook.com</a:t>
                      </a:r>
                      <a:endParaRPr lang="en-US" sz="2400" dirty="0">
                        <a:latin typeface="Calibri Light" panose="020F0302020204030204"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370840">
                <a:tc>
                  <a:txBody>
                    <a:bodyPr/>
                    <a:lstStyle/>
                    <a:p>
                      <a:r>
                        <a:rPr lang="en-US" sz="2400" b="1" dirty="0" smtClean="0">
                          <a:solidFill>
                            <a:srgbClr val="FFC000"/>
                          </a:solidFill>
                          <a:latin typeface="Calibri Light" panose="020F0302020204030204" pitchFamily="34" charset="0"/>
                        </a:rPr>
                        <a:t>Misclassified</a:t>
                      </a:r>
                      <a:endParaRPr lang="en-US" sz="2400" b="1" dirty="0">
                        <a:solidFill>
                          <a:srgbClr val="FFC000"/>
                        </a:solidFill>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latin typeface="Calibri Light" panose="020F0302020204030204" pitchFamily="34" charset="0"/>
                        </a:rPr>
                        <a:t>wp.pl</a:t>
                      </a:r>
                      <a:endParaRPr lang="en-US" sz="2400"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latin typeface="Calibri Light" panose="020F0302020204030204" pitchFamily="34" charset="0"/>
                        </a:rPr>
                        <a:t>facebook.com</a:t>
                      </a:r>
                      <a:endParaRPr lang="en-US" sz="2400"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latin typeface="Calibri Light" panose="020F0302020204030204" pitchFamily="34" charset="0"/>
                        </a:rPr>
                        <a:t>fbcdn.net</a:t>
                      </a:r>
                      <a:endParaRPr lang="en-US" sz="2400"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370840">
                <a:tc>
                  <a:txBody>
                    <a:bodyPr/>
                    <a:lstStyle/>
                    <a:p>
                      <a:r>
                        <a:rPr lang="en-US" sz="2400" b="1" dirty="0" smtClean="0">
                          <a:solidFill>
                            <a:srgbClr val="FF0000"/>
                          </a:solidFill>
                          <a:latin typeface="Calibri Light" panose="020F0302020204030204" pitchFamily="34" charset="0"/>
                        </a:rPr>
                        <a:t>Unrecognized</a:t>
                      </a:r>
                      <a:endParaRPr lang="en-US" sz="2400" b="1" dirty="0">
                        <a:solidFill>
                          <a:srgbClr val="FF0000"/>
                        </a:solidFill>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latin typeface="Calibri Light" panose="020F0302020204030204" pitchFamily="34" charset="0"/>
                        </a:rPr>
                        <a:t>wp.pl</a:t>
                      </a:r>
                      <a:endParaRPr lang="en-US" sz="2400"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latin typeface="Calibri Light" panose="020F0302020204030204" pitchFamily="34" charset="0"/>
                        </a:rPr>
                        <a:t>facebook.com</a:t>
                      </a:r>
                      <a:endParaRPr lang="en-US" sz="2400"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dirty="0" smtClean="0">
                          <a:latin typeface="Calibri Light" panose="020F0302020204030204" pitchFamily="34" charset="0"/>
                        </a:rPr>
                        <a:t>facebook.com</a:t>
                      </a:r>
                      <a:endParaRPr lang="en-US" sz="2400"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64419765"/>
              </p:ext>
            </p:extLst>
          </p:nvPr>
        </p:nvGraphicFramePr>
        <p:xfrm>
          <a:off x="8385090" y="4140647"/>
          <a:ext cx="4061012" cy="3657599"/>
        </p:xfrm>
        <a:graphic>
          <a:graphicData uri="http://schemas.openxmlformats.org/drawingml/2006/table">
            <a:tbl>
              <a:tblPr firstRow="1" bandRow="1">
                <a:tableStyleId>{5940675A-B579-460E-94D1-54222C63F5DA}</a:tableStyleId>
              </a:tblPr>
              <a:tblGrid>
                <a:gridCol w="1223682"/>
                <a:gridCol w="981636"/>
                <a:gridCol w="840441"/>
                <a:gridCol w="1015253"/>
              </a:tblGrid>
              <a:tr h="217316">
                <a:tc>
                  <a:txBody>
                    <a:bodyPr/>
                    <a:lstStyle/>
                    <a:p>
                      <a:r>
                        <a:rPr lang="en-US" sz="1400" dirty="0" err="1" smtClean="0">
                          <a:latin typeface="Calibri Light" panose="020F0302020204030204" pitchFamily="34" charset="0"/>
                        </a:rPr>
                        <a:t>Ghostery</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Default</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Desktop</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Ghostery</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Default</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Mobile</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Ghostery</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Maximum</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Desktop</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Ghostery</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Maximum</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Mobile</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AdblockPlus</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Default</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Desktop</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AdblockPlus</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Default</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Mobile</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AdblockPlus</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Maximum</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Desktop</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AdblockPlus</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Maximum</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Mobile</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NoAdblocker</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Default</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Desktop</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NoAdblocker</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Default</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Mobile</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NoAdblocker</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DNT</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Desktop</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r h="217316">
                <a:tc>
                  <a:txBody>
                    <a:bodyPr/>
                    <a:lstStyle/>
                    <a:p>
                      <a:r>
                        <a:rPr lang="en-US" sz="1400" dirty="0" err="1" smtClean="0">
                          <a:latin typeface="Calibri Light" panose="020F0302020204030204" pitchFamily="34" charset="0"/>
                        </a:rPr>
                        <a:t>NoAdblocker</a:t>
                      </a:r>
                      <a:endParaRPr lang="en-US" sz="1400" dirty="0">
                        <a:latin typeface="Calibri Light" panose="020F0302020204030204" pitchFamily="34" charset="0"/>
                      </a:endParaRPr>
                    </a:p>
                  </a:txBody>
                  <a:tcP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DNT</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sz="1400" dirty="0" smtClean="0">
                          <a:latin typeface="Calibri Light" panose="020F0302020204030204" pitchFamily="34" charset="0"/>
                        </a:rPr>
                        <a:t>Mobile</a:t>
                      </a:r>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sz="1400" dirty="0">
                        <a:latin typeface="Calibri Light" panose="020F0302020204030204" pitchFamily="34" charset="0"/>
                      </a:endParaRPr>
                    </a:p>
                  </a:txBody>
                  <a:tcP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18954039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and Experimental Setup</a:t>
            </a:r>
          </a:p>
        </p:txBody>
      </p:sp>
      <p:sp>
        <p:nvSpPr>
          <p:cNvPr id="12" name="Text Placeholder 11"/>
          <p:cNvSpPr>
            <a:spLocks noGrp="1"/>
          </p:cNvSpPr>
          <p:nvPr>
            <p:ph type="body" idx="1"/>
          </p:nvPr>
        </p:nvSpPr>
        <p:spPr/>
        <p:txBody>
          <a:bodyPr/>
          <a:lstStyle/>
          <a:p>
            <a:r>
              <a:rPr lang="en-US" dirty="0" smtClean="0"/>
              <a:t>Model parameters</a:t>
            </a:r>
            <a:endParaRPr lang="en-US" dirty="0"/>
          </a:p>
        </p:txBody>
      </p:sp>
      <p:sp>
        <p:nvSpPr>
          <p:cNvPr id="3" name="Slide Number Placeholder 2"/>
          <p:cNvSpPr>
            <a:spLocks noGrp="1"/>
          </p:cNvSpPr>
          <p:nvPr>
            <p:ph type="sldNum" sz="quarter" idx="14"/>
          </p:nvPr>
        </p:nvSpPr>
        <p:spPr/>
        <p:txBody>
          <a:bodyPr/>
          <a:lstStyle/>
          <a:p>
            <a:fld id="{86CB4B4D-7CA3-9044-876B-883B54F8677D}" type="slidenum">
              <a:rPr lang="en-US" smtClean="0"/>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77201903"/>
              </p:ext>
            </p:extLst>
          </p:nvPr>
        </p:nvGraphicFramePr>
        <p:xfrm>
          <a:off x="451224" y="1939065"/>
          <a:ext cx="12102352" cy="7040880"/>
        </p:xfrm>
        <a:graphic>
          <a:graphicData uri="http://schemas.openxmlformats.org/drawingml/2006/table">
            <a:tbl>
              <a:tblPr firstRow="1" bandRow="1">
                <a:tableStyleId>{5940675A-B579-460E-94D1-54222C63F5DA}</a:tableStyleId>
              </a:tblPr>
              <a:tblGrid>
                <a:gridCol w="932329"/>
                <a:gridCol w="6257365"/>
                <a:gridCol w="2653553"/>
                <a:gridCol w="2259105"/>
              </a:tblGrid>
              <a:tr h="441384">
                <a:tc>
                  <a:txBody>
                    <a:bodyPr/>
                    <a:lstStyle/>
                    <a:p>
                      <a:endParaRPr lang="en-US" sz="2400"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1" dirty="0" smtClean="0">
                          <a:latin typeface="Calibri Light" panose="020F0302020204030204" pitchFamily="34" charset="0"/>
                        </a:rPr>
                        <a:t>Model parameter</a:t>
                      </a:r>
                      <a:endParaRPr lang="en-US" sz="24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2400" b="1" dirty="0" smtClean="0">
                          <a:latin typeface="Calibri Light" panose="020F0302020204030204" pitchFamily="34" charset="0"/>
                        </a:rPr>
                        <a:t>Experimental setup</a:t>
                      </a:r>
                      <a:endParaRPr lang="en-US" sz="2400" b="1" dirty="0">
                        <a:latin typeface="Calibri Light" panose="020F03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r>
              <a:tr h="1097280">
                <a:tc rowSpan="2">
                  <a:txBody>
                    <a:bodyPr/>
                    <a:lstStyle/>
                    <a:p>
                      <a:r>
                        <a:rPr lang="en-US" sz="2400" b="1" dirty="0" smtClean="0">
                          <a:latin typeface="Calibri Light" panose="020F0302020204030204" pitchFamily="34" charset="0"/>
                        </a:rPr>
                        <a:t>Crawling routine</a:t>
                      </a:r>
                      <a:endParaRPr lang="en-US" sz="2400" b="1" dirty="0">
                        <a:latin typeface="Calibri Light" panose="020F0302020204030204" pitchFamily="34" charset="0"/>
                      </a:endParaRPr>
                    </a:p>
                  </a:txBody>
                  <a:tcPr vert="vert27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smtClean="0">
                          <a:latin typeface="Calibri Light" panose="020F0302020204030204" pitchFamily="34" charset="0"/>
                        </a:rPr>
                        <a:t>Website popularity</a:t>
                      </a:r>
                      <a:r>
                        <a:rPr lang="en-US" sz="2200" baseline="0" dirty="0" smtClean="0">
                          <a:latin typeface="Calibri Light" panose="020F0302020204030204" pitchFamily="34" charset="0"/>
                        </a:rPr>
                        <a:t> </a:t>
                      </a:r>
                      <a:r>
                        <a:rPr lang="en-US" sz="2200" dirty="0" smtClean="0">
                          <a:latin typeface="Calibri Light" panose="020F0302020204030204" pitchFamily="34" charset="0"/>
                        </a:rPr>
                        <a:t>(Rank)</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2200" dirty="0" smtClean="0">
                          <a:latin typeface="Calibri Light" panose="020F0302020204030204" pitchFamily="34" charset="0"/>
                        </a:rPr>
                        <a:t>Crawl 1000 websites</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r>
              <a:tr h="1097280">
                <a:tc vMerge="1">
                  <a:txBody>
                    <a:bodyPr/>
                    <a:lstStyle/>
                    <a:p>
                      <a:endParaRPr lang="en-US" dirty="0"/>
                    </a:p>
                  </a:txBody>
                  <a:tcPr/>
                </a:tc>
                <a:tc>
                  <a:txBody>
                    <a:bodyPr/>
                    <a:lstStyle/>
                    <a:p>
                      <a:pPr algn="l"/>
                      <a:r>
                        <a:rPr lang="en-US" sz="2200" dirty="0" smtClean="0">
                          <a:latin typeface="Calibri Light" panose="020F0302020204030204" pitchFamily="34" charset="0"/>
                        </a:rPr>
                        <a:t>Temporal changes (Ad content and Blacklist updates)</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r>
                        <a:rPr lang="en-US" sz="2200" dirty="0" smtClean="0">
                          <a:latin typeface="Calibri Light" panose="020F0302020204030204" pitchFamily="34" charset="0"/>
                        </a:rPr>
                        <a:t>Daily crawling</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r>
              <a:tr h="1097280">
                <a:tc rowSpan="4">
                  <a:txBody>
                    <a:bodyPr/>
                    <a:lstStyle/>
                    <a:p>
                      <a:r>
                        <a:rPr lang="en-US" sz="2400" b="1" dirty="0" smtClean="0">
                          <a:latin typeface="Calibri Light" panose="020F0302020204030204" pitchFamily="34" charset="0"/>
                        </a:rPr>
                        <a:t>Browser profiles</a:t>
                      </a:r>
                      <a:endParaRPr lang="en-US" sz="2400" b="1" dirty="0">
                        <a:latin typeface="Calibri Light" panose="020F0302020204030204" pitchFamily="34" charset="0"/>
                      </a:endParaRPr>
                    </a:p>
                  </a:txBody>
                  <a:tcPr vert="vert27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err="1" smtClean="0">
                          <a:latin typeface="Calibri Light" panose="020F0302020204030204" pitchFamily="34" charset="0"/>
                        </a:rPr>
                        <a:t>Adblocker</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dirty="0" smtClean="0">
                          <a:latin typeface="Calibri Light" panose="020F0302020204030204" pitchFamily="34" charset="0"/>
                        </a:rPr>
                        <a:t>No</a:t>
                      </a:r>
                      <a:r>
                        <a:rPr lang="en-US" sz="2200" baseline="0" dirty="0" smtClean="0">
                          <a:latin typeface="Calibri Light" panose="020F0302020204030204" pitchFamily="34" charset="0"/>
                        </a:rPr>
                        <a:t> </a:t>
                      </a:r>
                      <a:r>
                        <a:rPr lang="en-US" sz="2200" baseline="0" dirty="0" err="1" smtClean="0">
                          <a:latin typeface="Calibri Light" panose="020F0302020204030204" pitchFamily="34" charset="0"/>
                        </a:rPr>
                        <a:t>adblocker</a:t>
                      </a:r>
                      <a:endParaRPr lang="en-US" sz="2200" baseline="0" dirty="0" smtClean="0">
                        <a:latin typeface="Calibri Light" panose="020F0302020204030204" pitchFamily="34" charset="0"/>
                      </a:endParaRPr>
                    </a:p>
                    <a:p>
                      <a:r>
                        <a:rPr lang="en-US" sz="2200" dirty="0" err="1" smtClean="0">
                          <a:latin typeface="Calibri Light" panose="020F0302020204030204" pitchFamily="34" charset="0"/>
                        </a:rPr>
                        <a:t>AdblockPlus</a:t>
                      </a:r>
                      <a:endParaRPr lang="en-US" sz="2200" dirty="0" smtClean="0">
                        <a:latin typeface="Calibri Light" panose="020F0302020204030204" pitchFamily="34" charset="0"/>
                      </a:endParaRPr>
                    </a:p>
                    <a:p>
                      <a:r>
                        <a:rPr lang="en-US" sz="2200" dirty="0" err="1" smtClean="0">
                          <a:latin typeface="Calibri Light" panose="020F0302020204030204" pitchFamily="34" charset="0"/>
                        </a:rPr>
                        <a:t>Ghostery</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097280">
                <a:tc vMerge="1">
                  <a:txBody>
                    <a:bodyPr/>
                    <a:lstStyle/>
                    <a:p>
                      <a:endParaRPr lang="en-US" dirty="0"/>
                    </a:p>
                  </a:txBody>
                  <a:tcPr/>
                </a:tc>
                <a:tc>
                  <a:txBody>
                    <a:bodyPr/>
                    <a:lstStyle/>
                    <a:p>
                      <a:pPr algn="l"/>
                      <a:r>
                        <a:rPr lang="en-US" sz="2200" dirty="0" smtClean="0">
                          <a:latin typeface="Calibri Light" panose="020F0302020204030204" pitchFamily="34" charset="0"/>
                        </a:rPr>
                        <a:t>Block policy (</a:t>
                      </a:r>
                      <a:r>
                        <a:rPr lang="en-US" sz="2200" dirty="0" err="1" smtClean="0">
                          <a:latin typeface="Calibri Light" panose="020F0302020204030204" pitchFamily="34" charset="0"/>
                        </a:rPr>
                        <a:t>AdblockPlus</a:t>
                      </a:r>
                      <a:r>
                        <a:rPr lang="en-US" sz="2200" dirty="0" smtClean="0">
                          <a:latin typeface="Calibri Light" panose="020F0302020204030204" pitchFamily="34" charset="0"/>
                        </a:rPr>
                        <a:t> or </a:t>
                      </a:r>
                      <a:r>
                        <a:rPr lang="en-US" sz="2200" dirty="0" err="1" smtClean="0">
                          <a:latin typeface="Calibri Light" panose="020F0302020204030204" pitchFamily="34" charset="0"/>
                        </a:rPr>
                        <a:t>Ghostery</a:t>
                      </a:r>
                      <a:r>
                        <a:rPr lang="en-US" sz="2200" dirty="0" smtClean="0">
                          <a:latin typeface="Calibri Light" panose="020F0302020204030204" pitchFamily="34" charset="0"/>
                        </a:rPr>
                        <a:t>)</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dirty="0" smtClean="0">
                          <a:latin typeface="Calibri Light" panose="020F0302020204030204" pitchFamily="34" charset="0"/>
                        </a:rPr>
                        <a:t>Default</a:t>
                      </a:r>
                    </a:p>
                    <a:p>
                      <a:r>
                        <a:rPr lang="en-US" sz="2200" dirty="0" smtClean="0">
                          <a:latin typeface="Calibri Light" panose="020F0302020204030204" pitchFamily="34" charset="0"/>
                        </a:rPr>
                        <a:t>Max</a:t>
                      </a:r>
                      <a:r>
                        <a:rPr lang="en-US" sz="2200" baseline="0" dirty="0" smtClean="0">
                          <a:latin typeface="Calibri Light" panose="020F0302020204030204" pitchFamily="34" charset="0"/>
                        </a:rPr>
                        <a:t> </a:t>
                      </a:r>
                      <a:r>
                        <a:rPr lang="en-US" sz="2200" dirty="0" smtClean="0">
                          <a:latin typeface="Calibri Light" panose="020F0302020204030204" pitchFamily="34" charset="0"/>
                        </a:rPr>
                        <a:t>Protection</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097280">
                <a:tc vMerge="1">
                  <a:txBody>
                    <a:bodyPr/>
                    <a:lstStyle/>
                    <a:p>
                      <a:endParaRPr lang="en-US"/>
                    </a:p>
                  </a:txBody>
                  <a:tcPr/>
                </a:tc>
                <a:tc>
                  <a:txBody>
                    <a:bodyPr/>
                    <a:lstStyle/>
                    <a:p>
                      <a:pPr algn="l"/>
                      <a:r>
                        <a:rPr lang="en-US" sz="2200" dirty="0" smtClean="0">
                          <a:latin typeface="Calibri Light" panose="020F0302020204030204" pitchFamily="34" charset="0"/>
                        </a:rPr>
                        <a:t>DNT header (No </a:t>
                      </a:r>
                      <a:r>
                        <a:rPr lang="en-US" sz="2200" dirty="0" err="1" smtClean="0">
                          <a:latin typeface="Calibri Light" panose="020F0302020204030204" pitchFamily="34" charset="0"/>
                        </a:rPr>
                        <a:t>adblocker</a:t>
                      </a:r>
                      <a:r>
                        <a:rPr lang="en-US" sz="2200" dirty="0" smtClean="0">
                          <a:latin typeface="Calibri Light" panose="020F0302020204030204" pitchFamily="34" charset="0"/>
                        </a:rPr>
                        <a:t>)</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dirty="0" smtClean="0">
                          <a:latin typeface="Calibri Light" panose="020F0302020204030204" pitchFamily="34" charset="0"/>
                        </a:rPr>
                        <a:t>Without DNT</a:t>
                      </a:r>
                    </a:p>
                    <a:p>
                      <a:r>
                        <a:rPr lang="en-US" sz="2200" dirty="0" smtClean="0">
                          <a:latin typeface="Calibri Light" panose="020F0302020204030204" pitchFamily="34" charset="0"/>
                        </a:rPr>
                        <a:t>With DNT</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097280">
                <a:tc vMerge="1">
                  <a:txBody>
                    <a:bodyPr/>
                    <a:lstStyle/>
                    <a:p>
                      <a:endParaRPr lang="en-US" dirty="0"/>
                    </a:p>
                  </a:txBody>
                  <a:tcPr/>
                </a:tc>
                <a:tc>
                  <a:txBody>
                    <a:bodyPr/>
                    <a:lstStyle/>
                    <a:p>
                      <a:pPr algn="l"/>
                      <a:r>
                        <a:rPr lang="en-US" sz="2200" dirty="0" smtClean="0">
                          <a:latin typeface="Calibri Light" panose="020F0302020204030204" pitchFamily="34" charset="0"/>
                        </a:rPr>
                        <a:t>User Agent</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200" dirty="0" smtClean="0">
                          <a:latin typeface="Calibri Light" panose="020F0302020204030204" pitchFamily="34" charset="0"/>
                        </a:rPr>
                        <a:t>Desktop</a:t>
                      </a:r>
                    </a:p>
                    <a:p>
                      <a:r>
                        <a:rPr lang="en-US" sz="2200" dirty="0" smtClean="0">
                          <a:latin typeface="Calibri Light" panose="020F0302020204030204" pitchFamily="34" charset="0"/>
                        </a:rPr>
                        <a:t>Mobile</a:t>
                      </a:r>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2200" dirty="0">
                        <a:latin typeface="Calibri Light" panose="020F030202020403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7" name="Straight Connector 6"/>
          <p:cNvCxnSpPr/>
          <p:nvPr/>
        </p:nvCxnSpPr>
        <p:spPr>
          <a:xfrm>
            <a:off x="10710583" y="4809564"/>
            <a:ext cx="1362635" cy="0"/>
          </a:xfrm>
          <a:prstGeom prst="line">
            <a:avLst/>
          </a:prstGeom>
          <a:noFill/>
          <a:ln w="3810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Connector 7"/>
          <p:cNvCxnSpPr/>
          <p:nvPr/>
        </p:nvCxnSpPr>
        <p:spPr>
          <a:xfrm>
            <a:off x="10710583" y="5177116"/>
            <a:ext cx="1362635" cy="0"/>
          </a:xfrm>
          <a:prstGeom prst="line">
            <a:avLst/>
          </a:prstGeom>
          <a:noFill/>
          <a:ln w="3810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9" name="Straight Connector 8"/>
          <p:cNvCxnSpPr/>
          <p:nvPr/>
        </p:nvCxnSpPr>
        <p:spPr>
          <a:xfrm>
            <a:off x="10710583" y="5526741"/>
            <a:ext cx="1362635" cy="0"/>
          </a:xfrm>
          <a:prstGeom prst="line">
            <a:avLst/>
          </a:prstGeom>
          <a:noFill/>
          <a:ln w="381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10" name="Straight Connector 9"/>
          <p:cNvCxnSpPr/>
          <p:nvPr/>
        </p:nvCxnSpPr>
        <p:spPr>
          <a:xfrm>
            <a:off x="10710583" y="6051176"/>
            <a:ext cx="1362635" cy="0"/>
          </a:xfrm>
          <a:prstGeom prst="line">
            <a:avLst/>
          </a:prstGeom>
          <a:noFill/>
          <a:ln w="3810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a:off x="10710583" y="6418728"/>
            <a:ext cx="1362635" cy="0"/>
          </a:xfrm>
          <a:prstGeom prst="line">
            <a:avLst/>
          </a:prstGeom>
          <a:noFill/>
          <a:ln w="10795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3" name="Straight Connector 12"/>
          <p:cNvCxnSpPr/>
          <p:nvPr/>
        </p:nvCxnSpPr>
        <p:spPr>
          <a:xfrm>
            <a:off x="10710583" y="7104529"/>
            <a:ext cx="1362635" cy="0"/>
          </a:xfrm>
          <a:prstGeom prst="line">
            <a:avLst/>
          </a:prstGeom>
          <a:noFill/>
          <a:ln w="3810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4" name="Straight Connector 13"/>
          <p:cNvCxnSpPr/>
          <p:nvPr/>
        </p:nvCxnSpPr>
        <p:spPr>
          <a:xfrm>
            <a:off x="10710583" y="7472081"/>
            <a:ext cx="1362635" cy="0"/>
          </a:xfrm>
          <a:prstGeom prst="line">
            <a:avLst/>
          </a:prstGeom>
          <a:noFill/>
          <a:ln w="10795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5" name="Straight Connector 14"/>
          <p:cNvCxnSpPr/>
          <p:nvPr/>
        </p:nvCxnSpPr>
        <p:spPr>
          <a:xfrm>
            <a:off x="10710582" y="8287869"/>
            <a:ext cx="1362635" cy="0"/>
          </a:xfrm>
          <a:prstGeom prst="line">
            <a:avLst/>
          </a:prstGeom>
          <a:noFill/>
          <a:ln w="38100" cap="flat">
            <a:solidFill>
              <a:schemeClr val="bg1">
                <a:lumMod val="50000"/>
              </a:schemeClr>
            </a:solidFill>
            <a:prstDash val="solid"/>
            <a:miter lim="400000"/>
          </a:ln>
          <a:effectLst/>
          <a:sp3d/>
        </p:spPr>
        <p:style>
          <a:lnRef idx="0">
            <a:scrgbClr r="0" g="0" b="0"/>
          </a:lnRef>
          <a:fillRef idx="0">
            <a:scrgbClr r="0" g="0" b="0"/>
          </a:fillRef>
          <a:effectRef idx="0">
            <a:scrgbClr r="0" g="0" b="0"/>
          </a:effectRef>
          <a:fontRef idx="none"/>
        </p:style>
      </p:cxnSp>
      <p:cxnSp>
        <p:nvCxnSpPr>
          <p:cNvPr id="16" name="Straight Connector 15"/>
          <p:cNvCxnSpPr/>
          <p:nvPr/>
        </p:nvCxnSpPr>
        <p:spPr>
          <a:xfrm>
            <a:off x="10710582" y="8637494"/>
            <a:ext cx="1362635" cy="0"/>
          </a:xfrm>
          <a:prstGeom prst="line">
            <a:avLst/>
          </a:prstGeom>
          <a:noFill/>
          <a:ln w="38100" cap="flat">
            <a:solidFill>
              <a:schemeClr val="bg1">
                <a:lumMod val="50000"/>
              </a:schemeClr>
            </a:solidFill>
            <a:prstDash val="sysDash"/>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445333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a:t>
            </a:r>
            <a:endParaRPr lang="en-US" dirty="0"/>
          </a:p>
        </p:txBody>
      </p:sp>
      <p:sp>
        <p:nvSpPr>
          <p:cNvPr id="11" name="Text Placeholder 10"/>
          <p:cNvSpPr>
            <a:spLocks noGrp="1"/>
          </p:cNvSpPr>
          <p:nvPr>
            <p:ph type="body" idx="1"/>
          </p:nvPr>
        </p:nvSpPr>
        <p:spPr/>
        <p:txBody>
          <a:bodyPr/>
          <a:lstStyle/>
          <a:p>
            <a:r>
              <a:rPr lang="en-US" dirty="0"/>
              <a:t>CDF of node degrees (1 day)</a:t>
            </a:r>
          </a:p>
        </p:txBody>
      </p:sp>
      <p:sp>
        <p:nvSpPr>
          <p:cNvPr id="5" name="Slide Number Placeholder 4"/>
          <p:cNvSpPr>
            <a:spLocks noGrp="1"/>
          </p:cNvSpPr>
          <p:nvPr>
            <p:ph type="sldNum" sz="quarter" idx="14"/>
          </p:nvPr>
        </p:nvSpPr>
        <p:spPr/>
        <p:txBody>
          <a:bodyPr/>
          <a:lstStyle/>
          <a:p>
            <a:fld id="{86CB4B4D-7CA3-9044-876B-883B54F8677D}" type="slidenum">
              <a:rPr lang="en-US" smtClean="0"/>
              <a:t>23</a:t>
            </a:fld>
            <a:endParaRPr lang="en-US"/>
          </a:p>
        </p:txBody>
      </p:sp>
      <p:graphicFrame>
        <p:nvGraphicFramePr>
          <p:cNvPr id="31" name="Chart 30"/>
          <p:cNvGraphicFramePr>
            <a:graphicFrameLocks/>
          </p:cNvGraphicFramePr>
          <p:nvPr>
            <p:extLst>
              <p:ext uri="{D42A27DB-BD31-4B8C-83A1-F6EECF244321}">
                <p14:modId xmlns:p14="http://schemas.microsoft.com/office/powerpoint/2010/main" val="3177177009"/>
              </p:ext>
            </p:extLst>
          </p:nvPr>
        </p:nvGraphicFramePr>
        <p:xfrm>
          <a:off x="52832" y="1560120"/>
          <a:ext cx="6327648" cy="37490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p:cNvGraphicFramePr>
            <a:graphicFrameLocks/>
          </p:cNvGraphicFramePr>
          <p:nvPr>
            <p:extLst>
              <p:ext uri="{D42A27DB-BD31-4B8C-83A1-F6EECF244321}">
                <p14:modId xmlns:p14="http://schemas.microsoft.com/office/powerpoint/2010/main" val="431564426"/>
              </p:ext>
            </p:extLst>
          </p:nvPr>
        </p:nvGraphicFramePr>
        <p:xfrm>
          <a:off x="273050" y="5180540"/>
          <a:ext cx="6393180" cy="37490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Chart 26"/>
          <p:cNvGraphicFramePr>
            <a:graphicFrameLocks/>
          </p:cNvGraphicFramePr>
          <p:nvPr>
            <p:extLst>
              <p:ext uri="{D42A27DB-BD31-4B8C-83A1-F6EECF244321}">
                <p14:modId xmlns:p14="http://schemas.microsoft.com/office/powerpoint/2010/main" val="36393591"/>
              </p:ext>
            </p:extLst>
          </p:nvPr>
        </p:nvGraphicFramePr>
        <p:xfrm>
          <a:off x="6347100" y="5180540"/>
          <a:ext cx="6391656" cy="3749040"/>
        </p:xfrm>
        <a:graphic>
          <a:graphicData uri="http://schemas.openxmlformats.org/drawingml/2006/chart">
            <c:chart xmlns:c="http://schemas.openxmlformats.org/drawingml/2006/chart" xmlns:r="http://schemas.openxmlformats.org/officeDocument/2006/relationships" r:id="rId5"/>
          </a:graphicData>
        </a:graphic>
      </p:graphicFrame>
      <p:grpSp>
        <p:nvGrpSpPr>
          <p:cNvPr id="29" name="Group 28"/>
          <p:cNvGrpSpPr/>
          <p:nvPr/>
        </p:nvGrpSpPr>
        <p:grpSpPr>
          <a:xfrm>
            <a:off x="10692653" y="3725260"/>
            <a:ext cx="644563" cy="941292"/>
            <a:chOff x="12001501" y="3151094"/>
            <a:chExt cx="644563" cy="941292"/>
          </a:xfrm>
        </p:grpSpPr>
        <p:cxnSp>
          <p:nvCxnSpPr>
            <p:cNvPr id="30" name="Straight Connector 29"/>
            <p:cNvCxnSpPr/>
            <p:nvPr/>
          </p:nvCxnSpPr>
          <p:spPr>
            <a:xfrm>
              <a:off x="12001501" y="3442447"/>
              <a:ext cx="640080" cy="0"/>
            </a:xfrm>
            <a:prstGeom prst="line">
              <a:avLst/>
            </a:prstGeom>
            <a:noFill/>
            <a:ln w="25400" cap="flat">
              <a:solidFill>
                <a:srgbClr val="00B050"/>
              </a:solidFill>
              <a:prstDash val="sysDash"/>
              <a:miter lim="400000"/>
            </a:ln>
            <a:effectLst/>
            <a:sp3d/>
          </p:spPr>
          <p:style>
            <a:lnRef idx="0">
              <a:scrgbClr r="0" g="0" b="0"/>
            </a:lnRef>
            <a:fillRef idx="0">
              <a:scrgbClr r="0" g="0" b="0"/>
            </a:fillRef>
            <a:effectRef idx="0">
              <a:scrgbClr r="0" g="0" b="0"/>
            </a:effectRef>
            <a:fontRef idx="none"/>
          </p:style>
        </p:cxnSp>
        <p:cxnSp>
          <p:nvCxnSpPr>
            <p:cNvPr id="32" name="Straight Connector 31"/>
            <p:cNvCxnSpPr/>
            <p:nvPr/>
          </p:nvCxnSpPr>
          <p:spPr>
            <a:xfrm>
              <a:off x="12001501" y="3765175"/>
              <a:ext cx="640080" cy="0"/>
            </a:xfrm>
            <a:prstGeom prst="line">
              <a:avLst/>
            </a:prstGeom>
            <a:noFill/>
            <a:ln w="6985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33" name="Straight Connector 32"/>
            <p:cNvCxnSpPr/>
            <p:nvPr/>
          </p:nvCxnSpPr>
          <p:spPr>
            <a:xfrm>
              <a:off x="12001501" y="3151094"/>
              <a:ext cx="640080" cy="0"/>
            </a:xfrm>
            <a:prstGeom prst="line">
              <a:avLst/>
            </a:prstGeom>
            <a:noFill/>
            <a:ln w="25400" cap="flat">
              <a:solidFill>
                <a:srgbClr val="00B050"/>
              </a:solidFill>
              <a:prstDash val="solid"/>
              <a:miter lim="400000"/>
            </a:ln>
            <a:effectLst/>
            <a:sp3d/>
          </p:spPr>
          <p:style>
            <a:lnRef idx="0">
              <a:scrgbClr r="0" g="0" b="0"/>
            </a:lnRef>
            <a:fillRef idx="0">
              <a:scrgbClr r="0" g="0" b="0"/>
            </a:fillRef>
            <a:effectRef idx="0">
              <a:scrgbClr r="0" g="0" b="0"/>
            </a:effectRef>
            <a:fontRef idx="none"/>
          </p:style>
        </p:cxnSp>
        <p:cxnSp>
          <p:nvCxnSpPr>
            <p:cNvPr id="34" name="Straight Connector 33"/>
            <p:cNvCxnSpPr/>
            <p:nvPr/>
          </p:nvCxnSpPr>
          <p:spPr>
            <a:xfrm>
              <a:off x="12005984" y="4092386"/>
              <a:ext cx="640080" cy="0"/>
            </a:xfrm>
            <a:prstGeom prst="line">
              <a:avLst/>
            </a:prstGeom>
            <a:noFill/>
            <a:ln w="69850" cap="flat">
              <a:solidFill>
                <a:srgbClr val="00B050"/>
              </a:solidFill>
              <a:prstDash val="sysDash"/>
              <a:miter lim="400000"/>
            </a:ln>
            <a:effectLst/>
            <a:sp3d/>
          </p:spPr>
          <p:style>
            <a:lnRef idx="0">
              <a:scrgbClr r="0" g="0" b="0"/>
            </a:lnRef>
            <a:fillRef idx="0">
              <a:scrgbClr r="0" g="0" b="0"/>
            </a:fillRef>
            <a:effectRef idx="0">
              <a:scrgbClr r="0" g="0" b="0"/>
            </a:effectRef>
            <a:fontRef idx="none"/>
          </p:style>
        </p:cxnSp>
      </p:grpSp>
      <p:grpSp>
        <p:nvGrpSpPr>
          <p:cNvPr id="35" name="Group 34"/>
          <p:cNvGrpSpPr/>
          <p:nvPr/>
        </p:nvGrpSpPr>
        <p:grpSpPr>
          <a:xfrm>
            <a:off x="10692653" y="2452272"/>
            <a:ext cx="644563" cy="941292"/>
            <a:chOff x="12001501" y="1878106"/>
            <a:chExt cx="644563" cy="941292"/>
          </a:xfrm>
        </p:grpSpPr>
        <p:cxnSp>
          <p:nvCxnSpPr>
            <p:cNvPr id="36" name="Straight Connector 35"/>
            <p:cNvCxnSpPr/>
            <p:nvPr/>
          </p:nvCxnSpPr>
          <p:spPr>
            <a:xfrm>
              <a:off x="12001501" y="2169459"/>
              <a:ext cx="640080" cy="0"/>
            </a:xfrm>
            <a:prstGeom prst="line">
              <a:avLst/>
            </a:prstGeom>
            <a:noFill/>
            <a:ln w="25400" cap="flat">
              <a:solidFill>
                <a:srgbClr val="0070C0"/>
              </a:solidFill>
              <a:prstDash val="sysDash"/>
              <a:miter lim="400000"/>
            </a:ln>
            <a:effectLst/>
            <a:sp3d/>
          </p:spPr>
          <p:style>
            <a:lnRef idx="0">
              <a:scrgbClr r="0" g="0" b="0"/>
            </a:lnRef>
            <a:fillRef idx="0">
              <a:scrgbClr r="0" g="0" b="0"/>
            </a:fillRef>
            <a:effectRef idx="0">
              <a:scrgbClr r="0" g="0" b="0"/>
            </a:effectRef>
            <a:fontRef idx="none"/>
          </p:style>
        </p:cxnSp>
        <p:cxnSp>
          <p:nvCxnSpPr>
            <p:cNvPr id="37" name="Straight Connector 36"/>
            <p:cNvCxnSpPr/>
            <p:nvPr/>
          </p:nvCxnSpPr>
          <p:spPr>
            <a:xfrm>
              <a:off x="12001501" y="2492187"/>
              <a:ext cx="640080" cy="0"/>
            </a:xfrm>
            <a:prstGeom prst="line">
              <a:avLst/>
            </a:prstGeom>
            <a:noFill/>
            <a:ln w="6985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38" name="Straight Connector 37"/>
            <p:cNvCxnSpPr/>
            <p:nvPr/>
          </p:nvCxnSpPr>
          <p:spPr>
            <a:xfrm>
              <a:off x="12001501" y="1878106"/>
              <a:ext cx="640080" cy="0"/>
            </a:xfrm>
            <a:prstGeom prst="line">
              <a:avLst/>
            </a:prstGeom>
            <a:noFill/>
            <a:ln w="25400" cap="flat">
              <a:solidFill>
                <a:srgbClr val="0070C0"/>
              </a:solidFill>
              <a:prstDash val="solid"/>
              <a:miter lim="400000"/>
            </a:ln>
            <a:effectLst/>
            <a:sp3d/>
          </p:spPr>
          <p:style>
            <a:lnRef idx="0">
              <a:scrgbClr r="0" g="0" b="0"/>
            </a:lnRef>
            <a:fillRef idx="0">
              <a:scrgbClr r="0" g="0" b="0"/>
            </a:fillRef>
            <a:effectRef idx="0">
              <a:scrgbClr r="0" g="0" b="0"/>
            </a:effectRef>
            <a:fontRef idx="none"/>
          </p:style>
        </p:cxnSp>
        <p:cxnSp>
          <p:nvCxnSpPr>
            <p:cNvPr id="39" name="Straight Connector 38"/>
            <p:cNvCxnSpPr/>
            <p:nvPr/>
          </p:nvCxnSpPr>
          <p:spPr>
            <a:xfrm>
              <a:off x="12005984" y="2819398"/>
              <a:ext cx="640080" cy="0"/>
            </a:xfrm>
            <a:prstGeom prst="line">
              <a:avLst/>
            </a:prstGeom>
            <a:noFill/>
            <a:ln w="69850" cap="flat">
              <a:solidFill>
                <a:srgbClr val="0070C0"/>
              </a:solidFill>
              <a:prstDash val="sysDash"/>
              <a:miter lim="400000"/>
            </a:ln>
            <a:effectLst/>
            <a:sp3d/>
          </p:spPr>
          <p:style>
            <a:lnRef idx="0">
              <a:scrgbClr r="0" g="0" b="0"/>
            </a:lnRef>
            <a:fillRef idx="0">
              <a:scrgbClr r="0" g="0" b="0"/>
            </a:fillRef>
            <a:effectRef idx="0">
              <a:scrgbClr r="0" g="0" b="0"/>
            </a:effectRef>
            <a:fontRef idx="none"/>
          </p:style>
        </p:cxnSp>
      </p:grpSp>
      <p:grpSp>
        <p:nvGrpSpPr>
          <p:cNvPr id="40" name="Group 39"/>
          <p:cNvGrpSpPr/>
          <p:nvPr/>
        </p:nvGrpSpPr>
        <p:grpSpPr>
          <a:xfrm>
            <a:off x="10692653" y="1255483"/>
            <a:ext cx="644563" cy="941292"/>
            <a:chOff x="12001501" y="681317"/>
            <a:chExt cx="644563" cy="941292"/>
          </a:xfrm>
        </p:grpSpPr>
        <p:cxnSp>
          <p:nvCxnSpPr>
            <p:cNvPr id="41" name="Straight Connector 40"/>
            <p:cNvCxnSpPr/>
            <p:nvPr/>
          </p:nvCxnSpPr>
          <p:spPr>
            <a:xfrm>
              <a:off x="12001501" y="972670"/>
              <a:ext cx="640080" cy="0"/>
            </a:xfrm>
            <a:prstGeom prst="line">
              <a:avLst/>
            </a:prstGeom>
            <a:noFill/>
            <a:ln w="25400" cap="flat">
              <a:solidFill>
                <a:srgbClr val="FF0000"/>
              </a:solidFill>
              <a:prstDash val="sysDash"/>
              <a:miter lim="400000"/>
            </a:ln>
            <a:effectLst/>
            <a:sp3d/>
          </p:spPr>
          <p:style>
            <a:lnRef idx="0">
              <a:scrgbClr r="0" g="0" b="0"/>
            </a:lnRef>
            <a:fillRef idx="0">
              <a:scrgbClr r="0" g="0" b="0"/>
            </a:fillRef>
            <a:effectRef idx="0">
              <a:scrgbClr r="0" g="0" b="0"/>
            </a:effectRef>
            <a:fontRef idx="none"/>
          </p:style>
        </p:cxnSp>
        <p:cxnSp>
          <p:nvCxnSpPr>
            <p:cNvPr id="42" name="Straight Connector 41"/>
            <p:cNvCxnSpPr/>
            <p:nvPr/>
          </p:nvCxnSpPr>
          <p:spPr>
            <a:xfrm>
              <a:off x="12001501" y="1295398"/>
              <a:ext cx="640080" cy="0"/>
            </a:xfrm>
            <a:prstGeom prst="line">
              <a:avLst/>
            </a:prstGeom>
            <a:noFill/>
            <a:ln w="6985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43" name="Straight Connector 42"/>
            <p:cNvCxnSpPr/>
            <p:nvPr/>
          </p:nvCxnSpPr>
          <p:spPr>
            <a:xfrm>
              <a:off x="12001501" y="681317"/>
              <a:ext cx="640080" cy="0"/>
            </a:xfrm>
            <a:prstGeom prst="line">
              <a:avLst/>
            </a:prstGeom>
            <a:noFill/>
            <a:ln w="25400" cap="flat">
              <a:solidFill>
                <a:srgbClr val="FF0000"/>
              </a:solidFill>
              <a:prstDash val="solid"/>
              <a:miter lim="400000"/>
            </a:ln>
            <a:effectLst/>
            <a:sp3d/>
          </p:spPr>
          <p:style>
            <a:lnRef idx="0">
              <a:scrgbClr r="0" g="0" b="0"/>
            </a:lnRef>
            <a:fillRef idx="0">
              <a:scrgbClr r="0" g="0" b="0"/>
            </a:fillRef>
            <a:effectRef idx="0">
              <a:scrgbClr r="0" g="0" b="0"/>
            </a:effectRef>
            <a:fontRef idx="none"/>
          </p:style>
        </p:cxnSp>
        <p:cxnSp>
          <p:nvCxnSpPr>
            <p:cNvPr id="44" name="Straight Connector 43"/>
            <p:cNvCxnSpPr/>
            <p:nvPr/>
          </p:nvCxnSpPr>
          <p:spPr>
            <a:xfrm>
              <a:off x="12005984" y="1622609"/>
              <a:ext cx="640080" cy="0"/>
            </a:xfrm>
            <a:prstGeom prst="line">
              <a:avLst/>
            </a:prstGeom>
            <a:noFill/>
            <a:ln w="69850" cap="flat">
              <a:solidFill>
                <a:srgbClr val="FF0000"/>
              </a:solidFill>
              <a:prstDash val="sysDash"/>
              <a:miter lim="400000"/>
            </a:ln>
            <a:effectLst/>
            <a:sp3d/>
          </p:spPr>
          <p:style>
            <a:lnRef idx="0">
              <a:scrgbClr r="0" g="0" b="0"/>
            </a:lnRef>
            <a:fillRef idx="0">
              <a:scrgbClr r="0" g="0" b="0"/>
            </a:fillRef>
            <a:effectRef idx="0">
              <a:scrgbClr r="0" g="0" b="0"/>
            </a:effectRef>
            <a:fontRef idx="none"/>
          </p:style>
        </p:cxnSp>
      </p:grpSp>
      <p:sp>
        <p:nvSpPr>
          <p:cNvPr id="45" name="Line 5"/>
          <p:cNvSpPr>
            <a:spLocks noChangeShapeType="1"/>
          </p:cNvSpPr>
          <p:nvPr/>
        </p:nvSpPr>
        <p:spPr bwMode="auto">
          <a:xfrm>
            <a:off x="7498081" y="2301240"/>
            <a:ext cx="4138024" cy="16806"/>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6"/>
          <p:cNvSpPr>
            <a:spLocks noChangeShapeType="1"/>
          </p:cNvSpPr>
          <p:nvPr/>
        </p:nvSpPr>
        <p:spPr bwMode="auto">
          <a:xfrm>
            <a:off x="7573691" y="3538834"/>
            <a:ext cx="4062413" cy="0"/>
          </a:xfrm>
          <a:prstGeom prst="line">
            <a:avLst/>
          </a:prstGeom>
          <a:noFill/>
          <a:ln w="12700"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Rectangle 7"/>
          <p:cNvSpPr>
            <a:spLocks noChangeArrowheads="1"/>
          </p:cNvSpPr>
          <p:nvPr/>
        </p:nvSpPr>
        <p:spPr bwMode="auto">
          <a:xfrm>
            <a:off x="7665766" y="1143296"/>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8"/>
          <p:cNvSpPr>
            <a:spLocks noChangeArrowheads="1"/>
          </p:cNvSpPr>
          <p:nvPr/>
        </p:nvSpPr>
        <p:spPr bwMode="auto">
          <a:xfrm>
            <a:off x="8889729" y="11432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9" name="Rectangle 9"/>
          <p:cNvSpPr>
            <a:spLocks noChangeArrowheads="1"/>
          </p:cNvSpPr>
          <p:nvPr/>
        </p:nvSpPr>
        <p:spPr bwMode="auto">
          <a:xfrm>
            <a:off x="9872391" y="1143296"/>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0" name="Rectangle 10"/>
          <p:cNvSpPr>
            <a:spLocks noChangeArrowheads="1"/>
          </p:cNvSpPr>
          <p:nvPr/>
        </p:nvSpPr>
        <p:spPr bwMode="auto">
          <a:xfrm>
            <a:off x="7665766" y="1448096"/>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1" name="Rectangle 11"/>
          <p:cNvSpPr>
            <a:spLocks noChangeArrowheads="1"/>
          </p:cNvSpPr>
          <p:nvPr/>
        </p:nvSpPr>
        <p:spPr bwMode="auto">
          <a:xfrm>
            <a:off x="8889729" y="14480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 name="Rectangle 12"/>
          <p:cNvSpPr>
            <a:spLocks noChangeArrowheads="1"/>
          </p:cNvSpPr>
          <p:nvPr/>
        </p:nvSpPr>
        <p:spPr bwMode="auto">
          <a:xfrm>
            <a:off x="9872391" y="1448096"/>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 name="Rectangle 13"/>
          <p:cNvSpPr>
            <a:spLocks noChangeArrowheads="1"/>
          </p:cNvSpPr>
          <p:nvPr/>
        </p:nvSpPr>
        <p:spPr bwMode="auto">
          <a:xfrm>
            <a:off x="7665766" y="1751309"/>
            <a:ext cx="74771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4" name="Rectangle 14"/>
          <p:cNvSpPr>
            <a:spLocks noChangeArrowheads="1"/>
          </p:cNvSpPr>
          <p:nvPr/>
        </p:nvSpPr>
        <p:spPr bwMode="auto">
          <a:xfrm>
            <a:off x="8889729" y="1751309"/>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15"/>
          <p:cNvSpPr>
            <a:spLocks noChangeArrowheads="1"/>
          </p:cNvSpPr>
          <p:nvPr/>
        </p:nvSpPr>
        <p:spPr bwMode="auto">
          <a:xfrm>
            <a:off x="9872391" y="1751309"/>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 name="Rectangle 16"/>
          <p:cNvSpPr>
            <a:spLocks noChangeArrowheads="1"/>
          </p:cNvSpPr>
          <p:nvPr/>
        </p:nvSpPr>
        <p:spPr bwMode="auto">
          <a:xfrm>
            <a:off x="7665766" y="2056109"/>
            <a:ext cx="79375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7" name="Rectangle 17"/>
          <p:cNvSpPr>
            <a:spLocks noChangeArrowheads="1"/>
          </p:cNvSpPr>
          <p:nvPr/>
        </p:nvSpPr>
        <p:spPr bwMode="auto">
          <a:xfrm>
            <a:off x="8889729" y="2056109"/>
            <a:ext cx="86836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18"/>
          <p:cNvSpPr>
            <a:spLocks noChangeArrowheads="1"/>
          </p:cNvSpPr>
          <p:nvPr/>
        </p:nvSpPr>
        <p:spPr bwMode="auto">
          <a:xfrm>
            <a:off x="9872391" y="2056109"/>
            <a:ext cx="6334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9" name="Rectangle 19"/>
          <p:cNvSpPr>
            <a:spLocks noChangeArrowheads="1"/>
          </p:cNvSpPr>
          <p:nvPr/>
        </p:nvSpPr>
        <p:spPr bwMode="auto">
          <a:xfrm>
            <a:off x="7665766" y="2360909"/>
            <a:ext cx="10191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0" name="Rectangle 20"/>
          <p:cNvSpPr>
            <a:spLocks noChangeArrowheads="1"/>
          </p:cNvSpPr>
          <p:nvPr/>
        </p:nvSpPr>
        <p:spPr bwMode="auto">
          <a:xfrm>
            <a:off x="8889729" y="2360909"/>
            <a:ext cx="657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1" name="Rectangle 21"/>
          <p:cNvSpPr>
            <a:spLocks noChangeArrowheads="1"/>
          </p:cNvSpPr>
          <p:nvPr/>
        </p:nvSpPr>
        <p:spPr bwMode="auto">
          <a:xfrm>
            <a:off x="9872391" y="2360909"/>
            <a:ext cx="7254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2" name="Rectangle 22"/>
          <p:cNvSpPr>
            <a:spLocks noChangeArrowheads="1"/>
          </p:cNvSpPr>
          <p:nvPr/>
        </p:nvSpPr>
        <p:spPr bwMode="auto">
          <a:xfrm>
            <a:off x="7665766" y="2665709"/>
            <a:ext cx="101917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3" name="Rectangle 23"/>
          <p:cNvSpPr>
            <a:spLocks noChangeArrowheads="1"/>
          </p:cNvSpPr>
          <p:nvPr/>
        </p:nvSpPr>
        <p:spPr bwMode="auto">
          <a:xfrm>
            <a:off x="8889729" y="2665709"/>
            <a:ext cx="6572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24"/>
          <p:cNvSpPr>
            <a:spLocks noChangeArrowheads="1"/>
          </p:cNvSpPr>
          <p:nvPr/>
        </p:nvSpPr>
        <p:spPr bwMode="auto">
          <a:xfrm>
            <a:off x="9872391" y="2665709"/>
            <a:ext cx="6334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25"/>
          <p:cNvSpPr>
            <a:spLocks noChangeArrowheads="1"/>
          </p:cNvSpPr>
          <p:nvPr/>
        </p:nvSpPr>
        <p:spPr bwMode="auto">
          <a:xfrm>
            <a:off x="7665766" y="2973684"/>
            <a:ext cx="9572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6" name="Rectangle 26"/>
          <p:cNvSpPr>
            <a:spLocks noChangeArrowheads="1"/>
          </p:cNvSpPr>
          <p:nvPr/>
        </p:nvSpPr>
        <p:spPr bwMode="auto">
          <a:xfrm>
            <a:off x="8889729" y="2973684"/>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7" name="Rectangle 27"/>
          <p:cNvSpPr>
            <a:spLocks noChangeArrowheads="1"/>
          </p:cNvSpPr>
          <p:nvPr/>
        </p:nvSpPr>
        <p:spPr bwMode="auto">
          <a:xfrm>
            <a:off x="9872391" y="2973684"/>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8" name="Rectangle 28"/>
          <p:cNvSpPr>
            <a:spLocks noChangeArrowheads="1"/>
          </p:cNvSpPr>
          <p:nvPr/>
        </p:nvSpPr>
        <p:spPr bwMode="auto">
          <a:xfrm>
            <a:off x="7665766" y="3278484"/>
            <a:ext cx="9572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9" name="Rectangle 29"/>
          <p:cNvSpPr>
            <a:spLocks noChangeArrowheads="1"/>
          </p:cNvSpPr>
          <p:nvPr/>
        </p:nvSpPr>
        <p:spPr bwMode="auto">
          <a:xfrm>
            <a:off x="8889729" y="3278484"/>
            <a:ext cx="817563"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Maximum</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0" name="Rectangle 30"/>
          <p:cNvSpPr>
            <a:spLocks noChangeArrowheads="1"/>
          </p:cNvSpPr>
          <p:nvPr/>
        </p:nvSpPr>
        <p:spPr bwMode="auto">
          <a:xfrm>
            <a:off x="9872391" y="3278484"/>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1" name="Rectangle 31"/>
          <p:cNvSpPr>
            <a:spLocks noChangeArrowheads="1"/>
          </p:cNvSpPr>
          <p:nvPr/>
        </p:nvSpPr>
        <p:spPr bwMode="auto">
          <a:xfrm>
            <a:off x="7665766" y="3581696"/>
            <a:ext cx="10239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2" name="Rectangle 32"/>
          <p:cNvSpPr>
            <a:spLocks noChangeArrowheads="1"/>
          </p:cNvSpPr>
          <p:nvPr/>
        </p:nvSpPr>
        <p:spPr bwMode="auto">
          <a:xfrm>
            <a:off x="8889729" y="35816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3" name="Rectangle 33"/>
          <p:cNvSpPr>
            <a:spLocks noChangeArrowheads="1"/>
          </p:cNvSpPr>
          <p:nvPr/>
        </p:nvSpPr>
        <p:spPr bwMode="auto">
          <a:xfrm>
            <a:off x="9872391" y="3581696"/>
            <a:ext cx="6810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4" name="Rectangle 34"/>
          <p:cNvSpPr>
            <a:spLocks noChangeArrowheads="1"/>
          </p:cNvSpPr>
          <p:nvPr/>
        </p:nvSpPr>
        <p:spPr bwMode="auto">
          <a:xfrm>
            <a:off x="7665766" y="3886496"/>
            <a:ext cx="102393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5" name="Rectangle 35"/>
          <p:cNvSpPr>
            <a:spLocks noChangeArrowheads="1"/>
          </p:cNvSpPr>
          <p:nvPr/>
        </p:nvSpPr>
        <p:spPr bwMode="auto">
          <a:xfrm>
            <a:off x="8889729" y="3886496"/>
            <a:ext cx="6191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Default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6" name="Rectangle 36"/>
          <p:cNvSpPr>
            <a:spLocks noChangeArrowheads="1"/>
          </p:cNvSpPr>
          <p:nvPr/>
        </p:nvSpPr>
        <p:spPr bwMode="auto">
          <a:xfrm>
            <a:off x="9872391" y="3886496"/>
            <a:ext cx="5969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7" name="Rectangle 37"/>
          <p:cNvSpPr>
            <a:spLocks noChangeArrowheads="1"/>
          </p:cNvSpPr>
          <p:nvPr/>
        </p:nvSpPr>
        <p:spPr bwMode="auto">
          <a:xfrm>
            <a:off x="7665766" y="4191296"/>
            <a:ext cx="1092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8" name="Rectangle 38"/>
          <p:cNvSpPr>
            <a:spLocks noChangeArrowheads="1"/>
          </p:cNvSpPr>
          <p:nvPr/>
        </p:nvSpPr>
        <p:spPr bwMode="auto">
          <a:xfrm>
            <a:off x="8889729" y="4191296"/>
            <a:ext cx="4302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9" name="Rectangle 39"/>
          <p:cNvSpPr>
            <a:spLocks noChangeArrowheads="1"/>
          </p:cNvSpPr>
          <p:nvPr/>
        </p:nvSpPr>
        <p:spPr bwMode="auto">
          <a:xfrm>
            <a:off x="9872391" y="4191296"/>
            <a:ext cx="72548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Desktop</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0" name="Rectangle 40"/>
          <p:cNvSpPr>
            <a:spLocks noChangeArrowheads="1"/>
          </p:cNvSpPr>
          <p:nvPr/>
        </p:nvSpPr>
        <p:spPr bwMode="auto">
          <a:xfrm>
            <a:off x="7665766" y="4496096"/>
            <a:ext cx="1092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NoAdblocker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1" name="Rectangle 41"/>
          <p:cNvSpPr>
            <a:spLocks noChangeArrowheads="1"/>
          </p:cNvSpPr>
          <p:nvPr/>
        </p:nvSpPr>
        <p:spPr bwMode="auto">
          <a:xfrm>
            <a:off x="8889729" y="4496096"/>
            <a:ext cx="4302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DNT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2" name="Rectangle 42"/>
          <p:cNvSpPr>
            <a:spLocks noChangeArrowheads="1"/>
          </p:cNvSpPr>
          <p:nvPr/>
        </p:nvSpPr>
        <p:spPr bwMode="auto">
          <a:xfrm>
            <a:off x="9872391" y="4496096"/>
            <a:ext cx="6334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rgbClr val="000000"/>
                </a:solidFill>
                <a:effectLst/>
                <a:latin typeface="Calibri Light" panose="020F0302020204030204" pitchFamily="34" charset="0"/>
              </a:rPr>
              <a:t>Mobile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185606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iterate type="lt">
                                    <p:tmAbs val="0"/>
                                  </p:iterate>
                                  <p:childTnLst>
                                    <p:set>
                                      <p:cBhvr>
                                        <p:cTn id="18" dur="1" fill="hold">
                                          <p:stCondLst>
                                            <p:cond delay="0"/>
                                          </p:stCondLst>
                                        </p:cTn>
                                        <p:tgtEl>
                                          <p:spTgt spid="77"/>
                                        </p:tgtEl>
                                        <p:attrNameLst>
                                          <p:attrName>style.visibility</p:attrName>
                                        </p:attrNameLst>
                                      </p:cBhvr>
                                      <p:to>
                                        <p:strVal val="visible"/>
                                      </p:to>
                                    </p:set>
                                  </p:childTnLst>
                                </p:cTn>
                              </p:par>
                              <p:par>
                                <p:cTn id="19" presetID="1" presetClass="entr" presetSubtype="0" fill="hold" grpId="1" nodeType="withEffect">
                                  <p:stCondLst>
                                    <p:cond delay="0"/>
                                  </p:stCondLst>
                                  <p:iterate type="lt">
                                    <p:tmAbs val="0"/>
                                  </p:iterate>
                                  <p:childTnLst>
                                    <p:set>
                                      <p:cBhvr>
                                        <p:cTn id="20" dur="1" fill="hold">
                                          <p:stCondLst>
                                            <p:cond delay="0"/>
                                          </p:stCondLst>
                                        </p:cTn>
                                        <p:tgtEl>
                                          <p:spTgt spid="78"/>
                                        </p:tgtEl>
                                        <p:attrNameLst>
                                          <p:attrName>style.visibility</p:attrName>
                                        </p:attrNameLst>
                                      </p:cBhvr>
                                      <p:to>
                                        <p:strVal val="visible"/>
                                      </p:to>
                                    </p:set>
                                  </p:childTnLst>
                                </p:cTn>
                              </p:par>
                              <p:par>
                                <p:cTn id="21" presetID="1" presetClass="entr" presetSubtype="0" fill="hold" grpId="1" nodeType="withEffect">
                                  <p:stCondLst>
                                    <p:cond delay="0"/>
                                  </p:stCondLst>
                                  <p:iterate type="lt">
                                    <p:tmAbs val="0"/>
                                  </p:iterate>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1" nodeType="withEffect">
                                  <p:stCondLst>
                                    <p:cond delay="0"/>
                                  </p:stCondLst>
                                  <p:iterate type="lt">
                                    <p:tmAbs val="0"/>
                                  </p:iterate>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iterate type="lt">
                                    <p:tmAbs val="0"/>
                                  </p:iterate>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1" nodeType="withEffect">
                                  <p:stCondLst>
                                    <p:cond delay="0"/>
                                  </p:stCondLst>
                                  <p:iterate type="lt">
                                    <p:tmAbs val="0"/>
                                  </p:iterate>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1" nodeType="withEffect">
                                  <p:stCondLst>
                                    <p:cond delay="0"/>
                                  </p:stCondLst>
                                  <p:iterate type="lt">
                                    <p:tmAbs val="0"/>
                                  </p:iterate>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1" nodeType="withEffect">
                                  <p:stCondLst>
                                    <p:cond delay="0"/>
                                  </p:stCondLst>
                                  <p:iterate type="lt">
                                    <p:tmAbs val="0"/>
                                  </p:iterate>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1" nodeType="withEffect">
                                  <p:stCondLst>
                                    <p:cond delay="0"/>
                                  </p:stCondLst>
                                  <p:iterate type="lt">
                                    <p:tmAbs val="0"/>
                                  </p:iterate>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1" nodeType="withEffect">
                                  <p:stCondLst>
                                    <p:cond delay="0"/>
                                  </p:stCondLst>
                                  <p:iterate type="lt">
                                    <p:tmAbs val="0"/>
                                  </p:iterate>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1" nodeType="withEffect">
                                  <p:stCondLst>
                                    <p:cond delay="0"/>
                                  </p:stCondLst>
                                  <p:iterate type="lt">
                                    <p:tmAbs val="0"/>
                                  </p:iterate>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1" nodeType="withEffect">
                                  <p:stCondLst>
                                    <p:cond delay="0"/>
                                  </p:stCondLst>
                                  <p:iterate type="lt">
                                    <p:tmAbs val="0"/>
                                  </p:iterate>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1" nodeType="withEffect">
                                  <p:stCondLst>
                                    <p:cond delay="0"/>
                                  </p:stCondLst>
                                  <p:iterate type="lt">
                                    <p:tmAbs val="0"/>
                                  </p:iterate>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1" nodeType="withEffect">
                                  <p:stCondLst>
                                    <p:cond delay="0"/>
                                  </p:stCondLst>
                                  <p:iterate type="lt">
                                    <p:tmAbs val="0"/>
                                  </p:iterate>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grpId="1" nodeType="withEffect">
                                  <p:stCondLst>
                                    <p:cond delay="0"/>
                                  </p:stCondLst>
                                  <p:iterate type="lt">
                                    <p:tmAbs val="0"/>
                                  </p:iterate>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grpId="1" nodeType="withEffect">
                                  <p:stCondLst>
                                    <p:cond delay="0"/>
                                  </p:stCondLst>
                                  <p:iterate type="lt">
                                    <p:tmAbs val="0"/>
                                  </p:iterate>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1" nodeType="withEffect">
                                  <p:stCondLst>
                                    <p:cond delay="0"/>
                                  </p:stCondLst>
                                  <p:iterate type="lt">
                                    <p:tmAbs val="0"/>
                                  </p:iterate>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1" nodeType="withEffect">
                                  <p:stCondLst>
                                    <p:cond delay="0"/>
                                  </p:stCondLst>
                                  <p:iterate type="lt">
                                    <p:tmAbs val="0"/>
                                  </p:iterate>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1" nodeType="withEffect">
                                  <p:stCondLst>
                                    <p:cond delay="0"/>
                                  </p:stCondLst>
                                  <p:iterate type="lt">
                                    <p:tmAbs val="0"/>
                                  </p:iterate>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1" nodeType="withEffect">
                                  <p:stCondLst>
                                    <p:cond delay="0"/>
                                  </p:stCondLst>
                                  <p:iterate type="lt">
                                    <p:tmAbs val="0"/>
                                  </p:iterate>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1" nodeType="withEffect">
                                  <p:stCondLst>
                                    <p:cond delay="0"/>
                                  </p:stCondLst>
                                  <p:iterate type="lt">
                                    <p:tmAbs val="0"/>
                                  </p:iterate>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1" nodeType="withEffect">
                                  <p:stCondLst>
                                    <p:cond delay="0"/>
                                  </p:stCondLst>
                                  <p:iterate type="lt">
                                    <p:tmAbs val="0"/>
                                  </p:iterate>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1" nodeType="withEffect">
                                  <p:stCondLst>
                                    <p:cond delay="0"/>
                                  </p:stCondLst>
                                  <p:iterate type="lt">
                                    <p:tmAbs val="0"/>
                                  </p:iterate>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grpId="1" nodeType="withEffect">
                                  <p:stCondLst>
                                    <p:cond delay="0"/>
                                  </p:stCondLst>
                                  <p:iterate type="lt">
                                    <p:tmAbs val="0"/>
                                  </p:iterate>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1" nodeType="withEffect">
                                  <p:stCondLst>
                                    <p:cond delay="0"/>
                                  </p:stCondLst>
                                  <p:iterate type="lt">
                                    <p:tmAbs val="0"/>
                                  </p:iterate>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1" nodeType="withEffect">
                                  <p:stCondLst>
                                    <p:cond delay="0"/>
                                  </p:stCondLst>
                                  <p:iterate type="lt">
                                    <p:tmAbs val="0"/>
                                  </p:iterate>
                                  <p:childTnLst>
                                    <p:set>
                                      <p:cBhvr>
                                        <p:cTn id="68" dur="1" fill="hold">
                                          <p:stCondLst>
                                            <p:cond delay="0"/>
                                          </p:stCondLst>
                                        </p:cTn>
                                        <p:tgtEl>
                                          <p:spTgt spid="66"/>
                                        </p:tgtEl>
                                        <p:attrNameLst>
                                          <p:attrName>style.visibility</p:attrName>
                                        </p:attrNameLst>
                                      </p:cBhvr>
                                      <p:to>
                                        <p:strVal val="visible"/>
                                      </p:to>
                                    </p:set>
                                  </p:childTnLst>
                                </p:cTn>
                              </p:par>
                              <p:par>
                                <p:cTn id="69" presetID="1" presetClass="entr" presetSubtype="0" fill="hold" grpId="1" nodeType="withEffect">
                                  <p:stCondLst>
                                    <p:cond delay="0"/>
                                  </p:stCondLst>
                                  <p:iterate type="lt">
                                    <p:tmAbs val="0"/>
                                  </p:iterate>
                                  <p:childTnLst>
                                    <p:set>
                                      <p:cBhvr>
                                        <p:cTn id="70" dur="1" fill="hold">
                                          <p:stCondLst>
                                            <p:cond delay="0"/>
                                          </p:stCondLst>
                                        </p:cTn>
                                        <p:tgtEl>
                                          <p:spTgt spid="67"/>
                                        </p:tgtEl>
                                        <p:attrNameLst>
                                          <p:attrName>style.visibility</p:attrName>
                                        </p:attrNameLst>
                                      </p:cBhvr>
                                      <p:to>
                                        <p:strVal val="visible"/>
                                      </p:to>
                                    </p:set>
                                  </p:childTnLst>
                                </p:cTn>
                              </p:par>
                              <p:par>
                                <p:cTn id="71" presetID="1" presetClass="entr" presetSubtype="0" fill="hold" grpId="1" nodeType="withEffect">
                                  <p:stCondLst>
                                    <p:cond delay="0"/>
                                  </p:stCondLst>
                                  <p:iterate type="lt">
                                    <p:tmAbs val="0"/>
                                  </p:iterate>
                                  <p:childTnLst>
                                    <p:set>
                                      <p:cBhvr>
                                        <p:cTn id="72" dur="1" fill="hold">
                                          <p:stCondLst>
                                            <p:cond delay="0"/>
                                          </p:stCondLst>
                                        </p:cTn>
                                        <p:tgtEl>
                                          <p:spTgt spid="68"/>
                                        </p:tgtEl>
                                        <p:attrNameLst>
                                          <p:attrName>style.visibility</p:attrName>
                                        </p:attrNameLst>
                                      </p:cBhvr>
                                      <p:to>
                                        <p:strVal val="visible"/>
                                      </p:to>
                                    </p:set>
                                  </p:childTnLst>
                                </p:cTn>
                              </p:par>
                              <p:par>
                                <p:cTn id="73" presetID="1" presetClass="entr" presetSubtype="0" fill="hold" grpId="1" nodeType="withEffect">
                                  <p:stCondLst>
                                    <p:cond delay="0"/>
                                  </p:stCondLst>
                                  <p:iterate type="lt">
                                    <p:tmAbs val="0"/>
                                  </p:iterate>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1" nodeType="withEffect">
                                  <p:stCondLst>
                                    <p:cond delay="0"/>
                                  </p:stCondLst>
                                  <p:iterate type="lt">
                                    <p:tmAbs val="0"/>
                                  </p:iterate>
                                  <p:childTnLst>
                                    <p:set>
                                      <p:cBhvr>
                                        <p:cTn id="76" dur="1" fill="hold">
                                          <p:stCondLst>
                                            <p:cond delay="0"/>
                                          </p:stCondLst>
                                        </p:cTn>
                                        <p:tgtEl>
                                          <p:spTgt spid="70"/>
                                        </p:tgtEl>
                                        <p:attrNameLst>
                                          <p:attrName>style.visibility</p:attrName>
                                        </p:attrNameLst>
                                      </p:cBhvr>
                                      <p:to>
                                        <p:strVal val="visible"/>
                                      </p:to>
                                    </p:set>
                                  </p:childTnLst>
                                </p:cTn>
                              </p:par>
                              <p:par>
                                <p:cTn id="77" presetID="1" presetClass="entr" presetSubtype="0" fill="hold" grpId="1" nodeType="withEffect">
                                  <p:stCondLst>
                                    <p:cond delay="0"/>
                                  </p:stCondLst>
                                  <p:iterate type="lt">
                                    <p:tmAbs val="0"/>
                                  </p:iterate>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1" nodeType="withEffect">
                                  <p:stCondLst>
                                    <p:cond delay="0"/>
                                  </p:stCondLst>
                                  <p:iterate type="lt">
                                    <p:tmAbs val="0"/>
                                  </p:iterate>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1" nodeType="withEffect">
                                  <p:stCondLst>
                                    <p:cond delay="0"/>
                                  </p:stCondLst>
                                  <p:iterate type="lt">
                                    <p:tmAbs val="0"/>
                                  </p:iterate>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1" nodeType="withEffect">
                                  <p:stCondLst>
                                    <p:cond delay="0"/>
                                  </p:stCondLst>
                                  <p:iterate type="lt">
                                    <p:tmAbs val="0"/>
                                  </p:iterate>
                                  <p:childTnLst>
                                    <p:set>
                                      <p:cBhvr>
                                        <p:cTn id="84" dur="1" fill="hold">
                                          <p:stCondLst>
                                            <p:cond delay="0"/>
                                          </p:stCondLst>
                                        </p:cTn>
                                        <p:tgtEl>
                                          <p:spTgt spid="56"/>
                                        </p:tgtEl>
                                        <p:attrNameLst>
                                          <p:attrName>style.visibility</p:attrName>
                                        </p:attrNameLst>
                                      </p:cBhvr>
                                      <p:to>
                                        <p:strVal val="visible"/>
                                      </p:to>
                                    </p:set>
                                  </p:childTnLst>
                                </p:cTn>
                              </p:par>
                              <p:par>
                                <p:cTn id="85" presetID="1" presetClass="entr" presetSubtype="0" fill="hold" grpId="1" nodeType="withEffect">
                                  <p:stCondLst>
                                    <p:cond delay="0"/>
                                  </p:stCondLst>
                                  <p:iterate type="lt">
                                    <p:tmAbs val="0"/>
                                  </p:iterate>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grpId="1" nodeType="withEffect">
                                  <p:stCondLst>
                                    <p:cond delay="0"/>
                                  </p:stCondLst>
                                  <p:iterate type="lt">
                                    <p:tmAbs val="0"/>
                                  </p:iterate>
                                  <p:childTnLst>
                                    <p:set>
                                      <p:cBhvr>
                                        <p:cTn id="88" dur="1" fill="hold">
                                          <p:stCondLst>
                                            <p:cond delay="0"/>
                                          </p:stCondLst>
                                        </p:cTn>
                                        <p:tgtEl>
                                          <p:spTgt spid="5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5" presetClass="emph" presetSubtype="0" grpId="0" nodeType="withEffect">
                                  <p:stCondLst>
                                    <p:cond delay="0"/>
                                  </p:stCondLst>
                                  <p:endCondLst>
                                    <p:cond evt="onNext" delay="0">
                                      <p:tgtEl>
                                        <p:sldTgt/>
                                      </p:tgtEl>
                                    </p:cond>
                                  </p:endCondLst>
                                  <p:iterate type="lt">
                                    <p:tmAbs val="25"/>
                                  </p:iterate>
                                  <p:childTnLst>
                                    <p:set>
                                      <p:cBhvr override="childStyle">
                                        <p:cTn id="100" dur="indefinite"/>
                                        <p:tgtEl>
                                          <p:spTgt spid="71"/>
                                        </p:tgtEl>
                                        <p:attrNameLst>
                                          <p:attrName>style.fontWeight</p:attrName>
                                        </p:attrNameLst>
                                      </p:cBhvr>
                                      <p:to>
                                        <p:strVal val="bold"/>
                                      </p:to>
                                    </p:set>
                                  </p:childTnLst>
                                </p:cTn>
                              </p:par>
                              <p:par>
                                <p:cTn id="101" presetID="15" presetClass="emph" presetSubtype="0" grpId="0" nodeType="withEffect">
                                  <p:stCondLst>
                                    <p:cond delay="0"/>
                                  </p:stCondLst>
                                  <p:endCondLst>
                                    <p:cond evt="onNext" delay="0">
                                      <p:tgtEl>
                                        <p:sldTgt/>
                                      </p:tgtEl>
                                    </p:cond>
                                  </p:endCondLst>
                                  <p:iterate type="lt">
                                    <p:tmAbs val="25"/>
                                  </p:iterate>
                                  <p:childTnLst>
                                    <p:set>
                                      <p:cBhvr override="childStyle">
                                        <p:cTn id="102" dur="indefinite"/>
                                        <p:tgtEl>
                                          <p:spTgt spid="72"/>
                                        </p:tgtEl>
                                        <p:attrNameLst>
                                          <p:attrName>style.fontWeight</p:attrName>
                                        </p:attrNameLst>
                                      </p:cBhvr>
                                      <p:to>
                                        <p:strVal val="bold"/>
                                      </p:to>
                                    </p:set>
                                  </p:childTnLst>
                                </p:cTn>
                              </p:par>
                              <p:par>
                                <p:cTn id="103" presetID="15" presetClass="emph" presetSubtype="0" grpId="0" nodeType="withEffect">
                                  <p:stCondLst>
                                    <p:cond delay="0"/>
                                  </p:stCondLst>
                                  <p:endCondLst>
                                    <p:cond evt="onNext" delay="0">
                                      <p:tgtEl>
                                        <p:sldTgt/>
                                      </p:tgtEl>
                                    </p:cond>
                                  </p:endCondLst>
                                  <p:iterate type="lt">
                                    <p:tmAbs val="25"/>
                                  </p:iterate>
                                  <p:childTnLst>
                                    <p:set>
                                      <p:cBhvr override="childStyle">
                                        <p:cTn id="104" dur="indefinite"/>
                                        <p:tgtEl>
                                          <p:spTgt spid="73"/>
                                        </p:tgtEl>
                                        <p:attrNameLst>
                                          <p:attrName>style.fontWeight</p:attrName>
                                        </p:attrNameLst>
                                      </p:cBhvr>
                                      <p:to>
                                        <p:strVal val="bold"/>
                                      </p:to>
                                    </p:set>
                                  </p:childTnLst>
                                </p:cTn>
                              </p:par>
                              <p:par>
                                <p:cTn id="105" presetID="15" presetClass="emph" presetSubtype="0" grpId="0" nodeType="withEffect">
                                  <p:stCondLst>
                                    <p:cond delay="0"/>
                                  </p:stCondLst>
                                  <p:endCondLst>
                                    <p:cond evt="onNext" delay="0">
                                      <p:tgtEl>
                                        <p:sldTgt/>
                                      </p:tgtEl>
                                    </p:cond>
                                  </p:endCondLst>
                                  <p:iterate type="lt">
                                    <p:tmAbs val="25"/>
                                  </p:iterate>
                                  <p:childTnLst>
                                    <p:set>
                                      <p:cBhvr override="childStyle">
                                        <p:cTn id="106" dur="indefinite"/>
                                        <p:tgtEl>
                                          <p:spTgt spid="65"/>
                                        </p:tgtEl>
                                        <p:attrNameLst>
                                          <p:attrName>style.fontWeight</p:attrName>
                                        </p:attrNameLst>
                                      </p:cBhvr>
                                      <p:to>
                                        <p:strVal val="bold"/>
                                      </p:to>
                                    </p:set>
                                  </p:childTnLst>
                                </p:cTn>
                              </p:par>
                              <p:par>
                                <p:cTn id="107" presetID="15" presetClass="emph" presetSubtype="0" grpId="0" nodeType="withEffect">
                                  <p:stCondLst>
                                    <p:cond delay="0"/>
                                  </p:stCondLst>
                                  <p:endCondLst>
                                    <p:cond evt="onNext" delay="0">
                                      <p:tgtEl>
                                        <p:sldTgt/>
                                      </p:tgtEl>
                                    </p:cond>
                                  </p:endCondLst>
                                  <p:iterate type="lt">
                                    <p:tmAbs val="25"/>
                                  </p:iterate>
                                  <p:childTnLst>
                                    <p:set>
                                      <p:cBhvr override="childStyle">
                                        <p:cTn id="108" dur="indefinite"/>
                                        <p:tgtEl>
                                          <p:spTgt spid="66"/>
                                        </p:tgtEl>
                                        <p:attrNameLst>
                                          <p:attrName>style.fontWeight</p:attrName>
                                        </p:attrNameLst>
                                      </p:cBhvr>
                                      <p:to>
                                        <p:strVal val="bold"/>
                                      </p:to>
                                    </p:set>
                                  </p:childTnLst>
                                </p:cTn>
                              </p:par>
                              <p:par>
                                <p:cTn id="109" presetID="15" presetClass="emph" presetSubtype="0" grpId="0" nodeType="withEffect">
                                  <p:stCondLst>
                                    <p:cond delay="0"/>
                                  </p:stCondLst>
                                  <p:endCondLst>
                                    <p:cond evt="onNext" delay="0">
                                      <p:tgtEl>
                                        <p:sldTgt/>
                                      </p:tgtEl>
                                    </p:cond>
                                  </p:endCondLst>
                                  <p:iterate type="lt">
                                    <p:tmAbs val="25"/>
                                  </p:iterate>
                                  <p:childTnLst>
                                    <p:set>
                                      <p:cBhvr override="childStyle">
                                        <p:cTn id="110" dur="indefinite"/>
                                        <p:tgtEl>
                                          <p:spTgt spid="67"/>
                                        </p:tgtEl>
                                        <p:attrNameLst>
                                          <p:attrName>style.fontWeight</p:attrName>
                                        </p:attrNameLst>
                                      </p:cBhvr>
                                      <p:to>
                                        <p:strVal val="bold"/>
                                      </p:to>
                                    </p:set>
                                  </p:childTnLst>
                                </p:cTn>
                              </p:par>
                              <p:par>
                                <p:cTn id="111" presetID="15" presetClass="emph" presetSubtype="0" grpId="0" nodeType="withEffect">
                                  <p:stCondLst>
                                    <p:cond delay="0"/>
                                  </p:stCondLst>
                                  <p:endCondLst>
                                    <p:cond evt="onNext" delay="0">
                                      <p:tgtEl>
                                        <p:sldTgt/>
                                      </p:tgtEl>
                                    </p:cond>
                                  </p:endCondLst>
                                  <p:iterate type="lt">
                                    <p:tmAbs val="25"/>
                                  </p:iterate>
                                  <p:childTnLst>
                                    <p:set>
                                      <p:cBhvr override="childStyle">
                                        <p:cTn id="112" dur="indefinite"/>
                                        <p:tgtEl>
                                          <p:spTgt spid="53"/>
                                        </p:tgtEl>
                                        <p:attrNameLst>
                                          <p:attrName>style.fontWeight</p:attrName>
                                        </p:attrNameLst>
                                      </p:cBhvr>
                                      <p:to>
                                        <p:strVal val="bold"/>
                                      </p:to>
                                    </p:set>
                                  </p:childTnLst>
                                </p:cTn>
                              </p:par>
                              <p:par>
                                <p:cTn id="113" presetID="15" presetClass="emph" presetSubtype="0" grpId="0" nodeType="withEffect">
                                  <p:stCondLst>
                                    <p:cond delay="0"/>
                                  </p:stCondLst>
                                  <p:endCondLst>
                                    <p:cond evt="onNext" delay="0">
                                      <p:tgtEl>
                                        <p:sldTgt/>
                                      </p:tgtEl>
                                    </p:cond>
                                  </p:endCondLst>
                                  <p:iterate type="lt">
                                    <p:tmAbs val="25"/>
                                  </p:iterate>
                                  <p:childTnLst>
                                    <p:set>
                                      <p:cBhvr override="childStyle">
                                        <p:cTn id="114" dur="indefinite"/>
                                        <p:tgtEl>
                                          <p:spTgt spid="54"/>
                                        </p:tgtEl>
                                        <p:attrNameLst>
                                          <p:attrName>style.fontWeight</p:attrName>
                                        </p:attrNameLst>
                                      </p:cBhvr>
                                      <p:to>
                                        <p:strVal val="bold"/>
                                      </p:to>
                                    </p:set>
                                  </p:childTnLst>
                                </p:cTn>
                              </p:par>
                              <p:par>
                                <p:cTn id="115" presetID="15" presetClass="emph" presetSubtype="0" grpId="0" nodeType="withEffect">
                                  <p:stCondLst>
                                    <p:cond delay="0"/>
                                  </p:stCondLst>
                                  <p:endCondLst>
                                    <p:cond evt="onNext" delay="0">
                                      <p:tgtEl>
                                        <p:sldTgt/>
                                      </p:tgtEl>
                                    </p:cond>
                                  </p:endCondLst>
                                  <p:iterate type="lt">
                                    <p:tmAbs val="25"/>
                                  </p:iterate>
                                  <p:childTnLst>
                                    <p:set>
                                      <p:cBhvr override="childStyle">
                                        <p:cTn id="116" dur="indefinite"/>
                                        <p:tgtEl>
                                          <p:spTgt spid="55"/>
                                        </p:tgtEl>
                                        <p:attrNameLst>
                                          <p:attrName>style.fontWeight</p:attrName>
                                        </p:attrNameLst>
                                      </p:cBhvr>
                                      <p:to>
                                        <p:strVal val="bold"/>
                                      </p:to>
                                    </p:set>
                                  </p:childTnLst>
                                </p:cTn>
                              </p:par>
                              <p:par>
                                <p:cTn id="117" presetID="1" presetClass="entr" presetSubtype="0" fill="hold" grpId="0" nodeType="withEffect">
                                  <p:stCondLst>
                                    <p:cond delay="0"/>
                                  </p:stCondLst>
                                  <p:childTnLst>
                                    <p:set>
                                      <p:cBhvr>
                                        <p:cTn id="118" dur="1" fill="hold">
                                          <p:stCondLst>
                                            <p:cond delay="0"/>
                                          </p:stCondLst>
                                        </p:cTn>
                                        <p:tgtEl>
                                          <p:spTgt spid="31">
                                            <p:graphicEl>
                                              <a:chart seriesIdx="2" categoryIdx="-4" bldStep="series"/>
                                            </p:graphic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6">
                                            <p:graphicEl>
                                              <a:chart seriesIdx="-3" categoryIdx="-3" bldStep="gridLegend"/>
                                            </p:graphic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6">
                                            <p:graphicEl>
                                              <a:chart seriesIdx="0" categoryIdx="-4" bldStep="series"/>
                                            </p:graphicEl>
                                          </p:spTgt>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6">
                                            <p:graphicEl>
                                              <a:chart seriesIdx="1" categoryIdx="-4" bldStep="series"/>
                                            </p:graphicEl>
                                          </p:spTgt>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6">
                                            <p:graphicEl>
                                              <a:chart seriesIdx="2" categoryIdx="-4" bldStep="series"/>
                                            </p:graphic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26">
                                            <p:graphicEl>
                                              <a:chart seriesIdx="3" categoryIdx="-4" bldStep="series"/>
                                            </p:graphicEl>
                                          </p:spTgt>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6">
                                            <p:graphicEl>
                                              <a:chart seriesIdx="4" categoryIdx="-4" bldStep="series"/>
                                            </p:graphicEl>
                                          </p:spTgt>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6">
                                            <p:graphicEl>
                                              <a:chart seriesIdx="5" categoryIdx="-4" bldStep="series"/>
                                            </p:graphicEl>
                                          </p:spTgt>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6">
                                            <p:graphicEl>
                                              <a:chart seriesIdx="6" categoryIdx="-4" bldStep="series"/>
                                            </p:graphicEl>
                                          </p:spTgt>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6">
                                            <p:graphicEl>
                                              <a:chart seriesIdx="7" categoryIdx="-4" bldStep="series"/>
                                            </p:graphicEl>
                                          </p:spTgt>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6">
                                            <p:graphicEl>
                                              <a:chart seriesIdx="8" categoryIdx="-4" bldStep="series"/>
                                            </p:graphicEl>
                                          </p:spTgt>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6">
                                            <p:graphicEl>
                                              <a:chart seriesIdx="9" categoryIdx="-4" bldStep="series"/>
                                            </p:graphicEl>
                                          </p:spTgt>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6">
                                            <p:graphicEl>
                                              <a:chart seriesIdx="10" categoryIdx="-4" bldStep="series"/>
                                            </p:graphicEl>
                                          </p:spTgt>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6">
                                            <p:graphicEl>
                                              <a:chart seriesIdx="11" categoryIdx="-4" bldStep="series"/>
                                            </p:graphic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uiExpand="1">
        <p:bldSub>
          <a:bldChart bld="series"/>
        </p:bldSub>
      </p:bldGraphic>
      <p:bldGraphic spid="26" grpId="0" uiExpand="1">
        <p:bldSub>
          <a:bldChart bld="series"/>
        </p:bldSub>
      </p:bldGraphic>
      <p:bldGraphic spid="27" grpId="0">
        <p:bldAsOne/>
      </p:bldGraphic>
      <p:bldP spid="45" grpId="0" animBg="1"/>
      <p:bldP spid="46" grpId="0" animBg="1"/>
      <p:bldP spid="47" grpId="1"/>
      <p:bldP spid="48" grpId="1"/>
      <p:bldP spid="49" grpId="1"/>
      <p:bldP spid="50" grpId="1"/>
      <p:bldP spid="51" grpId="1"/>
      <p:bldP spid="52" grpId="1"/>
      <p:bldP spid="53" grpId="0"/>
      <p:bldP spid="53" grpId="1"/>
      <p:bldP spid="54" grpId="0"/>
      <p:bldP spid="54" grpId="1"/>
      <p:bldP spid="55" grpId="0"/>
      <p:bldP spid="55" grpId="1"/>
      <p:bldP spid="56" grpId="1"/>
      <p:bldP spid="57" grpId="1"/>
      <p:bldP spid="58" grpId="1"/>
      <p:bldP spid="59" grpId="1"/>
      <p:bldP spid="60" grpId="1"/>
      <p:bldP spid="61" grpId="1"/>
      <p:bldP spid="62" grpId="1"/>
      <p:bldP spid="63" grpId="1"/>
      <p:bldP spid="64" grpId="1"/>
      <p:bldP spid="65" grpId="0"/>
      <p:bldP spid="65" grpId="1"/>
      <p:bldP spid="66" grpId="0"/>
      <p:bldP spid="66" grpId="1"/>
      <p:bldP spid="67" grpId="0"/>
      <p:bldP spid="67" grpId="1"/>
      <p:bldP spid="68" grpId="1"/>
      <p:bldP spid="69" grpId="1"/>
      <p:bldP spid="70" grpId="1"/>
      <p:bldP spid="71" grpId="0"/>
      <p:bldP spid="71" grpId="1"/>
      <p:bldP spid="72" grpId="0"/>
      <p:bldP spid="72" grpId="1"/>
      <p:bldP spid="73" grpId="0"/>
      <p:bldP spid="73" grpId="1"/>
      <p:bldP spid="74" grpId="1"/>
      <p:bldP spid="75" grpId="1"/>
      <p:bldP spid="76" grpId="1"/>
      <p:bldP spid="77" grpId="1"/>
      <p:bldP spid="78" grpId="1"/>
      <p:bldP spid="79" grpId="1"/>
      <p:bldP spid="80" grpId="1"/>
      <p:bldP spid="81" grpId="1"/>
      <p:bldP spid="82" grpId="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results</a:t>
            </a:r>
          </a:p>
        </p:txBody>
      </p:sp>
      <p:sp>
        <p:nvSpPr>
          <p:cNvPr id="13" name="Text Placeholder 12"/>
          <p:cNvSpPr>
            <a:spLocks noGrp="1"/>
          </p:cNvSpPr>
          <p:nvPr>
            <p:ph type="body" idx="1"/>
          </p:nvPr>
        </p:nvSpPr>
        <p:spPr/>
        <p:txBody>
          <a:bodyPr/>
          <a:lstStyle/>
          <a:p>
            <a:r>
              <a:rPr lang="en-US" dirty="0"/>
              <a:t>Separation of </a:t>
            </a:r>
            <a:r>
              <a:rPr lang="en-US" dirty="0" smtClean="0"/>
              <a:t>domains (No </a:t>
            </a:r>
            <a:r>
              <a:rPr lang="en-US" dirty="0" err="1" smtClean="0"/>
              <a:t>Adblocker</a:t>
            </a:r>
            <a:r>
              <a:rPr lang="en-US" dirty="0" smtClean="0"/>
              <a:t>)</a:t>
            </a:r>
            <a:endParaRPr lang="en-US" dirty="0"/>
          </a:p>
        </p:txBody>
      </p:sp>
      <p:sp>
        <p:nvSpPr>
          <p:cNvPr id="10" name="Slide Number Placeholder 9"/>
          <p:cNvSpPr>
            <a:spLocks noGrp="1"/>
          </p:cNvSpPr>
          <p:nvPr>
            <p:ph type="sldNum" sz="quarter" idx="14"/>
          </p:nvPr>
        </p:nvSpPr>
        <p:spPr/>
        <p:txBody>
          <a:bodyPr/>
          <a:lstStyle/>
          <a:p>
            <a:fld id="{86CB4B4D-7CA3-9044-876B-883B54F8677D}" type="slidenum">
              <a:rPr lang="en-US" smtClean="0"/>
              <a:t>24</a:t>
            </a:fld>
            <a:endParaRPr lang="en-US"/>
          </a:p>
        </p:txBody>
      </p:sp>
      <p:graphicFrame>
        <p:nvGraphicFramePr>
          <p:cNvPr id="6" name="Chart 5"/>
          <p:cNvGraphicFramePr>
            <a:graphicFrameLocks/>
          </p:cNvGraphicFramePr>
          <p:nvPr>
            <p:extLst>
              <p:ext uri="{D42A27DB-BD31-4B8C-83A1-F6EECF244321}">
                <p14:modId xmlns:p14="http://schemas.microsoft.com/office/powerpoint/2010/main" val="4172872852"/>
              </p:ext>
            </p:extLst>
          </p:nvPr>
        </p:nvGraphicFramePr>
        <p:xfrm>
          <a:off x="92428" y="2390121"/>
          <a:ext cx="64008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AutoShape 3"/>
          <p:cNvSpPr>
            <a:spLocks noChangeAspect="1" noChangeArrowheads="1" noTextEdit="1"/>
          </p:cNvSpPr>
          <p:nvPr/>
        </p:nvSpPr>
        <p:spPr bwMode="auto">
          <a:xfrm>
            <a:off x="1000024" y="7068483"/>
            <a:ext cx="111410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Line 27"/>
          <p:cNvSpPr>
            <a:spLocks noChangeShapeType="1"/>
          </p:cNvSpPr>
          <p:nvPr/>
        </p:nvSpPr>
        <p:spPr bwMode="auto">
          <a:xfrm>
            <a:off x="4324249" y="7087533"/>
            <a:ext cx="0" cy="19637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8"/>
          <p:cNvSpPr>
            <a:spLocks noChangeShapeType="1"/>
          </p:cNvSpPr>
          <p:nvPr/>
        </p:nvSpPr>
        <p:spPr bwMode="auto">
          <a:xfrm>
            <a:off x="6275287" y="7452658"/>
            <a:ext cx="0" cy="1598613"/>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29"/>
          <p:cNvSpPr>
            <a:spLocks noChangeShapeType="1"/>
          </p:cNvSpPr>
          <p:nvPr/>
        </p:nvSpPr>
        <p:spPr bwMode="auto">
          <a:xfrm>
            <a:off x="8226324" y="7087533"/>
            <a:ext cx="0" cy="19637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0"/>
          <p:cNvSpPr>
            <a:spLocks noChangeShapeType="1"/>
          </p:cNvSpPr>
          <p:nvPr/>
        </p:nvSpPr>
        <p:spPr bwMode="auto">
          <a:xfrm>
            <a:off x="10177362" y="7452658"/>
            <a:ext cx="0" cy="1598613"/>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1"/>
          <p:cNvSpPr>
            <a:spLocks noChangeShapeType="1"/>
          </p:cNvSpPr>
          <p:nvPr/>
        </p:nvSpPr>
        <p:spPr bwMode="auto">
          <a:xfrm>
            <a:off x="4317899" y="7459008"/>
            <a:ext cx="7816850"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2"/>
          <p:cNvSpPr>
            <a:spLocks noChangeShapeType="1"/>
          </p:cNvSpPr>
          <p:nvPr/>
        </p:nvSpPr>
        <p:spPr bwMode="auto">
          <a:xfrm>
            <a:off x="1000024" y="7855883"/>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3"/>
          <p:cNvSpPr>
            <a:spLocks noChangeShapeType="1"/>
          </p:cNvSpPr>
          <p:nvPr/>
        </p:nvSpPr>
        <p:spPr bwMode="auto">
          <a:xfrm>
            <a:off x="1000024" y="8252758"/>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4"/>
          <p:cNvSpPr>
            <a:spLocks noChangeShapeType="1"/>
          </p:cNvSpPr>
          <p:nvPr/>
        </p:nvSpPr>
        <p:spPr bwMode="auto">
          <a:xfrm>
            <a:off x="1000024" y="8648046"/>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5"/>
          <p:cNvSpPr>
            <a:spLocks noChangeShapeType="1"/>
          </p:cNvSpPr>
          <p:nvPr/>
        </p:nvSpPr>
        <p:spPr bwMode="auto">
          <a:xfrm>
            <a:off x="1006374" y="7087533"/>
            <a:ext cx="0" cy="19637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6"/>
          <p:cNvSpPr>
            <a:spLocks noChangeShapeType="1"/>
          </p:cNvSpPr>
          <p:nvPr/>
        </p:nvSpPr>
        <p:spPr bwMode="auto">
          <a:xfrm>
            <a:off x="12128399" y="7087533"/>
            <a:ext cx="0" cy="19637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7"/>
          <p:cNvSpPr>
            <a:spLocks noChangeShapeType="1"/>
          </p:cNvSpPr>
          <p:nvPr/>
        </p:nvSpPr>
        <p:spPr bwMode="auto">
          <a:xfrm>
            <a:off x="1000024" y="7093883"/>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8"/>
          <p:cNvSpPr>
            <a:spLocks noChangeShapeType="1"/>
          </p:cNvSpPr>
          <p:nvPr/>
        </p:nvSpPr>
        <p:spPr bwMode="auto">
          <a:xfrm>
            <a:off x="1000024" y="9044921"/>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69" name="Group 68"/>
          <p:cNvGrpSpPr/>
          <p:nvPr/>
        </p:nvGrpSpPr>
        <p:grpSpPr>
          <a:xfrm>
            <a:off x="1006374" y="7093883"/>
            <a:ext cx="7219951" cy="1182688"/>
            <a:chOff x="1006374" y="7093883"/>
            <a:chExt cx="7219951" cy="1182688"/>
          </a:xfrm>
        </p:grpSpPr>
        <p:sp>
          <p:nvSpPr>
            <p:cNvPr id="8" name="Rectangle 5"/>
            <p:cNvSpPr>
              <a:spLocks noChangeArrowheads="1"/>
            </p:cNvSpPr>
            <p:nvPr/>
          </p:nvSpPr>
          <p:spPr bwMode="auto">
            <a:xfrm>
              <a:off x="1006374" y="7093883"/>
              <a:ext cx="3317875"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4324249" y="7093883"/>
              <a:ext cx="3902075" cy="365125"/>
            </a:xfrm>
            <a:prstGeom prst="rect">
              <a:avLst/>
            </a:prstGeom>
            <a:solidFill>
              <a:srgbClr val="0365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4324249" y="7459008"/>
              <a:ext cx="1951038" cy="396875"/>
            </a:xfrm>
            <a:prstGeom prst="rect">
              <a:avLst/>
            </a:prstGeom>
            <a:solidFill>
              <a:srgbClr val="0365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6275287" y="7459008"/>
              <a:ext cx="1951038" cy="396875"/>
            </a:xfrm>
            <a:prstGeom prst="rect">
              <a:avLst/>
            </a:prstGeom>
            <a:solidFill>
              <a:srgbClr val="0365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1006374" y="7855883"/>
              <a:ext cx="3317875" cy="396875"/>
            </a:xfrm>
            <a:prstGeom prst="rect">
              <a:avLst/>
            </a:prstGeom>
            <a:solidFill>
              <a:srgbClr val="DED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4324249" y="7855883"/>
              <a:ext cx="1951038" cy="396875"/>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6275287" y="7855883"/>
              <a:ext cx="1951038" cy="396875"/>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9"/>
            <p:cNvSpPr>
              <a:spLocks noChangeArrowheads="1"/>
            </p:cNvSpPr>
            <p:nvPr/>
          </p:nvSpPr>
          <p:spPr bwMode="auto">
            <a:xfrm>
              <a:off x="5992900" y="7133571"/>
              <a:ext cx="742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Calibri Light" panose="020F0302020204030204" pitchFamily="34" charset="0"/>
                </a:rPr>
                <a:t>Top 500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7" name="Rectangle 41"/>
            <p:cNvSpPr>
              <a:spLocks noChangeArrowheads="1"/>
            </p:cNvSpPr>
            <p:nvPr/>
          </p:nvSpPr>
          <p:spPr bwMode="auto">
            <a:xfrm>
              <a:off x="4416324" y="7500283"/>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Calibri Light" panose="020F0302020204030204" pitchFamily="34" charset="0"/>
                </a:rPr>
                <a:t>Mean degree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42"/>
            <p:cNvSpPr>
              <a:spLocks noChangeArrowheads="1"/>
            </p:cNvSpPr>
            <p:nvPr/>
          </p:nvSpPr>
          <p:spPr bwMode="auto">
            <a:xfrm>
              <a:off x="6367362" y="7500283"/>
              <a:ext cx="16224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Calibri Light" panose="020F0302020204030204" pitchFamily="34" charset="0"/>
                </a:rPr>
                <a:t>Improvement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45"/>
            <p:cNvSpPr>
              <a:spLocks noChangeArrowheads="1"/>
            </p:cNvSpPr>
            <p:nvPr/>
          </p:nvSpPr>
          <p:spPr bwMode="auto">
            <a:xfrm>
              <a:off x="1098449" y="7897158"/>
              <a:ext cx="49053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00"/>
                  </a:solidFill>
                  <a:effectLst/>
                  <a:latin typeface="Calibri Light" panose="020F0302020204030204" pitchFamily="34" charset="0"/>
                </a:rPr>
                <a:t>No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2" name="Rectangle 46"/>
            <p:cNvSpPr>
              <a:spLocks noChangeArrowheads="1"/>
            </p:cNvSpPr>
            <p:nvPr/>
          </p:nvSpPr>
          <p:spPr bwMode="auto">
            <a:xfrm>
              <a:off x="1444524" y="7897158"/>
              <a:ext cx="11779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00000"/>
                  </a:solidFill>
                  <a:effectLst/>
                  <a:latin typeface="Calibri Light" panose="020F0302020204030204" pitchFamily="34" charset="0"/>
                </a:rPr>
                <a:t>Adblocker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 name="Rectangle 47"/>
            <p:cNvSpPr>
              <a:spLocks noChangeArrowheads="1"/>
            </p:cNvSpPr>
            <p:nvPr/>
          </p:nvSpPr>
          <p:spPr bwMode="auto">
            <a:xfrm>
              <a:off x="5260316" y="7897158"/>
              <a:ext cx="2596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17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4" name="Rectangle 48"/>
            <p:cNvSpPr>
              <a:spLocks noChangeArrowheads="1"/>
            </p:cNvSpPr>
            <p:nvPr/>
          </p:nvSpPr>
          <p:spPr bwMode="auto">
            <a:xfrm>
              <a:off x="7301924" y="7897158"/>
              <a:ext cx="785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72" name="Group 71"/>
          <p:cNvGrpSpPr/>
          <p:nvPr/>
        </p:nvGrpSpPr>
        <p:grpSpPr>
          <a:xfrm>
            <a:off x="8226324" y="7093883"/>
            <a:ext cx="3902076" cy="1158875"/>
            <a:chOff x="8226324" y="7093883"/>
            <a:chExt cx="3902076" cy="1158875"/>
          </a:xfrm>
        </p:grpSpPr>
        <p:sp>
          <p:nvSpPr>
            <p:cNvPr id="11" name="Rectangle 7"/>
            <p:cNvSpPr>
              <a:spLocks noChangeArrowheads="1"/>
            </p:cNvSpPr>
            <p:nvPr/>
          </p:nvSpPr>
          <p:spPr bwMode="auto">
            <a:xfrm>
              <a:off x="8226324" y="7093883"/>
              <a:ext cx="3902075" cy="365125"/>
            </a:xfrm>
            <a:prstGeom prst="rect">
              <a:avLst/>
            </a:prstGeom>
            <a:solidFill>
              <a:srgbClr val="008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8226324" y="7459008"/>
              <a:ext cx="1951038" cy="396875"/>
            </a:xfrm>
            <a:prstGeom prst="rect">
              <a:avLst/>
            </a:prstGeom>
            <a:solidFill>
              <a:srgbClr val="008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10177362" y="7459008"/>
              <a:ext cx="1951038" cy="396875"/>
            </a:xfrm>
            <a:prstGeom prst="rect">
              <a:avLst/>
            </a:prstGeom>
            <a:solidFill>
              <a:srgbClr val="008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8226324" y="7855883"/>
              <a:ext cx="1951038" cy="396875"/>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10177362" y="7855883"/>
              <a:ext cx="1951038" cy="396875"/>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p:nvSpPr>
          <p:spPr bwMode="auto">
            <a:xfrm>
              <a:off x="9687386" y="7133571"/>
              <a:ext cx="1157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Calibri Light" panose="020F0302020204030204" pitchFamily="34" charset="0"/>
                </a:rPr>
                <a:t>Random 500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9" name="Rectangle 43"/>
            <p:cNvSpPr>
              <a:spLocks noChangeArrowheads="1"/>
            </p:cNvSpPr>
            <p:nvPr/>
          </p:nvSpPr>
          <p:spPr bwMode="auto">
            <a:xfrm>
              <a:off x="8318399" y="7500283"/>
              <a:ext cx="15890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Calibri Light" panose="020F0302020204030204" pitchFamily="34" charset="0"/>
                </a:rPr>
                <a:t>Mean degree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 name="Rectangle 44"/>
            <p:cNvSpPr>
              <a:spLocks noChangeArrowheads="1"/>
            </p:cNvSpPr>
            <p:nvPr/>
          </p:nvSpPr>
          <p:spPr bwMode="auto">
            <a:xfrm>
              <a:off x="10269437" y="7500283"/>
              <a:ext cx="16224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Calibri Light" panose="020F0302020204030204" pitchFamily="34" charset="0"/>
                </a:rPr>
                <a:t>Improvement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5" name="Rectangle 49"/>
            <p:cNvSpPr>
              <a:spLocks noChangeArrowheads="1"/>
            </p:cNvSpPr>
            <p:nvPr/>
          </p:nvSpPr>
          <p:spPr bwMode="auto">
            <a:xfrm>
              <a:off x="9162391" y="7897158"/>
              <a:ext cx="2596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6" name="Rectangle 50"/>
            <p:cNvSpPr>
              <a:spLocks noChangeArrowheads="1"/>
            </p:cNvSpPr>
            <p:nvPr/>
          </p:nvSpPr>
          <p:spPr bwMode="auto">
            <a:xfrm>
              <a:off x="11203999" y="7897158"/>
              <a:ext cx="785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70" name="Group 69"/>
          <p:cNvGrpSpPr/>
          <p:nvPr/>
        </p:nvGrpSpPr>
        <p:grpSpPr>
          <a:xfrm>
            <a:off x="1006374" y="8252758"/>
            <a:ext cx="7219951" cy="422276"/>
            <a:chOff x="1006374" y="8252758"/>
            <a:chExt cx="7219951" cy="422276"/>
          </a:xfrm>
        </p:grpSpPr>
        <p:sp>
          <p:nvSpPr>
            <p:cNvPr id="23" name="Rectangle 17"/>
            <p:cNvSpPr>
              <a:spLocks noChangeArrowheads="1"/>
            </p:cNvSpPr>
            <p:nvPr/>
          </p:nvSpPr>
          <p:spPr bwMode="auto">
            <a:xfrm>
              <a:off x="1006374" y="8252758"/>
              <a:ext cx="3317875" cy="395288"/>
            </a:xfrm>
            <a:prstGeom prst="rect">
              <a:avLst/>
            </a:prstGeom>
            <a:solidFill>
              <a:srgbClr val="D0D1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8"/>
            <p:cNvSpPr>
              <a:spLocks noChangeArrowheads="1"/>
            </p:cNvSpPr>
            <p:nvPr/>
          </p:nvSpPr>
          <p:spPr bwMode="auto">
            <a:xfrm>
              <a:off x="4324249" y="8252758"/>
              <a:ext cx="1951038" cy="395288"/>
            </a:xfrm>
            <a:prstGeom prst="rect">
              <a:avLst/>
            </a:prstGeom>
            <a:solidFill>
              <a:srgbClr val="CBD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p:nvSpPr>
          <p:spPr bwMode="auto">
            <a:xfrm>
              <a:off x="6275287" y="8252758"/>
              <a:ext cx="1951038" cy="395288"/>
            </a:xfrm>
            <a:prstGeom prst="rect">
              <a:avLst/>
            </a:prstGeom>
            <a:solidFill>
              <a:srgbClr val="CBD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1"/>
            <p:cNvSpPr>
              <a:spLocks noChangeArrowheads="1"/>
            </p:cNvSpPr>
            <p:nvPr/>
          </p:nvSpPr>
          <p:spPr bwMode="auto">
            <a:xfrm>
              <a:off x="1098449" y="8295621"/>
              <a:ext cx="13827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8" name="Rectangle 52"/>
            <p:cNvSpPr>
              <a:spLocks noChangeArrowheads="1"/>
            </p:cNvSpPr>
            <p:nvPr/>
          </p:nvSpPr>
          <p:spPr bwMode="auto">
            <a:xfrm>
              <a:off x="2366862" y="8295621"/>
              <a:ext cx="17256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Calibri Light" panose="020F0302020204030204" pitchFamily="34" charset="0"/>
                </a:rPr>
                <a:t>Max Protection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9" name="Rectangle 53"/>
            <p:cNvSpPr>
              <a:spLocks noChangeArrowheads="1"/>
            </p:cNvSpPr>
            <p:nvPr/>
          </p:nvSpPr>
          <p:spPr bwMode="auto">
            <a:xfrm>
              <a:off x="5325238" y="8295621"/>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0" name="Rectangle 54"/>
            <p:cNvSpPr>
              <a:spLocks noChangeArrowheads="1"/>
            </p:cNvSpPr>
            <p:nvPr/>
          </p:nvSpPr>
          <p:spPr bwMode="auto">
            <a:xfrm>
              <a:off x="7180096" y="8295621"/>
              <a:ext cx="322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4.3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73" name="Group 72"/>
          <p:cNvGrpSpPr/>
          <p:nvPr/>
        </p:nvGrpSpPr>
        <p:grpSpPr>
          <a:xfrm>
            <a:off x="8226324" y="8252758"/>
            <a:ext cx="3902076" cy="395288"/>
            <a:chOff x="8226324" y="8252758"/>
            <a:chExt cx="3902076" cy="395288"/>
          </a:xfrm>
        </p:grpSpPr>
        <p:sp>
          <p:nvSpPr>
            <p:cNvPr id="26" name="Rectangle 20"/>
            <p:cNvSpPr>
              <a:spLocks noChangeArrowheads="1"/>
            </p:cNvSpPr>
            <p:nvPr/>
          </p:nvSpPr>
          <p:spPr bwMode="auto">
            <a:xfrm>
              <a:off x="8226324" y="8252758"/>
              <a:ext cx="1951038" cy="395288"/>
            </a:xfrm>
            <a:prstGeom prst="rect">
              <a:avLst/>
            </a:prstGeom>
            <a:solidFill>
              <a:srgbClr val="CBDA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p:nvSpPr>
          <p:spPr bwMode="auto">
            <a:xfrm>
              <a:off x="10177362" y="8252758"/>
              <a:ext cx="1951038" cy="395288"/>
            </a:xfrm>
            <a:prstGeom prst="rect">
              <a:avLst/>
            </a:prstGeom>
            <a:solidFill>
              <a:srgbClr val="CBDA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55"/>
            <p:cNvSpPr>
              <a:spLocks noChangeArrowheads="1"/>
            </p:cNvSpPr>
            <p:nvPr/>
          </p:nvSpPr>
          <p:spPr bwMode="auto">
            <a:xfrm>
              <a:off x="8383651" y="8295621"/>
              <a:ext cx="19476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2" name="Rectangle 56"/>
            <p:cNvSpPr>
              <a:spLocks noChangeArrowheads="1"/>
            </p:cNvSpPr>
            <p:nvPr/>
          </p:nvSpPr>
          <p:spPr bwMode="auto">
            <a:xfrm>
              <a:off x="11178351" y="8295621"/>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71" name="Group 70"/>
          <p:cNvGrpSpPr/>
          <p:nvPr/>
        </p:nvGrpSpPr>
        <p:grpSpPr>
          <a:xfrm>
            <a:off x="1006374" y="8648046"/>
            <a:ext cx="7219951" cy="436563"/>
            <a:chOff x="1006374" y="8648046"/>
            <a:chExt cx="7219951" cy="436563"/>
          </a:xfrm>
        </p:grpSpPr>
        <p:sp>
          <p:nvSpPr>
            <p:cNvPr id="28" name="Rectangle 22"/>
            <p:cNvSpPr>
              <a:spLocks noChangeArrowheads="1"/>
            </p:cNvSpPr>
            <p:nvPr/>
          </p:nvSpPr>
          <p:spPr bwMode="auto">
            <a:xfrm>
              <a:off x="1006374" y="8648046"/>
              <a:ext cx="3317875" cy="396875"/>
            </a:xfrm>
            <a:prstGeom prst="rect">
              <a:avLst/>
            </a:prstGeom>
            <a:solidFill>
              <a:srgbClr val="DED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p:nvSpPr>
          <p:spPr bwMode="auto">
            <a:xfrm>
              <a:off x="4324249" y="8648046"/>
              <a:ext cx="1951038" cy="396875"/>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4"/>
            <p:cNvSpPr>
              <a:spLocks noChangeArrowheads="1"/>
            </p:cNvSpPr>
            <p:nvPr/>
          </p:nvSpPr>
          <p:spPr bwMode="auto">
            <a:xfrm>
              <a:off x="6275287" y="8648046"/>
              <a:ext cx="1951038" cy="396875"/>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57"/>
            <p:cNvSpPr>
              <a:spLocks noChangeArrowheads="1"/>
            </p:cNvSpPr>
            <p:nvPr/>
          </p:nvSpPr>
          <p:spPr bwMode="auto">
            <a:xfrm>
              <a:off x="1098449" y="8689321"/>
              <a:ext cx="11303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58"/>
            <p:cNvSpPr>
              <a:spLocks noChangeArrowheads="1"/>
            </p:cNvSpPr>
            <p:nvPr/>
          </p:nvSpPr>
          <p:spPr bwMode="auto">
            <a:xfrm>
              <a:off x="2068412" y="8689321"/>
              <a:ext cx="18081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00"/>
                  </a:solidFill>
                  <a:effectLst/>
                  <a:latin typeface="Calibri Light" panose="020F0302020204030204" pitchFamily="34" charset="0"/>
                </a:rPr>
                <a:t>Max Protection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59"/>
            <p:cNvSpPr>
              <a:spLocks noChangeArrowheads="1"/>
            </p:cNvSpPr>
            <p:nvPr/>
          </p:nvSpPr>
          <p:spPr bwMode="auto">
            <a:xfrm>
              <a:off x="5325238" y="8689321"/>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6" name="Rectangle 60"/>
            <p:cNvSpPr>
              <a:spLocks noChangeArrowheads="1"/>
            </p:cNvSpPr>
            <p:nvPr/>
          </p:nvSpPr>
          <p:spPr bwMode="auto">
            <a:xfrm>
              <a:off x="7180095" y="8689321"/>
              <a:ext cx="322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5.7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74" name="Group 73"/>
          <p:cNvGrpSpPr/>
          <p:nvPr/>
        </p:nvGrpSpPr>
        <p:grpSpPr>
          <a:xfrm>
            <a:off x="8226324" y="8648046"/>
            <a:ext cx="3902076" cy="396875"/>
            <a:chOff x="8226324" y="8648046"/>
            <a:chExt cx="3902076" cy="396875"/>
          </a:xfrm>
        </p:grpSpPr>
        <p:sp>
          <p:nvSpPr>
            <p:cNvPr id="31" name="Rectangle 25"/>
            <p:cNvSpPr>
              <a:spLocks noChangeArrowheads="1"/>
            </p:cNvSpPr>
            <p:nvPr/>
          </p:nvSpPr>
          <p:spPr bwMode="auto">
            <a:xfrm>
              <a:off x="8226324" y="8648046"/>
              <a:ext cx="1951038" cy="396875"/>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6"/>
            <p:cNvSpPr>
              <a:spLocks noChangeArrowheads="1"/>
            </p:cNvSpPr>
            <p:nvPr/>
          </p:nvSpPr>
          <p:spPr bwMode="auto">
            <a:xfrm>
              <a:off x="10177362" y="8648046"/>
              <a:ext cx="1951038" cy="396875"/>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61"/>
            <p:cNvSpPr>
              <a:spLocks noChangeArrowheads="1"/>
            </p:cNvSpPr>
            <p:nvPr/>
          </p:nvSpPr>
          <p:spPr bwMode="auto">
            <a:xfrm>
              <a:off x="9131132" y="8689321"/>
              <a:ext cx="322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3.2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8" name="Rectangle 62"/>
            <p:cNvSpPr>
              <a:spLocks noChangeArrowheads="1"/>
            </p:cNvSpPr>
            <p:nvPr/>
          </p:nvSpPr>
          <p:spPr bwMode="auto">
            <a:xfrm>
              <a:off x="11082170" y="8689321"/>
              <a:ext cx="322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3.7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aphicFrame>
        <p:nvGraphicFramePr>
          <p:cNvPr id="75" name="Chart 74"/>
          <p:cNvGraphicFramePr>
            <a:graphicFrameLocks/>
          </p:cNvGraphicFramePr>
          <p:nvPr>
            <p:extLst>
              <p:ext uri="{D42A27DB-BD31-4B8C-83A1-F6EECF244321}">
                <p14:modId xmlns:p14="http://schemas.microsoft.com/office/powerpoint/2010/main" val="2428734244"/>
              </p:ext>
            </p:extLst>
          </p:nvPr>
        </p:nvGraphicFramePr>
        <p:xfrm>
          <a:off x="92428" y="2390121"/>
          <a:ext cx="6400800" cy="4572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6" name="Chart 75"/>
          <p:cNvGraphicFramePr>
            <a:graphicFrameLocks/>
          </p:cNvGraphicFramePr>
          <p:nvPr>
            <p:extLst>
              <p:ext uri="{D42A27DB-BD31-4B8C-83A1-F6EECF244321}">
                <p14:modId xmlns:p14="http://schemas.microsoft.com/office/powerpoint/2010/main" val="2490286033"/>
              </p:ext>
            </p:extLst>
          </p:nvPr>
        </p:nvGraphicFramePr>
        <p:xfrm>
          <a:off x="6331178" y="2396470"/>
          <a:ext cx="6400800" cy="4572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856948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graphicEl>
                                              <a:chart seriesIdx="-3" categoryIdx="-3" bldStep="gridLegen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
                                            <p:graphicEl>
                                              <a:chart seriesIdx="1" categoryIdx="-4" bldStep="series"/>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graphicEl>
                                              <a:chart seriesIdx="0" categoryIdx="-4" bldStep="series"/>
                                            </p:graphic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graphicEl>
                                              <a:chart seriesIdx="2" categoryIdx="-4" bldStep="series"/>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chart seriesIdx="1" categoryIdx="-4" bldStep="series"/>
                                            </p:graphic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Graphic spid="75" grpId="0">
        <p:bldAsOne/>
      </p:bldGraphic>
      <p:bldGraphic spid="75" grpId="1">
        <p:bldAsOne/>
      </p:bldGraphic>
      <p:bldGraphic spid="76" grpId="0" uiExpand="1">
        <p:bldSub>
          <a:bldChart bld="series"/>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
        <p:nvSpPr>
          <p:cNvPr id="4" name="Text Placeholder 3"/>
          <p:cNvSpPr>
            <a:spLocks noGrp="1"/>
          </p:cNvSpPr>
          <p:nvPr>
            <p:ph type="body" sz="quarter" idx="13"/>
          </p:nvPr>
        </p:nvSpPr>
        <p:spPr/>
        <p:txBody>
          <a:bodyPr/>
          <a:lstStyle/>
          <a:p>
            <a:endParaRPr lang="en-US"/>
          </a:p>
        </p:txBody>
      </p:sp>
      <p:sp>
        <p:nvSpPr>
          <p:cNvPr id="5" name="Slide Number Placeholder 4"/>
          <p:cNvSpPr>
            <a:spLocks noGrp="1"/>
          </p:cNvSpPr>
          <p:nvPr>
            <p:ph type="sldNum" sz="quarter" idx="14"/>
          </p:nvPr>
        </p:nvSpPr>
        <p:spPr/>
        <p:txBody>
          <a:bodyPr/>
          <a:lstStyle/>
          <a:p>
            <a:fld id="{86CB4B4D-7CA3-9044-876B-883B54F8677D}" type="slidenum">
              <a:rPr lang="en-US" smtClean="0"/>
              <a:pPr/>
              <a:t>25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96730036"/>
              </p:ext>
            </p:extLst>
          </p:nvPr>
        </p:nvGraphicFramePr>
        <p:xfrm>
          <a:off x="933222" y="3901440"/>
          <a:ext cx="11119078" cy="2560320"/>
        </p:xfrm>
        <a:graphic>
          <a:graphicData uri="http://schemas.openxmlformats.org/drawingml/2006/table">
            <a:tbl>
              <a:tblPr firstRow="1" bandRow="1">
                <a:tableStyleId>{5C22544A-7EE6-4342-B048-85BDC9FD1C3A}</a:tableStyleId>
              </a:tblPr>
              <a:tblGrid>
                <a:gridCol w="3190761"/>
                <a:gridCol w="1434353"/>
                <a:gridCol w="1623491"/>
                <a:gridCol w="1623491"/>
                <a:gridCol w="1623491"/>
                <a:gridCol w="1623491"/>
              </a:tblGrid>
              <a:tr h="0">
                <a:tc rowSpan="2">
                  <a:txBody>
                    <a:bodyPr/>
                    <a:lstStyle/>
                    <a:p>
                      <a:endParaRPr lang="en-US" sz="2000" dirty="0">
                        <a:solidFill>
                          <a:schemeClr val="bg1"/>
                        </a:solidFill>
                        <a:latin typeface="Calibri Light" panose="020F0302020204030204" pitchFamily="34" charset="0"/>
                      </a:endParaRPr>
                    </a:p>
                  </a:txBody>
                  <a:tcPr>
                    <a:solidFill>
                      <a:schemeClr val="bg1"/>
                    </a:solidFill>
                  </a:tcPr>
                </a:tc>
                <a:tc rowSpan="2">
                  <a:txBody>
                    <a:bodyPr/>
                    <a:lstStyle/>
                    <a:p>
                      <a:r>
                        <a:rPr lang="en-US" sz="2000" dirty="0" smtClean="0">
                          <a:solidFill>
                            <a:schemeClr val="bg1"/>
                          </a:solidFill>
                          <a:latin typeface="Calibri Light" panose="020F0302020204030204" pitchFamily="34" charset="0"/>
                        </a:rPr>
                        <a:t>Correlation</a:t>
                      </a:r>
                      <a:endParaRPr lang="en-US" sz="2000" dirty="0">
                        <a:solidFill>
                          <a:schemeClr val="bg1"/>
                        </a:solidFill>
                        <a:latin typeface="Calibri Light" panose="020F0302020204030204" pitchFamily="34" charset="0"/>
                      </a:endParaRPr>
                    </a:p>
                  </a:txBody>
                  <a:tcPr anchor="ctr">
                    <a:solidFill>
                      <a:schemeClr val="bg1">
                        <a:lumMod val="50000"/>
                      </a:schemeClr>
                    </a:solidFill>
                  </a:tcPr>
                </a:tc>
                <a:tc gridSpan="2">
                  <a:txBody>
                    <a:bodyPr/>
                    <a:lstStyle/>
                    <a:p>
                      <a:r>
                        <a:rPr lang="en-US" dirty="0" smtClean="0">
                          <a:latin typeface="Calibri Light" panose="020F0302020204030204" pitchFamily="34" charset="0"/>
                        </a:rPr>
                        <a:t>Top 500</a:t>
                      </a:r>
                      <a:endParaRPr lang="en-US" b="1" dirty="0">
                        <a:latin typeface="Calibri Light" panose="020F0302020204030204" pitchFamily="34" charset="0"/>
                      </a:endParaRPr>
                    </a:p>
                  </a:txBody>
                  <a:tcPr/>
                </a:tc>
                <a:tc hMerge="1">
                  <a:txBody>
                    <a:bodyPr/>
                    <a:lstStyle/>
                    <a:p>
                      <a:endParaRPr lang="en-US"/>
                    </a:p>
                  </a:txBody>
                  <a:tcPr/>
                </a:tc>
                <a:tc gridSpan="2">
                  <a:txBody>
                    <a:bodyPr/>
                    <a:lstStyle/>
                    <a:p>
                      <a:r>
                        <a:rPr lang="en-US" dirty="0" smtClean="0">
                          <a:latin typeface="Calibri Light" panose="020F0302020204030204" pitchFamily="34" charset="0"/>
                        </a:rPr>
                        <a:t>Random 500</a:t>
                      </a:r>
                      <a:endParaRPr lang="en-US" b="1" dirty="0">
                        <a:latin typeface="Calibri Light" panose="020F0302020204030204" pitchFamily="34" charset="0"/>
                      </a:endParaRPr>
                    </a:p>
                  </a:txBody>
                  <a:tcPr>
                    <a:solidFill>
                      <a:srgbClr val="00882B"/>
                    </a:solidFill>
                  </a:tcPr>
                </a:tc>
                <a:tc hMerge="1">
                  <a:txBody>
                    <a:bodyPr/>
                    <a:lstStyle/>
                    <a:p>
                      <a:endParaRPr lang="en-US"/>
                    </a:p>
                  </a:txBody>
                  <a:tcPr/>
                </a:tc>
              </a:tr>
              <a:tr h="370840">
                <a:tc vMerge="1">
                  <a:txBody>
                    <a:bodyPr/>
                    <a:lstStyle/>
                    <a:p>
                      <a:endParaRPr lang="en-US" dirty="0"/>
                    </a:p>
                  </a:txBody>
                  <a:tcPr/>
                </a:tc>
                <a:tc vMerge="1">
                  <a:txBody>
                    <a:bodyPr/>
                    <a:lstStyle/>
                    <a:p>
                      <a:endParaRPr lang="en-US"/>
                    </a:p>
                  </a:txBody>
                  <a:tcPr/>
                </a:tc>
                <a:tc>
                  <a:txBody>
                    <a:bodyPr/>
                    <a:lstStyle/>
                    <a:p>
                      <a:r>
                        <a:rPr lang="en-US" sz="2000" b="1" dirty="0" smtClean="0">
                          <a:solidFill>
                            <a:schemeClr val="bg1"/>
                          </a:solidFill>
                          <a:latin typeface="Calibri Light" panose="020F0302020204030204" pitchFamily="34" charset="0"/>
                        </a:rPr>
                        <a:t>Mean degree</a:t>
                      </a:r>
                      <a:endParaRPr lang="en-US" sz="2000" b="1" dirty="0">
                        <a:solidFill>
                          <a:schemeClr val="bg1"/>
                        </a:solidFill>
                        <a:latin typeface="Calibri Light" panose="020F0302020204030204" pitchFamily="34" charset="0"/>
                      </a:endParaRPr>
                    </a:p>
                  </a:txBody>
                  <a:tcPr>
                    <a:solidFill>
                      <a:srgbClr val="0365C0"/>
                    </a:solidFill>
                  </a:tcPr>
                </a:tc>
                <a:tc>
                  <a:txBody>
                    <a:bodyPr/>
                    <a:lstStyle/>
                    <a:p>
                      <a:r>
                        <a:rPr lang="en-US" sz="2000" b="1" dirty="0" smtClean="0">
                          <a:solidFill>
                            <a:schemeClr val="bg1"/>
                          </a:solidFill>
                          <a:latin typeface="Calibri Light" panose="020F0302020204030204" pitchFamily="34" charset="0"/>
                        </a:rPr>
                        <a:t>Improvement</a:t>
                      </a:r>
                      <a:endParaRPr lang="en-US" sz="2000" b="1" dirty="0">
                        <a:solidFill>
                          <a:schemeClr val="bg1"/>
                        </a:solidFill>
                        <a:latin typeface="Calibri Light" panose="020F0302020204030204" pitchFamily="34" charset="0"/>
                      </a:endParaRPr>
                    </a:p>
                  </a:txBody>
                  <a:tcPr>
                    <a:solidFill>
                      <a:srgbClr val="0365C0"/>
                    </a:solidFill>
                  </a:tcPr>
                </a:tc>
                <a:tc>
                  <a:txBody>
                    <a:bodyPr/>
                    <a:lstStyle/>
                    <a:p>
                      <a:r>
                        <a:rPr lang="en-US" sz="2000" b="1" dirty="0" smtClean="0">
                          <a:solidFill>
                            <a:schemeClr val="bg1"/>
                          </a:solidFill>
                          <a:latin typeface="Calibri Light" panose="020F0302020204030204" pitchFamily="34" charset="0"/>
                        </a:rPr>
                        <a:t>Mean degree</a:t>
                      </a:r>
                      <a:endParaRPr lang="en-US" sz="2000" b="1" dirty="0">
                        <a:solidFill>
                          <a:schemeClr val="bg1"/>
                        </a:solidFill>
                        <a:latin typeface="Calibri Light" panose="020F0302020204030204" pitchFamily="34" charset="0"/>
                      </a:endParaRPr>
                    </a:p>
                  </a:txBody>
                  <a:tcPr>
                    <a:solidFill>
                      <a:srgbClr val="00882B"/>
                    </a:solidFill>
                  </a:tcPr>
                </a:tc>
                <a:tc>
                  <a:txBody>
                    <a:bodyPr/>
                    <a:lstStyle/>
                    <a:p>
                      <a:r>
                        <a:rPr lang="en-US" sz="2000" b="1" dirty="0" smtClean="0">
                          <a:solidFill>
                            <a:schemeClr val="bg1"/>
                          </a:solidFill>
                          <a:latin typeface="Calibri Light" panose="020F0302020204030204" pitchFamily="34" charset="0"/>
                        </a:rPr>
                        <a:t>Improvement</a:t>
                      </a:r>
                      <a:endParaRPr lang="en-US" sz="2000" b="1" dirty="0">
                        <a:solidFill>
                          <a:schemeClr val="bg1"/>
                        </a:solidFill>
                        <a:latin typeface="Calibri Light" panose="020F0302020204030204" pitchFamily="34" charset="0"/>
                      </a:endParaRPr>
                    </a:p>
                  </a:txBody>
                  <a:tcPr>
                    <a:solidFill>
                      <a:srgbClr val="00882B"/>
                    </a:solidFill>
                  </a:tcPr>
                </a:tc>
              </a:tr>
              <a:tr h="370840">
                <a:tc>
                  <a:txBody>
                    <a:bodyPr/>
                    <a:lstStyle/>
                    <a:p>
                      <a:pPr algn="r"/>
                      <a:r>
                        <a:rPr lang="en-US" sz="2000" b="1" dirty="0" smtClean="0">
                          <a:latin typeface="Calibri Light" panose="020F0302020204030204" pitchFamily="34" charset="0"/>
                        </a:rPr>
                        <a:t>No </a:t>
                      </a:r>
                      <a:r>
                        <a:rPr lang="en-US" sz="2000" b="1" dirty="0" err="1" smtClean="0">
                          <a:latin typeface="Calibri Light" panose="020F0302020204030204" pitchFamily="34" charset="0"/>
                        </a:rPr>
                        <a:t>Adblocker</a:t>
                      </a:r>
                      <a:endParaRPr lang="en-US" sz="2000" b="1" dirty="0">
                        <a:solidFill>
                          <a:schemeClr val="bg1"/>
                        </a:solidFill>
                        <a:latin typeface="Calibri Light" panose="020F0302020204030204" pitchFamily="34" charset="0"/>
                      </a:endParaRPr>
                    </a:p>
                  </a:txBody>
                  <a:tcPr>
                    <a:solidFill>
                      <a:srgbClr val="DEDEDF"/>
                    </a:solidFill>
                  </a:tcPr>
                </a:tc>
                <a:tc>
                  <a:txBody>
                    <a:bodyPr/>
                    <a:lstStyle/>
                    <a:p>
                      <a:r>
                        <a:rPr lang="en-US" sz="2000" b="0" dirty="0" smtClean="0">
                          <a:solidFill>
                            <a:schemeClr val="tx1"/>
                          </a:solidFill>
                          <a:latin typeface="Calibri Light" panose="020F0302020204030204" pitchFamily="34" charset="0"/>
                        </a:rPr>
                        <a:t>20%</a:t>
                      </a:r>
                      <a:endParaRPr lang="en-US" sz="2000" b="0" dirty="0">
                        <a:solidFill>
                          <a:schemeClr val="tx1"/>
                        </a:solidFill>
                        <a:latin typeface="Calibri Light" panose="020F0302020204030204" pitchFamily="34" charset="0"/>
                      </a:endParaRPr>
                    </a:p>
                  </a:txBody>
                  <a:tcPr>
                    <a:solidFill>
                      <a:srgbClr val="DEDEDF"/>
                    </a:solidFill>
                  </a:tcPr>
                </a:tc>
                <a:tc>
                  <a:txBody>
                    <a:bodyPr/>
                    <a:lstStyle/>
                    <a:p>
                      <a:r>
                        <a:rPr lang="en-US" sz="2000" dirty="0" smtClean="0">
                          <a:latin typeface="Calibri Light" panose="020F0302020204030204" pitchFamily="34" charset="0"/>
                        </a:rPr>
                        <a:t>17</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12</a:t>
                      </a:r>
                      <a:endParaRPr lang="en-US" sz="2000" dirty="0">
                        <a:latin typeface="Calibri Light" panose="020F0302020204030204" pitchFamily="34" charset="0"/>
                      </a:endParaRPr>
                    </a:p>
                  </a:txBody>
                  <a:tcPr>
                    <a:solidFill>
                      <a:srgbClr val="E7EDE8"/>
                    </a:solidFill>
                  </a:tcPr>
                </a:tc>
                <a:tc>
                  <a:txBody>
                    <a:bodyPr/>
                    <a:lstStyle/>
                    <a:p>
                      <a:r>
                        <a:rPr lang="en-US" sz="2000" dirty="0" smtClean="0">
                          <a:latin typeface="Calibri Light" panose="020F0302020204030204" pitchFamily="34" charset="0"/>
                        </a:rPr>
                        <a:t>-</a:t>
                      </a:r>
                      <a:endParaRPr lang="en-US" sz="2000" dirty="0">
                        <a:latin typeface="Calibri Light" panose="020F0302020204030204" pitchFamily="34" charset="0"/>
                      </a:endParaRPr>
                    </a:p>
                  </a:txBody>
                  <a:tcPr>
                    <a:solidFill>
                      <a:srgbClr val="E7EDE8"/>
                    </a:solidFill>
                  </a:tcPr>
                </a:tc>
              </a:tr>
              <a:tr h="370840">
                <a:tc>
                  <a:txBody>
                    <a:bodyPr/>
                    <a:lstStyle/>
                    <a:p>
                      <a:pPr algn="r"/>
                      <a:r>
                        <a:rPr lang="en-US" sz="2000" b="1" dirty="0" err="1" smtClean="0">
                          <a:latin typeface="Calibri Light" panose="020F0302020204030204" pitchFamily="34" charset="0"/>
                        </a:rPr>
                        <a:t>AdblockPlus</a:t>
                      </a:r>
                      <a:r>
                        <a:rPr lang="en-US" sz="2000" b="1" dirty="0" smtClean="0">
                          <a:latin typeface="Calibri Light" panose="020F0302020204030204" pitchFamily="34" charset="0"/>
                        </a:rPr>
                        <a:t> Max Protection</a:t>
                      </a:r>
                      <a:endParaRPr lang="en-US" sz="2000" b="1" dirty="0">
                        <a:solidFill>
                          <a:schemeClr val="bg1"/>
                        </a:solidFill>
                        <a:latin typeface="Calibri Light" panose="020F0302020204030204" pitchFamily="34" charset="0"/>
                      </a:endParaRPr>
                    </a:p>
                  </a:txBody>
                  <a:tcPr>
                    <a:solidFill>
                      <a:srgbClr val="D0D1D2"/>
                    </a:solidFill>
                  </a:tcPr>
                </a:tc>
                <a:tc>
                  <a:txBody>
                    <a:bodyPr/>
                    <a:lstStyle/>
                    <a:p>
                      <a:r>
                        <a:rPr lang="en-US" sz="2000" b="0" dirty="0" smtClean="0">
                          <a:solidFill>
                            <a:schemeClr val="tx1"/>
                          </a:solidFill>
                          <a:latin typeface="Calibri Light" panose="020F0302020204030204" pitchFamily="34" charset="0"/>
                        </a:rPr>
                        <a:t>2%</a:t>
                      </a:r>
                      <a:endParaRPr lang="en-US" sz="2000" b="0" dirty="0">
                        <a:solidFill>
                          <a:schemeClr val="tx1"/>
                        </a:solidFill>
                        <a:latin typeface="Calibri Light" panose="020F0302020204030204" pitchFamily="34" charset="0"/>
                      </a:endParaRPr>
                    </a:p>
                  </a:txBody>
                  <a:tcPr>
                    <a:solidFill>
                      <a:srgbClr val="D0D1D2"/>
                    </a:solidFill>
                  </a:tcPr>
                </a:tc>
                <a:tc>
                  <a:txBody>
                    <a:bodyPr/>
                    <a:lstStyle/>
                    <a:p>
                      <a:r>
                        <a:rPr lang="en-US" sz="2000" dirty="0" smtClean="0">
                          <a:latin typeface="Calibri Light" panose="020F0302020204030204" pitchFamily="34" charset="0"/>
                        </a:rPr>
                        <a:t>4</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4.3</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4</a:t>
                      </a:r>
                      <a:endParaRPr lang="en-US" sz="2000" dirty="0">
                        <a:latin typeface="Calibri Light" panose="020F0302020204030204" pitchFamily="34" charset="0"/>
                      </a:endParaRPr>
                    </a:p>
                  </a:txBody>
                  <a:tcPr>
                    <a:solidFill>
                      <a:srgbClr val="CBDACD"/>
                    </a:solidFill>
                  </a:tcPr>
                </a:tc>
                <a:tc>
                  <a:txBody>
                    <a:bodyPr/>
                    <a:lstStyle/>
                    <a:p>
                      <a:r>
                        <a:rPr lang="en-US" sz="2000" dirty="0" smtClean="0">
                          <a:latin typeface="Calibri Light" panose="020F0302020204030204" pitchFamily="34" charset="0"/>
                        </a:rPr>
                        <a:t>3</a:t>
                      </a:r>
                      <a:endParaRPr lang="en-US" sz="2000" dirty="0">
                        <a:latin typeface="Calibri Light" panose="020F0302020204030204" pitchFamily="34" charset="0"/>
                      </a:endParaRPr>
                    </a:p>
                  </a:txBody>
                  <a:tcPr>
                    <a:solidFill>
                      <a:srgbClr val="CBDACD"/>
                    </a:solidFill>
                  </a:tcPr>
                </a:tc>
              </a:tr>
              <a:tr h="370840">
                <a:tc>
                  <a:txBody>
                    <a:bodyPr/>
                    <a:lstStyle/>
                    <a:p>
                      <a:pPr algn="r"/>
                      <a:r>
                        <a:rPr lang="en-US" sz="2000" b="1" dirty="0" err="1" smtClean="0">
                          <a:latin typeface="Calibri Light" panose="020F0302020204030204" pitchFamily="34" charset="0"/>
                        </a:rPr>
                        <a:t>Ghostery</a:t>
                      </a:r>
                      <a:r>
                        <a:rPr lang="en-US" sz="2000" b="1" dirty="0" smtClean="0">
                          <a:latin typeface="Calibri Light" panose="020F0302020204030204" pitchFamily="34" charset="0"/>
                        </a:rPr>
                        <a:t> Max Protection</a:t>
                      </a:r>
                      <a:endParaRPr lang="en-US" sz="2000" b="1" dirty="0">
                        <a:solidFill>
                          <a:schemeClr val="bg1"/>
                        </a:solidFill>
                        <a:latin typeface="Calibri Light" panose="020F0302020204030204" pitchFamily="34" charset="0"/>
                      </a:endParaRPr>
                    </a:p>
                  </a:txBody>
                  <a:tcPr>
                    <a:solidFill>
                      <a:srgbClr val="DEDEDF"/>
                    </a:solidFill>
                  </a:tcPr>
                </a:tc>
                <a:tc>
                  <a:txBody>
                    <a:bodyPr/>
                    <a:lstStyle/>
                    <a:p>
                      <a:r>
                        <a:rPr lang="en-US" sz="2000" b="0" dirty="0" smtClean="0">
                          <a:solidFill>
                            <a:schemeClr val="tx1"/>
                          </a:solidFill>
                          <a:latin typeface="Calibri Light" panose="020F0302020204030204" pitchFamily="34" charset="0"/>
                        </a:rPr>
                        <a:t>8%</a:t>
                      </a:r>
                      <a:endParaRPr lang="en-US" sz="2000" b="0" dirty="0">
                        <a:solidFill>
                          <a:schemeClr val="tx1"/>
                        </a:solidFill>
                        <a:latin typeface="Calibri Light" panose="020F0302020204030204" pitchFamily="34" charset="0"/>
                      </a:endParaRPr>
                    </a:p>
                  </a:txBody>
                  <a:tcPr>
                    <a:solidFill>
                      <a:srgbClr val="DEDEDF"/>
                    </a:solidFill>
                  </a:tcPr>
                </a:tc>
                <a:tc>
                  <a:txBody>
                    <a:bodyPr/>
                    <a:lstStyle/>
                    <a:p>
                      <a:r>
                        <a:rPr lang="en-US" sz="2000" dirty="0" smtClean="0">
                          <a:latin typeface="Calibri Light" panose="020F0302020204030204" pitchFamily="34" charset="0"/>
                        </a:rPr>
                        <a:t>3</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5.7</a:t>
                      </a:r>
                      <a:endParaRPr lang="en-US" sz="2000" dirty="0">
                        <a:latin typeface="Calibri Light" panose="020F0302020204030204" pitchFamily="34" charset="0"/>
                      </a:endParaRPr>
                    </a:p>
                  </a:txBody>
                  <a:tcPr/>
                </a:tc>
                <a:tc>
                  <a:txBody>
                    <a:bodyPr/>
                    <a:lstStyle/>
                    <a:p>
                      <a:r>
                        <a:rPr lang="en-US" sz="2000" dirty="0" smtClean="0">
                          <a:latin typeface="Calibri Light" panose="020F0302020204030204" pitchFamily="34" charset="0"/>
                        </a:rPr>
                        <a:t>3.2</a:t>
                      </a:r>
                      <a:endParaRPr lang="en-US" sz="2000" dirty="0">
                        <a:latin typeface="Calibri Light" panose="020F0302020204030204" pitchFamily="34" charset="0"/>
                      </a:endParaRPr>
                    </a:p>
                  </a:txBody>
                  <a:tcPr>
                    <a:solidFill>
                      <a:srgbClr val="E7EDE8"/>
                    </a:solidFill>
                  </a:tcPr>
                </a:tc>
                <a:tc>
                  <a:txBody>
                    <a:bodyPr/>
                    <a:lstStyle/>
                    <a:p>
                      <a:r>
                        <a:rPr lang="en-US" sz="2000" dirty="0" smtClean="0">
                          <a:latin typeface="Calibri Light" panose="020F0302020204030204" pitchFamily="34" charset="0"/>
                        </a:rPr>
                        <a:t>3.7</a:t>
                      </a:r>
                      <a:endParaRPr lang="en-US" sz="2000" dirty="0">
                        <a:latin typeface="Calibri Light" panose="020F0302020204030204" pitchFamily="34" charset="0"/>
                      </a:endParaRPr>
                    </a:p>
                  </a:txBody>
                  <a:tcPr>
                    <a:solidFill>
                      <a:srgbClr val="E7EDE8"/>
                    </a:solidFill>
                  </a:tcPr>
                </a:tc>
              </a:tr>
            </a:tbl>
          </a:graphicData>
        </a:graphic>
      </p:graphicFrame>
      <p:sp>
        <p:nvSpPr>
          <p:cNvPr id="7" name="AutoShape 3"/>
          <p:cNvSpPr>
            <a:spLocks noChangeAspect="1" noChangeArrowheads="1" noTextEdit="1"/>
          </p:cNvSpPr>
          <p:nvPr/>
        </p:nvSpPr>
        <p:spPr bwMode="auto">
          <a:xfrm>
            <a:off x="1000024" y="7068483"/>
            <a:ext cx="111410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Line 27"/>
          <p:cNvSpPr>
            <a:spLocks noChangeShapeType="1"/>
          </p:cNvSpPr>
          <p:nvPr/>
        </p:nvSpPr>
        <p:spPr bwMode="auto">
          <a:xfrm>
            <a:off x="4324249" y="7087533"/>
            <a:ext cx="0" cy="19637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Line 28"/>
          <p:cNvSpPr>
            <a:spLocks noChangeShapeType="1"/>
          </p:cNvSpPr>
          <p:nvPr/>
        </p:nvSpPr>
        <p:spPr bwMode="auto">
          <a:xfrm>
            <a:off x="6275287" y="7452658"/>
            <a:ext cx="0" cy="1598613"/>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29"/>
          <p:cNvSpPr>
            <a:spLocks noChangeShapeType="1"/>
          </p:cNvSpPr>
          <p:nvPr/>
        </p:nvSpPr>
        <p:spPr bwMode="auto">
          <a:xfrm>
            <a:off x="8226324" y="7087533"/>
            <a:ext cx="0" cy="19637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30"/>
          <p:cNvSpPr>
            <a:spLocks noChangeShapeType="1"/>
          </p:cNvSpPr>
          <p:nvPr/>
        </p:nvSpPr>
        <p:spPr bwMode="auto">
          <a:xfrm>
            <a:off x="10177362" y="7452658"/>
            <a:ext cx="0" cy="1598613"/>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31"/>
          <p:cNvSpPr>
            <a:spLocks noChangeShapeType="1"/>
          </p:cNvSpPr>
          <p:nvPr/>
        </p:nvSpPr>
        <p:spPr bwMode="auto">
          <a:xfrm>
            <a:off x="4317899" y="7459008"/>
            <a:ext cx="7816850"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32"/>
          <p:cNvSpPr>
            <a:spLocks noChangeShapeType="1"/>
          </p:cNvSpPr>
          <p:nvPr/>
        </p:nvSpPr>
        <p:spPr bwMode="auto">
          <a:xfrm>
            <a:off x="1000024" y="7855883"/>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33"/>
          <p:cNvSpPr>
            <a:spLocks noChangeShapeType="1"/>
          </p:cNvSpPr>
          <p:nvPr/>
        </p:nvSpPr>
        <p:spPr bwMode="auto">
          <a:xfrm>
            <a:off x="1000024" y="8252758"/>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34"/>
          <p:cNvSpPr>
            <a:spLocks noChangeShapeType="1"/>
          </p:cNvSpPr>
          <p:nvPr/>
        </p:nvSpPr>
        <p:spPr bwMode="auto">
          <a:xfrm>
            <a:off x="1000024" y="8648046"/>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Line 35"/>
          <p:cNvSpPr>
            <a:spLocks noChangeShapeType="1"/>
          </p:cNvSpPr>
          <p:nvPr/>
        </p:nvSpPr>
        <p:spPr bwMode="auto">
          <a:xfrm>
            <a:off x="1006374" y="7087533"/>
            <a:ext cx="0" cy="19637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36"/>
          <p:cNvSpPr>
            <a:spLocks noChangeShapeType="1"/>
          </p:cNvSpPr>
          <p:nvPr/>
        </p:nvSpPr>
        <p:spPr bwMode="auto">
          <a:xfrm>
            <a:off x="12128399" y="7087533"/>
            <a:ext cx="0" cy="19637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37"/>
          <p:cNvSpPr>
            <a:spLocks noChangeShapeType="1"/>
          </p:cNvSpPr>
          <p:nvPr/>
        </p:nvSpPr>
        <p:spPr bwMode="auto">
          <a:xfrm>
            <a:off x="1000024" y="7093883"/>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38"/>
          <p:cNvSpPr>
            <a:spLocks noChangeShapeType="1"/>
          </p:cNvSpPr>
          <p:nvPr/>
        </p:nvSpPr>
        <p:spPr bwMode="auto">
          <a:xfrm>
            <a:off x="1000024" y="9044921"/>
            <a:ext cx="11134725" cy="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0" name="Group 19"/>
          <p:cNvGrpSpPr/>
          <p:nvPr/>
        </p:nvGrpSpPr>
        <p:grpSpPr>
          <a:xfrm>
            <a:off x="1006374" y="7093883"/>
            <a:ext cx="7219951" cy="1182688"/>
            <a:chOff x="1006374" y="7093883"/>
            <a:chExt cx="7219951" cy="1182688"/>
          </a:xfrm>
        </p:grpSpPr>
        <p:sp>
          <p:nvSpPr>
            <p:cNvPr id="21" name="Rectangle 5"/>
            <p:cNvSpPr>
              <a:spLocks noChangeArrowheads="1"/>
            </p:cNvSpPr>
            <p:nvPr/>
          </p:nvSpPr>
          <p:spPr bwMode="auto">
            <a:xfrm>
              <a:off x="1006374" y="7093883"/>
              <a:ext cx="3317875"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6"/>
            <p:cNvSpPr>
              <a:spLocks noChangeArrowheads="1"/>
            </p:cNvSpPr>
            <p:nvPr/>
          </p:nvSpPr>
          <p:spPr bwMode="auto">
            <a:xfrm>
              <a:off x="4324249" y="7093883"/>
              <a:ext cx="3902075" cy="365125"/>
            </a:xfrm>
            <a:prstGeom prst="rect">
              <a:avLst/>
            </a:prstGeom>
            <a:solidFill>
              <a:srgbClr val="0365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8"/>
            <p:cNvSpPr>
              <a:spLocks noChangeArrowheads="1"/>
            </p:cNvSpPr>
            <p:nvPr/>
          </p:nvSpPr>
          <p:spPr bwMode="auto">
            <a:xfrm>
              <a:off x="4324249" y="7459008"/>
              <a:ext cx="1951038" cy="396875"/>
            </a:xfrm>
            <a:prstGeom prst="rect">
              <a:avLst/>
            </a:prstGeom>
            <a:solidFill>
              <a:srgbClr val="0365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9"/>
            <p:cNvSpPr>
              <a:spLocks noChangeArrowheads="1"/>
            </p:cNvSpPr>
            <p:nvPr/>
          </p:nvSpPr>
          <p:spPr bwMode="auto">
            <a:xfrm>
              <a:off x="6275287" y="7459008"/>
              <a:ext cx="1951038" cy="396875"/>
            </a:xfrm>
            <a:prstGeom prst="rect">
              <a:avLst/>
            </a:prstGeom>
            <a:solidFill>
              <a:srgbClr val="0365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2"/>
            <p:cNvSpPr>
              <a:spLocks noChangeArrowheads="1"/>
            </p:cNvSpPr>
            <p:nvPr/>
          </p:nvSpPr>
          <p:spPr bwMode="auto">
            <a:xfrm>
              <a:off x="1006374" y="7855883"/>
              <a:ext cx="3317875" cy="396875"/>
            </a:xfrm>
            <a:prstGeom prst="rect">
              <a:avLst/>
            </a:prstGeom>
            <a:solidFill>
              <a:srgbClr val="DED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3"/>
            <p:cNvSpPr>
              <a:spLocks noChangeArrowheads="1"/>
            </p:cNvSpPr>
            <p:nvPr/>
          </p:nvSpPr>
          <p:spPr bwMode="auto">
            <a:xfrm>
              <a:off x="4324249" y="7855883"/>
              <a:ext cx="1951038" cy="396875"/>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4"/>
            <p:cNvSpPr>
              <a:spLocks noChangeArrowheads="1"/>
            </p:cNvSpPr>
            <p:nvPr/>
          </p:nvSpPr>
          <p:spPr bwMode="auto">
            <a:xfrm>
              <a:off x="6275287" y="7855883"/>
              <a:ext cx="1951038" cy="396875"/>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39"/>
            <p:cNvSpPr>
              <a:spLocks noChangeArrowheads="1"/>
            </p:cNvSpPr>
            <p:nvPr/>
          </p:nvSpPr>
          <p:spPr bwMode="auto">
            <a:xfrm>
              <a:off x="5992900" y="7133571"/>
              <a:ext cx="7421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Calibri Light" panose="020F0302020204030204" pitchFamily="34" charset="0"/>
                </a:rPr>
                <a:t>Top 500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9" name="Rectangle 41"/>
            <p:cNvSpPr>
              <a:spLocks noChangeArrowheads="1"/>
            </p:cNvSpPr>
            <p:nvPr/>
          </p:nvSpPr>
          <p:spPr bwMode="auto">
            <a:xfrm>
              <a:off x="4416324" y="7500283"/>
              <a:ext cx="15906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Calibri Light" panose="020F0302020204030204" pitchFamily="34" charset="0"/>
                </a:rPr>
                <a:t>Mean degree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0" name="Rectangle 42"/>
            <p:cNvSpPr>
              <a:spLocks noChangeArrowheads="1"/>
            </p:cNvSpPr>
            <p:nvPr/>
          </p:nvSpPr>
          <p:spPr bwMode="auto">
            <a:xfrm>
              <a:off x="6367362" y="7500283"/>
              <a:ext cx="16224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Calibri Light" panose="020F0302020204030204" pitchFamily="34" charset="0"/>
                </a:rPr>
                <a:t>Improvement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1" name="Rectangle 45"/>
            <p:cNvSpPr>
              <a:spLocks noChangeArrowheads="1"/>
            </p:cNvSpPr>
            <p:nvPr/>
          </p:nvSpPr>
          <p:spPr bwMode="auto">
            <a:xfrm>
              <a:off x="1098449" y="7897158"/>
              <a:ext cx="490538"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00"/>
                  </a:solidFill>
                  <a:effectLst/>
                  <a:latin typeface="Calibri Light" panose="020F0302020204030204" pitchFamily="34" charset="0"/>
                </a:rPr>
                <a:t>No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2" name="Rectangle 46"/>
            <p:cNvSpPr>
              <a:spLocks noChangeArrowheads="1"/>
            </p:cNvSpPr>
            <p:nvPr/>
          </p:nvSpPr>
          <p:spPr bwMode="auto">
            <a:xfrm>
              <a:off x="1444524" y="7897158"/>
              <a:ext cx="11779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rgbClr val="000000"/>
                  </a:solidFill>
                  <a:effectLst/>
                  <a:latin typeface="Calibri Light" panose="020F0302020204030204" pitchFamily="34" charset="0"/>
                </a:rPr>
                <a:t>Adblocker</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Rectangle 47"/>
            <p:cNvSpPr>
              <a:spLocks noChangeArrowheads="1"/>
            </p:cNvSpPr>
            <p:nvPr/>
          </p:nvSpPr>
          <p:spPr bwMode="auto">
            <a:xfrm>
              <a:off x="5260316" y="7897158"/>
              <a:ext cx="2596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17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4" name="Rectangle 48"/>
            <p:cNvSpPr>
              <a:spLocks noChangeArrowheads="1"/>
            </p:cNvSpPr>
            <p:nvPr/>
          </p:nvSpPr>
          <p:spPr bwMode="auto">
            <a:xfrm>
              <a:off x="7301924" y="7897158"/>
              <a:ext cx="785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35" name="Group 34"/>
          <p:cNvGrpSpPr/>
          <p:nvPr/>
        </p:nvGrpSpPr>
        <p:grpSpPr>
          <a:xfrm>
            <a:off x="8226324" y="7093883"/>
            <a:ext cx="3902076" cy="1158875"/>
            <a:chOff x="8226324" y="7093883"/>
            <a:chExt cx="3902076" cy="1158875"/>
          </a:xfrm>
        </p:grpSpPr>
        <p:sp>
          <p:nvSpPr>
            <p:cNvPr id="36" name="Rectangle 7"/>
            <p:cNvSpPr>
              <a:spLocks noChangeArrowheads="1"/>
            </p:cNvSpPr>
            <p:nvPr/>
          </p:nvSpPr>
          <p:spPr bwMode="auto">
            <a:xfrm>
              <a:off x="8226324" y="7093883"/>
              <a:ext cx="3902075" cy="365125"/>
            </a:xfrm>
            <a:prstGeom prst="rect">
              <a:avLst/>
            </a:prstGeom>
            <a:solidFill>
              <a:srgbClr val="008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10"/>
            <p:cNvSpPr>
              <a:spLocks noChangeArrowheads="1"/>
            </p:cNvSpPr>
            <p:nvPr/>
          </p:nvSpPr>
          <p:spPr bwMode="auto">
            <a:xfrm>
              <a:off x="8226324" y="7459008"/>
              <a:ext cx="1951038" cy="396875"/>
            </a:xfrm>
            <a:prstGeom prst="rect">
              <a:avLst/>
            </a:prstGeom>
            <a:solidFill>
              <a:srgbClr val="008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11"/>
            <p:cNvSpPr>
              <a:spLocks noChangeArrowheads="1"/>
            </p:cNvSpPr>
            <p:nvPr/>
          </p:nvSpPr>
          <p:spPr bwMode="auto">
            <a:xfrm>
              <a:off x="10177362" y="7459008"/>
              <a:ext cx="1951038" cy="396875"/>
            </a:xfrm>
            <a:prstGeom prst="rect">
              <a:avLst/>
            </a:prstGeom>
            <a:solidFill>
              <a:srgbClr val="00882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15"/>
            <p:cNvSpPr>
              <a:spLocks noChangeArrowheads="1"/>
            </p:cNvSpPr>
            <p:nvPr/>
          </p:nvSpPr>
          <p:spPr bwMode="auto">
            <a:xfrm>
              <a:off x="8226324" y="7855883"/>
              <a:ext cx="1951038" cy="396875"/>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
            <p:cNvSpPr>
              <a:spLocks noChangeArrowheads="1"/>
            </p:cNvSpPr>
            <p:nvPr/>
          </p:nvSpPr>
          <p:spPr bwMode="auto">
            <a:xfrm>
              <a:off x="10177362" y="7855883"/>
              <a:ext cx="1951038" cy="396875"/>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0"/>
            <p:cNvSpPr>
              <a:spLocks noChangeArrowheads="1"/>
            </p:cNvSpPr>
            <p:nvPr/>
          </p:nvSpPr>
          <p:spPr bwMode="auto">
            <a:xfrm>
              <a:off x="9687386" y="7133571"/>
              <a:ext cx="1157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FFFFFF"/>
                  </a:solidFill>
                  <a:effectLst/>
                  <a:latin typeface="Calibri Light" panose="020F0302020204030204" pitchFamily="34" charset="0"/>
                </a:rPr>
                <a:t>Random 500</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 name="Rectangle 43"/>
            <p:cNvSpPr>
              <a:spLocks noChangeArrowheads="1"/>
            </p:cNvSpPr>
            <p:nvPr/>
          </p:nvSpPr>
          <p:spPr bwMode="auto">
            <a:xfrm>
              <a:off x="8318399" y="7500283"/>
              <a:ext cx="158908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Calibri Light" panose="020F0302020204030204" pitchFamily="34" charset="0"/>
                </a:rPr>
                <a:t>Mean degree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3" name="Rectangle 44"/>
            <p:cNvSpPr>
              <a:spLocks noChangeArrowheads="1"/>
            </p:cNvSpPr>
            <p:nvPr/>
          </p:nvSpPr>
          <p:spPr bwMode="auto">
            <a:xfrm>
              <a:off x="10269437" y="7500283"/>
              <a:ext cx="16224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FFFFFF"/>
                  </a:solidFill>
                  <a:effectLst/>
                  <a:latin typeface="Calibri Light" panose="020F0302020204030204" pitchFamily="34" charset="0"/>
                </a:rPr>
                <a:t>Improvement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9"/>
            <p:cNvSpPr>
              <a:spLocks noChangeArrowheads="1"/>
            </p:cNvSpPr>
            <p:nvPr/>
          </p:nvSpPr>
          <p:spPr bwMode="auto">
            <a:xfrm>
              <a:off x="9162391" y="7897158"/>
              <a:ext cx="2596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5" name="Rectangle 50"/>
            <p:cNvSpPr>
              <a:spLocks noChangeArrowheads="1"/>
            </p:cNvSpPr>
            <p:nvPr/>
          </p:nvSpPr>
          <p:spPr bwMode="auto">
            <a:xfrm>
              <a:off x="11203999" y="7897158"/>
              <a:ext cx="785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46" name="Group 45"/>
          <p:cNvGrpSpPr/>
          <p:nvPr/>
        </p:nvGrpSpPr>
        <p:grpSpPr>
          <a:xfrm>
            <a:off x="1006374" y="8252758"/>
            <a:ext cx="7219951" cy="422276"/>
            <a:chOff x="1006374" y="8252758"/>
            <a:chExt cx="7219951" cy="422276"/>
          </a:xfrm>
        </p:grpSpPr>
        <p:sp>
          <p:nvSpPr>
            <p:cNvPr id="47" name="Rectangle 17"/>
            <p:cNvSpPr>
              <a:spLocks noChangeArrowheads="1"/>
            </p:cNvSpPr>
            <p:nvPr/>
          </p:nvSpPr>
          <p:spPr bwMode="auto">
            <a:xfrm>
              <a:off x="1006374" y="8252758"/>
              <a:ext cx="3317875" cy="395288"/>
            </a:xfrm>
            <a:prstGeom prst="rect">
              <a:avLst/>
            </a:prstGeom>
            <a:solidFill>
              <a:srgbClr val="D0D1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8"/>
            <p:cNvSpPr>
              <a:spLocks noChangeArrowheads="1"/>
            </p:cNvSpPr>
            <p:nvPr/>
          </p:nvSpPr>
          <p:spPr bwMode="auto">
            <a:xfrm>
              <a:off x="4324249" y="8252758"/>
              <a:ext cx="1951038" cy="395288"/>
            </a:xfrm>
            <a:prstGeom prst="rect">
              <a:avLst/>
            </a:prstGeom>
            <a:solidFill>
              <a:srgbClr val="CBD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9"/>
            <p:cNvSpPr>
              <a:spLocks noChangeArrowheads="1"/>
            </p:cNvSpPr>
            <p:nvPr/>
          </p:nvSpPr>
          <p:spPr bwMode="auto">
            <a:xfrm>
              <a:off x="6275287" y="8252758"/>
              <a:ext cx="1951038" cy="395288"/>
            </a:xfrm>
            <a:prstGeom prst="rect">
              <a:avLst/>
            </a:prstGeom>
            <a:solidFill>
              <a:srgbClr val="CBD3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51"/>
            <p:cNvSpPr>
              <a:spLocks noChangeArrowheads="1"/>
            </p:cNvSpPr>
            <p:nvPr/>
          </p:nvSpPr>
          <p:spPr bwMode="auto">
            <a:xfrm>
              <a:off x="1098449" y="8295621"/>
              <a:ext cx="13827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00"/>
                  </a:solidFill>
                  <a:effectLst/>
                  <a:latin typeface="Calibri Light" panose="020F0302020204030204" pitchFamily="34" charset="0"/>
                </a:rPr>
                <a:t>AdblockPlus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1" name="Rectangle 52"/>
            <p:cNvSpPr>
              <a:spLocks noChangeArrowheads="1"/>
            </p:cNvSpPr>
            <p:nvPr/>
          </p:nvSpPr>
          <p:spPr bwMode="auto">
            <a:xfrm>
              <a:off x="2366862" y="8295621"/>
              <a:ext cx="172561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latin typeface="Calibri Light" panose="020F0302020204030204" pitchFamily="34" charset="0"/>
                </a:rPr>
                <a:t>Max Protection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2" name="Rectangle 53"/>
            <p:cNvSpPr>
              <a:spLocks noChangeArrowheads="1"/>
            </p:cNvSpPr>
            <p:nvPr/>
          </p:nvSpPr>
          <p:spPr bwMode="auto">
            <a:xfrm>
              <a:off x="5325238" y="8295621"/>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3" name="Rectangle 54"/>
            <p:cNvSpPr>
              <a:spLocks noChangeArrowheads="1"/>
            </p:cNvSpPr>
            <p:nvPr/>
          </p:nvSpPr>
          <p:spPr bwMode="auto">
            <a:xfrm>
              <a:off x="7180096" y="8295621"/>
              <a:ext cx="322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4.3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54" name="Group 53"/>
          <p:cNvGrpSpPr/>
          <p:nvPr/>
        </p:nvGrpSpPr>
        <p:grpSpPr>
          <a:xfrm>
            <a:off x="8226324" y="8252758"/>
            <a:ext cx="3902076" cy="395288"/>
            <a:chOff x="8226324" y="8252758"/>
            <a:chExt cx="3902076" cy="395288"/>
          </a:xfrm>
        </p:grpSpPr>
        <p:sp>
          <p:nvSpPr>
            <p:cNvPr id="55" name="Rectangle 20"/>
            <p:cNvSpPr>
              <a:spLocks noChangeArrowheads="1"/>
            </p:cNvSpPr>
            <p:nvPr/>
          </p:nvSpPr>
          <p:spPr bwMode="auto">
            <a:xfrm>
              <a:off x="8226324" y="8252758"/>
              <a:ext cx="1951038" cy="395288"/>
            </a:xfrm>
            <a:prstGeom prst="rect">
              <a:avLst/>
            </a:prstGeom>
            <a:solidFill>
              <a:srgbClr val="CBDA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21"/>
            <p:cNvSpPr>
              <a:spLocks noChangeArrowheads="1"/>
            </p:cNvSpPr>
            <p:nvPr/>
          </p:nvSpPr>
          <p:spPr bwMode="auto">
            <a:xfrm>
              <a:off x="10177362" y="8252758"/>
              <a:ext cx="1951038" cy="395288"/>
            </a:xfrm>
            <a:prstGeom prst="rect">
              <a:avLst/>
            </a:prstGeom>
            <a:solidFill>
              <a:srgbClr val="CBDAC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55"/>
            <p:cNvSpPr>
              <a:spLocks noChangeArrowheads="1"/>
            </p:cNvSpPr>
            <p:nvPr/>
          </p:nvSpPr>
          <p:spPr bwMode="auto">
            <a:xfrm>
              <a:off x="8383651" y="8295621"/>
              <a:ext cx="19476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4</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8" name="Rectangle 56"/>
            <p:cNvSpPr>
              <a:spLocks noChangeArrowheads="1"/>
            </p:cNvSpPr>
            <p:nvPr/>
          </p:nvSpPr>
          <p:spPr bwMode="auto">
            <a:xfrm>
              <a:off x="11178351" y="8295621"/>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59" name="Group 58"/>
          <p:cNvGrpSpPr/>
          <p:nvPr/>
        </p:nvGrpSpPr>
        <p:grpSpPr>
          <a:xfrm>
            <a:off x="1006374" y="8648046"/>
            <a:ext cx="7219951" cy="436563"/>
            <a:chOff x="1006374" y="8648046"/>
            <a:chExt cx="7219951" cy="436563"/>
          </a:xfrm>
        </p:grpSpPr>
        <p:sp>
          <p:nvSpPr>
            <p:cNvPr id="60" name="Rectangle 22"/>
            <p:cNvSpPr>
              <a:spLocks noChangeArrowheads="1"/>
            </p:cNvSpPr>
            <p:nvPr/>
          </p:nvSpPr>
          <p:spPr bwMode="auto">
            <a:xfrm>
              <a:off x="1006374" y="8648046"/>
              <a:ext cx="3317875" cy="396875"/>
            </a:xfrm>
            <a:prstGeom prst="rect">
              <a:avLst/>
            </a:prstGeom>
            <a:solidFill>
              <a:srgbClr val="DEDE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23"/>
            <p:cNvSpPr>
              <a:spLocks noChangeArrowheads="1"/>
            </p:cNvSpPr>
            <p:nvPr/>
          </p:nvSpPr>
          <p:spPr bwMode="auto">
            <a:xfrm>
              <a:off x="4324249" y="8648046"/>
              <a:ext cx="1951038" cy="396875"/>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24"/>
            <p:cNvSpPr>
              <a:spLocks noChangeArrowheads="1"/>
            </p:cNvSpPr>
            <p:nvPr/>
          </p:nvSpPr>
          <p:spPr bwMode="auto">
            <a:xfrm>
              <a:off x="6275287" y="8648046"/>
              <a:ext cx="1951038" cy="396875"/>
            </a:xfrm>
            <a:prstGeom prst="rect">
              <a:avLst/>
            </a:prstGeom>
            <a:solidFill>
              <a:srgbClr val="E7EA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57"/>
            <p:cNvSpPr>
              <a:spLocks noChangeArrowheads="1"/>
            </p:cNvSpPr>
            <p:nvPr/>
          </p:nvSpPr>
          <p:spPr bwMode="auto">
            <a:xfrm>
              <a:off x="1098449" y="8689321"/>
              <a:ext cx="11303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00"/>
                  </a:solidFill>
                  <a:effectLst/>
                  <a:latin typeface="Calibri Light" panose="020F0302020204030204" pitchFamily="34" charset="0"/>
                </a:rPr>
                <a:t>Ghostery</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4" name="Rectangle 58"/>
            <p:cNvSpPr>
              <a:spLocks noChangeArrowheads="1"/>
            </p:cNvSpPr>
            <p:nvPr/>
          </p:nvSpPr>
          <p:spPr bwMode="auto">
            <a:xfrm>
              <a:off x="2068412" y="8689321"/>
              <a:ext cx="1808163"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smtClean="0">
                  <a:ln>
                    <a:noFill/>
                  </a:ln>
                  <a:solidFill>
                    <a:srgbClr val="000000"/>
                  </a:solidFill>
                  <a:effectLst/>
                  <a:latin typeface="Calibri Light" panose="020F0302020204030204" pitchFamily="34" charset="0"/>
                </a:rPr>
                <a:t>Max Protection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5" name="Rectangle 59"/>
            <p:cNvSpPr>
              <a:spLocks noChangeArrowheads="1"/>
            </p:cNvSpPr>
            <p:nvPr/>
          </p:nvSpPr>
          <p:spPr bwMode="auto">
            <a:xfrm>
              <a:off x="5325238" y="8689321"/>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6" name="Rectangle 60"/>
            <p:cNvSpPr>
              <a:spLocks noChangeArrowheads="1"/>
            </p:cNvSpPr>
            <p:nvPr/>
          </p:nvSpPr>
          <p:spPr bwMode="auto">
            <a:xfrm>
              <a:off x="7180095" y="8689321"/>
              <a:ext cx="322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5.7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67" name="Group 66"/>
          <p:cNvGrpSpPr/>
          <p:nvPr/>
        </p:nvGrpSpPr>
        <p:grpSpPr>
          <a:xfrm>
            <a:off x="8226324" y="8648046"/>
            <a:ext cx="3902076" cy="396875"/>
            <a:chOff x="8226324" y="8648046"/>
            <a:chExt cx="3902076" cy="396875"/>
          </a:xfrm>
        </p:grpSpPr>
        <p:sp>
          <p:nvSpPr>
            <p:cNvPr id="68" name="Rectangle 25"/>
            <p:cNvSpPr>
              <a:spLocks noChangeArrowheads="1"/>
            </p:cNvSpPr>
            <p:nvPr/>
          </p:nvSpPr>
          <p:spPr bwMode="auto">
            <a:xfrm>
              <a:off x="8226324" y="8648046"/>
              <a:ext cx="1951038" cy="396875"/>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Rectangle 26"/>
            <p:cNvSpPr>
              <a:spLocks noChangeArrowheads="1"/>
            </p:cNvSpPr>
            <p:nvPr/>
          </p:nvSpPr>
          <p:spPr bwMode="auto">
            <a:xfrm>
              <a:off x="10177362" y="8648046"/>
              <a:ext cx="1951038" cy="396875"/>
            </a:xfrm>
            <a:prstGeom prst="rect">
              <a:avLst/>
            </a:prstGeom>
            <a:solidFill>
              <a:srgbClr val="E7ED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1"/>
            <p:cNvSpPr>
              <a:spLocks noChangeArrowheads="1"/>
            </p:cNvSpPr>
            <p:nvPr/>
          </p:nvSpPr>
          <p:spPr bwMode="auto">
            <a:xfrm>
              <a:off x="9131132" y="8689321"/>
              <a:ext cx="322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3.2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1" name="Rectangle 62"/>
            <p:cNvSpPr>
              <a:spLocks noChangeArrowheads="1"/>
            </p:cNvSpPr>
            <p:nvPr/>
          </p:nvSpPr>
          <p:spPr bwMode="auto">
            <a:xfrm>
              <a:off x="11082170" y="8689321"/>
              <a:ext cx="3222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000000"/>
                  </a:solidFill>
                  <a:effectLst/>
                  <a:latin typeface="Calibri Light" panose="020F0302020204030204" pitchFamily="34" charset="0"/>
                </a:rPr>
                <a:t>3.7</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77804754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5" name="Diagram 4"/>
          <p:cNvGraphicFramePr/>
          <p:nvPr>
            <p:extLst>
              <p:ext uri="{D42A27DB-BD31-4B8C-83A1-F6EECF244321}">
                <p14:modId xmlns:p14="http://schemas.microsoft.com/office/powerpoint/2010/main" val="2954706925"/>
              </p:ext>
            </p:extLst>
          </p:nvPr>
        </p:nvGraphicFramePr>
        <p:xfrm>
          <a:off x="610058" y="1621616"/>
          <a:ext cx="11761236" cy="7183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065322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2" name="Text Placeholder 1"/>
          <p:cNvSpPr>
            <a:spLocks noGrp="1"/>
          </p:cNvSpPr>
          <p:nvPr>
            <p:ph type="body" idx="1"/>
          </p:nvPr>
        </p:nvSpPr>
        <p:spPr/>
        <p:txBody>
          <a:bodyPr/>
          <a:lstStyle/>
          <a:p>
            <a:pPr marL="0" indent="0">
              <a:spcBef>
                <a:spcPts val="1800"/>
              </a:spcBef>
              <a:buNone/>
            </a:pPr>
            <a:r>
              <a:rPr lang="en-US" dirty="0" smtClean="0"/>
              <a:t>Asynchronous loading of third-party content</a:t>
            </a:r>
          </a:p>
          <a:p>
            <a:pPr marL="0" indent="0">
              <a:spcBef>
                <a:spcPts val="1800"/>
              </a:spcBef>
              <a:buNone/>
            </a:pPr>
            <a:endParaRPr lang="en-US" dirty="0" smtClean="0"/>
          </a:p>
          <a:p>
            <a:pPr marL="0" indent="0">
              <a:spcBef>
                <a:spcPts val="1800"/>
              </a:spcBef>
              <a:buNone/>
            </a:pPr>
            <a:endParaRPr lang="en-US" dirty="0"/>
          </a:p>
          <a:p>
            <a:pPr marL="0" indent="0">
              <a:spcBef>
                <a:spcPts val="1800"/>
              </a:spcBef>
              <a:buNone/>
            </a:pPr>
            <a:endParaRPr lang="en-US" dirty="0" smtClean="0"/>
          </a:p>
          <a:p>
            <a:pPr marL="0" indent="0">
              <a:spcBef>
                <a:spcPts val="1800"/>
              </a:spcBef>
              <a:buNone/>
            </a:pPr>
            <a:endParaRPr lang="en-US" dirty="0"/>
          </a:p>
          <a:p>
            <a:pPr marL="0" indent="0">
              <a:spcBef>
                <a:spcPts val="1800"/>
              </a:spcBef>
              <a:buNone/>
            </a:pPr>
            <a:endParaRPr lang="en-US" dirty="0" smtClean="0"/>
          </a:p>
          <a:p>
            <a:pPr marL="0" indent="0">
              <a:spcBef>
                <a:spcPts val="1800"/>
              </a:spcBef>
              <a:buNone/>
            </a:pPr>
            <a:r>
              <a:rPr lang="en-US" dirty="0" smtClean="0"/>
              <a:t>Third-party content risks</a:t>
            </a:r>
          </a:p>
          <a:p>
            <a:pPr marL="457200" indent="-457200">
              <a:spcBef>
                <a:spcPts val="1800"/>
              </a:spcBef>
              <a:buFont typeface="Arial" panose="020B0604020202020204" pitchFamily="34" charset="0"/>
              <a:buChar char="•"/>
            </a:pPr>
            <a:r>
              <a:rPr lang="en-US" dirty="0" smtClean="0"/>
              <a:t>Performance slowdown</a:t>
            </a:r>
          </a:p>
          <a:p>
            <a:pPr marL="457200" indent="-457200">
              <a:spcBef>
                <a:spcPts val="1800"/>
              </a:spcBef>
              <a:buFont typeface="Arial" panose="020B0604020202020204" pitchFamily="34" charset="0"/>
              <a:buChar char="•"/>
            </a:pPr>
            <a:r>
              <a:rPr lang="en-US" dirty="0" smtClean="0"/>
              <a:t>User browsing experience</a:t>
            </a:r>
          </a:p>
          <a:p>
            <a:pPr marL="457200" indent="-457200">
              <a:spcBef>
                <a:spcPts val="1800"/>
              </a:spcBef>
              <a:buFont typeface="Arial" panose="020B0604020202020204" pitchFamily="34" charset="0"/>
              <a:buChar char="•"/>
            </a:pPr>
            <a:r>
              <a:rPr lang="en-US" dirty="0" smtClean="0"/>
              <a:t>Privacy risks</a:t>
            </a:r>
          </a:p>
          <a:p>
            <a:pPr marL="457200" indent="-457200">
              <a:spcBef>
                <a:spcPts val="1800"/>
              </a:spcBef>
              <a:buFont typeface="Arial" panose="020B0604020202020204" pitchFamily="34" charset="0"/>
              <a:buChar char="•"/>
            </a:pPr>
            <a:r>
              <a:rPr lang="en-US" dirty="0" smtClean="0"/>
              <a:t>Security threats</a:t>
            </a:r>
            <a:endParaRPr lang="en-US" dirty="0"/>
          </a:p>
        </p:txBody>
      </p:sp>
      <p:sp>
        <p:nvSpPr>
          <p:cNvPr id="4" name="Text Placeholder 3"/>
          <p:cNvSpPr>
            <a:spLocks noGrp="1"/>
          </p:cNvSpPr>
          <p:nvPr>
            <p:ph type="body" sz="quarter" idx="13"/>
          </p:nvPr>
        </p:nvSpPr>
        <p:spPr/>
        <p:txBody>
          <a:bodyPr/>
          <a:lstStyle/>
          <a:p>
            <a:r>
              <a:rPr lang="en-US" dirty="0" smtClean="0"/>
              <a:t>Motivation</a:t>
            </a:r>
            <a:endParaRPr lang="en-US" dirty="0"/>
          </a:p>
        </p:txBody>
      </p:sp>
      <p:sp>
        <p:nvSpPr>
          <p:cNvPr id="7" name="Slide Number Placeholder 6"/>
          <p:cNvSpPr>
            <a:spLocks noGrp="1"/>
          </p:cNvSpPr>
          <p:nvPr>
            <p:ph type="sldNum" sz="quarter" idx="14"/>
          </p:nvPr>
        </p:nvSpPr>
        <p:spPr>
          <a:xfrm>
            <a:off x="11985921" y="9338057"/>
            <a:ext cx="551859" cy="379591"/>
          </a:xfrm>
        </p:spPr>
        <p:txBody>
          <a:bodyPr/>
          <a:lstStyle/>
          <a:p>
            <a:fld id="{86CB4B4D-7CA3-9044-876B-883B54F8677D}" type="slidenum">
              <a:rPr lang="en-US" smtClean="0"/>
              <a:t>4</a:t>
            </a:fld>
            <a:r>
              <a:rPr lang="en-US" dirty="0" smtClean="0"/>
              <a:t>/18</a:t>
            </a:r>
            <a:endParaRPr lang="en-US" dirty="0"/>
          </a:p>
        </p:txBody>
      </p:sp>
      <p:grpSp>
        <p:nvGrpSpPr>
          <p:cNvPr id="31" name="Group 30"/>
          <p:cNvGrpSpPr/>
          <p:nvPr/>
        </p:nvGrpSpPr>
        <p:grpSpPr>
          <a:xfrm>
            <a:off x="785973" y="3179516"/>
            <a:ext cx="2131447" cy="1398253"/>
            <a:chOff x="775253" y="3177055"/>
            <a:chExt cx="1799116" cy="1177822"/>
          </a:xfrm>
        </p:grpSpPr>
        <p:pic>
          <p:nvPicPr>
            <p:cNvPr id="12" name="Picture 11"/>
            <p:cNvPicPr>
              <a:picLocks noChangeAspect="1"/>
            </p:cNvPicPr>
            <p:nvPr/>
          </p:nvPicPr>
          <p:blipFill>
            <a:blip r:embed="rId3"/>
            <a:stretch>
              <a:fillRect/>
            </a:stretch>
          </p:blipFill>
          <p:spPr>
            <a:xfrm>
              <a:off x="775253" y="3233549"/>
              <a:ext cx="1124232" cy="1121328"/>
            </a:xfrm>
            <a:prstGeom prst="rect">
              <a:avLst/>
            </a:prstGeom>
          </p:spPr>
        </p:pic>
        <p:pic>
          <p:nvPicPr>
            <p:cNvPr id="30" name="Picture 29"/>
            <p:cNvPicPr>
              <a:picLocks noChangeAspect="1"/>
            </p:cNvPicPr>
            <p:nvPr/>
          </p:nvPicPr>
          <p:blipFill>
            <a:blip r:embed="rId4"/>
            <a:stretch>
              <a:fillRect/>
            </a:stretch>
          </p:blipFill>
          <p:spPr>
            <a:xfrm>
              <a:off x="1666800" y="3177055"/>
              <a:ext cx="907569" cy="844209"/>
            </a:xfrm>
            <a:prstGeom prst="rect">
              <a:avLst/>
            </a:prstGeom>
          </p:spPr>
        </p:pic>
      </p:grpSp>
      <p:grpSp>
        <p:nvGrpSpPr>
          <p:cNvPr id="29" name="Group 28"/>
          <p:cNvGrpSpPr/>
          <p:nvPr/>
        </p:nvGrpSpPr>
        <p:grpSpPr>
          <a:xfrm>
            <a:off x="6710910" y="4168874"/>
            <a:ext cx="3233390" cy="1273073"/>
            <a:chOff x="6710910" y="4168874"/>
            <a:chExt cx="3233390" cy="1273073"/>
          </a:xfrm>
        </p:grpSpPr>
        <p:sp>
          <p:nvSpPr>
            <p:cNvPr id="6" name="TextBox 5"/>
            <p:cNvSpPr txBox="1"/>
            <p:nvPr/>
          </p:nvSpPr>
          <p:spPr>
            <a:xfrm>
              <a:off x="7414246" y="4511225"/>
              <a:ext cx="25300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First-Party Server</a:t>
              </a:r>
              <a:endParaRPr kumimoji="0" lang="en-US" sz="1800" b="1" i="0" u="none" strike="noStrike" cap="none" spc="0" normalizeH="0" dirty="0" smtClean="0">
                <a:ln>
                  <a:noFill/>
                </a:ln>
                <a:solidFill>
                  <a:srgbClr val="000000"/>
                </a:solidFill>
                <a:effectLst/>
                <a:uFillTx/>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lang="en-US" sz="1800" i="1" baseline="0" dirty="0" smtClean="0"/>
                <a:t>yahoo.com</a:t>
              </a:r>
              <a:endParaRPr kumimoji="0" lang="en-US" sz="1800" b="0" i="1" u="none" strike="noStrike" cap="none" spc="0" normalizeH="0" baseline="0" dirty="0">
                <a:ln>
                  <a:noFill/>
                </a:ln>
                <a:solidFill>
                  <a:srgbClr val="000000"/>
                </a:solidFill>
                <a:effectLst/>
                <a:uFillTx/>
                <a:sym typeface="Helvetica Light"/>
              </a:endParaRPr>
            </a:p>
          </p:txBody>
        </p:sp>
        <p:pic>
          <p:nvPicPr>
            <p:cNvPr id="15" name="Picture 14"/>
            <p:cNvPicPr>
              <a:picLocks noChangeAspect="1"/>
            </p:cNvPicPr>
            <p:nvPr/>
          </p:nvPicPr>
          <p:blipFill>
            <a:blip r:embed="rId5"/>
            <a:stretch>
              <a:fillRect/>
            </a:stretch>
          </p:blipFill>
          <p:spPr>
            <a:xfrm>
              <a:off x="6710910" y="4168874"/>
              <a:ext cx="593661" cy="1273073"/>
            </a:xfrm>
            <a:prstGeom prst="rect">
              <a:avLst/>
            </a:prstGeom>
          </p:spPr>
        </p:pic>
      </p:grpSp>
      <p:grpSp>
        <p:nvGrpSpPr>
          <p:cNvPr id="24" name="Group 23"/>
          <p:cNvGrpSpPr/>
          <p:nvPr/>
        </p:nvGrpSpPr>
        <p:grpSpPr>
          <a:xfrm>
            <a:off x="6303486" y="2428606"/>
            <a:ext cx="3675793" cy="1531031"/>
            <a:chOff x="6303486" y="2428606"/>
            <a:chExt cx="3675793" cy="1531031"/>
          </a:xfrm>
        </p:grpSpPr>
        <p:sp>
          <p:nvSpPr>
            <p:cNvPr id="5" name="TextBox 4"/>
            <p:cNvSpPr txBox="1"/>
            <p:nvPr/>
          </p:nvSpPr>
          <p:spPr>
            <a:xfrm>
              <a:off x="7449225" y="2432794"/>
              <a:ext cx="253005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Third-Party</a:t>
              </a:r>
              <a:r>
                <a:rPr kumimoji="0" lang="en-US" sz="1800" b="1" i="0" u="none" strike="noStrike" cap="none" spc="0" normalizeH="0" dirty="0" smtClean="0">
                  <a:ln>
                    <a:noFill/>
                  </a:ln>
                  <a:solidFill>
                    <a:srgbClr val="000000"/>
                  </a:solidFill>
                  <a:effectLst/>
                  <a:uFillTx/>
                  <a:sym typeface="Helvetica Light"/>
                </a:rPr>
                <a:t> Servers</a:t>
              </a:r>
            </a:p>
            <a:p>
              <a:pPr marL="0" marR="0" indent="0" algn="ctr" defTabSz="584200" rtl="0" fontAlgn="auto" latinLnBrk="0" hangingPunct="0">
                <a:lnSpc>
                  <a:spcPct val="100000"/>
                </a:lnSpc>
                <a:spcBef>
                  <a:spcPts val="0"/>
                </a:spcBef>
                <a:spcAft>
                  <a:spcPts val="0"/>
                </a:spcAft>
                <a:buClrTx/>
                <a:buSzTx/>
                <a:buFontTx/>
                <a:buNone/>
                <a:tabLst/>
              </a:pPr>
              <a:r>
                <a:rPr lang="en-US" sz="1800" i="1" baseline="0" dirty="0" smtClean="0"/>
                <a:t>doubleclick.com</a:t>
              </a:r>
            </a:p>
            <a:p>
              <a:pPr marL="0" marR="0" indent="0" algn="ctr" defTabSz="584200" rtl="0" fontAlgn="auto" latinLnBrk="0" hangingPunct="0">
                <a:lnSpc>
                  <a:spcPct val="100000"/>
                </a:lnSpc>
                <a:spcBef>
                  <a:spcPts val="0"/>
                </a:spcBef>
                <a:spcAft>
                  <a:spcPts val="0"/>
                </a:spcAft>
                <a:buClrTx/>
                <a:buSzTx/>
                <a:buFontTx/>
                <a:buNone/>
                <a:tabLst/>
              </a:pPr>
              <a:r>
                <a:rPr kumimoji="0" lang="en-US" sz="1800" b="0" i="1" u="none" strike="noStrike" cap="none" spc="0" normalizeH="0" dirty="0" smtClean="0">
                  <a:ln>
                    <a:noFill/>
                  </a:ln>
                  <a:solidFill>
                    <a:srgbClr val="000000"/>
                  </a:solidFill>
                  <a:effectLst/>
                  <a:uFillTx/>
                  <a:sym typeface="Helvetica Light"/>
                </a:rPr>
                <a:t>google-analytics.com</a:t>
              </a:r>
            </a:p>
            <a:p>
              <a:r>
                <a:rPr lang="en-US" sz="1800" i="1" dirty="0"/>
                <a:t>gstatic.com</a:t>
              </a:r>
            </a:p>
          </p:txBody>
        </p:sp>
        <p:pic>
          <p:nvPicPr>
            <p:cNvPr id="16" name="Picture 15"/>
            <p:cNvPicPr>
              <a:picLocks noChangeAspect="1"/>
            </p:cNvPicPr>
            <p:nvPr/>
          </p:nvPicPr>
          <p:blipFill>
            <a:blip r:embed="rId6"/>
            <a:stretch>
              <a:fillRect/>
            </a:stretch>
          </p:blipFill>
          <p:spPr>
            <a:xfrm>
              <a:off x="6303486" y="2428606"/>
              <a:ext cx="1001085" cy="1531031"/>
            </a:xfrm>
            <a:prstGeom prst="rect">
              <a:avLst/>
            </a:prstGeom>
          </p:spPr>
        </p:pic>
      </p:grpSp>
      <p:grpSp>
        <p:nvGrpSpPr>
          <p:cNvPr id="13" name="Group 12"/>
          <p:cNvGrpSpPr/>
          <p:nvPr/>
        </p:nvGrpSpPr>
        <p:grpSpPr>
          <a:xfrm>
            <a:off x="2730652" y="4210515"/>
            <a:ext cx="3628007" cy="1201925"/>
            <a:chOff x="2730652" y="4210515"/>
            <a:chExt cx="3628007" cy="1201925"/>
          </a:xfrm>
        </p:grpSpPr>
        <p:cxnSp>
          <p:nvCxnSpPr>
            <p:cNvPr id="18" name="Straight Arrow Connector 17"/>
            <p:cNvCxnSpPr/>
            <p:nvPr/>
          </p:nvCxnSpPr>
          <p:spPr>
            <a:xfrm>
              <a:off x="3163851" y="4210515"/>
              <a:ext cx="3194808" cy="1007175"/>
            </a:xfrm>
            <a:prstGeom prst="straightConnector1">
              <a:avLst/>
            </a:prstGeom>
            <a:noFill/>
            <a:ln w="38100" cap="flat">
              <a:solidFill>
                <a:schemeClr val="bg1">
                  <a:lumMod val="65000"/>
                </a:schemeClr>
              </a:solidFill>
              <a:prstDash val="solid"/>
              <a:miter lim="400000"/>
              <a:tailEnd type="stealth"/>
            </a:ln>
            <a:effectLst/>
            <a:sp3d/>
          </p:spPr>
          <p:style>
            <a:lnRef idx="0">
              <a:scrgbClr r="0" g="0" b="0"/>
            </a:lnRef>
            <a:fillRef idx="0">
              <a:scrgbClr r="0" g="0" b="0"/>
            </a:fillRef>
            <a:effectRef idx="0">
              <a:scrgbClr r="0" g="0" b="0"/>
            </a:effectRef>
            <a:fontRef idx="none"/>
          </p:style>
        </p:cxnSp>
        <p:sp>
          <p:nvSpPr>
            <p:cNvPr id="20" name="TextBox 19"/>
            <p:cNvSpPr txBox="1"/>
            <p:nvPr/>
          </p:nvSpPr>
          <p:spPr>
            <a:xfrm>
              <a:off x="2730652" y="4755850"/>
              <a:ext cx="25300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HTTP Request</a:t>
              </a:r>
              <a:endParaRPr kumimoji="0" lang="en-US" sz="1800" b="1" i="0" u="none" strike="noStrike" cap="none" spc="0" normalizeH="0" dirty="0" smtClean="0">
                <a:ln>
                  <a:noFill/>
                </a:ln>
                <a:solidFill>
                  <a:srgbClr val="000000"/>
                </a:solidFill>
                <a:effectLst/>
                <a:uFillTx/>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lang="en-US" sz="1800" i="1" baseline="0" dirty="0" smtClean="0"/>
                <a:t>www.yahoo.com</a:t>
              </a:r>
              <a:endParaRPr kumimoji="0" lang="en-US" sz="1800" b="0" i="1" u="none" strike="noStrike" cap="none" spc="0" normalizeH="0" baseline="0" dirty="0">
                <a:ln>
                  <a:noFill/>
                </a:ln>
                <a:solidFill>
                  <a:srgbClr val="000000"/>
                </a:solidFill>
                <a:effectLst/>
                <a:uFillTx/>
                <a:sym typeface="Helvetica Light"/>
              </a:endParaRPr>
            </a:p>
          </p:txBody>
        </p:sp>
      </p:grpSp>
      <p:grpSp>
        <p:nvGrpSpPr>
          <p:cNvPr id="36" name="Group 35"/>
          <p:cNvGrpSpPr/>
          <p:nvPr/>
        </p:nvGrpSpPr>
        <p:grpSpPr>
          <a:xfrm>
            <a:off x="3163851" y="3848382"/>
            <a:ext cx="3785286" cy="1115745"/>
            <a:chOff x="3163851" y="3848382"/>
            <a:chExt cx="3785286" cy="1115745"/>
          </a:xfrm>
        </p:grpSpPr>
        <p:cxnSp>
          <p:nvCxnSpPr>
            <p:cNvPr id="19" name="Straight Arrow Connector 18"/>
            <p:cNvCxnSpPr/>
            <p:nvPr/>
          </p:nvCxnSpPr>
          <p:spPr>
            <a:xfrm>
              <a:off x="3163851" y="3935522"/>
              <a:ext cx="3262786" cy="1028605"/>
            </a:xfrm>
            <a:prstGeom prst="straightConnector1">
              <a:avLst/>
            </a:prstGeom>
            <a:noFill/>
            <a:ln w="38100" cap="flat">
              <a:solidFill>
                <a:schemeClr val="bg1">
                  <a:lumMod val="65000"/>
                </a:schemeClr>
              </a:solidFill>
              <a:prstDash val="solid"/>
              <a:miter lim="400000"/>
              <a:headEnd type="stealth"/>
              <a:tailEnd type="none"/>
            </a:ln>
            <a:effectLst/>
            <a:sp3d/>
          </p:spPr>
          <p:style>
            <a:lnRef idx="0">
              <a:scrgbClr r="0" g="0" b="0"/>
            </a:lnRef>
            <a:fillRef idx="0">
              <a:scrgbClr r="0" g="0" b="0"/>
            </a:fillRef>
            <a:effectRef idx="0">
              <a:scrgbClr r="0" g="0" b="0"/>
            </a:effectRef>
            <a:fontRef idx="none"/>
          </p:style>
        </p:cxnSp>
        <p:sp>
          <p:nvSpPr>
            <p:cNvPr id="21" name="TextBox 20"/>
            <p:cNvSpPr txBox="1"/>
            <p:nvPr/>
          </p:nvSpPr>
          <p:spPr>
            <a:xfrm>
              <a:off x="4419083" y="3848382"/>
              <a:ext cx="25300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HTTP Response</a:t>
              </a:r>
              <a:endParaRPr kumimoji="0" lang="en-US" sz="1800" b="1" i="0" u="none" strike="noStrike" cap="none" spc="0" normalizeH="0" dirty="0" smtClean="0">
                <a:ln>
                  <a:noFill/>
                </a:ln>
                <a:solidFill>
                  <a:srgbClr val="000000"/>
                </a:solidFill>
                <a:effectLst/>
                <a:uFillTx/>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lang="en-US" sz="1800" i="1" baseline="0" dirty="0" smtClean="0"/>
                <a:t>www.yahoo.com</a:t>
              </a:r>
              <a:endParaRPr kumimoji="0" lang="en-US" sz="1800" b="0" i="1" u="none" strike="noStrike" cap="none" spc="0" normalizeH="0" baseline="0" dirty="0">
                <a:ln>
                  <a:noFill/>
                </a:ln>
                <a:solidFill>
                  <a:srgbClr val="000000"/>
                </a:solidFill>
                <a:effectLst/>
                <a:uFillTx/>
                <a:sym typeface="Helvetica Light"/>
              </a:endParaRPr>
            </a:p>
          </p:txBody>
        </p:sp>
      </p:grpSp>
      <p:pic>
        <p:nvPicPr>
          <p:cNvPr id="11" name="Picture 10"/>
          <p:cNvPicPr>
            <a:picLocks noChangeAspect="1"/>
          </p:cNvPicPr>
          <p:nvPr/>
        </p:nvPicPr>
        <p:blipFill>
          <a:blip r:embed="rId7"/>
          <a:stretch>
            <a:fillRect/>
          </a:stretch>
        </p:blipFill>
        <p:spPr>
          <a:xfrm>
            <a:off x="1938104" y="3350739"/>
            <a:ext cx="758863" cy="556357"/>
          </a:xfrm>
          <a:prstGeom prst="rect">
            <a:avLst/>
          </a:prstGeom>
        </p:spPr>
      </p:pic>
      <p:grpSp>
        <p:nvGrpSpPr>
          <p:cNvPr id="39" name="Group 38"/>
          <p:cNvGrpSpPr/>
          <p:nvPr/>
        </p:nvGrpSpPr>
        <p:grpSpPr>
          <a:xfrm>
            <a:off x="3220336" y="3198567"/>
            <a:ext cx="3364348" cy="1436572"/>
            <a:chOff x="3220336" y="3198567"/>
            <a:chExt cx="3364348" cy="1436572"/>
          </a:xfrm>
        </p:grpSpPr>
        <p:cxnSp>
          <p:nvCxnSpPr>
            <p:cNvPr id="22" name="Straight Arrow Connector 21"/>
            <p:cNvCxnSpPr/>
            <p:nvPr/>
          </p:nvCxnSpPr>
          <p:spPr>
            <a:xfrm flipV="1">
              <a:off x="3220336" y="3198567"/>
              <a:ext cx="3031311" cy="440670"/>
            </a:xfrm>
            <a:prstGeom prst="straightConnector1">
              <a:avLst/>
            </a:prstGeom>
            <a:noFill/>
            <a:ln w="38100" cap="flat">
              <a:solidFill>
                <a:schemeClr val="bg1">
                  <a:lumMod val="65000"/>
                </a:schemeClr>
              </a:solidFill>
              <a:prstDash val="solid"/>
              <a:miter lim="400000"/>
              <a:tailEnd type="stealth"/>
            </a:ln>
            <a:effectLst/>
            <a:sp3d/>
          </p:spPr>
          <p:style>
            <a:lnRef idx="0">
              <a:scrgbClr r="0" g="0" b="0"/>
            </a:lnRef>
            <a:fillRef idx="0">
              <a:scrgbClr r="0" g="0" b="0"/>
            </a:fillRef>
            <a:effectRef idx="0">
              <a:scrgbClr r="0" g="0" b="0"/>
            </a:effectRef>
            <a:fontRef idx="none"/>
          </p:style>
        </p:cxnSp>
        <p:sp>
          <p:nvSpPr>
            <p:cNvPr id="25" name="TextBox 24"/>
            <p:cNvSpPr txBox="1"/>
            <p:nvPr/>
          </p:nvSpPr>
          <p:spPr>
            <a:xfrm>
              <a:off x="4054630" y="3505159"/>
              <a:ext cx="253005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err="1" smtClean="0">
                  <a:ln>
                    <a:noFill/>
                  </a:ln>
                  <a:solidFill>
                    <a:srgbClr val="000000"/>
                  </a:solidFill>
                  <a:effectLst/>
                  <a:uFillTx/>
                  <a:sym typeface="Helvetica Light"/>
                </a:rPr>
                <a:t>Async</a:t>
              </a:r>
              <a:r>
                <a:rPr kumimoji="0" lang="en-US" sz="1800" b="1" i="0" u="none" strike="noStrike" cap="none" spc="0" normalizeH="0" baseline="0" dirty="0" smtClean="0">
                  <a:ln>
                    <a:noFill/>
                  </a:ln>
                  <a:solidFill>
                    <a:srgbClr val="000000"/>
                  </a:solidFill>
                  <a:effectLst/>
                  <a:uFillTx/>
                  <a:sym typeface="Helvetica Light"/>
                </a:rPr>
                <a:t> Requests</a:t>
              </a:r>
              <a:endParaRPr kumimoji="0" lang="en-US" sz="1800" b="1" i="0" u="none" strike="noStrike" cap="none" spc="0" normalizeH="0" dirty="0" smtClean="0">
                <a:ln>
                  <a:noFill/>
                </a:ln>
                <a:solidFill>
                  <a:srgbClr val="000000"/>
                </a:solidFill>
                <a:effectLst/>
                <a:uFillTx/>
                <a:sym typeface="Helvetica Light"/>
              </a:endParaRPr>
            </a:p>
          </p:txBody>
        </p:sp>
        <p:cxnSp>
          <p:nvCxnSpPr>
            <p:cNvPr id="37" name="Straight Arrow Connector 36"/>
            <p:cNvCxnSpPr/>
            <p:nvPr/>
          </p:nvCxnSpPr>
          <p:spPr>
            <a:xfrm>
              <a:off x="3220336" y="3670926"/>
              <a:ext cx="3211948" cy="964213"/>
            </a:xfrm>
            <a:prstGeom prst="straightConnector1">
              <a:avLst/>
            </a:prstGeom>
            <a:noFill/>
            <a:ln w="38100" cap="flat">
              <a:solidFill>
                <a:schemeClr val="bg1">
                  <a:lumMod val="65000"/>
                </a:schemeClr>
              </a:solidFill>
              <a:prstDash val="solid"/>
              <a:miter lim="400000"/>
              <a:tailEnd type="stealth"/>
            </a:ln>
            <a:effectLst/>
            <a:sp3d/>
          </p:spPr>
          <p:style>
            <a:lnRef idx="0">
              <a:scrgbClr r="0" g="0" b="0"/>
            </a:lnRef>
            <a:fillRef idx="0">
              <a:scrgbClr r="0" g="0" b="0"/>
            </a:fillRef>
            <a:effectRef idx="0">
              <a:scrgbClr r="0" g="0" b="0"/>
            </a:effectRef>
            <a:fontRef idx="none"/>
          </p:style>
        </p:cxnSp>
      </p:grpSp>
      <p:grpSp>
        <p:nvGrpSpPr>
          <p:cNvPr id="41" name="Group 40"/>
          <p:cNvGrpSpPr/>
          <p:nvPr/>
        </p:nvGrpSpPr>
        <p:grpSpPr>
          <a:xfrm>
            <a:off x="3142493" y="2247415"/>
            <a:ext cx="3292284" cy="2570466"/>
            <a:chOff x="3142493" y="2247415"/>
            <a:chExt cx="3292284" cy="2570466"/>
          </a:xfrm>
        </p:grpSpPr>
        <p:grpSp>
          <p:nvGrpSpPr>
            <p:cNvPr id="28" name="Group 27"/>
            <p:cNvGrpSpPr/>
            <p:nvPr/>
          </p:nvGrpSpPr>
          <p:grpSpPr>
            <a:xfrm>
              <a:off x="5527893" y="2247415"/>
              <a:ext cx="906884" cy="708881"/>
              <a:chOff x="5251948" y="2208750"/>
              <a:chExt cx="906884" cy="708881"/>
            </a:xfrm>
          </p:grpSpPr>
          <p:pic>
            <p:nvPicPr>
              <p:cNvPr id="10" name="Picture 9"/>
              <p:cNvPicPr>
                <a:picLocks noChangeAspect="1"/>
              </p:cNvPicPr>
              <p:nvPr/>
            </p:nvPicPr>
            <p:blipFill>
              <a:blip r:embed="rId8"/>
              <a:stretch>
                <a:fillRect/>
              </a:stretch>
            </p:blipFill>
            <p:spPr>
              <a:xfrm>
                <a:off x="5251948" y="2460431"/>
                <a:ext cx="432190" cy="457200"/>
              </a:xfrm>
              <a:prstGeom prst="rect">
                <a:avLst/>
              </a:prstGeom>
            </p:spPr>
          </p:pic>
          <p:pic>
            <p:nvPicPr>
              <p:cNvPr id="8" name="Picture 7"/>
              <p:cNvPicPr>
                <a:picLocks noChangeAspect="1"/>
              </p:cNvPicPr>
              <p:nvPr/>
            </p:nvPicPr>
            <p:blipFill>
              <a:blip r:embed="rId9"/>
              <a:stretch>
                <a:fillRect/>
              </a:stretch>
            </p:blipFill>
            <p:spPr>
              <a:xfrm>
                <a:off x="5658782" y="2360010"/>
                <a:ext cx="500050" cy="457200"/>
              </a:xfrm>
              <a:prstGeom prst="rect">
                <a:avLst/>
              </a:prstGeom>
            </p:spPr>
          </p:pic>
          <p:pic>
            <p:nvPicPr>
              <p:cNvPr id="9" name="Picture 8"/>
              <p:cNvPicPr>
                <a:picLocks noChangeAspect="1"/>
              </p:cNvPicPr>
              <p:nvPr/>
            </p:nvPicPr>
            <p:blipFill>
              <a:blip r:embed="rId10"/>
              <a:stretch>
                <a:fillRect/>
              </a:stretch>
            </p:blipFill>
            <p:spPr>
              <a:xfrm>
                <a:off x="5396602" y="2208750"/>
                <a:ext cx="587310" cy="457200"/>
              </a:xfrm>
              <a:prstGeom prst="rect">
                <a:avLst/>
              </a:prstGeom>
            </p:spPr>
          </p:pic>
        </p:grpSp>
        <p:cxnSp>
          <p:nvCxnSpPr>
            <p:cNvPr id="26" name="Straight Arrow Connector 25"/>
            <p:cNvCxnSpPr/>
            <p:nvPr/>
          </p:nvCxnSpPr>
          <p:spPr>
            <a:xfrm flipV="1">
              <a:off x="3163851" y="3028982"/>
              <a:ext cx="2983196" cy="433676"/>
            </a:xfrm>
            <a:prstGeom prst="straightConnector1">
              <a:avLst/>
            </a:prstGeom>
            <a:noFill/>
            <a:ln w="38100" cap="flat">
              <a:solidFill>
                <a:schemeClr val="bg1">
                  <a:lumMod val="65000"/>
                </a:schemeClr>
              </a:solidFill>
              <a:prstDash val="solid"/>
              <a:miter lim="400000"/>
              <a:headEnd type="stealth"/>
              <a:tailEnd type="none"/>
            </a:ln>
            <a:effectLst/>
            <a:sp3d/>
          </p:spPr>
          <p:style>
            <a:lnRef idx="0">
              <a:scrgbClr r="0" g="0" b="0"/>
            </a:lnRef>
            <a:fillRef idx="0">
              <a:scrgbClr r="0" g="0" b="0"/>
            </a:fillRef>
            <a:effectRef idx="0">
              <a:scrgbClr r="0" g="0" b="0"/>
            </a:effectRef>
            <a:fontRef idx="none"/>
          </p:style>
        </p:cxnSp>
        <p:sp>
          <p:nvSpPr>
            <p:cNvPr id="27" name="TextBox 26"/>
            <p:cNvSpPr txBox="1"/>
            <p:nvPr/>
          </p:nvSpPr>
          <p:spPr>
            <a:xfrm>
              <a:off x="3142493" y="2799925"/>
              <a:ext cx="253005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err="1" smtClean="0">
                  <a:ln>
                    <a:noFill/>
                  </a:ln>
                  <a:solidFill>
                    <a:srgbClr val="000000"/>
                  </a:solidFill>
                  <a:effectLst/>
                  <a:uFillTx/>
                  <a:sym typeface="Helvetica Light"/>
                </a:rPr>
                <a:t>Async</a:t>
              </a:r>
              <a:r>
                <a:rPr kumimoji="0" lang="en-US" sz="1800" b="1" i="0" u="none" strike="noStrike" cap="none" spc="0" normalizeH="0" baseline="0" dirty="0" smtClean="0">
                  <a:ln>
                    <a:noFill/>
                  </a:ln>
                  <a:solidFill>
                    <a:srgbClr val="000000"/>
                  </a:solidFill>
                  <a:effectLst/>
                  <a:uFillTx/>
                  <a:sym typeface="Helvetica Light"/>
                </a:rPr>
                <a:t> Responses</a:t>
              </a:r>
              <a:endParaRPr kumimoji="0" lang="en-US" sz="1800" b="1" i="0" u="none" strike="noStrike" cap="none" spc="0" normalizeH="0" dirty="0" smtClean="0">
                <a:ln>
                  <a:noFill/>
                </a:ln>
                <a:solidFill>
                  <a:srgbClr val="000000"/>
                </a:solidFill>
                <a:effectLst/>
                <a:uFillTx/>
                <a:sym typeface="Helvetica Light"/>
              </a:endParaRPr>
            </a:p>
          </p:txBody>
        </p:sp>
        <p:cxnSp>
          <p:nvCxnSpPr>
            <p:cNvPr id="40" name="Straight Arrow Connector 39"/>
            <p:cNvCxnSpPr/>
            <p:nvPr/>
          </p:nvCxnSpPr>
          <p:spPr>
            <a:xfrm>
              <a:off x="3189607" y="3853668"/>
              <a:ext cx="3211948" cy="964213"/>
            </a:xfrm>
            <a:prstGeom prst="straightConnector1">
              <a:avLst/>
            </a:prstGeom>
            <a:noFill/>
            <a:ln w="38100" cap="flat">
              <a:solidFill>
                <a:schemeClr val="bg1">
                  <a:lumMod val="65000"/>
                </a:schemeClr>
              </a:solidFill>
              <a:prstDash val="solid"/>
              <a:miter lim="400000"/>
              <a:headEnd type="stealth"/>
              <a:tailEnd type="non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1783809566"/>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6"/>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3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a:xfrm>
            <a:off x="952500" y="1733550"/>
            <a:ext cx="10666686" cy="6286500"/>
          </a:xfrm>
        </p:spPr>
        <p:txBody>
          <a:bodyPr/>
          <a:lstStyle/>
          <a:p>
            <a:pPr marL="457200" indent="-457200">
              <a:spcBef>
                <a:spcPts val="1800"/>
              </a:spcBef>
              <a:buFont typeface="Arial" panose="020B0604020202020204" pitchFamily="34" charset="0"/>
              <a:buChar char="•"/>
            </a:pPr>
            <a:r>
              <a:rPr lang="en-US" dirty="0" smtClean="0"/>
              <a:t>Any software or hardware blocking unwanted third-party advertising content</a:t>
            </a:r>
          </a:p>
          <a:p>
            <a:r>
              <a:rPr lang="en-US" dirty="0" smtClean="0"/>
              <a:t>Most popular solution: </a:t>
            </a:r>
            <a:r>
              <a:rPr lang="en-US" dirty="0"/>
              <a:t>browser </a:t>
            </a:r>
            <a:r>
              <a:rPr lang="en-US" dirty="0" smtClean="0"/>
              <a:t>extensions</a:t>
            </a:r>
          </a:p>
          <a:p>
            <a:pPr marL="457200" indent="-457200">
              <a:spcBef>
                <a:spcPts val="1800"/>
              </a:spcBef>
              <a:buFont typeface="Arial" panose="020B0604020202020204" pitchFamily="34" charset="0"/>
              <a:buChar char="•"/>
            </a:pPr>
            <a:r>
              <a:rPr lang="en-US" dirty="0" smtClean="0"/>
              <a:t>Blacklists or whitelists of URLs and CSS rules</a:t>
            </a:r>
          </a:p>
        </p:txBody>
      </p:sp>
      <p:sp>
        <p:nvSpPr>
          <p:cNvPr id="4" name="Text Placeholder 3"/>
          <p:cNvSpPr>
            <a:spLocks noGrp="1"/>
          </p:cNvSpPr>
          <p:nvPr>
            <p:ph type="body" sz="quarter" idx="13"/>
          </p:nvPr>
        </p:nvSpPr>
        <p:spPr/>
        <p:txBody>
          <a:bodyPr/>
          <a:lstStyle/>
          <a:p>
            <a:r>
              <a:rPr lang="en-US" dirty="0" err="1" smtClean="0"/>
              <a:t>Adblockers</a:t>
            </a:r>
            <a:endParaRPr lang="en-US" dirty="0"/>
          </a:p>
        </p:txBody>
      </p:sp>
      <p:sp>
        <p:nvSpPr>
          <p:cNvPr id="7" name="Slide Number Placeholder 6"/>
          <p:cNvSpPr>
            <a:spLocks noGrp="1"/>
          </p:cNvSpPr>
          <p:nvPr>
            <p:ph type="sldNum" sz="quarter" idx="14"/>
          </p:nvPr>
        </p:nvSpPr>
        <p:spPr>
          <a:xfrm>
            <a:off x="11985921" y="9338057"/>
            <a:ext cx="551859" cy="379591"/>
          </a:xfrm>
        </p:spPr>
        <p:txBody>
          <a:bodyPr/>
          <a:lstStyle/>
          <a:p>
            <a:fld id="{86CB4B4D-7CA3-9044-876B-883B54F8677D}" type="slidenum">
              <a:rPr lang="en-US" smtClean="0"/>
              <a:t>5</a:t>
            </a:fld>
            <a:r>
              <a:rPr lang="en-US" dirty="0" smtClean="0"/>
              <a:t>/18</a:t>
            </a:r>
            <a:endParaRPr lang="en-US" dirty="0"/>
          </a:p>
        </p:txBody>
      </p:sp>
      <p:sp>
        <p:nvSpPr>
          <p:cNvPr id="5" name="Text Placeholder 3"/>
          <p:cNvSpPr txBox="1">
            <a:spLocks/>
          </p:cNvSpPr>
          <p:nvPr/>
        </p:nvSpPr>
        <p:spPr>
          <a:xfrm>
            <a:off x="610057" y="4909048"/>
            <a:ext cx="2545519" cy="59503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0" marR="0" indent="0" algn="l" defTabSz="584200" latinLnBrk="0">
              <a:lnSpc>
                <a:spcPct val="100000"/>
              </a:lnSpc>
              <a:spcBef>
                <a:spcPts val="0"/>
              </a:spcBef>
              <a:spcAft>
                <a:spcPts val="0"/>
              </a:spcAft>
              <a:buClrTx/>
              <a:buSzTx/>
              <a:buFontTx/>
              <a:buNone/>
              <a:tabLst/>
              <a:defRPr sz="3200" b="0" i="0" u="none" strike="noStrike" cap="none" spc="0" baseline="0">
                <a:ln>
                  <a:noFill/>
                </a:ln>
                <a:solidFill>
                  <a:srgbClr val="AB1500"/>
                </a:solidFill>
                <a:uFillTx/>
                <a:latin typeface="+mn-lt"/>
                <a:ea typeface="+mn-ea"/>
                <a:cs typeface="+mn-cs"/>
                <a:sym typeface="Helvetica Light"/>
              </a:defRPr>
            </a:lvl1pPr>
            <a:lvl2pPr marL="0" marR="0" indent="698500" algn="l" defTabSz="584200" latinLnBrk="0">
              <a:lnSpc>
                <a:spcPct val="100000"/>
              </a:lnSpc>
              <a:spcBef>
                <a:spcPts val="420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Helvetica Light"/>
              </a:defRPr>
            </a:lvl2pPr>
            <a:lvl3pPr marL="1333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3pPr>
            <a:lvl4pPr marL="17780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4pPr>
            <a:lvl5pPr marL="2222500" marR="0" indent="-444500"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5pPr>
            <a:lvl6pPr marL="2568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6pPr>
            <a:lvl7pPr marL="3012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7pPr>
            <a:lvl8pPr marL="34572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8pPr>
            <a:lvl9pPr marL="3901722" marR="0" indent="-345722" algn="l" defTabSz="584200" latinLnBrk="0">
              <a:lnSpc>
                <a:spcPct val="100000"/>
              </a:lnSpc>
              <a:spcBef>
                <a:spcPts val="4200"/>
              </a:spcBef>
              <a:spcAft>
                <a:spcPts val="0"/>
              </a:spcAft>
              <a:buClrTx/>
              <a:buSzPct val="75000"/>
              <a:buFontTx/>
              <a:buChar char="•"/>
              <a:tabLst/>
              <a:defRPr sz="2800" b="0" i="0" u="none" strike="noStrike" cap="none" spc="0" baseline="0">
                <a:ln>
                  <a:noFill/>
                </a:ln>
                <a:solidFill>
                  <a:srgbClr val="000000"/>
                </a:solidFill>
                <a:uFillTx/>
                <a:latin typeface="+mn-lt"/>
                <a:ea typeface="+mn-ea"/>
                <a:cs typeface="+mn-cs"/>
                <a:sym typeface="Helvetica Light"/>
              </a:defRPr>
            </a:lvl9pPr>
          </a:lstStyle>
          <a:p>
            <a:pPr hangingPunct="1"/>
            <a:r>
              <a:rPr lang="en-US" b="1" dirty="0" smtClean="0">
                <a:latin typeface="Calibri Light" panose="020F0302020204030204" pitchFamily="34" charset="0"/>
              </a:rPr>
              <a:t>Objectives</a:t>
            </a:r>
            <a:endParaRPr lang="en-US" b="1" dirty="0">
              <a:latin typeface="Calibri Light" panose="020F0302020204030204" pitchFamily="34" charset="0"/>
            </a:endParaRPr>
          </a:p>
        </p:txBody>
      </p:sp>
      <p:sp>
        <p:nvSpPr>
          <p:cNvPr id="6" name="Rectangle 5"/>
          <p:cNvSpPr/>
          <p:nvPr/>
        </p:nvSpPr>
        <p:spPr>
          <a:xfrm>
            <a:off x="951484" y="5977650"/>
            <a:ext cx="11100816" cy="1184940"/>
          </a:xfrm>
          <a:prstGeom prst="rect">
            <a:avLst/>
          </a:prstGeom>
        </p:spPr>
        <p:txBody>
          <a:bodyPr>
            <a:spAutoFit/>
          </a:bodyPr>
          <a:lstStyle/>
          <a:p>
            <a:pPr marL="457200" indent="-457200" algn="just">
              <a:spcBef>
                <a:spcPts val="1800"/>
              </a:spcBef>
              <a:buFont typeface="Arial" panose="020B0604020202020204" pitchFamily="34" charset="0"/>
              <a:buChar char="•"/>
            </a:pPr>
            <a:r>
              <a:rPr lang="en-US" sz="2800" dirty="0" smtClean="0">
                <a:latin typeface="Calibri Light" panose="020F0302020204030204" pitchFamily="34" charset="0"/>
              </a:rPr>
              <a:t>Quantification of </a:t>
            </a:r>
            <a:r>
              <a:rPr lang="en-US" sz="2800" dirty="0">
                <a:latin typeface="Calibri Light" panose="020F0302020204030204" pitchFamily="34" charset="0"/>
              </a:rPr>
              <a:t>the privacy level </a:t>
            </a:r>
            <a:r>
              <a:rPr lang="en-US" sz="2800" dirty="0" smtClean="0">
                <a:latin typeface="Calibri Light" panose="020F0302020204030204" pitchFamily="34" charset="0"/>
              </a:rPr>
              <a:t>achieved</a:t>
            </a:r>
          </a:p>
          <a:p>
            <a:pPr marL="457200" indent="-457200" algn="just">
              <a:spcBef>
                <a:spcPts val="1800"/>
              </a:spcBef>
              <a:buFont typeface="Arial" panose="020B0604020202020204" pitchFamily="34" charset="0"/>
              <a:buChar char="•"/>
            </a:pPr>
            <a:r>
              <a:rPr lang="en-US" sz="2800" dirty="0" smtClean="0">
                <a:latin typeface="Calibri Light" panose="020F0302020204030204" pitchFamily="34" charset="0"/>
              </a:rPr>
              <a:t>Comparison of </a:t>
            </a:r>
            <a:r>
              <a:rPr lang="en-US" sz="2800" dirty="0" err="1">
                <a:latin typeface="Calibri Light" panose="020F0302020204030204" pitchFamily="34" charset="0"/>
              </a:rPr>
              <a:t>adblockers</a:t>
            </a:r>
            <a:r>
              <a:rPr lang="en-US" sz="2800" dirty="0">
                <a:latin typeface="Calibri Light" panose="020F0302020204030204" pitchFamily="34" charset="0"/>
              </a:rPr>
              <a:t> and </a:t>
            </a:r>
            <a:r>
              <a:rPr lang="en-US" sz="2800" dirty="0" smtClean="0">
                <a:latin typeface="Calibri Light" panose="020F0302020204030204" pitchFamily="34" charset="0"/>
              </a:rPr>
              <a:t>configurations</a:t>
            </a:r>
            <a:endParaRPr lang="en-US" sz="2800" dirty="0">
              <a:latin typeface="Calibri Light" panose="020F0302020204030204" pitchFamily="34" charset="0"/>
            </a:endParaRPr>
          </a:p>
        </p:txBody>
      </p:sp>
      <p:pic>
        <p:nvPicPr>
          <p:cNvPr id="1030" name="Picture 6" descr="https://lh3.googleusercontent.com/2OH-osApSzaSlfplAISVFR1JxgE85LhlXlfGfd3MeZkYqI-FAavX9XA6o1wKAUsA6BMFG0XR7w=s640-h400-e365"/>
          <p:cNvPicPr>
            <a:picLocks noChangeAspect="1" noChangeArrowheads="1"/>
          </p:cNvPicPr>
          <p:nvPr/>
        </p:nvPicPr>
        <p:blipFill rotWithShape="1">
          <a:blip r:embed="rId3">
            <a:extLst>
              <a:ext uri="{28A0092B-C50C-407E-A947-70E740481C1C}">
                <a14:useLocalDpi xmlns:a14="http://schemas.microsoft.com/office/drawing/2010/main" val="0"/>
              </a:ext>
            </a:extLst>
          </a:blip>
          <a:srcRect t="22483" b="13793"/>
          <a:stretch/>
        </p:blipFill>
        <p:spPr bwMode="auto">
          <a:xfrm>
            <a:off x="2873845" y="5547093"/>
            <a:ext cx="6096000" cy="2427891"/>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3775288" y="5648955"/>
            <a:ext cx="5076460" cy="3088609"/>
            <a:chOff x="7549968" y="4218092"/>
            <a:chExt cx="5076460" cy="3088609"/>
          </a:xfrm>
        </p:grpSpPr>
        <p:pic>
          <p:nvPicPr>
            <p:cNvPr id="1032" name="Picture 8" descr="https://upload.wikimedia.org/wikipedia/en/thumb/3/31/Ghostery-Logo-White-Background-Black-Type.png/250px-Ghostery-Logo-White-Background-Black-Typ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263" y="4679867"/>
              <a:ext cx="2381250"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4.bp.blogspot.com/-LN6aeQVXyWg/VH33HcaiHDI/AAAAAAAAAeY/SViLGJiM4zY/s1600/adblock-plus-and-online-privac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840636" y="4218092"/>
              <a:ext cx="1785792" cy="163792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etadblock.com/images/logo_adblock.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8010" y="6687096"/>
              <a:ext cx="2478418" cy="6196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tatic1.squarespace.com/static/5352309fe4b0e57158f6998b/t/5353ae18e4b07854cfc487ed/139799298974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49968" y="5686615"/>
              <a:ext cx="3603389" cy="868333"/>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9" name="Table 18"/>
          <p:cNvGraphicFramePr>
            <a:graphicFrameLocks noGrp="1"/>
          </p:cNvGraphicFramePr>
          <p:nvPr>
            <p:extLst>
              <p:ext uri="{D42A27DB-BD31-4B8C-83A1-F6EECF244321}">
                <p14:modId xmlns:p14="http://schemas.microsoft.com/office/powerpoint/2010/main" val="2026754771"/>
              </p:ext>
            </p:extLst>
          </p:nvPr>
        </p:nvGraphicFramePr>
        <p:xfrm>
          <a:off x="2807423" y="5685822"/>
          <a:ext cx="6897989" cy="2375317"/>
        </p:xfrm>
        <a:graphic>
          <a:graphicData uri="http://schemas.openxmlformats.org/drawingml/2006/table">
            <a:tbl>
              <a:tblPr firstRow="1" bandRow="1">
                <a:tableStyleId>{5940675A-B579-460E-94D1-54222C63F5DA}</a:tableStyleId>
              </a:tblPr>
              <a:tblGrid>
                <a:gridCol w="933321"/>
                <a:gridCol w="5964668"/>
              </a:tblGrid>
              <a:tr h="916194">
                <a:tc>
                  <a:txBody>
                    <a:bodyPr/>
                    <a:lstStyle/>
                    <a:p>
                      <a:r>
                        <a:rPr lang="en-US" sz="2400" b="1" dirty="0" smtClean="0">
                          <a:latin typeface="Calibri Light" panose="020F0302020204030204" pitchFamily="34" charset="0"/>
                        </a:rPr>
                        <a:t>URLs</a:t>
                      </a:r>
                      <a:endParaRPr lang="en-US" sz="2400" b="1" dirty="0">
                        <a:latin typeface="Calibri Light" panose="020F0302020204030204" pitchFamily="34" charset="0"/>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defTabSz="914400" eaLnBrk="0" fontAlgn="base">
                        <a:spcBef>
                          <a:spcPct val="0"/>
                        </a:spcBef>
                        <a:spcAft>
                          <a:spcPct val="0"/>
                        </a:spcAft>
                      </a:pPr>
                      <a:r>
                        <a:rPr lang="en-US" altLang="en-US" sz="1600" dirty="0" smtClean="0">
                          <a:latin typeface="Courier New" panose="02070309020205020404" pitchFamily="49" charset="0"/>
                          <a:cs typeface="Courier New" panose="02070309020205020404" pitchFamily="49" charset="0"/>
                        </a:rPr>
                        <a:t>.</a:t>
                      </a:r>
                      <a:r>
                        <a:rPr lang="en-US" altLang="en-US" sz="1600" dirty="0" err="1" smtClean="0">
                          <a:latin typeface="Courier New" panose="02070309020205020404" pitchFamily="49" charset="0"/>
                          <a:cs typeface="Courier New" panose="02070309020205020404" pitchFamily="49" charset="0"/>
                        </a:rPr>
                        <a:t>adService</a:t>
                      </a:r>
                      <a:r>
                        <a:rPr lang="en-US" altLang="en-US" sz="1600" dirty="0" smtClean="0">
                          <a:latin typeface="Courier New" panose="02070309020205020404" pitchFamily="49" charset="0"/>
                          <a:cs typeface="Courier New" panose="02070309020205020404" pitchFamily="49" charset="0"/>
                        </a:rPr>
                        <a:t>.$domain=~adservice.com</a:t>
                      </a:r>
                      <a:r>
                        <a:rPr lang="en-US" altLang="en-US" sz="1600" dirty="0" smtClean="0">
                          <a:solidFill>
                            <a:schemeClr val="tx1"/>
                          </a:solidFill>
                          <a:latin typeface="Courier New" panose="02070309020205020404" pitchFamily="49" charset="0"/>
                          <a:cs typeface="Courier New" panose="02070309020205020404" pitchFamily="49" charset="0"/>
                        </a:rPr>
                        <a:t> </a:t>
                      </a:r>
                    </a:p>
                    <a:p>
                      <a:pPr algn="l" defTabSz="914400" eaLnBrk="0" fontAlgn="base">
                        <a:spcBef>
                          <a:spcPct val="0"/>
                        </a:spcBef>
                        <a:spcAft>
                          <a:spcPct val="0"/>
                        </a:spcAft>
                      </a:pPr>
                      <a:r>
                        <a:rPr lang="en-US" altLang="en-US" sz="1600" dirty="0" smtClean="0">
                          <a:latin typeface="Courier New" panose="02070309020205020404" pitchFamily="49" charset="0"/>
                          <a:cs typeface="Courier New" panose="02070309020205020404" pitchFamily="49" charset="0"/>
                        </a:rPr>
                        <a:t>/ads/</a:t>
                      </a:r>
                      <a:r>
                        <a:rPr lang="en-US" altLang="en-US" sz="1600" dirty="0" err="1" smtClean="0">
                          <a:latin typeface="Courier New" panose="02070309020205020404" pitchFamily="49" charset="0"/>
                          <a:cs typeface="Courier New" panose="02070309020205020404" pitchFamily="49" charset="0"/>
                        </a:rPr>
                        <a:t>contextuallinks</a:t>
                      </a:r>
                      <a:r>
                        <a:rPr lang="en-US" altLang="en-US" sz="1600" dirty="0" smtClean="0">
                          <a:latin typeface="Courier New" panose="02070309020205020404" pitchFamily="49" charset="0"/>
                          <a:cs typeface="Courier New" panose="02070309020205020404" pitchFamily="49" charset="0"/>
                        </a:rPr>
                        <a:t>/*</a:t>
                      </a:r>
                    </a:p>
                    <a:p>
                      <a:pPr algn="l" defTabSz="914400" eaLnBrk="0" fontAlgn="base">
                        <a:spcBef>
                          <a:spcPct val="0"/>
                        </a:spcBef>
                        <a:spcAft>
                          <a:spcPct val="0"/>
                        </a:spcAft>
                      </a:pPr>
                      <a:r>
                        <a:rPr lang="en-US" altLang="en-US" sz="1600" dirty="0" smtClean="0">
                          <a:latin typeface="Courier New" panose="02070309020205020404" pitchFamily="49" charset="0"/>
                          <a:cs typeface="Courier New" panose="02070309020205020404" pitchFamily="49" charset="0"/>
                        </a:rPr>
                        <a:t>/ads/google1.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r h="1459123">
                <a:tc>
                  <a:txBody>
                    <a:bodyPr/>
                    <a:lstStyle/>
                    <a:p>
                      <a:r>
                        <a:rPr lang="en-US" sz="2400" b="1" dirty="0" smtClean="0">
                          <a:latin typeface="Calibri Light" panose="020F0302020204030204" pitchFamily="34" charset="0"/>
                        </a:rPr>
                        <a:t>CSS Rules</a:t>
                      </a:r>
                      <a:endParaRPr lang="en-US" sz="2400" b="1" dirty="0">
                        <a:latin typeface="Calibri Light" panose="020F0302020204030204" pitchFamily="34" charset="0"/>
                      </a:endParaRPr>
                    </a:p>
                  </a:txBody>
                  <a:tcPr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defTabSz="914400" eaLnBrk="0" fontAlgn="base">
                        <a:spcBef>
                          <a:spcPct val="0"/>
                        </a:spcBef>
                        <a:spcAft>
                          <a:spcPct val="0"/>
                        </a:spcAft>
                      </a:pPr>
                      <a:r>
                        <a:rPr lang="en-US" altLang="en-US" sz="1600" dirty="0" smtClean="0">
                          <a:latin typeface="Courier New" panose="02070309020205020404" pitchFamily="49" charset="0"/>
                          <a:cs typeface="Courier New" panose="02070309020205020404" pitchFamily="49" charset="0"/>
                        </a:rPr>
                        <a:t>##.commercial-unit-desktop-top</a:t>
                      </a:r>
                    </a:p>
                    <a:p>
                      <a:pPr algn="l" defTabSz="914400" eaLnBrk="0" fontAlgn="base">
                        <a:spcBef>
                          <a:spcPct val="0"/>
                        </a:spcBef>
                        <a:spcAft>
                          <a:spcPct val="0"/>
                        </a:spcAft>
                      </a:pPr>
                      <a:r>
                        <a:rPr lang="en-US" altLang="en-US" sz="1600" dirty="0" smtClean="0">
                          <a:latin typeface="Courier New" panose="02070309020205020404" pitchFamily="49" charset="0"/>
                          <a:cs typeface="Courier New" panose="02070309020205020404" pitchFamily="49" charset="0"/>
                        </a:rPr>
                        <a:t>##.commercial-unit-mobile-top</a:t>
                      </a:r>
                      <a:r>
                        <a:rPr lang="en-US" altLang="en-US" sz="1600" dirty="0" smtClean="0">
                          <a:solidFill>
                            <a:schemeClr val="tx1"/>
                          </a:solidFill>
                          <a:latin typeface="Courier New" panose="02070309020205020404" pitchFamily="49" charset="0"/>
                          <a:cs typeface="Courier New" panose="02070309020205020404" pitchFamily="49" charset="0"/>
                        </a:rPr>
                        <a:t> </a:t>
                      </a:r>
                      <a:endPar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search.vmn.net##.</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ttl_sponsors</a:t>
                      </a:r>
                      <a:endPar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infoplease.com##.</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tutIP-infoarea</a:t>
                      </a:r>
                      <a:endPar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simpleprogrammer.com##.</a:t>
                      </a:r>
                      <a:r>
                        <a:rPr kumimoji="0" lang="en-US" alt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tve</a:t>
                      </a:r>
                      <a:r>
                        <a:rPr kumimoji="0" lang="en-US" alt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-leads-post-footer</a:t>
                      </a:r>
                      <a:endParaRPr kumimoji="0" lang="en-US" altLang="en-US" sz="16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36384625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103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Agenda</a:t>
            </a:r>
            <a:endParaRPr lang="en-US" dirty="0"/>
          </a:p>
        </p:txBody>
      </p:sp>
      <p:graphicFrame>
        <p:nvGraphicFramePr>
          <p:cNvPr id="5" name="Diagram 4"/>
          <p:cNvGraphicFramePr/>
          <p:nvPr>
            <p:extLst>
              <p:ext uri="{D42A27DB-BD31-4B8C-83A1-F6EECF244321}">
                <p14:modId xmlns:p14="http://schemas.microsoft.com/office/powerpoint/2010/main" val="1222347412"/>
              </p:ext>
            </p:extLst>
          </p:nvPr>
        </p:nvGraphicFramePr>
        <p:xfrm>
          <a:off x="610058" y="1621616"/>
          <a:ext cx="11761236" cy="7183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84413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and Experimental Setup</a:t>
            </a:r>
            <a:endParaRPr lang="en-US" dirty="0"/>
          </a:p>
        </p:txBody>
      </p:sp>
      <p:sp>
        <p:nvSpPr>
          <p:cNvPr id="291" name="Text Placeholder 290"/>
          <p:cNvSpPr>
            <a:spLocks noGrp="1"/>
          </p:cNvSpPr>
          <p:nvPr>
            <p:ph type="body" idx="1"/>
          </p:nvPr>
        </p:nvSpPr>
        <p:spPr>
          <a:xfrm>
            <a:off x="952500" y="1733550"/>
            <a:ext cx="11099800" cy="2386596"/>
          </a:xfrm>
        </p:spPr>
        <p:txBody>
          <a:bodyPr numCol="2"/>
          <a:lstStyle/>
          <a:p>
            <a:pPr marL="0" indent="0">
              <a:buNone/>
            </a:pPr>
            <a:r>
              <a:rPr lang="en-US" dirty="0" smtClean="0"/>
              <a:t>Domain request graph</a:t>
            </a:r>
          </a:p>
          <a:p>
            <a:r>
              <a:rPr lang="en-US" dirty="0" smtClean="0"/>
              <a:t>First-Party Domain</a:t>
            </a:r>
          </a:p>
          <a:p>
            <a:r>
              <a:rPr lang="en-US" dirty="0" smtClean="0"/>
              <a:t>Third-Party Domain</a:t>
            </a:r>
          </a:p>
          <a:p>
            <a:pPr marL="0" indent="0">
              <a:buNone/>
            </a:pPr>
            <a:r>
              <a:rPr lang="en-US" dirty="0" smtClean="0"/>
              <a:t>Entity request graph</a:t>
            </a:r>
          </a:p>
          <a:p>
            <a:r>
              <a:rPr lang="en-US" dirty="0" smtClean="0"/>
              <a:t>First-Party Domain</a:t>
            </a:r>
          </a:p>
          <a:p>
            <a:r>
              <a:rPr lang="en-US" dirty="0" smtClean="0"/>
              <a:t>Third-Party Entity</a:t>
            </a:r>
            <a:endParaRPr lang="en-US" dirty="0"/>
          </a:p>
        </p:txBody>
      </p:sp>
      <p:sp>
        <p:nvSpPr>
          <p:cNvPr id="6" name="Text Placeholder 5"/>
          <p:cNvSpPr>
            <a:spLocks noGrp="1"/>
          </p:cNvSpPr>
          <p:nvPr>
            <p:ph type="body" sz="quarter" idx="13"/>
          </p:nvPr>
        </p:nvSpPr>
        <p:spPr/>
        <p:txBody>
          <a:bodyPr/>
          <a:lstStyle/>
          <a:p>
            <a:r>
              <a:rPr lang="en-US" dirty="0"/>
              <a:t>Request </a:t>
            </a:r>
            <a:r>
              <a:rPr lang="en-US" dirty="0" smtClean="0"/>
              <a:t>graph</a:t>
            </a:r>
            <a:endParaRPr lang="en-US" dirty="0"/>
          </a:p>
        </p:txBody>
      </p:sp>
      <p:sp>
        <p:nvSpPr>
          <p:cNvPr id="3" name="Slide Number Placeholder 2"/>
          <p:cNvSpPr>
            <a:spLocks noGrp="1"/>
          </p:cNvSpPr>
          <p:nvPr>
            <p:ph type="sldNum" sz="quarter" idx="14"/>
          </p:nvPr>
        </p:nvSpPr>
        <p:spPr>
          <a:xfrm>
            <a:off x="11985921" y="9338057"/>
            <a:ext cx="551859" cy="379591"/>
          </a:xfrm>
        </p:spPr>
        <p:txBody>
          <a:bodyPr/>
          <a:lstStyle/>
          <a:p>
            <a:fld id="{86CB4B4D-7CA3-9044-876B-883B54F8677D}" type="slidenum">
              <a:rPr lang="en-US" smtClean="0"/>
              <a:t>7</a:t>
            </a:fld>
            <a:r>
              <a:rPr lang="en-US" dirty="0" smtClean="0"/>
              <a:t>/18</a:t>
            </a:r>
            <a:endParaRPr lang="en-US" dirty="0"/>
          </a:p>
        </p:txBody>
      </p:sp>
      <p:sp>
        <p:nvSpPr>
          <p:cNvPr id="22" name="Rounded Rectangle 21"/>
          <p:cNvSpPr/>
          <p:nvPr/>
        </p:nvSpPr>
        <p:spPr>
          <a:xfrm>
            <a:off x="30424" y="3781526"/>
            <a:ext cx="11336824" cy="3200400"/>
          </a:xfrm>
          <a:prstGeom prst="roundRect">
            <a:avLst/>
          </a:prstGeom>
          <a:solidFill>
            <a:schemeClr val="bg1">
              <a:lumMod val="95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50800" tIns="50800" rIns="50800" bIns="50800" numCol="1" spcCol="38100" rtlCol="0" anchor="t">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tx1"/>
                </a:solidFill>
                <a:effectLst/>
                <a:uFillTx/>
                <a:latin typeface="+mn-lt"/>
                <a:ea typeface="+mn-ea"/>
                <a:cs typeface="+mn-cs"/>
                <a:sym typeface="Helvetica Light"/>
              </a:rPr>
              <a:t>Country</a:t>
            </a:r>
          </a:p>
          <a:p>
            <a:pPr marL="0" marR="0" indent="0" algn="l" defTabSz="584200" rtl="0" fontAlgn="auto" latinLnBrk="0" hangingPunct="0">
              <a:lnSpc>
                <a:spcPct val="100000"/>
              </a:lnSpc>
              <a:spcBef>
                <a:spcPts val="0"/>
              </a:spcBef>
              <a:spcAft>
                <a:spcPts val="0"/>
              </a:spcAft>
              <a:buClrTx/>
              <a:buSzTx/>
              <a:buFontTx/>
              <a:buNone/>
              <a:tabLst/>
            </a:pPr>
            <a:r>
              <a:rPr lang="en-US" sz="1800" i="1" dirty="0" smtClean="0">
                <a:solidFill>
                  <a:schemeClr val="tx1"/>
                </a:solidFill>
              </a:rPr>
              <a:t>United States</a:t>
            </a:r>
            <a:endParaRPr kumimoji="0" lang="en-US" sz="1800" i="1" u="none" strike="noStrike" cap="none" spc="0" normalizeH="0" baseline="0" dirty="0">
              <a:ln>
                <a:noFill/>
              </a:ln>
              <a:solidFill>
                <a:schemeClr val="tx1"/>
              </a:solidFill>
              <a:effectLst/>
              <a:uFillTx/>
              <a:sym typeface="Helvetica Light"/>
            </a:endParaRPr>
          </a:p>
        </p:txBody>
      </p:sp>
      <p:sp>
        <p:nvSpPr>
          <p:cNvPr id="107" name="Rounded Rectangle 106"/>
          <p:cNvSpPr/>
          <p:nvPr/>
        </p:nvSpPr>
        <p:spPr>
          <a:xfrm>
            <a:off x="11421035" y="3781526"/>
            <a:ext cx="1556881" cy="3200400"/>
          </a:xfrm>
          <a:prstGeom prst="roundRect">
            <a:avLst/>
          </a:prstGeom>
          <a:solidFill>
            <a:schemeClr val="bg1">
              <a:lumMod val="95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50800" tIns="50800" rIns="50800" bIns="50800" numCol="1" spcCol="38100" rtlCol="0" anchor="t">
            <a:spAutoFit/>
          </a:bodyPr>
          <a:lstStyle/>
          <a:p>
            <a:pPr marL="0" marR="0" indent="0" algn="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tx1"/>
                </a:solidFill>
                <a:effectLst/>
                <a:uFillTx/>
                <a:latin typeface="+mn-lt"/>
                <a:ea typeface="+mn-ea"/>
                <a:cs typeface="+mn-cs"/>
                <a:sym typeface="Helvetica Light"/>
              </a:rPr>
              <a:t>Country</a:t>
            </a:r>
          </a:p>
          <a:p>
            <a:pPr marL="0" marR="0" indent="0" algn="r" defTabSz="584200" rtl="0" fontAlgn="auto" latinLnBrk="0" hangingPunct="0">
              <a:lnSpc>
                <a:spcPct val="100000"/>
              </a:lnSpc>
              <a:spcBef>
                <a:spcPts val="0"/>
              </a:spcBef>
              <a:spcAft>
                <a:spcPts val="0"/>
              </a:spcAft>
              <a:buClrTx/>
              <a:buSzTx/>
              <a:buFontTx/>
              <a:buNone/>
              <a:tabLst/>
            </a:pPr>
            <a:r>
              <a:rPr lang="en-US" sz="1800" i="1" dirty="0" smtClean="0">
                <a:solidFill>
                  <a:schemeClr val="tx1"/>
                </a:solidFill>
              </a:rPr>
              <a:t>China</a:t>
            </a:r>
            <a:endParaRPr kumimoji="0" lang="en-US" sz="1800" i="1" u="none" strike="noStrike" cap="none" spc="0" normalizeH="0" baseline="0" dirty="0">
              <a:ln>
                <a:noFill/>
              </a:ln>
              <a:solidFill>
                <a:schemeClr val="tx1"/>
              </a:solidFill>
              <a:effectLst/>
              <a:uFillTx/>
              <a:sym typeface="Helvetica Light"/>
            </a:endParaRPr>
          </a:p>
        </p:txBody>
      </p:sp>
      <p:grpSp>
        <p:nvGrpSpPr>
          <p:cNvPr id="8" name="Group 7"/>
          <p:cNvGrpSpPr/>
          <p:nvPr/>
        </p:nvGrpSpPr>
        <p:grpSpPr>
          <a:xfrm>
            <a:off x="66282" y="4757553"/>
            <a:ext cx="12896683" cy="3350217"/>
            <a:chOff x="66282" y="4757553"/>
            <a:chExt cx="12896683" cy="3350217"/>
          </a:xfrm>
        </p:grpSpPr>
        <p:sp>
          <p:nvSpPr>
            <p:cNvPr id="19" name="Rounded Rectangle 18"/>
            <p:cNvSpPr/>
            <p:nvPr/>
          </p:nvSpPr>
          <p:spPr>
            <a:xfrm>
              <a:off x="66282" y="4776105"/>
              <a:ext cx="7653607" cy="2011680"/>
            </a:xfrm>
            <a:prstGeom prst="roundRect">
              <a:avLst/>
            </a:prstGeom>
            <a:solidFill>
              <a:srgbClr val="00B05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t">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bg1"/>
                  </a:solidFill>
                  <a:effectLst/>
                  <a:uFillTx/>
                  <a:latin typeface="+mn-lt"/>
                  <a:ea typeface="+mn-ea"/>
                  <a:cs typeface="+mn-cs"/>
                  <a:sym typeface="Helvetica Light"/>
                </a:rPr>
                <a:t>TPE</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chemeClr val="bg1"/>
                  </a:solidFill>
                </a:rPr>
                <a:t>Google Inc.</a:t>
              </a:r>
              <a:endParaRPr kumimoji="0" lang="en-US" sz="1800" i="1" u="none" strike="noStrike" cap="none" spc="0" normalizeH="0" baseline="0" dirty="0">
                <a:ln>
                  <a:noFill/>
                </a:ln>
                <a:solidFill>
                  <a:schemeClr val="bg1"/>
                </a:solidFill>
                <a:effectLst/>
                <a:uFillTx/>
                <a:sym typeface="Helvetica Light"/>
              </a:endParaRPr>
            </a:p>
          </p:txBody>
        </p:sp>
        <p:sp>
          <p:nvSpPr>
            <p:cNvPr id="20" name="Rounded Rectangle 19"/>
            <p:cNvSpPr/>
            <p:nvPr/>
          </p:nvSpPr>
          <p:spPr>
            <a:xfrm>
              <a:off x="7786357" y="4776105"/>
              <a:ext cx="3523312" cy="2011680"/>
            </a:xfrm>
            <a:prstGeom prst="roundRect">
              <a:avLst/>
            </a:prstGeom>
            <a:solidFill>
              <a:srgbClr val="00B05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t">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bg1"/>
                  </a:solidFill>
                  <a:effectLst/>
                  <a:uFillTx/>
                  <a:latin typeface="+mn-lt"/>
                  <a:ea typeface="+mn-ea"/>
                  <a:cs typeface="+mn-cs"/>
                  <a:sym typeface="Helvetica Light"/>
                </a:rPr>
                <a:t>TPE</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chemeClr val="bg1"/>
                  </a:solidFill>
                </a:rPr>
                <a:t>Facebook Inc.</a:t>
              </a:r>
              <a:endParaRPr kumimoji="0" lang="en-US" sz="1800" i="1" u="none" strike="noStrike" cap="none" spc="0" normalizeH="0" baseline="0" dirty="0">
                <a:ln>
                  <a:noFill/>
                </a:ln>
                <a:solidFill>
                  <a:schemeClr val="bg1"/>
                </a:solidFill>
                <a:effectLst/>
                <a:uFillTx/>
                <a:latin typeface="+mn-lt"/>
                <a:ea typeface="+mn-ea"/>
                <a:cs typeface="+mn-cs"/>
                <a:sym typeface="Helvetica Light"/>
              </a:endParaRPr>
            </a:p>
          </p:txBody>
        </p:sp>
        <p:sp>
          <p:nvSpPr>
            <p:cNvPr id="21" name="Rounded Rectangle 20"/>
            <p:cNvSpPr/>
            <p:nvPr/>
          </p:nvSpPr>
          <p:spPr>
            <a:xfrm>
              <a:off x="11468657" y="4757553"/>
              <a:ext cx="1494308" cy="2011680"/>
            </a:xfrm>
            <a:prstGeom prst="roundRect">
              <a:avLst/>
            </a:prstGeom>
            <a:solidFill>
              <a:srgbClr val="00B05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t">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bg1"/>
                  </a:solidFill>
                  <a:effectLst/>
                  <a:uFillTx/>
                  <a:latin typeface="+mn-lt"/>
                  <a:ea typeface="+mn-ea"/>
                  <a:cs typeface="+mn-cs"/>
                  <a:sym typeface="Helvetica Light"/>
                </a:rPr>
                <a:t>TPE</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chemeClr val="bg1"/>
                  </a:solidFill>
                </a:rPr>
                <a:t>BBNST Co.</a:t>
              </a:r>
              <a:endParaRPr kumimoji="0" lang="en-US" sz="1800" i="1" u="none" strike="noStrike" cap="none" spc="0" normalizeH="0" baseline="0" dirty="0">
                <a:ln>
                  <a:noFill/>
                </a:ln>
                <a:solidFill>
                  <a:schemeClr val="bg1"/>
                </a:solidFill>
                <a:effectLst/>
                <a:uFillTx/>
                <a:sym typeface="Helvetica Light"/>
              </a:endParaRPr>
            </a:p>
          </p:txBody>
        </p:sp>
        <p:cxnSp>
          <p:nvCxnSpPr>
            <p:cNvPr id="89" name="Straight Arrow Connector 88"/>
            <p:cNvCxnSpPr>
              <a:stCxn id="17" idx="0"/>
              <a:endCxn id="19" idx="2"/>
            </p:cNvCxnSpPr>
            <p:nvPr/>
          </p:nvCxnSpPr>
          <p:spPr>
            <a:xfrm flipV="1">
              <a:off x="2468159" y="6787785"/>
              <a:ext cx="1424927" cy="1256600"/>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a:stCxn id="16" idx="0"/>
              <a:endCxn id="19" idx="2"/>
            </p:cNvCxnSpPr>
            <p:nvPr/>
          </p:nvCxnSpPr>
          <p:spPr>
            <a:xfrm flipH="1" flipV="1">
              <a:off x="3893086" y="6787785"/>
              <a:ext cx="1286969" cy="1256600"/>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95" name="Straight Arrow Connector 94"/>
            <p:cNvCxnSpPr>
              <a:stCxn id="15" idx="0"/>
              <a:endCxn id="19" idx="2"/>
            </p:cNvCxnSpPr>
            <p:nvPr/>
          </p:nvCxnSpPr>
          <p:spPr>
            <a:xfrm flipH="1" flipV="1">
              <a:off x="3893086" y="6787785"/>
              <a:ext cx="4153511" cy="1319985"/>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a:stCxn id="15" idx="0"/>
              <a:endCxn id="20" idx="2"/>
            </p:cNvCxnSpPr>
            <p:nvPr/>
          </p:nvCxnSpPr>
          <p:spPr>
            <a:xfrm flipV="1">
              <a:off x="8046597" y="6787785"/>
              <a:ext cx="1501416" cy="1319985"/>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101" name="Straight Arrow Connector 100"/>
            <p:cNvCxnSpPr>
              <a:stCxn id="7" idx="0"/>
              <a:endCxn id="21" idx="2"/>
            </p:cNvCxnSpPr>
            <p:nvPr/>
          </p:nvCxnSpPr>
          <p:spPr>
            <a:xfrm flipV="1">
              <a:off x="10976260" y="6769233"/>
              <a:ext cx="1239551" cy="1338537"/>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104" name="Straight Arrow Connector 103"/>
            <p:cNvCxnSpPr>
              <a:stCxn id="7" idx="0"/>
              <a:endCxn id="20" idx="2"/>
            </p:cNvCxnSpPr>
            <p:nvPr/>
          </p:nvCxnSpPr>
          <p:spPr>
            <a:xfrm flipH="1" flipV="1">
              <a:off x="9548013" y="6787785"/>
              <a:ext cx="1428247" cy="1319985"/>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grpSp>
      <p:sp>
        <p:nvSpPr>
          <p:cNvPr id="307" name="TextBox 306"/>
          <p:cNvSpPr txBox="1"/>
          <p:nvPr/>
        </p:nvSpPr>
        <p:spPr>
          <a:xfrm>
            <a:off x="646018" y="8754251"/>
            <a:ext cx="185810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1800" b="1" i="0" u="none" strike="noStrike" cap="none" spc="0" normalizeH="0" baseline="0" dirty="0" smtClean="0">
                <a:ln>
                  <a:noFill/>
                </a:ln>
                <a:solidFill>
                  <a:schemeClr val="accent5"/>
                </a:solidFill>
                <a:effectLst/>
                <a:uFillTx/>
                <a:latin typeface="+mn-lt"/>
                <a:ea typeface="+mn-ea"/>
                <a:cs typeface="+mn-cs"/>
                <a:sym typeface="Helvetica Light"/>
              </a:rPr>
              <a:t>First</a:t>
            </a:r>
            <a:r>
              <a:rPr kumimoji="0" lang="en-US" sz="1800" b="1" i="0" u="none" strike="noStrike" cap="none" spc="0" normalizeH="0" baseline="0" dirty="0" smtClean="0">
                <a:ln>
                  <a:noFill/>
                </a:ln>
                <a:solidFill>
                  <a:schemeClr val="accent5"/>
                </a:solidFill>
                <a:effectLst/>
                <a:uFillTx/>
                <a:latin typeface="+mn-lt"/>
                <a:ea typeface="+mn-ea"/>
                <a:cs typeface="+mn-cs"/>
                <a:sym typeface="Helvetica Light"/>
              </a:rPr>
              <a:t>-Party</a:t>
            </a:r>
            <a:r>
              <a:rPr kumimoji="0" lang="en-US" sz="1800" b="1" i="0" u="none" strike="noStrike" cap="none" spc="0" normalizeH="0" dirty="0" smtClean="0">
                <a:ln>
                  <a:noFill/>
                </a:ln>
                <a:solidFill>
                  <a:schemeClr val="accent5"/>
                </a:solidFill>
                <a:effectLst/>
                <a:uFillTx/>
                <a:latin typeface="+mn-lt"/>
                <a:ea typeface="+mn-ea"/>
                <a:cs typeface="+mn-cs"/>
                <a:sym typeface="Helvetica Light"/>
              </a:rPr>
              <a:t> Request</a:t>
            </a:r>
            <a:endParaRPr kumimoji="0" lang="en-US" sz="1800" b="1" i="0" u="none" strike="noStrike" cap="none" spc="0" normalizeH="0" baseline="0" dirty="0">
              <a:ln>
                <a:noFill/>
              </a:ln>
              <a:solidFill>
                <a:schemeClr val="accent5"/>
              </a:solidFill>
              <a:effectLst/>
              <a:uFillTx/>
              <a:latin typeface="+mn-lt"/>
              <a:ea typeface="+mn-ea"/>
              <a:cs typeface="+mn-cs"/>
              <a:sym typeface="Helvetica Light"/>
            </a:endParaRPr>
          </a:p>
        </p:txBody>
      </p:sp>
      <p:sp>
        <p:nvSpPr>
          <p:cNvPr id="308" name="Rounded Rectangle 307"/>
          <p:cNvSpPr/>
          <p:nvPr/>
        </p:nvSpPr>
        <p:spPr>
          <a:xfrm>
            <a:off x="11625051" y="5800277"/>
            <a:ext cx="1283696"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baidu.com</a:t>
            </a:r>
            <a:endParaRPr kumimoji="0" lang="en-US" sz="1800" i="1" u="none" strike="noStrike" cap="none" spc="0" normalizeH="0" baseline="0" dirty="0">
              <a:ln>
                <a:noFill/>
              </a:ln>
              <a:solidFill>
                <a:srgbClr val="FFFFFF"/>
              </a:solidFill>
              <a:effectLst/>
              <a:uFillTx/>
              <a:sym typeface="Helvetica Light"/>
            </a:endParaRPr>
          </a:p>
        </p:txBody>
      </p:sp>
      <p:sp>
        <p:nvSpPr>
          <p:cNvPr id="309" name="Rounded Rectangle 308"/>
          <p:cNvSpPr/>
          <p:nvPr/>
        </p:nvSpPr>
        <p:spPr>
          <a:xfrm>
            <a:off x="10107202" y="8107770"/>
            <a:ext cx="1738115"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sina.com.cn</a:t>
            </a:r>
            <a:endParaRPr kumimoji="0" lang="en-US" sz="1800" i="1" u="none" strike="noStrike" cap="none" spc="0" normalizeH="0" baseline="0" dirty="0">
              <a:ln>
                <a:noFill/>
              </a:ln>
              <a:solidFill>
                <a:srgbClr val="FFFFFF"/>
              </a:solidFill>
              <a:effectLst/>
              <a:uFillTx/>
              <a:sym typeface="Helvetica Light"/>
            </a:endParaRPr>
          </a:p>
        </p:txBody>
      </p:sp>
      <p:sp>
        <p:nvSpPr>
          <p:cNvPr id="310" name="Rounded Rectangle 309"/>
          <p:cNvSpPr/>
          <p:nvPr/>
        </p:nvSpPr>
        <p:spPr>
          <a:xfrm>
            <a:off x="9721470" y="5793470"/>
            <a:ext cx="1551651"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fbcdn.net</a:t>
            </a:r>
            <a:endParaRPr kumimoji="0" lang="en-US" sz="1800" i="1" u="none" strike="noStrike" cap="none" spc="0" normalizeH="0" baseline="0" dirty="0">
              <a:ln>
                <a:noFill/>
              </a:ln>
              <a:solidFill>
                <a:srgbClr val="FFFFFF"/>
              </a:solidFill>
              <a:effectLst/>
              <a:uFillTx/>
              <a:sym typeface="Helvetica Light"/>
            </a:endParaRPr>
          </a:p>
        </p:txBody>
      </p:sp>
      <p:sp>
        <p:nvSpPr>
          <p:cNvPr id="311" name="Rounded Rectangle 310"/>
          <p:cNvSpPr/>
          <p:nvPr/>
        </p:nvSpPr>
        <p:spPr>
          <a:xfrm>
            <a:off x="7897333" y="5800277"/>
            <a:ext cx="1741142"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facebook.com</a:t>
            </a:r>
            <a:endParaRPr kumimoji="0" lang="en-US" sz="1800" i="1" u="none" strike="noStrike" cap="none" spc="0" normalizeH="0" baseline="0" dirty="0">
              <a:ln>
                <a:noFill/>
              </a:ln>
              <a:solidFill>
                <a:srgbClr val="FFFFFF"/>
              </a:solidFill>
              <a:effectLst/>
              <a:uFillTx/>
              <a:sym typeface="Helvetica Light"/>
            </a:endParaRPr>
          </a:p>
        </p:txBody>
      </p:sp>
      <p:sp>
        <p:nvSpPr>
          <p:cNvPr id="312" name="Rounded Rectangle 311"/>
          <p:cNvSpPr/>
          <p:nvPr/>
        </p:nvSpPr>
        <p:spPr>
          <a:xfrm>
            <a:off x="6146622" y="5800276"/>
            <a:ext cx="1497094"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google.com</a:t>
            </a:r>
            <a:endParaRPr kumimoji="0" lang="en-US" sz="1800" i="1" u="none" strike="noStrike" cap="none" spc="0" normalizeH="0" baseline="0" dirty="0">
              <a:ln>
                <a:noFill/>
              </a:ln>
              <a:solidFill>
                <a:srgbClr val="FFFFFF"/>
              </a:solidFill>
              <a:effectLst/>
              <a:uFillTx/>
              <a:sym typeface="Helvetica Light"/>
            </a:endParaRPr>
          </a:p>
        </p:txBody>
      </p:sp>
      <p:sp>
        <p:nvSpPr>
          <p:cNvPr id="313" name="Rounded Rectangle 312"/>
          <p:cNvSpPr/>
          <p:nvPr/>
        </p:nvSpPr>
        <p:spPr>
          <a:xfrm>
            <a:off x="4607068" y="5799774"/>
            <a:ext cx="1435305"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gstatic.com</a:t>
            </a:r>
            <a:endParaRPr kumimoji="0" lang="en-US" sz="1800" i="1" u="none" strike="noStrike" cap="none" spc="0" normalizeH="0" baseline="0" dirty="0">
              <a:ln>
                <a:noFill/>
              </a:ln>
              <a:solidFill>
                <a:srgbClr val="FFFFFF"/>
              </a:solidFill>
              <a:effectLst/>
              <a:uFillTx/>
              <a:sym typeface="Helvetica Light"/>
            </a:endParaRPr>
          </a:p>
        </p:txBody>
      </p:sp>
      <p:sp>
        <p:nvSpPr>
          <p:cNvPr id="314" name="Rounded Rectangle 313"/>
          <p:cNvSpPr/>
          <p:nvPr/>
        </p:nvSpPr>
        <p:spPr>
          <a:xfrm>
            <a:off x="2121784" y="5793470"/>
            <a:ext cx="2432817"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google-analytics.com</a:t>
            </a:r>
            <a:endParaRPr kumimoji="0" lang="en-US" sz="1800" i="1" u="none" strike="noStrike" cap="none" spc="0" normalizeH="0" baseline="0" dirty="0">
              <a:ln>
                <a:noFill/>
              </a:ln>
              <a:solidFill>
                <a:srgbClr val="FFFFFF"/>
              </a:solidFill>
              <a:effectLst/>
              <a:uFillTx/>
              <a:sym typeface="Helvetica Light"/>
            </a:endParaRPr>
          </a:p>
        </p:txBody>
      </p:sp>
      <p:sp>
        <p:nvSpPr>
          <p:cNvPr id="315" name="Rounded Rectangle 314"/>
          <p:cNvSpPr/>
          <p:nvPr/>
        </p:nvSpPr>
        <p:spPr>
          <a:xfrm>
            <a:off x="135714" y="5800276"/>
            <a:ext cx="1918448"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doubleclick.com</a:t>
            </a:r>
            <a:endParaRPr kumimoji="0" lang="en-US" sz="1800" i="1" u="none" strike="noStrike" cap="none" spc="0" normalizeH="0" baseline="0" dirty="0">
              <a:ln>
                <a:noFill/>
              </a:ln>
              <a:solidFill>
                <a:srgbClr val="FFFFFF"/>
              </a:solidFill>
              <a:effectLst/>
              <a:uFillTx/>
              <a:sym typeface="Helvetica Light"/>
            </a:endParaRPr>
          </a:p>
        </p:txBody>
      </p:sp>
      <p:sp>
        <p:nvSpPr>
          <p:cNvPr id="316" name="Rounded Rectangle 315"/>
          <p:cNvSpPr/>
          <p:nvPr/>
        </p:nvSpPr>
        <p:spPr>
          <a:xfrm>
            <a:off x="7325587" y="8107770"/>
            <a:ext cx="1442020"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wp.pl</a:t>
            </a:r>
            <a:endParaRPr kumimoji="0" lang="en-US" sz="1800" i="1" u="none" strike="noStrike" cap="none" spc="0" normalizeH="0" baseline="0" dirty="0">
              <a:ln>
                <a:noFill/>
              </a:ln>
              <a:solidFill>
                <a:srgbClr val="FFFFFF"/>
              </a:solidFill>
              <a:effectLst/>
              <a:uFillTx/>
              <a:latin typeface="+mn-lt"/>
              <a:ea typeface="+mn-ea"/>
              <a:cs typeface="+mn-cs"/>
              <a:sym typeface="Helvetica Light"/>
            </a:endParaRPr>
          </a:p>
        </p:txBody>
      </p:sp>
      <p:sp>
        <p:nvSpPr>
          <p:cNvPr id="317" name="Rounded Rectangle 316"/>
          <p:cNvSpPr/>
          <p:nvPr/>
        </p:nvSpPr>
        <p:spPr>
          <a:xfrm>
            <a:off x="4375438" y="8044385"/>
            <a:ext cx="1609234"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amazon.com</a:t>
            </a:r>
            <a:endParaRPr kumimoji="0" lang="en-US" sz="1800" i="1" u="none" strike="noStrike" cap="none" spc="0" normalizeH="0" baseline="0" dirty="0">
              <a:ln>
                <a:noFill/>
              </a:ln>
              <a:solidFill>
                <a:srgbClr val="FFFFFF"/>
              </a:solidFill>
              <a:effectLst/>
              <a:uFillTx/>
              <a:sym typeface="Helvetica Light"/>
            </a:endParaRPr>
          </a:p>
        </p:txBody>
      </p:sp>
      <p:sp>
        <p:nvSpPr>
          <p:cNvPr id="318" name="Rounded Rectangle 317"/>
          <p:cNvSpPr/>
          <p:nvPr/>
        </p:nvSpPr>
        <p:spPr>
          <a:xfrm>
            <a:off x="1728941" y="8044385"/>
            <a:ext cx="1478436"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yahoo.com</a:t>
            </a:r>
            <a:endParaRPr kumimoji="0" lang="en-US" sz="1800" i="1" u="none" strike="noStrike" cap="none" spc="0" normalizeH="0" baseline="0" dirty="0">
              <a:ln>
                <a:noFill/>
              </a:ln>
              <a:solidFill>
                <a:srgbClr val="FFFFFF"/>
              </a:solidFill>
              <a:effectLst/>
              <a:uFillTx/>
              <a:latin typeface="+mn-lt"/>
              <a:ea typeface="+mn-ea"/>
              <a:cs typeface="+mn-cs"/>
              <a:sym typeface="Helvetica Light"/>
            </a:endParaRPr>
          </a:p>
        </p:txBody>
      </p:sp>
      <p:cxnSp>
        <p:nvCxnSpPr>
          <p:cNvPr id="319" name="Straight Arrow Connector 318"/>
          <p:cNvCxnSpPr>
            <a:stCxn id="318" idx="0"/>
            <a:endCxn id="315" idx="2"/>
          </p:cNvCxnSpPr>
          <p:nvPr/>
        </p:nvCxnSpPr>
        <p:spPr>
          <a:xfrm flipH="1" flipV="1">
            <a:off x="1094938" y="6526716"/>
            <a:ext cx="1373221" cy="1517669"/>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a:stCxn id="318" idx="0"/>
            <a:endCxn id="314" idx="2"/>
          </p:cNvCxnSpPr>
          <p:nvPr/>
        </p:nvCxnSpPr>
        <p:spPr>
          <a:xfrm flipV="1">
            <a:off x="2468159" y="6519910"/>
            <a:ext cx="870034" cy="1524475"/>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a:stCxn id="318" idx="0"/>
            <a:endCxn id="313" idx="2"/>
          </p:cNvCxnSpPr>
          <p:nvPr/>
        </p:nvCxnSpPr>
        <p:spPr>
          <a:xfrm flipV="1">
            <a:off x="2468159" y="6526214"/>
            <a:ext cx="2856562" cy="1518171"/>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7" idx="0"/>
            <a:endCxn id="314" idx="2"/>
          </p:cNvCxnSpPr>
          <p:nvPr/>
        </p:nvCxnSpPr>
        <p:spPr>
          <a:xfrm flipH="1" flipV="1">
            <a:off x="3338193" y="6519910"/>
            <a:ext cx="1841862" cy="1524475"/>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a:stCxn id="317" idx="0"/>
            <a:endCxn id="312" idx="2"/>
          </p:cNvCxnSpPr>
          <p:nvPr/>
        </p:nvCxnSpPr>
        <p:spPr>
          <a:xfrm flipV="1">
            <a:off x="5180055" y="6526716"/>
            <a:ext cx="1715114" cy="1517669"/>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a:stCxn id="316" idx="0"/>
            <a:endCxn id="310" idx="2"/>
          </p:cNvCxnSpPr>
          <p:nvPr/>
        </p:nvCxnSpPr>
        <p:spPr>
          <a:xfrm flipV="1">
            <a:off x="8046597" y="6519910"/>
            <a:ext cx="2450699" cy="1587860"/>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a:stCxn id="317" idx="0"/>
            <a:endCxn id="313" idx="2"/>
          </p:cNvCxnSpPr>
          <p:nvPr/>
        </p:nvCxnSpPr>
        <p:spPr>
          <a:xfrm flipV="1">
            <a:off x="5180055" y="6526214"/>
            <a:ext cx="144666" cy="1518171"/>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a:stCxn id="316" idx="0"/>
            <a:endCxn id="312" idx="2"/>
          </p:cNvCxnSpPr>
          <p:nvPr/>
        </p:nvCxnSpPr>
        <p:spPr>
          <a:xfrm flipH="1" flipV="1">
            <a:off x="6895169" y="6526716"/>
            <a:ext cx="1151428" cy="1581054"/>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316" idx="0"/>
            <a:endCxn id="311" idx="2"/>
          </p:cNvCxnSpPr>
          <p:nvPr/>
        </p:nvCxnSpPr>
        <p:spPr>
          <a:xfrm flipV="1">
            <a:off x="8046597" y="6526717"/>
            <a:ext cx="721307" cy="1581053"/>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a:stCxn id="309" idx="0"/>
            <a:endCxn id="308" idx="2"/>
          </p:cNvCxnSpPr>
          <p:nvPr/>
        </p:nvCxnSpPr>
        <p:spPr>
          <a:xfrm flipV="1">
            <a:off x="10976260" y="6526717"/>
            <a:ext cx="1290639" cy="1581053"/>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a:stCxn id="309" idx="0"/>
            <a:endCxn id="310" idx="2"/>
          </p:cNvCxnSpPr>
          <p:nvPr/>
        </p:nvCxnSpPr>
        <p:spPr>
          <a:xfrm flipH="1" flipV="1">
            <a:off x="10497296" y="6519910"/>
            <a:ext cx="478964" cy="1587860"/>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grpSp>
        <p:nvGrpSpPr>
          <p:cNvPr id="330" name="Group 329"/>
          <p:cNvGrpSpPr/>
          <p:nvPr/>
        </p:nvGrpSpPr>
        <p:grpSpPr>
          <a:xfrm>
            <a:off x="2192752" y="8782818"/>
            <a:ext cx="591351" cy="330114"/>
            <a:chOff x="610057" y="2328584"/>
            <a:chExt cx="917613" cy="512246"/>
          </a:xfrm>
        </p:grpSpPr>
        <p:cxnSp>
          <p:nvCxnSpPr>
            <p:cNvPr id="344" name="Straight Connector 343"/>
            <p:cNvCxnSpPr/>
            <p:nvPr/>
          </p:nvCxnSpPr>
          <p:spPr>
            <a:xfrm>
              <a:off x="610057" y="2328584"/>
              <a:ext cx="0" cy="50426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45" name="Straight Connector 344"/>
            <p:cNvCxnSpPr/>
            <p:nvPr/>
          </p:nvCxnSpPr>
          <p:spPr>
            <a:xfrm>
              <a:off x="1527670" y="2328584"/>
              <a:ext cx="0" cy="504261"/>
            </a:xfrm>
            <a:prstGeom prst="line">
              <a:avLst/>
            </a:prstGeom>
            <a:ln w="28575">
              <a:headEnd type="stealth"/>
            </a:ln>
          </p:spPr>
          <p:style>
            <a:lnRef idx="1">
              <a:schemeClr val="accent5"/>
            </a:lnRef>
            <a:fillRef idx="0">
              <a:schemeClr val="accent5"/>
            </a:fillRef>
            <a:effectRef idx="0">
              <a:schemeClr val="accent5"/>
            </a:effectRef>
            <a:fontRef idx="minor">
              <a:schemeClr val="tx1"/>
            </a:fontRef>
          </p:style>
        </p:cxnSp>
        <p:cxnSp>
          <p:nvCxnSpPr>
            <p:cNvPr id="346" name="Straight Connector 345"/>
            <p:cNvCxnSpPr/>
            <p:nvPr/>
          </p:nvCxnSpPr>
          <p:spPr>
            <a:xfrm flipH="1">
              <a:off x="610057" y="2840830"/>
              <a:ext cx="898915" cy="0"/>
            </a:xfrm>
            <a:prstGeom prst="line">
              <a:avLst/>
            </a:prstGeom>
            <a:ln w="28575"/>
          </p:spPr>
          <p:style>
            <a:lnRef idx="1">
              <a:schemeClr val="accent5"/>
            </a:lnRef>
            <a:fillRef idx="0">
              <a:schemeClr val="accent5"/>
            </a:fillRef>
            <a:effectRef idx="0">
              <a:schemeClr val="accent5"/>
            </a:effectRef>
            <a:fontRef idx="minor">
              <a:schemeClr val="tx1"/>
            </a:fontRef>
          </p:style>
        </p:cxnSp>
      </p:grpSp>
      <p:grpSp>
        <p:nvGrpSpPr>
          <p:cNvPr id="331" name="Group 330"/>
          <p:cNvGrpSpPr/>
          <p:nvPr/>
        </p:nvGrpSpPr>
        <p:grpSpPr>
          <a:xfrm>
            <a:off x="4945849" y="8779920"/>
            <a:ext cx="591351" cy="330114"/>
            <a:chOff x="610057" y="2328584"/>
            <a:chExt cx="917613" cy="512246"/>
          </a:xfrm>
        </p:grpSpPr>
        <p:cxnSp>
          <p:nvCxnSpPr>
            <p:cNvPr id="341" name="Straight Connector 340"/>
            <p:cNvCxnSpPr/>
            <p:nvPr/>
          </p:nvCxnSpPr>
          <p:spPr>
            <a:xfrm>
              <a:off x="610057" y="2328584"/>
              <a:ext cx="0" cy="50426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42" name="Straight Connector 341"/>
            <p:cNvCxnSpPr/>
            <p:nvPr/>
          </p:nvCxnSpPr>
          <p:spPr>
            <a:xfrm>
              <a:off x="1527670" y="2328584"/>
              <a:ext cx="0" cy="504261"/>
            </a:xfrm>
            <a:prstGeom prst="line">
              <a:avLst/>
            </a:prstGeom>
            <a:ln w="28575">
              <a:headEnd type="stealth"/>
            </a:ln>
          </p:spPr>
          <p:style>
            <a:lnRef idx="1">
              <a:schemeClr val="accent5"/>
            </a:lnRef>
            <a:fillRef idx="0">
              <a:schemeClr val="accent5"/>
            </a:fillRef>
            <a:effectRef idx="0">
              <a:schemeClr val="accent5"/>
            </a:effectRef>
            <a:fontRef idx="minor">
              <a:schemeClr val="tx1"/>
            </a:fontRef>
          </p:style>
        </p:cxnSp>
        <p:cxnSp>
          <p:nvCxnSpPr>
            <p:cNvPr id="343" name="Straight Connector 342"/>
            <p:cNvCxnSpPr/>
            <p:nvPr/>
          </p:nvCxnSpPr>
          <p:spPr>
            <a:xfrm flipH="1">
              <a:off x="610057" y="2840830"/>
              <a:ext cx="898915" cy="0"/>
            </a:xfrm>
            <a:prstGeom prst="line">
              <a:avLst/>
            </a:prstGeom>
            <a:ln w="28575"/>
          </p:spPr>
          <p:style>
            <a:lnRef idx="1">
              <a:schemeClr val="accent5"/>
            </a:lnRef>
            <a:fillRef idx="0">
              <a:schemeClr val="accent5"/>
            </a:fillRef>
            <a:effectRef idx="0">
              <a:schemeClr val="accent5"/>
            </a:effectRef>
            <a:fontRef idx="minor">
              <a:schemeClr val="tx1"/>
            </a:fontRef>
          </p:style>
        </p:cxnSp>
      </p:grpSp>
      <p:grpSp>
        <p:nvGrpSpPr>
          <p:cNvPr id="332" name="Group 331"/>
          <p:cNvGrpSpPr/>
          <p:nvPr/>
        </p:nvGrpSpPr>
        <p:grpSpPr>
          <a:xfrm>
            <a:off x="7734253" y="8851636"/>
            <a:ext cx="591351" cy="330114"/>
            <a:chOff x="610057" y="2328584"/>
            <a:chExt cx="917613" cy="512246"/>
          </a:xfrm>
        </p:grpSpPr>
        <p:cxnSp>
          <p:nvCxnSpPr>
            <p:cNvPr id="338" name="Straight Connector 337"/>
            <p:cNvCxnSpPr/>
            <p:nvPr/>
          </p:nvCxnSpPr>
          <p:spPr>
            <a:xfrm>
              <a:off x="610057" y="2328584"/>
              <a:ext cx="0" cy="50426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39" name="Straight Connector 338"/>
            <p:cNvCxnSpPr/>
            <p:nvPr/>
          </p:nvCxnSpPr>
          <p:spPr>
            <a:xfrm>
              <a:off x="1527670" y="2328584"/>
              <a:ext cx="0" cy="504261"/>
            </a:xfrm>
            <a:prstGeom prst="line">
              <a:avLst/>
            </a:prstGeom>
            <a:ln w="28575">
              <a:headEnd type="stealth"/>
            </a:ln>
          </p:spPr>
          <p:style>
            <a:lnRef idx="1">
              <a:schemeClr val="accent5"/>
            </a:lnRef>
            <a:fillRef idx="0">
              <a:schemeClr val="accent5"/>
            </a:fillRef>
            <a:effectRef idx="0">
              <a:schemeClr val="accent5"/>
            </a:effectRef>
            <a:fontRef idx="minor">
              <a:schemeClr val="tx1"/>
            </a:fontRef>
          </p:style>
        </p:cxnSp>
        <p:cxnSp>
          <p:nvCxnSpPr>
            <p:cNvPr id="340" name="Straight Connector 339"/>
            <p:cNvCxnSpPr/>
            <p:nvPr/>
          </p:nvCxnSpPr>
          <p:spPr>
            <a:xfrm flipH="1">
              <a:off x="610057" y="2840830"/>
              <a:ext cx="898915" cy="0"/>
            </a:xfrm>
            <a:prstGeom prst="line">
              <a:avLst/>
            </a:prstGeom>
            <a:ln w="28575"/>
          </p:spPr>
          <p:style>
            <a:lnRef idx="1">
              <a:schemeClr val="accent5"/>
            </a:lnRef>
            <a:fillRef idx="0">
              <a:schemeClr val="accent5"/>
            </a:fillRef>
            <a:effectRef idx="0">
              <a:schemeClr val="accent5"/>
            </a:effectRef>
            <a:fontRef idx="minor">
              <a:schemeClr val="tx1"/>
            </a:fontRef>
          </p:style>
        </p:cxnSp>
      </p:grpSp>
      <p:grpSp>
        <p:nvGrpSpPr>
          <p:cNvPr id="333" name="Group 332"/>
          <p:cNvGrpSpPr/>
          <p:nvPr/>
        </p:nvGrpSpPr>
        <p:grpSpPr>
          <a:xfrm>
            <a:off x="10678691" y="8865520"/>
            <a:ext cx="591351" cy="330114"/>
            <a:chOff x="610057" y="2328584"/>
            <a:chExt cx="917613" cy="512246"/>
          </a:xfrm>
        </p:grpSpPr>
        <p:cxnSp>
          <p:nvCxnSpPr>
            <p:cNvPr id="335" name="Straight Connector 334"/>
            <p:cNvCxnSpPr/>
            <p:nvPr/>
          </p:nvCxnSpPr>
          <p:spPr>
            <a:xfrm>
              <a:off x="610057" y="2328584"/>
              <a:ext cx="0" cy="50426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36" name="Straight Connector 335"/>
            <p:cNvCxnSpPr/>
            <p:nvPr/>
          </p:nvCxnSpPr>
          <p:spPr>
            <a:xfrm>
              <a:off x="1527670" y="2328584"/>
              <a:ext cx="0" cy="504261"/>
            </a:xfrm>
            <a:prstGeom prst="line">
              <a:avLst/>
            </a:prstGeom>
            <a:ln w="28575">
              <a:headEnd type="stealth"/>
            </a:ln>
          </p:spPr>
          <p:style>
            <a:lnRef idx="1">
              <a:schemeClr val="accent5"/>
            </a:lnRef>
            <a:fillRef idx="0">
              <a:schemeClr val="accent5"/>
            </a:fillRef>
            <a:effectRef idx="0">
              <a:schemeClr val="accent5"/>
            </a:effectRef>
            <a:fontRef idx="minor">
              <a:schemeClr val="tx1"/>
            </a:fontRef>
          </p:style>
        </p:cxnSp>
        <p:cxnSp>
          <p:nvCxnSpPr>
            <p:cNvPr id="337" name="Straight Connector 336"/>
            <p:cNvCxnSpPr/>
            <p:nvPr/>
          </p:nvCxnSpPr>
          <p:spPr>
            <a:xfrm flipH="1">
              <a:off x="610057" y="2840830"/>
              <a:ext cx="898915" cy="0"/>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334" name="TextBox 333"/>
          <p:cNvSpPr txBox="1"/>
          <p:nvPr/>
        </p:nvSpPr>
        <p:spPr>
          <a:xfrm>
            <a:off x="207063" y="7147700"/>
            <a:ext cx="1858102"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de-DE" sz="1800" b="1" i="0" u="none" strike="noStrike" cap="none" spc="0" normalizeH="0" baseline="0" dirty="0" smtClean="0">
                <a:ln>
                  <a:noFill/>
                </a:ln>
                <a:solidFill>
                  <a:schemeClr val="accent1"/>
                </a:solidFill>
                <a:effectLst/>
                <a:uFillTx/>
                <a:latin typeface="+mn-lt"/>
                <a:ea typeface="+mn-ea"/>
                <a:cs typeface="+mn-cs"/>
                <a:sym typeface="Helvetica Light"/>
              </a:rPr>
              <a:t>Third</a:t>
            </a:r>
            <a:r>
              <a:rPr kumimoji="0" lang="en-US" sz="1800" b="1" i="0" u="none" strike="noStrike" cap="none" spc="0" normalizeH="0" baseline="0" dirty="0" smtClean="0">
                <a:ln>
                  <a:noFill/>
                </a:ln>
                <a:solidFill>
                  <a:schemeClr val="accent1"/>
                </a:solidFill>
                <a:effectLst/>
                <a:uFillTx/>
                <a:latin typeface="+mn-lt"/>
                <a:ea typeface="+mn-ea"/>
                <a:cs typeface="+mn-cs"/>
                <a:sym typeface="Helvetica Light"/>
              </a:rPr>
              <a:t>-Party</a:t>
            </a:r>
            <a:r>
              <a:rPr kumimoji="0" lang="en-US" sz="1800" b="1" i="0" u="none" strike="noStrike" cap="none" spc="0" normalizeH="0" dirty="0" smtClean="0">
                <a:ln>
                  <a:noFill/>
                </a:ln>
                <a:solidFill>
                  <a:schemeClr val="accent1"/>
                </a:solidFill>
                <a:effectLst/>
                <a:uFillTx/>
                <a:latin typeface="+mn-lt"/>
                <a:ea typeface="+mn-ea"/>
                <a:cs typeface="+mn-cs"/>
                <a:sym typeface="Helvetica Light"/>
              </a:rPr>
              <a:t> Requests</a:t>
            </a:r>
            <a:endParaRPr kumimoji="0" lang="en-US" sz="1800" b="1" i="0" u="none" strike="noStrike" cap="none" spc="0" normalizeH="0" baseline="0" dirty="0">
              <a:ln>
                <a:noFill/>
              </a:ln>
              <a:solidFill>
                <a:schemeClr val="accent1"/>
              </a:solidFill>
              <a:effectLst/>
              <a:uFillTx/>
              <a:latin typeface="+mn-lt"/>
              <a:ea typeface="+mn-ea"/>
              <a:cs typeface="+mn-cs"/>
              <a:sym typeface="Helvetica Light"/>
            </a:endParaRPr>
          </a:p>
        </p:txBody>
      </p:sp>
      <p:grpSp>
        <p:nvGrpSpPr>
          <p:cNvPr id="88" name="Group 87"/>
          <p:cNvGrpSpPr/>
          <p:nvPr/>
        </p:nvGrpSpPr>
        <p:grpSpPr>
          <a:xfrm>
            <a:off x="981673" y="2207113"/>
            <a:ext cx="2131447" cy="1398253"/>
            <a:chOff x="775253" y="3177055"/>
            <a:chExt cx="1799116" cy="1177822"/>
          </a:xfrm>
        </p:grpSpPr>
        <p:pic>
          <p:nvPicPr>
            <p:cNvPr id="90" name="Picture 89"/>
            <p:cNvPicPr>
              <a:picLocks noChangeAspect="1"/>
            </p:cNvPicPr>
            <p:nvPr/>
          </p:nvPicPr>
          <p:blipFill>
            <a:blip r:embed="rId3"/>
            <a:stretch>
              <a:fillRect/>
            </a:stretch>
          </p:blipFill>
          <p:spPr>
            <a:xfrm>
              <a:off x="775253" y="3233549"/>
              <a:ext cx="1124232" cy="1121328"/>
            </a:xfrm>
            <a:prstGeom prst="rect">
              <a:avLst/>
            </a:prstGeom>
          </p:spPr>
        </p:pic>
        <p:pic>
          <p:nvPicPr>
            <p:cNvPr id="91" name="Picture 90"/>
            <p:cNvPicPr>
              <a:picLocks noChangeAspect="1"/>
            </p:cNvPicPr>
            <p:nvPr/>
          </p:nvPicPr>
          <p:blipFill>
            <a:blip r:embed="rId4"/>
            <a:stretch>
              <a:fillRect/>
            </a:stretch>
          </p:blipFill>
          <p:spPr>
            <a:xfrm>
              <a:off x="1666800" y="3177055"/>
              <a:ext cx="907569" cy="844209"/>
            </a:xfrm>
            <a:prstGeom prst="rect">
              <a:avLst/>
            </a:prstGeom>
          </p:spPr>
        </p:pic>
      </p:grpSp>
      <p:grpSp>
        <p:nvGrpSpPr>
          <p:cNvPr id="93" name="Group 92"/>
          <p:cNvGrpSpPr/>
          <p:nvPr/>
        </p:nvGrpSpPr>
        <p:grpSpPr>
          <a:xfrm>
            <a:off x="6906610" y="3196471"/>
            <a:ext cx="3233390" cy="1273073"/>
            <a:chOff x="6710910" y="4168874"/>
            <a:chExt cx="3233390" cy="1273073"/>
          </a:xfrm>
        </p:grpSpPr>
        <p:sp>
          <p:nvSpPr>
            <p:cNvPr id="94" name="TextBox 93"/>
            <p:cNvSpPr txBox="1"/>
            <p:nvPr/>
          </p:nvSpPr>
          <p:spPr>
            <a:xfrm>
              <a:off x="7414246" y="4511225"/>
              <a:ext cx="25300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First-Party Server</a:t>
              </a:r>
              <a:endParaRPr kumimoji="0" lang="en-US" sz="1800" b="1" i="0" u="none" strike="noStrike" cap="none" spc="0" normalizeH="0" dirty="0" smtClean="0">
                <a:ln>
                  <a:noFill/>
                </a:ln>
                <a:solidFill>
                  <a:srgbClr val="000000"/>
                </a:solidFill>
                <a:effectLst/>
                <a:uFillTx/>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lang="en-US" sz="1800" i="1" baseline="0" dirty="0" smtClean="0"/>
                <a:t>yahoo.com</a:t>
              </a:r>
              <a:endParaRPr kumimoji="0" lang="en-US" sz="1800" b="0" i="1" u="none" strike="noStrike" cap="none" spc="0" normalizeH="0" baseline="0" dirty="0">
                <a:ln>
                  <a:noFill/>
                </a:ln>
                <a:solidFill>
                  <a:srgbClr val="000000"/>
                </a:solidFill>
                <a:effectLst/>
                <a:uFillTx/>
                <a:sym typeface="Helvetica Light"/>
              </a:endParaRPr>
            </a:p>
          </p:txBody>
        </p:sp>
        <p:pic>
          <p:nvPicPr>
            <p:cNvPr id="96" name="Picture 95"/>
            <p:cNvPicPr>
              <a:picLocks noChangeAspect="1"/>
            </p:cNvPicPr>
            <p:nvPr/>
          </p:nvPicPr>
          <p:blipFill>
            <a:blip r:embed="rId5"/>
            <a:stretch>
              <a:fillRect/>
            </a:stretch>
          </p:blipFill>
          <p:spPr>
            <a:xfrm>
              <a:off x="6710910" y="4168874"/>
              <a:ext cx="593661" cy="1273073"/>
            </a:xfrm>
            <a:prstGeom prst="rect">
              <a:avLst/>
            </a:prstGeom>
          </p:spPr>
        </p:pic>
      </p:grpSp>
      <p:grpSp>
        <p:nvGrpSpPr>
          <p:cNvPr id="97" name="Group 96"/>
          <p:cNvGrpSpPr/>
          <p:nvPr/>
        </p:nvGrpSpPr>
        <p:grpSpPr>
          <a:xfrm>
            <a:off x="6499186" y="1456203"/>
            <a:ext cx="3675793" cy="1531031"/>
            <a:chOff x="6303486" y="2428606"/>
            <a:chExt cx="3675793" cy="1531031"/>
          </a:xfrm>
        </p:grpSpPr>
        <p:sp>
          <p:nvSpPr>
            <p:cNvPr id="99" name="TextBox 98"/>
            <p:cNvSpPr txBox="1"/>
            <p:nvPr/>
          </p:nvSpPr>
          <p:spPr>
            <a:xfrm>
              <a:off x="7449225" y="2432794"/>
              <a:ext cx="2530054"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Third-Party</a:t>
              </a:r>
              <a:r>
                <a:rPr kumimoji="0" lang="en-US" sz="1800" b="1" i="0" u="none" strike="noStrike" cap="none" spc="0" normalizeH="0" dirty="0" smtClean="0">
                  <a:ln>
                    <a:noFill/>
                  </a:ln>
                  <a:solidFill>
                    <a:srgbClr val="000000"/>
                  </a:solidFill>
                  <a:effectLst/>
                  <a:uFillTx/>
                  <a:sym typeface="Helvetica Light"/>
                </a:rPr>
                <a:t> Servers</a:t>
              </a:r>
            </a:p>
            <a:p>
              <a:pPr marL="0" marR="0" indent="0" algn="ctr" defTabSz="584200" rtl="0" fontAlgn="auto" latinLnBrk="0" hangingPunct="0">
                <a:lnSpc>
                  <a:spcPct val="100000"/>
                </a:lnSpc>
                <a:spcBef>
                  <a:spcPts val="0"/>
                </a:spcBef>
                <a:spcAft>
                  <a:spcPts val="0"/>
                </a:spcAft>
                <a:buClrTx/>
                <a:buSzTx/>
                <a:buFontTx/>
                <a:buNone/>
                <a:tabLst/>
              </a:pPr>
              <a:r>
                <a:rPr lang="en-US" sz="1800" i="1" baseline="0" dirty="0" smtClean="0"/>
                <a:t>doubleclick.com</a:t>
              </a:r>
            </a:p>
            <a:p>
              <a:pPr marL="0" marR="0" indent="0" algn="ctr" defTabSz="584200" rtl="0" fontAlgn="auto" latinLnBrk="0" hangingPunct="0">
                <a:lnSpc>
                  <a:spcPct val="100000"/>
                </a:lnSpc>
                <a:spcBef>
                  <a:spcPts val="0"/>
                </a:spcBef>
                <a:spcAft>
                  <a:spcPts val="0"/>
                </a:spcAft>
                <a:buClrTx/>
                <a:buSzTx/>
                <a:buFontTx/>
                <a:buNone/>
                <a:tabLst/>
              </a:pPr>
              <a:r>
                <a:rPr kumimoji="0" lang="en-US" sz="1800" b="0" i="1" u="none" strike="noStrike" cap="none" spc="0" normalizeH="0" dirty="0" smtClean="0">
                  <a:ln>
                    <a:noFill/>
                  </a:ln>
                  <a:solidFill>
                    <a:srgbClr val="000000"/>
                  </a:solidFill>
                  <a:effectLst/>
                  <a:uFillTx/>
                  <a:sym typeface="Helvetica Light"/>
                </a:rPr>
                <a:t>google-analytics.com</a:t>
              </a:r>
            </a:p>
            <a:p>
              <a:r>
                <a:rPr lang="en-US" sz="1800" i="1" dirty="0"/>
                <a:t>gstatic.com</a:t>
              </a:r>
            </a:p>
          </p:txBody>
        </p:sp>
        <p:pic>
          <p:nvPicPr>
            <p:cNvPr id="100" name="Picture 99"/>
            <p:cNvPicPr>
              <a:picLocks noChangeAspect="1"/>
            </p:cNvPicPr>
            <p:nvPr/>
          </p:nvPicPr>
          <p:blipFill>
            <a:blip r:embed="rId6"/>
            <a:stretch>
              <a:fillRect/>
            </a:stretch>
          </p:blipFill>
          <p:spPr>
            <a:xfrm>
              <a:off x="6303486" y="2428606"/>
              <a:ext cx="1001085" cy="1531031"/>
            </a:xfrm>
            <a:prstGeom prst="rect">
              <a:avLst/>
            </a:prstGeom>
          </p:spPr>
        </p:pic>
      </p:grpSp>
      <p:grpSp>
        <p:nvGrpSpPr>
          <p:cNvPr id="102" name="Group 101"/>
          <p:cNvGrpSpPr/>
          <p:nvPr/>
        </p:nvGrpSpPr>
        <p:grpSpPr>
          <a:xfrm>
            <a:off x="2926352" y="3238112"/>
            <a:ext cx="3628007" cy="1201925"/>
            <a:chOff x="2730652" y="4210515"/>
            <a:chExt cx="3628007" cy="1201925"/>
          </a:xfrm>
        </p:grpSpPr>
        <p:cxnSp>
          <p:nvCxnSpPr>
            <p:cNvPr id="103" name="Straight Arrow Connector 102"/>
            <p:cNvCxnSpPr/>
            <p:nvPr/>
          </p:nvCxnSpPr>
          <p:spPr>
            <a:xfrm>
              <a:off x="3163851" y="4210515"/>
              <a:ext cx="3194808" cy="1007175"/>
            </a:xfrm>
            <a:prstGeom prst="straightConnector1">
              <a:avLst/>
            </a:prstGeom>
            <a:noFill/>
            <a:ln w="38100" cap="flat">
              <a:solidFill>
                <a:schemeClr val="bg1">
                  <a:lumMod val="65000"/>
                </a:schemeClr>
              </a:solidFill>
              <a:prstDash val="solid"/>
              <a:miter lim="400000"/>
              <a:tailEnd type="stealth"/>
            </a:ln>
            <a:effectLst/>
            <a:sp3d/>
          </p:spPr>
          <p:style>
            <a:lnRef idx="0">
              <a:scrgbClr r="0" g="0" b="0"/>
            </a:lnRef>
            <a:fillRef idx="0">
              <a:scrgbClr r="0" g="0" b="0"/>
            </a:fillRef>
            <a:effectRef idx="0">
              <a:scrgbClr r="0" g="0" b="0"/>
            </a:effectRef>
            <a:fontRef idx="none"/>
          </p:style>
        </p:cxnSp>
        <p:sp>
          <p:nvSpPr>
            <p:cNvPr id="105" name="TextBox 104"/>
            <p:cNvSpPr txBox="1"/>
            <p:nvPr/>
          </p:nvSpPr>
          <p:spPr>
            <a:xfrm>
              <a:off x="2730652" y="4755850"/>
              <a:ext cx="25300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HTTP Request</a:t>
              </a:r>
              <a:endParaRPr kumimoji="0" lang="en-US" sz="1800" b="1" i="0" u="none" strike="noStrike" cap="none" spc="0" normalizeH="0" dirty="0" smtClean="0">
                <a:ln>
                  <a:noFill/>
                </a:ln>
                <a:solidFill>
                  <a:srgbClr val="000000"/>
                </a:solidFill>
                <a:effectLst/>
                <a:uFillTx/>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lang="en-US" sz="1800" i="1" baseline="0" dirty="0" smtClean="0"/>
                <a:t>www.yahoo.com</a:t>
              </a:r>
              <a:endParaRPr kumimoji="0" lang="en-US" sz="1800" b="0" i="1" u="none" strike="noStrike" cap="none" spc="0" normalizeH="0" baseline="0" dirty="0">
                <a:ln>
                  <a:noFill/>
                </a:ln>
                <a:solidFill>
                  <a:srgbClr val="000000"/>
                </a:solidFill>
                <a:effectLst/>
                <a:uFillTx/>
                <a:sym typeface="Helvetica Light"/>
              </a:endParaRPr>
            </a:p>
          </p:txBody>
        </p:sp>
      </p:grpSp>
      <p:grpSp>
        <p:nvGrpSpPr>
          <p:cNvPr id="106" name="Group 105"/>
          <p:cNvGrpSpPr/>
          <p:nvPr/>
        </p:nvGrpSpPr>
        <p:grpSpPr>
          <a:xfrm>
            <a:off x="3359551" y="2875979"/>
            <a:ext cx="3785286" cy="1115745"/>
            <a:chOff x="3163851" y="3848382"/>
            <a:chExt cx="3785286" cy="1115745"/>
          </a:xfrm>
        </p:grpSpPr>
        <p:cxnSp>
          <p:nvCxnSpPr>
            <p:cNvPr id="108" name="Straight Arrow Connector 107"/>
            <p:cNvCxnSpPr/>
            <p:nvPr/>
          </p:nvCxnSpPr>
          <p:spPr>
            <a:xfrm>
              <a:off x="3163851" y="3935522"/>
              <a:ext cx="3262786" cy="1028605"/>
            </a:xfrm>
            <a:prstGeom prst="straightConnector1">
              <a:avLst/>
            </a:prstGeom>
            <a:noFill/>
            <a:ln w="38100" cap="flat">
              <a:solidFill>
                <a:schemeClr val="bg1">
                  <a:lumMod val="65000"/>
                </a:schemeClr>
              </a:solidFill>
              <a:prstDash val="solid"/>
              <a:miter lim="400000"/>
              <a:headEnd type="stealth"/>
              <a:tailEnd type="none"/>
            </a:ln>
            <a:effectLst/>
            <a:sp3d/>
          </p:spPr>
          <p:style>
            <a:lnRef idx="0">
              <a:scrgbClr r="0" g="0" b="0"/>
            </a:lnRef>
            <a:fillRef idx="0">
              <a:scrgbClr r="0" g="0" b="0"/>
            </a:fillRef>
            <a:effectRef idx="0">
              <a:scrgbClr r="0" g="0" b="0"/>
            </a:effectRef>
            <a:fontRef idx="none"/>
          </p:style>
        </p:cxnSp>
        <p:sp>
          <p:nvSpPr>
            <p:cNvPr id="109" name="TextBox 108"/>
            <p:cNvSpPr txBox="1"/>
            <p:nvPr/>
          </p:nvSpPr>
          <p:spPr>
            <a:xfrm>
              <a:off x="4419083" y="3848382"/>
              <a:ext cx="2530054"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HTTP Response</a:t>
              </a:r>
              <a:endParaRPr kumimoji="0" lang="en-US" sz="1800" b="1" i="0" u="none" strike="noStrike" cap="none" spc="0" normalizeH="0" dirty="0" smtClean="0">
                <a:ln>
                  <a:noFill/>
                </a:ln>
                <a:solidFill>
                  <a:srgbClr val="000000"/>
                </a:solidFill>
                <a:effectLst/>
                <a:uFillTx/>
                <a:sym typeface="Helvetica Light"/>
              </a:endParaRPr>
            </a:p>
            <a:p>
              <a:pPr marL="0" marR="0" indent="0" algn="ctr" defTabSz="584200" rtl="0" fontAlgn="auto" latinLnBrk="0" hangingPunct="0">
                <a:lnSpc>
                  <a:spcPct val="100000"/>
                </a:lnSpc>
                <a:spcBef>
                  <a:spcPts val="0"/>
                </a:spcBef>
                <a:spcAft>
                  <a:spcPts val="0"/>
                </a:spcAft>
                <a:buClrTx/>
                <a:buSzTx/>
                <a:buFontTx/>
                <a:buNone/>
                <a:tabLst/>
              </a:pPr>
              <a:r>
                <a:rPr lang="en-US" sz="1800" i="1" baseline="0" dirty="0" smtClean="0"/>
                <a:t>www.yahoo.com</a:t>
              </a:r>
              <a:endParaRPr kumimoji="0" lang="en-US" sz="1800" b="0" i="1" u="none" strike="noStrike" cap="none" spc="0" normalizeH="0" baseline="0" dirty="0">
                <a:ln>
                  <a:noFill/>
                </a:ln>
                <a:solidFill>
                  <a:srgbClr val="000000"/>
                </a:solidFill>
                <a:effectLst/>
                <a:uFillTx/>
                <a:sym typeface="Helvetica Light"/>
              </a:endParaRPr>
            </a:p>
          </p:txBody>
        </p:sp>
      </p:grpSp>
      <p:pic>
        <p:nvPicPr>
          <p:cNvPr id="110" name="Picture 109"/>
          <p:cNvPicPr>
            <a:picLocks noChangeAspect="1"/>
          </p:cNvPicPr>
          <p:nvPr/>
        </p:nvPicPr>
        <p:blipFill>
          <a:blip r:embed="rId7"/>
          <a:stretch>
            <a:fillRect/>
          </a:stretch>
        </p:blipFill>
        <p:spPr>
          <a:xfrm>
            <a:off x="2133804" y="2378336"/>
            <a:ext cx="758863" cy="556357"/>
          </a:xfrm>
          <a:prstGeom prst="rect">
            <a:avLst/>
          </a:prstGeom>
        </p:spPr>
      </p:pic>
      <p:grpSp>
        <p:nvGrpSpPr>
          <p:cNvPr id="111" name="Group 110"/>
          <p:cNvGrpSpPr/>
          <p:nvPr/>
        </p:nvGrpSpPr>
        <p:grpSpPr>
          <a:xfrm>
            <a:off x="3416036" y="2226164"/>
            <a:ext cx="3364348" cy="1436572"/>
            <a:chOff x="3220336" y="3198567"/>
            <a:chExt cx="3364348" cy="1436572"/>
          </a:xfrm>
        </p:grpSpPr>
        <p:cxnSp>
          <p:nvCxnSpPr>
            <p:cNvPr id="112" name="Straight Arrow Connector 111"/>
            <p:cNvCxnSpPr/>
            <p:nvPr/>
          </p:nvCxnSpPr>
          <p:spPr>
            <a:xfrm flipV="1">
              <a:off x="3220336" y="3198567"/>
              <a:ext cx="3031311" cy="440670"/>
            </a:xfrm>
            <a:prstGeom prst="straightConnector1">
              <a:avLst/>
            </a:prstGeom>
            <a:noFill/>
            <a:ln w="38100" cap="flat">
              <a:solidFill>
                <a:srgbClr val="0070C0"/>
              </a:solidFill>
              <a:prstDash val="solid"/>
              <a:miter lim="400000"/>
              <a:tailEnd type="stealth"/>
            </a:ln>
            <a:effectLst/>
            <a:sp3d/>
          </p:spPr>
          <p:style>
            <a:lnRef idx="0">
              <a:scrgbClr r="0" g="0" b="0"/>
            </a:lnRef>
            <a:fillRef idx="0">
              <a:scrgbClr r="0" g="0" b="0"/>
            </a:fillRef>
            <a:effectRef idx="0">
              <a:scrgbClr r="0" g="0" b="0"/>
            </a:effectRef>
            <a:fontRef idx="none"/>
          </p:style>
        </p:cxnSp>
        <p:sp>
          <p:nvSpPr>
            <p:cNvPr id="113" name="TextBox 112"/>
            <p:cNvSpPr txBox="1"/>
            <p:nvPr/>
          </p:nvSpPr>
          <p:spPr>
            <a:xfrm>
              <a:off x="4054630" y="3505159"/>
              <a:ext cx="253005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AJAX Requests</a:t>
              </a:r>
              <a:endParaRPr kumimoji="0" lang="en-US" sz="1800" b="1" i="0" u="none" strike="noStrike" cap="none" spc="0" normalizeH="0" dirty="0" smtClean="0">
                <a:ln>
                  <a:noFill/>
                </a:ln>
                <a:solidFill>
                  <a:srgbClr val="000000"/>
                </a:solidFill>
                <a:effectLst/>
                <a:uFillTx/>
                <a:sym typeface="Helvetica Light"/>
              </a:endParaRPr>
            </a:p>
          </p:txBody>
        </p:sp>
        <p:cxnSp>
          <p:nvCxnSpPr>
            <p:cNvPr id="114" name="Straight Arrow Connector 113"/>
            <p:cNvCxnSpPr/>
            <p:nvPr/>
          </p:nvCxnSpPr>
          <p:spPr>
            <a:xfrm>
              <a:off x="3220336" y="3670926"/>
              <a:ext cx="3211948" cy="964213"/>
            </a:xfrm>
            <a:prstGeom prst="straightConnector1">
              <a:avLst/>
            </a:prstGeom>
            <a:noFill/>
            <a:ln w="38100" cap="flat">
              <a:solidFill>
                <a:schemeClr val="accent5"/>
              </a:solidFill>
              <a:prstDash val="solid"/>
              <a:miter lim="400000"/>
              <a:tailEnd type="stealth"/>
            </a:ln>
            <a:effectLst/>
            <a:sp3d/>
          </p:spPr>
          <p:style>
            <a:lnRef idx="0">
              <a:scrgbClr r="0" g="0" b="0"/>
            </a:lnRef>
            <a:fillRef idx="0">
              <a:scrgbClr r="0" g="0" b="0"/>
            </a:fillRef>
            <a:effectRef idx="0">
              <a:scrgbClr r="0" g="0" b="0"/>
            </a:effectRef>
            <a:fontRef idx="none"/>
          </p:style>
        </p:cxnSp>
      </p:grpSp>
      <p:grpSp>
        <p:nvGrpSpPr>
          <p:cNvPr id="115" name="Group 114"/>
          <p:cNvGrpSpPr/>
          <p:nvPr/>
        </p:nvGrpSpPr>
        <p:grpSpPr>
          <a:xfrm>
            <a:off x="3338193" y="1275012"/>
            <a:ext cx="3292284" cy="2612490"/>
            <a:chOff x="3142493" y="2247415"/>
            <a:chExt cx="3292284" cy="2612490"/>
          </a:xfrm>
        </p:grpSpPr>
        <p:grpSp>
          <p:nvGrpSpPr>
            <p:cNvPr id="116" name="Group 115"/>
            <p:cNvGrpSpPr/>
            <p:nvPr/>
          </p:nvGrpSpPr>
          <p:grpSpPr>
            <a:xfrm>
              <a:off x="5527893" y="2247415"/>
              <a:ext cx="906884" cy="708881"/>
              <a:chOff x="5251948" y="2208750"/>
              <a:chExt cx="906884" cy="708881"/>
            </a:xfrm>
          </p:grpSpPr>
          <p:pic>
            <p:nvPicPr>
              <p:cNvPr id="120" name="Picture 119"/>
              <p:cNvPicPr>
                <a:picLocks noChangeAspect="1"/>
              </p:cNvPicPr>
              <p:nvPr/>
            </p:nvPicPr>
            <p:blipFill>
              <a:blip r:embed="rId8"/>
              <a:stretch>
                <a:fillRect/>
              </a:stretch>
            </p:blipFill>
            <p:spPr>
              <a:xfrm>
                <a:off x="5251948" y="2460431"/>
                <a:ext cx="432190" cy="457200"/>
              </a:xfrm>
              <a:prstGeom prst="rect">
                <a:avLst/>
              </a:prstGeom>
            </p:spPr>
          </p:pic>
          <p:pic>
            <p:nvPicPr>
              <p:cNvPr id="121" name="Picture 120"/>
              <p:cNvPicPr>
                <a:picLocks noChangeAspect="1"/>
              </p:cNvPicPr>
              <p:nvPr/>
            </p:nvPicPr>
            <p:blipFill>
              <a:blip r:embed="rId9"/>
              <a:stretch>
                <a:fillRect/>
              </a:stretch>
            </p:blipFill>
            <p:spPr>
              <a:xfrm>
                <a:off x="5658782" y="2360010"/>
                <a:ext cx="500050" cy="457200"/>
              </a:xfrm>
              <a:prstGeom prst="rect">
                <a:avLst/>
              </a:prstGeom>
            </p:spPr>
          </p:pic>
          <p:pic>
            <p:nvPicPr>
              <p:cNvPr id="122" name="Picture 121"/>
              <p:cNvPicPr>
                <a:picLocks noChangeAspect="1"/>
              </p:cNvPicPr>
              <p:nvPr/>
            </p:nvPicPr>
            <p:blipFill>
              <a:blip r:embed="rId10"/>
              <a:stretch>
                <a:fillRect/>
              </a:stretch>
            </p:blipFill>
            <p:spPr>
              <a:xfrm>
                <a:off x="5396602" y="2208750"/>
                <a:ext cx="587310" cy="457200"/>
              </a:xfrm>
              <a:prstGeom prst="rect">
                <a:avLst/>
              </a:prstGeom>
            </p:spPr>
          </p:pic>
        </p:grpSp>
        <p:cxnSp>
          <p:nvCxnSpPr>
            <p:cNvPr id="117" name="Straight Arrow Connector 116"/>
            <p:cNvCxnSpPr/>
            <p:nvPr/>
          </p:nvCxnSpPr>
          <p:spPr>
            <a:xfrm flipV="1">
              <a:off x="3163851" y="3028982"/>
              <a:ext cx="2983196" cy="433676"/>
            </a:xfrm>
            <a:prstGeom prst="straightConnector1">
              <a:avLst/>
            </a:prstGeom>
            <a:noFill/>
            <a:ln w="38100" cap="flat">
              <a:solidFill>
                <a:schemeClr val="bg1">
                  <a:lumMod val="65000"/>
                </a:schemeClr>
              </a:solidFill>
              <a:prstDash val="solid"/>
              <a:miter lim="400000"/>
              <a:headEnd type="stealth"/>
              <a:tailEnd type="none"/>
            </a:ln>
            <a:effectLst/>
            <a:sp3d/>
          </p:spPr>
          <p:style>
            <a:lnRef idx="0">
              <a:scrgbClr r="0" g="0" b="0"/>
            </a:lnRef>
            <a:fillRef idx="0">
              <a:scrgbClr r="0" g="0" b="0"/>
            </a:fillRef>
            <a:effectRef idx="0">
              <a:scrgbClr r="0" g="0" b="0"/>
            </a:effectRef>
            <a:fontRef idx="none"/>
          </p:style>
        </p:cxnSp>
        <p:sp>
          <p:nvSpPr>
            <p:cNvPr id="118" name="TextBox 117"/>
            <p:cNvSpPr txBox="1"/>
            <p:nvPr/>
          </p:nvSpPr>
          <p:spPr>
            <a:xfrm>
              <a:off x="3142493" y="2799925"/>
              <a:ext cx="2530054"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000000"/>
                  </a:solidFill>
                  <a:effectLst/>
                  <a:uFillTx/>
                  <a:sym typeface="Helvetica Light"/>
                </a:rPr>
                <a:t>AJAX Responses</a:t>
              </a:r>
              <a:endParaRPr kumimoji="0" lang="en-US" sz="1800" b="1" i="0" u="none" strike="noStrike" cap="none" spc="0" normalizeH="0" dirty="0" smtClean="0">
                <a:ln>
                  <a:noFill/>
                </a:ln>
                <a:solidFill>
                  <a:srgbClr val="000000"/>
                </a:solidFill>
                <a:effectLst/>
                <a:uFillTx/>
                <a:sym typeface="Helvetica Light"/>
              </a:endParaRPr>
            </a:p>
          </p:txBody>
        </p:sp>
        <p:cxnSp>
          <p:nvCxnSpPr>
            <p:cNvPr id="119" name="Straight Arrow Connector 118"/>
            <p:cNvCxnSpPr/>
            <p:nvPr/>
          </p:nvCxnSpPr>
          <p:spPr>
            <a:xfrm>
              <a:off x="3166549" y="3895692"/>
              <a:ext cx="3211948" cy="964213"/>
            </a:xfrm>
            <a:prstGeom prst="straightConnector1">
              <a:avLst/>
            </a:prstGeom>
            <a:noFill/>
            <a:ln w="38100" cap="flat">
              <a:solidFill>
                <a:schemeClr val="bg1">
                  <a:lumMod val="65000"/>
                </a:schemeClr>
              </a:solidFill>
              <a:prstDash val="solid"/>
              <a:miter lim="400000"/>
              <a:headEnd type="stealth"/>
              <a:tailEnd type="none"/>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63870831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0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1"/>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06"/>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9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07"/>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3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8"/>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1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11"/>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3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2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2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2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33"/>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331"/>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332"/>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33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88"/>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93"/>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110"/>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97"/>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291">
                                            <p:bg/>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91">
                                            <p:txEl>
                                              <p:pRg st="0" end="0"/>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91">
                                            <p:txEl>
                                              <p:pRg st="1" end="1"/>
                                            </p:tx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91">
                                            <p:txEl>
                                              <p:pRg st="2" end="2"/>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319"/>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320"/>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321"/>
                                        </p:tgtEl>
                                        <p:attrNameLst>
                                          <p:attrName>style.visibility</p:attrName>
                                        </p:attrNameLst>
                                      </p:cBhvr>
                                      <p:to>
                                        <p:strVal val="hidden"/>
                                      </p:to>
                                    </p:set>
                                  </p:childTnLst>
                                </p:cTn>
                              </p:par>
                              <p:par>
                                <p:cTn id="131" presetID="1" presetClass="exit" presetSubtype="0" fill="hold" nodeType="withEffect">
                                  <p:stCondLst>
                                    <p:cond delay="0"/>
                                  </p:stCondLst>
                                  <p:childTnLst>
                                    <p:set>
                                      <p:cBhvr>
                                        <p:cTn id="132" dur="1" fill="hold">
                                          <p:stCondLst>
                                            <p:cond delay="0"/>
                                          </p:stCondLst>
                                        </p:cTn>
                                        <p:tgtEl>
                                          <p:spTgt spid="32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32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324"/>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325"/>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326"/>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327"/>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328"/>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329"/>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334"/>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291">
                                            <p:txEl>
                                              <p:pRg st="3" end="3"/>
                                            </p:txEl>
                                          </p:spTgt>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91">
                                            <p:txEl>
                                              <p:pRg st="4" end="4"/>
                                            </p:txEl>
                                          </p:spTgt>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91">
                                            <p:txEl>
                                              <p:pRg st="5" end="5"/>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2"/>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 grpId="0" uiExpand="1" build="p" animBg="1"/>
      <p:bldP spid="22" grpId="0" animBg="1"/>
      <p:bldP spid="107" grpId="0" animBg="1"/>
      <p:bldP spid="307" grpId="0"/>
      <p:bldP spid="307" grpId="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animBg="1"/>
      <p:bldP spid="318" grpId="0" animBg="1"/>
      <p:bldP spid="334" grpId="0"/>
      <p:bldP spid="33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and Experimental Setup</a:t>
            </a:r>
            <a:endParaRPr lang="en-US" dirty="0"/>
          </a:p>
        </p:txBody>
      </p:sp>
      <p:sp>
        <p:nvSpPr>
          <p:cNvPr id="4" name="Text Placeholder 3"/>
          <p:cNvSpPr>
            <a:spLocks noGrp="1"/>
          </p:cNvSpPr>
          <p:nvPr>
            <p:ph type="body" idx="1"/>
          </p:nvPr>
        </p:nvSpPr>
        <p:spPr>
          <a:xfrm>
            <a:off x="952499" y="1733550"/>
            <a:ext cx="12446259" cy="2297563"/>
          </a:xfrm>
        </p:spPr>
        <p:txBody>
          <a:bodyPr numCol="3"/>
          <a:lstStyle/>
          <a:p>
            <a:pPr marL="448056" indent="-457200">
              <a:spcBef>
                <a:spcPts val="1800"/>
              </a:spcBef>
              <a:buNone/>
            </a:pPr>
            <a:r>
              <a:rPr lang="en-US" dirty="0" smtClean="0"/>
              <a:t>Domain request graph</a:t>
            </a:r>
          </a:p>
          <a:p>
            <a:pPr marL="448056" indent="-457200">
              <a:spcBef>
                <a:spcPts val="1800"/>
              </a:spcBef>
            </a:pPr>
            <a:r>
              <a:rPr lang="en-US" dirty="0" smtClean="0"/>
              <a:t>FPD / TPD degree</a:t>
            </a:r>
          </a:p>
          <a:p>
            <a:pPr marL="448056" indent="-457200">
              <a:spcBef>
                <a:spcPts val="1800"/>
              </a:spcBef>
            </a:pPr>
            <a:r>
              <a:rPr lang="en-US" dirty="0" smtClean="0"/>
              <a:t>Graph density</a:t>
            </a:r>
          </a:p>
          <a:p>
            <a:pPr marL="448056" indent="-457200">
              <a:spcBef>
                <a:spcPts val="1800"/>
              </a:spcBef>
              <a:buNone/>
            </a:pPr>
            <a:r>
              <a:rPr lang="en-US" dirty="0" smtClean="0"/>
              <a:t>Entity request graph</a:t>
            </a:r>
          </a:p>
          <a:p>
            <a:pPr marL="448056" indent="-457200">
              <a:spcBef>
                <a:spcPts val="1800"/>
              </a:spcBef>
            </a:pPr>
            <a:r>
              <a:rPr lang="en-US" dirty="0" smtClean="0"/>
              <a:t>FPD / TPE degree</a:t>
            </a:r>
          </a:p>
          <a:p>
            <a:pPr marL="448056" indent="-457200">
              <a:spcBef>
                <a:spcPts val="1800"/>
              </a:spcBef>
            </a:pPr>
            <a:r>
              <a:rPr lang="en-US" dirty="0" smtClean="0"/>
              <a:t>Graph density</a:t>
            </a:r>
          </a:p>
          <a:p>
            <a:pPr marL="0" indent="0">
              <a:spcBef>
                <a:spcPts val="1800"/>
              </a:spcBef>
              <a:buNone/>
            </a:pPr>
            <a:r>
              <a:rPr lang="en-US" dirty="0" smtClean="0"/>
              <a:t>Additional information</a:t>
            </a:r>
          </a:p>
          <a:p>
            <a:pPr marL="448056" indent="-457200">
              <a:spcBef>
                <a:spcPts val="1800"/>
              </a:spcBef>
            </a:pPr>
            <a:r>
              <a:rPr lang="en-US" dirty="0" smtClean="0"/>
              <a:t>Popularity (rank)</a:t>
            </a:r>
          </a:p>
          <a:p>
            <a:pPr marL="448056" indent="-457200">
              <a:spcBef>
                <a:spcPts val="1800"/>
              </a:spcBef>
            </a:pPr>
            <a:r>
              <a:rPr lang="en-US" dirty="0" smtClean="0"/>
              <a:t>Geo-location</a:t>
            </a:r>
            <a:endParaRPr lang="en-US" dirty="0"/>
          </a:p>
        </p:txBody>
      </p:sp>
      <p:sp>
        <p:nvSpPr>
          <p:cNvPr id="291" name="Text Placeholder 290"/>
          <p:cNvSpPr>
            <a:spLocks noGrp="1"/>
          </p:cNvSpPr>
          <p:nvPr>
            <p:ph type="body" sz="quarter" idx="13"/>
          </p:nvPr>
        </p:nvSpPr>
        <p:spPr/>
        <p:txBody>
          <a:bodyPr/>
          <a:lstStyle/>
          <a:p>
            <a:r>
              <a:rPr lang="en-US" dirty="0" smtClean="0"/>
              <a:t>Privacy metrics</a:t>
            </a:r>
            <a:endParaRPr lang="en-US" dirty="0"/>
          </a:p>
        </p:txBody>
      </p:sp>
      <p:sp>
        <p:nvSpPr>
          <p:cNvPr id="3" name="Slide Number Placeholder 2"/>
          <p:cNvSpPr>
            <a:spLocks noGrp="1"/>
          </p:cNvSpPr>
          <p:nvPr>
            <p:ph type="sldNum" sz="quarter" idx="14"/>
          </p:nvPr>
        </p:nvSpPr>
        <p:spPr>
          <a:xfrm>
            <a:off x="11985921" y="9338057"/>
            <a:ext cx="551859" cy="379591"/>
          </a:xfrm>
        </p:spPr>
        <p:txBody>
          <a:bodyPr/>
          <a:lstStyle/>
          <a:p>
            <a:fld id="{86CB4B4D-7CA3-9044-876B-883B54F8677D}" type="slidenum">
              <a:rPr lang="en-US" smtClean="0"/>
              <a:t>8</a:t>
            </a:fld>
            <a:r>
              <a:rPr lang="en-US" dirty="0" smtClean="0"/>
              <a:t>/18</a:t>
            </a:r>
            <a:endParaRPr lang="en-US" dirty="0"/>
          </a:p>
        </p:txBody>
      </p:sp>
      <p:grpSp>
        <p:nvGrpSpPr>
          <p:cNvPr id="9" name="Group 8"/>
          <p:cNvGrpSpPr/>
          <p:nvPr/>
        </p:nvGrpSpPr>
        <p:grpSpPr>
          <a:xfrm>
            <a:off x="30424" y="3781526"/>
            <a:ext cx="12947492" cy="3200400"/>
            <a:chOff x="30424" y="3781526"/>
            <a:chExt cx="12947492" cy="3200400"/>
          </a:xfrm>
        </p:grpSpPr>
        <p:sp>
          <p:nvSpPr>
            <p:cNvPr id="22" name="Rounded Rectangle 21"/>
            <p:cNvSpPr/>
            <p:nvPr/>
          </p:nvSpPr>
          <p:spPr>
            <a:xfrm>
              <a:off x="30424" y="3781526"/>
              <a:ext cx="11336824" cy="3200400"/>
            </a:xfrm>
            <a:prstGeom prst="roundRect">
              <a:avLst/>
            </a:prstGeom>
            <a:solidFill>
              <a:schemeClr val="bg1">
                <a:lumMod val="95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50800" tIns="50800" rIns="50800" bIns="50800" numCol="1" spcCol="38100" rtlCol="0" anchor="t">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tx1"/>
                  </a:solidFill>
                  <a:effectLst/>
                  <a:uFillTx/>
                  <a:latin typeface="+mn-lt"/>
                  <a:ea typeface="+mn-ea"/>
                  <a:cs typeface="+mn-cs"/>
                  <a:sym typeface="Helvetica Light"/>
                </a:rPr>
                <a:t>Country</a:t>
              </a:r>
            </a:p>
            <a:p>
              <a:pPr marL="0" marR="0" indent="0" algn="l" defTabSz="584200" rtl="0" fontAlgn="auto" latinLnBrk="0" hangingPunct="0">
                <a:lnSpc>
                  <a:spcPct val="100000"/>
                </a:lnSpc>
                <a:spcBef>
                  <a:spcPts val="0"/>
                </a:spcBef>
                <a:spcAft>
                  <a:spcPts val="0"/>
                </a:spcAft>
                <a:buClrTx/>
                <a:buSzTx/>
                <a:buFontTx/>
                <a:buNone/>
                <a:tabLst/>
              </a:pPr>
              <a:r>
                <a:rPr lang="en-US" sz="1800" i="1" dirty="0" smtClean="0">
                  <a:solidFill>
                    <a:schemeClr val="tx1"/>
                  </a:solidFill>
                </a:rPr>
                <a:t>United States</a:t>
              </a:r>
              <a:endParaRPr kumimoji="0" lang="en-US" sz="1800" i="1" u="none" strike="noStrike" cap="none" spc="0" normalizeH="0" baseline="0" dirty="0">
                <a:ln>
                  <a:noFill/>
                </a:ln>
                <a:solidFill>
                  <a:schemeClr val="tx1"/>
                </a:solidFill>
                <a:effectLst/>
                <a:uFillTx/>
                <a:sym typeface="Helvetica Light"/>
              </a:endParaRPr>
            </a:p>
          </p:txBody>
        </p:sp>
        <p:sp>
          <p:nvSpPr>
            <p:cNvPr id="107" name="Rounded Rectangle 106"/>
            <p:cNvSpPr/>
            <p:nvPr/>
          </p:nvSpPr>
          <p:spPr>
            <a:xfrm>
              <a:off x="11421035" y="3781526"/>
              <a:ext cx="1556881" cy="3200400"/>
            </a:xfrm>
            <a:prstGeom prst="roundRect">
              <a:avLst/>
            </a:prstGeom>
            <a:solidFill>
              <a:schemeClr val="bg1">
                <a:lumMod val="95000"/>
              </a:schemeClr>
            </a:solidFill>
            <a:ln>
              <a:solidFill>
                <a:schemeClr val="bg2"/>
              </a:solidFill>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50800" tIns="50800" rIns="50800" bIns="50800" numCol="1" spcCol="38100" rtlCol="0" anchor="t">
              <a:spAutoFit/>
            </a:bodyPr>
            <a:lstStyle/>
            <a:p>
              <a:pPr marL="0" marR="0" indent="0" algn="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tx1"/>
                  </a:solidFill>
                  <a:effectLst/>
                  <a:uFillTx/>
                  <a:latin typeface="+mn-lt"/>
                  <a:ea typeface="+mn-ea"/>
                  <a:cs typeface="+mn-cs"/>
                  <a:sym typeface="Helvetica Light"/>
                </a:rPr>
                <a:t>Country</a:t>
              </a:r>
            </a:p>
            <a:p>
              <a:pPr marL="0" marR="0" indent="0" algn="r" defTabSz="584200" rtl="0" fontAlgn="auto" latinLnBrk="0" hangingPunct="0">
                <a:lnSpc>
                  <a:spcPct val="100000"/>
                </a:lnSpc>
                <a:spcBef>
                  <a:spcPts val="0"/>
                </a:spcBef>
                <a:spcAft>
                  <a:spcPts val="0"/>
                </a:spcAft>
                <a:buClrTx/>
                <a:buSzTx/>
                <a:buFontTx/>
                <a:buNone/>
                <a:tabLst/>
              </a:pPr>
              <a:r>
                <a:rPr lang="en-US" sz="1800" i="1" dirty="0" smtClean="0">
                  <a:solidFill>
                    <a:schemeClr val="tx1"/>
                  </a:solidFill>
                </a:rPr>
                <a:t>China</a:t>
              </a:r>
              <a:endParaRPr kumimoji="0" lang="en-US" sz="1800" i="1" u="none" strike="noStrike" cap="none" spc="0" normalizeH="0" baseline="0" dirty="0">
                <a:ln>
                  <a:noFill/>
                </a:ln>
                <a:solidFill>
                  <a:schemeClr val="tx1"/>
                </a:solidFill>
                <a:effectLst/>
                <a:uFillTx/>
                <a:sym typeface="Helvetica Light"/>
              </a:endParaRPr>
            </a:p>
          </p:txBody>
        </p:sp>
      </p:grpSp>
      <p:grpSp>
        <p:nvGrpSpPr>
          <p:cNvPr id="8" name="Group 7"/>
          <p:cNvGrpSpPr/>
          <p:nvPr/>
        </p:nvGrpSpPr>
        <p:grpSpPr>
          <a:xfrm>
            <a:off x="66282" y="4757553"/>
            <a:ext cx="12896683" cy="3350217"/>
            <a:chOff x="66282" y="4757553"/>
            <a:chExt cx="12896683" cy="3350217"/>
          </a:xfrm>
        </p:grpSpPr>
        <p:sp>
          <p:nvSpPr>
            <p:cNvPr id="19" name="Rounded Rectangle 18"/>
            <p:cNvSpPr/>
            <p:nvPr/>
          </p:nvSpPr>
          <p:spPr>
            <a:xfrm>
              <a:off x="66282" y="4776105"/>
              <a:ext cx="7653607" cy="2011680"/>
            </a:xfrm>
            <a:prstGeom prst="roundRect">
              <a:avLst/>
            </a:prstGeom>
            <a:solidFill>
              <a:srgbClr val="00B05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t">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bg1"/>
                  </a:solidFill>
                  <a:effectLst/>
                  <a:uFillTx/>
                  <a:latin typeface="+mn-lt"/>
                  <a:ea typeface="+mn-ea"/>
                  <a:cs typeface="+mn-cs"/>
                  <a:sym typeface="Helvetica Light"/>
                </a:rPr>
                <a:t>TPE</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chemeClr val="bg1"/>
                  </a:solidFill>
                </a:rPr>
                <a:t>Google Inc.</a:t>
              </a:r>
              <a:endParaRPr kumimoji="0" lang="en-US" sz="1800" i="1" u="none" strike="noStrike" cap="none" spc="0" normalizeH="0" baseline="0" dirty="0">
                <a:ln>
                  <a:noFill/>
                </a:ln>
                <a:solidFill>
                  <a:schemeClr val="bg1"/>
                </a:solidFill>
                <a:effectLst/>
                <a:uFillTx/>
                <a:sym typeface="Helvetica Light"/>
              </a:endParaRPr>
            </a:p>
          </p:txBody>
        </p:sp>
        <p:sp>
          <p:nvSpPr>
            <p:cNvPr id="20" name="Rounded Rectangle 19"/>
            <p:cNvSpPr/>
            <p:nvPr/>
          </p:nvSpPr>
          <p:spPr>
            <a:xfrm>
              <a:off x="7786357" y="4776105"/>
              <a:ext cx="3523312" cy="2011680"/>
            </a:xfrm>
            <a:prstGeom prst="roundRect">
              <a:avLst/>
            </a:prstGeom>
            <a:solidFill>
              <a:srgbClr val="00B05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t">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bg1"/>
                  </a:solidFill>
                  <a:effectLst/>
                  <a:uFillTx/>
                  <a:latin typeface="+mn-lt"/>
                  <a:ea typeface="+mn-ea"/>
                  <a:cs typeface="+mn-cs"/>
                  <a:sym typeface="Helvetica Light"/>
                </a:rPr>
                <a:t>TPE</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chemeClr val="bg1"/>
                  </a:solidFill>
                </a:rPr>
                <a:t>Facebook Inc.</a:t>
              </a:r>
              <a:endParaRPr kumimoji="0" lang="en-US" sz="1800" i="1" u="none" strike="noStrike" cap="none" spc="0" normalizeH="0" baseline="0" dirty="0">
                <a:ln>
                  <a:noFill/>
                </a:ln>
                <a:solidFill>
                  <a:schemeClr val="bg1"/>
                </a:solidFill>
                <a:effectLst/>
                <a:uFillTx/>
                <a:latin typeface="+mn-lt"/>
                <a:ea typeface="+mn-ea"/>
                <a:cs typeface="+mn-cs"/>
                <a:sym typeface="Helvetica Light"/>
              </a:endParaRPr>
            </a:p>
          </p:txBody>
        </p:sp>
        <p:sp>
          <p:nvSpPr>
            <p:cNvPr id="21" name="Rounded Rectangle 20"/>
            <p:cNvSpPr/>
            <p:nvPr/>
          </p:nvSpPr>
          <p:spPr>
            <a:xfrm>
              <a:off x="11468657" y="4757553"/>
              <a:ext cx="1494308" cy="2011680"/>
            </a:xfrm>
            <a:prstGeom prst="roundRect">
              <a:avLst/>
            </a:prstGeom>
            <a:solidFill>
              <a:srgbClr val="00B050"/>
            </a:solid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50800" tIns="50800" rIns="50800" bIns="50800" numCol="1" spcCol="38100" rtlCol="0" anchor="t">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chemeClr val="bg1"/>
                  </a:solidFill>
                  <a:effectLst/>
                  <a:uFillTx/>
                  <a:latin typeface="+mn-lt"/>
                  <a:ea typeface="+mn-ea"/>
                  <a:cs typeface="+mn-cs"/>
                  <a:sym typeface="Helvetica Light"/>
                </a:rPr>
                <a:t>TPE</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chemeClr val="bg1"/>
                  </a:solidFill>
                </a:rPr>
                <a:t>BBNST Co.</a:t>
              </a:r>
              <a:endParaRPr kumimoji="0" lang="en-US" sz="1800" i="1" u="none" strike="noStrike" cap="none" spc="0" normalizeH="0" baseline="0" dirty="0">
                <a:ln>
                  <a:noFill/>
                </a:ln>
                <a:solidFill>
                  <a:schemeClr val="bg1"/>
                </a:solidFill>
                <a:effectLst/>
                <a:uFillTx/>
                <a:sym typeface="Helvetica Light"/>
              </a:endParaRPr>
            </a:p>
          </p:txBody>
        </p:sp>
        <p:cxnSp>
          <p:nvCxnSpPr>
            <p:cNvPr id="89" name="Straight Arrow Connector 88"/>
            <p:cNvCxnSpPr>
              <a:endCxn id="19" idx="2"/>
            </p:cNvCxnSpPr>
            <p:nvPr/>
          </p:nvCxnSpPr>
          <p:spPr>
            <a:xfrm flipV="1">
              <a:off x="2468159" y="6787785"/>
              <a:ext cx="1424927" cy="1256600"/>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92" name="Straight Arrow Connector 91"/>
            <p:cNvCxnSpPr>
              <a:endCxn id="19" idx="2"/>
            </p:cNvCxnSpPr>
            <p:nvPr/>
          </p:nvCxnSpPr>
          <p:spPr>
            <a:xfrm flipH="1" flipV="1">
              <a:off x="3893086" y="6787785"/>
              <a:ext cx="1286969" cy="1256600"/>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95" name="Straight Arrow Connector 94"/>
            <p:cNvCxnSpPr>
              <a:endCxn id="19" idx="2"/>
            </p:cNvCxnSpPr>
            <p:nvPr/>
          </p:nvCxnSpPr>
          <p:spPr>
            <a:xfrm flipH="1" flipV="1">
              <a:off x="3893086" y="6787785"/>
              <a:ext cx="4153511" cy="1319985"/>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98" name="Straight Arrow Connector 97"/>
            <p:cNvCxnSpPr>
              <a:endCxn id="20" idx="2"/>
            </p:cNvCxnSpPr>
            <p:nvPr/>
          </p:nvCxnSpPr>
          <p:spPr>
            <a:xfrm flipV="1">
              <a:off x="8046597" y="6787785"/>
              <a:ext cx="1501416" cy="1319985"/>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101" name="Straight Arrow Connector 100"/>
            <p:cNvCxnSpPr>
              <a:endCxn id="21" idx="2"/>
            </p:cNvCxnSpPr>
            <p:nvPr/>
          </p:nvCxnSpPr>
          <p:spPr>
            <a:xfrm flipV="1">
              <a:off x="10976260" y="6769233"/>
              <a:ext cx="1239551" cy="1338537"/>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cxnSp>
          <p:nvCxnSpPr>
            <p:cNvPr id="104" name="Straight Arrow Connector 103"/>
            <p:cNvCxnSpPr>
              <a:endCxn id="20" idx="2"/>
            </p:cNvCxnSpPr>
            <p:nvPr/>
          </p:nvCxnSpPr>
          <p:spPr>
            <a:xfrm flipH="1" flipV="1">
              <a:off x="9548013" y="6787785"/>
              <a:ext cx="1428247" cy="1319985"/>
            </a:xfrm>
            <a:prstGeom prst="straightConnector1">
              <a:avLst/>
            </a:prstGeom>
            <a:ln w="28575">
              <a:tailEnd type="stealth"/>
            </a:ln>
          </p:spPr>
          <p:style>
            <a:lnRef idx="1">
              <a:schemeClr val="accent2"/>
            </a:lnRef>
            <a:fillRef idx="0">
              <a:schemeClr val="accent2"/>
            </a:fillRef>
            <a:effectRef idx="0">
              <a:schemeClr val="accent2"/>
            </a:effectRef>
            <a:fontRef idx="minor">
              <a:schemeClr val="tx1"/>
            </a:fontRef>
          </p:style>
        </p:cxnSp>
      </p:grpSp>
      <p:grpSp>
        <p:nvGrpSpPr>
          <p:cNvPr id="7" name="Group 6"/>
          <p:cNvGrpSpPr/>
          <p:nvPr/>
        </p:nvGrpSpPr>
        <p:grpSpPr>
          <a:xfrm>
            <a:off x="135714" y="5793470"/>
            <a:ext cx="12773033" cy="3040740"/>
            <a:chOff x="135714" y="5793470"/>
            <a:chExt cx="12773033" cy="3040740"/>
          </a:xfrm>
        </p:grpSpPr>
        <p:sp>
          <p:nvSpPr>
            <p:cNvPr id="308" name="Rounded Rectangle 307"/>
            <p:cNvSpPr/>
            <p:nvPr/>
          </p:nvSpPr>
          <p:spPr>
            <a:xfrm>
              <a:off x="11625051" y="5800277"/>
              <a:ext cx="1283696"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baidu.com</a:t>
              </a:r>
              <a:endParaRPr kumimoji="0" lang="en-US" sz="1800" i="1" u="none" strike="noStrike" cap="none" spc="0" normalizeH="0" baseline="0" dirty="0">
                <a:ln>
                  <a:noFill/>
                </a:ln>
                <a:solidFill>
                  <a:srgbClr val="FFFFFF"/>
                </a:solidFill>
                <a:effectLst/>
                <a:uFillTx/>
                <a:sym typeface="Helvetica Light"/>
              </a:endParaRPr>
            </a:p>
          </p:txBody>
        </p:sp>
        <p:sp>
          <p:nvSpPr>
            <p:cNvPr id="309" name="Rounded Rectangle 308"/>
            <p:cNvSpPr/>
            <p:nvPr/>
          </p:nvSpPr>
          <p:spPr>
            <a:xfrm>
              <a:off x="10107202" y="8107770"/>
              <a:ext cx="1738115"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sina.com.cn</a:t>
              </a:r>
              <a:endParaRPr kumimoji="0" lang="en-US" sz="1800" i="1" u="none" strike="noStrike" cap="none" spc="0" normalizeH="0" baseline="0" dirty="0">
                <a:ln>
                  <a:noFill/>
                </a:ln>
                <a:solidFill>
                  <a:srgbClr val="FFFFFF"/>
                </a:solidFill>
                <a:effectLst/>
                <a:uFillTx/>
                <a:sym typeface="Helvetica Light"/>
              </a:endParaRPr>
            </a:p>
          </p:txBody>
        </p:sp>
        <p:sp>
          <p:nvSpPr>
            <p:cNvPr id="310" name="Rounded Rectangle 309"/>
            <p:cNvSpPr/>
            <p:nvPr/>
          </p:nvSpPr>
          <p:spPr>
            <a:xfrm>
              <a:off x="9721470" y="5793470"/>
              <a:ext cx="1551651"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fbcdn.net</a:t>
              </a:r>
              <a:endParaRPr kumimoji="0" lang="en-US" sz="1800" i="1" u="none" strike="noStrike" cap="none" spc="0" normalizeH="0" baseline="0" dirty="0">
                <a:ln>
                  <a:noFill/>
                </a:ln>
                <a:solidFill>
                  <a:srgbClr val="FFFFFF"/>
                </a:solidFill>
                <a:effectLst/>
                <a:uFillTx/>
                <a:sym typeface="Helvetica Light"/>
              </a:endParaRPr>
            </a:p>
          </p:txBody>
        </p:sp>
        <p:sp>
          <p:nvSpPr>
            <p:cNvPr id="311" name="Rounded Rectangle 310"/>
            <p:cNvSpPr/>
            <p:nvPr/>
          </p:nvSpPr>
          <p:spPr>
            <a:xfrm>
              <a:off x="7897333" y="5800277"/>
              <a:ext cx="1741142"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facebook.com</a:t>
              </a:r>
              <a:endParaRPr kumimoji="0" lang="en-US" sz="1800" i="1" u="none" strike="noStrike" cap="none" spc="0" normalizeH="0" baseline="0" dirty="0">
                <a:ln>
                  <a:noFill/>
                </a:ln>
                <a:solidFill>
                  <a:srgbClr val="FFFFFF"/>
                </a:solidFill>
                <a:effectLst/>
                <a:uFillTx/>
                <a:sym typeface="Helvetica Light"/>
              </a:endParaRPr>
            </a:p>
          </p:txBody>
        </p:sp>
        <p:sp>
          <p:nvSpPr>
            <p:cNvPr id="312" name="Rounded Rectangle 311"/>
            <p:cNvSpPr/>
            <p:nvPr/>
          </p:nvSpPr>
          <p:spPr>
            <a:xfrm>
              <a:off x="6146622" y="5800276"/>
              <a:ext cx="1497094"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google.com</a:t>
              </a:r>
              <a:endParaRPr kumimoji="0" lang="en-US" sz="1800" i="1" u="none" strike="noStrike" cap="none" spc="0" normalizeH="0" baseline="0" dirty="0">
                <a:ln>
                  <a:noFill/>
                </a:ln>
                <a:solidFill>
                  <a:srgbClr val="FFFFFF"/>
                </a:solidFill>
                <a:effectLst/>
                <a:uFillTx/>
                <a:sym typeface="Helvetica Light"/>
              </a:endParaRPr>
            </a:p>
          </p:txBody>
        </p:sp>
        <p:sp>
          <p:nvSpPr>
            <p:cNvPr id="313" name="Rounded Rectangle 312"/>
            <p:cNvSpPr/>
            <p:nvPr/>
          </p:nvSpPr>
          <p:spPr>
            <a:xfrm>
              <a:off x="4607068" y="5799774"/>
              <a:ext cx="1435305"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gstatic.com</a:t>
              </a:r>
              <a:endParaRPr kumimoji="0" lang="en-US" sz="1800" i="1" u="none" strike="noStrike" cap="none" spc="0" normalizeH="0" baseline="0" dirty="0">
                <a:ln>
                  <a:noFill/>
                </a:ln>
                <a:solidFill>
                  <a:srgbClr val="FFFFFF"/>
                </a:solidFill>
                <a:effectLst/>
                <a:uFillTx/>
                <a:sym typeface="Helvetica Light"/>
              </a:endParaRPr>
            </a:p>
          </p:txBody>
        </p:sp>
        <p:sp>
          <p:nvSpPr>
            <p:cNvPr id="314" name="Rounded Rectangle 313"/>
            <p:cNvSpPr/>
            <p:nvPr/>
          </p:nvSpPr>
          <p:spPr>
            <a:xfrm>
              <a:off x="2121784" y="5793470"/>
              <a:ext cx="2432817"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google-analytics.com</a:t>
              </a:r>
              <a:endParaRPr kumimoji="0" lang="en-US" sz="1800" i="1" u="none" strike="noStrike" cap="none" spc="0" normalizeH="0" baseline="0" dirty="0">
                <a:ln>
                  <a:noFill/>
                </a:ln>
                <a:solidFill>
                  <a:srgbClr val="FFFFFF"/>
                </a:solidFill>
                <a:effectLst/>
                <a:uFillTx/>
                <a:sym typeface="Helvetica Light"/>
              </a:endParaRPr>
            </a:p>
          </p:txBody>
        </p:sp>
        <p:sp>
          <p:nvSpPr>
            <p:cNvPr id="315" name="Rounded Rectangle 314"/>
            <p:cNvSpPr/>
            <p:nvPr/>
          </p:nvSpPr>
          <p:spPr>
            <a:xfrm>
              <a:off x="135714" y="5800276"/>
              <a:ext cx="1918448"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doubleclick.com</a:t>
              </a:r>
              <a:endParaRPr kumimoji="0" lang="en-US" sz="1800" i="1" u="none" strike="noStrike" cap="none" spc="0" normalizeH="0" baseline="0" dirty="0">
                <a:ln>
                  <a:noFill/>
                </a:ln>
                <a:solidFill>
                  <a:srgbClr val="FFFFFF"/>
                </a:solidFill>
                <a:effectLst/>
                <a:uFillTx/>
                <a:sym typeface="Helvetica Light"/>
              </a:endParaRPr>
            </a:p>
          </p:txBody>
        </p:sp>
        <p:sp>
          <p:nvSpPr>
            <p:cNvPr id="316" name="Rounded Rectangle 315"/>
            <p:cNvSpPr/>
            <p:nvPr/>
          </p:nvSpPr>
          <p:spPr>
            <a:xfrm>
              <a:off x="7325587" y="8107770"/>
              <a:ext cx="1442020"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wp.pl</a:t>
              </a:r>
              <a:endParaRPr kumimoji="0" lang="en-US" sz="1800" i="1" u="none" strike="noStrike" cap="none" spc="0" normalizeH="0" baseline="0" dirty="0">
                <a:ln>
                  <a:noFill/>
                </a:ln>
                <a:solidFill>
                  <a:srgbClr val="FFFFFF"/>
                </a:solidFill>
                <a:effectLst/>
                <a:uFillTx/>
                <a:latin typeface="+mn-lt"/>
                <a:ea typeface="+mn-ea"/>
                <a:cs typeface="+mn-cs"/>
                <a:sym typeface="Helvetica Light"/>
              </a:endParaRPr>
            </a:p>
          </p:txBody>
        </p:sp>
        <p:sp>
          <p:nvSpPr>
            <p:cNvPr id="317" name="Rounded Rectangle 316"/>
            <p:cNvSpPr/>
            <p:nvPr/>
          </p:nvSpPr>
          <p:spPr>
            <a:xfrm>
              <a:off x="4375438" y="8044385"/>
              <a:ext cx="1609234"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amazon.com</a:t>
              </a:r>
              <a:endParaRPr kumimoji="0" lang="en-US" sz="1800" i="1" u="none" strike="noStrike" cap="none" spc="0" normalizeH="0" baseline="0" dirty="0">
                <a:ln>
                  <a:noFill/>
                </a:ln>
                <a:solidFill>
                  <a:srgbClr val="FFFFFF"/>
                </a:solidFill>
                <a:effectLst/>
                <a:uFillTx/>
                <a:sym typeface="Helvetica Light"/>
              </a:endParaRPr>
            </a:p>
          </p:txBody>
        </p:sp>
        <p:sp>
          <p:nvSpPr>
            <p:cNvPr id="318" name="Rounded Rectangle 317"/>
            <p:cNvSpPr/>
            <p:nvPr/>
          </p:nvSpPr>
          <p:spPr>
            <a:xfrm>
              <a:off x="1728941" y="8044385"/>
              <a:ext cx="1478436"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yahoo.com</a:t>
              </a:r>
              <a:endParaRPr kumimoji="0" lang="en-US" sz="1800" i="1" u="none" strike="noStrike" cap="none" spc="0" normalizeH="0" baseline="0" dirty="0">
                <a:ln>
                  <a:noFill/>
                </a:ln>
                <a:solidFill>
                  <a:srgbClr val="FFFFFF"/>
                </a:solidFill>
                <a:effectLst/>
                <a:uFillTx/>
                <a:latin typeface="+mn-lt"/>
                <a:ea typeface="+mn-ea"/>
                <a:cs typeface="+mn-cs"/>
                <a:sym typeface="Helvetica Light"/>
              </a:endParaRPr>
            </a:p>
          </p:txBody>
        </p:sp>
      </p:grpSp>
      <p:cxnSp>
        <p:nvCxnSpPr>
          <p:cNvPr id="319" name="Straight Arrow Connector 318"/>
          <p:cNvCxnSpPr>
            <a:stCxn id="318" idx="0"/>
            <a:endCxn id="315" idx="2"/>
          </p:cNvCxnSpPr>
          <p:nvPr/>
        </p:nvCxnSpPr>
        <p:spPr>
          <a:xfrm flipH="1" flipV="1">
            <a:off x="1094938" y="6526716"/>
            <a:ext cx="1373221" cy="1517669"/>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a:stCxn id="318" idx="0"/>
            <a:endCxn id="314" idx="2"/>
          </p:cNvCxnSpPr>
          <p:nvPr/>
        </p:nvCxnSpPr>
        <p:spPr>
          <a:xfrm flipV="1">
            <a:off x="2468159" y="6519910"/>
            <a:ext cx="870034" cy="1524475"/>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a:stCxn id="318" idx="0"/>
            <a:endCxn id="313" idx="2"/>
          </p:cNvCxnSpPr>
          <p:nvPr/>
        </p:nvCxnSpPr>
        <p:spPr>
          <a:xfrm flipV="1">
            <a:off x="2468159" y="6526214"/>
            <a:ext cx="2856562" cy="1518171"/>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a:stCxn id="317" idx="0"/>
            <a:endCxn id="314" idx="2"/>
          </p:cNvCxnSpPr>
          <p:nvPr/>
        </p:nvCxnSpPr>
        <p:spPr>
          <a:xfrm flipH="1" flipV="1">
            <a:off x="3338193" y="6519910"/>
            <a:ext cx="1841862" cy="1524475"/>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a:stCxn id="317" idx="0"/>
            <a:endCxn id="312" idx="2"/>
          </p:cNvCxnSpPr>
          <p:nvPr/>
        </p:nvCxnSpPr>
        <p:spPr>
          <a:xfrm flipV="1">
            <a:off x="5180055" y="6526716"/>
            <a:ext cx="1715114" cy="1517669"/>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a:stCxn id="316" idx="0"/>
            <a:endCxn id="310" idx="2"/>
          </p:cNvCxnSpPr>
          <p:nvPr/>
        </p:nvCxnSpPr>
        <p:spPr>
          <a:xfrm flipV="1">
            <a:off x="8046597" y="6519910"/>
            <a:ext cx="2450699" cy="1587860"/>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a:stCxn id="317" idx="0"/>
            <a:endCxn id="313" idx="2"/>
          </p:cNvCxnSpPr>
          <p:nvPr/>
        </p:nvCxnSpPr>
        <p:spPr>
          <a:xfrm flipV="1">
            <a:off x="5180055" y="6526214"/>
            <a:ext cx="144666" cy="1518171"/>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a:stCxn id="316" idx="0"/>
            <a:endCxn id="312" idx="2"/>
          </p:cNvCxnSpPr>
          <p:nvPr/>
        </p:nvCxnSpPr>
        <p:spPr>
          <a:xfrm flipH="1" flipV="1">
            <a:off x="6895169" y="6526716"/>
            <a:ext cx="1151428" cy="1581054"/>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a:stCxn id="316" idx="0"/>
            <a:endCxn id="311" idx="2"/>
          </p:cNvCxnSpPr>
          <p:nvPr/>
        </p:nvCxnSpPr>
        <p:spPr>
          <a:xfrm flipV="1">
            <a:off x="8046597" y="6526717"/>
            <a:ext cx="721307" cy="1581053"/>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a:stCxn id="309" idx="0"/>
            <a:endCxn id="308" idx="2"/>
          </p:cNvCxnSpPr>
          <p:nvPr/>
        </p:nvCxnSpPr>
        <p:spPr>
          <a:xfrm flipV="1">
            <a:off x="10976260" y="6526717"/>
            <a:ext cx="1290639" cy="1581053"/>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a:stCxn id="309" idx="0"/>
            <a:endCxn id="310" idx="2"/>
          </p:cNvCxnSpPr>
          <p:nvPr/>
        </p:nvCxnSpPr>
        <p:spPr>
          <a:xfrm flipH="1" flipV="1">
            <a:off x="10497296" y="6519910"/>
            <a:ext cx="478964" cy="1587860"/>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84432" y="8834210"/>
            <a:ext cx="101790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1" u="none" strike="noStrike" cap="none" spc="0" normalizeH="0" baseline="0" dirty="0" smtClean="0">
                <a:ln>
                  <a:noFill/>
                </a:ln>
                <a:solidFill>
                  <a:srgbClr val="000000"/>
                </a:solidFill>
                <a:effectLst/>
                <a:uFillTx/>
                <a:latin typeface="Calibri Light" panose="020F0302020204030204" pitchFamily="34" charset="0"/>
                <a:sym typeface="Helvetica Light"/>
              </a:rPr>
              <a:t>Rank: 5</a:t>
            </a:r>
            <a:endParaRPr kumimoji="0" lang="en-US" sz="2400" b="0" i="1" u="none" strike="noStrike" cap="none" spc="0" normalizeH="0" baseline="0" dirty="0">
              <a:ln>
                <a:noFill/>
              </a:ln>
              <a:solidFill>
                <a:srgbClr val="000000"/>
              </a:solidFill>
              <a:effectLst/>
              <a:uFillTx/>
              <a:latin typeface="Calibri Light" panose="020F0302020204030204" pitchFamily="34" charset="0"/>
              <a:sym typeface="Helvetica Light"/>
            </a:endParaRPr>
          </a:p>
        </p:txBody>
      </p:sp>
      <p:sp>
        <p:nvSpPr>
          <p:cNvPr id="43" name="TextBox 42"/>
          <p:cNvSpPr txBox="1"/>
          <p:nvPr/>
        </p:nvSpPr>
        <p:spPr>
          <a:xfrm>
            <a:off x="4743434" y="8793478"/>
            <a:ext cx="1017906"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1" u="none" strike="noStrike" cap="none" spc="0" normalizeH="0" baseline="0" dirty="0" smtClean="0">
                <a:ln>
                  <a:noFill/>
                </a:ln>
                <a:solidFill>
                  <a:srgbClr val="000000"/>
                </a:solidFill>
                <a:effectLst/>
                <a:uFillTx/>
                <a:latin typeface="Calibri Light" panose="020F0302020204030204" pitchFamily="34" charset="0"/>
                <a:sym typeface="Helvetica Light"/>
              </a:rPr>
              <a:t>Rank: 6</a:t>
            </a:r>
            <a:endParaRPr kumimoji="0" lang="en-US" sz="2400" b="0" i="1" u="none" strike="noStrike" cap="none" spc="0" normalizeH="0" baseline="0" dirty="0">
              <a:ln>
                <a:noFill/>
              </a:ln>
              <a:solidFill>
                <a:srgbClr val="000000"/>
              </a:solidFill>
              <a:effectLst/>
              <a:uFillTx/>
              <a:latin typeface="Calibri Light" panose="020F0302020204030204" pitchFamily="34" charset="0"/>
              <a:sym typeface="Helvetica Light"/>
            </a:endParaRPr>
          </a:p>
        </p:txBody>
      </p:sp>
      <p:sp>
        <p:nvSpPr>
          <p:cNvPr id="44" name="TextBox 43"/>
          <p:cNvSpPr txBox="1"/>
          <p:nvPr/>
        </p:nvSpPr>
        <p:spPr>
          <a:xfrm>
            <a:off x="7497094" y="8866133"/>
            <a:ext cx="132888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1" u="none" strike="noStrike" cap="none" spc="0" normalizeH="0" baseline="0" dirty="0" smtClean="0">
                <a:ln>
                  <a:noFill/>
                </a:ln>
                <a:solidFill>
                  <a:srgbClr val="000000"/>
                </a:solidFill>
                <a:effectLst/>
                <a:uFillTx/>
                <a:latin typeface="Calibri Light" panose="020F0302020204030204" pitchFamily="34" charset="0"/>
                <a:sym typeface="Helvetica Light"/>
              </a:rPr>
              <a:t>Rank: 309</a:t>
            </a:r>
            <a:endParaRPr kumimoji="0" lang="en-US" sz="2400" b="0" i="1" u="none" strike="noStrike" cap="none" spc="0" normalizeH="0" baseline="0" dirty="0">
              <a:ln>
                <a:noFill/>
              </a:ln>
              <a:solidFill>
                <a:srgbClr val="000000"/>
              </a:solidFill>
              <a:effectLst/>
              <a:uFillTx/>
              <a:latin typeface="Calibri Light" panose="020F0302020204030204" pitchFamily="34" charset="0"/>
              <a:sym typeface="Helvetica Light"/>
            </a:endParaRPr>
          </a:p>
        </p:txBody>
      </p:sp>
      <p:sp>
        <p:nvSpPr>
          <p:cNvPr id="45" name="TextBox 44"/>
          <p:cNvSpPr txBox="1"/>
          <p:nvPr/>
        </p:nvSpPr>
        <p:spPr>
          <a:xfrm>
            <a:off x="10415418" y="8885935"/>
            <a:ext cx="117339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0" i="1" u="none" strike="noStrike" cap="none" spc="0" normalizeH="0" baseline="0" dirty="0" smtClean="0">
                <a:ln>
                  <a:noFill/>
                </a:ln>
                <a:solidFill>
                  <a:srgbClr val="000000"/>
                </a:solidFill>
                <a:effectLst/>
                <a:uFillTx/>
                <a:latin typeface="Calibri Light" panose="020F0302020204030204" pitchFamily="34" charset="0"/>
                <a:sym typeface="Helvetica Light"/>
              </a:rPr>
              <a:t>Rank: 13</a:t>
            </a:r>
            <a:endParaRPr kumimoji="0" lang="en-US" sz="2400" b="0" i="1" u="none" strike="noStrike" cap="none" spc="0" normalizeH="0" baseline="0" dirty="0">
              <a:ln>
                <a:noFill/>
              </a:ln>
              <a:solidFill>
                <a:srgbClr val="000000"/>
              </a:solidFill>
              <a:effectLst/>
              <a:uFillTx/>
              <a:latin typeface="Calibri Light" panose="020F0302020204030204" pitchFamily="34" charset="0"/>
              <a:sym typeface="Helvetica Light"/>
            </a:endParaRPr>
          </a:p>
        </p:txBody>
      </p:sp>
    </p:spTree>
    <p:extLst>
      <p:ext uri="{BB962C8B-B14F-4D97-AF65-F5344CB8AC3E}">
        <p14:creationId xmlns:p14="http://schemas.microsoft.com/office/powerpoint/2010/main" val="426238571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7" presetClass="emph" presetSubtype="2" repeatCount="indefinite" autoRev="1" nodeType="clickEffect">
                                  <p:stCondLst>
                                    <p:cond delay="0"/>
                                  </p:stCondLst>
                                  <p:endCondLst>
                                    <p:cond evt="onNext" delay="0">
                                      <p:tgtEl>
                                        <p:sldTgt/>
                                      </p:tgtEl>
                                    </p:cond>
                                  </p:endCondLst>
                                  <p:childTnLst>
                                    <p:animClr clrSpc="rgb" dir="cw">
                                      <p:cBhvr>
                                        <p:cTn id="38" dur="500" fill="hold"/>
                                        <p:tgtEl>
                                          <p:spTgt spid="319"/>
                                        </p:tgtEl>
                                        <p:attrNameLst>
                                          <p:attrName>stroke.color</p:attrName>
                                        </p:attrNameLst>
                                      </p:cBhvr>
                                      <p:to>
                                        <a:srgbClr val="00FFFF"/>
                                      </p:to>
                                    </p:animClr>
                                    <p:set>
                                      <p:cBhvr>
                                        <p:cTn id="39" dur="500" fill="hold"/>
                                        <p:tgtEl>
                                          <p:spTgt spid="319"/>
                                        </p:tgtEl>
                                        <p:attrNameLst>
                                          <p:attrName>stroke.on</p:attrName>
                                        </p:attrNameLst>
                                      </p:cBhvr>
                                      <p:to>
                                        <p:strVal val="true"/>
                                      </p:to>
                                    </p:set>
                                  </p:childTnLst>
                                </p:cTn>
                              </p:par>
                              <p:par>
                                <p:cTn id="40" presetID="7" presetClass="emph" presetSubtype="2" repeatCount="indefinite" autoRev="1" nodeType="withEffect">
                                  <p:stCondLst>
                                    <p:cond delay="0"/>
                                  </p:stCondLst>
                                  <p:endCondLst>
                                    <p:cond evt="onNext" delay="0">
                                      <p:tgtEl>
                                        <p:sldTgt/>
                                      </p:tgtEl>
                                    </p:cond>
                                  </p:endCondLst>
                                  <p:childTnLst>
                                    <p:animClr clrSpc="rgb" dir="cw">
                                      <p:cBhvr>
                                        <p:cTn id="41" dur="500" fill="hold"/>
                                        <p:tgtEl>
                                          <p:spTgt spid="320"/>
                                        </p:tgtEl>
                                        <p:attrNameLst>
                                          <p:attrName>stroke.color</p:attrName>
                                        </p:attrNameLst>
                                      </p:cBhvr>
                                      <p:to>
                                        <a:srgbClr val="00FFFF"/>
                                      </p:to>
                                    </p:animClr>
                                    <p:set>
                                      <p:cBhvr>
                                        <p:cTn id="42" dur="500" fill="hold"/>
                                        <p:tgtEl>
                                          <p:spTgt spid="320"/>
                                        </p:tgtEl>
                                        <p:attrNameLst>
                                          <p:attrName>stroke.on</p:attrName>
                                        </p:attrNameLst>
                                      </p:cBhvr>
                                      <p:to>
                                        <p:strVal val="true"/>
                                      </p:to>
                                    </p:set>
                                  </p:childTnLst>
                                </p:cTn>
                              </p:par>
                              <p:par>
                                <p:cTn id="43" presetID="7" presetClass="emph" presetSubtype="2" repeatCount="indefinite" autoRev="1" nodeType="withEffect">
                                  <p:stCondLst>
                                    <p:cond delay="0"/>
                                  </p:stCondLst>
                                  <p:endCondLst>
                                    <p:cond evt="onNext" delay="0">
                                      <p:tgtEl>
                                        <p:sldTgt/>
                                      </p:tgtEl>
                                    </p:cond>
                                  </p:endCondLst>
                                  <p:childTnLst>
                                    <p:animClr clrSpc="rgb" dir="cw">
                                      <p:cBhvr>
                                        <p:cTn id="44" dur="500" fill="hold"/>
                                        <p:tgtEl>
                                          <p:spTgt spid="321"/>
                                        </p:tgtEl>
                                        <p:attrNameLst>
                                          <p:attrName>stroke.color</p:attrName>
                                        </p:attrNameLst>
                                      </p:cBhvr>
                                      <p:to>
                                        <a:srgbClr val="00FFFF"/>
                                      </p:to>
                                    </p:animClr>
                                    <p:set>
                                      <p:cBhvr>
                                        <p:cTn id="45" dur="500" fill="hold"/>
                                        <p:tgtEl>
                                          <p:spTgt spid="321"/>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7" presetClass="emph" presetSubtype="2" repeatCount="indefinite" autoRev="1" fill="hold" nodeType="clickEffect">
                                  <p:stCondLst>
                                    <p:cond delay="0"/>
                                  </p:stCondLst>
                                  <p:endCondLst>
                                    <p:cond evt="onNext" delay="0">
                                      <p:tgtEl>
                                        <p:sldTgt/>
                                      </p:tgtEl>
                                    </p:cond>
                                  </p:endCondLst>
                                  <p:childTnLst>
                                    <p:animClr clrSpc="rgb" dir="cw">
                                      <p:cBhvr>
                                        <p:cTn id="49" dur="500" fill="hold"/>
                                        <p:tgtEl>
                                          <p:spTgt spid="320"/>
                                        </p:tgtEl>
                                        <p:attrNameLst>
                                          <p:attrName>stroke.color</p:attrName>
                                        </p:attrNameLst>
                                      </p:cBhvr>
                                      <p:to>
                                        <a:srgbClr val="00FFFF"/>
                                      </p:to>
                                    </p:animClr>
                                    <p:set>
                                      <p:cBhvr>
                                        <p:cTn id="50" dur="500" fill="hold"/>
                                        <p:tgtEl>
                                          <p:spTgt spid="320"/>
                                        </p:tgtEl>
                                        <p:attrNameLst>
                                          <p:attrName>stroke.on</p:attrName>
                                        </p:attrNameLst>
                                      </p:cBhvr>
                                      <p:to>
                                        <p:strVal val="true"/>
                                      </p:to>
                                    </p:set>
                                  </p:childTnLst>
                                </p:cTn>
                              </p:par>
                              <p:par>
                                <p:cTn id="51" presetID="7" presetClass="emph" presetSubtype="2" repeatCount="indefinite" autoRev="1" fill="hold" nodeType="withEffect">
                                  <p:stCondLst>
                                    <p:cond delay="0"/>
                                  </p:stCondLst>
                                  <p:endCondLst>
                                    <p:cond evt="onNext" delay="0">
                                      <p:tgtEl>
                                        <p:sldTgt/>
                                      </p:tgtEl>
                                    </p:cond>
                                  </p:endCondLst>
                                  <p:childTnLst>
                                    <p:animClr clrSpc="rgb" dir="cw">
                                      <p:cBhvr>
                                        <p:cTn id="52" dur="500" fill="hold"/>
                                        <p:tgtEl>
                                          <p:spTgt spid="322"/>
                                        </p:tgtEl>
                                        <p:attrNameLst>
                                          <p:attrName>stroke.color</p:attrName>
                                        </p:attrNameLst>
                                      </p:cBhvr>
                                      <p:to>
                                        <a:srgbClr val="00FFFF"/>
                                      </p:to>
                                    </p:animClr>
                                    <p:set>
                                      <p:cBhvr>
                                        <p:cTn id="53" dur="500" fill="hold"/>
                                        <p:tgtEl>
                                          <p:spTgt spid="322"/>
                                        </p:tgtEl>
                                        <p:attrNameLst>
                                          <p:attrName>stroke.on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
                                            <p:txEl>
                                              <p:pRg st="3" end="3"/>
                                            </p:txEl>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
                                            <p:txEl>
                                              <p:pRg st="4" end="4"/>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
                                            <p:txEl>
                                              <p:pRg st="5" end="5"/>
                                            </p:txEl>
                                          </p:spTgt>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8"/>
                                        </p:tgtEl>
                                        <p:attrNameLst>
                                          <p:attrName>style.visibility</p:attrName>
                                        </p:attrNameLst>
                                      </p:cBhvr>
                                      <p:to>
                                        <p:strVal val="visible"/>
                                      </p:to>
                                    </p:set>
                                  </p:childTnLst>
                                </p:cTn>
                              </p:par>
                              <p:par>
                                <p:cTn id="68" presetID="1" presetClass="exit" presetSubtype="0" fill="hold" nodeType="withEffect">
                                  <p:stCondLst>
                                    <p:cond delay="0"/>
                                  </p:stCondLst>
                                  <p:childTnLst>
                                    <p:set>
                                      <p:cBhvr>
                                        <p:cTn id="69" dur="1" fill="hold">
                                          <p:stCondLst>
                                            <p:cond delay="0"/>
                                          </p:stCondLst>
                                        </p:cTn>
                                        <p:tgtEl>
                                          <p:spTgt spid="319"/>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320"/>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321"/>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322"/>
                                        </p:tgtEl>
                                        <p:attrNameLst>
                                          <p:attrName>style.visibility</p:attrName>
                                        </p:attrNameLst>
                                      </p:cBhvr>
                                      <p:to>
                                        <p:strVal val="hidden"/>
                                      </p:to>
                                    </p:set>
                                  </p:childTnLst>
                                </p:cTn>
                              </p:par>
                              <p:par>
                                <p:cTn id="76" presetID="1" presetClass="exit" presetSubtype="0" fill="hold" nodeType="withEffect">
                                  <p:stCondLst>
                                    <p:cond delay="0"/>
                                  </p:stCondLst>
                                  <p:childTnLst>
                                    <p:set>
                                      <p:cBhvr>
                                        <p:cTn id="77" dur="1" fill="hold">
                                          <p:stCondLst>
                                            <p:cond delay="0"/>
                                          </p:stCondLst>
                                        </p:cTn>
                                        <p:tgtEl>
                                          <p:spTgt spid="323"/>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324"/>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32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326"/>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327"/>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328"/>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329"/>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4">
                                            <p:txEl>
                                              <p:pRg st="6" end="6"/>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
                                            <p:txEl>
                                              <p:pRg st="7" end="7"/>
                                            </p:txEl>
                                          </p:spTgt>
                                        </p:tgtEl>
                                        <p:attrNameLst>
                                          <p:attrName>style.visibility</p:attrName>
                                        </p:attrNameLst>
                                      </p:cBhvr>
                                      <p:to>
                                        <p:strVal val="visible"/>
                                      </p:to>
                                    </p:set>
                                  </p:childTnLst>
                                </p:cTn>
                              </p:par>
                            </p:childTnLst>
                          </p:cTn>
                        </p:par>
                        <p:par>
                          <p:cTn id="96" fill="hold">
                            <p:stCondLst>
                              <p:cond delay="0"/>
                            </p:stCondLst>
                            <p:childTnLst>
                              <p:par>
                                <p:cTn id="97" presetID="1" presetClass="entr" presetSubtype="0" fill="hold" grpId="0" nodeType="afterEffect">
                                  <p:stCondLst>
                                    <p:cond delay="0"/>
                                  </p:stCondLst>
                                  <p:childTnLst>
                                    <p:set>
                                      <p:cBhvr>
                                        <p:cTn id="98" dur="1" fill="hold">
                                          <p:stCondLst>
                                            <p:cond delay="0"/>
                                          </p:stCondLst>
                                        </p:cTn>
                                        <p:tgtEl>
                                          <p:spTgt spid="5"/>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grpId="0" nodeType="afterEffect">
                                  <p:stCondLst>
                                    <p:cond delay="0"/>
                                  </p:stCondLst>
                                  <p:childTnLst>
                                    <p:set>
                                      <p:cBhvr>
                                        <p:cTn id="101" dur="1" fill="hold">
                                          <p:stCondLst>
                                            <p:cond delay="0"/>
                                          </p:stCondLst>
                                        </p:cTn>
                                        <p:tgtEl>
                                          <p:spTgt spid="43"/>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grpId="0" nodeType="after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4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4">
                                            <p:txEl>
                                              <p:pRg st="8" end="8"/>
                                            </p:txEl>
                                          </p:spTgt>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p:bldP spid="43"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and Experimental Setup</a:t>
            </a:r>
          </a:p>
        </p:txBody>
      </p:sp>
      <p:sp>
        <p:nvSpPr>
          <p:cNvPr id="3" name="Text Placeholder 2"/>
          <p:cNvSpPr>
            <a:spLocks noGrp="1"/>
          </p:cNvSpPr>
          <p:nvPr>
            <p:ph type="body" idx="1"/>
          </p:nvPr>
        </p:nvSpPr>
        <p:spPr>
          <a:xfrm>
            <a:off x="952500" y="1733550"/>
            <a:ext cx="9381912" cy="6286500"/>
          </a:xfrm>
        </p:spPr>
        <p:txBody>
          <a:bodyPr/>
          <a:lstStyle/>
          <a:p>
            <a:pPr>
              <a:spcBef>
                <a:spcPts val="1800"/>
              </a:spcBef>
            </a:pPr>
            <a:r>
              <a:rPr lang="de-DE" dirty="0" smtClean="0"/>
              <a:t>Visit website</a:t>
            </a:r>
          </a:p>
          <a:p>
            <a:pPr>
              <a:spcBef>
                <a:spcPts val="1800"/>
              </a:spcBef>
            </a:pPr>
            <a:r>
              <a:rPr lang="de-DE" dirty="0" smtClean="0"/>
              <a:t>Wait 20 sec and record HTTP request, i.e. source, target</a:t>
            </a:r>
          </a:p>
          <a:p>
            <a:pPr>
              <a:spcBef>
                <a:spcPts val="1800"/>
              </a:spcBef>
            </a:pPr>
            <a:r>
              <a:rPr lang="de-DE" dirty="0" smtClean="0"/>
              <a:t>Classify them as FPR or TPR</a:t>
            </a:r>
          </a:p>
          <a:p>
            <a:pPr>
              <a:spcBef>
                <a:spcPts val="1800"/>
              </a:spcBef>
            </a:pPr>
            <a:r>
              <a:rPr lang="de-DE" dirty="0" smtClean="0"/>
              <a:t>Repeat for the next website</a:t>
            </a:r>
          </a:p>
        </p:txBody>
      </p:sp>
      <p:sp>
        <p:nvSpPr>
          <p:cNvPr id="4" name="Text Placeholder 3"/>
          <p:cNvSpPr>
            <a:spLocks noGrp="1"/>
          </p:cNvSpPr>
          <p:nvPr>
            <p:ph type="body" sz="quarter" idx="13"/>
          </p:nvPr>
        </p:nvSpPr>
        <p:spPr/>
        <p:txBody>
          <a:bodyPr/>
          <a:lstStyle/>
          <a:p>
            <a:r>
              <a:rPr lang="en-US" dirty="0" smtClean="0"/>
              <a:t>Crawler</a:t>
            </a:r>
            <a:endParaRPr lang="en-US" dirty="0"/>
          </a:p>
        </p:txBody>
      </p:sp>
      <p:sp>
        <p:nvSpPr>
          <p:cNvPr id="5" name="Slide Number Placeholder 4"/>
          <p:cNvSpPr>
            <a:spLocks noGrp="1"/>
          </p:cNvSpPr>
          <p:nvPr>
            <p:ph type="sldNum" sz="quarter" idx="14"/>
          </p:nvPr>
        </p:nvSpPr>
        <p:spPr>
          <a:xfrm>
            <a:off x="11985921" y="9338057"/>
            <a:ext cx="551859" cy="379591"/>
          </a:xfrm>
        </p:spPr>
        <p:txBody>
          <a:bodyPr/>
          <a:lstStyle/>
          <a:p>
            <a:fld id="{86CB4B4D-7CA3-9044-876B-883B54F8677D}" type="slidenum">
              <a:rPr lang="en-US" smtClean="0"/>
              <a:t>9</a:t>
            </a:fld>
            <a:r>
              <a:rPr lang="en-US" dirty="0" smtClean="0"/>
              <a:t>/18</a:t>
            </a:r>
            <a:endParaRPr lang="en-US" dirty="0"/>
          </a:p>
        </p:txBody>
      </p:sp>
      <p:pic>
        <p:nvPicPr>
          <p:cNvPr id="1026" name="Picture 2" descr="https://www.mozilla.org/media/img/lightbeam/lightbeam_logo-wordmark_500x156.510cdfb04af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6586" y="730222"/>
            <a:ext cx="4762500" cy="1485900"/>
          </a:xfrm>
          <a:prstGeom prst="rect">
            <a:avLst/>
          </a:prstGeom>
          <a:noFill/>
          <a:extLst>
            <a:ext uri="{909E8E84-426E-40dd-AFC4-6F175D3DCCD1}">
              <a14:hiddenFill xmlns:a14="http://schemas.microsoft.com/office/drawing/2010/main">
                <a:solidFill>
                  <a:srgbClr val="FFFFFF"/>
                </a:solidFill>
              </a14:hiddenFill>
            </a:ext>
          </a:extLst>
        </p:spPr>
      </p:pic>
      <p:sp>
        <p:nvSpPr>
          <p:cNvPr id="162" name="Rounded Rectangle 161"/>
          <p:cNvSpPr/>
          <p:nvPr/>
        </p:nvSpPr>
        <p:spPr>
          <a:xfrm>
            <a:off x="11625051" y="5800277"/>
            <a:ext cx="1283696"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baidu.com</a:t>
            </a:r>
            <a:endParaRPr kumimoji="0" lang="en-US" sz="1800" i="1" u="none" strike="noStrike" cap="none" spc="0" normalizeH="0" baseline="0" dirty="0">
              <a:ln>
                <a:noFill/>
              </a:ln>
              <a:solidFill>
                <a:srgbClr val="FFFFFF"/>
              </a:solidFill>
              <a:effectLst/>
              <a:uFillTx/>
              <a:sym typeface="Helvetica Light"/>
            </a:endParaRPr>
          </a:p>
        </p:txBody>
      </p:sp>
      <p:sp>
        <p:nvSpPr>
          <p:cNvPr id="163" name="Rounded Rectangle 162"/>
          <p:cNvSpPr/>
          <p:nvPr/>
        </p:nvSpPr>
        <p:spPr>
          <a:xfrm>
            <a:off x="10107202" y="8107770"/>
            <a:ext cx="1738115"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sina.com.cn</a:t>
            </a:r>
            <a:endParaRPr kumimoji="0" lang="en-US" sz="1800" i="1" u="none" strike="noStrike" cap="none" spc="0" normalizeH="0" baseline="0" dirty="0">
              <a:ln>
                <a:noFill/>
              </a:ln>
              <a:solidFill>
                <a:srgbClr val="FFFFFF"/>
              </a:solidFill>
              <a:effectLst/>
              <a:uFillTx/>
              <a:sym typeface="Helvetica Light"/>
            </a:endParaRPr>
          </a:p>
        </p:txBody>
      </p:sp>
      <p:sp>
        <p:nvSpPr>
          <p:cNvPr id="164" name="Rounded Rectangle 163"/>
          <p:cNvSpPr/>
          <p:nvPr/>
        </p:nvSpPr>
        <p:spPr>
          <a:xfrm>
            <a:off x="9721470" y="5793470"/>
            <a:ext cx="1551651"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fbcdn.net</a:t>
            </a:r>
            <a:endParaRPr kumimoji="0" lang="en-US" sz="1800" i="1" u="none" strike="noStrike" cap="none" spc="0" normalizeH="0" baseline="0" dirty="0">
              <a:ln>
                <a:noFill/>
              </a:ln>
              <a:solidFill>
                <a:srgbClr val="FFFFFF"/>
              </a:solidFill>
              <a:effectLst/>
              <a:uFillTx/>
              <a:sym typeface="Helvetica Light"/>
            </a:endParaRPr>
          </a:p>
        </p:txBody>
      </p:sp>
      <p:sp>
        <p:nvSpPr>
          <p:cNvPr id="165" name="Rounded Rectangle 164"/>
          <p:cNvSpPr/>
          <p:nvPr/>
        </p:nvSpPr>
        <p:spPr>
          <a:xfrm>
            <a:off x="7897333" y="5800277"/>
            <a:ext cx="1741142"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facebook.com</a:t>
            </a:r>
            <a:endParaRPr kumimoji="0" lang="en-US" sz="1800" i="1" u="none" strike="noStrike" cap="none" spc="0" normalizeH="0" baseline="0" dirty="0">
              <a:ln>
                <a:noFill/>
              </a:ln>
              <a:solidFill>
                <a:srgbClr val="FFFFFF"/>
              </a:solidFill>
              <a:effectLst/>
              <a:uFillTx/>
              <a:sym typeface="Helvetica Light"/>
            </a:endParaRPr>
          </a:p>
        </p:txBody>
      </p:sp>
      <p:sp>
        <p:nvSpPr>
          <p:cNvPr id="166" name="Rounded Rectangle 165"/>
          <p:cNvSpPr/>
          <p:nvPr/>
        </p:nvSpPr>
        <p:spPr>
          <a:xfrm>
            <a:off x="6146622" y="5800276"/>
            <a:ext cx="1497094"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google.com</a:t>
            </a:r>
            <a:endParaRPr kumimoji="0" lang="en-US" sz="1800" i="1" u="none" strike="noStrike" cap="none" spc="0" normalizeH="0" baseline="0" dirty="0">
              <a:ln>
                <a:noFill/>
              </a:ln>
              <a:solidFill>
                <a:srgbClr val="FFFFFF"/>
              </a:solidFill>
              <a:effectLst/>
              <a:uFillTx/>
              <a:sym typeface="Helvetica Light"/>
            </a:endParaRPr>
          </a:p>
        </p:txBody>
      </p:sp>
      <p:sp>
        <p:nvSpPr>
          <p:cNvPr id="167" name="Rounded Rectangle 166"/>
          <p:cNvSpPr/>
          <p:nvPr/>
        </p:nvSpPr>
        <p:spPr>
          <a:xfrm>
            <a:off x="4607068" y="5799774"/>
            <a:ext cx="1435305"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gstatic.com</a:t>
            </a:r>
            <a:endParaRPr kumimoji="0" lang="en-US" sz="1800" i="1" u="none" strike="noStrike" cap="none" spc="0" normalizeH="0" baseline="0" dirty="0">
              <a:ln>
                <a:noFill/>
              </a:ln>
              <a:solidFill>
                <a:srgbClr val="FFFFFF"/>
              </a:solidFill>
              <a:effectLst/>
              <a:uFillTx/>
              <a:sym typeface="Helvetica Light"/>
            </a:endParaRPr>
          </a:p>
        </p:txBody>
      </p:sp>
      <p:sp>
        <p:nvSpPr>
          <p:cNvPr id="168" name="Rounded Rectangle 167"/>
          <p:cNvSpPr/>
          <p:nvPr/>
        </p:nvSpPr>
        <p:spPr>
          <a:xfrm>
            <a:off x="2121784" y="5793470"/>
            <a:ext cx="2432817"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google-analytics.com</a:t>
            </a:r>
            <a:endParaRPr kumimoji="0" lang="en-US" sz="1800" i="1" u="none" strike="noStrike" cap="none" spc="0" normalizeH="0" baseline="0" dirty="0">
              <a:ln>
                <a:noFill/>
              </a:ln>
              <a:solidFill>
                <a:srgbClr val="FFFFFF"/>
              </a:solidFill>
              <a:effectLst/>
              <a:uFillTx/>
              <a:sym typeface="Helvetica Light"/>
            </a:endParaRPr>
          </a:p>
        </p:txBody>
      </p:sp>
      <p:sp>
        <p:nvSpPr>
          <p:cNvPr id="169" name="Rounded Rectangle 168"/>
          <p:cNvSpPr/>
          <p:nvPr/>
        </p:nvSpPr>
        <p:spPr>
          <a:xfrm>
            <a:off x="135714" y="5800276"/>
            <a:ext cx="1918448" cy="72644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sym typeface="Helvetica Light"/>
              </a:rPr>
              <a:t>TPD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doubleclick.com</a:t>
            </a:r>
            <a:endParaRPr kumimoji="0" lang="en-US" sz="1800" i="1" u="none" strike="noStrike" cap="none" spc="0" normalizeH="0" baseline="0" dirty="0">
              <a:ln>
                <a:noFill/>
              </a:ln>
              <a:solidFill>
                <a:srgbClr val="FFFFFF"/>
              </a:solidFill>
              <a:effectLst/>
              <a:uFillTx/>
              <a:sym typeface="Helvetica Light"/>
            </a:endParaRPr>
          </a:p>
        </p:txBody>
      </p:sp>
      <p:sp>
        <p:nvSpPr>
          <p:cNvPr id="170" name="Rounded Rectangle 169"/>
          <p:cNvSpPr/>
          <p:nvPr/>
        </p:nvSpPr>
        <p:spPr>
          <a:xfrm>
            <a:off x="7325587" y="8107770"/>
            <a:ext cx="1442020"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wp.pl</a:t>
            </a:r>
            <a:endParaRPr kumimoji="0" lang="en-US" sz="1800" i="1" u="none" strike="noStrike" cap="none" spc="0" normalizeH="0" baseline="0" dirty="0">
              <a:ln>
                <a:noFill/>
              </a:ln>
              <a:solidFill>
                <a:srgbClr val="FFFFFF"/>
              </a:solidFill>
              <a:effectLst/>
              <a:uFillTx/>
              <a:latin typeface="+mn-lt"/>
              <a:ea typeface="+mn-ea"/>
              <a:cs typeface="+mn-cs"/>
              <a:sym typeface="Helvetica Light"/>
            </a:endParaRPr>
          </a:p>
        </p:txBody>
      </p:sp>
      <p:sp>
        <p:nvSpPr>
          <p:cNvPr id="171" name="Rounded Rectangle 170"/>
          <p:cNvSpPr/>
          <p:nvPr/>
        </p:nvSpPr>
        <p:spPr>
          <a:xfrm>
            <a:off x="4375438" y="8044385"/>
            <a:ext cx="1609234"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amazon.com</a:t>
            </a:r>
            <a:endParaRPr kumimoji="0" lang="en-US" sz="1800" i="1" u="none" strike="noStrike" cap="none" spc="0" normalizeH="0" baseline="0" dirty="0">
              <a:ln>
                <a:noFill/>
              </a:ln>
              <a:solidFill>
                <a:srgbClr val="FFFFFF"/>
              </a:solidFill>
              <a:effectLst/>
              <a:uFillTx/>
              <a:sym typeface="Helvetica Light"/>
            </a:endParaRPr>
          </a:p>
        </p:txBody>
      </p:sp>
      <p:sp>
        <p:nvSpPr>
          <p:cNvPr id="172" name="Rounded Rectangle 171"/>
          <p:cNvSpPr/>
          <p:nvPr/>
        </p:nvSpPr>
        <p:spPr>
          <a:xfrm>
            <a:off x="1728941" y="8044385"/>
            <a:ext cx="1478436" cy="726440"/>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smtClean="0">
                <a:ln>
                  <a:noFill/>
                </a:ln>
                <a:solidFill>
                  <a:srgbClr val="FFFFFF"/>
                </a:solidFill>
                <a:effectLst/>
                <a:uFillTx/>
                <a:latin typeface="+mn-lt"/>
                <a:ea typeface="+mn-ea"/>
                <a:cs typeface="+mn-cs"/>
                <a:sym typeface="Helvetica Light"/>
              </a:rPr>
              <a:t>FPD</a:t>
            </a:r>
          </a:p>
          <a:p>
            <a:pPr marL="0" marR="0" indent="0" algn="ctr" defTabSz="584200" rtl="0" fontAlgn="auto" latinLnBrk="0" hangingPunct="0">
              <a:lnSpc>
                <a:spcPct val="100000"/>
              </a:lnSpc>
              <a:spcBef>
                <a:spcPts val="0"/>
              </a:spcBef>
              <a:spcAft>
                <a:spcPts val="0"/>
              </a:spcAft>
              <a:buClrTx/>
              <a:buSzTx/>
              <a:buFontTx/>
              <a:buNone/>
              <a:tabLst/>
            </a:pPr>
            <a:r>
              <a:rPr lang="en-US" sz="1800" i="1" dirty="0" smtClean="0">
                <a:solidFill>
                  <a:srgbClr val="FFFFFF"/>
                </a:solidFill>
              </a:rPr>
              <a:t>yahoo.com</a:t>
            </a:r>
            <a:endParaRPr kumimoji="0" lang="en-US" sz="1800" i="1" u="none" strike="noStrike" cap="none" spc="0" normalizeH="0" baseline="0" dirty="0">
              <a:ln>
                <a:noFill/>
              </a:ln>
              <a:solidFill>
                <a:srgbClr val="FFFFFF"/>
              </a:solidFill>
              <a:effectLst/>
              <a:uFillTx/>
              <a:latin typeface="+mn-lt"/>
              <a:ea typeface="+mn-ea"/>
              <a:cs typeface="+mn-cs"/>
              <a:sym typeface="Helvetica Light"/>
            </a:endParaRPr>
          </a:p>
        </p:txBody>
      </p:sp>
      <p:cxnSp>
        <p:nvCxnSpPr>
          <p:cNvPr id="173" name="Straight Arrow Connector 172"/>
          <p:cNvCxnSpPr>
            <a:stCxn id="172" idx="0"/>
            <a:endCxn id="169" idx="2"/>
          </p:cNvCxnSpPr>
          <p:nvPr/>
        </p:nvCxnSpPr>
        <p:spPr>
          <a:xfrm flipH="1" flipV="1">
            <a:off x="1094938" y="6526716"/>
            <a:ext cx="1373221" cy="1517669"/>
          </a:xfrm>
          <a:prstGeom prst="straightConnector1">
            <a:avLst/>
          </a:prstGeom>
          <a:ln w="28575">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72" idx="0"/>
            <a:endCxn id="168" idx="2"/>
          </p:cNvCxnSpPr>
          <p:nvPr/>
        </p:nvCxnSpPr>
        <p:spPr>
          <a:xfrm flipV="1">
            <a:off x="2468159" y="6519910"/>
            <a:ext cx="870034" cy="1524475"/>
          </a:xfrm>
          <a:prstGeom prst="straightConnector1">
            <a:avLst/>
          </a:prstGeom>
          <a:ln w="28575">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72" idx="0"/>
            <a:endCxn id="167" idx="2"/>
          </p:cNvCxnSpPr>
          <p:nvPr/>
        </p:nvCxnSpPr>
        <p:spPr>
          <a:xfrm flipV="1">
            <a:off x="2468159" y="6526214"/>
            <a:ext cx="2856562" cy="1518171"/>
          </a:xfrm>
          <a:prstGeom prst="straightConnector1">
            <a:avLst/>
          </a:prstGeom>
          <a:ln w="28575">
            <a:solidFill>
              <a:schemeClr val="bg1">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171" idx="0"/>
            <a:endCxn id="168" idx="2"/>
          </p:cNvCxnSpPr>
          <p:nvPr/>
        </p:nvCxnSpPr>
        <p:spPr>
          <a:xfrm flipH="1" flipV="1">
            <a:off x="3338193" y="6519910"/>
            <a:ext cx="1841862" cy="1524475"/>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171" idx="0"/>
            <a:endCxn id="166" idx="2"/>
          </p:cNvCxnSpPr>
          <p:nvPr/>
        </p:nvCxnSpPr>
        <p:spPr>
          <a:xfrm flipV="1">
            <a:off x="5180055" y="6526716"/>
            <a:ext cx="1715114" cy="1517669"/>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78" name="Straight Arrow Connector 177"/>
          <p:cNvCxnSpPr>
            <a:stCxn id="170" idx="0"/>
            <a:endCxn id="164" idx="2"/>
          </p:cNvCxnSpPr>
          <p:nvPr/>
        </p:nvCxnSpPr>
        <p:spPr>
          <a:xfrm flipV="1">
            <a:off x="8046597" y="6519910"/>
            <a:ext cx="2450699" cy="1587860"/>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171" idx="0"/>
            <a:endCxn id="167" idx="2"/>
          </p:cNvCxnSpPr>
          <p:nvPr/>
        </p:nvCxnSpPr>
        <p:spPr>
          <a:xfrm flipV="1">
            <a:off x="5180055" y="6526214"/>
            <a:ext cx="144666" cy="1518171"/>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170" idx="0"/>
            <a:endCxn id="166" idx="2"/>
          </p:cNvCxnSpPr>
          <p:nvPr/>
        </p:nvCxnSpPr>
        <p:spPr>
          <a:xfrm flipH="1" flipV="1">
            <a:off x="6895169" y="6526716"/>
            <a:ext cx="1151428" cy="1581054"/>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a:stCxn id="170" idx="0"/>
            <a:endCxn id="165" idx="2"/>
          </p:cNvCxnSpPr>
          <p:nvPr/>
        </p:nvCxnSpPr>
        <p:spPr>
          <a:xfrm flipV="1">
            <a:off x="8046597" y="6526717"/>
            <a:ext cx="721307" cy="1581053"/>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82" name="Straight Arrow Connector 181"/>
          <p:cNvCxnSpPr>
            <a:stCxn id="163" idx="0"/>
            <a:endCxn id="162" idx="2"/>
          </p:cNvCxnSpPr>
          <p:nvPr/>
        </p:nvCxnSpPr>
        <p:spPr>
          <a:xfrm flipV="1">
            <a:off x="10976260" y="6526717"/>
            <a:ext cx="1290639" cy="1581053"/>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63" idx="0"/>
            <a:endCxn id="164" idx="2"/>
          </p:cNvCxnSpPr>
          <p:nvPr/>
        </p:nvCxnSpPr>
        <p:spPr>
          <a:xfrm flipH="1" flipV="1">
            <a:off x="10497296" y="6519910"/>
            <a:ext cx="478964" cy="1587860"/>
          </a:xfrm>
          <a:prstGeom prst="straightConnector1">
            <a:avLst/>
          </a:prstGeom>
          <a:ln w="28575">
            <a:tailEnd type="stealth"/>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2192752" y="8782818"/>
            <a:ext cx="0" cy="324968"/>
          </a:xfrm>
          <a:prstGeom prst="line">
            <a:avLst/>
          </a:prstGeom>
          <a:ln w="28575">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cxnSp>
        <p:nvCxnSpPr>
          <p:cNvPr id="199" name="Straight Connector 198"/>
          <p:cNvCxnSpPr/>
          <p:nvPr/>
        </p:nvCxnSpPr>
        <p:spPr>
          <a:xfrm>
            <a:off x="2784103" y="8782818"/>
            <a:ext cx="0" cy="324968"/>
          </a:xfrm>
          <a:prstGeom prst="line">
            <a:avLst/>
          </a:prstGeom>
          <a:ln w="28575">
            <a:solidFill>
              <a:schemeClr val="bg1">
                <a:lumMod val="50000"/>
              </a:schemeClr>
            </a:solidFill>
            <a:headEnd type="stealth"/>
          </a:ln>
        </p:spPr>
        <p:style>
          <a:lnRef idx="1">
            <a:schemeClr val="accent5"/>
          </a:lnRef>
          <a:fillRef idx="0">
            <a:schemeClr val="accent5"/>
          </a:fillRef>
          <a:effectRef idx="0">
            <a:schemeClr val="accent5"/>
          </a:effectRef>
          <a:fontRef idx="minor">
            <a:schemeClr val="tx1"/>
          </a:fontRef>
        </p:style>
      </p:cxnSp>
      <p:cxnSp>
        <p:nvCxnSpPr>
          <p:cNvPr id="200" name="Straight Connector 199"/>
          <p:cNvCxnSpPr/>
          <p:nvPr/>
        </p:nvCxnSpPr>
        <p:spPr>
          <a:xfrm flipH="1">
            <a:off x="2192752" y="9112932"/>
            <a:ext cx="579301" cy="0"/>
          </a:xfrm>
          <a:prstGeom prst="line">
            <a:avLst/>
          </a:prstGeom>
          <a:ln w="28575">
            <a:solidFill>
              <a:schemeClr val="bg1">
                <a:lumMod val="50000"/>
              </a:schemeClr>
            </a:solidFill>
          </a:ln>
        </p:spPr>
        <p:style>
          <a:lnRef idx="1">
            <a:schemeClr val="accent5"/>
          </a:lnRef>
          <a:fillRef idx="0">
            <a:schemeClr val="accent5"/>
          </a:fillRef>
          <a:effectRef idx="0">
            <a:schemeClr val="accent5"/>
          </a:effectRef>
          <a:fontRef idx="minor">
            <a:schemeClr val="tx1"/>
          </a:fontRef>
        </p:style>
      </p:cxnSp>
      <p:grpSp>
        <p:nvGrpSpPr>
          <p:cNvPr id="185" name="Group 184"/>
          <p:cNvGrpSpPr/>
          <p:nvPr/>
        </p:nvGrpSpPr>
        <p:grpSpPr>
          <a:xfrm>
            <a:off x="4945849" y="8779920"/>
            <a:ext cx="591351" cy="330114"/>
            <a:chOff x="610057" y="2328584"/>
            <a:chExt cx="917613" cy="512246"/>
          </a:xfrm>
        </p:grpSpPr>
        <p:cxnSp>
          <p:nvCxnSpPr>
            <p:cNvPr id="195" name="Straight Connector 194"/>
            <p:cNvCxnSpPr/>
            <p:nvPr/>
          </p:nvCxnSpPr>
          <p:spPr>
            <a:xfrm>
              <a:off x="610057" y="2328584"/>
              <a:ext cx="0" cy="50426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96" name="Straight Connector 195"/>
            <p:cNvCxnSpPr/>
            <p:nvPr/>
          </p:nvCxnSpPr>
          <p:spPr>
            <a:xfrm>
              <a:off x="1527670" y="2328584"/>
              <a:ext cx="0" cy="504261"/>
            </a:xfrm>
            <a:prstGeom prst="line">
              <a:avLst/>
            </a:prstGeom>
            <a:ln w="28575">
              <a:headEnd type="stealth"/>
            </a:ln>
          </p:spPr>
          <p:style>
            <a:lnRef idx="1">
              <a:schemeClr val="accent5"/>
            </a:lnRef>
            <a:fillRef idx="0">
              <a:schemeClr val="accent5"/>
            </a:fillRef>
            <a:effectRef idx="0">
              <a:schemeClr val="accent5"/>
            </a:effectRef>
            <a:fontRef idx="minor">
              <a:schemeClr val="tx1"/>
            </a:fontRef>
          </p:style>
        </p:cxnSp>
        <p:cxnSp>
          <p:nvCxnSpPr>
            <p:cNvPr id="197" name="Straight Connector 196"/>
            <p:cNvCxnSpPr/>
            <p:nvPr/>
          </p:nvCxnSpPr>
          <p:spPr>
            <a:xfrm flipH="1">
              <a:off x="610057" y="2840830"/>
              <a:ext cx="898915" cy="0"/>
            </a:xfrm>
            <a:prstGeom prst="line">
              <a:avLst/>
            </a:prstGeom>
            <a:ln w="28575"/>
          </p:spPr>
          <p:style>
            <a:lnRef idx="1">
              <a:schemeClr val="accent5"/>
            </a:lnRef>
            <a:fillRef idx="0">
              <a:schemeClr val="accent5"/>
            </a:fillRef>
            <a:effectRef idx="0">
              <a:schemeClr val="accent5"/>
            </a:effectRef>
            <a:fontRef idx="minor">
              <a:schemeClr val="tx1"/>
            </a:fontRef>
          </p:style>
        </p:cxnSp>
      </p:grpSp>
      <p:grpSp>
        <p:nvGrpSpPr>
          <p:cNvPr id="186" name="Group 185"/>
          <p:cNvGrpSpPr/>
          <p:nvPr/>
        </p:nvGrpSpPr>
        <p:grpSpPr>
          <a:xfrm>
            <a:off x="7734253" y="8851636"/>
            <a:ext cx="591351" cy="330114"/>
            <a:chOff x="610057" y="2328584"/>
            <a:chExt cx="917613" cy="512246"/>
          </a:xfrm>
        </p:grpSpPr>
        <p:cxnSp>
          <p:nvCxnSpPr>
            <p:cNvPr id="192" name="Straight Connector 191"/>
            <p:cNvCxnSpPr/>
            <p:nvPr/>
          </p:nvCxnSpPr>
          <p:spPr>
            <a:xfrm>
              <a:off x="610057" y="2328584"/>
              <a:ext cx="0" cy="50426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93" name="Straight Connector 192"/>
            <p:cNvCxnSpPr/>
            <p:nvPr/>
          </p:nvCxnSpPr>
          <p:spPr>
            <a:xfrm>
              <a:off x="1527670" y="2328584"/>
              <a:ext cx="0" cy="504261"/>
            </a:xfrm>
            <a:prstGeom prst="line">
              <a:avLst/>
            </a:prstGeom>
            <a:ln w="28575">
              <a:headEnd type="stealth"/>
            </a:ln>
          </p:spPr>
          <p:style>
            <a:lnRef idx="1">
              <a:schemeClr val="accent5"/>
            </a:lnRef>
            <a:fillRef idx="0">
              <a:schemeClr val="accent5"/>
            </a:fillRef>
            <a:effectRef idx="0">
              <a:schemeClr val="accent5"/>
            </a:effectRef>
            <a:fontRef idx="minor">
              <a:schemeClr val="tx1"/>
            </a:fontRef>
          </p:style>
        </p:cxnSp>
        <p:cxnSp>
          <p:nvCxnSpPr>
            <p:cNvPr id="194" name="Straight Connector 193"/>
            <p:cNvCxnSpPr/>
            <p:nvPr/>
          </p:nvCxnSpPr>
          <p:spPr>
            <a:xfrm flipH="1">
              <a:off x="610057" y="2840830"/>
              <a:ext cx="898915" cy="0"/>
            </a:xfrm>
            <a:prstGeom prst="line">
              <a:avLst/>
            </a:prstGeom>
            <a:ln w="28575"/>
          </p:spPr>
          <p:style>
            <a:lnRef idx="1">
              <a:schemeClr val="accent5"/>
            </a:lnRef>
            <a:fillRef idx="0">
              <a:schemeClr val="accent5"/>
            </a:fillRef>
            <a:effectRef idx="0">
              <a:schemeClr val="accent5"/>
            </a:effectRef>
            <a:fontRef idx="minor">
              <a:schemeClr val="tx1"/>
            </a:fontRef>
          </p:style>
        </p:cxnSp>
      </p:grpSp>
      <p:grpSp>
        <p:nvGrpSpPr>
          <p:cNvPr id="187" name="Group 186"/>
          <p:cNvGrpSpPr/>
          <p:nvPr/>
        </p:nvGrpSpPr>
        <p:grpSpPr>
          <a:xfrm>
            <a:off x="10678691" y="8865520"/>
            <a:ext cx="591351" cy="330114"/>
            <a:chOff x="610057" y="2328584"/>
            <a:chExt cx="917613" cy="512246"/>
          </a:xfrm>
        </p:grpSpPr>
        <p:cxnSp>
          <p:nvCxnSpPr>
            <p:cNvPr id="189" name="Straight Connector 188"/>
            <p:cNvCxnSpPr/>
            <p:nvPr/>
          </p:nvCxnSpPr>
          <p:spPr>
            <a:xfrm>
              <a:off x="610057" y="2328584"/>
              <a:ext cx="0" cy="504261"/>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90" name="Straight Connector 189"/>
            <p:cNvCxnSpPr/>
            <p:nvPr/>
          </p:nvCxnSpPr>
          <p:spPr>
            <a:xfrm>
              <a:off x="1527670" y="2328584"/>
              <a:ext cx="0" cy="504261"/>
            </a:xfrm>
            <a:prstGeom prst="line">
              <a:avLst/>
            </a:prstGeom>
            <a:ln w="28575">
              <a:headEnd type="stealth"/>
            </a:ln>
          </p:spPr>
          <p:style>
            <a:lnRef idx="1">
              <a:schemeClr val="accent5"/>
            </a:lnRef>
            <a:fillRef idx="0">
              <a:schemeClr val="accent5"/>
            </a:fillRef>
            <a:effectRef idx="0">
              <a:schemeClr val="accent5"/>
            </a:effectRef>
            <a:fontRef idx="minor">
              <a:schemeClr val="tx1"/>
            </a:fontRef>
          </p:style>
        </p:cxnSp>
        <p:cxnSp>
          <p:nvCxnSpPr>
            <p:cNvPr id="191" name="Straight Connector 190"/>
            <p:cNvCxnSpPr/>
            <p:nvPr/>
          </p:nvCxnSpPr>
          <p:spPr>
            <a:xfrm flipH="1">
              <a:off x="610057" y="2840830"/>
              <a:ext cx="898915" cy="0"/>
            </a:xfrm>
            <a:prstGeom prst="line">
              <a:avLst/>
            </a:prstGeom>
            <a:ln w="28575"/>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120833406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7" presetClass="emph" presetSubtype="2" fill="hold" nodeType="withEffect">
                                  <p:stCondLst>
                                    <p:cond delay="0"/>
                                  </p:stCondLst>
                                  <p:childTnLst>
                                    <p:animClr clrSpc="rgb" dir="cw">
                                      <p:cBhvr>
                                        <p:cTn id="38" dur="500" fill="hold"/>
                                        <p:tgtEl>
                                          <p:spTgt spid="173"/>
                                        </p:tgtEl>
                                        <p:attrNameLst>
                                          <p:attrName>stroke.color</p:attrName>
                                        </p:attrNameLst>
                                      </p:cBhvr>
                                      <p:to>
                                        <a:schemeClr val="accent1"/>
                                      </p:to>
                                    </p:animClr>
                                    <p:set>
                                      <p:cBhvr>
                                        <p:cTn id="39" dur="500" fill="hold"/>
                                        <p:tgtEl>
                                          <p:spTgt spid="173"/>
                                        </p:tgtEl>
                                        <p:attrNameLst>
                                          <p:attrName>stroke.on</p:attrName>
                                        </p:attrNameLst>
                                      </p:cBhvr>
                                      <p:to>
                                        <p:strVal val="true"/>
                                      </p:to>
                                    </p:set>
                                  </p:childTnLst>
                                </p:cTn>
                              </p:par>
                              <p:par>
                                <p:cTn id="40" presetID="7" presetClass="emph" presetSubtype="2" fill="hold" nodeType="withEffect">
                                  <p:stCondLst>
                                    <p:cond delay="0"/>
                                  </p:stCondLst>
                                  <p:childTnLst>
                                    <p:animClr clrSpc="rgb" dir="cw">
                                      <p:cBhvr>
                                        <p:cTn id="41" dur="500" fill="hold"/>
                                        <p:tgtEl>
                                          <p:spTgt spid="174"/>
                                        </p:tgtEl>
                                        <p:attrNameLst>
                                          <p:attrName>stroke.color</p:attrName>
                                        </p:attrNameLst>
                                      </p:cBhvr>
                                      <p:to>
                                        <a:schemeClr val="accent1"/>
                                      </p:to>
                                    </p:animClr>
                                    <p:set>
                                      <p:cBhvr>
                                        <p:cTn id="42" dur="500" fill="hold"/>
                                        <p:tgtEl>
                                          <p:spTgt spid="174"/>
                                        </p:tgtEl>
                                        <p:attrNameLst>
                                          <p:attrName>stroke.on</p:attrName>
                                        </p:attrNameLst>
                                      </p:cBhvr>
                                      <p:to>
                                        <p:strVal val="true"/>
                                      </p:to>
                                    </p:set>
                                  </p:childTnLst>
                                </p:cTn>
                              </p:par>
                              <p:par>
                                <p:cTn id="43" presetID="7" presetClass="emph" presetSubtype="2" fill="hold" nodeType="withEffect">
                                  <p:stCondLst>
                                    <p:cond delay="0"/>
                                  </p:stCondLst>
                                  <p:childTnLst>
                                    <p:animClr clrSpc="rgb" dir="cw">
                                      <p:cBhvr>
                                        <p:cTn id="44" dur="500" fill="hold"/>
                                        <p:tgtEl>
                                          <p:spTgt spid="175"/>
                                        </p:tgtEl>
                                        <p:attrNameLst>
                                          <p:attrName>stroke.color</p:attrName>
                                        </p:attrNameLst>
                                      </p:cBhvr>
                                      <p:to>
                                        <a:schemeClr val="accent1"/>
                                      </p:to>
                                    </p:animClr>
                                    <p:set>
                                      <p:cBhvr>
                                        <p:cTn id="45" dur="500" fill="hold"/>
                                        <p:tgtEl>
                                          <p:spTgt spid="175"/>
                                        </p:tgtEl>
                                        <p:attrNameLst>
                                          <p:attrName>stroke.on</p:attrName>
                                        </p:attrNameLst>
                                      </p:cBhvr>
                                      <p:to>
                                        <p:strVal val="true"/>
                                      </p:to>
                                    </p:set>
                                  </p:childTnLst>
                                </p:cTn>
                              </p:par>
                              <p:par>
                                <p:cTn id="46" presetID="7" presetClass="emph" presetSubtype="2" fill="hold" nodeType="withEffect">
                                  <p:stCondLst>
                                    <p:cond delay="0"/>
                                  </p:stCondLst>
                                  <p:childTnLst>
                                    <p:animClr clrSpc="rgb" dir="cw">
                                      <p:cBhvr>
                                        <p:cTn id="47" dur="500" fill="hold"/>
                                        <p:tgtEl>
                                          <p:spTgt spid="198"/>
                                        </p:tgtEl>
                                        <p:attrNameLst>
                                          <p:attrName>stroke.color</p:attrName>
                                        </p:attrNameLst>
                                      </p:cBhvr>
                                      <p:to>
                                        <a:srgbClr val="C82506"/>
                                      </p:to>
                                    </p:animClr>
                                    <p:set>
                                      <p:cBhvr>
                                        <p:cTn id="48" dur="500" fill="hold"/>
                                        <p:tgtEl>
                                          <p:spTgt spid="198"/>
                                        </p:tgtEl>
                                        <p:attrNameLst>
                                          <p:attrName>stroke.on</p:attrName>
                                        </p:attrNameLst>
                                      </p:cBhvr>
                                      <p:to>
                                        <p:strVal val="true"/>
                                      </p:to>
                                    </p:set>
                                  </p:childTnLst>
                                </p:cTn>
                              </p:par>
                              <p:par>
                                <p:cTn id="49" presetID="7" presetClass="emph" presetSubtype="2" fill="hold" nodeType="withEffect">
                                  <p:stCondLst>
                                    <p:cond delay="0"/>
                                  </p:stCondLst>
                                  <p:childTnLst>
                                    <p:animClr clrSpc="rgb" dir="cw">
                                      <p:cBhvr>
                                        <p:cTn id="50" dur="500" fill="hold"/>
                                        <p:tgtEl>
                                          <p:spTgt spid="199"/>
                                        </p:tgtEl>
                                        <p:attrNameLst>
                                          <p:attrName>stroke.color</p:attrName>
                                        </p:attrNameLst>
                                      </p:cBhvr>
                                      <p:to>
                                        <a:srgbClr val="C82506"/>
                                      </p:to>
                                    </p:animClr>
                                    <p:set>
                                      <p:cBhvr>
                                        <p:cTn id="51" dur="500" fill="hold"/>
                                        <p:tgtEl>
                                          <p:spTgt spid="199"/>
                                        </p:tgtEl>
                                        <p:attrNameLst>
                                          <p:attrName>stroke.on</p:attrName>
                                        </p:attrNameLst>
                                      </p:cBhvr>
                                      <p:to>
                                        <p:strVal val="true"/>
                                      </p:to>
                                    </p:set>
                                  </p:childTnLst>
                                </p:cTn>
                              </p:par>
                              <p:par>
                                <p:cTn id="52" presetID="7" presetClass="emph" presetSubtype="2" fill="hold" nodeType="withEffect">
                                  <p:stCondLst>
                                    <p:cond delay="0"/>
                                  </p:stCondLst>
                                  <p:childTnLst>
                                    <p:animClr clrSpc="rgb" dir="cw">
                                      <p:cBhvr>
                                        <p:cTn id="53" dur="500" fill="hold"/>
                                        <p:tgtEl>
                                          <p:spTgt spid="200"/>
                                        </p:tgtEl>
                                        <p:attrNameLst>
                                          <p:attrName>stroke.color</p:attrName>
                                        </p:attrNameLst>
                                      </p:cBhvr>
                                      <p:to>
                                        <a:srgbClr val="C82506"/>
                                      </p:to>
                                    </p:animClr>
                                    <p:set>
                                      <p:cBhvr>
                                        <p:cTn id="54" dur="500" fill="hold"/>
                                        <p:tgtEl>
                                          <p:spTgt spid="200"/>
                                        </p:tgtEl>
                                        <p:attrNameLst>
                                          <p:attrName>stroke.on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7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8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8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8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20435</TotalTime>
  <Words>5750</Words>
  <Application>Microsoft Macintosh PowerPoint</Application>
  <PresentationFormat>Custom</PresentationFormat>
  <Paragraphs>880</Paragraphs>
  <Slides>25</Slides>
  <Notes>22</Notes>
  <HiddenSlides>6</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White</vt:lpstr>
      <vt:lpstr>Quantifying Web Adblocker Privacy</vt:lpstr>
      <vt:lpstr>Agenda</vt:lpstr>
      <vt:lpstr>Agenda</vt:lpstr>
      <vt:lpstr>Introduction</vt:lpstr>
      <vt:lpstr>Introduction</vt:lpstr>
      <vt:lpstr>Agenda</vt:lpstr>
      <vt:lpstr>Model and Experimental Setup</vt:lpstr>
      <vt:lpstr>Model and Experimental Setup</vt:lpstr>
      <vt:lpstr>Model and Experimental Setup</vt:lpstr>
      <vt:lpstr>Model and Experimental Setup</vt:lpstr>
      <vt:lpstr>Agenda</vt:lpstr>
      <vt:lpstr>Experimental results</vt:lpstr>
      <vt:lpstr>Experimental results</vt:lpstr>
      <vt:lpstr>Experimental results</vt:lpstr>
      <vt:lpstr>Experimental results</vt:lpstr>
      <vt:lpstr>Experimental results</vt:lpstr>
      <vt:lpstr>Experimental results</vt:lpstr>
      <vt:lpstr>Summary</vt:lpstr>
      <vt:lpstr>PowerPoint Presentation</vt:lpstr>
      <vt:lpstr>Model and Experimental Setup</vt:lpstr>
      <vt:lpstr>PowerPoint Presentation</vt:lpstr>
      <vt:lpstr>Model and Experimental Setup</vt:lpstr>
      <vt:lpstr>Experimental results</vt:lpstr>
      <vt:lpstr>Experimental 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Tampering with the Delivery of Blocks and Transactions in Bitcoin</dc:title>
  <dc:creator>Alexandros Filios</dc:creator>
  <cp:lastModifiedBy>SomeName SomeLastName</cp:lastModifiedBy>
  <cp:revision>321</cp:revision>
  <dcterms:modified xsi:type="dcterms:W3CDTF">2016-09-11T19:10:32Z</dcterms:modified>
</cp:coreProperties>
</file>