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6df5b35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6df5b35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6df5b35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6df5b35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e6df5b35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e6df5b35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6df5b35c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e6df5b35c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e6df5b35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e6df5b35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6df5b3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6df5b3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e6df5b35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e6df5b35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e6df5b35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e6df5b35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32fc660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32fc660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32fc6606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32fc6606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6df5b35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e6df5b35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92f568e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92f568e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alexanderggl1337@gmail.com" TargetMode="External"/><Relationship Id="rId4" Type="http://schemas.openxmlformats.org/officeDocument/2006/relationships/hyperlink" Target="https://www.figma.com/file/C12uGkCcBTNXNz7Qrpqmuo/%D0%9C%D0%BE%D0%B4%D0%B5%D0%BB%D0%B8%D1%80%D0%BE%D0%B2%D0%B0%D0%BD%D0%B8%D0%B5?t=d9WKctp42cmhJVwn-1" TargetMode="External"/><Relationship Id="rId5" Type="http://schemas.openxmlformats.org/officeDocument/2006/relationships/hyperlink" Target="https://www.figma.com/file/MjVVO4XXQb9SyKbaQ26EFw/my-project?type=design&amp;node-id=0%3A1&amp;mode=design&amp;t=sGH90dBbXTEnvo1Y-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43008" y="119921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Roboto"/>
                <a:ea typeface="Roboto"/>
                <a:cs typeface="Roboto"/>
                <a:sym typeface="Roboto"/>
              </a:rPr>
              <a:t>Сайт-приложение для прогноза погоды</a:t>
            </a:r>
            <a:endParaRPr sz="76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315168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Курсовой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проект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923400" y="4728000"/>
            <a:ext cx="222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Платонов</a:t>
            </a: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А. А. 2993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Плюсы/Минусы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987225"/>
            <a:ext cx="4103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Простой интерфейс</a:t>
            </a: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Актуальные данные</a:t>
            </a: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Кроссплатформенность</a:t>
            </a: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4832400" y="1987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Ограниченный функционал;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Зависимость от API.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24625"/>
            <a:ext cx="966476" cy="96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6800" y="4082625"/>
            <a:ext cx="964800" cy="9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Анализ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20196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900">
                <a:latin typeface="Roboto"/>
                <a:ea typeface="Roboto"/>
                <a:cs typeface="Roboto"/>
                <a:sym typeface="Roboto"/>
              </a:rPr>
              <a:t>Изучение существующих решений, выявление преимуществ и недостатков.</a:t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Вывод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Разработано функциональное веб-приложение для получения актуальной информации о погоде.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50550" y="4597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alexanderggl1337@gmail.com</a:t>
            </a: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+7 (911) 602-64-20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5">
            <a:hlinkClick r:id="rId4"/>
          </p:cNvPr>
          <p:cNvSpPr txBox="1"/>
          <p:nvPr/>
        </p:nvSpPr>
        <p:spPr>
          <a:xfrm>
            <a:off x="50550" y="4181525"/>
            <a:ext cx="595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Макет</a:t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Цель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Создание веб-приложения для получения актуальной информации о погоде.</a:t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Задачи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Анализ требований и проектирование</a:t>
            </a: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Выбор технологий и инструментов</a:t>
            </a: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Разработка интерфейса</a:t>
            </a: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Интеграция с API погодных сервисов</a:t>
            </a: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Тестирование и отладка</a:t>
            </a: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Развертывание и публикация</a:t>
            </a: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Гипотеза/Описание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300">
                <a:latin typeface="Roboto"/>
                <a:ea typeface="Roboto"/>
                <a:cs typeface="Roboto"/>
                <a:sym typeface="Roboto"/>
              </a:rPr>
              <a:t>Создание веб-приложения с простым и удобным интерфейсом для получения точной информации о погоде.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Прототип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700" y="1147175"/>
            <a:ext cx="6992599" cy="345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Главная</a:t>
            </a:r>
            <a:br>
              <a:rPr lang="r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Разделы навигации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Макет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8025"/>
            <a:ext cx="5085548" cy="251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4678" y="0"/>
            <a:ext cx="5199324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454650" y="28796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Переключение тем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Целевая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аудитория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Люди, нуждающиеся в точной информации о погоде.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975" y="1829175"/>
            <a:ext cx="3205025" cy="32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Пример кода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12700" lvl="0" marL="0" rtl="0" algn="l">
              <a:lnSpc>
                <a:spcPct val="190909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Получение данных погоды из API OpenWeatherMap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3028"/>
            <a:ext cx="9144003" cy="315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150" y="-12"/>
            <a:ext cx="37528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Характеристики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20395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Адаптивный дизайн</a:t>
            </a: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Интеграция с API;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ru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Точность данных</a:t>
            </a:r>
            <a:r>
              <a:rPr lang="ru" sz="2300"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