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6df5b35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6df5b35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2f568e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2f568e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6df5b35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e6df5b35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6df5b35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6df5b35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6df5b3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6df5b3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6df5b3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6df5b3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6df5b35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6df5b35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32fc6606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32fc6606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2fc66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32fc66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6df5b35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6df5b35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e6df5b35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e6df5b35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6df5b35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e6df5b35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lexanderggl1337@gmail.com" TargetMode="External"/><Relationship Id="rId4" Type="http://schemas.openxmlformats.org/officeDocument/2006/relationships/hyperlink" Target="https://www.figma.com/file/C12uGkCcBTNXNz7Qrpqmuo/%D0%9C%D0%BE%D0%B4%D0%B5%D0%BB%D0%B8%D1%80%D0%BE%D0%B2%D0%B0%D0%BD%D0%B8%D0%B5?t=d9WKctp42cmhJVwn-1" TargetMode="External"/><Relationship Id="rId5" Type="http://schemas.openxmlformats.org/officeDocument/2006/relationships/hyperlink" Target="https://www.figma.com/file/txjZgglCNmzz4R8SGcyJvT/Todo-App-(Community)?type=design&amp;node-id=0-1&amp;mode=design&amp;t=QQLAgoM5bylEqTdA-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8108" y="909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Roboto"/>
                <a:ea typeface="Roboto"/>
                <a:cs typeface="Roboto"/>
                <a:sym typeface="Roboto"/>
              </a:rPr>
              <a:t>Выполнение заданий от предприятия ООО “41T”</a:t>
            </a:r>
            <a:endParaRPr sz="7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66800" y="286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Производственная практика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923400" y="4728000"/>
            <a:ext cx="22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Платонов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А. А. 2993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 кода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20196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9500"/>
            <a:ext cx="5085800" cy="4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781" y="0"/>
            <a:ext cx="4066220" cy="40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Ход работы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20395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50" y="1254199"/>
            <a:ext cx="7072498" cy="3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Вывод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В ходе прохождения практики в ООО "41T" я получил практический опыт разработки веб-приложений с использованием современных технологий, таких как HTML, CSS, JavaScript, Svelte и Tailwind CSS.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50550" y="459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alexanderggl1337@gmail.com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+7 (911) 602-64-20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>
            <a:hlinkClick r:id="rId4"/>
          </p:cNvPr>
          <p:cNvSpPr txBox="1"/>
          <p:nvPr/>
        </p:nvSpPr>
        <p:spPr>
          <a:xfrm>
            <a:off x="50550" y="4181525"/>
            <a:ext cx="595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Макет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Цель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Закрепление теоретических знаний, полученных в процессе обучения, и приобретение практических навыков разработки веб-приложений.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Задачи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Изучение ТБ предприятия;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Выбор технологий и инструментов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Разработка Todo List;	 	 	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Разработка Todo List на классах;	 	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Разработка компонента Alert;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Тестирование и отладка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Написание отчёта по проделанной работе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Макет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000" y="251662"/>
            <a:ext cx="6523990" cy="46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 кода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9500"/>
            <a:ext cx="3373426" cy="383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975" y="0"/>
            <a:ext cx="5377024" cy="424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175" y="545150"/>
            <a:ext cx="2617374" cy="45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Ход работы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454650" y="2879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25" y="1225225"/>
            <a:ext cx="7257950" cy="3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 кода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50" y="0"/>
            <a:ext cx="3301450" cy="492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4743725" cy="36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Ход работы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987225"/>
            <a:ext cx="4103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16" y="1280400"/>
            <a:ext cx="6725558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Макет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1225975"/>
            <a:ext cx="83343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