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74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9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65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32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26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7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94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80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58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59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9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92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22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01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62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6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161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Capacitación Odoo 18 Enterprise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DA6B957-A553-4AAE-A2E5-5798F2A4C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err="1"/>
              <a:t>Temario</a:t>
            </a:r>
            <a:r>
              <a:rPr dirty="0"/>
              <a:t> - </a:t>
            </a:r>
            <a:r>
              <a:rPr dirty="0" err="1"/>
              <a:t>Capacitación</a:t>
            </a:r>
            <a:r>
              <a:rPr dirty="0"/>
              <a:t> Odoo 18 Enterprise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75C7A88-973A-4171-8764-161D38871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dirty="0"/>
          </a:p>
          <a:p>
            <a:pPr>
              <a:defRPr sz="2000"/>
            </a:pPr>
            <a:r>
              <a:rPr dirty="0"/>
              <a:t>1. 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Creación de métodos automáticos (</a:t>
            </a:r>
            <a:r>
              <a:rPr lang="es-ES" sz="1800" b="0" i="0" u="none" strike="noStrike" dirty="0">
                <a:solidFill>
                  <a:srgbClr val="188038"/>
                </a:solidFill>
                <a:effectLst/>
                <a:latin typeface="Roboto Mono"/>
              </a:rPr>
              <a:t>cron </a:t>
            </a:r>
            <a:r>
              <a:rPr lang="es-ES" sz="1800" b="0" i="0" u="none" strike="noStrike" dirty="0" err="1">
                <a:solidFill>
                  <a:srgbClr val="188038"/>
                </a:solidFill>
                <a:effectLst/>
                <a:latin typeface="Roboto Mono"/>
              </a:rPr>
              <a:t>jobs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>
              <a:defRPr sz="2000"/>
            </a:pPr>
            <a:r>
              <a:rPr dirty="0"/>
              <a:t>2. </a:t>
            </a:r>
            <a:r>
              <a:rPr lang="es-P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Uso de secuencias (</a:t>
            </a:r>
            <a:r>
              <a:rPr lang="es-PE" sz="1800" b="0" i="0" u="none" strike="noStrike" dirty="0" err="1">
                <a:solidFill>
                  <a:srgbClr val="188038"/>
                </a:solidFill>
                <a:effectLst/>
                <a:latin typeface="Roboto Mono"/>
              </a:rPr>
              <a:t>ir.sequence</a:t>
            </a:r>
            <a:r>
              <a:rPr lang="es-P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>
              <a:defRPr sz="2000"/>
            </a:pPr>
            <a:r>
              <a:rPr dirty="0"/>
              <a:t>3. </a:t>
            </a:r>
            <a:r>
              <a:rPr lang="es-P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Uso de </a:t>
            </a:r>
            <a:r>
              <a:rPr lang="es-PE" sz="1800" b="0" i="0" u="none" strike="noStrike" dirty="0">
                <a:solidFill>
                  <a:srgbClr val="188038"/>
                </a:solidFill>
                <a:effectLst/>
                <a:latin typeface="Roboto Mono"/>
              </a:rPr>
              <a:t>@api.model</a:t>
            </a:r>
            <a:r>
              <a:rPr lang="es-P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s-PE" sz="1800" b="0" i="0" u="none" strike="noStrike" dirty="0">
                <a:solidFill>
                  <a:srgbClr val="188038"/>
                </a:solidFill>
                <a:effectLst/>
                <a:latin typeface="Roboto Mono"/>
              </a:rPr>
              <a:t>@api.constrains</a:t>
            </a:r>
          </a:p>
          <a:p>
            <a:pPr>
              <a:defRPr sz="2000"/>
            </a:pPr>
            <a:r>
              <a:rPr dirty="0"/>
              <a:t>4. 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Importancia de los campos relacionados y computados</a:t>
            </a:r>
          </a:p>
          <a:p>
            <a:pPr>
              <a:defRPr sz="2000"/>
            </a:pPr>
            <a:r>
              <a:rPr dirty="0"/>
              <a:t>5. 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Control de versiones con Git en entornos locales</a:t>
            </a:r>
          </a:p>
          <a:p>
            <a:pPr>
              <a:defRPr sz="2000"/>
            </a:pPr>
            <a:r>
              <a:rPr dirty="0"/>
              <a:t>6. </a:t>
            </a:r>
            <a:r>
              <a:rPr lang="es-P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Organización de módulos personalizados</a:t>
            </a:r>
          </a:p>
          <a:p>
            <a:pPr>
              <a:defRPr sz="2000"/>
            </a:pPr>
            <a:r>
              <a:rPr dirty="0"/>
              <a:t>7. 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Cómo preparar tu módulo para producción</a:t>
            </a:r>
          </a:p>
          <a:p>
            <a:pPr>
              <a:defRPr sz="2000"/>
            </a:pPr>
            <a:r>
              <a:rPr dirty="0"/>
              <a:t>8. 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Migración de módulos entre versiones</a:t>
            </a:r>
          </a:p>
        </p:txBody>
      </p:sp>
    </p:spTree>
    <p:extLst>
      <p:ext uri="{BB962C8B-B14F-4D97-AF65-F5344CB8AC3E}">
        <p14:creationId xmlns:p14="http://schemas.microsoft.com/office/powerpoint/2010/main" val="29750946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Sala de reuniones Ion</Template>
  <TotalTime>10</TotalTime>
  <Words>83</Words>
  <Application>Microsoft Office PowerPoint</Application>
  <PresentationFormat>Presentación en pantalla (4:3)</PresentationFormat>
  <Paragraphs>11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Roboto Mono</vt:lpstr>
      <vt:lpstr>Wingdings 3</vt:lpstr>
      <vt:lpstr>Sala de reuniones Ion</vt:lpstr>
      <vt:lpstr>Capacitación Odoo 18 Enterprise</vt:lpstr>
      <vt:lpstr>Temario - Capacitación Odoo 18 Enterprise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Capacitación Odoo 18 Enterprise</dc:title>
  <dc:subject/>
  <dc:creator>USUARIO</dc:creator>
  <cp:keywords/>
  <dc:description>generated using python-pptx</dc:description>
  <cp:lastModifiedBy>VV77205240 (Rios Garcia, Pamela)</cp:lastModifiedBy>
  <cp:revision>4</cp:revision>
  <dcterms:created xsi:type="dcterms:W3CDTF">2013-01-27T09:14:16Z</dcterms:created>
  <dcterms:modified xsi:type="dcterms:W3CDTF">2025-08-06T23:46:06Z</dcterms:modified>
  <cp:category/>
</cp:coreProperties>
</file>