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Justin</c:v>
                </c:pt>
                <c:pt idx="1">
                  <c:v>Jeffrey</c:v>
                </c:pt>
                <c:pt idx="2">
                  <c:v>Mike</c:v>
                </c:pt>
                <c:pt idx="3">
                  <c:v>Fred</c:v>
                </c:pt>
                <c:pt idx="4">
                  <c:v>Alex</c:v>
                </c:pt>
                <c:pt idx="5">
                  <c:v>Josh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8</c:v>
                </c:pt>
                <c:pt idx="2">
                  <c:v>10</c:v>
                </c:pt>
                <c:pt idx="3">
                  <c:v>7</c:v>
                </c:pt>
                <c:pt idx="4">
                  <c:v>6</c:v>
                </c:pt>
                <c:pt idx="5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FC-4042-B41D-1914A9EE32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Week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Justin</c:v>
                </c:pt>
                <c:pt idx="1">
                  <c:v>Jeffrey</c:v>
                </c:pt>
                <c:pt idx="2">
                  <c:v>Mike</c:v>
                </c:pt>
                <c:pt idx="3">
                  <c:v>Fred</c:v>
                </c:pt>
                <c:pt idx="4">
                  <c:v>Alex</c:v>
                </c:pt>
                <c:pt idx="5">
                  <c:v>Josh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</c:v>
                </c:pt>
                <c:pt idx="1">
                  <c:v>6.5</c:v>
                </c:pt>
                <c:pt idx="2">
                  <c:v>7.5</c:v>
                </c:pt>
                <c:pt idx="3">
                  <c:v>9</c:v>
                </c:pt>
                <c:pt idx="4">
                  <c:v>5.5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FC-4042-B41D-1914A9EE32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Justin</c:v>
                </c:pt>
                <c:pt idx="1">
                  <c:v>Jeffrey</c:v>
                </c:pt>
                <c:pt idx="2">
                  <c:v>Mike</c:v>
                </c:pt>
                <c:pt idx="3">
                  <c:v>Fred</c:v>
                </c:pt>
                <c:pt idx="4">
                  <c:v>Alex</c:v>
                </c:pt>
                <c:pt idx="5">
                  <c:v>Josh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8</c:v>
                </c:pt>
                <c:pt idx="1">
                  <c:v>7.5</c:v>
                </c:pt>
                <c:pt idx="2">
                  <c:v>11</c:v>
                </c:pt>
                <c:pt idx="3">
                  <c:v>10</c:v>
                </c:pt>
                <c:pt idx="4">
                  <c:v>10.5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FC-4042-B41D-1914A9EE32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Week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Justin</c:v>
                </c:pt>
                <c:pt idx="1">
                  <c:v>Jeffrey</c:v>
                </c:pt>
                <c:pt idx="2">
                  <c:v>Mike</c:v>
                </c:pt>
                <c:pt idx="3">
                  <c:v>Fred</c:v>
                </c:pt>
                <c:pt idx="4">
                  <c:v>Alex</c:v>
                </c:pt>
                <c:pt idx="5">
                  <c:v>Josh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10</c:v>
                </c:pt>
                <c:pt idx="1">
                  <c:v>5.5</c:v>
                </c:pt>
                <c:pt idx="2">
                  <c:v>8.5</c:v>
                </c:pt>
                <c:pt idx="3">
                  <c:v>8.5</c:v>
                </c:pt>
                <c:pt idx="4">
                  <c:v>1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FC-4042-B41D-1914A9EE32E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Justin</c:v>
                </c:pt>
                <c:pt idx="1">
                  <c:v>Jeffrey</c:v>
                </c:pt>
                <c:pt idx="2">
                  <c:v>Mike</c:v>
                </c:pt>
                <c:pt idx="3">
                  <c:v>Fred</c:v>
                </c:pt>
                <c:pt idx="4">
                  <c:v>Alex</c:v>
                </c:pt>
                <c:pt idx="5">
                  <c:v>Josh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4</c:v>
                </c:pt>
                <c:pt idx="4">
                  <c:v>11.5</c:v>
                </c:pt>
                <c:pt idx="5">
                  <c:v>15.5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FC-4042-B41D-1914A9EE32E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Week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Justin</c:v>
                </c:pt>
                <c:pt idx="1">
                  <c:v>Jeffrey</c:v>
                </c:pt>
                <c:pt idx="2">
                  <c:v>Mike</c:v>
                </c:pt>
                <c:pt idx="3">
                  <c:v>Fred</c:v>
                </c:pt>
                <c:pt idx="4">
                  <c:v>Alex</c:v>
                </c:pt>
                <c:pt idx="5">
                  <c:v>Josh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10</c:v>
                </c:pt>
                <c:pt idx="1">
                  <c:v>9</c:v>
                </c:pt>
                <c:pt idx="2">
                  <c:v>8.5</c:v>
                </c:pt>
                <c:pt idx="3">
                  <c:v>9</c:v>
                </c:pt>
                <c:pt idx="4">
                  <c:v>13</c:v>
                </c:pt>
                <c:pt idx="5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FC-4042-B41D-1914A9EE3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5572592"/>
        <c:axId val="345573248"/>
      </c:barChart>
      <c:catAx>
        <c:axId val="34557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573248"/>
        <c:crosses val="autoZero"/>
        <c:auto val="1"/>
        <c:lblAlgn val="ctr"/>
        <c:lblOffset val="100"/>
        <c:noMultiLvlLbl val="0"/>
      </c:catAx>
      <c:valAx>
        <c:axId val="345573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57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6486097440944871E-2"/>
          <c:y val="0.92939019873337869"/>
          <c:w val="0.70390268208661422"/>
          <c:h val="5.65473021316866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Spending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B6-47AF-BB67-C3A3BE9804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B6-47AF-BB67-C3A3BE9804D1}"/>
              </c:ext>
            </c:extLst>
          </c:dPt>
          <c:cat>
            <c:strRef>
              <c:f>Sheet1!$A$2:$A$3</c:f>
              <c:strCache>
                <c:ptCount val="2"/>
                <c:pt idx="0">
                  <c:v>Used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297.5</c:v>
                </c:pt>
                <c:pt idx="1">
                  <c:v>53.5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F2-48F7-AE46-9D90147A9A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Expenditures per 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Hours Per Area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D8-487F-8075-316B67B2F1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D8-487F-8075-316B67B2F1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BD8-487F-8075-316B67B2F1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BD8-487F-8075-316B67B2F14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BD8-487F-8075-316B67B2F145}"/>
              </c:ext>
            </c:extLst>
          </c:dPt>
          <c:dLbls>
            <c:dLbl>
              <c:idx val="0"/>
              <c:layout>
                <c:manualLayout>
                  <c:x val="-3.8273252952755903E-2"/>
                  <c:y val="0.1101769125137234"/>
                </c:manualLayout>
              </c:layout>
              <c:spPr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5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9156"/>
                        <a:gd name="adj2" fmla="val 30800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7BD8-487F-8075-316B67B2F145}"/>
                </c:ext>
              </c:extLst>
            </c:dLbl>
            <c:dLbl>
              <c:idx val="1"/>
              <c:layout>
                <c:manualLayout>
                  <c:x val="-0.10253174212598437"/>
                  <c:y val="7.244069436265414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5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7BD8-487F-8075-316B67B2F145}"/>
                </c:ext>
              </c:extLst>
            </c:dLbl>
            <c:dLbl>
              <c:idx val="2"/>
              <c:layout>
                <c:manualLayout>
                  <c:x val="-9.2933193897637795E-2"/>
                  <c:y val="-9.886545897727246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5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7BD8-487F-8075-316B67B2F145}"/>
                </c:ext>
              </c:extLst>
            </c:dLbl>
            <c:dLbl>
              <c:idx val="3"/>
              <c:layout>
                <c:manualLayout>
                  <c:x val="5.4728223425196794E-2"/>
                  <c:y val="-0.1236455386536948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5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7BD8-487F-8075-316B67B2F145}"/>
                </c:ext>
              </c:extLst>
            </c:dLbl>
            <c:dLbl>
              <c:idx val="4"/>
              <c:layout>
                <c:manualLayout>
                  <c:x val="9.4023252952755904E-2"/>
                  <c:y val="5.12164707667032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5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7BD8-487F-8075-316B67B2F14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5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Planning</c:v>
                </c:pt>
                <c:pt idx="1">
                  <c:v>Software</c:v>
                </c:pt>
                <c:pt idx="2">
                  <c:v>Hardware</c:v>
                </c:pt>
                <c:pt idx="3">
                  <c:v>Testing</c:v>
                </c:pt>
                <c:pt idx="4">
                  <c:v>Documentation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44</c:v>
                </c:pt>
                <c:pt idx="2">
                  <c:v>40</c:v>
                </c:pt>
                <c:pt idx="3">
                  <c:v>47.5</c:v>
                </c:pt>
                <c:pt idx="4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FC-4042-B41D-1914A9EE3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15AE-0A2B-4D06-96E9-77F0BF553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62E4D-7C7C-4A1D-8820-F606C95B8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C68F-28C9-4479-ACC2-B4BD035C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32AD-1A32-4849-9E03-523D90AC6FF2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F086-CBD2-4063-A2A3-10F11228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6F4F-03F4-4AAA-B620-953A30C8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786A-63D6-4719-8F7E-E38E409713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46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E84C-A7E2-48E2-A1D6-6ECAB85D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3EC76-8573-4942-BC34-0CBCC3265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96DD0-DDED-45D2-B63B-F1D5CEA8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32AD-1A32-4849-9E03-523D90AC6FF2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165F-3AE0-4B27-B80A-744513F8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FDA77-8C51-4775-B4E5-C63F6F9B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786A-63D6-4719-8F7E-E38E409713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67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119C6-B069-4257-93E7-AA0C8F20D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29EA9-6F32-4D38-8CE4-6C3C9992F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A33D-D410-4810-B075-F5DE8DBC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32AD-1A32-4849-9E03-523D90AC6FF2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B7F69-FAFA-4B0C-A638-E3643585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AE27-D142-409D-81FE-9C3DE4CB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786A-63D6-4719-8F7E-E38E409713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62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4531-1B37-4B43-B48B-76354EA3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CFBA-BE78-4674-9879-9ACDDD29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72CE7-A9CC-47BF-922B-CEE49C89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32AD-1A32-4849-9E03-523D90AC6FF2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5229B-C1D5-445D-A1E3-73FD8AEB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2C306-3EB6-41D2-AF65-728D4821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786A-63D6-4719-8F7E-E38E409713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62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65BB-B039-4C81-B285-8F29A431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AF44B-1CA5-4A75-A19F-7920B9E1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2F6C4-B961-4D42-A895-D6DDC413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32AD-1A32-4849-9E03-523D90AC6FF2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F972-7632-4E13-A48E-A447EF88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8984-9432-4E30-8295-68277755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786A-63D6-4719-8F7E-E38E409713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97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545D-861E-49BC-AB7A-BEA36CD5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2717-51E0-4266-9D81-48940F68A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D06C8-2300-459A-BE91-8230DB2A7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B227F-75D6-4476-A1B4-DA6C2F2E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32AD-1A32-4849-9E03-523D90AC6FF2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059C2-1F4C-4E1F-9F58-6C52216B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A813A-3A1F-4291-B7C5-D9B813E9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786A-63D6-4719-8F7E-E38E409713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6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100B-D5F1-41F9-B575-C5E3D183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6DD50-8291-4126-BA2E-D65E409B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33FC1-732F-4625-8083-56280653C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CDAF9-394D-478C-8D63-B7BE663E9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31B50-0F12-44BB-B17E-DE1F119C0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54458-4492-4FDE-8D8D-47C3F528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32AD-1A32-4849-9E03-523D90AC6FF2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A2C84-B256-4035-A691-A09164DD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ABA97-FB13-415E-B753-70D46E94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786A-63D6-4719-8F7E-E38E409713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6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FABE-A4B8-4133-880B-E0DCA97C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60C6D-B66C-432D-907D-8B189E6C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32AD-1A32-4849-9E03-523D90AC6FF2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1303D-CC2E-4A42-8346-938393A4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A3FB2-80A1-4A75-B69B-A8034887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786A-63D6-4719-8F7E-E38E409713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54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CEA51-3269-423A-A4A1-5E5F2402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32AD-1A32-4849-9E03-523D90AC6FF2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6AB28-2D6D-46B6-AE08-28B8B87C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66D45-ADDE-4D1E-B664-6B505010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786A-63D6-4719-8F7E-E38E409713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60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884A-BBDA-4E3E-9188-12125D85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56C2E-E2B6-4590-BAE9-764A00033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59DD7-441F-483E-8289-0D67C78D1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439A-114F-49C7-A54E-E9AEF1DE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32AD-1A32-4849-9E03-523D90AC6FF2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AB2AF-1D36-4C08-88B3-4DC4029C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D429B-340F-46F9-B865-B2F6B6CD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786A-63D6-4719-8F7E-E38E409713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00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FD40-BA05-47DF-8D0D-37469D77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E765-C92A-4197-87C7-4092B09A5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84634-47D4-42A0-AD74-09951BE2A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1EED6-A242-4037-B0D3-47BED349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32AD-1A32-4849-9E03-523D90AC6FF2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E5133-BED3-4B4F-89C5-D1810265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CC074-4001-428F-BDC9-0DDD11BA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786A-63D6-4719-8F7E-E38E409713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24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24591-08CA-42D9-8165-899966C0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10644-6219-4550-BABA-7F07A47E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AD02-1B33-4F9E-939A-FAD8BF237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232AD-1A32-4849-9E03-523D90AC6FF2}" type="datetimeFigureOut">
              <a:rPr lang="en-CA" smtClean="0"/>
              <a:t>2017-11-22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AFDA-95F8-4746-8660-1CE606802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414F-1DA3-434A-AC5C-3C4AC980E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786A-63D6-4719-8F7E-E38E409713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7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821278C-ABF1-4442-99AE-15F1B7E2A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151922"/>
              </p:ext>
            </p:extLst>
          </p:nvPr>
        </p:nvGraphicFramePr>
        <p:xfrm>
          <a:off x="0" y="83293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B07EB8-BCB6-4C40-9643-85D753B9C77A}"/>
              </a:ext>
            </a:extLst>
          </p:cNvPr>
          <p:cNvSpPr txBox="1"/>
          <p:nvPr/>
        </p:nvSpPr>
        <p:spPr>
          <a:xfrm>
            <a:off x="0" y="46191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 final numbers!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A1422C-E1B9-4DFF-B77C-D4215B4DA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435068"/>
              </p:ext>
            </p:extLst>
          </p:nvPr>
        </p:nvGraphicFramePr>
        <p:xfrm>
          <a:off x="7009353" y="606402"/>
          <a:ext cx="5324049" cy="3549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546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821278C-ABF1-4442-99AE-15F1B7E2A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05791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48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FDA1C54D-3F03-4AEF-BD13-1DBDD69437ED}"/>
              </a:ext>
            </a:extLst>
          </p:cNvPr>
          <p:cNvSpPr/>
          <p:nvPr/>
        </p:nvSpPr>
        <p:spPr>
          <a:xfrm>
            <a:off x="3875259" y="4521839"/>
            <a:ext cx="279092" cy="2790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5AF7CAA-F147-4800-AC11-C0FF0737B974}"/>
              </a:ext>
            </a:extLst>
          </p:cNvPr>
          <p:cNvSpPr/>
          <p:nvPr/>
        </p:nvSpPr>
        <p:spPr>
          <a:xfrm>
            <a:off x="5991334" y="6355708"/>
            <a:ext cx="279092" cy="2790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935595-0A2A-4AF8-B026-F1CF18B31838}"/>
              </a:ext>
            </a:extLst>
          </p:cNvPr>
          <p:cNvSpPr/>
          <p:nvPr/>
        </p:nvSpPr>
        <p:spPr>
          <a:xfrm>
            <a:off x="4988989" y="3149908"/>
            <a:ext cx="279092" cy="2790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94C971-B565-4BEB-B3D1-28280E44C1CC}"/>
              </a:ext>
            </a:extLst>
          </p:cNvPr>
          <p:cNvCxnSpPr>
            <a:cxnSpLocks/>
          </p:cNvCxnSpPr>
          <p:nvPr/>
        </p:nvCxnSpPr>
        <p:spPr>
          <a:xfrm>
            <a:off x="2328421" y="421850"/>
            <a:ext cx="0" cy="3007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4065EC-6776-438E-9571-8C7A8BF8242C}"/>
              </a:ext>
            </a:extLst>
          </p:cNvPr>
          <p:cNvCxnSpPr>
            <a:cxnSpLocks/>
          </p:cNvCxnSpPr>
          <p:nvPr/>
        </p:nvCxnSpPr>
        <p:spPr>
          <a:xfrm>
            <a:off x="207390" y="1307971"/>
            <a:ext cx="29882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FAC430-4728-42B1-8FBC-0ECA0DE158AC}"/>
              </a:ext>
            </a:extLst>
          </p:cNvPr>
          <p:cNvCxnSpPr>
            <a:cxnSpLocks/>
          </p:cNvCxnSpPr>
          <p:nvPr/>
        </p:nvCxnSpPr>
        <p:spPr>
          <a:xfrm>
            <a:off x="207390" y="1307971"/>
            <a:ext cx="2121031" cy="212103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object, light&#10;&#10;Description generated with high confidence">
            <a:extLst>
              <a:ext uri="{FF2B5EF4-FFF2-40B4-BE49-F238E27FC236}">
                <a16:creationId xmlns:a16="http://schemas.microsoft.com/office/drawing/2014/main" id="{92ED9537-2D1D-406C-9F91-EB4532103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60885">
            <a:off x="-302320" y="1630940"/>
            <a:ext cx="2989259" cy="15985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AE0CCE-4A61-45B8-B95A-E50367DD6756}"/>
              </a:ext>
            </a:extLst>
          </p:cNvPr>
          <p:cNvSpPr txBox="1"/>
          <p:nvPr/>
        </p:nvSpPr>
        <p:spPr>
          <a:xfrm>
            <a:off x="160254" y="1578926"/>
            <a:ext cx="56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45</a:t>
            </a:r>
            <a:r>
              <a:rPr lang="en-CA" sz="1400" baseline="30000" dirty="0"/>
              <a:t>o</a:t>
            </a:r>
            <a:endParaRPr lang="en-CA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B7CAE-4879-466B-88C8-E3A86DCAAF20}"/>
              </a:ext>
            </a:extLst>
          </p:cNvPr>
          <p:cNvSpPr txBox="1"/>
          <p:nvPr/>
        </p:nvSpPr>
        <p:spPr>
          <a:xfrm>
            <a:off x="1705254" y="3149908"/>
            <a:ext cx="514189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45</a:t>
            </a:r>
            <a:r>
              <a:rPr lang="en-CA" sz="1400" baseline="30000" dirty="0"/>
              <a:t>o</a:t>
            </a:r>
            <a:endParaRPr lang="en-CA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E97C2D-4A30-4725-A051-E7C0DB81EDA6}"/>
              </a:ext>
            </a:extLst>
          </p:cNvPr>
          <p:cNvSpPr/>
          <p:nvPr/>
        </p:nvSpPr>
        <p:spPr>
          <a:xfrm>
            <a:off x="208965" y="421146"/>
            <a:ext cx="3007854" cy="300785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2D562F-0170-48FC-B9DB-1D38E62E788B}"/>
              </a:ext>
            </a:extLst>
          </p:cNvPr>
          <p:cNvCxnSpPr>
            <a:cxnSpLocks/>
          </p:cNvCxnSpPr>
          <p:nvPr/>
        </p:nvCxnSpPr>
        <p:spPr>
          <a:xfrm>
            <a:off x="6009417" y="421850"/>
            <a:ext cx="0" cy="3007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2843F8-1AB2-49B5-A6A5-3BD5D9F657FA}"/>
              </a:ext>
            </a:extLst>
          </p:cNvPr>
          <p:cNvCxnSpPr>
            <a:cxnSpLocks/>
          </p:cNvCxnSpPr>
          <p:nvPr/>
        </p:nvCxnSpPr>
        <p:spPr>
          <a:xfrm>
            <a:off x="3888386" y="1307971"/>
            <a:ext cx="29882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6BACE-19C1-44C7-AC33-2E1856554062}"/>
              </a:ext>
            </a:extLst>
          </p:cNvPr>
          <p:cNvCxnSpPr>
            <a:cxnSpLocks/>
          </p:cNvCxnSpPr>
          <p:nvPr/>
        </p:nvCxnSpPr>
        <p:spPr>
          <a:xfrm flipV="1">
            <a:off x="4985075" y="3140481"/>
            <a:ext cx="0" cy="30242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5265E3-AD9A-4DD9-AC7E-E7DB34C6A892}"/>
              </a:ext>
            </a:extLst>
          </p:cNvPr>
          <p:cNvCxnSpPr>
            <a:cxnSpLocks/>
          </p:cNvCxnSpPr>
          <p:nvPr/>
        </p:nvCxnSpPr>
        <p:spPr>
          <a:xfrm flipV="1">
            <a:off x="4988989" y="1305586"/>
            <a:ext cx="0" cy="210008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FBABE4E-6778-403B-8EE0-7CB42D50B556}"/>
              </a:ext>
            </a:extLst>
          </p:cNvPr>
          <p:cNvSpPr/>
          <p:nvPr/>
        </p:nvSpPr>
        <p:spPr>
          <a:xfrm>
            <a:off x="3889961" y="421146"/>
            <a:ext cx="3007854" cy="300785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" name="Picture 29" descr="A picture containing object, light&#10;&#10;Description generated with high confidence">
            <a:extLst>
              <a:ext uri="{FF2B5EF4-FFF2-40B4-BE49-F238E27FC236}">
                <a16:creationId xmlns:a16="http://schemas.microsoft.com/office/drawing/2014/main" id="{DBEB313B-E371-4113-938E-5667699A6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60" y="630406"/>
            <a:ext cx="2989259" cy="159853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B092156-2A74-4638-BBAA-53580441E94C}"/>
              </a:ext>
            </a:extLst>
          </p:cNvPr>
          <p:cNvSpPr/>
          <p:nvPr/>
        </p:nvSpPr>
        <p:spPr>
          <a:xfrm>
            <a:off x="7637576" y="1920389"/>
            <a:ext cx="279092" cy="2790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40DE7FC-BA4E-4F46-B992-8F5EF179E674}"/>
              </a:ext>
            </a:extLst>
          </p:cNvPr>
          <p:cNvCxnSpPr>
            <a:cxnSpLocks/>
          </p:cNvCxnSpPr>
          <p:nvPr/>
        </p:nvCxnSpPr>
        <p:spPr>
          <a:xfrm>
            <a:off x="9758607" y="421850"/>
            <a:ext cx="0" cy="3007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07F3F2-282B-4EA5-B225-FD2E13CBFC8D}"/>
              </a:ext>
            </a:extLst>
          </p:cNvPr>
          <p:cNvCxnSpPr>
            <a:cxnSpLocks/>
          </p:cNvCxnSpPr>
          <p:nvPr/>
        </p:nvCxnSpPr>
        <p:spPr>
          <a:xfrm>
            <a:off x="7637576" y="1307971"/>
            <a:ext cx="29882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8396467-900C-42E6-BF94-CC13FEEC48B7}"/>
              </a:ext>
            </a:extLst>
          </p:cNvPr>
          <p:cNvCxnSpPr>
            <a:cxnSpLocks/>
          </p:cNvCxnSpPr>
          <p:nvPr/>
        </p:nvCxnSpPr>
        <p:spPr>
          <a:xfrm rot="5400000" flipV="1">
            <a:off x="7790208" y="1769176"/>
            <a:ext cx="0" cy="30242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3605FF-39C6-4D12-8E2C-1CD75256A553}"/>
              </a:ext>
            </a:extLst>
          </p:cNvPr>
          <p:cNvCxnSpPr>
            <a:cxnSpLocks/>
            <a:stCxn id="53" idx="1"/>
          </p:cNvCxnSpPr>
          <p:nvPr/>
        </p:nvCxnSpPr>
        <p:spPr>
          <a:xfrm>
            <a:off x="7639151" y="1925073"/>
            <a:ext cx="211945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4506279-51EC-456B-BC1E-B8454537474F}"/>
              </a:ext>
            </a:extLst>
          </p:cNvPr>
          <p:cNvSpPr/>
          <p:nvPr/>
        </p:nvSpPr>
        <p:spPr>
          <a:xfrm>
            <a:off x="7639151" y="421146"/>
            <a:ext cx="3007854" cy="300785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Picture 55" descr="A picture containing object, light&#10;&#10;Description generated with high confidence">
            <a:extLst>
              <a:ext uri="{FF2B5EF4-FFF2-40B4-BE49-F238E27FC236}">
                <a16:creationId xmlns:a16="http://schemas.microsoft.com/office/drawing/2014/main" id="{9145B44D-35B9-4090-80FF-45506618A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91676" y="1101400"/>
            <a:ext cx="2989259" cy="1598534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DB937365-D96E-4A09-A8FE-BC0E5594F165}"/>
              </a:ext>
            </a:extLst>
          </p:cNvPr>
          <p:cNvSpPr/>
          <p:nvPr/>
        </p:nvSpPr>
        <p:spPr>
          <a:xfrm>
            <a:off x="299720" y="523240"/>
            <a:ext cx="335277" cy="335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476254D-9E44-4FAD-811E-5DD048852D3B}"/>
              </a:ext>
            </a:extLst>
          </p:cNvPr>
          <p:cNvSpPr/>
          <p:nvPr/>
        </p:nvSpPr>
        <p:spPr>
          <a:xfrm>
            <a:off x="3982368" y="523239"/>
            <a:ext cx="335277" cy="335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80B5DB-57B3-440B-8295-B58FFA08E0EC}"/>
              </a:ext>
            </a:extLst>
          </p:cNvPr>
          <p:cNvSpPr/>
          <p:nvPr/>
        </p:nvSpPr>
        <p:spPr>
          <a:xfrm>
            <a:off x="7731506" y="523239"/>
            <a:ext cx="335277" cy="335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E163298-E3B1-4EDC-83C5-AAAB94A8C544}"/>
              </a:ext>
            </a:extLst>
          </p:cNvPr>
          <p:cNvCxnSpPr>
            <a:cxnSpLocks/>
          </p:cNvCxnSpPr>
          <p:nvPr/>
        </p:nvCxnSpPr>
        <p:spPr>
          <a:xfrm>
            <a:off x="5988284" y="3638129"/>
            <a:ext cx="0" cy="3007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B69C08-9D7B-4021-9F89-B8D4A612BF7D}"/>
              </a:ext>
            </a:extLst>
          </p:cNvPr>
          <p:cNvCxnSpPr>
            <a:cxnSpLocks/>
          </p:cNvCxnSpPr>
          <p:nvPr/>
        </p:nvCxnSpPr>
        <p:spPr>
          <a:xfrm>
            <a:off x="3867253" y="4524250"/>
            <a:ext cx="29882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A99257C-BCCA-4CAF-AE08-D3A73C63CDFD}"/>
              </a:ext>
            </a:extLst>
          </p:cNvPr>
          <p:cNvCxnSpPr>
            <a:cxnSpLocks/>
          </p:cNvCxnSpPr>
          <p:nvPr/>
        </p:nvCxnSpPr>
        <p:spPr>
          <a:xfrm flipV="1">
            <a:off x="5988284" y="4524250"/>
            <a:ext cx="1050" cy="205943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CEB3489-B4EB-45B2-A314-144EADBC77F1}"/>
              </a:ext>
            </a:extLst>
          </p:cNvPr>
          <p:cNvSpPr/>
          <p:nvPr/>
        </p:nvSpPr>
        <p:spPr>
          <a:xfrm>
            <a:off x="3868828" y="3637425"/>
            <a:ext cx="3007854" cy="300785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B6CE2B4-F10A-4387-9FBB-F4B41119B735}"/>
              </a:ext>
            </a:extLst>
          </p:cNvPr>
          <p:cNvSpPr/>
          <p:nvPr/>
        </p:nvSpPr>
        <p:spPr>
          <a:xfrm>
            <a:off x="3961183" y="3739518"/>
            <a:ext cx="335277" cy="335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8F6A614-7AE4-490C-B62F-A22672AABAFD}"/>
              </a:ext>
            </a:extLst>
          </p:cNvPr>
          <p:cNvCxnSpPr>
            <a:cxnSpLocks/>
          </p:cNvCxnSpPr>
          <p:nvPr/>
        </p:nvCxnSpPr>
        <p:spPr>
          <a:xfrm>
            <a:off x="3961183" y="4524250"/>
            <a:ext cx="2027101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A picture containing object, light&#10;&#10;Description generated with high confidence">
            <a:extLst>
              <a:ext uri="{FF2B5EF4-FFF2-40B4-BE49-F238E27FC236}">
                <a16:creationId xmlns:a16="http://schemas.microsoft.com/office/drawing/2014/main" id="{3147B5A1-F82A-47D7-9BCC-E3060F937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27" y="3817226"/>
            <a:ext cx="2989259" cy="15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4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6A13E3-4B73-466D-A733-92CA208163AE}"/>
              </a:ext>
            </a:extLst>
          </p:cNvPr>
          <p:cNvCxnSpPr>
            <a:cxnSpLocks/>
          </p:cNvCxnSpPr>
          <p:nvPr/>
        </p:nvCxnSpPr>
        <p:spPr>
          <a:xfrm flipH="1">
            <a:off x="5547360" y="-640080"/>
            <a:ext cx="1127760" cy="5547360"/>
          </a:xfrm>
          <a:prstGeom prst="line">
            <a:avLst/>
          </a:prstGeom>
          <a:ln w="1397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A picture containing object, microscope&#10;&#10;Description generated with very high confidence">
            <a:extLst>
              <a:ext uri="{FF2B5EF4-FFF2-40B4-BE49-F238E27FC236}">
                <a16:creationId xmlns:a16="http://schemas.microsoft.com/office/drawing/2014/main" id="{B4C823F6-90A7-4029-8972-DA121A9B1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55" y="53340"/>
            <a:ext cx="10687050" cy="5715000"/>
          </a:xfrm>
          <a:prstGeom prst="rect">
            <a:avLst/>
          </a:prstGeom>
          <a:effectLst>
            <a:outerShdw blurRad="749300" dist="1638300" dir="4200000" algn="t" rotWithShape="0">
              <a:prstClr val="black">
                <a:alpha val="33000"/>
              </a:prst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6FEBC3-E680-4201-BB0A-A76FF4E8EFAC}"/>
              </a:ext>
            </a:extLst>
          </p:cNvPr>
          <p:cNvCxnSpPr>
            <a:cxnSpLocks/>
          </p:cNvCxnSpPr>
          <p:nvPr/>
        </p:nvCxnSpPr>
        <p:spPr>
          <a:xfrm flipH="1">
            <a:off x="5059680" y="-91440"/>
            <a:ext cx="1503680" cy="7172960"/>
          </a:xfrm>
          <a:prstGeom prst="line">
            <a:avLst/>
          </a:prstGeom>
          <a:ln w="1397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1F26D8-1BC2-4E71-B22C-A036FEEA5027}"/>
              </a:ext>
            </a:extLst>
          </p:cNvPr>
          <p:cNvCxnSpPr/>
          <p:nvPr/>
        </p:nvCxnSpPr>
        <p:spPr>
          <a:xfrm>
            <a:off x="6329680" y="5323840"/>
            <a:ext cx="0" cy="12395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97D5D7-5CA3-4B92-908A-5C570C440BC6}"/>
              </a:ext>
            </a:extLst>
          </p:cNvPr>
          <p:cNvCxnSpPr>
            <a:cxnSpLocks/>
          </p:cNvCxnSpPr>
          <p:nvPr/>
        </p:nvCxnSpPr>
        <p:spPr>
          <a:xfrm>
            <a:off x="4084320" y="3972560"/>
            <a:ext cx="6908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7779CF-EDFC-439C-BFAC-0501503FB20B}"/>
              </a:ext>
            </a:extLst>
          </p:cNvPr>
          <p:cNvCxnSpPr>
            <a:cxnSpLocks/>
          </p:cNvCxnSpPr>
          <p:nvPr/>
        </p:nvCxnSpPr>
        <p:spPr>
          <a:xfrm rot="10800000">
            <a:off x="8026082" y="3972560"/>
            <a:ext cx="6908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36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1F26D8-1BC2-4E71-B22C-A036FEEA5027}"/>
              </a:ext>
            </a:extLst>
          </p:cNvPr>
          <p:cNvCxnSpPr/>
          <p:nvPr/>
        </p:nvCxnSpPr>
        <p:spPr>
          <a:xfrm>
            <a:off x="6329680" y="5323840"/>
            <a:ext cx="0" cy="12395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97D5D7-5CA3-4B92-908A-5C570C440BC6}"/>
              </a:ext>
            </a:extLst>
          </p:cNvPr>
          <p:cNvCxnSpPr>
            <a:cxnSpLocks/>
          </p:cNvCxnSpPr>
          <p:nvPr/>
        </p:nvCxnSpPr>
        <p:spPr>
          <a:xfrm>
            <a:off x="4084320" y="3972560"/>
            <a:ext cx="6908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7779CF-EDFC-439C-BFAC-0501503FB20B}"/>
              </a:ext>
            </a:extLst>
          </p:cNvPr>
          <p:cNvCxnSpPr>
            <a:cxnSpLocks/>
          </p:cNvCxnSpPr>
          <p:nvPr/>
        </p:nvCxnSpPr>
        <p:spPr>
          <a:xfrm rot="10800000">
            <a:off x="8026082" y="3972560"/>
            <a:ext cx="6908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BC01D2A-6543-49F7-88CE-E6D3F6E100F4}"/>
              </a:ext>
            </a:extLst>
          </p:cNvPr>
          <p:cNvSpPr/>
          <p:nvPr/>
        </p:nvSpPr>
        <p:spPr>
          <a:xfrm>
            <a:off x="6242131" y="705734"/>
            <a:ext cx="282264" cy="310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18" descr="A picture containing object, microscope&#10;&#10;Description generated with very high confidence">
            <a:extLst>
              <a:ext uri="{FF2B5EF4-FFF2-40B4-BE49-F238E27FC236}">
                <a16:creationId xmlns:a16="http://schemas.microsoft.com/office/drawing/2014/main" id="{B4C823F6-90A7-4029-8972-DA121A9B1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99" y="53340"/>
            <a:ext cx="10687050" cy="5715000"/>
          </a:xfrm>
          <a:prstGeom prst="rect">
            <a:avLst/>
          </a:prstGeom>
          <a:effectLst>
            <a:outerShdw blurRad="749300" dist="1638300" dir="5400000" algn="t" rotWithShape="0">
              <a:prstClr val="black">
                <a:alpha val="3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403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2D0CD2-4EEF-433E-B258-80DF7FEDB532}"/>
              </a:ext>
            </a:extLst>
          </p:cNvPr>
          <p:cNvCxnSpPr/>
          <p:nvPr/>
        </p:nvCxnSpPr>
        <p:spPr>
          <a:xfrm>
            <a:off x="752475" y="599440"/>
            <a:ext cx="101396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object, microscope&#10;&#10;Description generated with very high confidence">
            <a:extLst>
              <a:ext uri="{FF2B5EF4-FFF2-40B4-BE49-F238E27FC236}">
                <a16:creationId xmlns:a16="http://schemas.microsoft.com/office/drawing/2014/main" id="{7AEDCA9A-9ED3-48F1-BD25-1214EEACD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-58420"/>
            <a:ext cx="10687050" cy="5715000"/>
          </a:xfrm>
          <a:prstGeom prst="rect">
            <a:avLst/>
          </a:prstGeom>
          <a:effectLst>
            <a:outerShdw blurRad="723900" dist="17145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1A2602-A5F2-43EF-B61E-CCBE3C723F8F}"/>
              </a:ext>
            </a:extLst>
          </p:cNvPr>
          <p:cNvCxnSpPr>
            <a:cxnSpLocks/>
          </p:cNvCxnSpPr>
          <p:nvPr/>
        </p:nvCxnSpPr>
        <p:spPr>
          <a:xfrm>
            <a:off x="5496560" y="5229860"/>
            <a:ext cx="0" cy="9728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DBB6AB-3C98-4C30-B1F4-C8DE48296751}"/>
              </a:ext>
            </a:extLst>
          </p:cNvPr>
          <p:cNvCxnSpPr>
            <a:cxnSpLocks/>
          </p:cNvCxnSpPr>
          <p:nvPr/>
        </p:nvCxnSpPr>
        <p:spPr>
          <a:xfrm>
            <a:off x="2743200" y="4061460"/>
            <a:ext cx="8534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E0F7AD-7AC1-4486-B7A4-63BBCFA416D8}"/>
              </a:ext>
            </a:extLst>
          </p:cNvPr>
          <p:cNvCxnSpPr>
            <a:cxnSpLocks/>
          </p:cNvCxnSpPr>
          <p:nvPr/>
        </p:nvCxnSpPr>
        <p:spPr>
          <a:xfrm flipH="1">
            <a:off x="8768080" y="4061460"/>
            <a:ext cx="9448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9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E495FF9-A34C-4497-A5C0-DB2EA4392297}"/>
              </a:ext>
            </a:extLst>
          </p:cNvPr>
          <p:cNvSpPr/>
          <p:nvPr/>
        </p:nvSpPr>
        <p:spPr>
          <a:xfrm rot="10800000">
            <a:off x="2827020" y="2241788"/>
            <a:ext cx="6477000" cy="145669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21F82-39B0-4B08-AA6A-BB39AFDB3D03}"/>
              </a:ext>
            </a:extLst>
          </p:cNvPr>
          <p:cNvCxnSpPr>
            <a:cxnSpLocks/>
          </p:cNvCxnSpPr>
          <p:nvPr/>
        </p:nvCxnSpPr>
        <p:spPr>
          <a:xfrm>
            <a:off x="2555240" y="2241787"/>
            <a:ext cx="8051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46F2F0-577A-4C61-A765-224DCB0A1202}"/>
              </a:ext>
            </a:extLst>
          </p:cNvPr>
          <p:cNvSpPr txBox="1"/>
          <p:nvPr/>
        </p:nvSpPr>
        <p:spPr>
          <a:xfrm>
            <a:off x="5162956" y="1740138"/>
            <a:ext cx="24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160</a:t>
            </a:r>
            <a:r>
              <a:rPr lang="en-CA" baseline="30000" dirty="0"/>
              <a:t>o</a:t>
            </a:r>
            <a:r>
              <a:rPr lang="en-CA" dirty="0"/>
              <a:t> field of view</a:t>
            </a:r>
          </a:p>
        </p:txBody>
      </p:sp>
      <p:pic>
        <p:nvPicPr>
          <p:cNvPr id="5" name="Picture 4" descr="A picture containing object, light&#10;&#10;Description generated with high confidence">
            <a:extLst>
              <a:ext uri="{FF2B5EF4-FFF2-40B4-BE49-F238E27FC236}">
                <a16:creationId xmlns:a16="http://schemas.microsoft.com/office/drawing/2014/main" id="{CFFBFFC5-D6F1-48C0-A5F4-83585A8CC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607820"/>
            <a:ext cx="106870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4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21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Hale</dc:creator>
  <cp:lastModifiedBy>Alex Hale</cp:lastModifiedBy>
  <cp:revision>24</cp:revision>
  <dcterms:created xsi:type="dcterms:W3CDTF">2017-11-18T00:34:19Z</dcterms:created>
  <dcterms:modified xsi:type="dcterms:W3CDTF">2017-11-22T23:52:22Z</dcterms:modified>
</cp:coreProperties>
</file>