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6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Projected Budget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Projected 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E-46DA-AEE3-4701EFB6F7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53E-46DA-AEE3-4701EFB6F78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CC6C9EB-7908-42C8-8D5A-18906DF0BD8F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3E-46DA-AEE3-4701EFB6F78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8079BDE-34D9-4910-9DC6-B624297136F4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3E-46DA-AEE3-4701EFB6F7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Used Budget</c:v>
                </c:pt>
                <c:pt idx="1">
                  <c:v>Remaining Budget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162</c:v>
                </c:pt>
                <c:pt idx="1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E-46DA-AEE3-4701EFB6F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Real Budget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Projected 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9B-40B3-80B6-076766FCB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9B-40B3-80B6-076766FCB4A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B6379A-B335-4F4D-B7B5-C94967600E14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39B-40B3-80B6-076766FCB4A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AB63B8-F110-4914-BC18-62BC6EC01602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39B-40B3-80B6-076766FCB4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Used Budget</c:v>
                </c:pt>
                <c:pt idx="1">
                  <c:v>Remaining Budget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134</c:v>
                </c:pt>
                <c:pt idx="1">
                  <c:v>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9B-40B3-80B6-076766FCB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BF4E1-6790-40C0-9DB9-460AC16B81B2}" type="datetimeFigureOut">
              <a:rPr lang="en-CA" smtClean="0"/>
              <a:t>2017-11-06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5121F-D93B-4DCD-B37E-10230366A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6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9657-F7AC-455F-B9DA-5195348B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08080-42A6-450B-9064-477A2787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6FC6-D763-48A3-AD11-E6C5D74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B2EF-780D-4F26-8E13-5A5A7AAE953C}" type="datetime1">
              <a:rPr lang="en-CA" smtClean="0"/>
              <a:t>2017-11-06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98399-3BCF-4091-BB18-2EE41C8E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319C-3C2B-4B31-B485-35982864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96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67CA-2156-4321-B128-DB353D10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83DAB-96BC-4B41-A91C-457308F94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955CB-76A5-4B14-9E87-D8A3C3BC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9ECC-DECC-482D-982C-F0293ABB6B6E}" type="datetime1">
              <a:rPr lang="en-CA" smtClean="0"/>
              <a:t>2017-11-06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D6C1-70BC-4338-8475-DFF5CFB4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1F5A-170C-443E-8D7D-BC2C069B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7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4B42E-3028-41F7-A7CD-52BDEE15E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79E8F-3519-4C62-B0EB-967BAF99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E0A6-843C-4706-A8FA-DEF1859E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69FF-594C-4305-B950-95A019665BD4}" type="datetime1">
              <a:rPr lang="en-CA" smtClean="0"/>
              <a:t>2017-11-06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FA07-1307-45D4-BDA4-CE186FFE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5E3F-74C5-4D98-8170-F79253FE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74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3D90-B89B-4A11-A206-9DDD6EC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2E11-C288-4F53-9FEB-21E38EDB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E2C6-F98F-4D1A-9A38-4DF5CC32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36E-86FD-470A-BC9A-84D1D3ED229A}" type="datetime1">
              <a:rPr lang="en-CA" smtClean="0"/>
              <a:t>2017-11-06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C82B-980C-44B6-AF71-CD6D4704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DCD9-FB8A-41AB-98AF-0580ED9B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AC09-2206-4EF7-8A2F-A3B8340D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D13B-67CC-4F30-8977-300153B9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2798-F990-48AD-A2ED-D6D1C54D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6726-D73A-4FB6-B4DC-5645FC999AB8}" type="datetime1">
              <a:rPr lang="en-CA" smtClean="0"/>
              <a:t>2017-11-06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B4E2-D6D1-42F6-91F5-8A3D15CA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3A55-E9EE-488F-9099-790A19A1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5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1EC4-09BA-44B8-BB3C-3FC32218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79CF-3484-4D20-8088-E4D10D1C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B0427-A7B9-46CD-8DA5-19B8975B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CEB6-ED63-4AC8-A113-766216C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0927-4DD2-49AB-99AA-D65EC21D8980}" type="datetime1">
              <a:rPr lang="en-CA" smtClean="0"/>
              <a:t>2017-11-06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4CCB2-BB7F-4B80-AD74-FA0A8F6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B366D-3760-4375-AB05-06F87DBB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4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87B0-AA16-4462-8CF4-B38D6C63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4217-A4DF-4977-9529-32288D9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972D8-3916-4ECE-B196-CF6FA393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E3694-538A-4375-BA9E-BFA582D73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B5874-8544-4001-A94D-78A3C07FA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E725-0F6D-4AC5-BE75-5182DE63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D216-7309-4267-A454-D567C7110A90}" type="datetime1">
              <a:rPr lang="en-CA" smtClean="0"/>
              <a:t>2017-11-06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6A69A-1135-42C9-96CF-62F75390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7FF3D-AA12-45AB-94EB-1A0C3095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AB70-0BC8-470D-9A2B-AF7BB7B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B6D35-5635-46B0-897C-7E8278AB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468F-AEF2-4D01-AD81-A719339E7801}" type="datetime1">
              <a:rPr lang="en-CA" smtClean="0"/>
              <a:t>2017-11-06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D5D5E-6E55-4127-8548-6BA45A2F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2CB03-FA48-4079-9D9A-BC2204CF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2F555-830D-445A-8BFE-B0A7BC8E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D523-BC6F-4DC4-BC09-F304AEF21099}" type="datetime1">
              <a:rPr lang="en-CA" smtClean="0"/>
              <a:t>2017-11-06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F4F6F-BF65-4089-80BF-37C8CB51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CD81-8A79-4F46-8005-CD6D04B7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82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94CC-53C9-4766-B8E2-420C3514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75C9-E0D1-44EF-9999-B82BA4DB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0050D-0ACE-4652-AFC6-DF2E72DD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F490A-A35F-4051-A953-6EAFB3F9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03A5-4432-4A5F-9342-0F9D5B86DF3D}" type="datetime1">
              <a:rPr lang="en-CA" smtClean="0"/>
              <a:t>2017-11-06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23C76-8FCF-409D-9706-B4B7ECA6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63AD-2640-4D65-B6B0-A25F2594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0FC-B075-4A67-AE11-0336BCE4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3D4B0-835B-433E-A5D9-723C4D3E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69AB-DC47-4B04-8A28-9A2D0782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4BEAC-FA8F-4891-B6B6-BCA54F46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841B-388F-4755-AE00-76196EA67B65}" type="datetime1">
              <a:rPr lang="en-CA" smtClean="0"/>
              <a:t>2017-11-06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096F4-094F-495B-8DF7-62D61F24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0644-1B1E-4DCC-935E-B61786FC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1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12730-9394-480B-BD36-8B83C79E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07773-8DD9-4F77-A381-1F89FCA5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26DB-CDCD-4BA5-86AC-66C889EB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E29B-8CEE-4E26-8033-FAF6562CFB3A}" type="datetime1">
              <a:rPr lang="en-CA" smtClean="0"/>
              <a:t>2017-11-06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3D54-0363-4E8D-9F54-C76E845E2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3C6D-80CB-4E6D-B7B7-33EA08D92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53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49">
            <a:extLst>
              <a:ext uri="{FF2B5EF4-FFF2-40B4-BE49-F238E27FC236}">
                <a16:creationId xmlns:a16="http://schemas.microsoft.com/office/drawing/2014/main" id="{D8DC7875-BACE-44C3-8C58-1ED532B36E4E}"/>
              </a:ext>
            </a:extLst>
          </p:cNvPr>
          <p:cNvSpPr/>
          <p:nvPr/>
        </p:nvSpPr>
        <p:spPr>
          <a:xfrm>
            <a:off x="4978999" y="0"/>
            <a:ext cx="7207873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D47A1">
              <a:lumMod val="50000"/>
              <a:alpha val="6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48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ED730-0AEC-427E-98FB-3A14BC6719FB}"/>
              </a:ext>
            </a:extLst>
          </p:cNvPr>
          <p:cNvSpPr txBox="1"/>
          <p:nvPr/>
        </p:nvSpPr>
        <p:spPr>
          <a:xfrm>
            <a:off x="1463505" y="4224460"/>
            <a:ext cx="3806042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548640"/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GANTT and budget review, mechanical changes summary, software progress update, and testing plans up to the beta demo</a:t>
            </a:r>
            <a:endParaRPr lang="en-US" sz="1200" dirty="0">
              <a:solidFill>
                <a:srgbClr val="000000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19E89-FED9-4EB0-93AB-DE7216AA8B9A}"/>
              </a:ext>
            </a:extLst>
          </p:cNvPr>
          <p:cNvSpPr/>
          <p:nvPr/>
        </p:nvSpPr>
        <p:spPr>
          <a:xfrm>
            <a:off x="1463506" y="2820730"/>
            <a:ext cx="1878078" cy="86793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548640"/>
            <a:r>
              <a:rPr lang="en-US" sz="1680" b="1" dirty="0">
                <a:solidFill>
                  <a:srgbClr val="000000"/>
                </a:solidFill>
                <a:latin typeface="Raleway" panose="020B0003030101060003" pitchFamily="34" charset="0"/>
              </a:rPr>
              <a:t>DPM Final Project</a:t>
            </a:r>
          </a:p>
          <a:p>
            <a:pPr defTabSz="548640"/>
            <a:r>
              <a:rPr lang="en-US" sz="1680" b="1" dirty="0">
                <a:solidFill>
                  <a:srgbClr val="000000"/>
                </a:solidFill>
                <a:latin typeface="Raleway" panose="020B0003030101060003" pitchFamily="34" charset="0"/>
              </a:rPr>
              <a:t>Fall 2017</a:t>
            </a:r>
          </a:p>
          <a:p>
            <a:pPr defTabSz="548640"/>
            <a:r>
              <a:rPr lang="en-US" sz="1680" b="1" dirty="0">
                <a:solidFill>
                  <a:srgbClr val="000000"/>
                </a:solidFill>
                <a:latin typeface="Raleway" panose="020B0003030101060003" pitchFamily="34" charset="0"/>
              </a:rPr>
              <a:t>Team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09B82-B1B7-43D1-85A3-0DAE4277D770}"/>
              </a:ext>
            </a:extLst>
          </p:cNvPr>
          <p:cNvSpPr/>
          <p:nvPr/>
        </p:nvSpPr>
        <p:spPr>
          <a:xfrm>
            <a:off x="1463505" y="1818726"/>
            <a:ext cx="4977590" cy="83099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defTabSz="548640"/>
            <a:r>
              <a:rPr lang="en-US" sz="4800" b="1" dirty="0">
                <a:solidFill>
                  <a:srgbClr val="1976D2">
                    <a:lumMod val="75000"/>
                  </a:srgbClr>
                </a:solidFill>
                <a:latin typeface="Dot Matrix" panose="00000400000000000000" pitchFamily="2" charset="0"/>
              </a:rPr>
              <a:t>Meeting Four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4B00C-F2DB-49CD-882F-ED8014154F79}"/>
              </a:ext>
            </a:extLst>
          </p:cNvPr>
          <p:cNvCxnSpPr/>
          <p:nvPr/>
        </p:nvCxnSpPr>
        <p:spPr>
          <a:xfrm flipH="1">
            <a:off x="1463506" y="3736195"/>
            <a:ext cx="1089061" cy="0"/>
          </a:xfrm>
          <a:prstGeom prst="line">
            <a:avLst/>
          </a:prstGeom>
          <a:noFill/>
          <a:ln w="25400" cap="flat" cmpd="sng" algn="ctr">
            <a:solidFill>
              <a:srgbClr val="1976D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287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GANTT Chart Update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2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DA838-8DA4-4F2E-9171-2EADCA27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2" y="892799"/>
            <a:ext cx="10924502" cy="51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Budget Update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3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1E1EA3-CCEC-4C8E-94D4-3AA5066E6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915173"/>
              </p:ext>
            </p:extLst>
          </p:nvPr>
        </p:nvGraphicFramePr>
        <p:xfrm>
          <a:off x="47031" y="1061475"/>
          <a:ext cx="6991944" cy="4661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B6531CB-7C68-41FF-919C-46A915A31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265996"/>
              </p:ext>
            </p:extLst>
          </p:nvPr>
        </p:nvGraphicFramePr>
        <p:xfrm>
          <a:off x="5457825" y="1067704"/>
          <a:ext cx="6982601" cy="46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11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Mechanical Design Changes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4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E1BB95D-6C44-45A1-A704-FE89807A6BD6}"/>
              </a:ext>
            </a:extLst>
          </p:cNvPr>
          <p:cNvSpPr txBox="1">
            <a:spLocks/>
          </p:cNvSpPr>
          <p:nvPr/>
        </p:nvSpPr>
        <p:spPr>
          <a:xfrm>
            <a:off x="536569" y="852191"/>
            <a:ext cx="10986647" cy="54065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Framework has been simplified, strengthened, and lightened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Wheelbase has expanded to 15.23 cm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Downward-facing </a:t>
            </a:r>
            <a:r>
              <a:rPr lang="en-US" sz="2600" b="0" dirty="0" err="1">
                <a:solidFill>
                  <a:srgbClr val="000000"/>
                </a:solidFill>
                <a:latin typeface="Dot Matrix" panose="00000400000000000000"/>
              </a:rPr>
              <a:t>colour</a:t>
            </a: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 sensors have been centralized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Heights of front-facing, pivoting sensors have been increased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Centre of gravity of the robot on the zip line has been moved forward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Accessibility to the battery has been improved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Structure of the zip line arm has been simplified</a:t>
            </a:r>
          </a:p>
        </p:txBody>
      </p:sp>
    </p:spTree>
    <p:extLst>
      <p:ext uri="{BB962C8B-B14F-4D97-AF65-F5344CB8AC3E}">
        <p14:creationId xmlns:p14="http://schemas.microsoft.com/office/powerpoint/2010/main" val="40260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Robot Draft #2 – Free-Body 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t Matrix" panose="00000400000000000000" pitchFamily="2" charset="0"/>
              <a:ea typeface="+mj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5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1026" name="Picture 2" descr="dpm draft #2 fbd.png">
            <a:extLst>
              <a:ext uri="{FF2B5EF4-FFF2-40B4-BE49-F238E27FC236}">
                <a16:creationId xmlns:a16="http://schemas.microsoft.com/office/drawing/2014/main" id="{DF719DED-A6A5-48D4-88E2-21B85197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59994" y="-203426"/>
            <a:ext cx="5939798" cy="791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Software Architecture – Brief Update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6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DE81574-822B-4BF4-9682-CC2CDC33E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815321"/>
            <a:ext cx="89725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6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Testing Plan – Lead-up to Beta Demo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7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F36149B-AB6C-4660-A603-614FBACA682D}"/>
              </a:ext>
            </a:extLst>
          </p:cNvPr>
          <p:cNvSpPr txBox="1">
            <a:spLocks/>
          </p:cNvSpPr>
          <p:nvPr/>
        </p:nvSpPr>
        <p:spPr>
          <a:xfrm>
            <a:off x="536570" y="886437"/>
            <a:ext cx="11412774" cy="53989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>
                <a:solidFill>
                  <a:srgbClr val="000000"/>
                </a:solidFill>
                <a:latin typeface="Dot Matrix" panose="00000400000000000000"/>
              </a:rPr>
              <a:t>Weaknesses from Laboratory 5 must be thoroughly tested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Dot Matrix" panose="00000400000000000000"/>
              </a:rPr>
              <a:t>Localization at the zip line start point will be a focus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latin typeface="Dot Matrix" panose="00000400000000000000"/>
              </a:rPr>
              <a:t>Elements that were not part of any lab demo must be tested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Dot Matrix" panose="00000400000000000000"/>
              </a:rPr>
              <a:t>Localization after zip line dismount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latin typeface="Dot Matrix" panose="00000400000000000000"/>
              </a:rPr>
              <a:t>Navigation to the flag area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Dot Matrix" panose="00000400000000000000"/>
              </a:rPr>
              <a:t>Finding and capturing a flag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latin typeface="Dot Matrix" panose="00000400000000000000"/>
              </a:rPr>
              <a:t>Localization a</a:t>
            </a:r>
            <a:r>
              <a:rPr lang="en-US" sz="2000" dirty="0">
                <a:latin typeface="Dot Matrix" panose="00000400000000000000"/>
              </a:rPr>
              <a:t>fter capturing a flag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latin typeface="Dot Matrix" panose="00000400000000000000"/>
              </a:rPr>
              <a:t>Navigation back to the start point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latin typeface="Dot Matrix" panose="00000400000000000000"/>
              </a:rPr>
              <a:t>Elements related to the longer length of the beta demonstration must be tested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latin typeface="Dot Matrix" panose="00000400000000000000"/>
              </a:rPr>
              <a:t>Accuracy of navigation over longer distances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Dot Matrix" panose="00000400000000000000"/>
              </a:rPr>
              <a:t>Battery depletion during continuous operation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latin typeface="Dot Matrix" panose="00000400000000000000"/>
              </a:rPr>
              <a:t>Preliminary testing related to the integration of separate pieces of software must be conducted</a:t>
            </a:r>
          </a:p>
        </p:txBody>
      </p:sp>
    </p:spTree>
    <p:extLst>
      <p:ext uri="{BB962C8B-B14F-4D97-AF65-F5344CB8AC3E}">
        <p14:creationId xmlns:p14="http://schemas.microsoft.com/office/powerpoint/2010/main" val="287545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Week 4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8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9D31F00-1138-4CCB-88F0-98BCD3711454}"/>
              </a:ext>
            </a:extLst>
          </p:cNvPr>
          <p:cNvSpPr txBox="1">
            <a:spLocks/>
          </p:cNvSpPr>
          <p:nvPr/>
        </p:nvSpPr>
        <p:spPr>
          <a:xfrm>
            <a:off x="536569" y="852190"/>
            <a:ext cx="10986647" cy="550415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dirty="0">
                <a:solidFill>
                  <a:srgbClr val="000000"/>
                </a:solidFill>
                <a:latin typeface="Dot Matrix" panose="00000400000000000000"/>
              </a:rPr>
              <a:t>Prepare for beta demonstration</a:t>
            </a:r>
          </a:p>
          <a:p>
            <a:pPr marL="800100" lvl="1" indent="-342900" defTabSz="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0" dirty="0">
                <a:solidFill>
                  <a:srgbClr val="000000"/>
                </a:solidFill>
                <a:latin typeface="Dot Matrix" panose="00000400000000000000"/>
              </a:rPr>
              <a:t>Complete the entirety of the code base</a:t>
            </a:r>
          </a:p>
          <a:p>
            <a:pPr marL="800100" lvl="1" indent="-342900" defTabSz="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Dot Matrix" panose="00000400000000000000"/>
              </a:rPr>
              <a:t>Conduct individual tests on each piece of the software architecture</a:t>
            </a:r>
          </a:p>
          <a:p>
            <a:pPr marL="800100" lvl="1" indent="-342900" defTabSz="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Dot Matrix" panose="00000400000000000000"/>
              </a:rPr>
              <a:t>Conduct preliminary integration testing – this will </a:t>
            </a:r>
            <a:r>
              <a:rPr lang="en-US" sz="2400" i="1" dirty="0">
                <a:solidFill>
                  <a:srgbClr val="000000"/>
                </a:solidFill>
                <a:latin typeface="Dot Matrix" panose="0000040000000000000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Dot Matrix" panose="00000400000000000000"/>
              </a:rPr>
              <a:t> be finalized before the beta demonstration, but some level of integration is necessary for a successful demo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0" dirty="0">
                <a:solidFill>
                  <a:srgbClr val="000000"/>
                </a:solidFill>
                <a:latin typeface="Dot Matrix" panose="00000400000000000000"/>
              </a:rPr>
              <a:t>Update GANTT chart and budget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Dot Matrix" panose="00000400000000000000"/>
              </a:rPr>
              <a:t>Verify that enough budget remains for the final weeks of the project, which could present more unexpected hurdles than the initial weeks</a:t>
            </a:r>
            <a:endParaRPr lang="en-US" sz="2400" b="0" dirty="0">
              <a:solidFill>
                <a:srgbClr val="000000"/>
              </a:solidFill>
              <a:latin typeface="Dot Matrix" panose="0000040000000000000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0" dirty="0">
                <a:solidFill>
                  <a:srgbClr val="000000"/>
                </a:solidFill>
                <a:latin typeface="Dot Matrix" panose="00000400000000000000"/>
              </a:rPr>
              <a:t>Update documentation with the latest details for Monday’s submission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Dot Matrix" panose="00000400000000000000"/>
              </a:rPr>
              <a:t>Documentation will be submitted online, despite the lack of a meeting next Tuesday</a:t>
            </a:r>
            <a:endParaRPr lang="en-US" sz="2400" b="0" dirty="0">
              <a:solidFill>
                <a:srgbClr val="000000"/>
              </a:solidFill>
              <a:latin typeface="Dot Matrix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128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Dot Matrix</vt:lpstr>
      <vt:lpstr>Raleway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Hale</dc:creator>
  <cp:lastModifiedBy>Alex Hale</cp:lastModifiedBy>
  <cp:revision>41</cp:revision>
  <dcterms:created xsi:type="dcterms:W3CDTF">2017-10-23T03:19:46Z</dcterms:created>
  <dcterms:modified xsi:type="dcterms:W3CDTF">2017-11-06T20:43:04Z</dcterms:modified>
</cp:coreProperties>
</file>