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7" r:id="rId2"/>
    <p:sldId id="256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17:57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1376 0 0,'0'0'65'0'0,"0"0"389"0"0,-2 0 3806 0 0,-8-1-779 0 0,-12 8 2574 0 0,-12 48-2869 0 0,30-38-2739 0 0,-1-2-230 0 0,1 0 0 0 0,1 0 1 0 0,0 0-1 0 0,2 0 0 0 0,-1 1 0 0 0,2-1 1 0 0,0 1-1 0 0,0-1 0 0 0,2 1-217 0 0,1 2 45 0 0,2 1 0 0 0,0-1 0 0 0,0-1 0 0 0,2 1 0 0 0,0-1 0 0 0,1 0 0 0 0,1 0 0 0 0,4 4-45 0 0,-5-9 85 0 0,44 47 382 0 0,-48-55-463 0 0,1-1 0 0 0,-1 0 0 0 0,1 0 0 0 0,0 0 0 0 0,0 0 0 0 0,0-1 0 0 0,0 0 0 0 0,0 0 0 0 0,0 0 0 0 0,1-1 0 0 0,-1 1 0 0 0,1-1 0 0 0,-1-1 0 0 0,1 1 0 0 0,-1-1 0 0 0,1 0 0 0 0,-1 0 0 0 0,1-1 0 0 0,-1 1 0 0 0,1-1 0 0 0,-1 0 0 0 0,1-1 0 0 0,-1 1 0 0 0,0-1 0 0 0,0 0 0 0 0,0-1 0 0 0,0 1 0 0 0,0-1 0 0 0,0 0 0 0 0,-1 0 0 0 0,1-1 0 0 0,1 0-4 0 0,5-11 13 0 0,0-1 0 0 0,-1 0 0 0 0,-1 0 0 0 0,0-1-1 0 0,-1 0 1 0 0,-1 0 0 0 0,-1-1 0 0 0,0 0 0 0 0,-1 0-1 0 0,2-17-12 0 0,-4-22-352 0 0,6 69 579 0 0,21 64 642 0 0,3 7-1197 0 0,-29-77 280 0 0,42 60 542 0 0,-44-64-496 0 0,-1 0 0 0 0,1 0 1 0 0,0-1-1 0 0,0 1 0 0 0,0-1 0 0 0,0 1 1 0 0,0-1-1 0 0,1 0 0 0 0,-1 0 1 0 0,0 0-1 0 0,1 0 0 0 0,-1 0 0 0 0,0 0 1 0 0,1-1-1 0 0,-1 1 0 0 0,1-1 1 0 0,-1 1-1 0 0,1-1 0 0 0,0 0 0 0 0,-1 0 1 0 0,1 0-1 0 0,-1-1 0 0 0,1 1 0 0 0,-1-1 1 0 0,1 1-1 0 0,-1-1 0 0 0,0 0 1 0 0,2 0 1 0 0,15-16-276 0 0,-13 11 333 0 0,1 1 0 0 0,-1-1 1 0 0,-1-1-1 0 0,1 1 0 0 0,-1-1 1 0 0,0 0-1 0 0,0 0 0 0 0,-1 0 1 0 0,0-1-1 0 0,0 0 0 0 0,-1 1 1 0 0,0-1-1 0 0,-1-1 0 0 0,1 1 1 0 0,-2 0-1 0 0,1-1 0 0 0,-1 1 1 0 0,0 0-1 0 0,-1-1 0 0 0,0 1 1 0 0,0-1-1 0 0,-1 1 0 0 0,0-5-57 0 0,-35-65-668 0 0,27 63-189 0 0,8 14-4626 0 0,1 1-1940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18:16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41 11976 0 0,'-1'2'546'0'0,"-2"8"-10"0"0,3-2-230 0 0,8 9 1883 0 0,-7-16-1409 0 0,-1-1-146 0 0,0 0-67 0 0,0 0-14 0 0,12-15 599 0 0,-11 12-1143 0 0,0 1 0 0 0,0-1 0 0 0,0 0 0 0 0,0 0 0 0 0,-1 0-1 0 0,1 0 1 0 0,-1 0 0 0 0,1 0 0 0 0,-1 0 0 0 0,0 0 0 0 0,-1 0 0 0 0,1 0-1 0 0,0 0 1 0 0,-1 0 0 0 0,0 1 0 0 0,1-1 0 0 0,-1 0 0 0 0,0 0-1 0 0,-1-1-8 0 0,-3-1 0 0 0,-23 5 65 0 0,22 3-66 0 0,-1-1 1 0 0,1 5 0 0 0,-1 7-189 0 0,7-13-490 0 0,0-1-202 0 0,0 0-1023 0 0,0 0-3930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18:17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426 785 7832 0 0,'-46'4'1058'0'0,"20"-19"3333"0"0,-58-41-399 0 0,33 10-2434 0 0,13 5-534 0 0,36 38-975 0 0,0-1-1 0 0,1 1 1 0 0,-1-1-1 0 0,1 1 0 0 0,-1-1 1 0 0,1 0-1 0 0,1 1 0 0 0,-1-1 1 0 0,0 0-1 0 0,1 0 1 0 0,0 0-1 0 0,0 1 0 0 0,0-1 1 0 0,0 0-1 0 0,0 0 0 0 0,1 0 1 0 0,0 1-1 0 0,0-1 1 0 0,1-2-49 0 0,1-10 111 0 0,-1 9-81 0 0,0 1-1 0 0,0-1 1 0 0,1 1-1 0 0,0 0 1 0 0,1 0-1 0 0,-1 0 1 0 0,1 0 0 0 0,0 0-1 0 0,1 1 1 0 0,3-4-30 0 0,11-14 57 0 0,31-33 30 0 0,-40 47-88 0 0,-1 0 1 0 0,0 0-1 0 0,-1-1 0 0 0,0 0 0 0 0,-1 0 0 0 0,0-1 0 0 0,0 0 0 0 0,1-5 1 0 0,31-71 168 0 0,-20 11 312 0 0,-18 71-418 0 0,-1 0 0 0 0,0-1-1 0 0,-1 1 1 0 0,1 0 0 0 0,-1-1-1 0 0,0 1 1 0 0,-1 0 0 0 0,1 0-1 0 0,-1 0 1 0 0,0 0 0 0 0,0 0 0 0 0,-1 0-1 0 0,1 0 1 0 0,-1 1 0 0 0,0 0-1 0 0,0-1 1 0 0,-1 1 0 0 0,1 0-1 0 0,-1 0 1 0 0,0 1 0 0 0,0-1-1 0 0,0 1 1 0 0,-1 0 0 0 0,1 0-1 0 0,-1 0 1 0 0,1 0 0 0 0,-1 1-1 0 0,0 0 1 0 0,0 0 0 0 0,0 0 0 0 0,0 1-1 0 0,-1 0 1 0 0,1 0 0 0 0,-3 0-62 0 0,-3 0 106 0 0,-1 1 0 0 0,1 1 0 0 0,-1 0 1 0 0,1 0-1 0 0,0 1 0 0 0,0 1 0 0 0,-1 0 1 0 0,2 0-1 0 0,-1 1 0 0 0,0 0 0 0 0,1 1 1 0 0,0 0-1 0 0,-8 6-106 0 0,3 2-137 0 0,0 1 0 0 0,1 1 1 0 0,0 0-1 0 0,1 1 0 0 0,0 0 0 0 0,2 1 1 0 0,0 0-1 0 0,1 1 0 0 0,-5 13 137 0 0,2 12-2621 0 0,13-40 434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18:10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29 6448 0 0,'0'0'498'0'0,"-4"-8"944"0"0,-4-9 1428 0 0,7 15-1459 0 0,1 2-311 0 0,-7-1 2826 0 0,-6 3-3166 0 0,10 2-584 0 0,0 1-1 0 0,0-1 0 0 0,1 1 0 0 0,0 0 0 0 0,0 0 0 0 0,0 0 0 0 0,1 0 0 0 0,-1 0 0 0 0,1 0 0 0 0,1 0 0 0 0,-1 0 0 0 0,1 1 0 0 0,-1 2-175 0 0,1 6 63 0 0,0-1 0 0 0,1 1-1 0 0,0-1 1 0 0,1 1 0 0 0,0-1-1 0 0,1 0 1 0 0,1 0 0 0 0,0 0-1 0 0,1 0 1 0 0,0 0 0 0 0,1-1-1 0 0,0 0 1 0 0,1 0 0 0 0,0-1-1 0 0,6 6-62 0 0,-10-13 0 0 0,0 0 0 0 0,0-1 0 0 0,0 1 0 0 0,0-1 0 0 0,1 0 0 0 0,0 0 0 0 0,-1 0 0 0 0,1-1 0 0 0,0 1 0 0 0,0-1 0 0 0,1 0 0 0 0,-1 0 0 0 0,0 0 0 0 0,1-1 0 0 0,-1 0 0 0 0,1 1 0 0 0,0-1 0 0 0,-1-1 0 0 0,1 1 0 0 0,2-2 5 0 0,1-1-1 0 0,-1 0 1 0 0,0 0 0 0 0,-1 0-1 0 0,1-1 1 0 0,0 1-1 0 0,-1-2 1 0 0,1 1-1 0 0,-1-1 1 0 0,0 0 0 0 0,0 0-1 0 0,0-1 1 0 0,-1 0-1 0 0,2-1-4 0 0,61-80 0 0 0,-60 78 0 0 0,-4 5 11 0 0,8 10 42 0 0,-4 2-53 0 0,0 0 0 0 0,0 1 0 0 0,-1 0 0 0 0,-1 0 0 0 0,0 0 0 0 0,0 1 0 0 0,-1 0 0 0 0,0 2 0 0 0,1-2 0 0 0,-4-5 4 0 0,18 8 46 0 0,-19-13-39 0 0,0-1 1 0 0,1 1-1 0 0,-1 0 0 0 0,0-1 1 0 0,0 1-1 0 0,1-1 1 0 0,-1 0-1 0 0,0 0 1 0 0,1 1-1 0 0,-1-1 0 0 0,0 0 1 0 0,1 0-1 0 0,-1 0 1 0 0,1 0-1 0 0,-1 0 1 0 0,0-1-1 0 0,1 1 0 0 0,-1 0 1 0 0,0-1-1 0 0,0 1 1 0 0,1-1-1 0 0,-1 1 1 0 0,0-1-1 0 0,0 1 0 0 0,1-1 1 0 0,-1 0-1 0 0,0 0 1 0 0,0 0-1 0 0,0 1 1 0 0,0-1-1 0 0,0 0 1 0 0,0-1-12 0 0,4-2 116 0 0,37-49 1126 0 0,-6-34 204 0 0,-17 23-1107 0 0,-22 43-326 0 0,6 14-214 0 0,-2 5-836 0 0,-1 2-331 0 0,0 0-1266 0 0,0 0-4837 0 0</inkml:trace>
  <inkml:trace contextRef="#ctx0" brushRef="#br0" timeOffset="4696.02">745 286 920 0 0,'0'0'323'0'0,"0"0"1019"0"0,-6 4 4097 0 0,-26 39 1575 0 0,40-8-4795 0 0,-3-25-1567 0 0,-2-4-551 0 0,1 1 1 0 0,0-1-1 0 0,1 0 1 0 0,-1 0-1 0 0,1 0 1 0 0,1 0-1 0 0,-1-1 1 0 0,1 0-1 0 0,-1 0 1 0 0,2 0-1 0 0,-1-1 1 0 0,0 0-1 0 0,1 0 1 0 0,0-1-1 0 0,0 1-101 0 0,-4-3 7 0 0,2 1 27 0 0,0 1 0 0 0,0-1-1 0 0,0 0 1 0 0,1-1-1 0 0,-1 1 1 0 0,1-1-1 0 0,-1 0 1 0 0,1-1-1 0 0,-1 1 1 0 0,1-1 0 0 0,0 0-1 0 0,-1 0 1 0 0,1-1-1 0 0,-1 0 1 0 0,1 0-1 0 0,4-1-33 0 0,-6 0 31 0 0,0 1 0 0 0,0-1 0 0 0,0 0 0 0 0,0 0 0 0 0,0-1 0 0 0,0 1-1 0 0,-1-1 1 0 0,1 0 0 0 0,-1 0 0 0 0,0 0 0 0 0,0 0 0 0 0,0 0 0 0 0,0-1-1 0 0,0 0 1 0 0,-1 1 0 0 0,1-1 0 0 0,-1 0 0 0 0,0 0 0 0 0,-1 0 0 0 0,1 0-1 0 0,0-2-30 0 0,-1 3 7 0 0,-1-1 0 0 0,1 1 0 0 0,-1-1-1 0 0,0 1 1 0 0,0-1 0 0 0,0 1 0 0 0,0-1-1 0 0,0 1 1 0 0,-1-1 0 0 0,1 1 0 0 0,-1-1-1 0 0,0 1 1 0 0,0 0 0 0 0,-1-1 0 0 0,1 1 0 0 0,-1 0-1 0 0,1 0 1 0 0,-1 0 0 0 0,0 0 0 0 0,0 0-1 0 0,-1 0 1 0 0,1 1 0 0 0,-1-2-7 0 0,-5-7 26 0 0,3 8 5 0 0,-1-1 0 0 0,1 1 0 0 0,-1 0 0 0 0,0 0-1 0 0,0 1 1 0 0,0-1 0 0 0,-1 1 0 0 0,1 1 0 0 0,0-1 0 0 0,-1 1 0 0 0,1 0 0 0 0,-1 1 0 0 0,1-1 0 0 0,-1 1 0 0 0,0 1 0 0 0,1-1 0 0 0,-1 1 0 0 0,1 0 0 0 0,-1 1 0 0 0,1 0 0 0 0,-5 1-31 0 0,9-2 10 0 0,-3-1-16 0 0,0 1 0 0 0,0 0 0 0 0,0 0 0 0 0,0 0 0 0 0,0 1 1 0 0,0 0-1 0 0,0 0 0 0 0,0 0 0 0 0,1 0 0 0 0,-1 1 0 0 0,1 0 1 0 0,-1 0-1 0 0,1 0 0 0 0,0 0 0 0 0,0 1 0 0 0,1 0 0 0 0,-1 0 1 0 0,1 0-1 0 0,0 0 0 0 0,0 0 0 0 0,0 0 0 0 0,0 1 0 0 0,1 0 1 0 0,0-1-1 0 0,0 1 0 0 0,0 0 0 0 0,1 0 0 0 0,-1 0 0 0 0,0 5 6 0 0,3-10-229 0 0,0 1-1 0 0,-1 0 1 0 0,1-1-1 0 0,-1 1 0 0 0,1-1 1 0 0,0 1-1 0 0,0-1 1 0 0,-1 1-1 0 0,1-1 1 0 0,0 1-1 0 0,0-1 0 0 0,-1 0 1 0 0,1 1-1 0 0,0-1 1 0 0,0 0-1 0 0,0 0 0 0 0,0 1 1 0 0,0-1-1 0 0,0 0 1 0 0,-1 0-1 0 0,1 0 0 0 0,0 0 1 0 0,0 0-1 0 0,0 0 1 0 0,0 0-1 0 0,0-1 1 0 0,0 1-1 0 0,-1 0 0 0 0,1 0 1 0 0,0-1-1 0 0,0 1 1 0 0,0-1-1 0 0,-1 1 0 0 0,1-1 1 0 0,0 1-1 0 0,0-1 230 0 0,12-6-5630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9:37:02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5 281 656,'-2'2'273,"-1"3"978,4 1-467,-1-13 2930,0 7-3698,8 3 925,44-19-669,-20 6-226,-15 6-15,34-3 0,-35 5-2,1 0-1,23-7 0,5-11-11,-39 16-15,1 1 0,-1-1 0,1 1 0,0 1 0,-1 0 0,1 0 0,0 0 0,1 1 0,10-1 0,-13 2 4,19 0 4,39-5 1,-31 2-23,-26 3 16,1 0 1,-1-1 0,0 0-1,0 0 1,0 0-1,1-1 1,-2 0 0,12-4-1,-11 2-11,1 0-1,0 1 1,0 0 0,0 1-1,0-1 1,0 1 0,13-1-1,-9 2 3,0-1-1,0 0 1,20-8-1,-19 6 23,0 0 0,25-3 1,-21 4 7,-1 0 0,17-5-1,-19 4-38,1 1-1,-1 0 0,20-2 1,-11 5 17,0-2 1,0-1 0,0 0 0,22-7-1,26-5 20,-15 4 16,-16 4-8,67-5 0,-81 10-13,59-9-3,19-1-4,101 11 24,-94 20-78,1-12 33,9 2 2,-58 3-6,-43-7 5,35 4 0,160 15 9,-170-18-36,69 16 0,21 4 25,-12-6 33,10 0-7,-97-14-15,0 0-1,46 17 0,35 6 17,-34-13 1,110 14 0,-173-28-13,29 0-9,-1 3 0,0 2 0,84 24 0,-93-20 1,63 11 0,-1 0-6,176 29-22,-49-10-3,138 62 70,-301-84-72,70 12 0,-8-2-1,255 89 107,-351-106-57,0 2 0,30 17 0,19 11-3,-24-10 12,-42-24-19,1 0-1,-1 0 1,28 10-1,-37-17-2,0 0 0,0 1 0,0-1 1,1 1-1,-2 0 0,1 0 0,0 1 0,0-1 0,-1 1 0,1 0 0,4 4 0,9 2 51,-17-9-50,1 0 0,0 1 0,0-1-1,-1 0 1,1 0 0,0 0 0,0 1-1,-1-1 1,1 0 0,0 1 0,-1-1-1,1 1 1,0-1 0,-1 1 0,1-1-1,0 1 1,-1-1 0,1 1 0,-1-1-1,1 1 1,-1 0 0,0-1 0,1 1 0,-1 0-1,0-1 1,1 1 0,-1 0 0,0 0-1,1 0 1,-3-4-296,1 2 77,0-1 0,0 0 0,0 0 1,0 0-1,1-1 0,-1 1 1,1 0-1,-1-4 0,2-18-1243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9:37:10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45 969 416,'-1'-21'4381,"1"21"-4397,0-1 0,0 1 0,1 0-1,-1-1 1,0 1 0,0-1 0,0 1 0,0 0 0,0-1 0,0 1 0,0-1-1,0 1 1,0 0 0,0-1 0,0 1 0,0-1 0,0 1 0,0-1 0,0 1 0,0 0-1,0-1 1,0 1 0,0-1 0,-1 1 0,1 0 0,0-1 0,0 1 0,-1 0-1,1-1 1,0 1 0,0 0 0,-1-1 0,1 1 0,0 0 0,-1 0 0,1-1 0,0 1-1,-1 0 1,1 0 0,0 0 0,-1-1 0,1 1 0,-1 0 0,1 0 0,-1 0 0,1 0-1,0 0 1,-2 0 0,2 0 37,0 0 0,-1-1 0,1 1 0,0 0 0,0 0-1,-1 0 1,1-1 0,0 1 0,-1 0 0,1 0 0,0-1 0,0 1-1,0 0 1,-1 0 0,1-1 0,0 1 0,0 0 0,0-1 0,0 1 0,-1 0-1,1-1 1,0 1 0,0 0 0,0-1 0,0 0 0,0 1 13,0 0 1,0-1 0,0 1 0,0-1-1,0 1 1,-1-1 0,1 1 0,0 0-1,0-1 1,0 1 0,-1 0 0,1-1-1,0 1 1,0 0 0,-1-1 0,1 1-1,0 0 1,-1-1 0,1 1 0,0 0-1,-1 0 1,1-1 0,0 1 0,-1 0-1,1 0 1,-1 0 0,0-1 0,1 1-17,0 0 1,0 0 0,0 0 0,0 0 0,-1 0 0,1 0 0,0 0 0,0 0 0,0 0 0,0 0 0,0 0 0,-1 0 0,1 0 0,0 0 0,0 0 0,0 0 0,0 0 0,0 0 0,-1 0-1,1 0 1,0-1 0,0 1 0,0 0 0,0 0 0,0 0 0,0 0 0,0 0 0,0 0 0,-1-1 0,1 1 0,0 0 0,0 0 0,0 0 0,0 0 0,0 0 0,0-1 0,0 1 0,0 0-1,0 0 1,0 0 0,0 0 0,0 0 0,0-1 0,0 1 0,0 0 0,-1 3 793,1-3-798,0 0 1,0 0-1,0 0 0,0 0 1,0 0-1,0-1 1,0 1-1,0 0 0,0 0 1,0 0-1,0 0 1,-1 0-1,1 0 0,0-1 1,0 1-1,0 0 0,0 0 1,0 0-1,0 0 1,0 0-1,-1 0 0,1 0 1,0 0-1,0 0 1,0 0-1,0 0 0,0 0 1,-1 0-1,1 0 0,0-1 1,0 1-1,0 0 1,0 0-1,0 1 0,-1-1 1,1 0-1,0 0 0,0 0 1,0 0-1,0 0 1,0 0-1,-1 0 0,1 0 1,0 0-1,0 0 1,0 0-1,0 0 0,0 0 1,0 0-1,0 1 0,-1-1 1,1 0-1,0 0 1,0 0-1,0 0 0,0 0 1,0 0-1,0 1 1,0-1-1,0 0 0,0 0 40,0-1-1,-1 1 0,1 0 1,0-1-1,0 1 1,0 0-1,0-1 0,-1 1 1,1 0-1,0-1 0,0 1 1,-1 0-1,1 0 1,0-1-1,0 1 0,-1 0 1,1 0-1,0 0 0,-1-1 1,1 1-1,0 0 0,-1 0 1,1 0-1,0 0 1,-1 0-1,1-1 0,0 1 1,-1 0-1,0 0 0,2 0 85,-4 4-122,4-3-32,0 0 0,-1 0 0,1-1 0,0 1 0,-1 0 0,1 0 0,0-1 0,0 1 0,0-1 0,0 1 1,0-1-1,-1 1 0,1-1 0,0 1 0,0-1 0,2 1 0,51 17-2,60 13 0,-87-24 14,93 17 83,162 12 0,-8-3 6,-29-7-9,-200-23-69,33 1 17,48 5 18,-49-3-26,0-4 0,134-12 0,-74 1-5,99-14-33,-85 6 15,86-17 23,-87 9 0,218-56-6,-137 25-7,155-51-379,-260 67 294,61-24 62,84-26-234,10-5 135,-48 14-1073,-96 36 407,180-56 773,-259 84 21,-27 6 8,30-16-1,-37 16 17,1 1-1,36-10 1,-47 15-19,1 0-1,-1 0 1,0-2 0,0 0-1,-1 0 1,0-1-1,0-1 1,12-11 0,6 1 130,-24 12 134,0-1 1,-7 8-274,1-1 0,-1 0 0,0 1 0,0-1-1,1 1 1,-1-1 0,1 1 0,-1-1-1,1 1 1,-1-1 0,1 1 0,-1 0 0,1-1-1,-1 1 1,1-1 0,-1 1 0,1 0 0,-1 0-1,1-1 1,0 1 0,-1 0 0,1 0-1,0 0 1,-1 0 0,1 0 0,0 0 0,-1 0-1,1 0 1,-1 0 0,1 0 0,1 0 0,9-2 39,-9-1 441,-1 2-428,0-1-1,-1 1 1,1 0-1,0-1 1,0 1-1,-1-1 1,1 1-1,-1-1 1,1 0-1,-1 1 1,1-3-1,-1 4-56,0 0-1,0 0 1,0 0-1,0 0 1,0 0 0,0 0-1,1 0 1,-1 0-1,0 0 1,0 0 0,0 0-1,0 0 1,0 0-1,0 0 1,1 0 0,-1 0-1,0 0 1,0 0 0,0-1-1,0 1 1,0 0-1,0 0 1,0 0 0,0 0-1,1 0 1,-1 0-1,0 0 1,0 0 0,0 0-1,0 0 1,0-1-1,0 1 1,0 0 0,0 0-1,0 0 1,0 0-1,0 0 1,0 0 0,0 0-1,1-1 1,-1 1-1,0 0 1,0 0 0,0 0-1,0 0 1,0 0 0,0 0-1,0-1 1,-1 1-1,1 0 1,0 0 0,0 0-1,0 0 1,0 0-1,0 0 1,0-1 0,0 1-1,0 0 1,0 0-1,0 0 1,0 0 0,0 0-1,0 0 1,0 0-1,-1 0 1,4 0-11,-3 0 10,-1 0 1,1 0 0,0 0 0,0 0 0,0 0 0,0 0-1,0 0 1,0 0 0,0 0 0,0 0 0,0 0-1,0 0 1,-1 0 0,1 0 0,0 0 0,0 0-1,0 0 1,0 0 0,0 0 0,0 0 0,0 0-1,0 0 1,0 0 0,-1 0 0,1 0 0,0 0-1,0 0 1,0 0 0,0 0 0,0 0 0,0 0 0,0 0-1,0 0 1,0 0 0,0 0 0,0 0 0,-1 0-1,1 0 1,0 1 0,0-1 0,0 0 0,0 0-1,0 0 1,0 0 0,0 0 0,0 0 0,0 0-1,0 0 1,0 0 0,0 1 0,0-1 0,0 0 0,0 0-1,0 0 1,0 0 0,0 0 0,0 0 0,0 0-1,0 0 1,0 0 0,0 1 0,0-1 0,0 0-1,0 0 1,0 0 0,0 0 0,0 0 0,1 0-1,-1 0 1,1 0-113,-3-5-72,-7 8-2470,0-3 982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9:37:29.4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 2001,'1'2'549,"1"1"0,-1 0 0,0 0 0,0 0 0,0 0 0,0 0 0,0 0 1,-1 0-1,1 6 0,2 32-312,-3 245 665,-4-194-837,3 113 40,3-157-48,-7 66-1,1 27 31,0-58-39,3-73-34,1-1-1,0 1 0,1-1 1,0 0-1,3 13 1,-2-9 47,0 0 0,-1-1 0,-1 24 0,0-21 136,0 0 1,4 20 0,-1-14 329,2 42 0,-5-82-3021,3 11 562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9:37:40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2175 32 2033,'-36'0'2903,"-44"0"-355,-108-7-2805,53 2 294,-17-2-52,-352-5 100,275 12-93,-124 11 164,35 1-37,192-7 22,89-1-99,23-2-82,11-2-45,4-1-61,10-1-1103,4 0 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9:37:46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2063 1 2321,'-9'2'4126,"-30"-1"-3895,-457 13 652,330-8-870,-117 12 16,230-13-38,-61-1 0,-14 0-7,-30 2-122,94-5 8,-119 16 0,12 8 162,71-11-10,66-14 28,14-1-28,16 1-14,0 0 0,1 0 0,-1 1 1,0 0-1,1 0 0,-1 0 0,1 0 1,-1 0-1,1 1 0,-5 2 0,8-4 8,0-1-1,0 1 1,0 0-1,0 0 1,0 0-1,0 0 1,0-1-1,0 1 1,0 0-1,0 0 1,0 0-1,0 0 1,0 0 0,1-1-1,-1 1 1,0 0-1,0 0 1,0 0-1,0 0 1,0 0-1,0 0 1,1-1-1,-1 1 1,0 0-1,0 0 1,0 0-1,0 0 1,0 0-1,1 0 1,-1 0-1,0 0 1,0 0-1,0 0 1,0 0-1,1 0 1,-1 0-1,0 0 1,0 0-1,0 0 1,0 0-1,1 0 1,-1 0-1,0 0 1,0 0-1,0 0 1,0 0-1,1 0 1,-1 0-1,0 1 1,0-1-1,0 0 1,0 0-1,0 0 1,0 0-1,1 0 1,-1 1-1,4 5-136,-1-13-2603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9:37:47.6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7 1361,'-3'-6'1078,"5"13"624,9 36 1526,-11 59-3225,-2-23-1,2-18 22,-15 120 0,4-106 260,-2 95 0,13-164-278,13 333 90,-4-289-59,-5-36 15,-1 1 1,1 21-1,-2-15 7,-1-16-28,0 0 0,-1-1-1,1 1 1,-1 0 0,0-1 0,-1 1 0,1 0 0,-2 4 0,2-8-26,0-1 1,0 0 0,0 0 0,0 0 0,0 0-1,0 0 1,0 0 0,0 0 0,0 1-1,0-1 1,-1 0 0,1 0 0,0 0 0,0 0-1,0 0 1,0 0 0,0 0 0,0 0 0,0 0-1,-1 0 1,1 0 0,0 1 0,0-1-1,0 0 1,0 0 0,0 0 0,0 0 0,-1 0-1,1 0 1,0 0 0,0 0 0,0 0 0,0 0-1,0 0 1,0 0 0,-1 0 0,1-1-1,0 1 1,0 0 0,0 0 0,0 0 0,0 0-1,0 0 1,-1 0 0,1 0 0,0 0 0,0 0-1,0 0 1,0 0 0,0-1 0,0 1-1,0 0 1,0 0 0,0 0 0,0 0 0,0 0-1,-1 0 1,1 0 0,0-1 0,-4-8-1970,5 0 449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9:38:21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 2177,'3'-1'5216,"-3"1"-5086,1 15 55,-7 26-1,-1 79 1,-1 12-69,-26 85-37,-14 119-17,24-27-5,6-126 3,-1 35 2,18-149-49,1-29 9,-1 0 1,-13 74-1,3-72 0,6-26-20,1 1 1,1 0-1,0 0 0,1 0 0,0 0 0,3 28 1,0-19 15,-2 38 1,-1 8-11,14 27 27,-7-58 46,1 46 0,-5-36-35,-3 91 287,1-132-118,1-1 0,0 0 1,1 0-1,0 1 0,1-1 0,0 0 0,4 12 0,-6-20-189,0 0 1,1 0-1,-1 1 0,0-1 0,0 0 1,0 0-1,0 0 0,0 1 0,0-1 1,0 0-1,0 0 0,-1 0 0,1 1 1,0-1-1,-1 0 0,1 0 0,-1 0 1,1 0-1,-1 0 0,0 0 0,1 0 1,-1 0-1,0 0 0,0 0 0,1 0 1,-1 0-1,-2 1 0,-6 8-38,8-7 17,0-1 0,0 1 0,0-1 1,0 1-1,1-1 0,-1 1 0,1-1 0,0 1 0,0 0 0,0-1 1,0 1-1,0 0 0,2 4 0,-2-7-4,0 0 0,0 0 0,0 0 1,0 0-1,0 0 0,1 0 0,-1 1 0,0-1 0,0 0 0,0 0 1,0 0-1,0 0 0,0 0 0,0 0 0,0 0 0,0 0 0,0 1 0,0-1 1,0 0-1,0 0 0,0 0 0,0 0 0,0 0 0,0 0 0,0 0 1,0 1-1,0-1 0,0 0 0,0 0 0,0 0 0,0 0 0,0 0 0,0 0 1,0 0-1,0 1 0,0-1 0,0 0 0,-1 0 0,1 0 0,0 0 0,0 0 1,0 0-1,0 0 0,0 0 0,0 0 0,0 0 0,0 0 0,0 1 1,-1-1-1,1 0 0,0 0 0,0 0 0,0 0 0,0 0 0,0 0 0,0 0 1,-1 0-1,1 0 0,0 0 0,0 0 0,0 0 0,0 0 0,0 0 1,0 0-1,-5 2 136,7 11-1087,-3-29-2241,-2-1 763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17:58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4 456 0 0,'0'0'1985'0'0,"0"0"242"0"0,0 0 107 0 0,0 0 469 0 0,-8-4-1756 0 0,-6 8 3606 0 0,-11 26-2608 0 0,-29 99 1228 0 0,49-110-3195 0 0,1 0-1 0 0,1 0 1 0 0,0 1 0 0 0,1-1-1 0 0,2 1 1 0 0,0-1-1 0 0,1 1 1 0 0,0 0-1 0 0,2-1 1 0 0,0 0-1 0 0,2 1 1 0 0,0-2-1 0 0,7 17-77 0 0,-4-12 39 0 0,1-1 0 0 0,2 0 0 0 0,0-1 0 0 0,1 0 0 0 0,13 16-39 0 0,-24-34-199 0 0,1-1 1 0 0,-1 1-1 0 0,1-1 1 0 0,0 0-1 0 0,0 1 1 0 0,0-1-1 0 0,0 0 1 0 0,0 0-1 0 0,1 0 1 0 0,-1-1-1 0 0,1 1 1 0 0,-1 0-1 0 0,1-1 1 0 0,0 0-1 0 0,-1 0 1 0 0,1 1-1 0 0,0-1 1 0 0,0-1-1 0 0,0 1 1 0 0,0 0-1 0 0,0-1 0 0 0,0 0 1 0 0,0 1-1 0 0,0-1 1 0 0,0 0-1 0 0,0-1 1 0 0,0 1-1 0 0,-1 0 1 0 0,2-1 198 0 0,4-2-1453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9:38:22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1 144,'-3'1'80,"4"-1"-80,-4-1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9:38:23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38 1008,'0'-3'8653,"-14"12"-8027,-3 0-576,0 1-1,1 1 0,0 0 1,1 2-1,-26 25 1,34-30-137,10-16 12,17-24 26,-15 23 91,12-33 41,-15 36-30,0-1 0,1 0 0,0 0 0,0 1 0,5-7 0,-8 12-45,1 0 1,0 1 0,0-1-1,0 1 1,0-1 0,0 1-1,0-1 1,0 1 0,0 0 0,0-1-1,0 1 1,1 0 0,-1 0-1,0 0 1,0 0 0,0 0-1,0 0 1,0 0 0,0 0-1,0 0 1,0 0 0,0 1 0,1-1-1,-1 0 1,0 1 0,0-1-1,0 1 1,0-1 0,-1 1-1,3 1 1,31 20 175,-34-22-165,6 5 75,-1 1 0,0-1 0,0 1 0,-1-1 0,1 2 0,-1-1 1,-1 0-1,1 1 0,4 13 0,4 5-3,-7-12 21,-3-10-841,-4-17-2175,-2 1 460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9:38:26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 1825,'-3'6'5454,"18"-5"-3620,35-5-2523,-34 3 1240,9 0-415,44 5 0,-68-4-207,-1 0 0,0 0 0,1 0 0,-1 0 1,1 0-1,-1 0 0,1 0 0,-1 0 0,1 0 0,-1 0 0,1 0 0,-1 0 1,1 0-1,-1 0 0,1 0 0,-1 0 0,0-1 0,1 1 0,-1 0 0,1 0 1,-1-1-1,0 1 0,1 0 0,-1 0 0,1-1 0,-1 1 0,0 0 0,0-1 1,1 1-1,-1-1 0,0 1 0,1 0 0,-1-1 0,0 1 0,0-1 0,0 1 1,0-1-1,1 1 0,-1 0 0,0-1 0,0 1 0,0-1 0,0 1 0,0-1 1,0 0-1,-1-2-1690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9:38:2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4210,'-1'0'146,"0"0"-1,1 0 1,-1 0-1,0 0 1,0 0 0,0 0-1,1 1 1,-1-1 0,0 0-1,0 0 1,0 0-1,1 1 1,-1-1 0,0 0-1,1 1 1,-1-1-1,0 1 1,0-1 0,1 1-1,-1-1 1,1 1 0,-1 0-1,1-1 1,-1 1-1,0 1 1,-6 7-14,7-9-121,0 0 1,0 0 0,0 1-1,0-1 1,0 0 0,0 0-1,0 0 1,0 0 0,0 0-1,0 0 1,0 0 0,0 1-1,0-1 1,0 0 0,0 0 0,0 0-1,0 0 1,0 0 0,0 0-1,0 0 1,0 1 0,0-1-1,0 0 1,0 0 0,0 0-1,1 0 1,-1 0 0,0 0-1,0 0 1,0 0 0,0 0-1,0 0 1,0 1 0,0-1 0,0 0-1,0 0 1,0 0 0,1 0-1,-1 0 1,0 0 0,0 0-1,0 0 1,0 0 0,0 0-1,0 0 1,0 0 0,1 0-1,-1 0 1,0 0 0,0 0-1,0 0 1,0 0 0,0 0 0,0 0-1,0 0 1,0 0 0,1 0-1,-1 0 1,0 0 0,0 0-1,0-1 1,6 1 2,0 0 0,0 0-1,-1 0 1,1 1 0,9 1 0,-8 0-20,1-1 1,0 0 0,14-1 0,-21 0-117,1 0 1,-1 0 0,1 0 0,0-1-1,-1 1 1,1-1 0,-1 1 0,1-1 0,-1 1-1,1-1 1,-1 0 0,0 0 0,1 0-1,-1 0 1,0 0 0,0 0 0,0 0 0,1 0-1,-1 0 1,0 0 0,-1-1 0,3-2-1,-1-3-1441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9:38:30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102 133 1825,'-1'-1'435,"0"0"0,0 0 1,1 0-1,-1 0 0,0 0 0,1 0 0,-1 0 1,1 0-1,-1 0 0,1-1 0,0 1 1,-1 0-1,1 0 0,0 0 0,0-1 0,0 1 1,0 0-1,0-2 0,0-1-223,1 1 1,0 0-1,-1 0 1,1 0-1,1 0 0,-1 0 1,2-3-1,2-3-259,1 1 0,0-1 0,12-11 0,-14 15 91,1 1 0,-1 0-1,1 0 1,0 0 0,0 0 0,8-3-1,-12 6-46,0 1 1,0-1-1,1 1 0,-1 0 0,0-1 0,0 1 0,0 0 1,0-1-1,0 1 0,1 0 0,-1 0 0,0 0 0,0 0 1,0 0-1,1 0 0,-1 0 0,0 1 0,0-1 0,0 0 1,0 1-1,0-1 0,1 1 0,-1-1 0,0 1 0,0-1 0,0 1 1,0 0-1,-1 0 0,1-1 0,0 1 0,0 0 0,0 0 1,0 0-1,-1 0 0,1 0 0,-1 0 0,1 0 0,0 0 1,-1 0-1,0 0 0,1 2 0,1 3-15,0 1 0,-1 0 0,0-1 0,0 1 0,-1 0 0,0 0 0,0 0 0,0-1 0,-1 1 0,0 0 0,-2 7 0,-2 6 19,-1 0 0,-12 26 0,8-21 12,-20 32 1,26-50-24,-1 0 0,1-1 0,-1 0 0,0 0 0,-1 0 0,1 0 0,-1-1 0,0 0 1,-11 7-1,14-11 16,0 0 1,-1-1 0,1 1-1,0-1 1,0 1 0,-1-1-1,1 0 1,0 0 0,0 0-1,-1-1 1,1 1 0,0-1-1,0 0 1,0 0 0,0 0-1,0 0 1,0 0 0,0-1-1,0 1 1,0-1 0,1 0-1,-1 0 1,0 0 0,1 0-1,0 0 1,-1-1 0,1 1-1,0-1 1,-2-3 0,4 5-9,0 1 0,0-1 1,0 1-1,0-1 0,0 1 1,0 0-1,0-1 1,0 1-1,0-1 0,0 1 1,0-1-1,0 1 0,0 0 1,1-1-1,-1 1 0,0-1 1,0 1-1,0 0 0,1-1 1,-1 1-1,0 0 0,1-1 1,-1 1-1,0 0 1,1-1-1,-1 1 0,0 0 1,1 0-1,-1 0 0,0-1 1,1 1-1,-1 0 0,1 0 1,14-5-87,7 4 70,0 1 1,0 1-1,0 1 1,0 0-1,38 11 1,-5-2 15,-43-9-7,-2-1-29,0 1 0,19 6 0,-29-8 20,0 0 0,0 0 0,0 0 0,0 0-1,1 0 1,-1 0 0,0 1 0,0-1 0,0 0 0,0 0-1,0 0 1,0 0 0,0 0 0,0 1 0,0-1 0,0 0 0,0 0-1,0 0 1,0 0 0,0 1 0,0-1 0,0 0 0,0 0-1,0 0 1,0 0 0,0 1 0,0-1 0,0 0 0,0 0 0,0 0-1,0 0 1,0 0 0,0 1 0,0-1 0,0 0 0,-1 0-1,1 0 1,0 0 0,0 0 0,0 0 0,0 1 0,0-1-1,0 0 1,-1 0 0,1 0 0,-10 10-1281,4-4-1161,4 0 779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9:38:31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4290,'-1'7'4044,"3"25"-4145,0-6 69,0 10 131,9 36 0,-10-62-52,2-1-1,-1 0 1,1 1 0,1-1 0,0 0 0,0 0-1,1-1 1,10 15 0,-14-21-30,0 0 0,1-1 0,-1 1-1,1-1 1,-1 0 0,1 1 0,-1-1 0,1 0 0,0 0-1,0 0 1,0 0 0,0 0 0,0 0 0,0-1 0,0 1-1,2 0 1,-3-1 7,0 0 0,1 0 1,-1-1-1,1 1 0,-1 0 0,0-1 0,1 1 0,-1-1 0,0 1 0,1-1 0,-1 0 0,0 1 0,0-1 0,1 0 1,-1 0-1,0 0 0,0 0 0,0 0 0,0 0 0,0 0 0,0 0 0,-1 0 0,1-1 0,0 1 0,0-2 0,4-8 140,-1 0 0,-1-1 0,0 1 0,0-1 0,-1 0 0,-1 0-1,1-22 1,2-15 361,-4 15 99,17 54-1819,2 13 642,-8-14 466,18 25 0,-25-39 100,0 1 0,1-1 1,0 0-1,0 0 0,1-1 0,-1 1 0,1-1 1,9 5-1,-14-9-8,0 0 1,0 1-1,-1-1 1,1 0 0,0 1-1,0-1 1,0 0-1,0 0 1,-1 0-1,1 0 1,0 0-1,0 0 1,0 0 0,0 0-1,-1 0 1,1 0-1,0-1 1,0 1-1,0 0 1,-1 0-1,1-1 1,0 1 0,0-1-1,-1 1 1,1-1-1,0 1 1,0-1-1,0 0 1,1-1 29,0-1-1,0 1 1,0-1 0,0 0 0,-1 0-1,1 0 1,2-5 0,1-7 190,-1 0-1,3-20 1,-6 34-207,3-21 499,1-44 0,-4 59-397,-1 0 1,-1 0 0,1 0-1,-1 0 1,-1 0 0,1 0-1,-1 0 1,0 1 0,0-1-1,-6-9 1,8 15-115,0 1-1,0 0 1,-1-1 0,1 1-1,0-1 1,0 1 0,0 0-1,-1-1 1,1 1 0,0 0-1,0 0 1,-1-1 0,1 1-1,0 0 1,-1-1 0,1 1-1,0 0 1,-1 0-1,1 0 1,-1 0 0,1-1-1,0 1 1,-1 0 0,1 0-1,-1 0 1,1 0 0,0 0-1,-1 0 1,1 0 0,-1 0-1,1 0 1,-8 10-741,7-7 248,0 1 0,1-1 0,-1 0 0,1 0 0,-1 0 0,1 0 0,0 4 0,5 5-2285,4-4-445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9:38:31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4242,'-3'21'3645,"-11"25"-2992,-3 15-720,10-27 222,1 0 0,2 0 0,2 1 0,0-1 0,3 1 0,1 0 0,1-1 0,2 0 0,12 45 0,-14-69-80,1 0-1,0 0 1,0-1-1,1 0 1,0 0-1,0 0 0,1 0 1,1-1-1,-1 0 1,14 12-1,-20-20-69,0 0 1,1 0-1,-1 1 0,0-1 0,0 0 0,0 0 0,0 0 0,0 0 0,0 0 0,0 0 0,0 0 1,0 0-1,0 0 0,1 0 0,-1 0 0,0 0 0,0 0 0,0 0 0,0 0 0,0 0 0,0 0 1,0 0-1,0 0 0,1 0 0,-1 0 0,0 0 0,0 0 0,0 0 0,0 0 0,0 0 0,0 0 1,0 0-1,1 0 0,-1 0 0,0 0 0,0 0 0,0 0 0,0 0 0,0 0 0,0 0 0,0 0 1,0 0-1,0 0 0,1 0 0,-1-1 0,0 1 0,0 0 0,0 0 0,0 0 0,0 0 0,0 0 1,0 0-1,0 0 0,0 0 0,0-1 0,0 1 0,0 0 0,0 0 0,0 0 0,0 0 0,0 0 1,0-13-336,-7-14-3418,0 15 1341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9:38:32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66 3858,'-2'-1'383,"1"-1"1,-1 1-1,1-1 1,0 1-1,0-1 1,0 1 0,0-1-1,0 0 1,0 1-1,0-1 1,1 0-1,-1 0 1,1 1-1,-1-1 1,1 0-1,-1 0 1,1-3 0,0 3-287,1 1 0,-1-1 0,0 1 0,1 0 0,-1-1 0,0 1 0,1 0 0,0-1 0,-1 1 0,1 0 0,0 0 0,0 0 0,0 0 0,-1-1 0,1 1 0,0 0 0,1 1 1,1-3-1,-2 2-110,1 0 0,0 0 0,0 0 0,-1 1 1,1-1-1,0 0 0,0 1 0,0-1 1,0 1-1,0 0 0,0 0 0,0 0 0,0 0 1,0 0-1,0 0 0,0 0 0,0 1 0,-1-1 1,1 0-1,0 1 0,0 0 0,0-1 1,0 1-1,-1 0 0,1 0 0,0 0 0,-1 0 1,1 1-1,-1-1 0,1 0 0,-1 1 0,1-1 1,0 2-1,1 2 0,1 0 1,-2 0-1,1 1 1,0-1-1,-1 1 1,0-1-1,0 1 1,-1 0-1,0 0 0,0 0 1,0-1-1,-1 1 1,0 0-1,0 0 1,0 0-1,-1 0 1,1 0-1,-4 10 0,-3 9 30,-1-1-1,0-1 0,-13 23 0,20-44-16,-21 37 58,21-37-43,0 0 1,-1 0-1,0 0 1,1 0 0,-1 0-1,0 0 1,0-1-1,0 1 1,0-1-1,0 1 1,0-1 0,0 0-1,-1 0 1,-3 2-1,12-2 419,3 1-381,1-1 1,-1 0 0,0 0-1,17-2 1,103-32 245,-101 25-251,16-1-299,-72 16-4583,8-3 2681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9:38:32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56 4050,'-2'-5'4034,"5"2"-2754,2 3-687,7-3-65,5 0-144,13 1-128,-2-3-32,3-1-48,-2 3 0,-4-1-288,-6 1-224,-4 0-608,-6-2-1409,-3-5 64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9:38:33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3506,'13'17'654,"-2"0"1,1 0-1,-2 1 0,-1 0 1,0 1-1,-1 0 1,-1 0-1,-1 1 1,5 25-1,-3 4-107,-2-1 0,-1 86 0,-7-127-519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18:01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8288 0 0,'0'0'638'0'0,"0"0"-234"0"0,0 0 552 0 0,0 0 284 0 0,0 0 59 0 0,0 0-64 0 0,0 0-318 0 0,3 0-138 0 0,126-4 2064 0 0,-82-3-2945 0 0,-29 0-1277 0 0,-11 6-3957 0 0,-7 1 250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9:38:37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1297,'3'0'338,"0"1"0,-1-1 1,1 1-1,-1-1 1,1 1-1,0 0 0,-1 0 1,0 0-1,1 1 0,-1-1 1,0 0-1,1 1 1,-1-1-1,3 4 0,1 1-124,0 1 0,0-1 0,-1 1 0,7 11-1,-1 1-215,0 1-1,-2 1 0,9 26 0,-7-16 132,40 138 370,-43-135-403,-1 0-1,-2 0 1,1 38 0,-6-61 7,-1 0-1,0-1 1,0 1-1,-1 0 1,0-1 0,-1 1-1,-1-1 1,-5 13-1,6-10 134,2-7 43,0-10 177,1 4-482,4 5-2738,1-5 1430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9:36:22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14 1072,'-18'7'2870,"12"-4"-442,26 0-2046,26 2-80,0-3 0,56-3 0,94-17 121,-153 13-343,31-4-1046,-72 8-472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9:36:23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4 720,'-17'-3'3108,"25"4"-1244,34 5-1094,143 2 345,-172-7-1053,-12-1-57,0 1 0,0-1 0,0 0 0,0 0 0,0 1 1,0-1-1,0 0 0,0 0 0,0 0 0,0 0 0,0-1 0,0 1 0,-1 0 0,1 0 0,0-1 0,0 1 1,0 0-1,0-1 0,0 1 0,0-1 0,0 1 0,0-1 0,-1 1 0,2-2 0,5-3-75,-2 2-277,-8 2-1365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9:36:23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31 1937,'-13'-5'4581,"10"2"-3733,9 3-325,57 4-411,0-3-1,0-2 1,64-11-1,-58 6-53,-39 1-277,-32 3-486,-16 1 36,20 3-1030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9:36:24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24 816,'116'4'6953,"-56"0"-6817,103-7 0,-137 2-84,-20 1-29,0 0 1,0 0-1,0 0 1,0-1-1,0 0 0,0 0 1,0 0-1,0-1 1,-1 0-1,7-2 0,-12 3-65,0 1 0,0-1 0,0 1-1,0-1 1,0 1 0,0 0 0,0-1-1,0 1 1,-1-1 0,1 1 0,0 0-1,0-1 1,0 1 0,-1-1 0,1 1-1,0 0 1,-1-1 0,1 1 0,0 0-1,0 0 1,-1-1 0,1 1 0,-1 0-1,1 0 1,0-1 0,-1 1 0,1 0-1,0 0 1,-1 0 0,0 0 0,-1-2-1106,-2-1-455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9:36:24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1281,'1'1'4057,"10"2"-3272,22 0-305,0-1 1,53-3-1,-20-1-262,-23 2-139,68-2 117,-150-3-3123,26 4 1719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9:36:2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1985,'50'0'5228,"93"-5"-4918,-94 1-181,66-6 263,-109 10-376,-7 0-194,-12-2-375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9:36:25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2337,'2'0'275,"-1"1"0,1-1 0,-1 0 0,0 0 0,1 0 1,-1 0-1,1 0 0,-1-1 0,1 1 0,-1 0 0,1-1 0,-1 1 0,2-1 0,8-2 116,58-4 151,127 4 0,-104 4-369,-66-5-92,-24 2-689,-17 3-1208,8-1 309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9:36:26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2481,'16'0'1941,"110"-4"936,-100 1-2758,9 0 89,0 0-1,52 4 1,-74-1-20,-9-1-143,-8 1-430,0 1-2347,0-4 1321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9:38:25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15 2961,'-7'-10'5946,"10"14"-5718,8 12-41,-1-1 1,-1 2 0,9 19-1,-10-18-5,1-1-1,19 28 0,-28-45-161,1 0 1,-1 1-1,0-1 0,0 0 1,0 1-1,0-1 0,0 0 1,1 1-1,-1-1 1,0 0-1,0 1 0,1-1 1,-1 0-1,0 0 1,1 1-1,-1-1 0,0 0 1,0 0-1,1 0 1,-1 1-1,0-1 0,1 0 1,-1 0-1,1 0 0,-1 0 1,0 0-1,1 0 1,-1 0-1,1 0 0,-2-11 557,-10-19-164,-7 5-840,-2 2 0,-28-27 0,36 36 435,-13-10 237,22 22-15,3 5-139,10 4-150,1-3 65,-1 0 1,1-1 0,0-1 0,1 0-1,-1 0 1,0-1 0,0-1-1,1 1 1,-1-2 0,1 0-1,-1 0 1,0-1 0,0-1-1,0 1 1,15-7 0,-7 2 244,-26 23 181,2-8-406,-25 38 284,19-30-197,0 1 0,-16 36-1,21-33 32,6-15-527,7-12-1197,1-7-704,4-5-146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18:01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5064 0 0,'-18'6'232'0'0,"11"-1"-14"0"0,3 1 209 0 0,3-4 1546 0 0,1-2 663 0 0,0 0 127 0 0,0 0-268 0 0,0 0-1209 0 0,2 1-529 0 0,8 4-617 0 0,0 0 0 0 0,1-1 0 0 0,0-1 0 0 0,0 1 0 0 0,0-2 0 0 0,0 1 0 0 0,0-1 0 0 0,1-1 0 0 0,-1 0 0 0 0,0-1 0 0 0,1 0 0 0 0,4-1-140 0 0,-13 1 12 0 0,28-4-926 0 0,-14 3-60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9:38:2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3698,'-2'2'4178,"4"-2"-3698,-1 1-224,4-2-144,-1 1-80,2 0-400,-1 1-1377,3 5 352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9:38:42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1 223 1841,'4'-3'6406,"5"-5"-4846,9-9-1877,-15 16 318,-1-1 1,1 1-1,-1 0 1,1 0 0,-1 0-1,1 0 1,0 0-1,-1 0 1,1 1-1,0-1 1,0 1 0,0 0-1,-1 0 1,1 0-1,0 0 1,0 1-1,0-1 1,-1 1 0,1-1-1,0 1 1,-1 0-1,1 0 1,0 0 0,-1 0-1,1 1 1,-1-1-1,0 1 1,1-1-1,-1 1 1,0 0 0,0 0-1,0 0 1,0 0-1,-1 0 1,1 1-1,0-1 1,-1 1 0,0-1-1,1 1 1,-1-1-1,0 1 1,0-1-1,0 4 1,1 17 54,-2 41-1,-2-50-10,1 1-1,1-1 0,1 1 0,0-1 1,1 1-1,0-1 0,1 0 0,7 18 1,-7-26-9,0-1 1,1 0-1,-1 0 1,1 0 0,1 0-1,-1-1 1,1 1 0,-1-1-1,1-1 1,8 6-1,-11-9-8,-1 1-1,0-1 0,1 0 1,-1 1-1,1-1 0,-1 0 1,1 0-1,-1 0 0,0-1 1,1 1-1,-1 0 0,1 0 1,-1-1-1,1 1 0,-1-1 0,0 1 1,1-1-1,-1 1 0,0-1 1,0 0-1,0 0 0,1 0 1,-1 0-1,0 0 0,0 0 1,0 0-1,0 0 0,0 0 0,-1 0 1,1 0-1,1-3 0,2-2 16,0 0 0,0-1 0,-1 0 0,4-10 0,3-12-93,-1-1 0,9-56-1,-16 71 10,-1 0 0,0 0 0,-1 0 0,-1 0 0,-1 1 0,0-1 0,0 0 0,-6-16 0,1 10-28,0 1 0,-19-34 0,23 48 45,0 0-1,-1 1 0,0-1 1,0 1-1,-1 0 0,1 0 0,-1 0 1,0 1-1,0 0 0,-1 0 1,1 0-1,-1 1 0,-8-4 0,13 6 29,-1 0 0,0 1 0,0-1 0,0 1 0,0-1 0,0 1-1,-1 0 1,1 0 0,0 0 0,0 0 0,0 0 0,0 0-1,0 1 1,0-1 0,0 1 0,0 0 0,0-1 0,-3 3-1,2-2 3,0 1-1,0 1 0,1-1 0,-1 0 0,0 1 1,1-1-1,-1 1 0,1 0 0,0 0 1,-2 4-1,1-3-3,1 0-1,-1 0 1,1 1 0,1 0 0,-1-1 0,1 1 0,-1 0 0,1 0 0,1-1-1,-1 1 1,1 0 0,0 0 0,0 0 0,0 0 0,2 9 0,-1-10 16,0 0 1,1-1 0,-1 1 0,1-1 0,0 1 0,0-1 0,0 0 0,0 0 0,1 0 0,0 0-1,-1 0 1,1-1 0,0 1 0,0-1 0,0 1 0,0-1 0,1 0 0,-1 0 0,1-1-1,-1 1 1,1-1 0,-1 0 0,6 1 0,-3-1 63,0 0 1,1-1-1,0 0 0,-1 0 1,1 0-1,-1-1 0,1 0 1,-1-1-1,0 1 0,0-1 1,1 0-1,-1-1 0,6-3 1,7-3 179,28-19 0,-43 25-204,0 0 1,0 0-1,0 0 0,0-1 1,-1 1-1,0-1 1,1 0-1,-1 0 0,0 0 1,-1 0-1,1-1 0,3-8 1,-6 12-40,0 0 0,1 0 0,-1 0 0,0 0 0,0 0 0,0 0 0,0 0 0,0 0 0,0 0 0,0 0 1,-1 0-1,1 0 0,0 0 0,0 0 0,-1 0 0,1 0 0,-1 0 0,1 0 0,-1 0 0,1 0 0,-1 0 0,0 0 0,1 1 0,-1-1 0,0 0 1,-1 0-1,-15 6-8725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9:39:18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31 2993,'-1'-1'307,"0"0"-1,0-1 0,1 1 0,-1 0 0,1 0 1,-1-1-1,1 1 0,-1-1 0,1 1 0,0-1 0,-1 1 1,1-2-1,1-7 661,-1 10-950,0 0 0,0 0 0,0 0-1,0 0 1,0 0 0,1 0 0,-1 0 0,0 0-1,0-1 1,0 1 0,0 0 0,0 0-1,0 0 1,1 0 0,-1 0 0,0 0-1,0 0 1,0 0 0,0 0 0,0 0-1,0 0 1,1 0 0,-1 0 0,0 0 0,0 0-1,0 0 1,0 0 0,0 0 0,1 0-1,-1 0 1,0 0 0,0 0 0,0 0-1,0 0 1,0 0 0,1 0 0,-1 0-1,0 0 1,0 1 0,0-1 0,0 0 0,0 0-1,0 0 1,0 0 0,0 0 0,1 1-1,-1 0-19,1 0 0,0 0 0,0 1-1,-1-1 1,1 0 0,-1 1 0,0-1-1,1 1 1,-1-1 0,0 1 0,0-1-1,0 1 1,0-1 0,0 1 0,0 2-1,0 6-50,11 313 1292,-6-137 200,-3-149-1040,9 51 1,-4-62-151,-10-45-805,3 14 49,-1 0 0,1 1 0,0-1 0,0 0 0,0 1-1,2-8 1,2-11-2071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9:39:21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20 143 2977,'-5'1'2852,"13"0"-1987,18 1-708,296-29 94,-83 8-11,246-18 833,-30 10-607,-295 28-370,-119 1 51,0-1 1,0-2-1,64-10 1,-90 8-82,8-2 25,1 1 0,31-2 0,-25 3-28,-29 3-55,0 0 0,0 0-1,-1 0 1,1 0 0,0 0-1,0 0 1,-1 0 0,1 0 0,0-1-1,0 1 1,-1 0 0,1-1-1,0 1 1,-1 0 0,1-1-1,0 1 1,-1 0 0,1-1 0,-1 1-1,1-1 1,-1 0 0,1 1-1,0-2 1,-1 3-16,0-1 1,0 0-1,0 0 0,0 0 0,0 1 1,0-1-1,0 0 0,0 0 0,0 0 1,0 1-1,-1-1 0,1 0 1,0 0-1,0 0 0,0 1 0,0-1 1,0 0-1,0 0 0,-1 0 0,1 0 1,0 1-1,0-1 0,0 0 0,0 0 1,-1 0-1,1 0 0,0 0 1,0 0-1,0 0 0,-1 0 0,1 0 1,0 0-1,0 1 0,-1-1 0,1 0 1,0 0-1,-1 0 0,-16 3-116,-24-1 225,-100 10-105,83-5 2,-59-7 50,-57 25 3,128-21-51,5-2 0,1 3 0,-63 14 0,71-12 3,0-1 0,-1-2 0,-50 1 0,-5 0 1,-103 11-59,-102 11-50,195-16 148,-105-1-1,169-10-44,7-1-5,0 1 0,-48 8-1,63-6 4,-6 2 9,0-1 0,-30 1 0,42-2-19,11-2-55,2-2-77,1 1-1,-1 0 1,13-1 0,4 0-1635,-5-1 135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9:39:22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33 1024,'-8'-26'4424,"5"20"-3908,7 17-712,3 18 233,-1 0 0,-1 0 0,-2 1 0,0 46-1,-2-42 161,0-31-181,0 65 1210,4 1-1,24 116 1,-27-171-865,-3-18-499,1 2-72,-1 0 0,1 0 0,0 0 0,0 0 0,0 1 0,0-1 0,0 0 0,1 0-1,-1 0 1,0 0 0,1 1 0,1-5 0,10-7-1858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9:39:23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490 20 2289,'2'-1'4068,"-10"9"-3982,-76 120 72,-8 10 1053,-215 196 2006,328-344-2718,18-16-483,13-19-354,76-87 1,-68 67 311,16-21 56,-68 75-17,-1 1 0,0-2 0,-1 1 1,0 0-1,-1-1 0,7-24 0,-1-22-23,-10 46-8,1 0 0,0 0 0,1 0 0,1 0 0,-1 0 0,10-18 0,-14 38-547,2-6 332,-1 0 0,-1 0 0,1 0 0,0 0 0,0 0 0,-1 0 1,1-1-1,-1 1 0,1 0 0,-1 0 0,0 0 0,0 0 0,-1 1 0,-4 0-1584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9:39:23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2801,'8'7'767,"0"-1"-1,-1 2 1,1-1-1,10 16 1,3 2-176,47 41 1080,145 110 1,-99-87-1126,-106-82-495,0 0-1,-1 0 0,0 1 1,0-1-1,-1 2 0,0-1 0,-1 1 1,0 0-1,0 0 0,-1 0 0,0 1 1,5 16-1,-12-35 76,-14-41-1776,13 39-225,-1 1-1,-11-20 1,6 16-358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9:39:26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3810,'4'-11'3258,"-1"22"-2467,-1 5-806,6 33 369,-3 0 1,-1 0-1,-5 57 1,4 42 726,-3-142-1042,0-1 0,1 0 1,0 0-1,0 1 0,1-1 0,-1 0 0,1 0 0,0 0 0,0 0 0,1-1 0,-1 1 0,1 0 0,0-1 0,1 0 0,4 6 0,-5-8-31,-1 0-1,1 0 1,0 0-1,0-1 1,0 1-1,0-1 1,0 0-1,0 1 1,0-1 0,1-1-1,-1 1 1,0 0-1,1-1 1,-1 0-1,0 0 1,1 0 0,-1 0-1,0 0 1,1-1-1,-1 1 1,0-1-1,1 0 1,-1 0 0,6-3-1,1 0-693,0-2 1,0 1-1,14-11 1,4-6-1375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9:39:26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82 2545,'-2'9'588,"1"1"0,0-1 0,0 0 0,0 1 0,1-1-1,1 0 1,0 1 0,3 13 0,-4-20-523,1 0 0,0-1 0,0 1 0,0 0 0,0-1 0,0 1 0,1 0 0,-1-1 0,1 0 0,0 1 0,0-1 0,0 0 0,0 0 0,0 0 0,0 0-1,0 0 1,1 0 0,-1-1 0,1 1 0,-1-1 0,1 0 0,0 1 0,-1-1 0,1-1 0,0 1 0,0 0 0,0-1 0,0 1 0,0-1 0,5 0 0,-5 0-13,0 0 0,0-1 0,0 1 0,0-1 0,1 0 0,-1 0 0,0 0 0,-1 0 0,1-1 0,0 1 0,0-1 0,0 0 0,-1 0 0,1 0 0,-1 0 0,0 0 0,1 0 0,-1-1 0,0 1 0,0-1 0,-1 1 0,1-1 0,0 0 0,-1 0 0,0 0 0,0 1 0,0-2 0,0 1 0,1-4 0,0-2 5,0 0 0,0-1-1,-1 1 1,0-1 0,-1 0-1,0 1 1,-1-1-1,-2-14 1,2 20-58,1 1-1,-2-1 0,1 0 1,0 0-1,-1 0 0,0 1 1,1-1-1,-2 0 1,1 1-1,0 0 0,-1 0 1,1-1-1,-1 2 0,0-1 1,0 0-1,0 0 1,-5-2-1,5 3-2,0 1 1,0 0-1,0 0 1,0 0-1,0 0 1,-1 0-1,1 0 1,0 1-1,-1 0 1,1 0-1,-1 0 1,1 0-1,0 0 1,-1 1-1,1-1 1,0 1-1,-1 0 1,1 0-1,0 0 0,0 0 1,-4 3-1,3-2-17,1 0-1,0 0 0,0 1 0,0-1 0,0 1 0,1 0 0,-1 0 1,1 0-1,-1 0 0,1 0 0,0 0 0,0 1 0,0-1 0,1 1 1,-1-1-1,1 1 0,0 0 0,0-1 0,0 1 0,1 0 1,-1 0-1,1 0 0,0 0 0,0-1 0,0 1 0,1 0 0,1 7 1,-1-5-27,0 0 1,0 0 0,1 0-1,0 0 1,0-1 0,0 1-1,1 0 1,0-1 0,0 0-1,1 1 1,-1-1-1,1-1 1,0 1 0,0-1-1,1 1 1,9 6 0,-13-10 29,1 0 0,0 0 0,0-1 0,0 1 1,0-1-1,0 1 0,0-1 0,0 1 0,0-1 1,0 0-1,0 0 0,0 0 0,0 0 0,0-1 1,0 1-1,0 0 0,0-1 0,0 1 0,0-1 0,0 0 1,-1 0-1,1 0 0,0 0 0,0 0 0,-1 0 1,1 0-1,0 0 0,-1-1 0,1 1 0,1-4 0,5-4-60,0 0-1,-1-1 1,12-20-1,-14 22 41,-3 4 107,1 0 0,-1 1 0,0-1 0,0 0 0,-1 0 0,1-1 0,-1 1 0,0 0 0,0 0 0,0-1 0,0 1 0,-1-6 0,-4 38 787,3-13-669,0 1-1,1-1 0,4 24 1,-4-35-163,1 0 0,-1 0 0,2 0 0,-1 0 0,0 0-1,1 0 1,-1 0 0,1-1 0,0 1 0,0-1 0,1 1 0,-1-1 0,1 0 0,0 1 0,-1-1 0,1-1 0,1 1 0,4 3 0,-6-5-41,1 0 1,0 0 0,-1 0 0,1 0 0,0-1 0,-1 0-1,1 1 1,0-1 0,-1 0 0,1 0 0,0 0-1,-1-1 1,1 1 0,0-1 0,-1 1 0,1-1-1,0 0 1,3-2 0,0 1-414,-1-1 0,1 0 1,-1 0-1,1-1 0,-1 1 0,8-8 1,0-7-1866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9:39:27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81 166 1601,'-1'1'447,"-1"1"0,1-1 1,0 1-1,-1-1 0,1 1 0,0 0 1,0 0-1,0-1 0,0 1 0,0 0 1,1 0-1,-1 0 0,0 0 0,1 0 1,-1 0-1,1 4 0,0-5-404,0 0-1,1 1 1,-1-1 0,0 0 0,1 0-1,0 1 1,-1-1 0,1 0-1,-1 0 1,1 0 0,0 0-1,0 0 1,0 0 0,0 0-1,0 0 1,0 0 0,0 0 0,0-1-1,0 1 1,0 0 0,0-1-1,0 1 1,0-1 0,1 1-1,-1-1 1,0 1 0,2-1-1,5 2 72,-1 0 0,1 0 0,0-1 0,0 0 0,0 0 0,1-1 0,-1 0 0,0 0 0,0-1 0,15-4 0,-23 5-103,1 0 0,-1 0-1,1-1 1,-1 1 0,1 0 0,-1-1-1,0 1 1,1 0 0,-1-1-1,0 1 1,1-1 0,-1 1 0,0-1-1,0 1 1,1-1 0,-1 1-1,0-1 1,0 1 0,0-1 0,1 1-1,-1-1 1,0 1 0,0-1-1,0 1 1,0-1 0,0 1-1,0-1 1,0 1 0,0-1 0,0 1-1,-1-1 1,1 1 0,0-1-1,0 1 1,0-1 0,-1 0 0,-8-21-6,7 20-30,-1-5-70,-1 1 0,0-1 0,-1 1 1,1 0-1,-1 0 0,0 1 1,-1 0-1,1 0 0,-12-8 1,-1 2 114,-1 0-1,-21-8 1,15 8 275,22 9-225,1 1 0,-1-1 0,1 0 0,-1 0 0,1 0 1,0 0-1,-4-4 0,6 5-64,0 1 1,0 0 0,-1 0-1,1-1 1,0 1 0,-1 0-1,1-1 1,0 1 0,0 0 0,0-1-1,-1 1 1,1 0 0,0-1-1,0 1 1,0 0 0,0-1-1,0 1 1,-1-1 0,1 1-1,0 0 1,0-1 0,0 1-1,0-1 1,0 1 0,0 0 0,1-1-1,-1 1 1,0-1 0,0 1-1,0 0 1,0-1 0,0 1-1,1 0 1,-1-1 0,0 1-1,0 0 1,0-1 0,1 1-1,-1 0 1,0-1 0,1 1 0,-1 0-1,0 0 1,0-1 0,1 1-1,-1 0 1,0 0 0,1 0-1,-1 0 1,1-1 0,-1 1-1,0 0 1,1 0 0,-1 0 0,1 0-1,-1 0 1,0 0 0,1 0-1,-1 0 1,1 0 0,-1 0-1,1 0 1,5-1-6,1 0 0,-1-1 0,0 0 0,0 0 0,0 0 0,7-4 0,-9 3-61,0 1 0,0 0 0,0 0 0,1 0 0,-1 1 0,1 0 0,-1 0 0,1 0-1,-1 0 1,1 1 0,0-1 0,-1 1 0,1 0 0,7 2 0,36 8-4123,-26-7 1995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18:01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49 4144 0 0,'0'0'319'0'0,"0"0"79"0"0,0 0 1117 0 0,0 0 511 0 0,0 0 101 0 0,0 0-144 0 0,0 0-673 0 0,0 0-299 0 0,0 0-62 0 0,0 0-92 0 0,0 0-337 0 0,10-5 666 0 0,6-27-806 0 0,-17 30-327 0 0,-2-3-28 0 0,-23 0 169 0 0,-9 27-32 0 0,32-18-130 0 0,2-4-26 0 0,0 1-1 0 0,1 0 1 0 0,-1-1-1 0 0,0 1 1 0 0,0 0 0 0 0,1 0-1 0 0,-1-1 1 0 0,1 1-1 0 0,-1 0 1 0 0,1 0 0 0 0,-1 0-1 0 0,1 0 1 0 0,-1 0-1 0 0,1 0 1 0 0,0 0 0 0 0,-1 0-1 0 0,1 0 1 0 0,0 0-1 0 0,0 0 1 0 0,0 0-1 0 0,0 0 1 0 0,0 0 0 0 0,0 0-1 0 0,0 0 1 0 0,0 0-1 0 0,0 0 1 0 0,1 0 0 0 0,-1 0-1 0 0,0 0 1 0 0,1 0-1 0 0,-1 0 1 0 0,0 0-1 0 0,1 0 1 0 0,-1-1 0 0 0,1 1-1 0 0,0 0 1 0 0,-1 0-1 0 0,1 0 1 0 0,0-1 0 0 0,-1 1-1 0 0,1 0 1 0 0,0 0-1 0 0,0 0-5 0 0,8 5 0 0 0,11-9-1625 0 0,-11 0 83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9:39:27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93 1409,'0'1'198,"-1"-1"1,1 1-1,0 0 1,0 0 0,-1 0-1,1 0 1,0 0 0,0 0-1,0 0 1,0 0-1,0-1 1,0 1 0,0 0-1,0 0 1,1 0 0,-1 0-1,0 0 1,0 0-1,1 0 1,-1-1 0,1 1-1,-1 0 1,1 0-1,-1 0 1,1-1 0,0 2-1,0-2-100,0 1 0,0-1 0,0 0 0,0 1 0,1-1-1,-1 0 1,0 0 0,0 0 0,0 0 0,0 0 0,1 0-1,-1 0 1,0 0 0,0 0 0,0 0 0,0-1 0,2 0-1,1 0-17,1-1-1,-1 0 0,0 0 1,0 0-1,0 0 0,0-1 0,-1 1 1,1-1-1,-1 0 0,5-5 0,-3 1 29,-1 0 0,0-1 0,5-12 0,-8 18-85,0 1 0,0-1 0,-1 1 0,1-1 0,-1 0 0,1 1 1,-1-1-1,0 0 0,0 0 0,1 1 0,-1-1 0,0 0 0,-1 0 0,1 1 0,0-1 1,0 0-1,-1 1 0,1-1 0,-1 0 0,0 1 0,1-1 0,-1 1 0,0-1 1,0 1-1,-1-3 0,0 4-7,0 0 0,0 0 0,0 0 0,0 0 0,0 1 1,0-1-1,0 1 0,0-1 0,0 1 0,0 0 0,0 0 0,0-1 0,1 1 1,-4 3-1,2-3-5,-7 5 15,0 0-1,1 1 1,0 0 0,0 0-1,1 1 1,-13 14-1,18-19-14,0 0-1,1 1 1,-1-1-1,1 1 0,-1 0 1,1 0-1,0 0 1,0 0-1,1 0 0,-1 0 1,1 0-1,0 1 1,0-1-1,1 0 0,-1 1 1,1-1-1,0 0 1,0 1-1,0-1 0,1 6 1,1-6-7,0-1 1,0 1 0,0 0 0,1-1-1,-1 1 1,1-1 0,0 0 0,-1 1-1,2-1 1,-1-1 0,0 1 0,1 0-1,-1-1 1,1 0 0,-1 0 0,1 0-1,0 0 1,0-1 0,7 3 0,1-1 18,-1 0-1,1 0 1,-1-2 0,1 1 0,23-1 0,-31-2-215,-1 1 0,1-1 0,0 0 0,-1 0-1,1 0 1,0 0 0,-1-1 0,1 1 0,-1-1 0,0 0 0,0 0 0,0 0 0,0-1 0,0 1 0,0-1-1,0 1 1,4-7 0,5-8-1971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9:39:28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84 2241,'3'18'2138,"1"0"1,1 0-1,12 30 0,-27-65 735,4 7-2608,0-1 0,-7-18-1,12 26-283,0 1 0,0-1 0,0 1-1,1-1 1,-1 1 0,1-1-1,-1 1 1,1-1 0,0 1 0,0-1-1,0 1 1,1-1 0,-1 0-1,1 1 1,-1-1 0,1 1 0,0 0-1,0-1 1,2-3 0,1 0 4,1 0 1,0 0-1,0 0 0,1 0 1,0 1-1,0 0 1,7-4-1,-10 7-198,0 0 0,0 0-1,1 0 1,-1 1 0,1-1 0,-1 1 0,1 0 0,-1 0-1,1 1 1,-1-1 0,1 1 0,0-1 0,-1 1 0,1 1-1,0-1 1,-1 0 0,6 2 0,-3-1-2116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9:39:28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0 3522,'12'14'5391,"3"8"-5359,14 27 0,-8 0 687,22 75-1,-30-82-351,1 0-1,2-2 1,26 49-1,-33-73-111,-8-11 182,-7-9 376,-28-37-526,18 22-717,0 0-1,-1 1 0,-25-20 0,40 36 424,-1 0 0,1 1 0,-1-1-1,1 1 1,-1 0 0,0 0 0,0 0-1,1 0 1,-1 0 0,0 1 0,0-1-1,0 1 1,0 0 0,0 0 0,-5 0-1,3 1 4,0 0-1,0 0 0,1 0 0,-1 1 0,0 0 1,0 0-1,1 0 0,-7 5 0,-2 2 48,0 2-1,0-1 1,1 2-1,-15 19 1,19-23 30,1 1 1,1 1-1,-9 16 0,66-44-3352,-18 3 692,5 1-674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23:11.794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3958 4337 1376 0 0,'-11'1'419'0'0,"13"12"2615"0"0,0-6-205 0 0,1 12 2395 0 0,-4 12-2187 0 0,-1-5-2234 0 0,-7 157 1801 0 0,7-24-1803 0 0,3-1-313 0 0,-2-123-2310 0 0,6-42-1686 0 0,-1-2-2217 0 0</inkml:trace>
  <inkml:trace contextRef="#ctx0" brushRef="#br0" timeOffset="523.429">4279 4693 920 0 0,'-8'0'-954'0'0,"-10"0"3598"0"0,-22 7 10938 0 0,28 0-12778 0 0,7-4-627 0 0,-1 1 1 0 0,2 0 0 0 0,-1 0 0 0 0,0 1 0 0 0,1-1 0 0 0,0 1 0 0 0,0 0 0 0 0,0 0 0 0 0,0 1-1 0 0,1-1 1 0 0,0 1 0 0 0,0-1 0 0 0,1 1 0 0 0,-1 3-178 0 0,1-5 59 0 0,0 0-1 0 0,1 1 1 0 0,-1-1 0 0 0,1 1-1 0 0,1 0 1 0 0,-1-1-1 0 0,0 1 1 0 0,1 0 0 0 0,0-1-1 0 0,0 1 1 0 0,1 0 0 0 0,-1-1-1 0 0,1 1 1 0 0,0 0-1 0 0,0-1 1 0 0,1 1 0 0 0,-1-1-1 0 0,1 0 1 0 0,0 1 0 0 0,0-1-1 0 0,0 0 1 0 0,1 0-1 0 0,-1 0 1 0 0,1 0 0 0 0,0-1-1 0 0,0 1 1 0 0,1-1 0 0 0,-1 0-1 0 0,1 0 1 0 0,-1 0-1 0 0,1 0 1 0 0,0-1 0 0 0,0 1-1 0 0,4 1-58 0 0,-6-4-13 0 0,1 1 0 0 0,-1-1 1 0 0,1 1-1 0 0,-1-1 0 0 0,1 0 0 0 0,0 0 0 0 0,-1 0 0 0 0,1 0 0 0 0,-1-1 0 0 0,1 1 0 0 0,0-1 0 0 0,-1 1 0 0 0,1-1 0 0 0,-1 0 0 0 0,0 0 0 0 0,1 0 0 0 0,-1 0 0 0 0,0-1 0 0 0,0 1 0 0 0,1-1 0 0 0,-1 1 1 0 0,0-1-1 0 0,0 0 0 0 0,-1 1 0 0 0,1-1 0 0 0,0 0 0 0 0,-1 0 0 0 0,1 0 0 0 0,-1-1 0 0 0,1 1 0 0 0,0-2 13 0 0,29-79-759 0 0,-31 80 726 0 0,2-2-20 0 0,-1 1 1 0 0,0 0-1 0 0,0-1 1 0 0,0 1 0 0 0,-1-1-1 0 0,1 1 1 0 0,-1-1-1 0 0,0 1 1 0 0,0-1 0 0 0,-1 0-1 0 0,1 1 1 0 0,-1-1 0 0 0,0 1-1 0 0,-1 0 1 0 0,1-1-1 0 0,-2-2 53 0 0,3 7-10 0 0,0-1 8 0 0,0 1 0 0 0,0 0 1 0 0,0-1-1 0 0,0 1 0 0 0,0 0 1 0 0,0 0-1 0 0,0-1 0 0 0,0 1 1 0 0,0 0-1 0 0,0-1 0 0 0,-1 1 0 0 0,1 0 1 0 0,0-1-1 0 0,0 1 0 0 0,0 0 1 0 0,0 0-1 0 0,-1-1 0 0 0,1 1 1 0 0,0 0-1 0 0,0 0 0 0 0,0-1 1 0 0,-1 1-1 0 0,1 0 0 0 0,0 0 1 0 0,0 0-1 0 0,-1 0 0 0 0,1-1 1 0 0,0 1-1 0 0,-1 0 0 0 0,1 0 1 0 0,0 0-1 0 0,0 0 0 0 0,-1 0 1 0 0,1 0-1 0 0,0 0 0 0 0,-1 0 1 0 0,1 0-1 0 0,0 0 0 0 0,-1 0 1 0 0,1 0-1 0 0,0 0 0 0 0,-1 0 1 0 0,1 0-1 0 0,0 0 0 0 0,-1 0 1 0 0,1 0-1 0 0,0 0 0 0 0,0 0 1 0 0,-1 0-1 0 0,1 1 0 0 0,0-1 1 0 0,-1 0-1 0 0,1 0 0 0 0,0 0 1 0 0,0 1-1 0 0,0-1 0 0 0,-1 0 1 0 0,1 0-1 0 0,0 1 0 0 0,0-1 1 0 0,0 0-1 0 0,-1 0 0 0 0,1 1 2 0 0,-2 7 44 0 0,1 0 0 0 0,0-1 0 0 0,0 1 0 0 0,1 1 0 0 0,0-1 0 0 0,0 0 0 0 0,1 0 0 0 0,0 0-1 0 0,0-1 1 0 0,1 1 0 0 0,0 0 0 0 0,3 6-44 0 0,-2-7-6 0 0,0-1-1 0 0,1 0 1 0 0,0 1 0 0 0,0-2-1 0 0,0 1 1 0 0,1 0-1 0 0,0-1 1 0 0,0 0 0 0 0,0 0-1 0 0,1 0 1 0 0,0-1-1 0 0,0 0 1 0 0,0 0 0 0 0,0 0-1 0 0,0-1 1 0 0,1 0-1 0 0,0 0 1 0 0,-1 0 0 0 0,7 0 6 0 0,14-5-2792 0 0,-21-2 1287 0 0</inkml:trace>
  <inkml:trace contextRef="#ctx0" brushRef="#br0" timeOffset="919.859">4574 4710 6912 0 0,'0'0'528'0'0,"-16"-8"4840"0"0,0-3-1229 0 0,-14 12-2196 0 0,28-1-1927 0 0,1 1-1 0 0,0-1 0 0 0,0 0 1 0 0,0 0-1 0 0,0 0 1 0 0,-1 1-1 0 0,1-1 1 0 0,0 0-1 0 0,0 1 1 0 0,0-1-1 0 0,0 1 1 0 0,0-1-1 0 0,0 1 1 0 0,0 0-1 0 0,0-1 1 0 0,0 1-1 0 0,0 0 0 0 0,0 0 1 0 0,1 0-1 0 0,-1 0 1 0 0,0 0-1 0 0,0 0 1 0 0,1 0-1 0 0,-1 0 1 0 0,1 0-1 0 0,-1 0 1 0 0,1 0-1 0 0,-1 0 1 0 0,1 0-1 0 0,0 0 1 0 0,-1 0-1 0 0,1 0 0 0 0,0 1 1 0 0,0-1-1 0 0,0 0-15 0 0,4 9-13 0 0,1 0 0 0 0,1 0-1 0 0,0 0 1 0 0,0-1 0 0 0,0 0-1 0 0,1 0 1 0 0,1-1 0 0 0,0 0-1 0 0,0 0 1 0 0,7 5 13 0 0,7 9-3 0 0,37 37 86 0 0,-54-51-46 0 0,-3-7-37 0 0,-1 1 1 0 0,1 0 0 0 0,-1-1 0 0 0,0 1-1 0 0,1 0 1 0 0,-1 0 0 0 0,0 0 0 0 0,0 0-1 0 0,-1 0 1 0 0,1 0 0 0 0,0 0 0 0 0,-1 0 0 0 0,1 0-1 0 0,-1 1 1 0 0,1-1 0 0 0,-1 0 0 0 0,0 0-1 0 0,0 0 1 0 0,0 1 0 0 0,0-1 0 0 0,-1 0-1 0 0,1 2 0 0 0,-2-2 6 0 0,0 0 0 0 0,0-1 0 0 0,0 1 0 0 0,0-1 0 0 0,0 1 0 0 0,-1-1 0 0 0,1 0 0 0 0,0 0 0 0 0,-1 0 0 0 0,1 0 0 0 0,0 0 0 0 0,-1-1-1 0 0,1 1 1 0 0,-1-1 0 0 0,1 1 0 0 0,-1-1 0 0 0,0 0 0 0 0,1 0 0 0 0,-1 0 0 0 0,1 0 0 0 0,-1-1 0 0 0,1 1 0 0 0,-1-1 0 0 0,1 1 0 0 0,-1-1-1 0 0,1 0 1 0 0,-2-1-6 0 0,-78-13-2708 0 0,77 14-3415 0 0</inkml:trace>
  <inkml:trace contextRef="#ctx0" brushRef="#br0" timeOffset="1309">4752 4818 8752 0 0,'11'10'936'0'0,"-9"-8"-572"0"0,0 0 0 0 0,1 0 0 0 0,-1 0 0 0 0,0-1 0 0 0,1 1 0 0 0,-1-1 0 0 0,1 1 0 0 0,-1-1 0 0 0,1 0 0 0 0,-1 0 0 0 0,1 0 0 0 0,0 0 0 0 0,0 0 0 0 0,0-1 0 0 0,-1 1 0 0 0,1-1 0 0 0,0 0 1 0 0,0 0-1 0 0,0 0 0 0 0,0 0 0 0 0,3-1-364 0 0,14-19 801 0 0,-4-14-660 0 0,-15 32-132 0 0,-1 0-1 0 0,1 0 1 0 0,0-1-1 0 0,-1 1 1 0 0,1-1-1 0 0,-1 1 0 0 0,1 0 1 0 0,-1-1-1 0 0,0 1 1 0 0,0-1-1 0 0,-1 1 0 0 0,1-1 1 0 0,0 1-1 0 0,-1-1 1 0 0,1 1-1 0 0,-1 0 1 0 0,0-1-1 0 0,0 1 0 0 0,0 0 1 0 0,0 0-1 0 0,0-1 1 0 0,0 1-1 0 0,-1 0 1 0 0,1 0-1 0 0,-1 0 0 0 0,1 1 1 0 0,-1-1-1 0 0,0 0 1 0 0,0 1-1 0 0,0-1 0 0 0,0 1 1 0 0,0-1-1 0 0,0 1 1 0 0,0 0-1 0 0,-2-1-8 0 0,1 3 30 0 0,0 0-1 0 0,0 0 0 0 0,0 1 1 0 0,0-1-1 0 0,0 1 1 0 0,0 0-1 0 0,1-1 1 0 0,-1 1-1 0 0,1 1 0 0 0,-1-1 1 0 0,1 0-1 0 0,0 0 1 0 0,0 1-1 0 0,0 0 1 0 0,0-1-1 0 0,0 1 0 0 0,0 0 1 0 0,1 0-1 0 0,0 0 1 0 0,-1 0-1 0 0,1 0 1 0 0,0 0-1 0 0,0 0 0 0 0,1 0 1 0 0,-1 0-1 0 0,1 1 1 0 0,-1 2-30 0 0,-1 5 19 0 0,1-1 0 0 0,0 1-1 0 0,1 0 1 0 0,0 0 0 0 0,0 0 0 0 0,1-1 0 0 0,1 1 0 0 0,0 0 0 0 0,0 0 0 0 0,1-1 0 0 0,0 0-1 0 0,2 3-18 0 0,-4-10 0 0 0,0 0 0 0 0,0-1 0 0 0,0 0 0 0 0,0 1 0 0 0,0-1 0 0 0,1 0 0 0 0,-1 1 0 0 0,1-1 0 0 0,-1 0 0 0 0,1 0 0 0 0,0 0 0 0 0,0 0 0 0 0,0-1 0 0 0,0 1 0 0 0,0 0 0 0 0,1-1 0 0 0,-1 0 0 0 0,0 1 0 0 0,1-1 0 0 0,-1 0 0 0 0,1 0 0 0 0,-1 0 0 0 0,2 0 0 0 0,49 5-421 0 0,-30-6-4923 0 0,-9-1-602 0 0</inkml:trace>
  <inkml:trace contextRef="#ctx0" brushRef="#br0" timeOffset="1610.44">4985 4744 11056 0 0,'1'11'1176'0'0,"32"96"5607"0"0,-13-38-5576 0 0,-20-68-1136 0 0,7-15 7 0 0,-4-73-210 0 0,-4 83 131 0 0,1 1-1 0 0,0-1 1 0 0,0 0-1 0 0,0 1 1 0 0,0-1-1 0 0,1 1 1 0 0,-1-1-1 0 0,1 1 1 0 0,0-1 0 0 0,0 1-1 0 0,1-1 1 0 0,-1 1-1 0 0,1 0 1 0 0,-1 0-1 0 0,1 0 1 0 0,0 0-1 0 0,0 0 1 0 0,0 0-1 0 0,1 0 1 0 0,-1 1-1 0 0,1-1 1 0 0,-1 1-1 0 0,1-1 1 0 0,0 1-1 0 0,0 0 1 0 0,0 0-1 0 0,0 0 1 0 0,0 1-1 0 0,1-1 1 0 0,-1 1-1 0 0,0 0 1 0 0,1 0-1 0 0,-1 0 1 0 0,1 0-1 0 0,-1 1 1 0 0,1-1-1 0 0,-1 1 1 0 0,1 0-1 0 0,0 0 1 0 0,-1 0-1 0 0,1 0 1 0 0,-1 1-1 0 0,1 0 2 0 0,21 11-1229 0 0,-16-6 530 0 0</inkml:trace>
  <inkml:trace contextRef="#ctx0" brushRef="#br0" timeOffset="-165644.88">14211 5929 7832 0 0,'0'0'602'0'0,"1"4"-108"0"0,2 5 406 0 0,3 14 231 0 0,-1-1 0 0 0,-1 1 0 0 0,-2 1 0 0 0,0-1 0 0 0,-1 20-1131 0 0,0-11 597 0 0,3 22 626 0 0,-4-49-767 0 0,0-12-134 0 0,1-7-328 0 0,1-31-614 0 0,1 18 660 0 0,-2 14 42 0 0,0 0 1 0 0,1 0-1 0 0,0 0 0 0 0,1 0 0 0 0,1 0 0 0 0,0 1 1 0 0,0-1-1 0 0,3-3-82 0 0,-6 15 6 0 0,-1-1 0 0 0,1 1 1 0 0,-1-1-1 0 0,1 1 1 0 0,0-1-1 0 0,-1 1 0 0 0,1-1 1 0 0,0 1-1 0 0,0 0 0 0 0,0-1 1 0 0,0 1-1 0 0,0 0 0 0 0,0 0 1 0 0,1 0-1 0 0,-1 0 0 0 0,0 0 1 0 0,1 0-1 0 0,-1 0 0 0 0,0 0 1 0 0,1 1-1 0 0,-1-1 1 0 0,1 0-1 0 0,-1 1 0 0 0,1-1 1 0 0,-1 1-1 0 0,1 0 0 0 0,0-1 1 0 0,-1 1-1 0 0,1 0 0 0 0,0 0 1 0 0,-1 0-1 0 0,1 0 0 0 0,-1 0 1 0 0,1 0-1 0 0,0 1 0 0 0,-1-1 1 0 0,1 1-1 0 0,-1-1 1 0 0,1 1-1 0 0,-1-1 0 0 0,1 1 1 0 0,-1 0-1 0 0,1 0 0 0 0,-1 0 1 0 0,0-1-1 0 0,1 1 0 0 0,-1 1 1 0 0,0-1-1 0 0,0 0 0 0 0,0 0 1 0 0,0 1-7 0 0,4 8 16 0 0,-1 1 0 0 0,-1 0 1 0 0,0 1-1 0 0,0-1 0 0 0,-1 0 1 0 0,0 1-1 0 0,-1-1 1 0 0,-1 1-1 0 0,0 0 0 0 0,0 2-16 0 0,0 20 45 0 0,0 16 93 0 0,5-71-130 0 0,1 0 0 0 0,0 0 0 0 0,1 0 0 0 0,2 1 0 0 0,0 0 0 0 0,1 1 0 0 0,0 0 0 0 0,4-3-8 0 0,-13 20 4 0 0,-1 0-1 0 0,1 1 0 0 0,0-1 1 0 0,0 1-1 0 0,0-1 1 0 0,0 0-1 0 0,0 1 0 0 0,0 0 1 0 0,0-1-1 0 0,0 1 0 0 0,1 0 1 0 0,-1-1-1 0 0,0 1 0 0 0,1 0 1 0 0,-1 0-1 0 0,1 0 0 0 0,-1 0 1 0 0,1 0-1 0 0,0 1 0 0 0,-1-1 1 0 0,1 0-1 0 0,0 1 0 0 0,-1-1 1 0 0,1 1-1 0 0,0 0 0 0 0,0-1 1 0 0,0 1-1 0 0,-1 0 0 0 0,1 0 1 0 0,0 0-1 0 0,0 0 0 0 0,0 1 1 0 0,-1-1-1 0 0,1 0 1 0 0,0 1-1 0 0,0-1 0 0 0,-1 1 1 0 0,1 0-1 0 0,0 0 0 0 0,-1-1 1 0 0,1 1-1 0 0,-1 0 0 0 0,1 0 1 0 0,-1 0-1 0 0,0 1 0 0 0,1-1 1 0 0,-1 0-1 0 0,0 0 0 0 0,0 1 1 0 0,1-1-1 0 0,-1 1 0 0 0,0-1 1 0 0,0 2-4 0 0,4 7-4 0 0,-1 1-1 0 0,-1-1 1 0 0,0 1 0 0 0,0 0 0 0 0,-1 0 0 0 0,0 0 0 0 0,-1 0-1 0 0,0 2 5 0 0,6 51 384 0 0,5-28-901 0 0,-12-35 40 0 0,0-2-1138 0 0,0-2-4487 0 0</inkml:trace>
  <inkml:trace contextRef="#ctx0" brushRef="#br0" timeOffset="-165379.72">14660 6044 15664 0 0,'2'10'1187'0'0,"10"77"-655"0"0,-8-54-1689 0 0,-4-32-4629 0 0</inkml:trace>
  <inkml:trace contextRef="#ctx0" brushRef="#br0" timeOffset="-165194.07">14651 5905 11976 0 0,'0'0'528'0'0,"0"0"112"0"0,0 0-512 0 0,0 0-128 0 0,0 0 0 0 0,0 0 0 0 0,-3 4 320 0 0,3-4 32 0 0,0 0 0 0 0,0 0 8 0 0,-2 4-168 0 0,2-4-32 0 0,-2 5 0 0 0,4-2-6216 0 0</inkml:trace>
  <inkml:trace contextRef="#ctx0" brushRef="#br0" timeOffset="-164787.241">14829 5964 10136 0 0,'0'0'464'0'0,"0"0"-10"0"0,0 21-276 0 0,7 135 4135 0 0,-5-118-3397 0 0,-2-38-895 0 0,0 0 1 0 0,-1 0-1 0 0,1 0 1 0 0,0 0-1 0 0,0 0 1 0 0,0 0-1 0 0,-1 0 1 0 0,1 0-1 0 0,0 1 1 0 0,0-1-1 0 0,0 0 1 0 0,-1 0-1 0 0,1 0 1 0 0,0 0-1 0 0,0 0 1 0 0,0 0-1 0 0,0 0 1 0 0,-1 0-1 0 0,1 0 1 0 0,0 1-1 0 0,0-1 1 0 0,0 0-1 0 0,0 0 1 0 0,0 0-1 0 0,0 0 1 0 0,-1 0-1 0 0,1 1 1 0 0,0-1-1 0 0,0 0 1 0 0,0 0-1 0 0,0 0 1 0 0,0 0-1 0 0,0 1 0 0 0,0-1-21 0 0,-3-12 11 0 0,0 1-1 0 0,1-1 1 0 0,1 0-1 0 0,0 0 0 0 0,0 0 1 0 0,1 0-1 0 0,1 1 0 0 0,0-1 1 0 0,0 0-1 0 0,1 0 0 0 0,1 0 1 0 0,0 1-1 0 0,1-1 0 0 0,0 1 1 0 0,0 0-1 0 0,1 0 0 0 0,5-6-10 0 0,-9 15 37 0 0,0 0 0 0 0,0 0 0 0 0,0 0 0 0 0,0 0-1 0 0,0 1 1 0 0,0-1 0 0 0,1 0 0 0 0,-1 1-1 0 0,1-1 1 0 0,-1 1 0 0 0,1 0 0 0 0,0-1-1 0 0,0 1 1 0 0,-1 0 0 0 0,1 0 0 0 0,0 0 0 0 0,0 0-1 0 0,0 0 1 0 0,0 1 0 0 0,0-1 0 0 0,0 1-1 0 0,0-1 1 0 0,0 1 0 0 0,0 0 0 0 0,0-1-1 0 0,1 1 1 0 0,-1 0 0 0 0,0 0 0 0 0,0 1 0 0 0,0-1-1 0 0,0 0 1 0 0,0 1 0 0 0,0-1 0 0 0,0 1-1 0 0,0 0 1 0 0,0 0 0 0 0,0 0 0 0 0,0 0-1 0 0,0 0 1 0 0,0 0 0 0 0,-1 0 0 0 0,1 0 0 0 0,0 1-1 0 0,-1-1 1 0 0,1 1-37 0 0,2 6-1438 0 0,-2-4-3133 0 0,-1-3-1042 0 0</inkml:trace>
  <inkml:trace contextRef="#ctx0" brushRef="#br0" timeOffset="-164403.72">15061 6036 11976 0 0,'20'134'2497'0'0,"-13"-86"-778"0"0,-5-34-871 0 0,-4-24-9 0 0,-1-9-764 0 0,0 0 0 0 0,2-1-1 0 0,0 1 1 0 0,2-1-1 0 0,0 0 1 0 0,4-18-75 0 0,-4 22 16 0 0,0 10-19 0 0,0 0-1 0 0,0 0 0 0 0,0 0 0 0 0,0 1 0 0 0,1-1 0 0 0,0 1 0 0 0,0-1 1 0 0,1 1-1 0 0,-1 0 0 0 0,1 0 0 0 0,0 0 0 0 0,1 0 0 0 0,-1 0 0 0 0,1 1 1 0 0,0 0-1 0 0,0-1 0 0 0,0 1 0 0 0,1 1 0 0 0,3-3 4 0 0,-6 5-81 0 0,0 1 0 0 0,1 0 1 0 0,-1 0-1 0 0,0 1 0 0 0,1-1 0 0 0,-1 0 0 0 0,0 1 0 0 0,1-1 0 0 0,-1 1 0 0 0,0 0 1 0 0,0 0-1 0 0,0 0 0 0 0,0 0 0 0 0,0 0 0 0 0,0 0 0 0 0,0 0 0 0 0,0 1 0 0 0,0-1 1 0 0,0 1-1 0 0,-1-1 0 0 0,1 1 0 0 0,0 0 0 0 0,-1 0 0 0 0,0 0 0 0 0,1 0 1 0 0,-1 0 80 0 0,1 2-1280 0 0</inkml:trace>
  <inkml:trace contextRef="#ctx0" brushRef="#br0" timeOffset="-163980.87">15316 6051 6448 0 0,'-9'38'4393'0'0,"9"-32"-3927"0"0,0 1 1 0 0,1-1-1 0 0,0 0 0 0 0,0 0 1 0 0,0 0-1 0 0,1 0 0 0 0,0-1 1 0 0,0 1-1 0 0,0 0 0 0 0,1-1 1 0 0,0 1-1 0 0,0-1 0 0 0,2 2-466 0 0,-4-6 46 0 0,0-1 0 0 0,0 1 0 0 0,0 0-1 0 0,1-1 1 0 0,-1 1 0 0 0,0-1 0 0 0,0 0-1 0 0,1 1 1 0 0,-1-1 0 0 0,0 0 0 0 0,1 0-1 0 0,-1 0 1 0 0,1 0 0 0 0,-1 0 0 0 0,0 0-1 0 0,1 0 1 0 0,-1 0 0 0 0,0 0-1 0 0,1-1 1 0 0,-1 1 0 0 0,0-1 0 0 0,0 1-1 0 0,1-1 1 0 0,-1 1 0 0 0,0-1 0 0 0,0 0-1 0 0,0 0 1 0 0,0 1 0 0 0,0-1 0 0 0,0 0-1 0 0,0 0 1 0 0,0 0 0 0 0,0 0 0 0 0,0 0-1 0 0,0 0 1 0 0,0 0 0 0 0,-1-1-1 0 0,1 1 1 0 0,-1 0 0 0 0,1 0 0 0 0,-1-1-1 0 0,1 1 1 0 0,-1 0 0 0 0,1-1 0 0 0,-1 1-1 0 0,0-1-45 0 0,20-52 560 0 0,-17 38-480 0 0,-2 13-68 0 0,0-1 0 0 0,0 0 0 0 0,0 0 0 0 0,0 0 0 0 0,0 0 0 0 0,-1 0 0 0 0,0 0 0 0 0,0 0 0 0 0,0 0 0 0 0,0 0 0 0 0,-1 0 0 0 0,1 0 0 0 0,-1 0 0 0 0,0 1 0 0 0,0-1 0 0 0,-1 0 0 0 0,1 0 0 0 0,-1 1 0 0 0,-1-3-12 0 0,2 5-11 0 0,1 0-1 0 0,-1 1 1 0 0,0-1-1 0 0,0 0 1 0 0,0 1-1 0 0,0-1 1 0 0,0 0-1 0 0,0 1 0 0 0,0-1 1 0 0,0 1-1 0 0,0-1 1 0 0,0 1-1 0 0,0 0 1 0 0,0-1-1 0 0,0 1 1 0 0,0 0-1 0 0,0 0 1 0 0,0 0-1 0 0,0 0 0 0 0,-1 0 1 0 0,1 0-1 0 0,0 0 1 0 0,0 0-1 0 0,0 0 1 0 0,0 1-1 0 0,0-1 1 0 0,0 0-1 0 0,0 1 0 0 0,0-1 1 0 0,0 1-1 0 0,-1 0 12 0 0,-15 15-3336 0 0,14-12 1859 0 0</inkml:trace>
  <inkml:trace contextRef="#ctx0" brushRef="#br0" timeOffset="-163572.28">15503 5985 11976 0 0,'25'96'2744'0'0,"-9"-40"-1206"0"0,-16-55-1029 0 0,0-1-66 0 0,-4-19-278 0 0,2 4-165 0 0,1 0 0 0 0,0 0 0 0 0,0 0 0 0 0,2 0 0 0 0,0 0 0 0 0,0 0 0 0 0,1 1 0 0 0,1-1 0 0 0,1 0 0 0 0,0 0 0 0 0,-3 12 55 0 0,0 1 0 0 0,0-1 0 0 0,0 0-1 0 0,0 0 1 0 0,0 1 0 0 0,1-1 0 0 0,-1 1-1 0 0,1-1 1 0 0,-1 1 0 0 0,1 0 0 0 0,0 0-1 0 0,0 0 1 0 0,0 0 0 0 0,0 0-1 0 0,1 0 1 0 0,-1 0 0 0 0,0 0 0 0 0,1 1-1 0 0,-1 0 1 0 0,1-1 0 0 0,0 1 0 0 0,-1 0-1 0 0,1 0 1 0 0,0 0 0 0 0,0 1 0 0 0,0-1-1 0 0,0 1-54 0 0,32 11-2184 0 0,-30-6 627 0 0,-1 1-11 0 0</inkml:trace>
  <inkml:trace contextRef="#ctx0" brushRef="#br0" timeOffset="-163100.771">15896 5948 5984 0 0,'0'0'464'0'0,"-15"-8"3378"0"0,-43 12 4750 0 0,54-3-8517 0 0,-1 1 0 0 0,1 0-1 0 0,-1 0 1 0 0,1 0 0 0 0,0 1-1 0 0,0-1 1 0 0,0 1-1 0 0,0 0 1 0 0,1 0 0 0 0,-1 1-1 0 0,1-1 1 0 0,-1 1 0 0 0,1 0-1 0 0,0 0 1 0 0,1 0 0 0 0,-1 0-1 0 0,-1 3-74 0 0,5-4-12 0 0,-1 0-1 0 0,1-1 0 0 0,0 1 1 0 0,0 0-1 0 0,0 0 0 0 0,0-1 0 0 0,0 1 1 0 0,0 0-1 0 0,1-1 0 0 0,-1 1 1 0 0,1-1-1 0 0,0 0 0 0 0,0 1 1 0 0,0-1-1 0 0,0 0 0 0 0,0 0 1 0 0,0-1-1 0 0,0 1 0 0 0,1 0 0 0 0,-1-1 1 0 0,1 1-1 0 0,-1-1 0 0 0,1 0 1 0 0,0 1-1 0 0,0-1 13 0 0,-1 0-27 0 0,73 59-261 0 0,-73-58 344 0 0,0 1 0 0 0,0 0-1 0 0,-1 0 1 0 0,1 0-1 0 0,-1 0 1 0 0,0 0-1 0 0,0 0 1 0 0,0 0-1 0 0,0 0 1 0 0,-1 0 0 0 0,1 1-1 0 0,-1-1 1 0 0,1 0-1 0 0,-1 0 1 0 0,-1 1-1 0 0,1-1 1 0 0,0 0 0 0 0,-1 1-1 0 0,1-1 1 0 0,-1 0-1 0 0,0 0 1 0 0,0 0-1 0 0,0 0 1 0 0,-1 0 0 0 0,1 0-1 0 0,-1 0 1 0 0,1 0-1 0 0,-1 0 1 0 0,0-1-1 0 0,0 1 1 0 0,0-1-1 0 0,-1 1 1 0 0,1-1 0 0 0,-1 0-1 0 0,1 0 1 0 0,-1 0-1 0 0,1 0 1 0 0,-1 0-1 0 0,0-1 1 0 0,0 1 0 0 0,0-1-1 0 0,0 0 1 0 0,-2 1-56 0 0,-27-1-1731 0 0,19-2 744 0 0</inkml:trace>
  <inkml:trace contextRef="#ctx0" brushRef="#br0" timeOffset="-175606.68">13390 2948 10912 0 0,'23'17'3112'0'0,"215"310"207"0"0,-137-181-2711 0 0,211 168 388 0 0,-12-15-829 0 0,-183-171 17 0 0,-6 4 0 0 0,55 92-184 0 0,-25-2-11 0 0,-69-111 1038 0 0,-5-10-130 0 0,-48-70-1761 0 0,-18-30 539 0 0,-1-1-10 0 0,0 0-113 0 0,0 0-470 0 0,0 0-204 0 0</inkml:trace>
  <inkml:trace contextRef="#ctx0" brushRef="#br0" timeOffset="-174706.22">15328 4942 8144 0 0,'2'-6'82'0'0,"0"1"0"0"0,0 0 0 0 0,1-1 0 0 0,0 1 0 0 0,0 0 0 0 0,0 0 0 0 0,1 1 0 0 0,-1-1 0 0 0,1 1 0 0 0,0-1 0 0 0,1 1 0 0 0,-1 1 0 0 0,3-3-82 0 0,16-16 688 0 0,77-101 1886 0 0,90-120-152 0 0,44-35-2047 0 0,1-2-300 0 0,69-72-75 0 0,12 3 64 0 0,-138 158 569 0 0,-167 179-457 0 0,-1-1-1 0 0,-1 0 1 0 0,0-1 0 0 0,0 0 0 0 0,-1 0 0 0 0,-1-1-1 0 0,5-14-175 0 0,14-24 347 0 0,-16 14-283 0 0,-10 39-11 0 0,0 0 11 0 0,-16 12 124 0 0,12 0 4 0 0,-2 5-2835 0 0,6-17-2997 0 0</inkml:trace>
  <inkml:trace contextRef="#ctx0" brushRef="#br0" timeOffset="-174231.98">16849 2804 8752 0 0,'-5'12'793'0'0,"15"-4"2271"0"0,79-53-545 0 0,-26 9-2919 0 0,-45 27 417 0 0,1 0 0 0 0,0 2 1 0 0,1 0-1 0 0,-1 1 0 0 0,1 1 1 0 0,0 1-1 0 0,1 1 0 0 0,3 0-17 0 0,-23 3 16 0 0,1 0-1 0 0,-1 0 0 0 0,1 0 1 0 0,0 1-1 0 0,-1-1 0 0 0,1 0 1 0 0,-1 1-1 0 0,1-1 0 0 0,-1 1 1 0 0,1 0-1 0 0,-1-1 0 0 0,0 1 1 0 0,1 0-1 0 0,-1 0 0 0 0,0 0 1 0 0,1 0-1 0 0,-1 0 1 0 0,0 0-1 0 0,0 0 0 0 0,0 0 1 0 0,0 1-1 0 0,0-1 0 0 0,0 0 1 0 0,0 0-1 0 0,-1 1 0 0 0,1-1 1 0 0,0 1-1 0 0,-1-1 0 0 0,1 1 1 0 0,-1-1-1 0 0,1 1 0 0 0,-1-1 1 0 0,0 1-1 0 0,0 0 0 0 0,1-1 1 0 0,-1 1-16 0 0,-5 60 1302 0 0,5-60-1240 0 0,-76 302 2802 0 0,74-297-3393 0 0,-1 13 1167 0 0,2-8-6172 0 0,1-11-576 0 0</inkml:trace>
  <inkml:trace contextRef="#ctx0" brushRef="#br0" timeOffset="-173350.58">13290 3224 6912 0 0,'3'14'736'0'0,"3"-9"2763"0"0,1-20 102 0 0,-8-179-1340 0 0,-1-61-1535 0 0,16 193-494 0 0,-13 60-213 0 0,0 1 0 0 0,-1-1 0 0 0,1 0-1 0 0,0 1 1 0 0,0 0 0 0 0,0-1 0 0 0,0 1 0 0 0,0 0 0 0 0,0-1 0 0 0,1 1 0 0 0,-1 0-1 0 0,0 0 1 0 0,1 0 0 0 0,-1 0 0 0 0,1 0 0 0 0,-1 0 0 0 0,1 0 0 0 0,-1 1 0 0 0,1-1 0 0 0,-1 1-1 0 0,1-1 1 0 0,0 1 0 0 0,-1-1 0 0 0,1 1 0 0 0,0 0 0 0 0,0 0 0 0 0,-1 0 0 0 0,1 0-1 0 0,0 0 1 0 0,-1 0 0 0 0,1 0 0 0 0,0 1 0 0 0,0-1 0 0 0,0 1-19 0 0,81 49 1142 0 0,-33-18-1087 0 0,-15-8-135 0 0,1-2 1 0 0,1-1-1 0 0,1-2 0 0 0,6 1 80 0 0,24-8-2873 0 0,-49-5 1843 0 0</inkml:trace>
  <inkml:trace contextRef="#ctx0" brushRef="#br0" timeOffset="-170485.67">14452 5330 6448 0 0,'0'0'498'0'0,"0"0"-151"0"0,0 0 582 0 0,-4-2 3907 0 0,-6-5-2640 0 0,3 2-1977 0 0,0 1 0 0 0,-1 0 0 0 0,1 0 0 0 0,-1 0 0 0 0,0 1 0 0 0,0 0 0 0 0,0 0 0 0 0,0 1 0 0 0,0 0 0 0 0,0 1 0 0 0,-1 0 0 0 0,-2 0-219 0 0,7 2 65 0 0,0 1 0 0 0,0-1 1 0 0,0 1-1 0 0,0 0 0 0 0,0 0 0 0 0,0 0 0 0 0,0 1 1 0 0,1-1-1 0 0,-1 1 0 0 0,1 0 0 0 0,0 0 0 0 0,0 0 1 0 0,0 1-1 0 0,0-1 0 0 0,0 1 0 0 0,1-1 0 0 0,-1 1 0 0 0,1 0 1 0 0,0 0-1 0 0,0 0 0 0 0,1 0 0 0 0,-1 0 0 0 0,1 3-65 0 0,-5 4 40 0 0,1 4-39 0 0,0-1 0 0 0,1 1 1 0 0,0 0-1 0 0,1 0 0 0 0,1 1 1 0 0,0-1-1 0 0,1 0 0 0 0,2 13-1 0 0,-2-25 4 0 0,1 0-1 0 0,0 0 0 0 0,0 0 1 0 0,0 0-1 0 0,0 0 0 0 0,1 0 1 0 0,-1 0-1 0 0,1 0 0 0 0,0 0 1 0 0,0 0-1 0 0,0 0 0 0 0,0-1 1 0 0,0 1-1 0 0,0 0 0 0 0,1-1 1 0 0,-1 1-1 0 0,1-1 0 0 0,0 1 1 0 0,0-1-1 0 0,0 0 0 0 0,0 0 1 0 0,0 0-1 0 0,1 0 0 0 0,-1 0 1 0 0,0 0-1 0 0,1-1 0 0 0,0 1 1 0 0,-1-1-1 0 0,1 0 0 0 0,0 1 1 0 0,0-1-1 0 0,-1 0 0 0 0,1-1 1 0 0,3 1-4 0 0,1 0-22 0 0,0-1 1 0 0,0-1-1 0 0,0 1 1 0 0,0-1-1 0 0,0-1 0 0 0,0 1 1 0 0,-1-1-1 0 0,1 0 1 0 0,0-1-1 0 0,-1 0 1 0 0,0 0-1 0 0,4-2 22 0 0,3-1-1087 0 0</inkml:trace>
  <inkml:trace contextRef="#ctx0" brushRef="#br0" timeOffset="-169542.16">14682 5385 8208 0 0,'0'0'182'0'0,"0"0"29"0"0,0 0 13 0 0,-18-13 2101 0 0,-20-1 2015 0 0,35 13-4229 0 0,0 1 0 0 0,0 0 0 0 0,0 0 0 0 0,0 0 0 0 0,0 1 0 0 0,0-1 0 0 0,0 1 1 0 0,0-1-1 0 0,1 1 0 0 0,-1 0 0 0 0,0 0 0 0 0,0 0 0 0 0,1 1 0 0 0,-1-1 1 0 0,1 1-1 0 0,-1-1 0 0 0,1 1 0 0 0,-1 0 0 0 0,1 0 0 0 0,0 0 0 0 0,0 0 0 0 0,0 0 1 0 0,0 1-1 0 0,0-1 0 0 0,1 0 0 0 0,-1 1 0 0 0,1-1 0 0 0,-1 1 0 0 0,1 0 0 0 0,-1 2-111 0 0,0 2 28 0 0,1 1-1 0 0,-1-1 1 0 0,1 1-1 0 0,0-1 0 0 0,1 1 1 0 0,0-1-1 0 0,0 1 0 0 0,1-1 1 0 0,0 1-1 0 0,0-1 0 0 0,1 1 1 0 0,-1-1-1 0 0,2 0 1 0 0,-1 1-1 0 0,1-1 0 0 0,0-1 1 0 0,1 1-1 0 0,-1 0 0 0 0,4 4-27 0 0,-6-11-46 0 0,0 1 0 0 0,-1 0 0 0 0,1 0 0 0 0,0 0-1 0 0,0-1 1 0 0,0 1 0 0 0,0 0 0 0 0,0-1 0 0 0,0 1-1 0 0,0-1 1 0 0,0 1 0 0 0,0-1 0 0 0,0 0 0 0 0,0 1-1 0 0,0-1 1 0 0,0 0 0 0 0,0 0 0 0 0,0 0 0 0 0,1 1-1 0 0,-1-1 1 0 0,0-1 0 0 0,0 1 0 0 0,0 0-1 0 0,0 0 1 0 0,0 0 0 0 0,0 0 0 0 0,0-1 0 0 0,0 1-1 0 0,0 0 1 0 0,0-1 0 0 0,0 1 0 0 0,0-1 0 0 0,0 0-1 0 0,0 1 1 0 0,0-1 0 0 0,0 0 0 0 0,0 1 0 0 0,0-1-1 0 0,0 0 47 0 0,29-35-110 0 0,6-66 110 0 0,-30 67 0 0 0,6 62 0 0 0,-1 5 967 0 0,-7-17-821 0 0,0-1 1 0 0,2 0-1 0 0,0 0 1 0 0,0 0-1 0 0,1-1 1 0 0,1 0-1 0 0,5 6-146 0 0,-7-14 307 0 0,0 0-4361 0 0,-6-5-1742 0 0</inkml:trace>
  <inkml:trace contextRef="#ctx0" brushRef="#br0" timeOffset="-168959.31">14950 5386 8432 0 0,'0'0'388'0'0,"0"0"-11"0"0,0 0-144 0 0,1 18 2251 0 0,4 12-1742 0 0,1 0-1 0 0,2 0 0 0 0,0-1 1 0 0,2 0-1 0 0,11 21-741 0 0,-21-49 41 0 0,0-1 1 0 0,0 1 0 0 0,1 0-1 0 0,-1 0 1 0 0,0-1 0 0 0,0 1-1 0 0,1 0 1 0 0,-1-1-1 0 0,1 1 1 0 0,-1 0 0 0 0,0-1-1 0 0,1 1 1 0 0,-1-1-1 0 0,1 1 1 0 0,0 0 0 0 0,-1-1-1 0 0,1 1 1 0 0,-1-1 0 0 0,1 0-1 0 0,0 1 1 0 0,-1-1-1 0 0,1 0 1 0 0,0 1 0 0 0,-1-1-1 0 0,1 0 1 0 0,0 0-1 0 0,0 1 1 0 0,-1-1 0 0 0,1 0-1 0 0,0 0 1 0 0,0 0-1 0 0,0 0 1 0 0,-1 0 0 0 0,1 0-1 0 0,0 0 1 0 0,0 0 0 0 0,-1 0-1 0 0,1-1 1 0 0,0 1-1 0 0,0 0 1 0 0,-1 0 0 0 0,1-1-1 0 0,0 1 1 0 0,-1 0-1 0 0,1-1 1 0 0,0 1 0 0 0,-1-1-1 0 0,1 1 1 0 0,-1-1-1 0 0,1 1 1 0 0,0-1 0 0 0,-1 1-1 0 0,0-1 1 0 0,1 0 0 0 0,-1 1-1 0 0,1-1 1 0 0,-1 0-42 0 0,40-98 1621 0 0,-11 0-1764 0 0,-18 76-1685 0 0,-11 23-139 0 0,0 0-3829 0 0</inkml:trace>
  <inkml:trace contextRef="#ctx0" brushRef="#br0" timeOffset="-168742.76">15273 5428 4144 0 0,'0'0'319'0'0,"2"15"7184"0"0,1 29-3320 0 0,10 35-3169 0 0,-13-78-2148 0 0,0-1-343 0 0</inkml:trace>
  <inkml:trace contextRef="#ctx0" brushRef="#br0" timeOffset="-168485.86">15300 5276 12584 0 0,'0'0'552'0'0,"0"0"120"0"0,0 0-536 0 0,-2 3-136 0 0,0 1 0 0 0,2-4 0 0 0,-2 1 568 0 0,1 2 80 0 0,1-3 24 0 0,0 4-1 0 0,0-4-375 0 0,0 0-72 0 0,0 3-8 0 0,0-3-8 0 0,0 0-952 0 0,0 0-191 0 0,1 8-41 0 0,-1-8-8 0 0</inkml:trace>
  <inkml:trace contextRef="#ctx0" brushRef="#br0" timeOffset="-168122.7">15474 5168 10136 0 0,'0'0'230'0'0,"0"0"30"0"0,0 0 19 0 0,0 10 900 0 0,-7 62 3496 0 0,-1-28-3438 0 0,3-19-567 0 0,1 1 1 0 0,1 0 0 0 0,1-1-1 0 0,2 1 1 0 0,0 4-671 0 0,2-12-166 0 0,9 57-16 0 0,-10-73 177 0 0,0 1 0 0 0,0-1-1 0 0,0 1 1 0 0,0-1 0 0 0,0 0 0 0 0,0 0-1 0 0,0 0 1 0 0,1 1 0 0 0,-1-1 0 0 0,1 0-1 0 0,0-1 1 0 0,0 1 0 0 0,0 0 0 0 0,-1 0-1 0 0,1-1 1 0 0,1 1 0 0 0,-1-1 0 0 0,0 0-1 0 0,0 0 1 0 0,1 0 0 0 0,-1 0 0 0 0,0 0-1 0 0,1 0 1 0 0,-1 0 0 0 0,1-1 0 0 0,1 1 5 0 0,-1-1-75 0 0,0 0 1 0 0,0 0 0 0 0,-1-1 0 0 0,1 1-1 0 0,0-1 1 0 0,-1 1 0 0 0,1-1 0 0 0,0 0-1 0 0,-1 0 1 0 0,1 0 0 0 0,-1-1 0 0 0,1 1 0 0 0,-1 0-1 0 0,0-1 1 0 0,1 0 0 0 0,-1 0 0 0 0,0 1-1 0 0,0-1 1 0 0,0 0 0 0 0,-1 0 0 0 0,1-1-1 0 0,0 0 75 0 0,20-34-4587 0 0,-18 26-881 0 0</inkml:trace>
  <inkml:trace contextRef="#ctx0" brushRef="#br0" timeOffset="-167863.741">15408 5342 12872 0 0,'0'0'289'0'0,"0"0"40"0"0,0 0 23 0 0,0 0-36 0 0,0 0-169 0 0,0 0 57 0 0,0 0 48 0 0,18 0 1244 0 0,48-3-1254 0 0,-55 1-749 0 0</inkml:trace>
  <inkml:trace contextRef="#ctx0" brushRef="#br0" timeOffset="-167527.37">15909 5372 6912 0 0,'0'0'528'0'0,"0"0"-191"0"0,0 0 464 0 0,0 0 242 0 0,-11 15 2653 0 0,-47 151 487 0 0,28-71-3176 0 0,-5 1-857 0 0,35-96-212 0 0,0 0 0 0 0,0-1 0 0 0,0 1 0 0 0,0 0 0 0 0,0 0 0 0 0,0 0 0 0 0,-1-1 0 0 0,1 1 0 0 0,0 0 0 0 0,0 0 0 0 0,0 0 0 0 0,0-1 0 0 0,-1 1 0 0 0,1 0 0 0 0,0 0 0 0 0,0 0 0 0 0,0 0 0 0 0,0 0 0 0 0,-1 0 0 0 0,1 0 0 0 0,0-1 0 0 0,0 1 0 0 0,-1 0 0 0 0,1 0 0 0 0,0 0 0 0 0,0 0 0 0 0,0 0 0 0 0,-1 0 0 0 0,1 0 0 0 0,0 0 0 0 0,0 0 0 0 0,-1 0 0 0 0,1 0 0 0 0,0 0 0 0 0,0 0 0 0 0,0 0 0 0 0,-1 1 0 0 0,1-1 0 0 0,0 0 0 0 0,0 0 0 0 0,0 0 0 0 0,-1 0 0 0 0,1 0 0 0 0,0 0 0 0 0,0 0 0 0 0,0 1 0 0 0,0-1 0 0 0,-1 0 0 0 0,1 0 0 0 0,0 0 0 0 0,0 0 0 0 0,0 1 0 0 0,0-1 0 0 0,0 0 0 0 0,0 0 0 0 0,-1 0 0 0 0,1 1 0 0 0,0-1 0 0 0,0 0 0 0 0,0 0 0 0 0,0 1 0 0 0,0-1 0 0 0,0 0 0 0 0,0 0 62 0 0,0-6-1561 0 0</inkml:trace>
  <inkml:trace contextRef="#ctx0" brushRef="#br0" timeOffset="-167227.63">15682 5390 9416 0 0,'0'0'208'0'0,"0"0"33"0"0,0 0 16 0 0,5 4 79 0 0,13 9 321 0 0,0 1 0 0 0,-1 1 0 0 0,0 1 1 0 0,-1 0-1 0 0,6 10-657 0 0,-17-20-560 0 0,0 0-216 0 0</inkml:trace>
  <inkml:trace contextRef="#ctx0" brushRef="#br1" timeOffset="-100916.92">5010 1800 1840 0 0,'0'0'83'0'0,"0"0"205"0"0,0 0 820 0 0,0 0 356 0 0,0 0 67 0 0,0 0-121 0 0,0 0-586 0 0,0 0-258 0 0,16 6 1272 0 0,49 0 1566 0 0,52 2-1550 0 0,-50-3-1369 0 0,73 38 785 0 0,-59-30-1028 0 0,-3 4-242 0 0,62 5 64 0 0,41 21 0 0 0,-25-8-64 0 0,51 14 0 0 0,80 7 0 0 0,-86-22 0 0 0,-44-4 0 0 0,-11-3 0 0 0,-7 0 0 0 0,-41-7 0 0 0,151 28 0 0 0,30 2 0 0 0,79-3 0 0 0,-45 14 0 0 0,-93-23 0 0 0,-213-38-1757 0 0,-7 0-4213 0 0</inkml:trace>
  <inkml:trace contextRef="#ctx0" brushRef="#br1" timeOffset="-99016.88">5032 1024 3680 0 0,'0'0'284'0'0,"14"0"1902"0"0,61-13 3266 0 0,-24 2-4416 0 0,101-5 1286 0 0,92-4-1386 0 0,-173 15-594 0 0,1-3 1 0 0,-1-3-1 0 0,0-3 1 0 0,50-18-343 0 0,-117 30-11 0 0,238-59 11 0 0,-90 22-94 0 0,-58 11 298 0 0,1 4 1 0 0,35-1-205 0 0,111-15 549 0 0,-28-4-341 0 0,3 10-80 0 0,-59 14-128 0 0,40-16 444 0 0,154-15-288 0 0,-118 6-156 0 0,52-11 123 0 0,-166 26 34 0 0,63 2-93 0 0,-133 22-64 0 0,-15-10 0 0 0,-30 13 11 0 0,-3 2-840 0 0,0 1-3684 0 0,5 0-1539 0 0</inkml:trace>
  <inkml:trace contextRef="#ctx0" brushRef="#br0" timeOffset="-88262.27">9195 64 3224 0 0,'0'0'472'0'0,"0"0"773"0"0,0 0 342 0 0,0 0 69 0 0,0 0-110 0 0,0 0-491 0 0,0 0-214 0 0,0 0-45 0 0,0 0-45 0 0,0 0-148 0 0,0 0-69 0 0,0 0-12 0 0,-18 6 1381 0 0,12-1-1728 0 0,1-1 0 0 0,0 1-1 0 0,0 0 1 0 0,0 1 0 0 0,0-1-1 0 0,1 1 1 0 0,0 0 0 0 0,0 0-1 0 0,0 0 1 0 0,1 0 0 0 0,0 1-1 0 0,0-1 1 0 0,1 1 0 0 0,0 0-1 0 0,0 0 1 0 0,0 0 0 0 0,1 0-1 0 0,0 1-174 0 0,-9 28 331 0 0,-51 139 266 0 0,-66 449-142 0 0,95-438-398 0 0,2 2 61 0 0,-3 141-118 0 0,29-216-4 0 0,4 1 1 0 0,5 0 0 0 0,6-1-1 0 0,8 20 4 0 0,28 130-80 0 0,39 98 80 0 0,-84-353 0 0 0,38 90 0 0 0,-27-88 14 0 0,-23-28-2018 0 0,3 10 802 0 0</inkml:trace>
  <inkml:trace contextRef="#ctx0" brushRef="#br0" timeOffset="-87474.72">9082 0 4144 0 0,'0'0'319'0'0,"0"0"-27"0"0,0 0 667 0 0,0 0 317 0 0,0 0 62 0 0,12 13 2718 0 0,27 32-444 0 0,2 36-2457 0 0,-15 3-616 0 0,-3 1-1 0 0,-3 0 0 0 0,-4 2 0 0 0,-5 0 0 0 0,-3 1 0 0 0,-3 0 0 0 0,-6 26-538 0 0,2 135 639 0 0,0 183 187 0 0,-32 186-826 0 0,-5-320 252 0 0,-23-28 232 0 0,24-149-465 0 0,-39 86-19 0 0,45-131-11 0 0,23-58 19 0 0,-1 0 0 0 0,-1 0 0 0 0,0-1 0 0 0,-2 0 0 0 0,1-1 0 0 0,-2 0 0 0 0,0-1 0 0 0,-7 7-8 0 0,-6-6-1384 0 0,23-16-160 0 0</inkml:trace>
  <inkml:trace contextRef="#ctx0" brushRef="#br0" timeOffset="-81404.651">8982 3686 3680 0 0,'0'0'284'0'0,"0"0"101"0"0,0 0 1119 0 0,0 0 503 0 0,0 0 103 0 0,7 11 1864 0 0,-3 1-3454 0 0,0 1 1 0 0,-1 0 0 0 0,0 0 0 0 0,-1 1 0 0 0,-1-1 0 0 0,0 0-1 0 0,-1 1 1 0 0,0-1 0 0 0,-2 10-521 0 0,1 16 696 0 0,-3 60 433 0 0,-4 0 0 0 0,-5-1 0 0 0,-4 0 0 0 0,-24 75-1129 0 0,28-113 18 0 0,10-42-14 0 0,0-1 0 0 0,-1 0-1 0 0,0 0 1 0 0,-2 0 0 0 0,0 0 0 0 0,-1-1 0 0 0,0 0 0 0 0,-2 0 0 0 0,0-1-1 0 0,0 0 1 0 0,-3 1-4 0 0,8-12-159 0 0,0 0 0 0 0,0 0 0 0 0,-1 0 0 0 0,0-1 0 0 0,1 1 0 0 0,-1-1 0 0 0,-1 0-1 0 0,1-1 1 0 0,0 1 0 0 0,-1-1 0 0 0,1 0 0 0 0,-1-1 0 0 0,1 1 0 0 0,-1-1 0 0 0,-1 0 159 0 0,-9-5-3068 0 0,8 2 1314 0 0</inkml:trace>
  <inkml:trace contextRef="#ctx0" brushRef="#br0" timeOffset="-80791.21">8795 3739 5984 0 0,'-20'27'2432'0'0,"23"-7"4306"0"0,-2-19-5603 0 0,-1-1-425 0 0,0 0-80 0 0,16 3 972 0 0,-11-4-1475 0 0,0 0 0 0 0,0-1 0 0 0,0 0 0 0 0,0 0 0 0 0,-1 0 0 0 0,1 0 0 0 0,0-1-1 0 0,-1 1 1 0 0,0-1 0 0 0,0 0 0 0 0,0-1 0 0 0,0 1 0 0 0,0-1 0 0 0,0 0 0 0 0,-1 0 0 0 0,0 0-1 0 0,0 0 1 0 0,2-4-127 0 0,2 0-28 0 0,27-50 34 0 0,-31 51 50 0 0,0 0 0 0 0,0 1 1 0 0,0-1-1 0 0,1 1 0 0 0,0 0 0 0 0,0 0 0 0 0,1 0 0 0 0,0 0 1 0 0,0 1-1 0 0,0 0 0 0 0,1 0 0 0 0,-1 0 0 0 0,4-1-56 0 0,21 9 107 0 0,4 36 162 0 0,32 106 956 0 0,-42-84-738 0 0,18 50 183 0 0,-38-88-794 0 0,-13-22-3254 0 0,3-2 1578 0 0</inkml:trace>
  <inkml:trace contextRef="#ctx0" brushRef="#br0" timeOffset="-78742.53">7078 5169 1840 0 0,'0'0'83'0'0,"0"0"322"0"0,1 14 6005 0 0,19 49-283 0 0,17 74-4049 0 0,-14-36-958 0 0,-25-118-1043 0 0,1-1-1 0 0,1 0 0 0 0,1 1 1 0 0,0-1-1 0 0,1 0 0 0 0,1 1 1 0 0,1 0-1 0 0,0-1 0 0 0,1 1 1 0 0,1 1-1 0 0,1-1 0 0 0,0 1 0 0 0,9-15-76 0 0,-15 29 2 0 0,-1 0 0 0 0,1 0-1 0 0,-1 1 1 0 0,1-1-1 0 0,0 0 1 0 0,-1 0 0 0 0,1 0-1 0 0,0 0 1 0 0,0 1-1 0 0,1-1 1 0 0,-1 1-1 0 0,0-1 1 0 0,0 0 0 0 0,1 1-1 0 0,-1 0 1 0 0,1-1-1 0 0,-1 1 1 0 0,1 0 0 0 0,0 0-1 0 0,-1 0 1 0 0,1 0-1 0 0,0 0 1 0 0,0 0-1 0 0,0 1 1 0 0,0-1 0 0 0,-1 0-1 0 0,1 1 1 0 0,0 0-1 0 0,0-1 1 0 0,0 1 0 0 0,0 0-1 0 0,0 0 1 0 0,0 0-1 0 0,0 0 1 0 0,0 0-1 0 0,0 1 1 0 0,0-1 0 0 0,0 1-1 0 0,0-1 1 0 0,0 1-1 0 0,0 0 1 0 0,0-1 0 0 0,-1 1-1 0 0,1 0 1 0 0,0 0-1 0 0,0 1 1 0 0,-1-1-1 0 0,2 1-1 0 0,8 18 26 0 0,0 0-1 0 0,-2 1 0 0 0,0 1 1 0 0,-1-1-1 0 0,-1 1 0 0 0,-2 0 1 0 0,1 8-26 0 0,11 75 10 0 0,-11-77-10 0 0,-3-37 72 0 0,-5-9-67 0 0,1 0-1 0 0,0 0 1 0 0,1 0-1 0 0,1-1 1 0 0,1 1-1 0 0,1 0 1 0 0,0 0-1 0 0,1 0 1 0 0,1 1-1 0 0,1-1 1 0 0,0 1-1 0 0,2 0 1 0 0,-1 1-1 0 0,2 0 1 0 0,0 0-1 0 0,2 0-4 0 0,-11 15 0 0 0,1 0 0 0 0,-1-1 0 0 0,0 1 0 0 0,1 0 0 0 0,-1 0 0 0 0,1 0 0 0 0,0 0 0 0 0,-1 0 0 0 0,1 0 0 0 0,0 0 0 0 0,0 0 0 0 0,0 0 0 0 0,-1 0 0 0 0,1 1 0 0 0,0-1 0 0 0,0 0 0 0 0,0 0 0 0 0,0 1 0 0 0,1-1 0 0 0,-1 1 0 0 0,0-1 0 0 0,0 1 0 0 0,0-1 0 0 0,0 1 0 0 0,1 0 0 0 0,-1-1 0 0 0,0 1 0 0 0,0 0 0 0 0,0 0 0 0 0,1 0 0 0 0,-1 0 0 0 0,0 0 0 0 0,0 0 0 0 0,1 1 0 0 0,-1-1 0 0 0,0 0 0 0 0,0 0 0 0 0,0 1 0 0 0,0-1 0 0 0,1 1 0 0 0,-1-1 0 0 0,0 1 0 0 0,0 0 0 0 0,0-1 0 0 0,0 1 0 0 0,0 0 0 0 0,0 0 0 0 0,5 9 49 0 0,-1 0 0 0 0,0 1-1 0 0,0 0 1 0 0,-1 0-1 0 0,-1 0 1 0 0,0 0-1 0 0,-1 0 1 0 0,1 8-49 0 0,6 18 285 0 0,34 120 1033 0 0,-42-153-1452 0 0,0-4-573 0 0,-1 0-274 0 0,0 0-61 0 0</inkml:trace>
  <inkml:trace contextRef="#ctx0" brushRef="#br0" timeOffset="-78189.34">7786 5291 1376 0 0,'-4'3'707'0'0,"1"0"-1"0"0,1-1 1 0 0,-1 1 0 0 0,0 0-1 0 0,1 1 1 0 0,-1-1 0 0 0,1 0-1 0 0,0 1 1 0 0,0-1 0 0 0,1 1-1 0 0,-1 0 1 0 0,1 0 0 0 0,-1-1-1 0 0,1 1 1 0 0,0 0 0 0 0,1 0-1 0 0,-1 1-706 0 0,9 28 1123 0 0,-4-25-921 0 0,0-1 1 0 0,0 1 0 0 0,0-1 0 0 0,1 0-1 0 0,0 0 1 0 0,0-1 0 0 0,1 1-1 0 0,0-1 1 0 0,0 0 0 0 0,1-1 0 0 0,-1 1-1 0 0,1-1 1 0 0,0-1 0 0 0,1 1 0 0 0,-1-1-1 0 0,1-1 1 0 0,2 2-203 0 0,-8-5 41 0 0,0 0-1 0 0,0 1 1 0 0,0-1 0 0 0,0 0-1 0 0,0-1 1 0 0,0 1 0 0 0,0 0-1 0 0,-1 0 1 0 0,1-1-1 0 0,0 1 1 0 0,0-1 0 0 0,0 0-1 0 0,-1 0 1 0 0,1 1 0 0 0,0-1-1 0 0,-1 0 1 0 0,1 0-1 0 0,-1-1 1 0 0,1 1 0 0 0,-1 0-1 0 0,1 0 1 0 0,-1-1 0 0 0,0 1-1 0 0,1-1 1 0 0,-1 1-1 0 0,0-1 1 0 0,0 1 0 0 0,0-1-1 0 0,-1 0 1 0 0,1 1 0 0 0,0-1-1 0 0,-1 0 1 0 0,1 0 0 0 0,-1 0-1 0 0,1 0-40 0 0,7-68 743 0 0,-8 59-708 0 0,-1 0 1 0 0,0 0-1 0 0,0 0 0 0 0,-2 0 0 0 0,1 0 0 0 0,-1 0 0 0 0,-1 1 0 0 0,0-1 0 0 0,0 1 0 0 0,-1 0 1 0 0,0 0-1 0 0,-2-1-35 0 0,6 9 6 0 0,-1 1 1 0 0,1 0-1 0 0,-1-1 1 0 0,1 1-1 0 0,-1 0 1 0 0,0 0-1 0 0,1 0 0 0 0,-1 0 1 0 0,0 0-1 0 0,0 0 1 0 0,0 0-1 0 0,0 1 1 0 0,0-1-1 0 0,0 1 1 0 0,0 0-1 0 0,0-1 1 0 0,0 1-1 0 0,0 0 1 0 0,0 0-1 0 0,0 0 1 0 0,0 0-1 0 0,0 0 0 0 0,0 1 1 0 0,0-1-1 0 0,0 1 1 0 0,1-1-1 0 0,-1 1 1 0 0,0 0-1 0 0,-1 0-6 0 0,-55 34-492 0 0,44-24 114 0 0,-1-1-786 0 0,5 0-335 0 0</inkml:trace>
  <inkml:trace contextRef="#ctx0" brushRef="#br0" timeOffset="-77690.73">8226 5241 6912 0 0,'0'0'528'0'0,"0"0"-219"0"0,-11-2 2063 0 0,7 2-1942 0 0,0-1 1 0 0,-1 1-1 0 0,1 0 0 0 0,0 0 1 0 0,-1 0-1 0 0,1 1 0 0 0,0-1 1 0 0,0 1-1 0 0,0 0 0 0 0,-1 0 1 0 0,1 1-1 0 0,0-1 0 0 0,-3 3-430 0 0,3-2 174 0 0,0 0 0 0 0,1 0 0 0 0,-1 1-1 0 0,1-1 1 0 0,-1 1 0 0 0,1 0 0 0 0,0 0-1 0 0,0 0 1 0 0,0 0 0 0 0,0 1-1 0 0,1-1 1 0 0,0 1 0 0 0,-1 0 0 0 0,1-1-1 0 0,0 1 1 0 0,1 0 0 0 0,-1 0 0 0 0,1 1-1 0 0,0-1 1 0 0,-1 3-174 0 0,-2 58 241 0 0,14 30-241 0 0,-10-93 0 0 0,1 0 0 0 0,-1-1 0 0 0,0 1 0 0 0,1 0 0 0 0,-1 0 0 0 0,1 0 0 0 0,-1 0 0 0 0,1 0 0 0 0,0-1 0 0 0,0 1 0 0 0,0 0 0 0 0,0-1 0 0 0,0 1 0 0 0,0-1 0 0 0,1 1 0 0 0,-1-1 0 0 0,0 1 0 0 0,1-1 0 0 0,-1 0 0 0 0,1 0 0 0 0,-1 0 0 0 0,1 0 0 0 0,0 0 0 0 0,-1 0 0 0 0,1 0 0 0 0,0 0 0 0 0,0-1 0 0 0,0 1 0 0 0,-1-1 0 0 0,1 1 0 0 0,0-1 0 0 0,0 0 0 0 0,0 0 0 0 0,0 0 0 0 0,0 0 0 0 0,0 0 0 0 0,0 0 0 0 0,1 0 0 0 0,2-4-387 0 0,0 0-1 0 0,0 1 0 0 0,0-1 0 0 0,0-1 0 0 0,-1 1 1 0 0,0-1-1 0 0,0 0 0 0 0,0 0 0 0 0,-1 0 0 0 0,1 0 1 0 0,-1-1-1 0 0,-1 1 0 0 0,1-1 0 0 0,-1 0 0 0 0,0 0 1 0 0,0 0-1 0 0,0 0 0 0 0,-1 0 0 0 0,0-3 388 0 0,0 5-226 0 0,10-29-1875 0 0</inkml:trace>
  <inkml:trace contextRef="#ctx0" brushRef="#br0" timeOffset="-77415.59">8264 4879 6912 0 0,'-8'27'6928'0'0,"3"-1"-5063"0"0,-2 38-926 0 0,3 0 1 0 0,2 0-1 0 0,4 0 0 0 0,8 50-939 0 0,-9-101-39 0 0,17 97 39 0 0,0-67-68 0 0,-18-42-289 0 0,14-10-4688 0 0,-8 0 3161 0 0,1-1-17 0 0</inkml:trace>
  <inkml:trace contextRef="#ctx0" brushRef="#br0" timeOffset="-77137.2">8359 5369 6912 0 0,'5'12'736'0'0,"42"50"4920"0"0,-46-60-5532 0 0,1 1 1 0 0,0-1-1 0 0,0 1 1 0 0,0-1-1 0 0,1 0 1 0 0,-1 0-1 0 0,0 0 1 0 0,1 0 0 0 0,-1-1-1 0 0,1 1 1 0 0,0-1-1 0 0,-1 1 1 0 0,1-1-1 0 0,0 0 1 0 0,0 0-1 0 0,0 0 1 0 0,0 0 0 0 0,0-1-1 0 0,0 1 1 0 0,0-1-1 0 0,0 0 1 0 0,0 0-1 0 0,0 0 1 0 0,0 0-1 0 0,0 0 1 0 0,0-1-1 0 0,0 1 1 0 0,0-1 0 0 0,0 0-1 0 0,0 0 1 0 0,0 0-1 0 0,0 0 1 0 0,0-1-1 0 0,-1 1 1 0 0,1-1-1 0 0,0 1 1 0 0,-1-1 0 0 0,0 0-1 0 0,1 0 1 0 0,-1 0-1 0 0,0-1 1 0 0,0 1-1 0 0,0 0 1 0 0,0-1-1 0 0,0 1 1 0 0,-1-1 0 0 0,1 0-1 0 0,-1 0-124 0 0,4-51 109 0 0,-8 35-109 0 0,3 16 0 0 0,1 0 0 0 0,-1 1 0 0 0,0-1 0 0 0,-1 0 0 0 0,1 0 0 0 0,0 0 0 0 0,-1 1 0 0 0,0-1 0 0 0,1 0 0 0 0,-1 1 0 0 0,0-1 0 0 0,0 0 0 0 0,-1 1 0 0 0,1 0 0 0 0,-1-1 0 0 0,1 1 0 0 0,-1 0 0 0 0,0-1 0 0 0,1 1 0 0 0,-1 0 0 0 0,0 0 0 0 0,0 1 0 0 0,-1-1 0 0 0,1 0 0 0 0,0 1 0 0 0,-1-1 0 0 0,1 1 0 0 0,-1 0 0 0 0,1-1 0 0 0,-1 1 0 0 0,0 1 0 0 0,-1 0 0 0 0,-1 1 0 0 0,1 0 0 0 0,-1 0 0 0 0,1 1 0 0 0,-1 0 0 0 0,1-1 0 0 0,0 2 0 0 0,0-1 0 0 0,0 0 0 0 0,0 1 0 0 0,0-1 0 0 0,0 1 0 0 0,1 0 0 0 0,-1 1 0 0 0,1-1 0 0 0,0 0 0 0 0,0 1 0 0 0,0 0 0 0 0,1 0 0 0 0,-1 0 0 0 0,1 0 0 0 0,0 0 0 0 0,0 0 0 0 0,0 1 0 0 0,1-1 0 0 0,0 0 0 0 0,-1 1 0 0 0,2 0 0 0 0,-1-1 0 0 0,0 1 0 0 0,1-1 0 0 0,0 1 0 0 0,0 0 0 0 0,0-1 0 0 0,1 4 0 0 0,2 72 1472 0 0,0-69-1470 0 0,2-1-1 0 0,-1 1 0 0 0,1-2 0 0 0,1 1 0 0 0,-1 0 0 0 0,2-1 1 0 0,-1 0-1 0 0,1 0 0 0 0,5 3-1 0 0,-9-9 12 0 0,0 0 1 0 0,0 0 0 0 0,0-1-1 0 0,0 1 1 0 0,1-1-1 0 0,-1 0 1 0 0,1 0-1 0 0,0 0 1 0 0,0 0 0 0 0,-1-1-1 0 0,1 1 1 0 0,0-1-1 0 0,0 0 1 0 0,1 0-1 0 0,-1-1 1 0 0,0 1 0 0 0,0-1-1 0 0,0 0 1 0 0,0 0-1 0 0,0 0 1 0 0,1-1-1 0 0,-1 1 1 0 0,0-1 0 0 0,0 0-1 0 0,0 0 1 0 0,4-2-13 0 0,53-42-4483 0 0,-37 19 2757 0 0</inkml:trace>
  <inkml:trace contextRef="#ctx0" brushRef="#br0" timeOffset="-76154.86">9103 5251 7368 0 0,'0'0'333'0'0,"-2"18"299"0"0,25 45 5393 0 0,-9-28-4974 0 0,27 91 1177 0 0,-25-87-1571 0 0,-16-38-568 0 0,0-1-2 0 0,-2-13 61 0 0,16-148 111 0 0,-13 152-254 0 0,0 1 0 0 0,1-1 0 0 0,0 0 0 0 0,1 0 0 0 0,0 1 1 0 0,0 0-1 0 0,1-1 0 0 0,0 1 0 0 0,0 0 0 0 0,1 1 0 0 0,0-1 0 0 0,0 1 0 0 0,2-1-5 0 0,-6 7 3 0 0,1 0 0 0 0,0 0 0 0 0,-1 1 0 0 0,1-1 0 0 0,0 0 0 0 0,0 1 0 0 0,0 0 0 0 0,-1-1 0 0 0,1 1 0 0 0,0 0 0 0 0,0 0 0 0 0,0 0 0 0 0,-1 0 0 0 0,1 0 0 0 0,0 1 0 0 0,0-1 0 0 0,0 0 0 0 0,-1 1 0 0 0,1-1 0 0 0,0 1 0 0 0,0 0 0 0 0,-1-1 0 0 0,1 1 0 0 0,-1 0-1 0 0,1 0 1 0 0,-1 0 0 0 0,1 1 0 0 0,-1-1 0 0 0,1 0 0 0 0,-1 0 0 0 0,0 1 0 0 0,0-1 0 0 0,0 1 0 0 0,0-1 0 0 0,0 1 0 0 0,0-1 0 0 0,0 1 0 0 0,0-1 0 0 0,-1 1 0 0 0,1 0 0 0 0,0 0 0 0 0,-1-1 0 0 0,0 1 0 0 0,1 0 0 0 0,-1 0 0 0 0,0 1-3 0 0,6 9 15 0 0,5 11 33 0 0,-1-1 0 0 0,-2 2 0 0 0,0-1 0 0 0,-1 1 0 0 0,3 24-48 0 0,-8-20 0 0 0,12 31 0 0 0,-5-83 54 0 0,16-95-44 0 0,-21 102-10 0 0,1 0 0 0 0,1 0 0 0 0,0 1 0 0 0,2 0 0 0 0,0 0 0 0 0,4-6 0 0 0,-11 21-1 0 0,-1 0 0 0 0,0 0 0 0 0,1 0 0 0 0,0 0 0 0 0,-1 0 0 0 0,1 0 0 0 0,0 0 0 0 0,-1 0 0 0 0,1 0 0 0 0,0 1 0 0 0,0-1 0 0 0,0 0-1 0 0,0 0 1 0 0,0 1 0 0 0,0-1 0 0 0,0 1 0 0 0,0-1 0 0 0,0 1 0 0 0,0-1 0 0 0,0 1 0 0 0,0 0 0 0 0,0-1 0 0 0,0 1 0 0 0,0 0 0 0 0,0 0 0 0 0,0 0-1 0 0,1 0 1 0 0,-1 0 0 0 0,0 0 0 0 0,0 0 0 0 0,0 0 0 0 0,0 0 0 0 0,0 1 0 0 0,0-1 0 0 0,1 0 0 0 0,-1 1 0 0 0,0-1 0 0 0,0 1 0 0 0,0-1 0 0 0,0 1-1 0 0,0 0 1 0 0,-1-1 0 0 0,1 1 0 0 0,0 0 0 0 0,0-1 0 0 0,0 1 0 0 0,0 0 0 0 0,-1 0 0 0 0,1 0 0 0 0,0 0 0 0 0,-1 0 0 0 0,1 0 0 0 0,-1 0 0 0 0,1 0-1 0 0,-1 0 1 0 0,1 0 1 0 0,12 27 30 0 0,-2 1 0 0 0,0 0 0 0 0,-2 0 0 0 0,3 16-30 0 0,-1-3 284 0 0,7 23-21 0 0,-18-64-983 0 0,0-1-276 0 0,3-2-55 0 0</inkml:trace>
  <inkml:trace contextRef="#ctx0" brushRef="#br0" timeOffset="-75598.97">9878 5363 2760 0 0,'-2'-2'-181'0'0,"-23"-17"2224"0"0,-39-13 13291 0 0,37 29-15915 0 0,24 3 644 0 0,1 0-1 0 0,0 0 0 0 0,-1 0 1 0 0,1 1-1 0 0,0-1 0 0 0,-1 1 0 0 0,1-1 1 0 0,0 1-1 0 0,0 0 0 0 0,-1 0 0 0 0,1 0 1 0 0,0 0-1 0 0,0 0 0 0 0,0 0 1 0 0,0 1-1 0 0,1-1 0 0 0,-1 1 0 0 0,0-1 1 0 0,0 1-1 0 0,1-1 0 0 0,-1 1 0 0 0,1 0 1 0 0,0 0-1 0 0,-1 0 0 0 0,1 0 1 0 0,0 0-1 0 0,0 0 0 0 0,0 0 0 0 0,1 1 1 0 0,-1-1-1 0 0,0 0 0 0 0,1 0 0 0 0,-1 1 1 0 0,1-1-1 0 0,0 0 0 0 0,0 1 1 0 0,0-1-1 0 0,0 1-62 0 0,0 4-7 0 0,0 0 0 0 0,1-1 1 0 0,0 1-1 0 0,0-1 1 0 0,0 1-1 0 0,1-1 0 0 0,0 0 1 0 0,0 0-1 0 0,1 0 0 0 0,0 0 1 0 0,0 0-1 0 0,0 0 0 0 0,2 2 7 0 0,-2-4-44 0 0,0 1 68 0 0,1 1 1 0 0,0-1 0 0 0,0 0 0 0 0,0 0 0 0 0,1-1 0 0 0,0 1 0 0 0,0-1-1 0 0,0 0 1 0 0,0 0 0 0 0,0 0 0 0 0,1-1 0 0 0,0 0 0 0 0,0 0-1 0 0,0-1 1 0 0,1 1-25 0 0,-5-3-1 0 0,0 0 1 0 0,0 0-1 0 0,1 0 0 0 0,-1-1 0 0 0,0 1 0 0 0,0-1 0 0 0,0 1 0 0 0,-1-1 0 0 0,1 0 0 0 0,0 0 0 0 0,0 0 0 0 0,0 0 0 0 0,0 0 1 0 0,-1 0-1 0 0,1 0 0 0 0,0 0 0 0 0,-1-1 0 0 0,1 1 0 0 0,-1-1 0 0 0,0 1 0 0 0,1-1 0 0 0,-1 0 0 0 0,0 0 0 0 0,0 1 0 0 0,0-1 1 0 0,0 0-1 0 0,0 0 0 0 0,-1 0 0 0 0,1 0 0 0 0,0-2 1 0 0,11-63-47 0 0,-4 7-7 0 0,-6 49-10 0 0,7 24 0 0 0,38 95 64 0 0,-38-85-7 0 0,-8-19-35 0 0,0 1-1 0 0,1 0 0 0 0,-1-1 1 0 0,1 1-1 0 0,0-1 1 0 0,1 0-1 0 0,-1 0 1 0 0,1 0-1 0 0,-1 0 1 0 0,1 0-1 0 0,0 0 1 0 0,1-1-1 0 0,-1 1 0 0 0,1-1 1 0 0,-1 0-1 0 0,3 1 43 0 0,9-1-2665 0 0,-10-3 1074 0 0</inkml:trace>
  <inkml:trace contextRef="#ctx0" brushRef="#br0" timeOffset="-75124.58">10116 4966 11144 0 0,'-1'48'4272'0'0,"-9"35"-1949"0"0,4 0 1 0 0,4 38-2324 0 0,3-101 109 0 0,0 0-1 0 0,2 0 1 0 0,0 0-1 0 0,1 0 1 0 0,1-1-1 0 0,2 6-108 0 0,-4-18 50 0 0,0 0 1 0 0,0 0-1 0 0,1 0 1 0 0,0 0-1 0 0,0-1 0 0 0,0 1 1 0 0,1-1-1 0 0,0 0 0 0 0,5 5-50 0 0,25 7-1332 0 0,6-28-5035 0 0,-31 3 563 0 0</inkml:trace>
  <inkml:trace contextRef="#ctx0" brushRef="#br0" timeOffset="-74829.02">10107 5199 13824 0 0,'0'0'314'0'0,"0"0"46"0"0,0 0 22 0 0,0 0-50 0 0,16 2 924 0 0,54-2 1225 0 0,-3-13-5261 0 0,-53 10-3101 0 0</inkml:trace>
  <inkml:trace contextRef="#ctx0" brushRef="#br0" timeOffset="-73788.05">10492 5305 10480 0 0,'0'0'233'0'0,"0"0"39"0"0,-14 2 375 0 0,-21-5 552 0 0,30 2-871 0 0,0 0 1 0 0,-1 0 0 0 0,1 0-1 0 0,-1 1 1 0 0,1 0 0 0 0,-1 0-1 0 0,1 1 1 0 0,0-1-1 0 0,-1 1 1 0 0,1 0 0 0 0,0 1-1 0 0,-1-1 1 0 0,1 1-1 0 0,-3 1-328 0 0,5 1 77 0 0,1 0 0 0 0,-1 1 0 0 0,1-1 0 0 0,0 0 0 0 0,0 1 0 0 0,0-1 0 0 0,1 1 0 0 0,-1-1 0 0 0,1 1 0 0 0,0 0 0 0 0,1 0 0 0 0,-1-1-1 0 0,1 1 1 0 0,0 0 0 0 0,0 0 0 0 0,1 0 0 0 0,-1-1 0 0 0,1 1 0 0 0,0 0 0 0 0,0 0 0 0 0,1-1 0 0 0,-1 1 0 0 0,1-1 0 0 0,0 1 0 0 0,0-1-1 0 0,2 3-76 0 0,0-2 12 0 0,-1-1-1 0 0,1 1 0 0 0,0-1 1 0 0,0 0-1 0 0,1 0 0 0 0,-1 0 0 0 0,1 0 1 0 0,0-1-1 0 0,0 0 0 0 0,0 0 1 0 0,0 0-1 0 0,1 0 0 0 0,-1-1 1 0 0,1 0-1 0 0,0 0 0 0 0,-1-1 0 0 0,2 1-11 0 0,36 5-1344 0 0,-15-8-4669 0 0,-14-1 715 0 0</inkml:trace>
  <inkml:trace contextRef="#ctx0" brushRef="#br0" timeOffset="-73384.2">10566 5011 1376 0 0,'-6'-17'467'0'0,"5"16"1290"0"0,1 1 608 0 0,0 0 119 0 0,1 5 1459 0 0,2 9-2676 0 0,-2-10-601 0 0,28 115 2802 0 0,14 160-1838 0 0,-25-201-1630 0 0,-6-87 0 0 0,30-75 0 0 0,-39 76 0 0 0,1-1 0 0 0,0 1 0 0 0,1 0 0 0 0,0 0 0 0 0,0 0 0 0 0,1 0 0 0 0,-1 1 0 0 0,2 0 0 0 0,-1 0 0 0 0,1 1 0 0 0,0-1 0 0 0,0 2 0 0 0,3-2 0 0 0,-9 6 0 0 0,0 0 0 0 0,1 1 0 0 0,-1-1 0 0 0,0 1 0 0 0,0-1 0 0 0,0 1 0 0 0,1 0 0 0 0,-1-1 0 0 0,0 1 0 0 0,1 0 0 0 0,-1 0 0 0 0,0 0 0 0 0,1 0 0 0 0,-1 0 0 0 0,0 0 0 0 0,1 0 0 0 0,-1 0 0 0 0,0 1 0 0 0,1-1 0 0 0,-1 1 0 0 0,0-1 0 0 0,0 1 0 0 0,1-1 0 0 0,-1 1 0 0 0,0-1 0 0 0,0 1 0 0 0,0 0 0 0 0,0 0 0 0 0,0 0 0 0 0,0 0 0 0 0,0 0 0 0 0,0 0 0 0 0,0 0 0 0 0,-1 0 0 0 0,1 0 0 0 0,0 0 0 0 0,0 0 0 0 0,-1 0 0 0 0,1 1 0 0 0,-1-1 0 0 0,1 0 0 0 0,-1 0 0 0 0,0 1 0 0 0,13 62 0 0 0,-12-56 0 0 0,7 58 546 0 0,-2-2 136 0 0,0-48-2231 0 0,-8-14 22 0 0</inkml:trace>
  <inkml:trace contextRef="#ctx0" brushRef="#br0" timeOffset="-73190.57">10975 5345 10136 0 0,'34'64'5582'0'0,"-21"-23"-2966"0"0,-12-40-2495 0 0,-1-1-237 0 0,0 0-106 0 0,0 0-1178 0 0,0 0-4621 0 0</inkml:trace>
  <inkml:trace contextRef="#ctx0" brushRef="#br0" timeOffset="-72924.44">10978 5148 6912 0 0,'0'0'608'0'0,"0"0"-480"0"0,0 0-128 0 0,0 0 0 0 0,-3-3 1248 0 0,1 1 232 0 0,2 2 48 0 0,0 0 8 0 0,0 0-1200 0 0,0 0-240 0 0,0 0-96 0 0,0 0-5528 0 0</inkml:trace>
  <inkml:trace contextRef="#ctx0" brushRef="#br0" timeOffset="-72546.49">11157 5247 5984 0 0,'0'0'273'0'0,"0"0"-5"0"0,0 0 113 0 0,8 11 5202 0 0,10 27-1075 0 0,-10 81-2439 0 0,-8-107-1940 0 0,0-13 36 0 0,1-4-158 0 0,4-20-7 0 0,1-1 0 0 0,1 1 0 0 0,2 1 0 0 0,0 0 0 0 0,3-2 0 0 0,-12 25 0 0 0,2-4-4 0 0,0 1-1 0 0,1-1 0 0 0,-1 1 1 0 0,1 0-1 0 0,0 0 0 0 0,0 0 1 0 0,0 0-1 0 0,0 1 0 0 0,1-1 1 0 0,-1 1-1 0 0,1 0 0 0 0,0 0 1 0 0,0 0-1 0 0,0 1 0 0 0,0-1 1 0 0,1 1 4 0 0,-2 2-5 0 0,-1 1 0 0 0,0 0 0 0 0,0 0 0 0 0,0 0 0 0 0,0 1 0 0 0,0-1 0 0 0,0 0 0 0 0,0 1 0 0 0,0-1 0 0 0,0 1 0 0 0,-1 0 0 0 0,1 0 1 0 0,-1-1-1 0 0,1 1 0 0 0,-1 0 0 0 0,0 0 0 0 0,0 0 0 0 0,0 1 0 0 0,0-1 0 0 0,0 0 0 0 0,0 0 0 0 0,0 0 0 0 0,-1 1 0 0 0,1-1 0 0 0,-1 0 0 0 0,0 1 0 0 0,1 0 5 0 0,24 173 304 0 0,-12-129-281 0 0,-4-37-1914 0 0,-9-10-4440 0 0</inkml:trace>
  <inkml:trace contextRef="#ctx0" brushRef="#br0" timeOffset="-72056.43">11472 5341 9672 0 0,'3'12'169'0'0,"-2"-3"563"0"0,1-1-1 0 0,0 1 1 0 0,1-1 0 0 0,0 1 0 0 0,0-1 0 0 0,1 0 0 0 0,0 0 0 0 0,0 0 0 0 0,1 0 0 0 0,0-1-1 0 0,4 5-731 0 0,-7-11 53 0 0,0 0-1 0 0,0-1 0 0 0,0 1 0 0 0,0 0 0 0 0,0-1 0 0 0,0 1 0 0 0,0-1 0 0 0,0 1 0 0 0,0-1 0 0 0,0 0 0 0 0,0 0 0 0 0,0 0 0 0 0,0 0 0 0 0,0 0 1 0 0,0-1-1 0 0,0 1 0 0 0,0-1 0 0 0,0 1 0 0 0,0-1 0 0 0,0 0 0 0 0,0 0 0 0 0,0 1 0 0 0,0-1 0 0 0,0-1 0 0 0,-1 1 0 0 0,1 0 0 0 0,0 0 1 0 0,-1-1-1 0 0,1 1 0 0 0,-1-1 0 0 0,1 1 0 0 0,-1-1 0 0 0,0 1 0 0 0,0-1 0 0 0,0 0 0 0 0,0 0 0 0 0,0 0 0 0 0,0 0 0 0 0,0 1 0 0 0,0-1 1 0 0,-1 0-1 0 0,1 0 0 0 0,-1-1 0 0 0,0 1 0 0 0,1 0 0 0 0,-1 0 0 0 0,0 0 0 0 0,0 0 0 0 0,0 0 0 0 0,-1 0 0 0 0,1 0 0 0 0,0 0-52 0 0,-23-142 292 0 0,22 138-291 0 0,-1 0 0 0 0,1 0 0 0 0,-2 0 0 0 0,1 0-1 0 0,0 0 1 0 0,-1 1 0 0 0,0-1 0 0 0,-1 1 0 0 0,1 0-1 0 0,-1 0 1 0 0,0 0 0 0 0,0 0 0 0 0,-1 1 0 0 0,1-1-1 0 0,-6-3 0 0 0,10 8 1 0 0,-1-1 0 0 0,1 1 0 0 0,-1 0 0 0 0,1-1 0 0 0,-1 1 0 0 0,0 0 0 0 0,1-1 0 0 0,-1 1 0 0 0,1 0 0 0 0,-1 0 0 0 0,0-1 0 0 0,1 1 0 0 0,-1 0 0 0 0,0 0 0 0 0,1 0-1 0 0,-1 0 1 0 0,0 0 0 0 0,1 0 0 0 0,-1 0 0 0 0,0 0 0 0 0,1 0 0 0 0,-1 0 0 0 0,0 1 0 0 0,1-1 0 0 0,-1 0 0 0 0,0 0 0 0 0,1 1 0 0 0,-1-1 0 0 0,1 0 0 0 0,-1 1 0 0 0,0-1 0 0 0,1 0 0 0 0,-1 1 0 0 0,1-1-1 0 0,-1 1 1 0 0,1-1 0 0 0,0 1 0 0 0,-1-1 0 0 0,1 1 0 0 0,-1-1 0 0 0,1 1 0 0 0,0 0 0 0 0,-1-1 0 0 0,1 1 0 0 0,0-1 0 0 0,0 1 0 0 0,0 0 0 0 0,-1-1 0 0 0,1 1 0 0 0,0 0 0 0 0,0-1 0 0 0,0 1-1 0 0,0 0 1 0 0,0-1 0 0 0,0 1 0 0 0,0 0 0 0 0,0-1 0 0 0,1 1 0 0 0,-1 0 0 0 0,0-1 0 0 0,0 1-1 0 0,5 45 14 0 0,2-19-14 0 0,1-2 0 0 0,1 1 0 0 0,2-1 0 0 0,0-1 0 0 0,1 0 0 0 0,4 3 0 0 0,17 38 0 0 0,-2 1 0 0 0,-3 1 0 0 0,-3 1 0 0 0,3 25 0 0 0,-10 1 0 0 0,-18-94-3 0 0,0 1 0 0 0,0-1 0 0 0,0 1 0 0 0,0-1 0 0 0,0 1 0 0 0,0-1 0 0 0,0 1 0 0 0,0-1 0 0 0,-1 1 0 0 0,1-1 0 0 0,0 1-1 0 0,0-1 1 0 0,-1 1 0 0 0,1-1 0 0 0,0 0 0 0 0,-1 1 0 0 0,1-1 0 0 0,0 1 0 0 0,-1-1 0 0 0,1 0 0 0 0,-1 1 0 0 0,1-1 0 0 0,0 0 0 0 0,-1 0 0 0 0,1 1-1 0 0,-1-1 1 0 0,1 0 0 0 0,-1 0 0 0 0,1 0 0 0 0,-1 1 0 0 0,1-1 0 0 0,-1 0 0 0 0,1 0 0 0 0,-1 0 0 0 0,1 0 0 0 0,-1 0 0 0 0,1 0 0 0 0,-1 0 0 0 0,1 0-1 0 0,-1 0 1 0 0,1-1 0 0 0,-1 1 0 0 0,1 0 0 0 0,-1 0 0 0 0,1 0 0 0 0,-1 0 0 0 0,1-1 0 0 0,-1 1 0 0 0,1 0 0 0 0,-1-1 0 0 0,1 1 0 0 0,0 0 0 0 0,-1-1-1 0 0,1 1 1 0 0,-1 0 0 0 0,1-1 0 0 0,-1 0 3 0 0,-28-19-581 0 0,29 20 569 0 0,-121-107-772 0 0,119 105 795 0 0,0 0-1 0 0,0 0 1 0 0,0 0 0 0 0,0 0-1 0 0,0 0 1 0 0,1-1-1 0 0,-1 1 1 0 0,1-1-1 0 0,-1 1 1 0 0,1-1-1 0 0,0 1 1 0 0,0-1-1 0 0,0 0 1 0 0,0 1-1 0 0,1-1 1 0 0,-1 0 0 0 0,1 0-1 0 0,0 0 1 0 0,-1 1-1 0 0,1-1 1 0 0,0 0-1 0 0,1 0 1 0 0,-1 0-1 0 0,1 0 1 0 0,-1 1-1 0 0,1-1 1 0 0,0 0-1 0 0,0 1 1 0 0,0-1 0 0 0,0 0-1 0 0,0 1 1 0 0,1-1-1 0 0,-1 1 1 0 0,1 0-1 0 0,-1-1 1 0 0,1 1-1 0 0,0 0 1 0 0,0 0-1 0 0,0 0 1 0 0,0 0-1 0 0,2 0-10 0 0,10-8 147 0 0,1 2 0 0 0,0 0 0 0 0,0 1 0 0 0,1 1 0 0 0,0 0 0 0 0,8-1-147 0 0,29-8-5768 0 0,-42 12-657 0 0</inkml:trace>
  <inkml:trace contextRef="#ctx0" brushRef="#br0" timeOffset="-71152">7581 5874 13216 0 0,'0'0'604'0'0,"1"0"-14"0"0,8 13 164 0 0,0 57 1585 0 0,-10 101-419 0 0,-4 176 96 0 0,8-297-2861 0 0,-3-49 338 0 0,0-1-73 0 0,0 0-285 0 0,4-11-5839 0 0,-1 4 1542 0 0</inkml:trace>
  <inkml:trace contextRef="#ctx0" brushRef="#br0" timeOffset="-70656.86">7761 6350 6912 0 0,'0'2'204'0'0,"0"0"1"0"0,1 0 0 0 0,-1 0 0 0 0,1 0-1 0 0,0-1 1 0 0,-1 1 0 0 0,1 0-1 0 0,0-1 1 0 0,0 1 0 0 0,0 0-1 0 0,0-1 1 0 0,1 1 0 0 0,-1-1 0 0 0,0 0-1 0 0,1 1 1 0 0,-1-1 0 0 0,0 0-1 0 0,1 0 1 0 0,0 0 0 0 0,-1 0-1 0 0,1 0 1 0 0,0 0 0 0 0,-1 0 0 0 0,1-1-1 0 0,0 1 1 0 0,0 0 0 0 0,0-1-1 0 0,-1 0 1 0 0,1 1 0 0 0,0-1-1 0 0,0 0 1 0 0,0 0 0 0 0,0 0 0 0 0,0 0-205 0 0,4 1 139 0 0,-1 0 1 0 0,0-1-1 0 0,0 1 1 0 0,0-1-1 0 0,0 0 1 0 0,0 0-1 0 0,1-1 1 0 0,-1 1-1 0 0,0-1 1 0 0,0 0-1 0 0,0-1 1 0 0,0 1 0 0 0,0-1-1 0 0,-1 0 1 0 0,1 0-1 0 0,0-1 1 0 0,-1 1-1 0 0,1-1 1 0 0,-1 0-1 0 0,0 0 1 0 0,0-1-1 0 0,0 1 1 0 0,-1-1-1 0 0,1 0 1 0 0,-1 0 0 0 0,0 0-1 0 0,0 0 1 0 0,0 0-1 0 0,-1-1 1 0 0,1 1-1 0 0,-1-1 1 0 0,1-2-140 0 0,-4-87 744 0 0,1 92-738 0 0,0 0 0 0 0,0 0 0 0 0,0 1 0 0 0,-1-1 0 0 0,1 0 0 0 0,0 0 0 0 0,-1 1 0 0 0,0-1 1 0 0,1 0-1 0 0,-1 1 0 0 0,0-1 0 0 0,0 0 0 0 0,0 1 0 0 0,0-1 0 0 0,0 1 0 0 0,0-1 0 0 0,0 1 0 0 0,-1 0 0 0 0,1 0 0 0 0,0-1 1 0 0,-1 1-1 0 0,1 0 0 0 0,-1 0 0 0 0,1 0 0 0 0,-1 0 0 0 0,0 1 0 0 0,1-1 0 0 0,-1 0 0 0 0,0 1 0 0 0,0-1 0 0 0,1 1 0 0 0,-1 0 1 0 0,0-1-1 0 0,0 1 0 0 0,0 0 0 0 0,1 0 0 0 0,-1 0 0 0 0,0 0 0 0 0,0 1 0 0 0,0-1 0 0 0,1 0 0 0 0,-1 1 0 0 0,0-1 0 0 0,0 1 1 0 0,1 0-1 0 0,-1-1 0 0 0,0 1 0 0 0,1 0 0 0 0,-1 0 0 0 0,1 0 0 0 0,-1 0 0 0 0,1 0 0 0 0,0 1 0 0 0,-1-1 0 0 0,1 1-6 0 0,-10 9 0 0 0,2 2 0 0 0,0-1 0 0 0,0 1 0 0 0,1 0 0 0 0,1 1 0 0 0,0 0 0 0 0,1 0 0 0 0,-4 15 0 0 0,7-23 0 0 0,-1 6 15 0 0,0-1-1 0 0,1 1 0 0 0,0 0 1 0 0,1 0-1 0 0,0 0 0 0 0,1 0 1 0 0,1 0-1 0 0,0 1 0 0 0,0-1 1 0 0,1 0-1 0 0,1 0 0 0 0,1 7-14 0 0,-2-15 8 0 0,0-1-1 0 0,1 1 0 0 0,-1-1 0 0 0,1 0 0 0 0,0 1 0 0 0,0-1 0 0 0,0 0 0 0 0,0 0 0 0 0,0 0 0 0 0,1-1 1 0 0,-1 1-1 0 0,1-1 0 0 0,0 1 0 0 0,0-1 0 0 0,0 0 0 0 0,0 0 0 0 0,0 0 0 0 0,0 0 0 0 0,1 0 0 0 0,-1-1 1 0 0,0 0-1 0 0,1 0 0 0 0,-1 0 0 0 0,1 0 0 0 0,0 0 0 0 0,-1-1 0 0 0,1 1 0 0 0,0-1 0 0 0,-1 0 1 0 0,1 0-1 0 0,3-1-7 0 0,4 0-47 0 0,1 0 1 0 0,-1-1-1 0 0,0 0 1 0 0,1-1 0 0 0,-1 0-1 0 0,-1-1 1 0 0,1 0-1 0 0,0-1 1 0 0,6-4 46 0 0,20-10-2043 0 0,-20 12-2695 0 0,-7 3-703 0 0</inkml:trace>
  <inkml:trace contextRef="#ctx0" brushRef="#br0" timeOffset="-70199.32">8148 6246 12064 0 0,'0'0'553'0'0,"-1"1"-16"0"0,0-1-456 0 0,1 1-1 0 0,-1-1 1 0 0,1 1 0 0 0,-1 0-1 0 0,1-1 1 0 0,0 1-1 0 0,-1 0 1 0 0,1-1 0 0 0,-1 1-1 0 0,1 0 1 0 0,0-1 0 0 0,0 1-1 0 0,0 0 1 0 0,-1 0-1 0 0,1-1 1 0 0,0 1 0 0 0,0 0-1 0 0,0 0 1 0 0,0-1-1 0 0,0 1 1 0 0,0 0 0 0 0,0 0-1 0 0,0-1 1 0 0,1 1-1 0 0,-1 0 1 0 0,0 0 0 0 0,0-1-1 0 0,1 1 1 0 0,-1 0-1 0 0,0-1 1 0 0,1 1 0 0 0,-1 0-1 0 0,1-1 1 0 0,-1 1-1 0 0,1 0 1 0 0,-1-1 0 0 0,1 1-1 0 0,-1-1-80 0 0,1 1 188 0 0,48 134 3681 0 0,-25-44-3157 0 0,-23-86-687 0 0,-3-22-15 0 0,2-1-1 0 0,0 1 1 0 0,0 0-1 0 0,2 0 1 0 0,0 0-1 0 0,1 0 0 0 0,1 0 1 0 0,1 0-1 0 0,0 1 1 0 0,1 0-1 0 0,0 0 1 0 0,2 0-1 0 0,0 1 0 0 0,2-2-9 0 0,-9 15-2 0 0,1 0 0 0 0,-1 0 1 0 0,1 0-1 0 0,0 0 0 0 0,-1 0 0 0 0,1 1 0 0 0,0-1 0 0 0,0 1 0 0 0,0-1 0 0 0,0 1 0 0 0,0 0 0 0 0,1 0 0 0 0,-1 0 0 0 0,0 0 0 0 0,0 0 0 0 0,1 1 0 0 0,-1-1 0 0 0,1 0 0 0 0,-1 1 0 0 0,0 0 1 0 0,1 0-1 0 0,-1 0 0 0 0,1 0 0 0 0,-1 0 0 0 0,1 0 0 0 0,-1 0 0 0 0,0 1 0 0 0,1-1 0 0 0,-1 1 0 0 0,1 0 0 0 0,-1 0 0 0 0,0 0 0 0 0,0 0 0 0 0,0 0 0 0 0,1 0 0 0 0,-1 1 0 0 0,0 0 2 0 0,7 12 57 0 0,-1 1 0 0 0,-1 0 0 0 0,-1 1 0 0 0,0 0-1 0 0,-1 0 1 0 0,-1 0 0 0 0,0 0 0 0 0,-1 1 0 0 0,-1 0-1 0 0,0 8-56 0 0,1-7 149 0 0,-8 25 253 0 0,1-33-445 0 0,-13 9-1698 0 0,18-25-534 0 0,1-2 576 0 0</inkml:trace>
  <inkml:trace contextRef="#ctx0" brushRef="#br0" timeOffset="-69713.88">8705 6320 1376 0 0,'17'-23'2486'0'0,"-22"-47"11462"0"0,2 55-14253 0 0,3 14 352 0 0,0-1 0 0 0,-1 0 0 0 0,1 0 0 0 0,0 0 0 0 0,-1 0 0 0 0,0 1 1 0 0,1-1-1 0 0,-1 0 0 0 0,0 0 0 0 0,0 1 0 0 0,0-1 0 0 0,0 1 0 0 0,0-1 0 0 0,0 1 0 0 0,-1-1 0 0 0,1 1 1 0 0,0 0-1 0 0,-1 0 0 0 0,1-1 0 0 0,-1 1 0 0 0,1 0 0 0 0,-1 0 0 0 0,0 1 0 0 0,1-1 0 0 0,-1 0 0 0 0,0 0 1 0 0,0 1-1 0 0,0-1 0 0 0,1 1 0 0 0,-1 0 0 0 0,0-1 0 0 0,0 1 0 0 0,0 0 0 0 0,0 0 0 0 0,0 0 0 0 0,1 0 1 0 0,-1 1-1 0 0,0-1 0 0 0,0 0 0 0 0,0 1 0 0 0,0-1 0 0 0,1 1 0 0 0,-1 0 0 0 0,0 0 0 0 0,0-1 0 0 0,1 1-47 0 0,-2 2 12 0 0,1 0 1 0 0,0 1-1 0 0,0-1 0 0 0,0 0 0 0 0,0 1 0 0 0,0-1 0 0 0,1 1 0 0 0,-1-1 0 0 0,1 1 0 0 0,0 0 0 0 0,0 0 0 0 0,0-1 0 0 0,1 1 0 0 0,0 0 0 0 0,-1 0 0 0 0,1 0 0 0 0,0 0 0 0 0,1 0 1 0 0,-1-1-1 0 0,1 1 0 0 0,0 0-12 0 0,22 82-32 0 0,12-39-22 0 0,-27-38 63 0 0,1-1 0 0 0,-1 0 0 0 0,1-1-1 0 0,1 0 1 0 0,-1-1 0 0 0,1 1 0 0 0,0-2-1 0 0,1 0 1 0 0,7 3-9 0 0,60 38 907 0 0,-76-45-850 0 0,-1 0 1 0 0,0 0 0 0 0,1 0 0 0 0,-1 0 0 0 0,0 0-1 0 0,0 1 1 0 0,0-1 0 0 0,0 0 0 0 0,0 1 0 0 0,0-1-1 0 0,0 0 1 0 0,0 1 0 0 0,0-1 0 0 0,-1 1-1 0 0,1-1 1 0 0,0 1 0 0 0,-1-1 0 0 0,0 1 0 0 0,1 0-1 0 0,-1-1 1 0 0,0 1 0 0 0,0 0 0 0 0,0-1 0 0 0,0 1-1 0 0,0 0 1 0 0,0-1 0 0 0,0 1 0 0 0,0 0-1 0 0,-1-1 1 0 0,1 1 0 0 0,-1-1 0 0 0,1 1 0 0 0,-1-1-1 0 0,0 1 1 0 0,0-1 0 0 0,1 1 0 0 0,-1-1-1 0 0,0 1 1 0 0,0-1 0 0 0,0 0 0 0 0,-1 0 0 0 0,1 1-1 0 0,0-1 1 0 0,0 0 0 0 0,-1 0 0 0 0,1 0 0 0 0,0 0-1 0 0,-1-1 1 0 0,1 1 0 0 0,-1 0 0 0 0,1-1-1 0 0,-1 1 1 0 0,0 0-58 0 0,-9 2 2 0 0,0 1 0 0 0,-1-2 0 0 0,1 1-1 0 0,0-2 1 0 0,-1 1 0 0 0,1-1 0 0 0,-1-1 0 0 0,1 0 0 0 0,-1-1-1 0 0,1 0 1 0 0,-1-1 0 0 0,1 0 0 0 0,0-1 0 0 0,0 0-1 0 0,0-1 1 0 0,0 0 0 0 0,-4-3-2 0 0,-18-17-4012 0 0,28 21-3270 0 0</inkml:trace>
  <inkml:trace contextRef="#ctx0" brushRef="#br1" timeOffset="-63979.52">9329 336 1840 0 0,'-11'0'399'0'0,"9"0"1001"0"0,6 2 5322 0 0,5 2-3635 0 0,176 60 1392 0 0,-147-50-4479 0 0,0-2 0 0 0,2-1 0 0 0,-1-3 0 0 0,29 3 0 0 0,302 41 296 0 0,-58-32-392 0 0,94 24 224 0 0,-25 18-128 0 0,81 12 0 0 0,-27-5 0 0 0,-64-11 230 0 0,59 7 431 0 0,-184-25-440 0 0,-178-19-167 0 0,-61-16 58 0 0,-7-3-3002 0 0,0-1 239 0 0,0 3-3365 0 0</inkml:trace>
  <inkml:trace contextRef="#ctx0" brushRef="#br1" timeOffset="119190.93">9249 2532 9184 0 0,'-9'20'1045'0'0,"8"-20"-988"0"0,1 1 0 0 0,0-1-1 0 0,-1 1 1 0 0,1 0 0 0 0,0-1-1 0 0,-1 1 1 0 0,1 0 0 0 0,0-1 0 0 0,0 1-1 0 0,0 0 1 0 0,-1-1 0 0 0,1 1 0 0 0,0 0-1 0 0,0-1 1 0 0,0 1 0 0 0,0 0 0 0 0,0 0-1 0 0,0-1 1 0 0,0 1 0 0 0,1 0 0 0 0,-1-1-1 0 0,0 1 1 0 0,0 0 0 0 0,0-1 0 0 0,1 1-1 0 0,-1-1 1 0 0,0 1 0 0 0,1 0 0 0 0,-1-1-1 0 0,1 1 1 0 0,-1-1 0 0 0,1 1 0 0 0,-1-1-1 0 0,1 1 1 0 0,-1-1 0 0 0,1 1 0 0 0,-1-1-1 0 0,1 0 1 0 0,-1 1 0 0 0,1-1 0 0 0,0 0-1 0 0,-1 1 1 0 0,1-1 0 0 0,0 0-1 0 0,-1 0 1 0 0,1 1 0 0 0,0-1 0 0 0,-1 0-1 0 0,1 0 1 0 0,0 0 0 0 0,0 0-57 0 0,37-3 629 0 0,-3-16 206 0 0,-24 13-674 0 0,-1 0-1 0 0,1 0 1 0 0,0 1 0 0 0,0 1-1 0 0,0 0 1 0 0,1 0 0 0 0,10-1-161 0 0,262-5 200 0 0,-81-32-235 0 0,-44 12 46 0 0,210-28 293 0 0,-201 38-83 0 0,82-28-13 0 0,-135 23-160 0 0,263-56 90 0 0,-73 33 169 0 0,-12 6-219 0 0,-128 18 25 0 0,121-21 274 0 0,74 0-156 0 0,-68 0-61 0 0,-150 20-109 0 0</inkml:trace>
  <inkml:trace contextRef="#ctx0" brushRef="#br0" timeOffset="-3703.68">1904 4391 11976 0 0,'-13'208'5771'0'0,"10"86"-3864"0"0,1-311-7588 0 0,0 7-332 0 0</inkml:trace>
  <inkml:trace contextRef="#ctx0" brushRef="#br0" timeOffset="-3338.46">1685 4393 5064 0 0,'0'0'389'0'0,"10"14"4432"0"0,41 7 1488 0 0,36-20-3385 0 0,-60-3-2400 0 0,-1 0-339 0 0,0-2-1 0 0,0-1 0 0 0,0-1 0 0 0,23-9-184 0 0,-17 5-1 0 0,21 2-1771 0 0,-47 6 816 0 0</inkml:trace>
  <inkml:trace contextRef="#ctx0" brushRef="#br0" timeOffset="-2945.09">1684 4911 7832 0 0,'0'0'602'0'0,"11"5"878"0"0,29 4 3798 0 0,24-11-2872 0 0,-9 0-1290 0 0,-41 3-1034 0 0,0-1 1 0 0,0 0-1 0 0,1-1 0 0 0,-1-1 0 0 0,0 0 1 0 0,0-1-1 0 0,0 0 0 0 0,-1-1 0 0 0,1 0 1 0 0,-1-2-1 0 0,0 1 0 0 0,0-2 0 0 0,10-6-82 0 0,-16 7-960 0 0</inkml:trace>
  <inkml:trace contextRef="#ctx0" brushRef="#br0" timeOffset="-2407.331">2144 4690 11976 0 0,'0'0'546'0'0,"0"0"-10"0"0,0 19-218 0 0,16 75 4217 0 0,6 29-2836 0 0,-4-81-1222 0 0,-18-41-389 0 0,3-6 0 0 0,1-63 30 0 0,-3 58-118 0 0,0 1 1 0 0,1-1-1 0 0,0 1 1 0 0,0-1-1 0 0,1 1 1 0 0,0-1-1 0 0,1 1 1 0 0,0 1 0 0 0,0-1-1 0 0,1 0 1 0 0,0 1-1 0 0,1 0 1 0 0,0 0-1 0 0,0 1 1 0 0,0-1-1 0 0,1 1 1 0 0,0 1-1 0 0,1-1 1 0 0,-1 1-1 0 0,8-4 0 0 0,-13 9-5 0 0,0 0 1 0 0,0 0-1 0 0,0 1 0 0 0,0-1 0 0 0,1 0 0 0 0,-1 1 0 0 0,0 0 0 0 0,1-1 0 0 0,-1 1 0 0 0,0 0 0 0 0,1 0 0 0 0,-1 0 0 0 0,0 1 1 0 0,0-1-1 0 0,1 0 0 0 0,-1 1 0 0 0,0-1 0 0 0,1 1 0 0 0,-1 0 0 0 0,0 0 0 0 0,0 0 0 0 0,0 0 0 0 0,0 0 0 0 0,0 1 0 0 0,0-1 0 0 0,0 0 1 0 0,-1 1-1 0 0,1-1 0 0 0,0 1 0 0 0,-1 0 0 0 0,1 0 0 0 0,-1 0 0 0 0,0 0 0 0 0,1-1 0 0 0,-1 2 0 0 0,0-1 0 0 0,0 0 0 0 0,0 0 1 0 0,0 1 4 0 0,25 93-502 0 0,-26-92 489 0 0,16 111 1289 0 0,-16-115-1286 0 0,0 0 0 0 0,0-1 0 0 0,0 1 0 0 0,0 0 0 0 0,1 0 1 0 0,-1 0-1 0 0,0-1 0 0 0,0 1 0 0 0,0 0 0 0 0,0 0 0 0 0,0 0 0 0 0,1 0 1 0 0,-1-1-1 0 0,0 1 0 0 0,0 0 0 0 0,0 0 0 0 0,1 0 0 0 0,-1 0 0 0 0,0 0 1 0 0,0 0-1 0 0,0 0 0 0 0,1 0 0 0 0,-1-1 0 0 0,0 1 0 0 0,0 0 0 0 0,0 0 1 0 0,1 0-1 0 0,-1 0 0 0 0,0 0 0 0 0,0 0 0 0 0,1 0 0 0 0,-1 0 0 0 0,0 0 1 0 0,0 0-1 0 0,0 1 0 0 0,1-1 0 0 0,-1 0 0 0 0,0 0 0 0 0,0 0 0 0 0,0 0 1 0 0,1 0-1 0 0,-1 0 0 0 0,0 0 0 0 0,0 0 0 0 0,0 1 0 0 0,1-1 1 0 0,-1 0-1 0 0,0 0 0 0 0,0 0 0 0 0,0 0 0 0 0,0 1 0 0 0,0-1 0 0 0,1 0 1 0 0,-1 0-1 0 0,0 0 0 0 0,0 1 0 0 0,0-1 0 0 0,0 0 0 0 0,0 0 0 0 0,0 1 10 0 0,12-26-2944 0 0,-12 24 2862 0 0,12-27-1744 0 0,2 1-19 0 0</inkml:trace>
  <inkml:trace contextRef="#ctx0" brushRef="#br0" timeOffset="-2010.6">2513 4731 11576 0 0,'0'0'529'0'0,"2"12"198"0"0,14 58 1522 0 0,22 223 1940 0 0,-20-195-3886 0 0,-7-95-2371 0 0,-11-8 283 0 0</inkml:trace>
  <inkml:trace contextRef="#ctx0" brushRef="#br0" timeOffset="-1708.31">2556 4788 5528 0 0,'-1'0'164'0'0,"0"0"1"0"0,0 0-1 0 0,0 0 0 0 0,0-1 1 0 0,0 1-1 0 0,0-1 0 0 0,0 1 1 0 0,0 0-1 0 0,0-1 0 0 0,0 0 1 0 0,0 1-1 0 0,1-1 0 0 0,-1 1 1 0 0,0-1-1 0 0,0 0 1 0 0,1 0-1 0 0,-1 1 0 0 0,0-1 1 0 0,1 0-1 0 0,-1 0 0 0 0,1 0 1 0 0,-1 0-1 0 0,1 0 0 0 0,0 0 1 0 0,-1 0-1 0 0,1 0 1 0 0,0 0-1 0 0,-1 0 0 0 0,1 0 1 0 0,0 0-1 0 0,0 0 0 0 0,0 0 1 0 0,0 0-1 0 0,0 0 0 0 0,0 0 1 0 0,0 0-1 0 0,1 0 0 0 0,-1 0 1 0 0,0 0-1 0 0,0 0 1 0 0,1 0-1 0 0,-1 0 0 0 0,1 0 1 0 0,-1 1-1 0 0,1-1 0 0 0,-1 0 1 0 0,1 0-165 0 0,20-24 3951 0 0,-6 14-4254 0 0,-8 7 414 0 0,1 0 0 0 0,0 0 0 0 0,0 1 1 0 0,0 0-1 0 0,0 1 0 0 0,0-1 0 0 0,1 2 0 0 0,-1-1 0 0 0,1 1 1 0 0,-1 1-1 0 0,1-1 0 0 0,0 1 0 0 0,-1 1 0 0 0,1 0 1 0 0,-1 0-1 0 0,1 0 0 0 0,-1 1 0 0 0,5 2-111 0 0,-10-2 51 0 0,0 1-1 0 0,0 0 1 0 0,-1 0-1 0 0,1 0 1 0 0,0 0-1 0 0,-1 0 1 0 0,0 0 0 0 0,0 0-1 0 0,0 1 1 0 0,0-1-1 0 0,-1 1 1 0 0,1 0-1 0 0,-1 0 1 0 0,0-1-1 0 0,0 1 1 0 0,0 0 0 0 0,0 0-1 0 0,-1 0 1 0 0,0 0-1 0 0,1 0 1 0 0,-2 0-1 0 0,1 0 1 0 0,0 0 0 0 0,-1 0-1 0 0,0 0 1 0 0,1-1-1 0 0,-2 1 1 0 0,1 0-1 0 0,0 0 1 0 0,-1-1-1 0 0,0 1 1 0 0,1-1 0 0 0,-1 1-1 0 0,-1-1 1 0 0,1 0-1 0 0,0 0 1 0 0,-1 0-1 0 0,-1 2-50 0 0,-71 31 3 0 0,21-27-3070 0 0,39-8-3428 0 0</inkml:trace>
  <inkml:trace contextRef="#ctx0" brushRef="#br0" timeOffset="-1266.33">2910 4677 6448 0 0,'0'0'498'0'0,"-13"2"3949"0"0,3 30 555 0 0,18 21-2672 0 0,-8-50-2200 0 0,33 68 1039 0 0,-32-69-1149 0 0,1 0 1 0 0,-1-1 0 0 0,1 1-1 0 0,-1 0 1 0 0,1-1 0 0 0,0 1-1 0 0,0-1 1 0 0,0 1-1 0 0,0-1 1 0 0,0 0 0 0 0,0 0-1 0 0,0 0 1 0 0,0 0 0 0 0,1 0-1 0 0,-1-1 1 0 0,0 1-1 0 0,0-1 1 0 0,1 1 0 0 0,-1-1-1 0 0,0 0 1 0 0,1 0 0 0 0,-1 0-1 0 0,0 0 1 0 0,1 0 0 0 0,-1 0-1 0 0,0-1 1 0 0,1 1-1 0 0,-1-1 1 0 0,0 0 0 0 0,0 0-1 0 0,1 0-20 0 0,2-3 19 0 0,0-1 0 0 0,0 1 0 0 0,-1-1 0 0 0,0 0 0 0 0,0 0 0 0 0,0-1-1 0 0,-1 0 1 0 0,0 1 0 0 0,0-1 0 0 0,0 0 0 0 0,-1 0 0 0 0,1 0 0 0 0,-2-1 0 0 0,1 1-1 0 0,-1 0 1 0 0,0-1 0 0 0,0 1 0 0 0,0-1 0 0 0,-1 0 0 0 0,0 1 0 0 0,-1-1 0 0 0,1 1-1 0 0,-1-1 1 0 0,0 1 0 0 0,-1 0 0 0 0,0-2-19 0 0,-11-10-1911 0 0,11 18 915 0 0</inkml:trace>
  <inkml:trace contextRef="#ctx0" brushRef="#br0" timeOffset="-965.281">3155 4347 11976 0 0,'0'0'546'0'0,"0"0"-10"0"0,0 0-270 0 0,0 0 131 0 0,7 10 1152 0 0,-2 56 1884 0 0,-6 20-2704 0 0,-1-37-325 0 0,2 1 1 0 0,2 0 0 0 0,2-1 0 0 0,2 0-1 0 0,7 23-404 0 0,-11-68-14 0 0,-1 0 0 0 0,1 0 1 0 0,0 0-1 0 0,0 0 0 0 0,0 0 0 0 0,0 0 0 0 0,1-1 0 0 0,-1 1 0 0 0,1-1 0 0 0,0 0 0 0 0,0 0 0 0 0,0 0 0 0 0,1 0 0 0 0,-1 0 0 0 0,1-1 1 0 0,3 3 13 0 0,-6-5-120 0 0,1 1 0 0 0,-1 0 0 0 0,1-1 0 0 0,0 1 0 0 0,-1-1 0 0 0,1 0 0 0 0,0 1 0 0 0,-1-1 0 0 0,1 0 0 0 0,0 0 0 0 0,-1 0 0 0 0,1 0 0 0 0,0-1 0 0 0,-1 1 0 0 0,1 0 0 0 0,0-1 0 0 0,-1 1 1 0 0,1-1-1 0 0,0 1 0 0 0,-1-1 0 0 0,1 0 0 0 0,-1 0 0 0 0,1 0 0 0 0,-1 1 0 0 0,0-1 0 0 0,1-1 0 0 0,-1 1 0 0 0,0 0 0 0 0,1 0 120 0 0,7-9-1331 0 0</inkml:trace>
  <inkml:trace contextRef="#ctx0" brushRef="#br0" timeOffset="-713.92">3131 4543 10592 0 0,'0'0'818'0'0,"0"0"-338"0"0,0 0 559 0 0,0 0 302 0 0,0 0 61 0 0,0 0-128 0 0,0 0-559 0 0,11 0 565 0 0,155-18-2046 0 0,-147 16-5753 0 0</inkml:trace>
  <inkml:trace contextRef="#ctx0" brushRef="#br0" timeOffset="2497.01">2012 5378 11976 0 0,'0'0'266'0'0,"0"0"44"0"0,0 0 15 0 0,0 6 75 0 0,3 20 145 0 0,-2-1 0 0 0,-1 0 0 0 0,-1 0-1 0 0,-1 1 1 0 0,-2 8-545 0 0,0-3 167 0 0,-25 200 1016 0 0,24-213-1183 0 0,17-55 0 0 0,-9 30 0 0 0,0-1 0 0 0,0 1 0 0 0,1 0 0 0 0,-1 0 0 0 0,2 1 0 0 0,-1-1 0 0 0,1 1 0 0 0,0 0 0 0 0,0 0 0 0 0,1 1 0 0 0,0-1 0 0 0,0 1 0 0 0,0 1 0 0 0,0-1 0 0 0,1 1 0 0 0,0 0 0 0 0,0 0 0 0 0,0 1 0 0 0,0 0 0 0 0,0 0 0 0 0,6 0 0 0 0,-8 1 51 0 0,0 1-1 0 0,1 1 0 0 0,-1-1 0 0 0,0 1 0 0 0,0 0 1 0 0,0 0-1 0 0,0 1 0 0 0,0-1 0 0 0,0 1 0 0 0,0 0 0 0 0,0 1 1 0 0,0-1-1 0 0,0 1 0 0 0,0 0 0 0 0,-1 0 0 0 0,1 0 0 0 0,-1 1 1 0 0,1-1-1 0 0,-1 1 0 0 0,0 0 0 0 0,0 1 0 0 0,0-1 0 0 0,-1 1 1 0 0,1 0-1 0 0,-1-1 0 0 0,0 2 0 0 0,0-1 0 0 0,0 0 1 0 0,0 0-1 0 0,-1 1 0 0 0,0 0 0 0 0,0-1 0 0 0,0 1 0 0 0,0 0 1 0 0,-1 0-1 0 0,0 0 0 0 0,0 0 0 0 0,0 2-50 0 0,-1-2 67 0 0,1 0 0 0 0,-1 0 0 0 0,-1 0 0 0 0,1 1 0 0 0,-1-1 0 0 0,0 0 1 0 0,0 0-1 0 0,0 0 0 0 0,0 0 0 0 0,-1-1 0 0 0,0 1 0 0 0,0 0 0 0 0,-1-1 0 0 0,1 1 0 0 0,-1-1 0 0 0,0 0 0 0 0,0 0 0 0 0,0 0 0 0 0,-1 0 0 0 0,1 0 1 0 0,-1-1-1 0 0,0 1 0 0 0,0-1 0 0 0,0 0 0 0 0,0-1 0 0 0,-1 1 0 0 0,1-1 0 0 0,-1 1 0 0 0,0-1 0 0 0,1-1 0 0 0,-1 1 0 0 0,0-1 0 0 0,-3 1-67 0 0,-1-1-16 0 0,0-1-1 0 0,1 0 0 0 0,-1 0 1 0 0,0-1-1 0 0,0 0 0 0 0,1 0 1 0 0,-1-1-1 0 0,1-1 0 0 0,0 1 1 0 0,-8-4 16 0 0,-44-26-4559 0 0,56 28 3035 0 0,3-1-10 0 0</inkml:trace>
  <inkml:trace contextRef="#ctx0" brushRef="#br0" timeOffset="2912.11">2425 5816 11376 0 0,'0'0'521'0'0,"0"0"-12"0"0,16-8 37 0 0,-8 3-143 0 0,0 0 1 0 0,0-1-1 0 0,-1 0 1 0 0,0 0 0 0 0,0-1-1 0 0,0 0 1 0 0,-1 0-1 0 0,0-1 1 0 0,0 1-1 0 0,0-3-403 0 0,-4 8 51 0 0,-1 0-1 0 0,1 0 0 0 0,-1 1 0 0 0,1-1 0 0 0,-1 0 0 0 0,0 0 0 0 0,0 0 0 0 0,0-1 0 0 0,0 1 0 0 0,0 0 0 0 0,-1 0 0 0 0,1 0 0 0 0,0-1 0 0 0,-1 1 0 0 0,0 0 0 0 0,0-1 0 0 0,1 1 0 0 0,-1 0 0 0 0,-1-1 0 0 0,1 1 0 0 0,0 0 0 0 0,-1-1 0 0 0,1 1 1 0 0,-1 0-1 0 0,1 0 0 0 0,-1-1 0 0 0,0 1 0 0 0,0 0 0 0 0,0 0 0 0 0,0 0 0 0 0,-1 0 0 0 0,1 0 0 0 0,0 0 0 0 0,-1 1 0 0 0,0-1 0 0 0,1 0 0 0 0,-1 1 0 0 0,0-1 0 0 0,0 1 0 0 0,0-1 0 0 0,1 1 0 0 0,-2 0 0 0 0,1 0 0 0 0,0 0 0 0 0,-2-1-50 0 0,2 2 48 0 0,-1 0 0 0 0,1 0-1 0 0,0 1 1 0 0,-1-1-1 0 0,1 1 1 0 0,0-1-1 0 0,-1 1 1 0 0,1 0-1 0 0,0-1 1 0 0,0 1 0 0 0,0 0-1 0 0,-1 1 1 0 0,1-1-1 0 0,0 0 1 0 0,0 1-1 0 0,1-1 1 0 0,-1 1-1 0 0,0-1 1 0 0,0 1 0 0 0,1 0-1 0 0,-1 0 1 0 0,1 0-1 0 0,0 0 1 0 0,-1 0-1 0 0,1 0 1 0 0,0 0-1 0 0,-1 2-47 0 0,-16 66 708 0 0,16-52-615 0 0,1-1-1 0 0,0 1 0 0 0,1 0 1 0 0,1-1-1 0 0,0 1 0 0 0,4 14-92 0 0,-4-27-13 0 0,1 0 0 0 0,-1 0 0 0 0,1 0-1 0 0,0 0 1 0 0,0 0 0 0 0,0-1 0 0 0,1 1 0 0 0,-1-1-1 0 0,1 1 1 0 0,0-1 0 0 0,1 0 0 0 0,-1 0 0 0 0,1-1-1 0 0,-1 1 1 0 0,1-1 0 0 0,0 1 0 0 0,0-1 0 0 0,1 0-1 0 0,-1-1 1 0 0,1 1 0 0 0,-1-1 0 0 0,1 0 0 0 0,0 0 0 0 0,0 0-1 0 0,3 0 14 0 0,81-8-2613 0 0,-69 3 1274 0 0</inkml:trace>
  <inkml:trace contextRef="#ctx0" brushRef="#br0" timeOffset="3461.16">2861 5738 11808 0 0,'-2'-2'212'0'0,"-1"0"1"0"0,0 1 0 0 0,0-1-1 0 0,0 1 1 0 0,0 0 0 0 0,0 0-1 0 0,0 0 1 0 0,0 0 0 0 0,0 1-1 0 0,0-1 1 0 0,0 1 0 0 0,-1-1-1 0 0,1 1 1 0 0,0 0 0 0 0,0 1 0 0 0,0-1-1 0 0,-1 0 1 0 0,1 1 0 0 0,0 0-1 0 0,0 0 1 0 0,0 0 0 0 0,0 0-1 0 0,0 0 1 0 0,0 1 0 0 0,0-1-1 0 0,1 1 1 0 0,-1 0 0 0 0,0 0-1 0 0,1 0 1 0 0,-1 0 0 0 0,1 0-1 0 0,0 0 1 0 0,0 1 0 0 0,0-1-1 0 0,-2 3-212 0 0,2 1 112 0 0,0 1-1 0 0,0 0 1 0 0,1 0-1 0 0,-1 0 0 0 0,2 0 1 0 0,-1 0-1 0 0,1 0 0 0 0,0 0 1 0 0,0 0-1 0 0,1 0 1 0 0,0 0-1 0 0,0 0 0 0 0,2 7-111 0 0,-1-8 19 0 0,0 1 1 0 0,0 0-1 0 0,0-1 0 0 0,1 0 0 0 0,0 1 0 0 0,1-1 0 0 0,-1 0 0 0 0,1 0 0 0 0,0-1 0 0 0,0 1 0 0 0,1-1 0 0 0,0 0 0 0 0,1 2-19 0 0,-3-7-2 0 0,-1-1 0 0 0,0 1 0 0 0,1 0 0 0 0,-1-1-1 0 0,0 1 1 0 0,0-1 0 0 0,1 1 0 0 0,-1-1 0 0 0,0 0 0 0 0,0 0-1 0 0,0 0 1 0 0,0-1 0 0 0,0 1 0 0 0,0 0 0 0 0,0-1 0 0 0,-1 1-1 0 0,1-1 1 0 0,0 1 0 0 0,-1-1 0 0 0,1 0 0 0 0,-1 0-1 0 0,0 0 1 0 0,1 0 0 0 0,-1 0 0 0 0,0 0 0 0 0,0 0 0 0 0,0 0-1 0 0,-1 0 1 0 0,1 0 0 0 0,0-1 2 0 0,2-9-124 0 0,-1 0 0 0 0,1 0 0 0 0,-2 0 1 0 0,0 0-1 0 0,0-1 0 0 0,-1 1 0 0 0,-1 0 0 0 0,0 0 0 0 0,0 0 0 0 0,-2-1 0 0 0,0-2 124 0 0,14 43 22 0 0,99 90 807 0 0,-96-105-1033 0 0,31 24 583 0 0,-14-24-3571 0 0,-25-13-1192 0 0,-1-1-1217 0 0</inkml:trace>
  <inkml:trace contextRef="#ctx0" brushRef="#br0" timeOffset="3971.95">3062 5758 10424 0 0,'0'0'473'0'0,"0"0"-5"0"0,4 14 444 0 0,39 96 4741 0 0,-14-33-4212 0 0,-25-72-1381 0 0,9-16 1010 0 0,6-56-838 0 0,-11 30-199 0 0,-7 30-22 0 0,0 0 0 0 0,1 0 1 0 0,0 0-1 0 0,0 0 0 0 0,1 0 1 0 0,-1 0-1 0 0,1 0 1 0 0,1 1-1 0 0,0-1 0 0 0,0 1-11 0 0,-3 4 4 0 0,0 0-1 0 0,-1 1 0 0 0,1-1 1 0 0,1 0-1 0 0,-1 1 1 0 0,0-1-1 0 0,0 1 0 0 0,0 0 1 0 0,1-1-1 0 0,-1 1 0 0 0,1 0 1 0 0,-1 0-1 0 0,1 0 1 0 0,-1 0-1 0 0,1 0 0 0 0,0 0 1 0 0,0 0-1 0 0,-1 1 0 0 0,1-1 1 0 0,0 1-1 0 0,0-1 0 0 0,0 1 1 0 0,-1 0-1 0 0,1-1 1 0 0,0 1-1 0 0,0 0 0 0 0,0 0 1 0 0,0 1-1 0 0,0-1 0 0 0,0 0 1 0 0,-1 1-1 0 0,1-1 1 0 0,0 1-1 0 0,0-1 0 0 0,0 1 1 0 0,-1 0-1 0 0,1-1 0 0 0,1 2-3 0 0,5 6 33 0 0,-1 1 0 0 0,0 0 0 0 0,-1 0 0 0 0,0 0 0 0 0,0 1 0 0 0,-1 0 0 0 0,0 0 0 0 0,-1 0 0 0 0,0 0 0 0 0,0 1 0 0 0,-1 0 0 0 0,0 4-33 0 0,12 31 124 0 0,12 20 84 0 0,-16-74-144 0 0,9-89-64 0 0,-16 78 0 0 0,-3 12 0 0 0,0 0 0 0 0,0 1 0 0 0,0-1 0 0 0,1 1 0 0 0,0 0 0 0 0,0-1 0 0 0,1 1 0 0 0,0 0 0 0 0,0 0 0 0 0,0 0 0 0 0,1 1 0 0 0,0-1 0 0 0,0 1 0 0 0,0 0 0 0 0,0 0 0 0 0,1 0 0 0 0,0 1 0 0 0,2-2 0 0 0,-3 6 12 0 0,0 0 0 0 0,0-1 0 0 0,1 2 0 0 0,-1-1 1 0 0,0 0-1 0 0,0 1 0 0 0,0 0 0 0 0,0 0 0 0 0,0 0 0 0 0,0 0 0 0 0,0 1 0 0 0,0-1 0 0 0,-1 1 0 0 0,1 0 0 0 0,-1 1 0 0 0,1-1 0 0 0,-1 0 0 0 0,0 1 0 0 0,1 0 0 0 0,-1 0-12 0 0,0-1 27 0 0,6 7 160 0 0,0 0 0 0 0,0 0 0 0 0,-1 1 0 0 0,0 0 1 0 0,-1 0-1 0 0,0 1 0 0 0,5 9-187 0 0,7 17 190 0 0,1 16-1686 0 0,-18-48-168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25:16.065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119 123 6912 0 0,'-2'4'278'0'0,"0"-1"-1"0"0,0 1 1 0 0,1 0 0 0 0,0 0 0 0 0,0-1 0 0 0,0 1-1 0 0,0 0 1 0 0,0 0 0 0 0,1 0 0 0 0,0 0-1 0 0,-1 0 1 0 0,2 0 0 0 0,-1 0 0 0 0,0 0 0 0 0,1 0-278 0 0,-1 7 590 0 0,0 59 1135 0 0,-3 77-798 0 0,1-7-72 0 0,-9 160-167 0 0,3-83 42 0 0,-16 78 35 0 0,1 117-1150 0 0,21-370 473 0 0,-1 17 453 0 0,-13-74-567 0 0,6-2-4898 0 0,5 6-521 0 0</inkml:trace>
  <inkml:trace contextRef="#ctx0" brushRef="#br0" timeOffset="627.1">19 49 3680 0 0,'0'0'284'0'0,"0"0"3"0"0,0 0 705 0 0,3-2 1853 0 0,5-3-601 0 0,86 7 3078 0 0,100-18-2259 0 0,-122 20-2413 0 0,-53 8-686 0 0,-19-10-40 0 0,-1 0-1401 0 0,1-1-2663 0 0,0-1-1730 0 0</inkml:trace>
  <inkml:trace contextRef="#ctx0" brushRef="#br0" timeOffset="1301.79">48 1878 2304 0 0,'0'0'101'0'0,"2"0"297"0"0,40-1 7403 0 0,45 2-2343 0 0,34 11-3305 0 0,-23-11-1513 0 0,-60-2-661 0 0,-30 4-2306 0 0,-3-1 556 0 0</inkml:trace>
  <inkml:trace contextRef="#ctx0" brushRef="#br0" timeOffset="2699.29">420 102 456 0 0,'0'0'1085'0'0,"0"0"123"0"0,-10 10 3975 0 0,-19 41-1155 0 0,-21 122-1316 0 0,16-42-2102 0 0,-8 36-332 0 0,34-118 26 0 0,-2 47 250 0 0,6-73-502 0 0,2 0 1 0 0,0 0-1 0 0,1 0 0 0 0,2 1 0 0 0,2 13-52 0 0,-1 33 75 0 0,6 63-22 0 0,-11-65 105 0 0,14 8-28 0 0,0-1-55 0 0,11 33 365 0 0,-3-1-339 0 0,10-9-310 0 0,16 8 573 0 0,-30-48-572 0 0,-15-57 349 0 0,0-1-33 0 0,0 0-180 0 0,0 0-185 0 0,0 0-60 0 0,0 0-720 0 0,0 0-2961 0 0,0 0-1268 0 0</inkml:trace>
  <inkml:trace contextRef="#ctx0" brushRef="#br0" timeOffset="4668.17">4435 326 4200 0 0,'0'0'191'0'0,"0"0"129"0"0,0 0 437 0 0,0 0 188 0 0,0 0 42 0 0,0 0-34 0 0,0 0-162 0 0,0 0-73 0 0,0 0-12 0 0,0 0-24 0 0,0 0-88 0 0,0 0-40 0 0,0 0-8 0 0,0 0-34 0 0,0 0-134 0 0,0 2-55 0 0,-7 106 1456 0 0,7-67-1387 0 0,0-40-312 0 0,-1 7 503 0 0,-6 34-132 0 0,4-9-310 0 0,3 26-77 0 0,-1-50-64 0 0,-1-8-152 0 0,2-2 80 0 0,0 1 0 0 0,0 0 0 0 0,0 0 0 0 0,0 0-174 0 0,0-1-735 0 0,-2-3-319 0 0</inkml:trace>
  <inkml:trace contextRef="#ctx0" brushRef="#br0" timeOffset="5945.51">4451 263 5208 0 0,'-10'-8'464'0'0,"2"17"4289"0"0,5 15-2784 0 0,3-23-1825 0 0,-16 302 2510 0 0,-2-115-2570 0 0,10-82-7 0 0,3 78-9 0 0,0-100 507 0 0,-6 95 130 0 0,8-135-521 0 0,-5 8-26 0 0,-18 20 182 0 0,15-18-340 0 0,5-17 0 0 0,-8-9 64 0 0,12-23-64 0 0,2-1 0 0 0,-3 22 0 0 0,2-10 0 0 0,-12 22 0 0 0,12-32 0 0 0,2 0 0 0 0,-1 0 0 0 0,-1 1 0 0 0,0 0 0 0 0,-5 21 0 0 0,9-5 0 0 0,-1-18 0 0 0,-8 16 0 0 0,6 16 0 0 0,-1-2 64 0 0,-10-18 54 0 0,7 11-386 0 0,-7 7-3397 0 0,8-31-1335 0 0</inkml:trace>
  <inkml:trace contextRef="#ctx0" brushRef="#br0" timeOffset="6613.58">3963 1925 920 0 0,'0'1'67'0'0,"0"4"217"0"0,0-3 1120 0 0,10 7 7925 0 0,45-5-7244 0 0,-51-4-1154 0 0,137 17 2368 0 0,-47-19-2903 0 0,-88 2-384 0 0,-2 0-190 0 0,-3 0-750 0 0,-1 0-317 0 0</inkml:trace>
  <inkml:trace contextRef="#ctx0" brushRef="#br0" timeOffset="7275.04">4171 228 8032 0 0,'-21'11'4224'0'0,"20"-10"-3495"0"0,1-1-60 0 0,0 0-11 0 0,16 11 1326 0 0,55-24 185 0 0,-8-1-1155 0 0,25 23-104 0 0,-81-7-825 0 0,-4-1-26 0 0,3 2-151 0 0,-5-2-451 0 0,-1-1-225 0 0,0 0-1148 0 0,0 0-4394 0 0</inkml:trace>
  <inkml:trace contextRef="#ctx0" brushRef="#br0" timeOffset="8427.24">4000 254 1376 0 0,'0'0'319'0'0,"0"0"801"0"0,0 0 352 0 0,0 0 67 0 0,0 0-85 0 0,0 0-434 0 0,0 0-188 0 0,0 0-38 0 0,0 0-34 0 0,5 6 496 0 0,22 58 3114 0 0,-17-29-3363 0 0,11 23-296 0 0,-10-18-558 0 0,-9 7-153 0 0,9 31 118 0 0,10 77 172 0 0,-21-74-140 0 0,3-25 7 0 0,-7 4-40 0 0,4 1-53 0 0,-3-5-64 0 0,-4 16 0 0 0,2-15 0 0 0,-5 57 0 0 0,-1-5 64 0 0,-28 38 0 0 0,15-66-49 0 0,-36 64 469 0 0,18-54-420 0 0,35-80 431 0 0,2-3-1759 0 0,4-6-3573 0 0,1-2-1255 0 0</inkml:trace>
  <inkml:trace contextRef="#ctx0" brushRef="#br1" timeOffset="11476.9">349 531 5152 0 0,'10'9'4792'0'0,"29"-1"-2623"0"0,-10-1-1681 0 0,16 5-381 0 0,-30-6-3826 0 0,-14-6-142 0 0</inkml:trace>
  <inkml:trace contextRef="#ctx0" brushRef="#br1" timeOffset="11751.76">598 620 456 0 0,'0'0'1083'0'0,"12"9"2511"0"0,57 19 2397 0 0,-45-23-6123 0 0,-10 4-2762 0 0,-7-4-580 0 0</inkml:trace>
  <inkml:trace contextRef="#ctx0" brushRef="#br1" timeOffset="11948.28">845 722 920 0 0,'31'17'1111'0'0,"10"2"4323"0"0,0-1-4349 0 0,-13-14-1005 0 0,-27-4-326 0 0</inkml:trace>
  <inkml:trace contextRef="#ctx0" brushRef="#br1" timeOffset="12200.29">1152 825 1376 0 0,'21'0'136'0'0,"12"6"7872"0"0,-9-3-5099 0 0,24 2-1266 0 0,-12-1-4619 0 0,-30-4 1952 0 0</inkml:trace>
  <inkml:trace contextRef="#ctx0" brushRef="#br1" timeOffset="12506.56">1448 853 1376 0 0,'6'3'1000'0'0,"27"6"2480"0"0,22-14-2368 0 0,-41 5-1020 0 0,-14 0-160 0 0</inkml:trace>
  <inkml:trace contextRef="#ctx0" brushRef="#br1" timeOffset="12507.56">1708 888 6416 0 0,'70'12'3565'0'0,"13"-26"-1510"0"0,-68 12-2366 0 0,-7 1 106 0 0</inkml:trace>
  <inkml:trace contextRef="#ctx0" brushRef="#br1" timeOffset="12785.79">2039 872 1840 0 0,'19'4'324'0'0,"15"-8"5076"0"0,-20 2-4194 0 0,15-2 421 0 0,4-1-1115 0 0,-10 4-3717 0 0,-15 1-107 0 0</inkml:trace>
  <inkml:trace contextRef="#ctx0" brushRef="#br1" timeOffset="13063.08">2385 872 6880 0 0,'10'2'303'0'0,"1"1"0"0"0,0-1 0 0 0,0-1 1 0 0,0 0-1 0 0,0 0 0 0 0,0-1 0 0 0,0-1 0 0 0,0 0 1 0 0,0 0-1 0 0,2-2-303 0 0,29-9-608 0 0,-36 11 352 0 0</inkml:trace>
  <inkml:trace contextRef="#ctx0" brushRef="#br1" timeOffset="13064.08">2709 870 2304 0 0,'29'2'136'0'0,"8"1"487"0"0,-13-2 4308 0 0,40-15-389 0 0,-37 5-4470 0 0,-2 0-3130 0 0,-13 8 1940 0 0</inkml:trace>
  <inkml:trace contextRef="#ctx0" brushRef="#br1" timeOffset="13356.359">3050 841 920 0 0,'74'-6'7856'0'0,"93"-11"-4144"0"0,-79 6-4115 0 0,-65 13-2001 0 0,-12-2 971 0 0</inkml:trace>
  <inkml:trace contextRef="#ctx0" brushRef="#br1" timeOffset="13669.49">3468 785 920 0 0,'10'2'1041'0'0,"-3"-1"6106"0"0,43 4-3147 0 0,-10-10-2607 0 0,-4-9-3832 0 0,-35 14 978 0 0,-1 0-62 0 0,0 0-11 0 0</inkml:trace>
  <inkml:trace contextRef="#ctx0" brushRef="#br1" timeOffset="13967.56">3719 762 7112 0 0,'0'0'324'0'0,"0"0"-4"0"0,15 0 512 0 0,129-25 5300 0 0,-77 11-9548 0 0,-35 0 1352 0 0,-4 11 7910 0 0,-28 3-11180 0 0</inkml:trace>
  <inkml:trace contextRef="#ctx0" brushRef="#br1" timeOffset="14601.93">313 1373 3224 0 0,'-5'0'488'0'0,"4"-15"7270"0"0,22-7-5814 0 0,-17 19-1980 0 0,1 0 1 0 0,0 0-1 0 0,0 0 0 0 0,0 1 0 0 0,0 0 0 0 0,0 0 0 0 0,1 1 0 0 0,-1-1 1 0 0,0 1-1 0 0,1 0 0 0 0,-1 1 0 0 0,1-1 0 0 0,-1 1 0 0 0,1 0 0 0 0,-1 0 1 0 0,1 1-1 0 0,-1 0 0 0 0,1 0 36 0 0,0 1-1201 0 0</inkml:trace>
  <inkml:trace contextRef="#ctx0" brushRef="#br1" timeOffset="14797.19">601 1268 2760 0 0,'0'0'125'0'0,"1"0"-3"0"0,2 2 517 0 0,1-1 1 0 0,-1 1 0 0 0,1-1-1 0 0,-1 0 1 0 0,1 0-1 0 0,-1 0 1 0 0,1-1 0 0 0,0 0-1 0 0,-1 1 1 0 0,1-1 0 0 0,0 0-1 0 0,-1-1 1 0 0,1 1 0 0 0,-1 0-1 0 0,1-1 1 0 0,0 0-640 0 0,8-1-515 0 0,51-8-733 0 0,-55 8 546 0 0</inkml:trace>
  <inkml:trace contextRef="#ctx0" brushRef="#br1" timeOffset="15037.98">913 1261 920 0 0,'112'-12'10142'0'0,"-8"-2"-8374"0"0,-48 3-5296 0 0,-45 8 2506 0 0</inkml:trace>
  <inkml:trace contextRef="#ctx0" brushRef="#br1" timeOffset="15234.31">1349 1198 5208 0 0,'16'2'512'0'0,"-1"1"138"0"0,1 0 1 0 0,-1-2-1 0 0,1 0 0 0 0,0 0 1 0 0,0-2-1 0 0,0 0 0 0 0,-1 0 1 0 0,1-2-1 0 0,-1 0 1 0 0,2-1-651 0 0,25-3-820 0 0,-32 4-3280 0 0</inkml:trace>
  <inkml:trace contextRef="#ctx0" brushRef="#br1" timeOffset="15461.47">1784 1191 5784 0 0,'15'9'632'0'0,"23"-4"1544"0"0,19-5-1144 0 0,-2 0-3072 0 0,-47 0-760 0 0</inkml:trace>
  <inkml:trace contextRef="#ctx0" brushRef="#br1" timeOffset="15713.63">2196 1231 3680 0 0,'54'8'4978'0'0,"-16"-4"-1502"0"0,36-2-3501 0 0,-62 0-260 0 0</inkml:trace>
  <inkml:trace contextRef="#ctx0" brushRef="#br1" timeOffset="16051.72">2623 1247 3680 0 0,'21'4'381'0'0,"81"11"6246"0"0,18-6-12539 0 0,-119-9 5217 0 0,99 23 4324 0 0,-31 0-339 0 0,-67-23-2984 0 0,-2 0-123 0 0,31 8 300 0 0,-13-7-794 0 0,0 1 0 0 0,0 0 0 0 0,0 2 0 0 0,0 0 0 0 0,0 0 0 0 0,5 4 311 0 0,38 4-256 0 0,45 10 2065 0 0,-64-9-1004 0 0,-5-7-962 0 0,-21-6-3422 0 0,-10 0-173 0 0</inkml:trace>
  <inkml:trace contextRef="#ctx0" brushRef="#br1" timeOffset="16356.84">3573 1447 1376 0 0,'5'3'128'0'0,"63"25"9576"0"0,37 7-9704 0 0,-84-26 0 0 0,-16-6 0 0 0,-2-1 0 0 0,94 49 4126 0 0,-87-45-3479 0 0,-9-5-450 0 0,6 4-381 0 0,-7-5-5490 0 0</inkml:trace>
  <inkml:trace contextRef="#ctx0" brushRef="#br0" timeOffset="20354.89">2077 0 1376 0 0,'0'0'361'0'0,"0"0"981"0"0,0 0 428 0 0,0 0 87 0 0,0 0-126 0 0,0 0-612 0 0,0 0-266 0 0,0 0-56 0 0,0 0-41 0 0,-4 19 1588 0 0,0-12-2001 0 0,2 0 0 0 0,-1 0 0 0 0,1 0 0 0 0,0 0-1 0 0,1 0 1 0 0,0 1 0 0 0,0-1 0 0 0,1 1 0 0 0,-1-1-1 0 0,2 1 1 0 0,-1 3-343 0 0,0 30 562 0 0,-10 169 49 0 0,-1-14-430 0 0,3-126-181 0 0,1-33 54 0 0,4-7 31 0 0,2-29-42 0 0,1 2-22 0 0,0-2 7 0 0,0-1-96 0 0,0 0-48 0 0,0 0-11 0 0,0 0-67 0 0,0 0-281 0 0,0 0-124 0 0,-1-1-1098 0 0,-3-3-4281 0 0</inkml:trace>
  <inkml:trace contextRef="#ctx0" brushRef="#br0" timeOffset="20849.84">1828 589 1376 0 0,'0'4'126'0'0,"1"-2"6533"0"0,21 29-1431 0 0,2 3-3593 0 0,25 66 75 0 0,-13-52-1319 0 0,-35-48-378 0 0,0 1 0 0 0,0 0 0 0 0,1-1 0 0 0,-1 0 0 0 0,0 1 0 0 0,0-1 1 0 0,1 0-1 0 0,-1 0 0 0 0,0 1 0 0 0,0-1 0 0 0,1 0 0 0 0,-1 0 0 0 0,0-1 0 0 0,0 1 0 0 0,1 0 1 0 0,-1 0-1 0 0,0-1 0 0 0,0 1 0 0 0,1 0 0 0 0,-1-1 0 0 0,0 1 0 0 0,0-1 0 0 0,0 0 0 0 0,0 1 1 0 0,0-1-1 0 0,0 0 0 0 0,0 1 0 0 0,0-1 0 0 0,0 0 0 0 0,0 0-13 0 0,72-95 2309 0 0,-51 61-2535 0 0,16-9 767 0 0,-15 37-3476 0 0,-16 7-3352 0 0</inkml:trace>
  <inkml:trace contextRef="#ctx0" brushRef="#br0" timeOffset="21751.109">2005 1371 7136 0 0,'0'0'330'0'0,"0"0"-8"0"0,0 0-90 0 0,0 0 401 0 0,-4 18 2428 0 0,-1 62-731 0 0,5 55-169 0 0,-9 44-1383 0 0,3-13-650 0 0,1-101-128 0 0,2-19-10 0 0,-10-47-1671 0 0,10-5-2121 0 0,-3-3-1200 0 0</inkml:trace>
  <inkml:trace contextRef="#ctx0" brushRef="#br0" timeOffset="22390.73">1828 1487 5984 0 0,'0'0'464'0'0,"0"0"-147"0"0,0 0 522 0 0,0 0 258 0 0,11-12 1840 0 0,50-67 598 0 0,-17 29-2570 0 0,13 0-629 0 0,-56 50-283 0 0,14 12 171 0 0,-9-2-117 0 0,0-1-1 0 0,-1 1 0 0 0,-1 0 0 0 0,0 0 1 0 0,0 0-1 0 0,-1 0 0 0 0,0 1 0 0 0,-1 0 0 0 0,1 3-106 0 0,8 30 268 0 0,20 28-302 0 0,-14-63-430 0 0,-16-9 306 0 0,0 0-927 0 0,1-2-405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25:4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29 196 456 0 0,'0'-3'-24'0'0,"-7"-12"10816"0"0,6 15-10074 0 0,1 0-12 0 0,-8 16 819 0 0,4-2-1373 0 0,1 1-1 0 0,1-1 1 0 0,0 0 0 0 0,1 1 0 0 0,0-1-1 0 0,1 1 1 0 0,1-1 0 0 0,0 1 0 0 0,1-1-1 0 0,1 0 1 0 0,3 14-152 0 0,-5-24 3 0 0,0 0 0 0 0,1-1 0 0 0,-1 1 0 0 0,1 0 0 0 0,0-1 0 0 0,0 1 0 0 0,0-1 0 0 0,0 0 0 0 0,0 0 0 0 0,1 1 0 0 0,-1-1 0 0 0,1-1 0 0 0,0 1 0 0 0,0 0 0 0 0,0-1 0 0 0,0 1 0 0 0,1-1 0 0 0,0 0-3 0 0,-3-1 2 0 0,1 0 0 0 0,-1 0 0 0 0,1-1 0 0 0,0 1 0 0 0,-1 0 0 0 0,1-1 0 0 0,0 1 0 0 0,0-1 0 0 0,-1 0 0 0 0,1 0 0 0 0,0 1 0 0 0,0-1 0 0 0,-1 0 0 0 0,1-1 0 0 0,0 1 1 0 0,0 0-1 0 0,-1 0 0 0 0,1-1 0 0 0,0 1 0 0 0,0-1 0 0 0,-1 0 0 0 0,1 1 0 0 0,0-1 0 0 0,-1 0 0 0 0,1 0 0 0 0,-1 0 0 0 0,1 0 0 0 0,-1 0 0 0 0,0 0 0 0 0,1 0 1 0 0,-1-1-3 0 0,13-12 21 0 0,0 1 0 0 0,-2-2 1 0 0,1 0-1 0 0,-2 0 0 0 0,0-1 1 0 0,6-12-22 0 0,2-7 0 0 0,-7 60 10 0 0,-9-13 100 0 0,1 0 0 0 0,0-1 0 0 0,0 1-1 0 0,1-1 1 0 0,0 0 0 0 0,1 0 0 0 0,1 0 0 0 0,-1-1 0 0 0,2 0-1 0 0,-1-1 1 0 0,3 2-110 0 0,-9-10 30 0 0,-1-1 0 0 0,1 1-1 0 0,0 0 1 0 0,0-1 0 0 0,0 1-1 0 0,1 0 1 0 0,-1-1 0 0 0,0 1 0 0 0,0-1-1 0 0,0 1 1 0 0,0-1 0 0 0,0 0-1 0 0,1 0 1 0 0,-1 1 0 0 0,0-1-1 0 0,0 0 1 0 0,0 0 0 0 0,1 0 0 0 0,-1 0-1 0 0,0 0 1 0 0,0-1 0 0 0,0 1-1 0 0,1 0 1 0 0,-1 0 0 0 0,0-1 0 0 0,0 1-1 0 0,0-1 1 0 0,0 1 0 0 0,0-1-1 0 0,0 0 1 0 0,0 1 0 0 0,0-1 0 0 0,0 0-1 0 0,0 0 1 0 0,0 1 0 0 0,0-1-1 0 0,0 0 1 0 0,-1 0 0 0 0,1 0-1 0 0,0 0 1 0 0,-1 0 0 0 0,1 0 0 0 0,0 0-1 0 0,-1-1-29 0 0,23-51 842 0 0,-11-17-722 0 0,-14 21-216 0 0,-5 47-1861 0 0,7 2 874 0 0</inkml:trace>
  <inkml:trace contextRef="#ctx0" brushRef="#br0" timeOffset="521.73">451 467 1840 0 0,'5'11'160'0'0,"-2"20"8297"0"0,13-10-4714 0 0,-15-20-3682 0 0,1 0 0 0 0,-1 0 1 0 0,0-1-1 0 0,1 1 0 0 0,-1 0 1 0 0,1-1-1 0 0,0 1 0 0 0,-1-1 1 0 0,1 1-1 0 0,-1-1 0 0 0,1 0 1 0 0,0 1-1 0 0,-1-1 0 0 0,1 0 1 0 0,0 0-1 0 0,-1 0 0 0 0,1 0 1 0 0,0-1-1 0 0,-1 1 0 0 0,1 0 1 0 0,0-1-1 0 0,-1 1 0 0 0,1-1 1 0 0,-1 0-1 0 0,1 1 0 0 0,-1-1 1 0 0,1 0-1 0 0,-1 0 0 0 0,0 0 0 0 0,1 0 1 0 0,-1 0-1 0 0,0 0 0 0 0,1-1-60 0 0,0-1 18 0 0,0 0 1 0 0,-1 1 0 0 0,0-1 0 0 0,0 0 0 0 0,0 0 0 0 0,0 0 0 0 0,0 0 0 0 0,0 0-1 0 0,-1 0 1 0 0,1 0 0 0 0,-1 0 0 0 0,0 0 0 0 0,0 0 0 0 0,0 0 0 0 0,0 0-1 0 0,-1 0 1 0 0,1 0 0 0 0,-1 0 0 0 0,0 0 0 0 0,0 0 0 0 0,0 0 0 0 0,0 0 0 0 0,0 0-1 0 0,-1 1 1 0 0,1-1 0 0 0,-1 0 0 0 0,0 1 0 0 0,1-1 0 0 0,-1 1 0 0 0,-1 0 0 0 0,1 0-1 0 0,0-1-19 0 0,-24-20 114 0 0,-19 16-40 0 0,44 7-479 0 0,0 1-101 0 0,-3 3-6 0 0</inkml:trace>
  <inkml:trace contextRef="#ctx0" brushRef="#br0" timeOffset="1503.669">590 47 7976 0 0,'0'0'364'0'0,"0"0"-8"0"0,-12-4-63 0 0,8 3 221 0 0,-1-1 0 0 0,0 1 0 0 0,0 1 0 0 0,1-1 0 0 0,-1 1 0 0 0,0-1 1 0 0,0 1-1 0 0,0 1 0 0 0,0-1 0 0 0,0 1 0 0 0,1 0 0 0 0,-1 0 0 0 0,0 0 0 0 0,0 1 0 0 0,1-1 0 0 0,-2 2-514 0 0,-15 29 1281 0 0,-3 36-513 0 0,22-22-704 0 0,2-44-81 0 0,0 0 0 0 0,0 0 0 0 0,0 0 0 0 0,1 0 0 0 0,-1 0 0 0 0,1 0 0 0 0,0 0 0 0 0,-1 0 0 0 0,1 0 0 0 0,0 0 0 0 0,0 0 0 0 0,0-1 0 0 0,0 1 0 0 0,1 0 0 0 0,-1-1 0 0 0,0 1 0 0 0,1-1 0 0 0,-1 1 0 0 0,1-1 0 0 0,-1 0 0 0 0,1 0 0 0 0,0 0 0 0 0,-1 0 0 0 0,1 0 0 0 0,0 0 0 0 0,0 0 0 0 0,0 0 0 0 0,0-1 0 0 0,0 1 0 0 0,0-1 0 0 0,0 1 0 0 0,0-1 0 0 0,0 0 0 0 0,0 0 0 0 0,0 0 0 0 0,0 0 0 0 0,0 0 0 0 0,0 0 0 0 0,0-1 0 0 0,1 1 17 0 0,61-28-4987 0 0,-56 21 3599 0 0</inkml:trace>
  <inkml:trace contextRef="#ctx0" brushRef="#br0" timeOffset="1972.31">689 223 8840 0 0,'0'0'400'0'0,"0"0"0"0"0,-3 1 217 0 0,2-1 2179 0 0,28-67 1004 0 0,21-26-3310 0 0,-45 88-490 0 0,-3 33 0 0 0,8 45 0 0 0,12-6 224 0 0,-21-36 435 0 0,10-23-1280 0 0,-4-9-2623 0 0,-7-5 1603 0 0</inkml:trace>
  <inkml:trace contextRef="#ctx0" brushRef="#br0" timeOffset="2226.46">713 164 2760 0 0,'-10'8'492'0'0,"10"-7"768"0"0,0-1 413 0 0,0 0 78 0 0,0 0-119 0 0,0 0-538 0 0,0 0-234 0 0,26 15 1608 0 0,29-7-1125 0 0,-28-16-1928 0 0,-20 5 173 0 0</inkml:trace>
  <inkml:trace contextRef="#ctx0" brushRef="#br0" timeOffset="2423.07">863 67 10160 0 0,'-1'0'39'0'0,"0"1"0"0"0,0 0 0 0 0,1 0 0 0 0,-1 0 0 0 0,0 0 0 0 0,1 0 0 0 0,-1 0 0 0 0,0 0 0 0 0,1 0 0 0 0,-1 0 0 0 0,1 0 0 0 0,0 0 0 0 0,-1 0 0 0 0,1 0 0 0 0,0 0 0 0 0,-1 1 0 0 0,1-1 0 0 0,0 0 0 0 0,0 0 0 0 0,0 0 0 0 0,0 0 0 0 0,0 1 0 0 0,1-1 0 0 0,-1 0 0 0 0,0 0 0 0 0,0 0 0 0 0,1 0 0 0 0,-1 0 0 0 0,1 1 0 0 0,-1-1 0 0 0,1 0 0 0 0,0 0-39 0 0,3 17 1282 0 0,4 12 770 0 0,8 27-380 0 0,-15-40-1207 0 0,-2-17-338 0 0,1 0-6 0 0,0 0-5 0 0,1-1-17 0 0,32-72 321 0 0,-4 8-87 0 0,-26 58-301 0 0,0-1-1 0 0,0 1 1 0 0,0 0-1 0 0,1 0 0 0 0,0 0 1 0 0,0 0-1 0 0,1 1 1 0 0,0-1-1 0 0,0 1 0 0 0,1 1 1 0 0,3-5-32 0 0,-8 10-428 0 0,-1 0-174 0 0,0 0-34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26:13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0 215 8840 0 0,'0'0'400'0'0,"3"4"144"0"0,8 11 2943 0 0,6-4-2461 0 0,-10-6-242 0 0,45 2 688 0 0,142-14 898 0 0,-33-2-844 0 0,-71 2-860 0 0,1 4 1 0 0,27 6-667 0 0,35 2 873 0 0,-12-8 525 0 0,-107-1-1329 0 0,-5 11 1068 0 0,-12-10-894 0 0,-17 13-4640 0 0,0-9 2859 0 0</inkml:trace>
  <inkml:trace contextRef="#ctx0" brushRef="#br0" timeOffset="658.07">989 0 13360 0 0,'0'0'298'0'0,"0"0"46"0"0,0 0 24 0 0,0 0-38 0 0,0 0-121 0 0,0 0 307 0 0,5 12 1516 0 0,0-6-1807 0 0,1 0 1 0 0,-1 0-1 0 0,1 0 1 0 0,0-1-1 0 0,0 1 1 0 0,0-2-1 0 0,1 1 1 0 0,-1-1-1 0 0,1 0 1 0 0,0 0-1 0 0,8 3-225 0 0,21 12 478 0 0,161 102 1785 0 0,-135-84-1819 0 0,-61-37-391 0 0,-1 0 11 0 0,0 0 0 0 0,0 0 0 0 0,0 0 16 0 0,0 0 66 0 0,0 0 22 0 0,0 0 6 0 0,0 0-14 0 0,-1 1-66 0 0,-5 1-22 0 0,2 2 17 0 0,0-2-1 0 0,2 0-20 0 0,-12 22-55 0 0,-42 26 397 0 0,28-31-174 0 0,-62 43 630 0 0,28-2-436 0 0,32-24-260 0 0,29-31-263 0 0,-13-2-3892 0 0,9-7 2287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27:32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1713 1840 0 0,'-7'24'1511'0'0,"6"-23"2"0"0,-3 3 7240 0 0,-3-17-7105 0 0,-3-32 310 0 0,7 1-1414 0 0,1 0 0 0 0,3 1 0 0 0,1-1 0 0 0,3-8-544 0 0,11-69 272 0 0,5 1 0 0 0,5 1 0 0 0,5 0 0 0 0,46-110-272 0 0,7-13 72 0 0,-73 206-56 0 0,2 0 0 0 0,2 1 0 0 0,1 0 0 0 0,14-21-16 0 0,7-6 64 0 0,-16 43 3 0 0,-34 48 341 0 0,8-12-2144 0 0,5-17 61 0 0</inkml:trace>
  <inkml:trace contextRef="#ctx0" brushRef="#br0" timeOffset="757.39">212 169 6448 0 0,'7'14'651'0'0,"-8"-13"-540"0"0,1-1 0 0 0,0 1 0 0 0,0 0 0 0 0,0-1 0 0 0,0 1 0 0 0,0 0 0 0 0,0-1 0 0 0,0 1 0 0 0,0 0 0 0 0,0-1 1 0 0,0 1-1 0 0,0-1 0 0 0,1 1 0 0 0,-1 0 0 0 0,0-1 0 0 0,0 1 0 0 0,1-1 0 0 0,-1 1 0 0 0,0 0 0 0 0,1-1 0 0 0,-1 1 0 0 0,0-1 0 0 0,1 1 0 0 0,-1-1 0 0 0,1 1 0 0 0,-1-1 0 0 0,1 0 0 0 0,-1 1 0 0 0,1-1 0 0 0,-1 0 0 0 0,1 1 0 0 0,-1-1 0 0 0,1 0 0 0 0,0 1 0 0 0,-1-1 0 0 0,1 0 0 0 0,-1 0 0 0 0,1 0 0 0 0,0 0 0 0 0,-1 0 1 0 0,1 0-1 0 0,0 0 0 0 0,-1 0 0 0 0,1 0 0 0 0,-1 0 0 0 0,1 0 0 0 0,0 0 0 0 0,-1 0 0 0 0,1 0 0 0 0,0 0 0 0 0,-1-1 0 0 0,1 1 0 0 0,-1 0 0 0 0,1 0 0 0 0,-1-1 0 0 0,1 1 0 0 0,0-1 0 0 0,-1 1 0 0 0,1 0 0 0 0,-1-1 0 0 0,0 1 0 0 0,1-1 0 0 0,-1 1-111 0 0,76-82 2689 0 0,-5-17-2057 0 0,-48 84-621 0 0,-22 15-8 0 0,0 0 0 0 0,-1 0 0 0 0,1 0 0 0 0,0 0-1 0 0,-1 0 1 0 0,1 0 0 0 0,0 0 0 0 0,-1 0 0 0 0,1 0 0 0 0,0 0-1 0 0,-1 1 1 0 0,1-1 0 0 0,0 0 0 0 0,-1 0 0 0 0,1 0 0 0 0,-1 1-1 0 0,1-1 1 0 0,0 1 0 0 0,-1-1 0 0 0,1 0 0 0 0,-1 1 0 0 0,1-1 0 0 0,-1 1-1 0 0,1-1 1 0 0,-1 1 0 0 0,0-1 0 0 0,1 1 0 0 0,-1-1 0 0 0,1 1-1 0 0,-1 0 1 0 0,0-1 0 0 0,0 1 0 0 0,1 0 0 0 0,-1-1 0 0 0,0 1 0 0 0,0-1-1 0 0,0 1 1 0 0,0 0 0 0 0,0 0 0 0 0,0-1 0 0 0,0 1 0 0 0,0 0-1 0 0,0-1 1 0 0,0 1 0 0 0,0 0-3 0 0,8 94 216 0 0,23 203 837 0 0,-18-218-621 0 0,3-72 233 0 0,-8-12-3901 0 0,-5 3 629 0 0,-1 0-3438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41:20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5984 0 0,'2'4'10741'0'0,"17"-1"-9416"0"0,0-1-908 0 0,79 29 1131 0 0,-18-9-500 0 0,3 0-664 0 0,139-5-288 0 0,-6 5 576 0 0,-53-12-312 0 0,33 15-68 0 0,-127-16-52 0 0,-4 8 204 0 0,-21-8-225 0 0,-20-4-134 0 0,1 7-21 0 0,-16-11-64 0 0,11 4 0 0 0,-16-3 144 0 0,-3 0-8947 0 0,-1-2 2215 0 0</inkml:trace>
  <inkml:trace contextRef="#ctx0" brushRef="#br0" timeOffset="420.63">1276 1 5528 0 0,'-9'28'979'0'0,"0"4"6318"0"0,10-9-2826 0 0,2-16-4272 0 0,1-1 0 0 0,-1 1 0 0 0,1-1 0 0 0,0 0 0 0 0,0 0 0 0 0,1-1 0 0 0,0 1 0 0 0,0-1 0 0 0,0 0 0 0 0,0 0 0 0 0,1-1 0 0 0,0 0 0 0 0,0 0 0 0 0,0 0 0 0 0,0 0 0 0 0,1-1 0 0 0,0 0 0 0 0,-1-1 0 0 0,1 0 0 0 0,1 1-199 0 0,49 23 376 0 0,-2 9-88 0 0,-7-11 32 0 0,-46-22-224 0 0,-1 0-16 0 0,16 17-52 0 0,-15-8 50 0 0,-2 31 432 0 0,-8-26-362 0 0,-1 1 0 0 0,0-1 0 0 0,-1 0 0 0 0,-1-1 0 0 0,0 0 0 0 0,-1-1 0 0 0,0 0 0 0 0,-1-1 0 0 0,-1-1 0 0 0,-2 2-148 0 0,-80 69 344 0 0,65-56-280 0 0,2 8-64 0 0,16-22-250 0 0,12-12-646 0 0,1-1-266 0 0,0 0-1355 0 0,0 0-5257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42:1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13272 0 0,'-11'33'3117'0'0,"11"-37"-4565"0"0,0-1-3981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18:02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1055 3224 0 0,'-3'2'851'0'0,"-8"8"7555"0"0,7-8-8206 0 0,1 0-1 0 0,-1-1 1 0 0,0 1-1 0 0,1-1 1 0 0,-1 0-1 0 0,0 0 1 0 0,0 0 0 0 0,0-1-1 0 0,0 0 1 0 0,0 1-1 0 0,0-1 1 0 0,0 0-1 0 0,0-1 1 0 0,0 1 0 0 0,1-1-1 0 0,-1 0 1 0 0,0 0-1 0 0,0 0 1 0 0,0 0-1 0 0,1-1 1 0 0,-1 1 0 0 0,1-1-1 0 0,-1 0 1 0 0,1 0-1 0 0,-1 0 1 0 0,-2-3-200 0 0,-13-5 255 0 0,12 6-209 0 0,-1 0 1 0 0,1-1-1 0 0,1 0 1 0 0,-1 0-1 0 0,1 0 1 0 0,-1-1-1 0 0,2 0 1 0 0,-1 0-1 0 0,1 0 1 0 0,0-1-1 0 0,0 0 1 0 0,0 0-1 0 0,1 0 1 0 0,0-1 0 0 0,1 1-1 0 0,0-1 1 0 0,0 0-1 0 0,-1-5-46 0 0,4-85 53 0 0,1 94-53 0 0,0-1 0 0 0,1 1 0 0 0,-1 0 0 0 0,1 0 0 0 0,0-1 0 0 0,0 1 0 0 0,0 0 0 0 0,1 1 0 0 0,-1-1 0 0 0,1 0 0 0 0,0 1 0 0 0,0-1 0 0 0,2-1 0 0 0,5-6 0 0 0,130-137 0 0 0,-120 122 0 0 0,-1 0 0 0 0,-1-2 0 0 0,-1 0 0 0 0,-1-1 0 0 0,-2-1 0 0 0,-1 0 0 0 0,1-6 0 0 0,-6 12 168 0 0,-1-1 0 0 0,-1 0 0 0 0,-1 0 0 0 0,-1 0 0 0 0,-1 0 0 0 0,-2-1-1 0 0,0 1 1 0 0,-2-1 0 0 0,-1 0-168 0 0,2 20 76 0 0,-1 0 1 0 0,0 0-1 0 0,-1 1 1 0 0,0-1-1 0 0,0 0 0 0 0,0 1 1 0 0,0 0-1 0 0,-1-1 1 0 0,0 1-1 0 0,0 0 1 0 0,0 0-1 0 0,-1 0 0 0 0,0 1 1 0 0,0-1-1 0 0,0 1 1 0 0,0 0-1 0 0,-1 0 0 0 0,1 1 1 0 0,-1-1-1 0 0,0 1 1 0 0,0 0-1 0 0,0 0 0 0 0,-1 1 1 0 0,1-1-1 0 0,-1 1 1 0 0,0 0-77 0 0,-8 0 79 0 0,0 0 1 0 0,-1 0-1 0 0,1 2 1 0 0,0 0-1 0 0,0 0 1 0 0,0 1 0 0 0,-1 1-1 0 0,1 1 1 0 0,0 0-1 0 0,1 0 1 0 0,-1 1-1 0 0,1 1 1 0 0,0 1-1 0 0,0 0 1 0 0,0 0-1 0 0,1 1 1 0 0,0 1 0 0 0,0 0-1 0 0,1 0 1 0 0,0 2-1 0 0,-10 9-79 0 0,12-12-14 0 0,0 0-1 0 0,1 1 0 0 0,0 0 1 0 0,1 0-1 0 0,-1 1 0 0 0,1 0 1 0 0,1 0-1 0 0,0 0 0 0 0,0 1 1 0 0,1 0-1 0 0,0 0 0 0 0,1 1 1 0 0,0-1-1 0 0,1 1 0 0 0,0 0 1 0 0,1 0-1 0 0,-1 1 15 0 0,11 22-415 0 0,10-15-3087 0 0,-9-12-3787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42:11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1 492 5984 0 0,'0'0'464'0'0,"3"2"648"0"0,7 2 2218 0 0,70 8 332 0 0,-43-13-5661 0 0,-36 1 878 0 0</inkml:trace>
  <inkml:trace contextRef="#ctx0" brushRef="#br0" timeOffset="276.38">3 575 11088 0 0,'0'0'505'0'0,"0"0"-9"0"0,0 1-317 0 0,1 0-46 0 0,0 0 1 0 0,0 0-1 0 0,0-1 1 0 0,-1 1-1 0 0,1 0 1 0 0,0 0-1 0 0,0 0 1 0 0,0-1-1 0 0,0 1 1 0 0,1 0 0 0 0,-1-1-1 0 0,0 1 1 0 0,0-1-1 0 0,0 1 1 0 0,0-1-1 0 0,1 0 1 0 0,-1 1-1 0 0,0-1 1 0 0,0 0-1 0 0,1 0 1 0 0,-1 0 0 0 0,0 0-1 0 0,0 0 1 0 0,1 0-1 0 0,-1 0 1 0 0,0-1-1 0 0,0 1 1 0 0,0 0-1 0 0,1-1 1 0 0,-1 1-134 0 0,1 0 166 0 0,81-8 424 0 0,-74 8-1476 0 0</inkml:trace>
  <inkml:trace contextRef="#ctx0" brushRef="#br0" timeOffset="1060.159">413 524 7368 0 0,'-8'-4'784'0'0,"-37"-29"3879"0"0,-6-35-2222 0 0,50 66-2411 0 0,1 0 0 0 0,-1 0 0 0 0,1 0 0 0 0,-1-1 0 0 0,1 1 0 0 0,0 0 0 0 0,0 0 0 0 0,0-1 1 0 0,0 1-1 0 0,0 0 0 0 0,0-1 0 0 0,1 1 0 0 0,-1 0 0 0 0,1 0 0 0 0,-1 0 0 0 0,1 0 0 0 0,0-1 1 0 0,0 1-1 0 0,0 0 0 0 0,0 0 0 0 0,1 1 0 0 0,-1-1 0 0 0,0 0 0 0 0,1 0 0 0 0,-1 0 0 0 0,1 1 1 0 0,0-1-1 0 0,-1 1 0 0 0,1 0 0 0 0,0-1 0 0 0,0 1 0 0 0,0 0 0 0 0,0 0 0 0 0,0 0 0 0 0,0 0 1 0 0,1 0-31 0 0,7-7 35 0 0,-1 0 0 0 0,0-1 0 0 0,0-1 0 0 0,0 1 1 0 0,-1-1-1 0 0,-1-1 0 0 0,0 1 0 0 0,0-1 1 0 0,-1 0-1 0 0,0-1 0 0 0,-1 0 0 0 0,2-6-35 0 0,16-30 423 0 0,-21 44-356 0 0,0 0 0 0 0,1 0 0 0 0,-1 0 1 0 0,-1 0-1 0 0,1 0 0 0 0,-1 0 0 0 0,1 0 0 0 0,-1 0 1 0 0,0-1-1 0 0,-1 1 0 0 0,1 0 0 0 0,-1-1 0 0 0,0 1 1 0 0,0-1-1 0 0,0 1 0 0 0,0-1 0 0 0,-1 1 0 0 0,0 0 1 0 0,0-1-1 0 0,0 1 0 0 0,-1 0 0 0 0,1 0 1 0 0,-1 0-1 0 0,0 0 0 0 0,0 0 0 0 0,0 0 0 0 0,-1 1 1 0 0,1-1-1 0 0,-1 1 0 0 0,0-1 0 0 0,0 1 0 0 0,0 0 1 0 0,0 0-1 0 0,-1 0 0 0 0,1 1 0 0 0,-1-1 0 0 0,-3-1-67 0 0,-1 1 116 0 0,1 0 0 0 0,-2 1 0 0 0,1-1 0 0 0,0 2-1 0 0,0-1 1 0 0,-1 1 0 0 0,1 0 0 0 0,-1 1-1 0 0,1 0 1 0 0,-1 1 0 0 0,-4 0-116 0 0,4 1 14 0 0,-1 0 0 0 0,1 0-1 0 0,0 1 1 0 0,1 1 0 0 0,-1-1 0 0 0,0 2-1 0 0,1-1 1 0 0,0 1 0 0 0,0 0 0 0 0,1 1-1 0 0,-1-1 1 0 0,1 1 0 0 0,0 1 0 0 0,1 0-1 0 0,-5 5-13 0 0,5-5-47 0 0,3-4 45 0 0,-1 1 0 0 0,1-1 0 0 0,0 1 0 0 0,0 0 0 0 0,0 0 0 0 0,1 0-1 0 0,-1 0 1 0 0,1 1 0 0 0,0-1 0 0 0,0 1 0 0 0,0-1 0 0 0,1 1 0 0 0,0 0 0 0 0,0-1 0 0 0,0 1 0 0 0,0 3 2 0 0,4 0-1075 0 0,1-5-4421 0 0,0-1-748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42:09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31 126 2304 0 0,'0'0'101'0'0,"-6"14"1415"0"0,4 5 3347 0 0,-3 7-2721 0 0,-4 21-996 0 0,5-24-900 0 0,3-15-191 0 0,-1 0 1 0 0,1-1-1 0 0,1 1 0 0 0,0 0 0 0 0,0 0 0 0 0,0 0 0 0 0,1-1 0 0 0,0 1 1 0 0,0 0-1 0 0,1-1 0 0 0,0 1 0 0 0,0-1 0 0 0,1 1 0 0 0,0-1 0 0 0,0 0 0 0 0,1 0 1 0 0,3 4-56 0 0,-5-9 2 0 0,0 0 1 0 0,0 1-1 0 0,1-1 1 0 0,-1 0-1 0 0,1-1 1 0 0,0 1-1 0 0,0 0 1 0 0,-1-1-1 0 0,1 1 1 0 0,0-1-1 0 0,0 0 1 0 0,0 0 0 0 0,1 0-1 0 0,-1 0 1 0 0,0-1-1 0 0,0 1 1 0 0,0-1-1 0 0,1 0 1 0 0,-1 0-1 0 0,0 0 1 0 0,0 0-1 0 0,1-1 1 0 0,-1 1-1 0 0,0-1 1 0 0,0 0-1 0 0,0 0 1 0 0,3-1-3 0 0,1-1 13 0 0,1 1-1 0 0,-1-2 1 0 0,0 1-1 0 0,-1-1 1 0 0,1 0-1 0 0,-1 0 1 0 0,1-1 0 0 0,-2 0-1 0 0,1 0 1 0 0,0-1-1 0 0,1-1-12 0 0,18-43 552 0 0,-11-33-1006 0 0,-14 82 342 0 0,0 23 193 0 0,10 79 654 0 0,-10-93-656 0 0,1 0 1 0 0,0 0 0 0 0,1 0 0 0 0,0-1 0 0 0,0 1 0 0 0,1 0 0 0 0,0-1 0 0 0,0 1 0 0 0,0-1 0 0 0,1 0 0 0 0,0 0 0 0 0,1-1 0 0 0,0 1-1 0 0,0-1 1 0 0,0 0 0 0 0,0 0 0 0 0,5 3-80 0 0,-8-8 39 0 0,0-1 1 0 0,0 1-1 0 0,1 0 0 0 0,-1-1 0 0 0,0 1 0 0 0,0-1 0 0 0,1 1 0 0 0,-1-1 1 0 0,0 0-1 0 0,1 0 0 0 0,-1 0 0 0 0,0 0 0 0 0,1-1 0 0 0,-1 1 1 0 0,0-1-1 0 0,0 1 0 0 0,1-1 0 0 0,-1 0 0 0 0,0 0 0 0 0,0 0 1 0 0,0 0-1 0 0,0 0 0 0 0,0 0 0 0 0,0 0 0 0 0,0-1 0 0 0,0 1 0 0 0,-1-1 1 0 0,1 0-1 0 0,-1 1 0 0 0,1-1 0 0 0,0-2-39 0 0,39-62 746 0 0,-11-27-814 0 0,-27 82 174 0 0,-2 1-1 0 0,1 0 1 0 0,-1-1 0 0 0,-1 1-1 0 0,0-1 1 0 0,0 1-1 0 0,-1 0 1 0 0,-1-1-1 0 0,1 1 1 0 0,-3-6-106 0 0,-5-1-282 0 0,4 12-4813 0 0,1 4-578 0 0</inkml:trace>
  <inkml:trace contextRef="#ctx0" brushRef="#br0" timeOffset="466.83">532 397 4608 0 0,'-1'3'476'0'0,"-1"1"-1"0"0,1-1 1 0 0,0 0 0 0 0,0 1 0 0 0,0-1 0 0 0,0 1-1 0 0,1-1 1 0 0,-1 1 0 0 0,1 0 0 0 0,0-1 0 0 0,0 1-1 0 0,0-1 1 0 0,1 1 0 0 0,-1-1 0 0 0,1 1 0 0 0,0-1-1 0 0,0 1 1 0 0,0-1 0 0 0,0 0 0 0 0,1 1 0 0 0,0 0-476 0 0,-2-3 70 0 0,1 1 0 0 0,-1 0 0 0 0,0 0 0 0 0,1-1 0 0 0,0 1 0 0 0,-1 0 1 0 0,1-1-1 0 0,0 1 0 0 0,0-1 0 0 0,0 1 0 0 0,0-1 0 0 0,0 0 0 0 0,0 1 1 0 0,1-1-1 0 0,-1 0 0 0 0,0 0 0 0 0,1 1 0 0 0,-1-1 0 0 0,0 0 0 0 0,1-1 1 0 0,-1 1-1 0 0,1 0 0 0 0,0 0 0 0 0,-1-1 0 0 0,1 1 0 0 0,0-1 1 0 0,-1 1-1 0 0,1-1 0 0 0,0 0 0 0 0,0 1 0 0 0,-1-1 0 0 0,1 0 0 0 0,0 0 1 0 0,0 0-1 0 0,0-1 0 0 0,-1 1 0 0 0,1 0 0 0 0,0-1 0 0 0,-1 1 0 0 0,1-1 1 0 0,0 1-1 0 0,-1-1 0 0 0,1 0 0 0 0,-1 0 0 0 0,1 0 0 0 0,-1 0 0 0 0,1 0 1 0 0,-1 0-1 0 0,1 0-70 0 0,16-40 425 0 0,-13-27-252 0 0,-5 67-167 0 0,0 0 0 0 0,0 0-1 0 0,0-1 1 0 0,-1 1 0 0 0,1 0-1 0 0,0 0 1 0 0,-1 0 0 0 0,1 0 0 0 0,-1 0-1 0 0,1 0 1 0 0,-1 0 0 0 0,1 0-1 0 0,-1 0 1 0 0,0 0 0 0 0,1 1-1 0 0,-1-1 1 0 0,0 0 0 0 0,0 0-1 0 0,0 0 1 0 0,1 1 0 0 0,-1-1-1 0 0,0 1 1 0 0,0-1 0 0 0,0 0-1 0 0,0 1 1 0 0,0 0 0 0 0,0-1-1 0 0,0 1 1 0 0,-1 0 0 0 0,1-1-1 0 0,0 1 1 0 0,0 0 0 0 0,0 0-1 0 0,0 0 1 0 0,0 0 0 0 0,0 0 0 0 0,0 0-1 0 0,-1 0 1 0 0,1 0 0 0 0,0 1-1 0 0,0-1 1 0 0,0 0 0 0 0,0 1-1 0 0,-1-1-5 0 0,-44 25-2728 0 0,42-21-3133 0 0</inkml:trace>
  <inkml:trace contextRef="#ctx0" brushRef="#br0" timeOffset="1544.54">726 47 4144 0 0,'0'0'319'0'0,"-13"-12"1855"0"0,-16 2 3402 0 0,4 30-3339 0 0,-3 42-1366 0 0,28-60-892 0 0,-1-1 0 0 0,1 1 1 0 0,0 0-1 0 0,0 0 0 0 0,-1 0 1 0 0,1 0-1 0 0,0 0 0 0 0,1-1 1 0 0,-1 1-1 0 0,0 0 0 0 0,0 0 1 0 0,1 0-1 0 0,-1 0 0 0 0,1-1 1 0 0,0 1-1 0 0,-1 0 0 0 0,1-1 1 0 0,0 1-1 0 0,0 0 0 0 0,0-1 1 0 0,0 1-1 0 0,1-1 0 0 0,-1 0 1 0 0,0 1-1 0 0,0-1 0 0 0,1 0 0 0 0,-1 0 1 0 0,1 1-1 0 0,-1-1 0 0 0,1 0 1 0 0,0-1-1 0 0,-1 1 0 0 0,1 0 1 0 0,0 0-1 0 0,-1-1 0 0 0,1 1 1 0 0,0-1-1 0 0,0 1 0 0 0,0-1 1 0 0,0 0-1 0 0,-1 0 0 0 0,1 0 1 0 0,0 0-1 0 0,0 0 0 0 0,1 0 21 0 0,21-8-2338 0 0,-14 6 878 0 0</inkml:trace>
  <inkml:trace contextRef="#ctx0" brushRef="#br0" timeOffset="1858.46">839 171 2304 0 0,'3'-17'8685'0'0,"21"-27"-6617"0"0,17-23-2045 0 0,-29 88 121 0 0,7 67-80 0 0,-16-70-346 0 0,-3-18-116 0 0</inkml:trace>
  <inkml:trace contextRef="#ctx0" brushRef="#br0" timeOffset="2109.09">870 136 1376 0 0,'1'0'7728'0'0,"6"1"-3843"0"0,53-4-3922 0 0,-56 1-155 0 0</inkml:trace>
  <inkml:trace contextRef="#ctx0" brushRef="#br0" timeOffset="2266.61">987 12 5984 0 0,'4'4'475'0'0,"0"0"1"0"0,0 0-1 0 0,0 0 1 0 0,-1 1-1 0 0,1-1 0 0 0,-1 1 1 0 0,0 0-1 0 0,-1 0 1 0 0,1 0-1 0 0,-1 0 1 0 0,0 1-1 0 0,1 4-475 0 0,-3-10 1 0 0,12 29 604 0 0,11 12 1620 0 0,-22-41-2130 0 0,0 0 1 0 0,0 0-1 0 0,0 0 1 0 0,0 0-1 0 0,0-1 1 0 0,0 1-1 0 0,1 0 1 0 0,-1-1-1 0 0,0 1 1 0 0,0-1 0 0 0,0 1-1 0 0,0-1 1 0 0,0 1-1 0 0,-1-1 1 0 0,1 1-1 0 0,0-1 1 0 0,0 0-1 0 0,0 0 1 0 0,0 1-1 0 0,-1-1 1 0 0,1 0-1 0 0,0 0 1 0 0,-1 0 0 0 0,1 0-1 0 0,-1 0 1 0 0,1 0-1 0 0,-1 0 1 0 0,1 0-1 0 0,-1 0 1 0 0,0 0-1 0 0,1 0 1 0 0,-1 0-1 0 0,0 0 1 0 0,0 0 0 0 0,0 0-1 0 0,0-1 1 0 0,0 1-1 0 0,0 0-95 0 0,3-13-166 0 0,0 0 1 0 0,2 1-1 0 0,-1 0 0 0 0,1 0 1 0 0,1 0-1 0 0,1 1 0 0 0,5-9 166 0 0,-8 15-1694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42:28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403 154 2304 0 0,'0'0'605'0'0,"0"0"1703"0"0,0-1 1988 0 0,-3-3-372 0 0,-4-8-1248 0 0,-9-12-1321 0 0,1-19-328 0 0,-2-6-363 0 0,16 48-637 0 0,1 0-1 0 0,0 0 0 0 0,0 0 0 0 0,-1 0 0 0 0,1 0 0 0 0,0 0 0 0 0,-1 0 1 0 0,1 0-1 0 0,-1 0 0 0 0,1 0 0 0 0,-1 1 0 0 0,1-1 0 0 0,-1 0 0 0 0,0 0 1 0 0,1 1-1 0 0,-1-1 0 0 0,0 0 0 0 0,0 1 0 0 0,0-1 0 0 0,0 1 0 0 0,1-1 1 0 0,-1 1-1 0 0,0-1 0 0 0,0 1 0 0 0,0-1 0 0 0,0 1 0 0 0,0 0 0 0 0,0 0 1 0 0,0-1-1 0 0,0 1 0 0 0,0 0 0 0 0,0 0 0 0 0,0 0 0 0 0,0 0 1 0 0,0 0-1 0 0,0 0 0 0 0,0 1 0 0 0,0-1 0 0 0,0 0 0 0 0,0 0 0 0 0,0 1 1 0 0,0-1-1 0 0,0 1 0 0 0,0-1 0 0 0,0 1 0 0 0,0-1 0 0 0,1 1 0 0 0,-1-1 1 0 0,0 1-1 0 0,0 0 0 0 0,1-1 0 0 0,-1 1 0 0 0,0 0 0 0 0,1 0 0 0 0,-1 0 1 0 0,1-1-1 0 0,-1 1 0 0 0,1 0 0 0 0,-1 1-26 0 0,-7 18 98 0 0,1 0-1 0 0,1 1 1 0 0,1-1-1 0 0,1 1 1 0 0,-1 17-98 0 0,-5 22 1 0 0,-12 64-2 0 0,11-53 146 0 0,-3-1-1 0 0,-22 63-144 0 0,34-126 0 0 0,-1-1 0 0 0,1 0 0 0 0,-1 0 0 0 0,-1 0 0 0 0,1 0 0 0 0,-1 0 0 0 0,0-1 0 0 0,0 1 0 0 0,-1-1 0 0 0,-3 3 0 0 0,6-6 0 0 0,0-1 0 0 0,0 1 0 0 0,0-1 0 0 0,0 0 0 0 0,0 1 0 0 0,0-1 0 0 0,0 0 0 0 0,0-1 0 0 0,-1 1 0 0 0,1 0 0 0 0,0 0 0 0 0,-1-1 0 0 0,1 0 0 0 0,-1 1 0 0 0,1-1 0 0 0,0 0 0 0 0,-1 0 0 0 0,1 0 0 0 0,-1-1 0 0 0,1 1 0 0 0,0 0 0 0 0,-1-1 0 0 0,1 0 0 0 0,0 1 0 0 0,-1-1 0 0 0,1 0 0 0 0,0 0 0 0 0,0-1 0 0 0,0 1 0 0 0,-2-1 0 0 0,0-2-35 0 0,-1-1-1 0 0,1 0 0 0 0,-1 0 0 0 0,1 0 1 0 0,1 0-1 0 0,-1 0 0 0 0,1-1 0 0 0,0 0 1 0 0,0 0-1 0 0,0 0 0 0 0,1 0 0 0 0,0 0 1 0 0,0 0-1 0 0,1 0 0 0 0,-1-3 36 0 0,-6-20-1406 0 0,7 16-1762 0 0,2 7-2897 0 0</inkml:trace>
  <inkml:trace contextRef="#ctx0" brushRef="#br0" timeOffset="524.22">123 359 7368 0 0,'0'0'568'0'0,"1"6"6690"0"0,1-3-7398 0 0,2-1 425 0 0,0 0 0 0 0,0 0 1 0 0,1-1-1 0 0,-1 1 0 0 0,0-1 0 0 0,1 0 0 0 0,-1-1 0 0 0,1 1 1 0 0,-1-1-1 0 0,1 1 0 0 0,-1-1 0 0 0,1-1 0 0 0,0 1 0 0 0,-1-1 0 0 0,1 0-285 0 0,105-14 1964 0 0,-27 9-3769 0 0,-72 6 690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42:32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79 5984 0 0,'0'0'464'0'0,"-9"-18"5012"0"0,-13-24-826 0 0,22 41-4626 0 0,0 0-1 0 0,0 0 1 0 0,-1 0-1 0 0,1 0 1 0 0,0 0-1 0 0,-1 0 1 0 0,1 0-1 0 0,-1 1 1 0 0,1-1-1 0 0,-1 0 1 0 0,1 0-1 0 0,-1 0 1 0 0,0 1-1 0 0,1-1 1 0 0,-1 0-1 0 0,0 1 1 0 0,0-1 0 0 0,0 1-1 0 0,1-1 1 0 0,-1 1-1 0 0,0-1 1 0 0,0 1-1 0 0,0-1 1 0 0,0 1-1 0 0,0 0 1 0 0,0 0-1 0 0,0-1 1 0 0,0 1-1 0 0,0 0 1 0 0,0 0-1 0 0,0 0 1 0 0,1 0-1 0 0,-1 0 1 0 0,0 0-1 0 0,0 0 1 0 0,0 1-1 0 0,0-1 1 0 0,0 0-1 0 0,0 0 1 0 0,0 1 0 0 0,0-1-1 0 0,0 0 1 0 0,0 1-1 0 0,0-1 1 0 0,1 1-1 0 0,-1 0 1 0 0,0-1-1 0 0,0 1 1 0 0,1-1-1 0 0,-1 1 1 0 0,0 0-1 0 0,1 0 1 0 0,-1 0-24 0 0,-26 48 1388 0 0,7 39-1213 0 0,3 2 0 0 0,4 0 1 0 0,2 28-176 0 0,7-71-86 0 0,0-14 113 0 0,-2-1 1 0 0,0 0 0 0 0,-3 0-1 0 0,-5 13-27 0 0,14-44 15 0 0,-1 0-1 0 0,1 0 0 0 0,-1 1 0 0 0,1-1 0 0 0,-1 0 1 0 0,0 0-1 0 0,0 0 0 0 0,1 0 0 0 0,-1 0 0 0 0,0 0 1 0 0,0-1-1 0 0,0 1 0 0 0,0 0 0 0 0,0 0 1 0 0,0-1-1 0 0,0 1 0 0 0,0 0 0 0 0,-1-1 0 0 0,1 1 1 0 0,0-1-1 0 0,0 1 0 0 0,0-1 0 0 0,-1 0 0 0 0,1 0 1 0 0,0 0-1 0 0,-1 1 0 0 0,1-1 0 0 0,0 0 0 0 0,0 0 1 0 0,-1-1-1 0 0,1 1 0 0 0,0 0 0 0 0,0 0 0 0 0,-1-1 1 0 0,1 1-1 0 0,0 0 0 0 0,0-1 0 0 0,0 1 0 0 0,0-1 1 0 0,-1 0-1 0 0,1 1 0 0 0,0-1 0 0 0,0 0 0 0 0,0 0 1 0 0,0 0-1 0 0,1 1 0 0 0,-1-1 0 0 0,0 0 1 0 0,0 0-1 0 0,0 0 0 0 0,1-1 0 0 0,-1 1 0 0 0,0 0 1 0 0,1 0-1 0 0,-1 0 0 0 0,1 0 0 0 0,0-1 0 0 0,-1 1-14 0 0,-23-42-728 0 0,15 12-3466 0 0,8 27-1603 0 0</inkml:trace>
  <inkml:trace contextRef="#ctx0" brushRef="#br0" timeOffset="431.38">20 273 11088 0 0,'0'0'505'0'0,"0"0"-9"0"0,0 0-212 0 0,8 3 2509 0 0,93 10 2394 0 0,-27-11-4833 0 0,-44-3-7637 0 0,-20 1 1483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42:34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4608 0 0,'0'0'353'0'0,"0"1"-27"0"0,0-1 745 0 0,0 0 355 0 0,0 0 70 0 0,21 4 2994 0 0,15-4-1895 0 0,17 0-3182 0 0,-50-1-657 0 0,-2 1 534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42:34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10424 0 0,'0'0'233'0'0,"0"0"39"0"0,20 0 483 0 0,13-1 3271 0 0,44 3-803 0 0,-62-1-6278 0 0,-11 0-2775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42:34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11 10592 0 0,'0'0'944'0'0,"0"0"-752"0"0,0 0-192 0 0,0 0 0 0 0,0 0 1272 0 0,-4 2 216 0 0,4-2 48 0 0,0 0-1 0 0,0 0-943 0 0,0 0-192 0 0,0 0-40 0 0,0 0-8 0 0,0 0-352 0 0,0 0 0 0 0,-1-2-80 0 0,-2-1 16 0 0,2-1-1408 0 0,-1 0-271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42:35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186 485 10136 0 0,'0'0'464'0'0,"0"0"-10"0"0,-17-2 166 0 0,14 0-399 0 0,0 1-1 0 0,-1-1 1 0 0,1 1-1 0 0,0-1 1 0 0,1 0-1 0 0,-1 0 0 0 0,0 0 1 0 0,0 0-1 0 0,1-1 1 0 0,-1 1-1 0 0,1-1 1 0 0,0 0-1 0 0,0 1 1 0 0,0-1-1 0 0,0 0 1 0 0,0 0-1 0 0,1 0 0 0 0,-1-1 1 0 0,1 1-1 0 0,0 0 1 0 0,0 0-1 0 0,0-1 1 0 0,1 1-1 0 0,-1-1-220 0 0,4-56 1194 0 0,48-34-366 0 0,-13 33-789 0 0,12-53 537 0 0,-51 111-497 0 0,1 0 1 0 0,0-1-1 0 0,-1 1 0 0 0,0-1 1 0 0,1 1-1 0 0,-1 0 0 0 0,-1-1 0 0 0,1 1 1 0 0,0 0-1 0 0,-1 0 0 0 0,0 0 1 0 0,1 0-1 0 0,-1 0 0 0 0,0 0 1 0 0,-1 1-1 0 0,1-1 0 0 0,0 1 1 0 0,-1-1-1 0 0,1 1 0 0 0,-1 0 0 0 0,0 0 1 0 0,0 0-1 0 0,-2-1-79 0 0,-2 0 73 0 0,0 0-1 0 0,0 0 1 0 0,0 0 0 0 0,0 1 0 0 0,0 1-1 0 0,-1-1 1 0 0,1 1 0 0 0,-1 0-1 0 0,1 0 1 0 0,-1 1 0 0 0,1 0 0 0 0,-1 1-1 0 0,1 0 1 0 0,-1 0 0 0 0,1 0-1 0 0,0 1 1 0 0,-1 0 0 0 0,1 0 0 0 0,0 1-1 0 0,0 0 1 0 0,1 0 0 0 0,-1 1-1 0 0,1 0 1 0 0,-1 0 0 0 0,1 0 0 0 0,0 1-1 0 0,1 0 1 0 0,-2 2-73 0 0,5-6-38 0 0,1 0 0 0 0,0 1 0 0 0,0-1 0 0 0,0 0 0 0 0,0 1 0 0 0,1-1 0 0 0,-1 0 0 0 0,0 1 0 0 0,0-1 0 0 0,1 1 0 0 0,-1 0 0 0 0,1-1 0 0 0,0 1 0 0 0,-1-1 0 0 0,1 1 0 0 0,0 0 0 0 0,0-1 0 0 0,0 1 0 0 0,0 0 0 0 0,0-1 0 0 0,0 1 0 0 0,0-1 0 0 0,1 1 0 0 0,-1 0 1 0 0,1-1-1 0 0,-1 1 0 0 0,1-1 38 0 0,17 25-8715 0 0,-14-22 2793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28:32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119 123 6912 0 0,'-2'4'278'0'0,"0"-1"-1"0"0,0 1 1 0 0,1 0 0 0 0,0 0 0 0 0,0-1 0 0 0,0 1-1 0 0,0 0 1 0 0,0 0 0 0 0,1 0 0 0 0,0 0-1 0 0,-1 0 1 0 0,2 0 0 0 0,-1 0 0 0 0,0 0 0 0 0,1 0-278 0 0,-1 7 590 0 0,0 59 1135 0 0,-3 77-798 0 0,1-7-72 0 0,-9 160-167 0 0,3-83 42 0 0,-16 78 35 0 0,1 117-1150 0 0,21-370 473 0 0,-1 17 453 0 0,-13-74-567 0 0,6-2-4898 0 0,5 6-521 0 0</inkml:trace>
  <inkml:trace contextRef="#ctx0" brushRef="#br0" timeOffset="1">19 49 3680 0 0,'0'0'284'0'0,"0"0"3"0"0,0 0 705 0 0,3-2 1853 0 0,5-3-601 0 0,86 7 3078 0 0,100-18-2259 0 0,-122 20-2413 0 0,-53 8-686 0 0,-19-10-40 0 0,-1 0-1401 0 0,1-1-2663 0 0,0-1-1730 0 0</inkml:trace>
  <inkml:trace contextRef="#ctx0" brushRef="#br0" timeOffset="2">48 1878 2304 0 0,'0'0'101'0'0,"2"0"297"0"0,40-1 7403 0 0,45 2-2343 0 0,34 11-3305 0 0,-23-11-1513 0 0,-60-2-661 0 0,-30 4-2306 0 0,-3-1 556 0 0</inkml:trace>
  <inkml:trace contextRef="#ctx0" brushRef="#br0" timeOffset="3">420 102 456 0 0,'0'0'1085'0'0,"0"0"123"0"0,-10 10 3975 0 0,-19 41-1155 0 0,-21 122-1316 0 0,16-42-2102 0 0,-8 36-332 0 0,34-118 26 0 0,-2 47 250 0 0,6-73-502 0 0,2 0 1 0 0,0 0-1 0 0,1 0 0 0 0,2 1 0 0 0,2 13-52 0 0,-1 33 75 0 0,6 63-22 0 0,-11-65 105 0 0,14 8-28 0 0,0-1-55 0 0,11 33 365 0 0,-3-1-339 0 0,10-9-310 0 0,16 8 573 0 0,-30-48-572 0 0,-15-57 349 0 0,0-1-33 0 0,0 0-180 0 0,0 0-185 0 0,0 0-60 0 0,0 0-720 0 0,0 0-2961 0 0,0 0-1268 0 0</inkml:trace>
  <inkml:trace contextRef="#ctx0" brushRef="#br0" timeOffset="4">4435 326 4200 0 0,'0'0'191'0'0,"0"0"129"0"0,0 0 437 0 0,0 0 188 0 0,0 0 42 0 0,0 0-34 0 0,0 0-162 0 0,0 0-73 0 0,0 0-12 0 0,0 0-24 0 0,0 0-88 0 0,0 0-40 0 0,0 0-8 0 0,0 0-34 0 0,0 0-134 0 0,0 2-55 0 0,-7 106 1456 0 0,7-67-1387 0 0,0-40-312 0 0,-1 7 503 0 0,-6 34-132 0 0,4-9-310 0 0,3 26-77 0 0,-1-50-64 0 0,-1-8-152 0 0,2-2 80 0 0,0 1 0 0 0,0 0 0 0 0,0 0 0 0 0,0 0-174 0 0,0-1-735 0 0,-2-3-319 0 0</inkml:trace>
  <inkml:trace contextRef="#ctx0" brushRef="#br0" timeOffset="5">4451 263 5208 0 0,'-10'-8'464'0'0,"2"17"4289"0"0,5 15-2784 0 0,3-23-1825 0 0,-16 302 2510 0 0,-2-115-2570 0 0,10-82-7 0 0,3 78-9 0 0,0-100 507 0 0,-6 95 130 0 0,8-135-521 0 0,-5 8-26 0 0,-18 20 182 0 0,15-18-340 0 0,5-17 0 0 0,-8-9 64 0 0,12-23-64 0 0,2-1 0 0 0,-3 22 0 0 0,2-10 0 0 0,-12 22 0 0 0,12-32 0 0 0,2 0 0 0 0,-1 0 0 0 0,-1 1 0 0 0,0 0 0 0 0,-5 21 0 0 0,9-5 0 0 0,-1-18 0 0 0,-8 16 0 0 0,6 16 0 0 0,-1-2 64 0 0,-10-18 54 0 0,7 11-386 0 0,-7 7-3397 0 0,8-31-1335 0 0</inkml:trace>
  <inkml:trace contextRef="#ctx0" brushRef="#br0" timeOffset="6">3963 1925 920 0 0,'0'1'67'0'0,"0"4"217"0"0,0-3 1120 0 0,10 7 7925 0 0,45-5-7244 0 0,-51-4-1154 0 0,137 17 2368 0 0,-47-19-2903 0 0,-88 2-384 0 0,-2 0-190 0 0,-3 0-750 0 0,-1 0-317 0 0</inkml:trace>
  <inkml:trace contextRef="#ctx0" brushRef="#br0" timeOffset="7">4171 228 8032 0 0,'-21'11'4224'0'0,"20"-10"-3495"0"0,1-1-60 0 0,0 0-11 0 0,16 11 1326 0 0,55-24 185 0 0,-8-1-1155 0 0,25 23-104 0 0,-81-7-825 0 0,-4-1-26 0 0,3 2-151 0 0,-5-2-451 0 0,-1-1-225 0 0,0 0-1148 0 0,0 0-4394 0 0</inkml:trace>
  <inkml:trace contextRef="#ctx0" brushRef="#br0" timeOffset="8">4000 254 1376 0 0,'0'0'319'0'0,"0"0"801"0"0,0 0 352 0 0,0 0 67 0 0,0 0-85 0 0,0 0-434 0 0,0 0-188 0 0,0 0-38 0 0,0 0-34 0 0,5 6 496 0 0,22 58 3114 0 0,-17-29-3363 0 0,11 23-296 0 0,-10-18-558 0 0,-9 7-153 0 0,9 31 118 0 0,10 77 172 0 0,-21-74-140 0 0,3-25 7 0 0,-7 4-40 0 0,4 1-53 0 0,-3-5-64 0 0,-4 16 0 0 0,2-15 0 0 0,-5 57 0 0 0,-1-5 64 0 0,-28 38 0 0 0,15-66-49 0 0,-36 64 469 0 0,18-54-420 0 0,35-80 431 0 0,2-3-1759 0 0,4-6-3573 0 0,1-2-1255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30:05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94 3944 0 0,'-3'6'1116'0'0,"-2"9"-1822"0"0,4-10 4829 0 0,0 0 4694 0 0,23-10-7432 0 0,56 14-294 0 0,10-9-1382 0 0,49-8 350 0 0,52 33 1850 0 0,-82-14-1909 0 0,3-3 0 0 0,-44 1 216 0 0,-2 2 55 0 0,49 1-670 0 0,-43-13 569 0 0,-46-2 2 0 0,0 2 0 0 0,0 1 0 0 0,0 1 0 0 0,0 1 0 0 0,0 1 0 0 0,0 1 0 0 0,10 4-172 0 0,80 25 405 0 0,-29 4-224 0 0,-75-35-150 0 0,-9-2-128 0 0,-1 0-11 0 0,1 4-1458 0 0,0 1-78 0 0</inkml:trace>
  <inkml:trace contextRef="#ctx0" brushRef="#br0" timeOffset="2350.43">679 0 8288 0 0,'0'0'638'0'0,"0"0"-211"0"0,0 0 646 0 0,16 7 6620 0 0,81 36-5550 0 0,-90-42-2054 0 0,-1 1 0 0 0,1 1 0 0 0,-1-1 1 0 0,0 1-1 0 0,0 0 0 0 0,0 0 0 0 0,0 1 0 0 0,0 0 0 0 0,-1 0 1 0 0,0 0-1 0 0,1 0 0 0 0,-2 1 0 0 0,1 0 0 0 0,0 0 0 0 0,-1 1 0 0 0,0-1 1 0 0,0 1-1 0 0,-1 0 0 0 0,0 0 0 0 0,0 0 0 0 0,0 0 0 0 0,1 3-89 0 0,-4-5 88 0 0,0 0 0 0 0,0 0-1 0 0,-1-1 1 0 0,1 1 0 0 0,-1 0-1 0 0,1 0 1 0 0,-1 0 0 0 0,-1 0 0 0 0,1-1-1 0 0,0 1 1 0 0,-1-1 0 0 0,0 1-1 0 0,1-1 1 0 0,-2 1 0 0 0,1-1-1 0 0,0 0 1 0 0,-1 0 0 0 0,1 0-1 0 0,-1 0 1 0 0,0-1 0 0 0,0 1-1 0 0,0-1 1 0 0,0 1 0 0 0,0-1-1 0 0,0 0 1 0 0,-1 0 0 0 0,1-1 0 0 0,-1 1-1 0 0,0-1 1 0 0,1 1-88 0 0,-63 26 305 0 0,62-26-543 0 0,1 0-1 0 0,0 1 1 0 0,0-1-1 0 0,0 1 1 0 0,1 0-1 0 0,-1-1 1 0 0,1 1-1 0 0,-1 0 1 0 0,1 1-1 0 0,0-1 0 0 0,0 0 1 0 0,0 1-1 0 0,1-1 1 0 0,-1 1-1 0 0,1-1 1 0 0,0 1-1 0 0,0 0 1 0 0,0 0-1 0 0,0-1 1 0 0,0 5 238 0 0,1-8-7493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17:59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21 193 7976 0 0,'-14'10'364'0'0,"11"-9"-8"0"0,3-1-76 0 0,0 0 516 0 0,0 0 253 0 0,0 0 51 0 0,0 0-21 0 0,0 0-134 0 0,-3-4 3069 0 0,73-49-2055 0 0,-53 44-1714 0 0,35-8 210 0 0,-50 18-424 0 0,1 0 1 0 0,-1 0-1 0 0,0 1 0 0 0,0-1 0 0 0,0 0 1 0 0,0 1-1 0 0,0-1 0 0 0,-1 1 0 0 0,1 0 1 0 0,0 0-1 0 0,-1 0 0 0 0,1-1 1 0 0,-1 1-1 0 0,1 1 0 0 0,-1-1 0 0 0,0 0 1 0 0,0 0-1 0 0,0 0 0 0 0,0 1 0 0 0,-1-1 1 0 0,1 0-1 0 0,0 1 0 0 0,-1-1 1 0 0,0 0-1 0 0,0 1 0 0 0,1-1 0 0 0,-1 1 1 0 0,-1-1-1 0 0,1 1 0 0 0,0-1 0 0 0,-1 0 1 0 0,1 1-1 0 0,-1 1-31 0 0,-29 213 573 0 0,18-99-509 0 0,12-115-68 0 0,0 1 0 0 0,0-1 0 0 0,1 1-1 0 0,-1-1 1 0 0,1 1 0 0 0,0-1-1 0 0,0 1 1 0 0,0-1 0 0 0,1 0 0 0 0,-1 0-1 0 0,1 0 1 0 0,0 1 0 0 0,0-1 0 0 0,0-1-1 0 0,0 1 1 0 0,0 0 0 0 0,0 0 0 0 0,1-1-1 0 0,-1 0 1 0 0,4 3 4 0 0,21 10-127 0 0,58-19-29 0 0,-22-7-240 0 0,-43 4-1017 0 0,-19 7 820 0 0,8-14-3247 0 0,-9 13-1957 0 0</inkml:trace>
  <inkml:trace contextRef="#ctx0" brushRef="#br0" timeOffset="251.55">29 400 11088 0 0,'0'0'505'0'0,"0"0"-9"0"0,0 0-180 0 0,2 0 413 0 0,77 8 3880 0 0,27-4-2969 0 0,-4-11-1640 0 0,-78 2-1157 0 0,-14 2-182 0 0</inkml:trace>
  <inkml:trace contextRef="#ctx0" brushRef="#br0" timeOffset="712.28">441 1 11432 0 0,'0'0'521'0'0,"0"0"-10"0"0,4 7-303 0 0,101 144 7314 0 0,-70-50-5479 0 0,-30-75-1828 0 0,-1 0 0 0 0,-1 0 0 0 0,-1 1 0 0 0,-1-1 0 0 0,-1 0 0 0 0,-3 8-215 0 0,2-9 0 0 0,1-17 0 0 0,0 1 0 0 0,-1-1 0 0 0,0 0 0 0 0,-1 1 0 0 0,1-1 0 0 0,-2 0 0 0 0,1 0 0 0 0,-1 0 0 0 0,0 0 0 0 0,-1 1 0 0 0,1-3-233 0 0,-1-1 0 0 0,1 1-1 0 0,-1-1 1 0 0,0 1 0 0 0,0-1-1 0 0,-1 0 1 0 0,1-1 0 0 0,-1 1-1 0 0,0-1 1 0 0,-1 0 0 0 0,1 0-1 0 0,-1 0 1 0 0,-3 1 233 0 0,-4-1-1703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30:06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3 106 7488 0 0,'-2'7'674'0'0,"8"11"4791"0"0,38-21-3738 0 0,-31-3-1309 0 0,1 2 0 0 0,-1 0-1 0 0,1 0 1 0 0,0 1-1 0 0,1 1 1 0 0,-1 0 0 0 0,0 1-1 0 0,7 1-417 0 0,228 6 272 0 0,-99 11-96 0 0,-48-15 76 0 0,126 8 208 0 0,-68 6 60 0 0,-9 5 848 0 0,-92-19-1117 0 0,-38 11-198 0 0,-18-11-461 0 0,8 7 803 0 0,-12 1-7271 0 0,-2-4 358 0 0</inkml:trace>
  <inkml:trace contextRef="#ctx0" brushRef="#br0" timeOffset="621">756 0 5064 0 0,'0'0'389'0'0,"5"13"3922"0"0,25 25 3516 0 0,-17-30-7526 0 0,0 0 0 0 0,0 0 0 0 0,0-1 0 0 0,1-1 0 0 0,0 0 0 0 0,14 3-301 0 0,25-4 1248 0 0,-52-4-1194 0 0,-1 0 1 0 0,1-1-1 0 0,0 1 1 0 0,0 0-1 0 0,0 0 0 0 0,-1-1 1 0 0,1 1-1 0 0,-1 0 1 0 0,1 0-1 0 0,0 0 1 0 0,-1 0-1 0 0,0 0 1 0 0,1 0-1 0 0,-1 0 1 0 0,1 0-1 0 0,-1 0 0 0 0,0 0 1 0 0,0 0-1 0 0,0 0 1 0 0,0 0-1 0 0,1 0 1 0 0,-1 0-1 0 0,-1 0 1 0 0,1 0-1 0 0,0 0 1 0 0,0 0-1 0 0,0 0 1 0 0,0 0-1 0 0,-1 0 0 0 0,1 0 1 0 0,-1 0-1 0 0,1 0 1 0 0,0 0-1 0 0,-1 0 1 0 0,0 0-1 0 0,1 0 1 0 0,-1 0-1 0 0,1 0 1 0 0,-2 0-55 0 0,-28 37 846 0 0,-70 29 650 0 0,45-22-1344 0 0,51-27-5603 0 0,4-12 2505 0 0,0-6-4320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30:41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10592 0 0,'-4'13'1900'0'0,"18"68"3926"0"0,2 41-4193 0 0,-22-59-1343 0 0,-2-51-1249 0 0,2-14-3571 0 0,4 0 2994 0 0</inkml:trace>
  <inkml:trace contextRef="#ctx0" brushRef="#br0" timeOffset="481.38">0 23 3680 0 0,'4'-3'8403'0'0,"17"-6"-6198"0"0,-10 7-1853 0 0,0 0 1 0 0,0 0-1 0 0,-1 1 1 0 0,1 1-1 0 0,0 0 1 0 0,0 0-1 0 0,0 1 0 0 0,4 2-352 0 0,-14-3 82 0 0,1 1 0 0 0,0 0 0 0 0,-1 0-1 0 0,0 0 1 0 0,1 0 0 0 0,-1 0 0 0 0,1 0-1 0 0,-1 0 1 0 0,0 0 0 0 0,0 0 0 0 0,0 1-1 0 0,0-1 1 0 0,0 1 0 0 0,0-1-1 0 0,0 0 1 0 0,0 1 0 0 0,0 0 0 0 0,-1-1-1 0 0,1 1 1 0 0,-1-1 0 0 0,1 1 0 0 0,-1 0-1 0 0,0-1 1 0 0,1 1 0 0 0,-1 0 0 0 0,0 0-1 0 0,0-1 1 0 0,0 1 0 0 0,0 0-1 0 0,-1 0 1 0 0,1-1 0 0 0,0 1 0 0 0,-1 0-1 0 0,1-1 1 0 0,-1 1 0 0 0,0-1 0 0 0,1 1-1 0 0,-1-1 1 0 0,0 1 0 0 0,0-1 0 0 0,0 1-1 0 0,0-1 1 0 0,0 0 0 0 0,0 1 0 0 0,-1-1-1 0 0,1 0 1 0 0,0 0 0 0 0,-1 0-1 0 0,1 0 1 0 0,0 0 0 0 0,-1 0 0 0 0,1 0-1 0 0,-2 0-81 0 0,-90 35 64 0 0,84-29-725 0 0,9-3-3230 0 0,1-3-2396 0 0</inkml:trace>
  <inkml:trace contextRef="#ctx0" brushRef="#br0" timeOffset="1088.54">298 7 12784 0 0,'-4'5'568'0'0,"4"-5"112"0"0,0 0-544 0 0,0 4-136 0 0,-1 0 0 0 0,1 0 0 0 0,0-4 440 0 0,0 2 56 0 0,0 2 16 0 0,0-4 0 0 0,0 4-209 0 0,0-4-39 0 0,0 0-8 0 0,0 0 0 0 0,0 0-776 0 0,0 0-159 0 0,0 0-33 0 0</inkml:trace>
  <inkml:trace contextRef="#ctx0" brushRef="#br0" timeOffset="912.2">338 151 7368 0 0,'0'19'1054'0'0,"1"0"5115"0"0,4 9-3477 0 0,0-8-2244 0 0,-4-20-537 0 0,-1 0-26 0 0,0 0 3 0 0,0 0-52 0 0,0 0-218 0 0,0 0-98 0 0,0 0-1005 0 0,0 0-3939 0 0</inkml:trace>
  <inkml:trace contextRef="#ctx0" brushRef="#br0" timeOffset="1789.189">455 186 11976 0 0,'13'10'1301'0'0,"-12"-9"-1239"0"0,1 1 0 0 0,0-1 1 0 0,0 0-1 0 0,0 0 0 0 0,0 1 0 0 0,0-2 1 0 0,0 1-1 0 0,1 0 0 0 0,-1 0 1 0 0,0-1-1 0 0,0 1 0 0 0,1-1 0 0 0,-1 0 1 0 0,0 1-1 0 0,0-1 0 0 0,1 0 0 0 0,-1 0 1 0 0,0-1-1 0 0,1 1 0 0 0,-1 0 0 0 0,0-1 1 0 0,0 0-1 0 0,1 1 0 0 0,-1-1 0 0 0,0 0 1 0 0,0 0-1 0 0,0 0 0 0 0,0 0 0 0 0,0-1 1 0 0,0 1-1 0 0,0 0 0 0 0,-1-1 1 0 0,1 1-1 0 0,0-1 0 0 0,-1 0 0 0 0,1 0 1 0 0,-1 1-1 0 0,0-1 0 0 0,1 0 0 0 0,-1 0 1 0 0,0 0-1 0 0,0 0 0 0 0,0-1 0 0 0,-1 1 1 0 0,1 0-1 0 0,0 0 0 0 0,-1-1 0 0 0,0 1 1 0 0,1 0-1 0 0,-1 0 0 0 0,0-1 0 0 0,0 1 1 0 0,0 0-1 0 0,0-1 0 0 0,-1 1 0 0 0,1-1-62 0 0,0 1 16 0 0,-1-1 0 0 0,1 1 0 0 0,0 0 0 0 0,-1 0 0 0 0,0 0 0 0 0,1-1 0 0 0,-1 1 0 0 0,0 0 0 0 0,0 0 0 0 0,0 0 0 0 0,0 0 0 0 0,0 0 0 0 0,-1 0 0 0 0,1 0 0 0 0,-1 1 0 0 0,1-1 0 0 0,-1 0 0 0 0,0 1 0 0 0,1-1 0 0 0,-1 1 0 0 0,0 0 0 0 0,0 0 0 0 0,0-1 0 0 0,0 1 0 0 0,0 0 0 0 0,0 1 0 0 0,0-1 0 0 0,-1 0 0 0 0,1 1 0 0 0,0-1 0 0 0,0 1 0 0 0,-1-1 0 0 0,1 1 0 0 0,0 0 0 0 0,-1 0 0 0 0,1 0 0 0 0,0 1 0 0 0,0-1-1 0 0,-1 0 1 0 0,1 1 0 0 0,0 0 0 0 0,0-1 0 0 0,0 1 0 0 0,0 0 0 0 0,-1 0 0 0 0,1 0 0 0 0,0 0 0 0 0,1 0 0 0 0,-1 1 0 0 0,0-1 0 0 0,-1 2-16 0 0,0 3 124 0 0,0 0 1 0 0,0 1-1 0 0,1 0 0 0 0,0-1 1 0 0,0 1-1 0 0,1 0 0 0 0,0 0 0 0 0,0 0 1 0 0,0 0-1 0 0,1 0 0 0 0,0 0 1 0 0,0 0-1 0 0,1 0 0 0 0,0 0 0 0 0,0 0 1 0 0,1 0-1 0 0,0-1 0 0 0,0 1 1 0 0,1 0-1 0 0,-1-1 0 0 0,1 0 0 0 0,1 1 1 0 0,1 1-125 0 0,-4-6-9 0 0,-1 1 0 0 0,1-1 1 0 0,0 1-1 0 0,0-1 1 0 0,0 0-1 0 0,0 0 0 0 0,0 0 1 0 0,1 0-1 0 0,-1 0 1 0 0,1 0-1 0 0,0 0 0 0 0,-1 0 1 0 0,1 0-1 0 0,0-1 0 0 0,0 1 1 0 0,0-1-1 0 0,0 1 1 0 0,0-1-1 0 0,0 0 0 0 0,0 0 1 0 0,1 0-1 0 0,-1 0 1 0 0,0 0-1 0 0,1 0 0 0 0,-1-1 1 0 0,1 1-1 0 0,-1-1 0 0 0,0 1 1 0 0,1-1-1 0 0,-1 0 1 0 0,1 0-1 0 0,-1 0 0 0 0,1-1 1 0 0,-1 1-1 0 0,1 0 1 0 0,-1-1-1 0 0,1 0 0 0 0,-1 0 1 0 0,0 1-1 0 0,1-1 0 0 0,0-1 9 0 0,26-25-2174 0 0,-23 18 712 0 0</inkml:trace>
  <inkml:trace contextRef="#ctx0" brushRef="#br0" timeOffset="2413.17">677 139 5528 0 0,'0'0'422'0'0,"0"0"-19"0"0,0 0 948 0 0,0 0 442 0 0,0 0 88 0 0,3-2 2046 0 0,11-4-2746 0 0,-13 5-1132 0 0,1 0 1 0 0,0 0-1 0 0,0 0 0 0 0,0 0 0 0 0,-1 0 0 0 0,1 0 1 0 0,0 1-1 0 0,0-1 0 0 0,0 1 0 0 0,0-1 0 0 0,0 1 0 0 0,1 0 1 0 0,-1 0-1 0 0,0 0 0 0 0,0 0 0 0 0,0 0 0 0 0,0 0 1 0 0,0 1-1 0 0,0-1 0 0 0,0 1 0 0 0,0-1 0 0 0,0 1 1 0 0,0 0-1 0 0,0 0 0 0 0,-1 0 0 0 0,1 0 0 0 0,0 0 1 0 0,0 0-1 0 0,-1 0 0 0 0,1 1 0 0 0,-1-1 0 0 0,1 1 1 0 0,-1-1-1 0 0,1 1 0 0 0,-1-1 0 0 0,0 1 0 0 0,0 0 1 0 0,0 0-1 0 0,0-1 0 0 0,0 1 0 0 0,0 0 0 0 0,0 0 1 0 0,-1 0-1 0 0,1 0 0 0 0,-1 0 0 0 0,1 0 0 0 0,-1 0 0 0 0,0 2-49 0 0,1 4 62 0 0,-1 1 0 0 0,0-1 0 0 0,-1 1 0 0 0,0-1 0 0 0,0 1 0 0 0,-1-1-1 0 0,0 0 1 0 0,0 0 0 0 0,-1 0 0 0 0,0 0 0 0 0,0 0 0 0 0,-4 5-62 0 0,6-11 1 0 0,0 1-1 0 0,21 13-125 0 0,-19-16 123 0 0,5 2 6 0 0,0 0 1 0 0,0 0-1 0 0,0 0 1 0 0,0-1-1 0 0,0 0 1 0 0,1 0-1 0 0,-1-1 1 0 0,0 0-1 0 0,1 0 1 0 0,-1 0 0 0 0,0-1-1 0 0,0 0 1 0 0,1 0-1 0 0,-1 0 1 0 0,0-1-1 0 0,0 0 1 0 0,2-1-5 0 0,-6 0-903 0 0,-3-1-4367 0 0,-1 1-482 0 0</inkml:trace>
  <inkml:trace contextRef="#ctx0" brushRef="#br0" timeOffset="2591.22">724 225 12752 0 0,'0'0'65'0'0,"0"0"1"0"0,0 1 0 0 0,0-1-1 0 0,0 1 1 0 0,0-1-1 0 0,0 1 1 0 0,0-1 0 0 0,0 0-1 0 0,0 1 1 0 0,0-1 0 0 0,0 1-1 0 0,0-1 1 0 0,0 1 0 0 0,0-1-1 0 0,1 1 1 0 0,-1-1 0 0 0,0 0-1 0 0,0 1 1 0 0,0-1-1 0 0,1 0 1 0 0,-1 1 0 0 0,0-1-1 0 0,1 1 1 0 0,-1-1 0 0 0,0 0-1 0 0,1 0 1 0 0,-1 1 0 0 0,0-1-1 0 0,1 0 1 0 0,-1 0 0 0 0,0 1-1 0 0,1-1 1 0 0,-1 0-1 0 0,1 0 1 0 0,-1 0 0 0 0,0 1-1 0 0,1-1 1 0 0,-1 0 0 0 0,1 0-1 0 0,-1 0 1 0 0,1 0 0 0 0,-1 0-1 0 0,1 0 1 0 0,-1 0 0 0 0,0 0-1 0 0,1 0 1 0 0,-1 0-1 0 0,1 0 1 0 0,-1-1 0 0 0,1 1-1 0 0,-1 0 1 0 0,0 0 0 0 0,1 0-1 0 0,-1-1 1 0 0,1 1 0 0 0,-1 0-1 0 0,0 0 1 0 0,1-1 0 0 0,-1 1-1 0 0,1 0-65 0 0,5-1 24 0 0,1 0 0 0 0,-1 0 0 0 0,0-1-1 0 0,1 0 1 0 0,-1 0 0 0 0,0 0 0 0 0,0-1-1 0 0,0 0 1 0 0,0 0 0 0 0,0 0 0 0 0,0-1-24 0 0,1-1-820 0 0,-1 2-160 0 0</inkml:trace>
  <inkml:trace contextRef="#ctx0" brushRef="#br0" timeOffset="2935.4">962 191 6448 0 0,'7'9'685'0'0,"-5"-6"-137"0"0,1 0 0 0 0,0 0-1 0 0,1-1 1 0 0,-1 1 0 0 0,0-1-1 0 0,1 0 1 0 0,-1 1 0 0 0,1-2 0 0 0,0 1-1 0 0,-1 0 1 0 0,1-1 0 0 0,0 0-1 0 0,0 1 1 0 0,0-2 0 0 0,0 1 0 0 0,0 0-1 0 0,1-1 1 0 0,-1 0 0 0 0,0 0-1 0 0,1 0-547 0 0,-4 0 48 0 0,1-1 0 0 0,-1 1 0 0 0,1-1 0 0 0,-1 0 0 0 0,0 1 0 0 0,1-1 0 0 0,-1 0 0 0 0,0 0 0 0 0,0 0 0 0 0,0 0 0 0 0,1 0 0 0 0,-1 0 0 0 0,0 0 0 0 0,0-1 0 0 0,-1 1 0 0 0,1 0 0 0 0,0 0 0 0 0,0-1 0 0 0,-1 1 0 0 0,1 0 0 0 0,0-1 0 0 0,-1 1 0 0 0,0-1 0 0 0,1 1 0 0 0,-1-1 0 0 0,0 1 0 0 0,0-1 0 0 0,1 1 0 0 0,-1-1 0 0 0,0 1 0 0 0,-1-1 0 0 0,1 1 0 0 0,0-1 0 0 0,0 1 0 0 0,-1-1 0 0 0,1 1 0 0 0,-1-1 0 0 0,1 1 0 0 0,-1-1 0 0 0,0 1 0 0 0,1 0 0 0 0,-2-1-48 0 0,1-3 11 0 0,-1 1 1 0 0,0 0-1 0 0,0 0 1 0 0,-1 0-1 0 0,1 1 1 0 0,-1-1-1 0 0,0 0 1 0 0,0 1-1 0 0,0 0 1 0 0,0 0-1 0 0,0 0 0 0 0,-1 0 1 0 0,0 0-1 0 0,0 0-11 0 0,2 2 34 0 0,1 0-1 0 0,-1 1 1 0 0,0-1-1 0 0,0 1 0 0 0,0-1 1 0 0,0 1-1 0 0,0-1 1 0 0,1 1-1 0 0,-1 0 0 0 0,0 0 1 0 0,0 0-1 0 0,0 0 1 0 0,0 0-1 0 0,0 0 1 0 0,0 1-1 0 0,0-1 0 0 0,0 1 1 0 0,1-1-1 0 0,-1 1 1 0 0,0 0-1 0 0,0-1 0 0 0,1 1 1 0 0,-1 0-1 0 0,0 0 1 0 0,1 0-1 0 0,-1 1 0 0 0,1-1 1 0 0,-1 0-1 0 0,1 0 1 0 0,0 1-1 0 0,-1-1 0 0 0,1 1 1 0 0,0-1-1 0 0,0 1-33 0 0,-21 62 624 0 0,25-55-969 0 0,3-6-5853 0 0,-2-4-466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33:12.819"/>
    </inkml:context>
    <inkml:brush xml:id="br0">
      <inkml:brushProperty name="width" value="0.05" units="cm"/>
      <inkml:brushProperty name="height" value="0.05" units="cm"/>
    </inkml:brush>
    <inkml:context xml:id="ctx1">
      <inkml:inkSource xml:id="inkSrc9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22-03-18T12:31:52.601"/>
    </inkml:context>
    <inkml:brush xml:id="br1">
      <inkml:brushProperty name="width" value="0.05" units="cm"/>
      <inkml:brushProperty name="height" value="0.05" units="cm"/>
      <inkml:brushProperty name="ignorePressure" value="1"/>
    </inkml:brush>
    <inkml:brush xml:id="br2">
      <inkml:brushProperty name="width" value="0.025" units="cm"/>
      <inkml:brushProperty name="height" value="0.025" units="cm"/>
      <inkml:brushProperty name="ignorePressure" value="1"/>
    </inkml:brush>
    <inkml:brush xml:id="br3">
      <inkml:brushProperty name="width" value="0.05" units="cm"/>
      <inkml:brushProperty name="height" value="0.05" units="cm"/>
      <inkml:brushProperty name="color" value="#E71224"/>
    </inkml:brush>
    <inkml:brush xml:id="br4">
      <inkml:brushProperty name="width" value="0.025" units="cm"/>
      <inkml:brushProperty name="height" value="0.025" units="cm"/>
    </inkml:brush>
  </inkml:definitions>
  <inkml:trace contextRef="#ctx0" brushRef="#br0">8693 3543 9024 0 0,'0'0'297'0'0,"0"0"612"0"0,0 0 274 0 0,5 18 2394 0 0,26 123 19 0 0,-31-142-3576 0 0,0 1 0 0 0,1 0 0 0 0,-1-1 0 0 0,0 1 0 0 0,1 0 0 0 0,-1 0 0 0 0,1-1-1 0 0,-1 1 1 0 0,0 0 0 0 0,1 0 0 0 0,-1-1 0 0 0,1 1 0 0 0,-1 0 0 0 0,1 0 0 0 0,-1 0 0 0 0,1 0 0 0 0,-1 0 0 0 0,0 0-1 0 0,1 0 1 0 0,-1 0 0 0 0,1 0 0 0 0,-1 0 0 0 0,1 0 0 0 0,-1 0 0 0 0,1 0 0 0 0,-1 0 0 0 0,1 0 0 0 0,-1 0 0 0 0,1 1 0 0 0,-1-1-1 0 0,0 0 1 0 0,1 0 0 0 0,-1 0 0 0 0,1 1 0 0 0,-1-1 0 0 0,0 0 0 0 0,1 1 0 0 0,-1-1 0 0 0,0 0 0 0 0,1 1 0 0 0,-1-1 0 0 0,0 0-1 0 0,1 1 1 0 0,-1-1 0 0 0,0 1 0 0 0,0-1 0 0 0,0 0 0 0 0,1 1 0 0 0,-1-1 0 0 0,0 1 0 0 0,0-1 0 0 0,0 1 0 0 0,0-1 0 0 0,0 1-1 0 0,0-1 1 0 0,0 1 0 0 0,0-1 0 0 0,0 1 0 0 0,0-1 0 0 0,0 1 0 0 0,0-1 0 0 0,0 0 0 0 0,0 1-20 0 0,18-36 284 0 0,-18 34-274 0 0,19-49 124 0 0,-13 32-260 0 0,0 1 0 0 0,1-1 0 0 0,1 1-1 0 0,1 1 1 0 0,1-1 0 0 0,0 2 0 0 0,1-1 126 0 0,-6 10-957 0 0,1 2-241 0 0</inkml:trace>
  <inkml:trace contextRef="#ctx0" brushRef="#br0" timeOffset="467.82">8915 3669 5512 0 0,'16'48'10607'0'0,"-15"-46"-10487"0"0,0-1 1 0 0,0 0-1 0 0,0 0 1 0 0,0 1-1 0 0,0-1 1 0 0,0 0-1 0 0,0 0 1 0 0,0 0-1 0 0,1 0 1 0 0,-1 0-1 0 0,0 0 1 0 0,1 0-1 0 0,-1-1 1 0 0,0 1-1 0 0,1 0 1 0 0,-1-1-1 0 0,1 1 1 0 0,-1-1-1 0 0,1 1 1 0 0,-1-1-1 0 0,1 0 1 0 0,0 0-1 0 0,-1 0 1 0 0,1 0-1 0 0,-1 0 1 0 0,1 0-1 0 0,-1 0 1 0 0,1 0-1 0 0,-1-1 1 0 0,1 1-1 0 0,0-1-120 0 0,1-2 36 0 0,0 0 1 0 0,0 0-1 0 0,0 0 1 0 0,-1 0-1 0 0,0-1 1 0 0,0 1-1 0 0,0-1 0 0 0,0 1 1 0 0,0-1-1 0 0,-1 0 1 0 0,1 0-1 0 0,-1 0 1 0 0,0 0-1 0 0,0 0 0 0 0,-1 0 1 0 0,1 0-1 0 0,-1 0 1 0 0,0 0-1 0 0,0-1-36 0 0,1-7 33 0 0,0 9-30 0 0,0 1 0 0 0,0-1 0 0 0,0 0 1 0 0,-1 0-1 0 0,1 0 0 0 0,-1 0 0 0 0,1 0 1 0 0,-1 0-1 0 0,0 0 0 0 0,-1 0 0 0 0,1 0 1 0 0,0 0-1 0 0,-1 0 0 0 0,0 0 0 0 0,1 0 1 0 0,-1 0-1 0 0,0 1 0 0 0,-1-1 0 0 0,1 0 1 0 0,0 1-1 0 0,-1-1 0 0 0,1 1 0 0 0,-1-1 1 0 0,0 1-1 0 0,0-1 0 0 0,0 1 0 0 0,0 0 1 0 0,0 0-1 0 0,-1 0 0 0 0,1 0 0 0 0,-2 0-3 0 0,2 2-40 0 0,0 0 0 0 0,0 0 0 0 0,1 0 0 0 0,-1 1 0 0 0,0-1 1 0 0,0 1-1 0 0,1-1 0 0 0,-1 1 0 0 0,0 0 0 0 0,1 0 0 0 0,-1-1 0 0 0,1 1 0 0 0,-1 0 0 0 0,1 0 0 0 0,-1 1 0 0 0,1-1 0 0 0,0 0 0 0 0,-1 0 0 0 0,1 1 0 0 0,0-1 0 0 0,0 1 0 0 0,0-1 0 0 0,0 1 40 0 0,-9 13-6568 0 0,8-11 888 0 0</inkml:trace>
  <inkml:trace contextRef="#ctx0" brushRef="#br0" timeOffset="948.27">9204 3413 12088 0 0,'0'0'534'0'0,"-7"19"2029"0"0,-38 236 2748 0 0,36-194-4925 0 0,8-49-526 0 0,-2 7 124 0 0,2-7-3632 0 0,1-12 1730 0 0</inkml:trace>
  <inkml:trace contextRef="#ctx0" brushRef="#br0" timeOffset="1383.649">9345 3504 7520 0 0,'0'0'106'0'0,"2"-2"38"0"0,-2 2 490 0 0,0 0 206 0 0,0 0 37 0 0,0 0-22 0 0,0 17 2506 0 0,-8 28-1087 0 0,2-22-1689 0 0,1 1 0 0 0,1 0 0 0 0,2 0 1 0 0,0 0-1 0 0,1 0 0 0 0,2 1 0 0 0,1 4-585 0 0,-2-28-14 0 0,0 0 0 0 0,0 0-1 0 0,0 1 1 0 0,1-1-1 0 0,-1 0 1 0 0,0 0 0 0 0,1 1-1 0 0,-1-1 1 0 0,1 0 0 0 0,-1 0-1 0 0,1 0 1 0 0,0 0-1 0 0,-1 0 1 0 0,1 0 0 0 0,0 0-1 0 0,0 0 1 0 0,0 0 0 0 0,0 0-1 0 0,0 0 1 0 0,0 0-1 0 0,0-1 1 0 0,0 1 0 0 0,0 0-1 0 0,0-1 1 0 0,0 1-1 0 0,0-1 1 0 0,0 1 0 0 0,1-1-1 0 0,-1 1 1 0 0,0-1 0 0 0,0 0-1 0 0,0 0 1 0 0,1 0-1 0 0,-1 1 1 0 0,0-1 0 0 0,1-1-1 0 0,-1 1 1 0 0,0 0 0 0 0,0 0-1 0 0,1 0 1 0 0,-1-1-1 0 0,0 1 1 0 0,0 0 0 0 0,0-1-1 0 0,1 1 1 0 0,-1-1-1 0 0,0 1 1 0 0,0-1 0 0 0,0 0-1 0 0,0 0 1 0 0,0 1 0 0 0,0-1-1 0 0,0 0 1 0 0,0 0-1 0 0,-1 0 1 0 0,2-1 14 0 0,26-30-6724 0 0,-23 20 1610 0 0</inkml:trace>
  <inkml:trace contextRef="#ctx0" brushRef="#br0" timeOffset="1552.97">9275 3606 15816 0 0,'0'0'699'0'0,"8"9"1489"0"0,35-5-916 0 0,-25-6-3235 0 0,-5 0-2051 0 0,-3 1-2000 0 0</inkml:trace>
  <inkml:trace contextRef="#ctx0" brushRef="#br0" timeOffset="2089.259">9561 3648 14184 0 0,'-1'-1'82'0'0,"0"0"0"0"0,0 1 0 0 0,0-1 1 0 0,0 0-1 0 0,0 1 0 0 0,-1-1 0 0 0,1 1 1 0 0,0 0-1 0 0,0-1 0 0 0,0 1 0 0 0,-1 0 1 0 0,1 0-1 0 0,0-1 0 0 0,0 1 0 0 0,-1 0 0 0 0,1 0 1 0 0,0 0-1 0 0,0 1 0 0 0,-1-1 0 0 0,1 0 1 0 0,0 0-1 0 0,0 1 0 0 0,0-1 0 0 0,-1 1 1 0 0,1-1-1 0 0,0 1 0 0 0,0-1 0 0 0,0 1 1 0 0,0 0-1 0 0,0 0 0 0 0,0-1 0 0 0,0 1 1 0 0,0 0-1 0 0,0 0 0 0 0,1 0 0 0 0,-1 0 1 0 0,0 0-1 0 0,0 0 0 0 0,1 0-82 0 0,-28 43 1271 0 0,26-40-1213 0 0,0 0-1 0 0,1 0 0 0 0,0 0 1 0 0,0 0-1 0 0,0 1 1 0 0,1-1-1 0 0,-1 0 1 0 0,1 0-1 0 0,0 1 1 0 0,0-1-1 0 0,0 0 1 0 0,1 0-1 0 0,-1 1 1 0 0,1-1-1 0 0,0 0 0 0 0,1 0 1 0 0,-1 0-1 0 0,1 0 1 0 0,-1 0-1 0 0,1 0 1 0 0,2 3-58 0 0,-2-7-20 0 0,-1 0 0 0 0,1 1 0 0 0,-1-1 0 0 0,1 0 0 0 0,-1 0 1 0 0,1 0-1 0 0,-1 0 0 0 0,0 0 0 0 0,1-1 0 0 0,-1 1 0 0 0,1 0 0 0 0,-1-1 1 0 0,1 1-1 0 0,-1-1 0 0 0,0 1 0 0 0,1-1 0 0 0,-1 0 0 0 0,0 1 0 0 0,0-1 0 0 0,0 0 1 0 0,1 0-1 0 0,-1 0 0 0 0,0 0 0 0 0,0 0 0 0 0,0 0 0 0 0,0 0 0 0 0,0-1 1 0 0,-1 1-1 0 0,1 0 0 0 0,0 0 0 0 0,-1-1 0 0 0,1 1 0 0 0,0 0 0 0 0,-1-1 1 0 0,0 1-1 0 0,1-1 0 0 0,-1 1 0 0 0,0 0 0 0 0,0-1 0 0 0,0 1 0 0 0,1-1 0 0 0,-2 1 20 0 0,6-8-107 0 0,25-86-2582 0 0,-29 94 2636 0 0,5 23 789 0 0,-5-15-702 0 0,1 1 0 0 0,0-1 1 0 0,0 0-1 0 0,0 0 0 0 0,1 0 0 0 0,0 0 1 0 0,1-1-1 0 0,-1 1 0 0 0,1-1 0 0 0,1 0 1 0 0,-1 0-1 0 0,1 0 0 0 0,1 0-34 0 0,-4-4-1252 0 0,1-1-54 0 0</inkml:trace>
  <inkml:trace contextRef="#ctx0" brushRef="#br0" timeOffset="2677.72">9689 3744 9528 0 0,'1'1'154'0'0,"0"1"0"0"0,0-1 0 0 0,0 1 1 0 0,-1-1-1 0 0,1 0 0 0 0,0 0 0 0 0,1 1 0 0 0,-1-1 1 0 0,0 0-1 0 0,0 0 0 0 0,0 0 0 0 0,1 0 1 0 0,-1 0-1 0 0,0 0 0 0 0,1-1 0 0 0,-1 1 0 0 0,1 0 1 0 0,-1-1-1 0 0,1 1 0 0 0,-1-1 0 0 0,1 0 1 0 0,0 1-1 0 0,-1-1 0 0 0,1 0 0 0 0,-1 0 0 0 0,1 0 1 0 0,0 0-1 0 0,-1 0 0 0 0,1 0 0 0 0,-1-1 0 0 0,1 1 1 0 0,-1 0-1 0 0,1-1 0 0 0,0 1 0 0 0,-1-1 1 0 0,0 0-1 0 0,1 1 0 0 0,-1-1 0 0 0,1 0 0 0 0,-1 0 1 0 0,0 0-1 0 0,1 0 0 0 0,-1 0 0 0 0,0 0 1 0 0,0-1-156 0 0,3-2 16 0 0,-1 0-1 0 0,0 0 0 0 0,0 0 1 0 0,-1-1-1 0 0,1 1 0 0 0,-1-1 0 0 0,0 0 1 0 0,0 1-1 0 0,0-1 0 0 0,-1 0 1 0 0,0 0-1 0 0,0 0 0 0 0,0-1 0 0 0,-1 1 1 0 0,1 0-1 0 0,-1 0 0 0 0,0 0 1 0 0,-1 0-1 0 0,1-1 0 0 0,-1 1 0 0 0,0-1-14 0 0,0 5 3 0 0,1 1 0 0 0,-1 0-1 0 0,1-1 1 0 0,-1 1-1 0 0,0-1 1 0 0,1 1-1 0 0,-1 0 1 0 0,1-1-1 0 0,-1 1 1 0 0,1 0-1 0 0,-1 0 1 0 0,0 0-1 0 0,1-1 1 0 0,-1 1 0 0 0,0 0-1 0 0,1 0 1 0 0,-1 0-1 0 0,0 0 1 0 0,1 0-1 0 0,-1 0 1 0 0,0 0-1 0 0,1 0 1 0 0,-1 0-1 0 0,1 1 1 0 0,-1-1-1 0 0,0 0 1 0 0,1 0-1 0 0,-1 0 1 0 0,0 1 0 0 0,1-1-1 0 0,-1 0 1 0 0,1 1-1 0 0,-1-1 1 0 0,1 1-1 0 0,-1-1 1 0 0,1 0-1 0 0,-1 1 1 0 0,1-1-1 0 0,0 1 1 0 0,-1-1-1 0 0,1 1 1 0 0,-1 0-1 0 0,1-1 1 0 0,0 1 0 0 0,0-1-1 0 0,-1 1 1 0 0,1 0-1 0 0,0-1 1 0 0,0 1-1 0 0,0 0 1 0 0,0-1-1 0 0,-1 1 1 0 0,1-1-1 0 0,0 1 1 0 0,0 0-1 0 0,1-1 1 0 0,-1 1 0 0 0,0 0-1 0 0,0-1 1 0 0,0 1-1 0 0,0 0-2 0 0,-1 16 135 0 0,0 1-1 0 0,1-1 1 0 0,1 1-1 0 0,0-1 1 0 0,1 0-1 0 0,1 0 1 0 0,1 0 0 0 0,1 1-135 0 0,6 38 384 0 0,-10-49-355 0 0,5 22 218 0 0,-2 0 0 0 0,-1 0 0 0 0,-2 0 0 0 0,0 1 0 0 0,-3 17-247 0 0,2-46-7 0 0,0 0 0 0 0,0 0-1 0 0,0 0 1 0 0,0 0 0 0 0,0-1-1 0 0,0 1 1 0 0,0 0 0 0 0,0 0-1 0 0,-1 0 1 0 0,1 0 0 0 0,0-1-1 0 0,0 1 1 0 0,-1 0 0 0 0,1 0-1 0 0,0 0 1 0 0,-1-1 0 0 0,1 1-1 0 0,-1 0 1 0 0,1-1 0 0 0,-1 1-1 0 0,1 0 1 0 0,-1-1 0 0 0,0 1-1 0 0,1-1 1 0 0,-1 1 0 0 0,0 0-1 0 0,1-1 1 0 0,-1 0 0 0 0,0 1-1 0 0,0-1 1 0 0,1 0-1 0 0,-1 1 1 0 0,0-1 0 0 0,0 0-1 0 0,0 0 1 0 0,0 1 0 0 0,1-1-1 0 0,-1 0 1 0 0,0 0 0 0 0,0 0 7 0 0,-30-20-333 0 0,27 16 329 0 0,0 1-1 0 0,1-1 1 0 0,0 0 0 0 0,0-1 0 0 0,0 1 0 0 0,1 0 0 0 0,0-1 0 0 0,-1 0 0 0 0,1 1-1 0 0,1-1 1 0 0,-1 0 0 0 0,1 0 0 0 0,0 0 0 0 0,0 0 0 0 0,0 0 0 0 0,1 0 0 0 0,0 0-1 0 0,0 0 1 0 0,0-1 0 0 0,0 1 0 0 0,1 0 0 0 0,0 0 0 0 0,0 0 0 0 0,0 0-1 0 0,1 0 1 0 0,0 1 0 0 0,0-1 0 0 0,0 0 0 0 0,0 1 0 0 0,1-1 0 0 0,0 1 0 0 0,0 0-1 0 0,0 0 1 0 0,0 0 0 0 0,1 0 0 0 0,-1 0 0 0 0,1 1 0 0 0,0 0 0 0 0,0 0-1 0 0,4-3 5 0 0,52-13-734 0 0,-36 14-2482 0 0,-15 3-2321 0 0</inkml:trace>
  <inkml:trace contextRef="#ctx0" brushRef="#br0" timeOffset="3029.13">9963 3754 5512 0 0,'1'10'600'0'0,"10"-2"9985"0"0,-4-16-11018 0 0,-6 4 473 0 0,1-1 0 0 0,-1 1 0 0 0,0-1 0 0 0,0 0 0 0 0,0 0 0 0 0,-1 0 0 0 0,0 0 0 0 0,0 1 0 0 0,0-1 0 0 0,0 0-1 0 0,-1 0 1 0 0,0 0 0 0 0,0 1 0 0 0,0-1 0 0 0,-1 0 0 0 0,1 1 0 0 0,-1-2-40 0 0,1 5 7 0 0,1 1-1 0 0,-1-1 1 0 0,1 0-1 0 0,-1 1 0 0 0,1-1 1 0 0,-1 0-1 0 0,0 1 1 0 0,1-1-1 0 0,-1 1 0 0 0,1-1 1 0 0,-1 1-1 0 0,0-1 0 0 0,0 1 1 0 0,1 0-1 0 0,-1-1 1 0 0,0 1-1 0 0,0 0 0 0 0,0-1 1 0 0,1 1-1 0 0,-1 0 0 0 0,0 0 1 0 0,0 0-1 0 0,0 0 1 0 0,0 0-1 0 0,1 0 0 0 0,-1 0 1 0 0,0 0-1 0 0,0 0 1 0 0,0 0-1 0 0,0 0 0 0 0,1 1 1 0 0,-1-1-1 0 0,0 0 0 0 0,0 0 1 0 0,1 1-1 0 0,-1-1 1 0 0,0 1-1 0 0,0-1 0 0 0,1 1 1 0 0,-1-1-1 0 0,0 1 0 0 0,1-1 1 0 0,-1 1-1 0 0,1-1 1 0 0,-1 1-7 0 0,-24 30 1152 0 0,23-23-1009 0 0,0-1-1 0 0,1 1 0 0 0,0-1 1 0 0,1 1-1 0 0,0-1 0 0 0,0 1 1 0 0,0-1-1 0 0,1 1 0 0 0,0-1 1 0 0,1 0-1 0 0,-1 1 0 0 0,1-1 1 0 0,1 0-1 0 0,0 0 0 0 0,0 0 0 0 0,0 0 1 0 0,0 0-1 0 0,1-1 0 0 0,3 4-142 0 0,-4-7-6 0 0,-1 1 0 0 0,1-1 0 0 0,0 0 0 0 0,0 0-1 0 0,0 0 1 0 0,1 0 0 0 0,-1-1 0 0 0,1 0 0 0 0,-1 1 0 0 0,1-1-1 0 0,0 0 1 0 0,0-1 0 0 0,0 1 0 0 0,0-1 0 0 0,0 1-1 0 0,0-1 1 0 0,1-1 0 0 0,-1 1 0 0 0,4 0 6 0 0,31-2-6365 0 0,-25-2 72 0 0</inkml:trace>
  <inkml:trace contextRef="#ctx0" brushRef="#br0" timeOffset="-54087.341">0 792 6016 0 0,'0'0'285'0'0,"0"0"795"0"0,12 14 5159 0 0,44 107-1652 0 0,-7-14-3509 0 0,-48-106-933 0 0,1-2-75 0 0,1-1-1 0 0,-1 1 1 0 0,1 0 0 0 0,-1-1-1 0 0,0 0 1 0 0,0 0 0 0 0,0 1-1 0 0,0-1 1 0 0,0-1 0 0 0,0 1-1 0 0,0 0 1 0 0,-1 0 0 0 0,1-1-1 0 0,-1 1 1 0 0,1-1 0 0 0,-1 1-1 0 0,0-1 1 0 0,0 1 0 0 0,0-1 0 0 0,-1 0-1 0 0,1-2-69 0 0,3-5 154 0 0,118-203 902 0 0,-98 179-2961 0 0,-22 32 306 0 0</inkml:trace>
  <inkml:trace contextRef="#ctx1" brushRef="#br1">155 5087 0 0,'2'0'0'0,"1"0"0"0,-1 0 0 0,2 0 0 0,-1 0 0 0,5 0 0 0,-3 0 0 0,937 0 0 0,2076 0 0 0,-2247 0 0 0,-765 0 0 0,-1 0 0 0,-3 0 0 0,-4 0 0 0</inkml:trace>
  <inkml:trace contextRef="#ctx1" brushRef="#br1" timeOffset="6868.269">379 5403 0 0,'0'2'0'0,"0"0"0"0,0-1 0 0,0-8 0 0,0-1313 0 0,0-659 0 0,0 1134 0 0,0 840 0 0,0 0 0 0,0 2 0 0,0 4 0 0,0 12 0 0,0-8 0 0</inkml:trace>
  <inkml:trace contextRef="#ctx0" brushRef="#br0" timeOffset="-68430.31">259 1353 4008 0 0,'0'0'363'0'0,"0"0"1254"0"0,0 0 551 0 0,6 3 5576 0 0,4 0-5990 0 0,-7-5-1622 0 0,-1 0-1 0 0,1 1 0 0 0,0-1 1 0 0,-1 0-1 0 0,0 0 0 0 0,1-1 1 0 0,-1 1-1 0 0,0 0 1 0 0,0-1-1 0 0,0 0 0 0 0,0 1 1 0 0,-1-1-1 0 0,1 0 0 0 0,-1 0 1 0 0,1 0-1 0 0,-1 0 1 0 0,0-2-133 0 0,2-1 361 0 0,46-80 264 0 0,-23 47-613 0 0,-26 39 20 0 0,1 0-69 0 0,29 20 26 0 0,1 10-118 0 0,46 88 804 0 0,-50-63-330 0 0,-35-52-2409 0 0,7-3-5021 0 0</inkml:trace>
  <inkml:trace contextRef="#ctx0" brushRef="#br0" timeOffset="-66765.59">4920 4962 11696 0 0,'0'0'520'0'0,"6"8"-320"0"0,92 70 6070 0 0,-61-56-5809 0 0,-33-21-402 0 0,-3 0 12 0 0,2 2 19 0 0,-9 15 858 0 0,-43 47 2408 0 0,14-35-2045 0 0,18-14-942 0 0,-4 3-1316 0 0,7-12-7604 0 0,13-6 1706 0 0</inkml:trace>
  <inkml:trace contextRef="#ctx0" brushRef="#br0" timeOffset="-56417.05">5172 5297 4008 0 0,'0'0'355'0'0,"6"16"7555"0"0,-11 33-4450 0 0,-3 62-386 0 0,7-95-2954 0 0,1 0 0 0 0,0-1 0 0 0,1 1 0 0 0,1-1 0 0 0,0 1 0 0 0,1-1 0 0 0,1 0 0 0 0,0 0 0 0 0,1 0 0 0 0,1-1 0 0 0,0 1 0 0 0,2 1-120 0 0,-6-13 26 0 0,0-1 0 0 0,0 1 0 0 0,1 0 0 0 0,-1-1 0 0 0,1 0 0 0 0,-1 0 0 0 0,1 1 0 0 0,0-1 1 0 0,0-1-1 0 0,0 1 0 0 0,0 0 0 0 0,0-1 0 0 0,0 0 0 0 0,1 1 0 0 0,-1-1 0 0 0,3 0-26 0 0,-5-1-120 0 0,1 0 0 0 0,-1 0 0 0 0,0 0 0 0 0,0 0 0 0 0,1 0 0 0 0,-1 0 0 0 0,0-1 0 0 0,0 1 0 0 0,1 0 0 0 0,-1-1 0 0 0,0 1 0 0 0,0-1 0 0 0,0 1 0 0 0,0-1 0 0 0,0 0 0 0 0,0 1 0 0 0,0-1 0 0 0,0 0 0 0 0,0 0 0 0 0,0 0 0 0 0,0 1 0 0 0,0-1 0 0 0,-1 0 1 0 0,1 0-1 0 0,0 0 0 0 0,0-1 0 0 0,-1 1 0 0 0,1 0 0 0 0,-1 0 0 0 0,1 0 0 0 0,-1-1 120 0 0,4-7-4299 0 0,-2 0-1163 0 0</inkml:trace>
  <inkml:trace contextRef="#ctx0" brushRef="#br0" timeOffset="-56116.98">5074 5425 10496 0 0,'0'0'464'0'0,"16"-2"2949"0"0,104-35 1255 0 0,-94 33-6487 0 0,-21 3-1537 0 0,1 0-2598 0 0</inkml:trace>
  <inkml:trace contextRef="#ctx1" brushRef="#br2" timeOffset="55672.75">503 4034 0 0,'-3'2'0'0,"-2"1"0"0,1-1 0 0,6-4 0 0,1 1 0 0,2897-1673 0 0,-2900 1673 0 0</inkml:trace>
  <inkml:trace contextRef="#ctx1" brushRef="#br2" timeOffset="64877.95">3436 2364 0 0,'16'9'0'0,"-25"-14"0"0,1410 814 0 0,81 47 0 0,-1477-854 0 0,1 2 0 0,-3-3 0 0</inkml:trace>
  <inkml:trace contextRef="#ctx0" brushRef="#br0" timeOffset="-5830.49">6311 3838 1440 0 0,'-2'1'746'0'0,"-2"1"10381"0"0,9-6-7827 0 0,1-1-4001 0 0,7-12 919 0 0,1 1 0 0 0,0 0 0 0 0,1 1-1 0 0,1 1 1 0 0,0 0 0 0 0,1 1 0 0 0,1 1 0 0 0,6-3-218 0 0,16-2 265 0 0,1 2 0 0 0,1 2 0 0 0,0 2 0 0 0,0 1-1 0 0,1 2 1 0 0,1 2 0 0 0,-1 2 0 0 0,1 2-1 0 0,8 2-264 0 0,31-4 505 0 0,20-2-262 0 0,-59 5-7241 0 0,-40 1 1058 0 0</inkml:trace>
  <inkml:trace contextRef="#ctx0" brushRef="#br0" timeOffset="-4760.87">6280 3665 12088 0 0,'0'1'534'0'0,"-2"45"4449"0"0,-14 58-3189 0 0,14-99-1772 0 0,1-1 0 0 0,0 1 0 0 0,0-1 0 0 0,0 1 0 0 0,1-1 0 0 0,-1 1 0 0 0,1-1 0 0 0,0 1 0 0 0,0 0 0 0 0,1-1-1 0 0,-1 1 1 0 0,1-1 0 0 0,0 1 0 0 0,0-1 0 0 0,1 1 0 0 0,-1-1 0 0 0,1 0 0 0 0,0 0 0 0 0,0 0 0 0 0,1 0 0 0 0,-1 0-1 0 0,1 0 1 0 0,2 2-22 0 0,-1-4 78 0 0,0 0-1 0 0,1-1 0 0 0,-1 1 0 0 0,1-1 0 0 0,-1 0 0 0 0,1-1 0 0 0,-1 1 0 0 0,1-1 0 0 0,0 0 1 0 0,-1 0-1 0 0,1 0 0 0 0,-1-1 0 0 0,1 0 0 0 0,-1 0 0 0 0,1 0 0 0 0,2-1-77 0 0,-3 1 38 0 0,6-1 39 0 0,8-2-28 0 0,-1 0 0 0 0,1 2 0 0 0,0 0 0 0 0,0 0 0 0 0,0 2-1 0 0,0 0 1 0 0,0 2 0 0 0,3 0-49 0 0,-9 0 61 0 0,-8-2-1744 0 0,0 1-3308 0 0,-1-1-1479 0 0</inkml:trace>
  <inkml:trace contextRef="#ctx0" brushRef="#br0" timeOffset="-4036.18">7389 3399 11536 0 0,'0'0'285'0'0,"0"0"392"0"0,0 0 174 0 0,3 13 2767 0 0,-2 89 744 0 0,-4 42-4540 0 0,3-126-1796 0 0,1-19 500 0 0</inkml:trace>
  <inkml:trace contextRef="#ctx0" brushRef="#br0" timeOffset="-3641.4">7350 3430 6520 0 0,'3'-12'5334'0'0,"39"-3"-579"0"0,-31 14-4526 0 0,92-1 148 0 0,-102 2-366 0 0,0 0-1 0 0,0 0 0 0 0,0 0 0 0 0,0 1 1 0 0,0-1-1 0 0,0 0 0 0 0,0 1 0 0 0,0-1 0 0 0,0 0 1 0 0,0 1-1 0 0,0-1 0 0 0,0 1 0 0 0,0 0 1 0 0,0-1-1 0 0,0 1 0 0 0,0 0 0 0 0,0-1 0 0 0,-1 1 1 0 0,1 0-1 0 0,0 0 0 0 0,-1 0 0 0 0,1 0 0 0 0,0 0 1 0 0,-1 0-1 0 0,1 0 0 0 0,-1 0 0 0 0,0 0 1 0 0,1 0-1 0 0,-1 0 0 0 0,0 0 0 0 0,0 0 0 0 0,1 0 1 0 0,-1 0-1 0 0,0 0 0 0 0,0 0 0 0 0,0 0 0 0 0,0 1 1 0 0,0-1-1 0 0,-1 0 0 0 0,1 0 0 0 0,0 0 1 0 0,0 0-1 0 0,-1 0 0 0 0,1 0 0 0 0,-1 0 0 0 0,1 0 1 0 0,-1 0-11 0 0,-31 42 834 0 0,-30-15 439 0 0,40-21-2782 0 0,1 2-3276 0 0,17-7-1028 0 0</inkml:trace>
  <inkml:trace contextRef="#ctx0" brushRef="#br0" timeOffset="-3290.65">7621 3572 12040 0 0,'0'104'7237'0'0,"1"-84"-6603"0"0,-1 0-4960 0 0,0-20-1443 0 0</inkml:trace>
  <inkml:trace contextRef="#ctx0" brushRef="#br0" timeOffset="-3026.27">7634 3472 2504 0 0,'0'0'0'0'0,"0"0"0"0"0,0 0 0 0 0,0 0 2496 0 0,1 2 464 0 0,-1 0 88 0 0,0 1 24 0 0,0-1-2128 0 0,0 1-424 0 0,0-1-80 0 0,1 1-24 0 0,-1-3-353 0 0,0 2-63 0 0,1 0 0 0 0,-1 0-6599 0 0</inkml:trace>
  <inkml:trace contextRef="#ctx0" brushRef="#br0" timeOffset="-2505.7">7764 3589 12352 0 0,'2'1'92'0'0,"-1"1"1"0"0,1-1-1 0 0,-1 1 1 0 0,1-1-1 0 0,-1 0 1 0 0,1 1-1 0 0,0-1 1 0 0,-1 0-1 0 0,1 0 1 0 0,0 0-1 0 0,0-1 1 0 0,0 1-1 0 0,0 0 1 0 0,0-1-1 0 0,0 1 1 0 0,0-1-1 0 0,0 0 1 0 0,0 1-1 0 0,0-1 1 0 0,0 0-1 0 0,0 0 1 0 0,0 0-1 0 0,0-1 1 0 0,0 1-1 0 0,0 0 1 0 0,0-1-1 0 0,0 0 1 0 0,0 1 0 0 0,0-1-1 0 0,0 0 1 0 0,-1 0-1 0 0,1 0 1 0 0,0 0-1 0 0,0 0 1 0 0,-1 0-1 0 0,1 0 1 0 0,-1-1-1 0 0,1 1 1 0 0,-1-1-1 0 0,1 1 1 0 0,-1-1-1 0 0,0 0 1 0 0,0 1-1 0 0,0-1 1 0 0,0 0-1 0 0,0 0 1 0 0,0 0-1 0 0,0 1 1 0 0,0-3-93 0 0,0 2 10 0 0,0 0 1 0 0,0-1-1 0 0,0 1 1 0 0,0 0 0 0 0,-1 0-1 0 0,1-1 1 0 0,0 1-1 0 0,-1 0 1 0 0,0-1-1 0 0,0 1 1 0 0,1-1-1 0 0,-1 1 1 0 0,-1 0-1 0 0,1-1 1 0 0,0 1-1 0 0,-1-1 1 0 0,1 1 0 0 0,-1 0-1 0 0,1-1 1 0 0,-1 1-1 0 0,-1-2-10 0 0,0 4 21 0 0,0 0-1 0 0,0 0 0 0 0,0 0 1 0 0,0 0-1 0 0,0 1 0 0 0,0-1 1 0 0,-1 0-1 0 0,1 1 0 0 0,1 0 1 0 0,-1-1-1 0 0,0 1 0 0 0,0 0 1 0 0,0 0-1 0 0,0 0 0 0 0,0 0 1 0 0,1 0-1 0 0,-1 1 1 0 0,1-1-1 0 0,-1 0 0 0 0,1 1 1 0 0,-1-1-1 0 0,1 1 0 0 0,0 0 1 0 0,-1-1-1 0 0,1 1 0 0 0,0 0 1 0 0,0 0-1 0 0,1 0 0 0 0,-1 0 1 0 0,0 1-21 0 0,-5 6 147 0 0,2 0 0 0 0,-1 0 1 0 0,2 0-1 0 0,-1 0 0 0 0,1 1 0 0 0,0-1 1 0 0,1 1-1 0 0,0 0 0 0 0,1 0 1 0 0,0 0-1 0 0,0 0 0 0 0,1 0 0 0 0,1 0 1 0 0,-1 0-1 0 0,2 5-147 0 0,-1-13 12 0 0,0 0 1 0 0,0 0-1 0 0,0-1 1 0 0,0 1-1 0 0,0 0 1 0 0,0 0-1 0 0,0 0 0 0 0,0-1 1 0 0,1 1-1 0 0,-1-1 1 0 0,1 1-1 0 0,0-1 0 0 0,-1 1 1 0 0,1-1-1 0 0,0 0 1 0 0,-1 0-1 0 0,1 0 1 0 0,0 0-1 0 0,0 0 0 0 0,0 0 1 0 0,0-1-1 0 0,0 1 1 0 0,0 0-1 0 0,0-1 1 0 0,1 0-1 0 0,-1 1 0 0 0,0-1 1 0 0,0 0-1 0 0,0 0 1 0 0,0 0-1 0 0,0-1 0 0 0,0 1 1 0 0,0 0-1 0 0,1-1 1 0 0,-1 1-1 0 0,0-1 1 0 0,0 0-1 0 0,0 0-12 0 0,32-14-5869 0 0,-26 9-380 0 0</inkml:trace>
  <inkml:trace contextRef="#ctx0" brushRef="#br0" timeOffset="-1921.69">8032 3565 14064 0 0,'-5'0'2024'0'0,"7"-2"-1992"0"0,-1 1 1 0 0,1-1 0 0 0,0 0-1 0 0,-1 0 1 0 0,1 1 0 0 0,0-1-1 0 0,0 1 1 0 0,0 0 0 0 0,0 0-1 0 0,0-1 1 0 0,0 1 0 0 0,0 1-1 0 0,0-1 1 0 0,1 0-1 0 0,-1 0 1 0 0,0 1 0 0 0,1-1-1 0 0,-1 1 1 0 0,0 0 0 0 0,1 0-1 0 0,-1 0 1 0 0,0 0 0 0 0,1 0-1 0 0,-1 0 1 0 0,0 1 0 0 0,3-1-33 0 0,-4 3 61 0 0,1-1 1 0 0,-1 0-1 0 0,1 0 1 0 0,-1 1-1 0 0,0-1 1 0 0,0 1-1 0 0,0-1 1 0 0,0 1-1 0 0,0 0 1 0 0,0-1-1 0 0,-1 1 1 0 0,0 0-1 0 0,1-1 1 0 0,-1 1-1 0 0,0 0 1 0 0,0 0-1 0 0,0-1 1 0 0,-1 1-1 0 0,1 0 1 0 0,-1 0-1 0 0,1-1 1 0 0,-1 1-1 0 0,0-1 0 0 0,0 1 1 0 0,0 0-62 0 0,-1 3 113 0 0,-43 137 899 0 0,45-143-1011 0 0,1 1-1 0 0,-1-1 1 0 0,1 1-1 0 0,-1 0 1 0 0,1-1-1 0 0,-1 1 0 0 0,1-1 1 0 0,0 1-1 0 0,-1-1 1 0 0,1 0-1 0 0,0 1 0 0 0,0-1 1 0 0,-1 0-1 0 0,1 1 1 0 0,0-1-1 0 0,0 0 1 0 0,-1 0-1 0 0,1 1 0 0 0,0-1 1 0 0,0 0-1 0 0,0 0 1 0 0,-1 0-1 0 0,1 0 0 0 0,0 0 1 0 0,0 0-1 0 0,0-1 1 0 0,-1 1-1 0 0,1 0 1 0 0,0 0-1 0 0,0 0 0 0 0,-1-1 1 0 0,1 1-1 0 0,0-1 1 0 0,0 1-1 0 0,-1 0 1 0 0,1-1-1 0 0,1 1-24 0 0,4-1-361 0 0,59-7 429 0 0,-38 7-6684 0 0,-26 1 1214 0 0</inkml:trace>
  <inkml:trace contextRef="#ctx0" brushRef="#br0" timeOffset="-1725.84">8022 3653 2000 0 0,'-5'2'1361'0'0,"11"6"11330"0"0,2-6-12750 0 0,28-2 1008 0 0,-11-2-3378 0 0,-17 1 1188 0 0</inkml:trace>
  <inkml:trace contextRef="#ctx0" brushRef="#br0" timeOffset="-1466.55">8220 3707 1504 0 0,'3'2'743'0'0,"-1"0"0"0"0,1 0 0 0 0,-1 0 0 0 0,1 0 0 0 0,0-1 0 0 0,0 1 0 0 0,0-1 0 0 0,-1 1 0 0 0,1-1 0 0 0,0 0 0 0 0,1 0 0 0 0,-1-1 0 0 0,0 1 0 0 0,0-1 0 0 0,0 1 0 0 0,0-1 0 0 0,1 0 0 0 0,2-1-743 0 0,13-19 1850 0 0,-18 15-1764 0 0,1-1 1 0 0,-1 1 0 0 0,-1-1 0 0 0,1 1 0 0 0,-1-1 0 0 0,0 1 0 0 0,0 0 0 0 0,-1-1 0 0 0,1 1 0 0 0,-1-1 0 0 0,-1 1 0 0 0,1 0 0 0 0,-1-1 0 0 0,0 1 0 0 0,0 0 0 0 0,0 0 0 0 0,-1 0 0 0 0,0 0-87 0 0,2 3 11 0 0,0 0 0 0 0,-1 0 0 0 0,1 0 1 0 0,-1 0-1 0 0,1 0 0 0 0,-1 0 0 0 0,0 0 1 0 0,0 1-1 0 0,0-1 0 0 0,0 1 0 0 0,0-1 1 0 0,0 1-1 0 0,0 0 0 0 0,0 0 0 0 0,0 0 1 0 0,-1 0-1 0 0,1 0 0 0 0,-1 0 0 0 0,1 1 0 0 0,0-1 1 0 0,-1 1-1 0 0,1 0 0 0 0,-1 0 0 0 0,1 0 1 0 0,-1 0-1 0 0,1 0 0 0 0,-1 0 0 0 0,1 0 1 0 0,-1 1-1 0 0,1 0 0 0 0,0-1 0 0 0,-1 1 0 0 0,1 0 1 0 0,0 0-1 0 0,-1 0 0 0 0,1 0 0 0 0,0 1 1 0 0,0-1-1 0 0,0 0 0 0 0,0 1 0 0 0,0 0 1 0 0,1-1-1 0 0,-1 1 0 0 0,0 0 0 0 0,1 0 1 0 0,-1 0-1 0 0,1 0 0 0 0,0 0 0 0 0,-1 0 0 0 0,1 1 1 0 0,0-1-1 0 0,0 0 0 0 0,1 1 0 0 0,-1-1 1 0 0,0 0-1 0 0,1 1 0 0 0,-1-1 0 0 0,1 1 1 0 0,0-1-1 0 0,0 1 0 0 0,0 0-11 0 0,9 16-2208 0 0,-6-14-3858 0 0</inkml:trace>
  <inkml:trace contextRef="#ctx0" brushRef="#br3" timeOffset="64705.6">467 3237 5432 0 0,'0'0'378'0'0,"0"0"384"0"0,0 0 172 0 0,0 0 33 0 0,0 0-44 0 0,0 0-218 0 0,0 0-97 0 0,9 8 3209 0 0,22-8-2571 0 0,-30 0-760 0 0,-1 0 23 0 0,0 0-66 0 0,1 0-294 0 0,34 0-15 0 0,-12 0 144 0 0,-5 10 292 0 0,-18-10-504 0 0,0 0-2 0 0,2 1 0 0 0,5 1 0 0 0,-5-2-10 0 0,4 2-44 0 0,1 0 1 0 0,1 2 32 0 0,17-1 85 0 0,0-17-126 0 0,-11-37-2 0 0,-4-34 480 0 0,-6-28-776 0 0,2 63 208 0 0,6-59 560 0 0,-10-32-960 0 0,7 50 904 0 0,-9 58-760 0 0,1-48 760 0 0,1 41-488 0 0,-4 7-272 0 0,7-43 344 0 0,0 30 0 0 0,-5 2 0 0 0,4 12 12 0 0,-2 24 388 0 0,-1 7-466 0 0,-1 1-41 0 0,0 0-12 0 0,0 0 31 0 0,0 19 480 0 0,4 68-752 0 0,-11-18 360 0 0,12 81 360 0 0,-1 6-360 0 0,1-67-254 0 0,-9-28 491 0 0,6-8-524 0 0,-2-25 223 0 0,-3 21 64 0 0,3 13 8 0 0,0-21-8 0 0,-2 13 179 0 0,6-11-288 0 0,-5-25 50 0 0,1-18 118 0 0,0 0 31 0 0,0 0 8 0 0,0 0-33 0 0,0 0-144 0 0,0 0-19 0 0,2 14-20 0 0,-2 4 196 0 0,1-18-178 0 0,10 8 410 0 0,13-5-746 0 0,8-6 436 0 0,-28 3 0 0 0,25 4 0 0 0,-26-5 0 0 0,-1-2 0 0 0,-2 0 0 0 0,5-38 0 0 0,2-23 0 0 0,-9-15 0 0 0,2 32 102 0 0,0-25-180 0 0,-3 159 78 0 0,6 0 0 0 0,2-10 64 0 0,9-39-46 0 0,-14-38 67 0 0,7 25-124 0 0,-5-20 39 0 0,-1 0 0 0 0,-1-2-12 0 0,0-2-46 0 0,93-8-72 0 0,-68 3 130 0 0,-9 9 0 0 0,6 3 0 0 0,14-14 11 0 0,-24 6 53 0 0,1-3 53 0 0,-11 3-74 0 0,19-10-86 0 0,-16 10 43 0 0,16 0 54 0 0,-16 0-33 0 0,-5 0 32 0 0,32-2 90 0 0,-32 2-112 0 0,35 4-98 0 0,-23-4 123 0 0,-6-3-43 0 0,-2 0-13 0 0,-1 0 0 0 0,-1-1 0 0 0,0 0 0 0 0,1-43 0 0 0,-8 13 0 0 0,5-41 0 0 0,0 41 0 0 0,2 1 0 0 0,2-32 0 0 0,-2 28 0 0 0,0-72 0 0 0,0 77 0 0 0,-4-46 0 0 0,2 73 0 0 0,5-17 0 0 0,2-38 0 0 0,-7 39 0 0 0,7 51 0 0 0,-4 81 0 0 0,8 58 64 0 0,0-49-64 0 0,-8-73 126 0 0,-10 30-204 0 0,7-63 94 0 0,10 1-56 0 0,-9 0 40 0 0,5 13 0 0 0,-5-25 0 0 0,5-8 0 0 0,-3 1 0 0 0,0 2 0 0 0,1 0 0 0 0,0 1 0 0 0,33 2 0 0 0,-20 5 0 0 0,-12-6 0 0 0,21-3 0 0 0,-18-3 0 0 0,-2-3 0 0 0,-3-1 0 0 0,-1 6 0 0 0,3-15 0 0 0,1-49 0 0 0,-5-3-64 0 0,7 41 64 0 0,-6 24 0 0 0,1 31 0 0 0,1 37 0 0 0,-3-34 0 0 0,-6 6 0 0 0,5 22 0 0 0,0-52 0 0 0,2 0 0 0 0,0 0 0 0 0,1-2 0 0 0,-2-1 0 0 0,1 0 0 0 0,0 0 0 0 0,-1 0 0 0 0,1-1 0 0 0,0 1 0 0 0,0-1 0 0 0,-1 1 0 0 0,1-1 0 0 0,0 0 0 0 0,0 0 0 0 0,0 0 0 0 0,0 0 0 0 0,-1 0 0 0 0,1 0 0 0 0,0 0 0 0 0,0-1 0 0 0,0 1 0 0 0,0-1 0 0 0,-1 1 0 0 0,1-1 0 0 0,0 1 0 0 0,-1-1 0 0 0,3-1 0 0 0,10-4 0 0 0,29 0 0 0 0,-24 6 0 0 0,-14-1 0 0 0,0 0 0 0 0,0 1 0 0 0,0 2 0 0 0,1-1 0 0 0,1-2 0 0 0,-1 0 0 0 0,1 2 0 0 0,0 0 0 0 0,-2-2 0 0 0,3 1 0 0 0,-1 1 0 0 0,0-2 0 0 0,0 1 0 0 0,0 1 0 0 0,2 0 0 0 0,-1-2 0 0 0,1 0 0 0 0,-1 1 0 0 0,1-1 0 0 0,-1 1 0 0 0,-1 1 0 0 0,0 1 0 0 0,19 8 0 0 0,-21-10 0 0 0,2 0 0 0 0,-2 0 0 0 0,0 0 0 0 0,-1-2 0 0 0,0-2 0 0 0,1 3 0 0 0,-1 0 0 0 0,0-1 0 0 0,1 1 0 0 0,-4-4 0 0 0,1 2 0 0 0,0-20 0 0 0,-2-33 0 0 0,-2-33 0 0 0,2 33 0 0 0,0 11 0 0 0,-3 1 0 0 0,0 28 0 0 0,3-16 0 0 0,2 20 0 0 0,-1 0 0 0 0,0 0 0 0 0,-1 0 0 0 0,0 0 0 0 0,-1 0 0 0 0,-1 1 0 0 0,0-1 0 0 0,-1-4 0 0 0,-4-14 11 0 0,9 2 114 0 0,5-19-205 0 0,-11-22 80 0 0,4 40 0 0 0,4 16 0 0 0,-6-6 0 0 0,6-46 0 0 0,-2 27 0 0 0,-1 34 0 0 0,-1 0 0 0 0,0 0 0 0 0,1 4 1 0 0,-1 0 0 0 0,0 0-1 0 0,0 0 1 0 0,0 0-1 0 0,0 0 1 0 0,1 0-1 0 0,-1 0 1 0 0,0 0-1 0 0,0 0 1 0 0,0 0 0 0 0,0 0-1 0 0,1 0 1 0 0,-1 0-1 0 0,0 0 1 0 0,0 0-1 0 0,0 0 1 0 0,0 0 0 0 0,1 0-1 0 0,-1 0 1 0 0,0-1-1 0 0,4 21-4 0 0,-7 45 343 0 0,13-8 74 0 0,-10-14-349 0 0,-3 44-90 0 0,11 86 84 0 0,0-110-58 0 0,-11-53 0 0 0,10 41 0 0 0,-10 13 0 0 0,-1 0 64 0 0,8-44-64 0 0,-4-14 0 0 0,2 0 0 0 0,-1 18 0 0 0,1 16 0 0 0,-2-35 0 0 0,-2 7 0 0 0,2-7 0 0 0,2-1 0 0 0,8 1-880 0 0,-6-5 880 0 0,45-3 664 0 0,-45 5-664 0 0,-1-1 0 0 0,19 0 0 0 0,-14 2 54 0 0,-5-6-44 0 0,0-1-10 0 0,-1 0 0 0 0,3-13 0 0 0,-5 0 0 0 0,0-3 0 0 0,5 3 0 0 0,-3-23 0 0 0,-5-36 0 0 0,-1 51 0 0 0,2 22-21 0 0,1 2-96 0 0,1 1-67 0 0,0 0-22 0 0,0 0 54 0 0,0 0 235 0 0,0 0 100 0 0,0 0 17 0 0,1 1-28 0 0,1 5-138 0 0,-4 51-34 0 0,-4-23 0 0 0,0 51 0 0 0,6-84 0 0 0,-1 0 0 0 0,1 0 0 0 0,0-1 0 0 0,0 1 0 0 0,-1 0 0 0 0,1 0 0 0 0,0 0 0 0 0,0-1 0 0 0,0 1 0 0 0,0 0 0 0 0,0 0 0 0 0,0 0 0 0 0,1-1 0 0 0,-1 1 0 0 0,0 0 0 0 0,0 0 0 0 0,0 0 0 0 0,1-1 0 0 0,-1 1 0 0 0,0 0 0 0 0,1-1 0 0 0,-1 1 0 0 0,1 0 0 0 0,-1-1 0 0 0,1 1 0 0 0,-1 0 0 0 0,1-1 0 0 0,-1 1 0 0 0,1-1 0 0 0,0 1 0 0 0,-1-1 0 0 0,1 1 0 0 0,0-1 0 0 0,-1 0 0 0 0,1 1 0 0 0,0-1 0 0 0,0 0 0 0 0,-1 1 0 0 0,1-1 0 0 0,0 0 0 0 0,0 0 0 0 0,0 0 0 0 0,-1 0 0 0 0,1 0 0 0 0,0 0 0 0 0,18 3 0 0 0,7-3 0 0 0,0-3 0 0 0,23 3 0 0 0,-33 3 0 0 0,-11-3 0 0 0,34-3 0 0 0,-4 4-437 0 0,-34-2 626 0 0,-1 1-49 0 0,0 0-217 0 0,0 0-92 0 0,0 0-21 0 0,0 0 50 0 0,9 3 736 0 0,12-7-1224 0 0,-20 3 738 0 0,-1 1 59 0 0,0 0 20 0 0,0 0-49 0 0,0 0-217 0 0,0 0-92 0 0,0 0-21 0 0,16-8 596 0 0,-15 8-589 0 0,-1 0-17 0 0,0 0 28 0 0,2 0 160 0 0,-2 0 137 0 0,0 0 74 0 0,0 0 22 0 0,0 0-57 0 0,0 0-252 0 0,0 0-110 0 0,0 0-24 0 0,0 0-108 0 0,0 0-449 0 0,0 0-192 0 0</inkml:trace>
  <inkml:trace contextRef="#ctx0" brushRef="#br3" timeOffset="72404.78">2237 3127 3008 0 0,'0'0'1249'0'0,"0"0"140"0"0,0 0 62 0 0,0 0-104 0 0,0 0-487 0 0,0 0-216 0 0,0 0-42 0 0,0 0-40 0 0,0 0-137 0 0,0 0-60 0 0,0 0-11 0 0,0 0-17 0 0,0 0-61 0 0,11 4 1471 0 0,39-20-245 0 0,-6 22-358 0 0,-43-6-1072 0 0,23 2 212 0 0,-19-2-229 0 0,-1-1 14 0 0,-3 0-1 0 0,-1 1 7 0 0,10 0 117 0 0,-7 0-171 0 0,-1 1 22 0 0,-1 0-22 0 0,1-1 22 0 0,3 2-33 0 0,-2-2 1 0 0,-2 0 32 0 0,2 0-22 0 0,-1 0 22 0 0,2 0-33 0 0,0-1-10 0 0,-3-6 0 0 0,4-83-1 0 0,-8 49 56 0 0,-1-12-45 0 0,-4-43-10 0 0,4 49 0 0 0,-1-43 0 0 0,2 44 75 0 0,4 44-32 0 0,0-16-22 0 0,-1 17 34 0 0,0 1 15 0 0,0 0 2 0 0,0 0 0 0 0,0 0 4 0 0,5 34 480 0 0,-2 25-412 0 0,-1-38-132 0 0,0-1-1 0 0,-2 1 1 0 0,0 0-1 0 0,-1-1 0 0 0,-1 1 1 0 0,-1 0-12 0 0,2-17 34 0 0,-4 57-163 0 0,6-58 210 0 0,3 23-8 0 0,-10 27-9 0 0,5-6-64 0 0,2-42 0 0 0,0-1 0 0 0,16 15 0 0 0,-8 0-18 0 0,-8-19-69 0 0,-1 0 10 0 0,0 0 11 0 0,36-4 154 0 0,41 19-88 0 0,-61-11 11 0 0,-15-4 32 0 0,1-2-43 0 0,-1 0 1 0 0,0-1-1 0 0,0 1 1 0 0,0 0 0 0 0,0-1-1 0 0,0 1 1 0 0,0-1-1 0 0,0 1 1 0 0,-1-1 0 0 0,1 0-1 0 0,-1 1 1 0 0,0-1-1 0 0,0 0 1 0 0,0 1-1 0 0,0-1 1 0 0,0 1 0 0 0,-1-3-1 0 0,0-6 0 0 0,6-14 0 0 0,-3 4 0 0 0,3-5 0 0 0,-6 21 0 0 0,0 0 11 0 0,1 3 32 0 0,0-1-49 0 0,0 3-74 0 0,0 0-14 0 0,0 0 40 0 0,-2 7 330 0 0,7 29-276 0 0,-5-8 0 0 0,0-10 0 0 0,-1-13 0 0 0,2 19 0 0 0,-1-18 0 0 0,1-2-21 0 0,6 8-50 0 0,-6-11 6 0 0,4 6-90 0 0,46 7 166 0 0,-48-14 46 0 0,20 5 27 0 0,6-7-84 0 0,-12-1 64 0 0,11 6-64 0 0,12 9 0 0 0,-34-10 0 0 0,17 3-76 0 0,-20-5 0 0 0,1 2 71 0 0,-2-2 48 0 0,2 0-22 0 0,2 0 22 0 0,0 0-33 0 0,-1-2 1 0 0,2 1 32 0 0,-1 0-22 0 0,0-2 22 0 0,-3 1-33 0 0,1-1-10 0 0,1 1 0 0 0,0-1 0 0 0,6 1-85 0 0,-10 2 10 0 0,-1 0 3 0 0,0 0 34 0 0,0 0 127 0 0,1 0 11 0 0,3 0-25 0 0,1-2-61 0 0,0 0-14 0 0,-1 1 0 0 0,1 1 0 0 0,14-1-109 0 0,0-6 221 0 0,-18 6-215 0 0,-1 1-3 0 0,0 0 35 0 0,0 0 115 0 0,0 0 55 0 0,0 0 11 0 0,6-1 2 0 0,-2-1-112 0 0,-1 0-10 0 0,-2 1-50 0 0,9-17 112 0 0,-6-8-314 0 0,-1-15 150 0 0,0-10 112 0 0,-6-50 0 0 0,5 46 0 0 0,-1-34 644 0 0,10-25-1241 0 0,-15 60 798 0 0,-2 11-425 0 0,5-23 224 0 0,-2-3 610 0 0,3 45-973 0 0,-3-11 124 0 0,3 20 239 0 0,0-2 776 0 0,3-13-1394 0 0,3 17 1564 0 0,2-15-946 0 0,-10 107 0 0 0,4 128 136 0 0,1-18 186 0 0,-6-98-556 0 0,1-52 234 0 0,-3 47 570 0 0,7-36-1186 0 0,0-38 662 0 0,-7 16 570 0 0,7 11-822 0 0,1-28-366 0 0,-2-11 556 0 0,-1 0 148 0 0,0 0 76 0 0,0 0 14 0 0,7 9-883 0 0,-6-9 434 0 0,-1 0-45 0 0,0 0 0 0 0,0 0 72 0 0,0 0 304 0 0,0 0 138 0 0,0 0 22 0 0,0 0-66 0 0,0 0-302 0 0,0 0-137 0 0,0 0-23 0 0,0 0 97 0 0,0 0 437 0 0,0 0 194 0 0,11 7-884 0 0,-4-2 954 0 0,15 1-534 0 0,4-8 0 0 0,-21 3-30 0 0,-4-1-134 0 0,-1 0-75 0 0,0 0-17 0 0,0 0 64 0 0,0 0 295 0 0,0 0 126 0 0,0 0 26 0 0,0 0-26 0 0,1 1-142 0 0,8 1-77 0 0,0 1-10 0 0,0-5 0 0 0,8-8 0 0 0,-7-30 0 0 0,-10-16 0 0 0,7-8 0 0 0,-8 36 0 0 0,4 20 0 0 0,-3 6 0 0 0,0 5 11 0 0,-2 2 32 0 0,2 1-33 0 0,-5 43-10 0 0,2 33 0 0 0,4-46 0 0 0,-1-30 0 0 0,2 0 0 0 0,-1-1 0 0 0,0-1 0 0 0,2 1 0 0 0,2-2 0 0 0,-1 0 0 0 0,50-1 0 0 0,-21-6 0 0 0,-28 3 0 0 0,11 0 0 0 0,-1 2 0 0 0,9-11 64 0 0,-18 7-63 0 0,1 4 9 0 0,-6-1 15 0 0,-1 0 153 0 0,0 0 24 0 0,0 0-2 0 0,20-2-105 0 0,3-5-571 0 0,-22 7 609 0 0,-1 0 26 0 0,24 0-14 0 0,-8 3-145 0 0,15 5-1424 0 0,-30-8-5695 0 0</inkml:trace>
  <inkml:trace contextRef="#ctx0" brushRef="#br3" timeOffset="75350.51">3435 3044 4176 0 0,'-1'0'180'0'0,"6"-2"-47"0"0,-4 2 367 0 0,-1 0 152 0 0,0 0 20 0 0,0 0 13 0 0,0 0 30 0 0,0 0 12 0 0,2 25 3881 0 0,-3-21-2512 0 0,2-4-1992 0 0,17-5 233 0 0,31 4 1501 0 0,-48 1-1727 0 0,-1 0-6 0 0,0 0-1 0 0,21-1 284 0 0,34 0-233 0 0,-55 1-294 0 0,0 0-74 0 0,18 7 673 0 0,5 3-19 0 0,-6-8-301 0 0,-16-2-86 0 0,1-2-44 0 0,1-2-10 0 0,4 0 0 0 0,-2-13 0 0 0,-3 5 304 0 0,-7-14-552 0 0,5 6 248 0 0,0-6 0 0 0,-2-23 0 0 0,6 37 0 0 0,-7-6 0 0 0,1 14 0 0 0,1 1 0 0 0,2 0 0 0 0,-3 1 11 0 0,0 10 42 0 0,6 20 11 0 0,-13 43-64 0 0,12-20 0 0 0,-4-30 0 0 0,0-17 0 0 0,2 1 0 0 0,1-1 0 0 0,-1 0 0 0 0,32 2 0 0 0,0-1 70 0 0,-10 5-124 0 0,13-9 54 0 0,-18-3 0 0 0,-15 1 0 0 0,1-3 0 0 0,-4 3 0 0 0,2 0 0 0 0,-5-1 12 0 0,3 2 50 0 0,0 0-10 0 0,0-1-92 0 0,4 0 26 0 0,-1 0 14 0 0,0-2 0 0 0,-9 1 0 0 0,0 2 11 0 0,4-1 32 0 0,-1-1-45 0 0,2 2-58 0 0,1 0-12 0 0,0 0-841 0 0,0 0-3535 0 0,0 0-1518 0 0</inkml:trace>
  <inkml:trace contextRef="#ctx0" brushRef="#br3" timeOffset="78984.17">3803 3138 8472 0 0,'0'0'224'0'0,"0"0"1"0"0,-1 0-33 0 0,-2 0-53 0 0,2 0 373 0 0,1 0 149 0 0,0 0 19 0 0,0 0-71 0 0,0 0-323 0 0,0 0-146 0 0,0 0-32 0 0,12-6 916 0 0,-12-15-272 0 0,1-8-175 0 0,1-32 134 0 0,0 20-335 0 0,-12-18-680 0 0,3 2 490 0 0,8 46-50 0 0,0-74 272 0 0,-8 11-290 0 0,10 24-54 0 0,-3 8-64 0 0,4 12 10 0 0,-8-43 787 0 0,4 49-1117 0 0,7-10 96 0 0,-6 3 224 0 0,-5 3 0 0 0,2 2 0 0 0,2 0 0 0 0,-5 8 0 0 0,-1 6 0 0 0,13-10-1046 0 0,-14 10 2104 0 0,6 12-996 0 0,1 0 14 0 0,0 0-4 0 0,0 0 13 0 0,0 1-26 0 0,4 29 354 0 0,-7 7-389 0 0,1-33-25 0 0,1 0-1 0 0,0 1 0 0 0,0-1 1 0 0,1 0-1 0 0,-1 0 0 0 0,1 0 1 0 0,0 1-1 0 0,0-1 1 0 0,0 0-1 0 0,1 0 0 0 0,-1 0 1 0 0,1 1-1 0 0,1 2 2 0 0,2 41 42 0 0,0 29-42 0 0,-4 33-4 0 0,1 2 62 0 0,-2-27 16 0 0,9-38-74 0 0,-6-42 0 0 0,0 0 0 0 0,-1-1 0 0 0,0 1 0 0 0,0 0 0 0 0,-1 0 0 0 0,1 0 0 0 0,-1 0 0 0 0,0 0 0 0 0,-1 0 0 0 0,1 0 0 0 0,-1 0 0 0 0,0 0 0 0 0,0 1 0 0 0,-8 44 0 0 0,10 3 64 0 0,-12 26-64 0 0,5-68 0 0 0,4-5 0 0 0,4-3-12 0 0,-1-3-48 0 0</inkml:trace>
  <inkml:trace contextRef="#ctx0" brushRef="#br3" timeOffset="90387.81">3784 3144 920 0 0,'0'0'249'0'0,"0"0"713"0"0,0 0 314 0 0,0 0 61 0 0,0 0-87 0 0,0 0-391 0 0,0 0-174 0 0,-17-2 3771 0 0,17 1-4388 0 0,0 0 1 0 0,1-1-1 0 0,-1 1 0 0 0,1 0 0 0 0,-1 0 0 0 0,1 0 0 0 0,0 0 0 0 0,-1 0 1 0 0,1 0-1 0 0,0 0 0 0 0,0 0 0 0 0,0 1 0 0 0,0-1 0 0 0,-1 0 0 0 0,1 0 1 0 0,0 1-1 0 0,0-1 0 0 0,0 0 0 0 0,1 1 0 0 0,-1-1 0 0 0,0 1 0 0 0,0 0 1 0 0,0-1-1 0 0,0 1 0 0 0,0 0 0 0 0,1 0 0 0 0,-1-1 0 0 0,1 1-68 0 0,-2 0 122 0 0,0 0-1 0 0,0 0 6 0 0,0 0 1 0 0,0 0 0 0 0,0 0 5 0 0,0 0 22 0 0,20 6 653 0 0,-13-3-658 0 0,1 0 1 0 0,0-1 0 0 0,-1 0 0 0 0,1-1 0 0 0,0 0 0 0 0,0 0 0 0 0,0 0 0 0 0,0-1 0 0 0,0 0 0 0 0,2-1-151 0 0,-6 1 25 0 0,-1 0 47 0 0,3-2 7 0 0,46 4 427 0 0,-27 9 454 0 0,-22-8-933 0 0,21-7 80 0 0,-16-10 79 0 0,5-1-186 0 0,-10 12 0 0 0,1 2 0 0 0,0 1 0 0 0,1 2 0 0 0,0 0 0 0 0,0 0 0 0 0,0 2 0 0 0,8 2 0 0 0,15-5 0 0 0,42 5 0 0 0,-63-6 0 0 0,-4-2 0 0 0,2-1 0 0 0,-2 0 0 0 0,7-27 0 0 0,-11 25 0 0 0,-2-34 0 0 0,-4 21 0 0 0,1-14 0 0 0,8 17 54 0 0,-8 6-44 0 0,4 7-10 0 0,-3 36 0 0 0,10 9 0 0 0,-8 17 0 0 0,3-54 0 0 0,1-2 0 0 0,5 0 0 0 0,57-12-64 0 0,21 12 64 0 0,-36 9 0 0 0,-46-13 10 0 0,1 0-1 0 0,-1 0 0 0 0,0 0 0 0 0,0 0 0 0 0,0-1 0 0 0,0 1 0 0 0,1-1 0 0 0,-1 0 0 0 0,0 0 1 0 0,0 1-1 0 0,0-1 0 0 0,0 0 0 0 0,0-1 0 0 0,-1 1 0 0 0,1 0 0 0 0,0 0 0 0 0,0-1 1 0 0,-1 1-1 0 0,1-1 0 0 0,-1 0 0 0 0,1 1 0 0 0,-1-1 0 0 0,0 0 0 0 0,0 0 0 0 0,1 0 1 0 0,-1 0-1 0 0,-1 0 0 0 0,1 0 0 0 0,0 0 0 0 0,0 0 0 0 0,-1-1-9 0 0,13-29 171 0 0,-6-28-25 0 0,0-98-274 0 0,-4-61 362 0 0,-3 104-317 0 0,12 212-156 0 0,7 22 442 0 0,-19 60 1416 0 0,2-57-2205 0 0,5-66 838 0 0,-11-13-444 0 0,4-37 192 0 0,2-2 0 0 0,-1-3 15 0 0,-1-1-1 0 0,0 0 1 0 0,1 1-1 0 0,-1-1 1 0 0,0 0-1 0 0,1 1 1 0 0,-1-1-1 0 0,1 0 0 0 0,-1 0 1 0 0,1 1-1 0 0,-1-1 1 0 0,1 0-1 0 0,-1 0 1 0 0,0 0-1 0 0,1 0 1 0 0,-1 0-1 0 0,1 0 1 0 0,-1 0-1 0 0,1 0 1 0 0,-1 0-1 0 0,1 0 0 0 0,-1 0 1 0 0,1 0-1 0 0,-1 0 1 0 0,1 0-1 0 0,-1 0 1 0 0,1 0-1 0 0,-1 0 1 0 0,1-1-1 0 0,-1 1 1 0 0,1 0-1 0 0,-1 0 1 0 0,0-1-1 0 0,1 1 0 0 0,-1 0 1 0 0,1-1-1 0 0,-1 1 1 0 0,0 0-1 0 0,1-1 1 0 0,-1 1-1 0 0,0 0 1 0 0,0-1-1 0 0,1 1 1 0 0,-1-1-1 0 0,0 1 0 0 0,1-1-14 0 0,0 0 7 0 0,13-16-137 0 0,-3-2-436 0 0,-8 15 566 0 0,18-3 498 0 0,24 18-300 0 0,-24-9-763 0 0,-20-2 740 0 0,-1 0 17 0 0,0 0-39 0 0,15-3-236 0 0,-1 3-337 0 0,-3 0 408 0 0,-10 0 103 0 0,3 0 284 0 0,-2 1-7228 0 0,4 3 609 0 0</inkml:trace>
  <inkml:trace contextRef="#ctx0" brushRef="#br3" timeOffset="90713.67">4893 3123 10536 0 0,'-3'4'168'0'0,"3"1"-168"0"0,0-5 0 0 0,0 0 1152 0 0,0 0 200 0 0,0 0 40 0 0,0 0 8 0 0,0 0-881 0 0,0 0-167 0 0,0 0-40 0 0,0 0-8 0 0,0 0-136 0 0,3-3-24 0 0,1-1-8 0 0,-1 2 0 0 0,1-2-904 0 0,-4 4-191 0 0,3-5-33 0 0</inkml:trace>
  <inkml:trace contextRef="#ctx0" brushRef="#br3" timeOffset="90935.739">5048 3103 6520 0 0,'16'8'3897'0'0,"31"-5"1387"0"0,-30-3-4782 0 0,21 1-6972 0 0,-7-12 1785 0 0,4 4 3234 0 0,32 3 9390 0 0,-20-2-3941 0 0,5-5-2445 0 0,-35 11-1819 0 0,-16 0 84 0 0</inkml:trace>
  <inkml:trace contextRef="#ctx0" brushRef="#br3" timeOffset="96818.9">4762 2753 13616 0 0,'0'0'354'0'0,"0"0"14"0"0,0 0-38 0 0,6 2 271 0 0,6-3-326 0 0,-1-1 0 0 0,1 0-1 0 0,-1 0 1 0 0,0-1 0 0 0,0-1 0 0 0,0 0 0 0 0,0 0 0 0 0,-1-1-1 0 0,0-1 1 0 0,0 0 0 0 0,0 0 0 0 0,0 0 0 0 0,-1-2 0 0 0,0 1-1 0 0,0-2-274 0 0,15-11 9 0 0,-1 0 0 0 0,-1-2-1 0 0,-1-1 1 0 0,15-20-9 0 0,-12 10 30 0 0,-1-2 0 0 0,-2 0 0 0 0,-2-1 0 0 0,-1-2-1 0 0,6-20-29 0 0,29-61 20 0 0,-45 99 104 0 0,-8 25-450 0 0,-1 3 243 0 0,-3 17-1881 0 0,2-14 786 0 0</inkml:trace>
  <inkml:trace contextRef="#ctx0" brushRef="#br3" timeOffset="97548.4">4822 2632 12000 0 0,'-12'8'5783'0'0,"-24"37"-4095"0"0,-24 51-32 0 0,60-95-1663 0 0,-1 0 9 0 0,1-1-1 0 0,0 1 1 0 0,-1 0-1 0 0,1 0 1 0 0,0 0-1 0 0,0-1 1 0 0,-1 1-1 0 0,1 0 1 0 0,0 0-1 0 0,0 0 0 0 0,0-1 1 0 0,0 1-1 0 0,0 0 1 0 0,0 0-1 0 0,0 0 1 0 0,0-1-1 0 0,0 1 1 0 0,1 0-1 0 0,-1 0 1 0 0,0 0-1 0 0,0-1 1 0 0,1 1-1 0 0,-1 0 1 0 0,0 0-1 0 0,1-1 1 0 0,-1 1-1 0 0,1 0 1 0 0,-1-1-1 0 0,1 1 1 0 0,-1 0-1 0 0,1-1 1 0 0,0 1-1 0 0,-1-1 1 0 0,1 1-1 0 0,0-1 1 0 0,-1 0-1 0 0,1 1 1 0 0,0-1-1 0 0,0 1 0 0 0,-1-1 1 0 0,1 0-1 0 0,0 0 1 0 0,0 1-1 0 0,0-1 1 0 0,-1 0-1 0 0,1 0 1 0 0,0 0-1 0 0,0 0-1 0 0,10 1 29 0 0,0 0-1 0 0,0 0 0 0 0,1-1 0 0 0,-1-1 0 0 0,0 0 0 0 0,0 0 1 0 0,0-1-1 0 0,0-1 0 0 0,-1 1 0 0 0,4-3-28 0 0,17-3 150 0 0,-26 7-222 0 0,76-9 604 0 0,-79 10-639 0 0,1 0-1 0 0,-1 0 1 0 0,1 0 0 0 0,-1 1 0 0 0,1-1 0 0 0,-1 1-1 0 0,1 0 1 0 0,-1-1 0 0 0,0 1 0 0 0,1 0 0 0 0,-1 1-1 0 0,0-1 1 0 0,0 0 0 0 0,0 1 0 0 0,0-1 0 0 0,0 1-1 0 0,0-1 1 0 0,0 1 0 0 0,0 0 0 0 0,-1 0 0 0 0,1 0-1 0 0,-1 0 1 0 0,1 0 0 0 0,-1 0 0 0 0,0 1 0 0 0,0-1-1 0 0,0 0 1 0 0,0 1 0 0 0,1 1 107 0 0,-1 5-2031 0 0</inkml:trace>
  <inkml:trace contextRef="#ctx0" brushRef="#br3" timeOffset="105348.55">5287 1390 7064 0 0,'1'0'312'0'0,"2"0"6860"0"0,-8-14-6504 0 0,4 12-554 0 0,-1 1 1 0 0,1 0 0 0 0,-1-1-1 0 0,0 1 1 0 0,1 0 0 0 0,-1 0 0 0 0,0 0-1 0 0,0 0 1 0 0,0 0 0 0 0,0 0 0 0 0,0 1-1 0 0,0-1 1 0 0,0 1 0 0 0,0-1 0 0 0,0 1-1 0 0,0 0 1 0 0,0 0 0 0 0,0-1-1 0 0,-1 2 1 0 0,1-1 0 0 0,0 0 0 0 0,0 0-1 0 0,0 1 1 0 0,0-1 0 0 0,0 1 0 0 0,0 0-1 0 0,0-1 1 0 0,0 1 0 0 0,0 0 0 0 0,0 0-1 0 0,1 0 1 0 0,-1 0 0 0 0,0 1-1 0 0,1-1 1 0 0,-1 0 0 0 0,1 1 0 0 0,-1-1-1 0 0,0 2-114 0 0,-3 3 30 0 0,0 0 0 0 0,0 1 0 0 0,1-1 0 0 0,0 1 0 0 0,1 0 0 0 0,-1 0 0 0 0,1 0 0 0 0,0 1 0 0 0,1-1 0 0 0,0 1-1 0 0,0 0 1 0 0,1-1 0 0 0,0 1 0 0 0,0 0 0 0 0,0 0 0 0 0,1 0 0 0 0,1 0 0 0 0,-1-1 0 0 0,1 1 0 0 0,1 0 0 0 0,-1 0-1 0 0,1-1 1 0 0,1 2-30 0 0,-3-7-4 0 0,1 0 1 0 0,-1 0-1 0 0,1 1 0 0 0,0-1 0 0 0,0 0 0 0 0,0 0 0 0 0,0 0 0 0 0,0 0 0 0 0,0 0 0 0 0,0 0 0 0 0,1 0 1 0 0,-1 0-1 0 0,1 0 0 0 0,0-1 0 0 0,-1 1 0 0 0,1-1 0 0 0,0 1 0 0 0,0-1 0 0 0,0 0 0 0 0,0 1 0 0 0,0-1 1 0 0,0 0-1 0 0,0 0 0 0 0,1-1 0 0 0,-1 1 0 0 0,0 0 0 0 0,0-1 0 0 0,1 1 0 0 0,-1-1 0 0 0,0 0 0 0 0,1 0 1 0 0,-1 0-1 0 0,0 0 0 0 0,1 0 0 0 0,-1 0 0 0 0,0-1 0 0 0,1 1 0 0 0,-1-1 0 0 0,0 0 0 0 0,1 0 4 0 0,54-36-3034 0 0,-50 30 1681 0 0</inkml:trace>
  <inkml:trace contextRef="#ctx0" brushRef="#br3" timeOffset="106186.88">5525 1403 2000 0 0,'0'0'1516'0'0,"0"0"185"0"0,-3-1 2382 0 0,-12-1-1405 0 0,12 2-2385 0 0,-1 0-1 0 0,1 1 1 0 0,0-1-1 0 0,-1 1 1 0 0,1 0-1 0 0,0 0 1 0 0,0 0-1 0 0,0 0 1 0 0,-1 1-1 0 0,1-1 1 0 0,1 1-1 0 0,-1 0 0 0 0,0 0 1 0 0,0 0-1 0 0,1 0 1 0 0,-1 0-1 0 0,1 1 1 0 0,-1-1-1 0 0,1 1 1 0 0,0 0-1 0 0,0 0 1 0 0,0-1-1 0 0,1 2-292 0 0,-2-1 37 0 0,1 1 0 0 0,0 0-1 0 0,0 0 1 0 0,1 0 0 0 0,-1 0-1 0 0,1 1 1 0 0,0-1 0 0 0,0 0-1 0 0,1 0 1 0 0,-1 1 0 0 0,1-1-1 0 0,0 1 1 0 0,0-1 0 0 0,0 0-1 0 0,0 1 1 0 0,1-1 0 0 0,0 0-1 0 0,0 1 1 0 0,0-1 0 0 0,0 0-1 0 0,1 0 1 0 0,0 0 0 0 0,0 0-1 0 0,0 0 1 0 0,0 0 0 0 0,0-1-1 0 0,3 3-36 0 0,-4-5-24 0 0,0 0 0 0 0,0 0-1 0 0,0 0 1 0 0,1 0 0 0 0,-1 0-1 0 0,0 0 1 0 0,1-1 0 0 0,-1 1-1 0 0,1-1 1 0 0,-1 1 0 0 0,1-1-1 0 0,-1 1 1 0 0,1-1 0 0 0,-1 0-1 0 0,1 1 1 0 0,-1-1-1 0 0,1 0 1 0 0,-1 0 0 0 0,1 0-1 0 0,0 0 1 0 0,-1-1 0 0 0,1 1-1 0 0,-1 0 1 0 0,1-1 0 0 0,-1 1-1 0 0,1-1 1 0 0,-1 1 0 0 0,0-1-1 0 0,1 0 1 0 0,-1 0 0 0 0,1 0-1 0 0,-1 1 1 0 0,0-1 0 0 0,0 0-1 0 0,0 0 1 0 0,1-2 24 0 0,38-44-148 0 0,-30-5-140 0 0,-9 46 188 0 0,-1 5 86 0 0,1 1 0 0 0,-1-1-1 0 0,0 1 1 0 0,0-1 0 0 0,1 0 0 0 0,-1 1 0 0 0,0-1 0 0 0,0 1-1 0 0,1-1 1 0 0,-1 0 0 0 0,0 1 0 0 0,0-1 0 0 0,0 1 0 0 0,0-1-1 0 0,0 0 1 0 0,0 1 0 0 0,0-1 0 0 0,0 1 0 0 0,0-1 0 0 0,-1 0-1 0 0,1 1 1 0 0,0-1 0 0 0,0 1 0 0 0,0-1 0 0 0,-1 0 0 0 0,1 1 0 0 0,0-1-1 0 0,-1 1 1 0 0,1-1 0 0 0,0 1 0 0 0,-1-1 0 0 0,1 1 0 0 0,-1-1-1 0 0,1 1 1 0 0,0 0 0 0 0,-1-1 0 0 0,1 1 0 0 0,-1 0 0 0 0,1-1-1 0 0,-1 1 1 0 0,0 0 0 0 0,1 0 0 0 0,-1-1 0 0 0,1 1 0 0 0,-1 0-1 0 0,0 0 15 0 0,1 0-104 0 0,9 43 1904 0 0,10 16-1340 0 0,-18-58-506 0 0,0 1 0 0 0,0-1-1 0 0,0 0 1 0 0,0 1-1 0 0,1-1 1 0 0,-1 0 0 0 0,0 1-1 0 0,1-1 1 0 0,-1 0-1 0 0,1 0 1 0 0,-1 0-1 0 0,1 0 1 0 0,0-1 0 0 0,-1 1-1 0 0,1 0 1 0 0,0-1-1 0 0,-1 1 1 0 0,1-1 0 0 0,0 1-1 0 0,0-1 1 0 0,0 0-1 0 0,-1 0 1 0 0,1 0-1 0 0,0 0 1 0 0,0 0 0 0 0,0 0-1 0 0,-1 0 1 0 0,1-1-1 0 0,0 1 1 0 0,0-1 0 0 0,0 1-1 0 0,0-1 47 0 0,17-16-6160 0 0,-15 8 4146 0 0</inkml:trace>
  <inkml:trace contextRef="#ctx0" brushRef="#br3" timeOffset="106483.61">5677 1371 7024 0 0,'2'14'4304'0'0,"9"28"-340"0"0,27 107-1993 0 0,-37-149-1900 0 0,0 0 0 0 0,0-1-1 0 0,0 1 1 0 0,0-1 0 0 0,1 0 0 0 0,-1 1-1 0 0,0-1 1 0 0,0 0 0 0 0,0 1-1 0 0,-1-1 1 0 0,1 0 0 0 0,0 0-1 0 0,0 0 1 0 0,0 0 0 0 0,-1 0-1 0 0,1 0 1 0 0,0 0 0 0 0,-1 0-1 0 0,1 0 1 0 0,-1 0 0 0 0,1-1-1 0 0,-1 1 1 0 0,1 0 0 0 0,-1 0-1 0 0,0 0 1 0 0,0-1 0 0 0,0 1-1 0 0,0 0 1 0 0,0 0 0 0 0,0-2-71 0 0,3-3 217 0 0,22-98-91 0 0,-12 85-4631 0 0,-13 17 2971 0 0</inkml:trace>
  <inkml:trace contextRef="#ctx0" brushRef="#br3" timeOffset="106677.459">5882 1450 11064 0 0,'5'18'1890'0'0,"0"5"2680"0"0,-6 11-3015 0 0,5-17-3425 0 0,-4-17 789 0 0</inkml:trace>
  <inkml:trace contextRef="#ctx0" brushRef="#br3" timeOffset="106926.209">5868 1283 4512 0 0,'0'0'72'0'0,"-5"2"-72"0"0,3 1 0 0 0,0 0 2312 0 0,0 1 448 0 0,-1-1 88 0 0,1 0 24 0 0,5 1-2448 0 0,-1-1-424 0 0,-2 1-208 0 0,0 0-3984 0 0,2 1-792 0 0</inkml:trace>
  <inkml:trace contextRef="#ctx0" brushRef="#br3" timeOffset="107316.4">6105 1165 8656 0 0,'1'0'388'0'0,"2"21"2518"0"0,-20 86 3011 0 0,12-89-5757 0 0,1 0-1 0 0,1 1 1 0 0,0 0 0 0 0,2 0-1 0 0,0 0 1 0 0,1 0 0 0 0,1 0-1 0 0,0-1 1 0 0,2 1-1 0 0,2 7-159 0 0,-5-24-47 0 0,1 1-1 0 0,-1-1 0 0 0,1 1 0 0 0,0-1 0 0 0,0 0 1 0 0,0 0-1 0 0,0 1 0 0 0,0-1 0 0 0,1 0 0 0 0,-1 0 1 0 0,1 0-1 0 0,-1 0 0 0 0,1 0 0 0 0,0-1 0 0 0,-1 1 1 0 0,1 0-1 0 0,0-1 0 0 0,0 1 0 0 0,0-1 0 0 0,0 0 1 0 0,1 0-1 0 0,-1 0 0 0 0,0 0 0 0 0,1 0 0 0 0,-1 0 1 0 0,0 0-1 0 0,1-1 0 0 0,-1 1 0 0 0,1-1 0 0 0,-1 0 1 0 0,1 0-1 0 0,-1 0 0 0 0,1 0 0 0 0,-1 0 1 0 0,0 0-1 0 0,1-1 0 0 0,-1 1 0 0 0,1-1 0 0 0,-1 0 1 0 0,0 1-1 0 0,1-1 0 0 0,-1 0 0 0 0,0-1 0 0 0,0 1 1 0 0,0 0-1 0 0,0-1 0 0 0,0 1 0 0 0,0-1 0 0 0,0 1 1 0 0,0-1-1 0 0,0 0 0 0 0,-1 0 0 0 0,2-1 48 0 0,2-6-1586 0 0</inkml:trace>
  <inkml:trace contextRef="#ctx0" brushRef="#br3" timeOffset="107489.19">6040 1367 7216 0 0,'-3'8'781'0'0,"5"-5"3879"0"0,8 4-380 0 0,-5-5-3984 0 0,0 0 0 0 0,0-1 1 0 0,0 0-1 0 0,1 0 0 0 0,-1-1 1 0 0,0 1-1 0 0,1-1 0 0 0,-1 0 1 0 0,0-1-1 0 0,1 1 0 0 0,-1-1 1 0 0,1 0-297 0 0,40-10-6043 0 0,-35 7-167 0 0</inkml:trace>
  <inkml:trace contextRef="#ctx0" brushRef="#br3" timeOffset="107872.83">6521 1345 9528 0 0,'-27'47'4914'0'0,"4"6"-3590"0"0,2 2-1 0 0,3 0 1 0 0,-1 14-1324 0 0,13-48-111 0 0,-2 11 363 0 0,6-11-4854 0 0,2-23-622 0 0</inkml:trace>
  <inkml:trace contextRef="#ctx0" brushRef="#br3" timeOffset="108067.05">6334 1395 14640 0 0,'0'13'1305'0'0,"23"16"2130"0"0,8-9-4266 0 0,-24-18 321 0 0</inkml:trace>
  <inkml:trace contextRef="#ctx0" brushRef="#br3" timeOffset="114842.35">6934 1185 6520 0 0,'0'0'244'0'0,"0"0"588"0"0,0 0 257 0 0,0 0 51 0 0,0 0-7 0 0,0 0-71 0 0,0 0-34 0 0,0 0-4 0 0,-2 16 2455 0 0,-17 105-527 0 0,15-86-2494 0 0,-8 112 1247 0 0,29-53-1396 0 0,-17-92-375 0 0,1 0 0 0 0,-1 0 0 0 0,1-1-1 0 0,0 1 1 0 0,-1 0 0 0 0,1-1 0 0 0,0 1 0 0 0,0 0-1 0 0,0-1 1 0 0,1 0 0 0 0,-1 1 0 0 0,0-1-1 0 0,0 0 1 0 0,1 1 0 0 0,-1-1 0 0 0,1 0 0 0 0,-1 0-1 0 0,1 0 1 0 0,-1 0 0 0 0,1 0 0 0 0,0-1-1 0 0,0 1 1 0 0,-1-1 0 0 0,1 1 0 0 0,0-1 0 0 0,0 1-1 0 0,-1-1 1 0 0,1 0 0 0 0,0 0 0 0 0,0 0-1 0 0,0 0 1 0 0,0 0 0 0 0,-1 0 0 0 0,1 0 0 0 0,0-1-1 0 0,0 1 1 0 0,0-1 0 0 0,-1 1 0 0 0,1-1-1 0 0,0 0 1 0 0,-1 1 0 0 0,1-1 0 0 0,0 0 0 0 0,-1 0-1 0 0,1 0 1 0 0,-1-1 0 0 0,0 1 0 0 0,1 0-1 0 0,-1 0 1 0 0,0-1 0 0 0,0 1 0 0 0,0-1 0 0 0,0 1-1 0 0,0-1 67 0 0,23-40-7445 0 0,-20 26 2259 0 0</inkml:trace>
  <inkml:trace contextRef="#ctx0" brushRef="#br3" timeOffset="115084.959">6807 1330 9528 0 0,'14'3'7492'0'0,"26"-1"-5036"0"0,12 2-2591 0 0,-29-3-1580 0 0,-12-1-167 0 0</inkml:trace>
  <inkml:trace contextRef="#ctx0" brushRef="#br3" timeOffset="115430.39">7082 1411 9528 0 0,'11'166'7327'0'0,"-8"-180"-5871"0"0,-30-118-1208 0 0,27 130-294 0 0,-1 0 1 0 0,1 1-1 0 0,-1-1 0 0 0,1 0 0 0 0,0 0 0 0 0,0 0 0 0 0,0 0 0 0 0,0 0 0 0 0,0 0 0 0 0,0 1 0 0 0,0-1 0 0 0,1 0 0 0 0,-1 0 0 0 0,1 0 0 0 0,-1 0 0 0 0,1 1 0 0 0,0-1 1 0 0,0 0-1 0 0,0 1 0 0 0,0-1 0 0 0,0 0 0 0 0,0 1 0 0 0,0-1 0 0 0,0 1 0 0 0,0 0 0 0 0,1-1 0 0 0,-1 1 0 0 0,1 0 0 0 0,-1 0 0 0 0,1 0 0 0 0,-1 0 0 0 0,1 0 0 0 0,0 0 0 0 0,-1 0 1 0 0,1 0-1 0 0,0 1 0 0 0,0-1 0 0 0,0 1 0 0 0,-1-1 0 0 0,1 1 0 0 0,0 0 0 0 0,0 0 0 0 0,0 0 0 0 0,0 0 0 0 0,0 0 0 0 0,1 0 46 0 0,2 2-5942 0 0</inkml:trace>
  <inkml:trace contextRef="#ctx0" brushRef="#br3" timeOffset="115948.67">7324 1384 8024 0 0,'-43'11'7124'0'0,"12"16"-3885"0"0,28-22-3182 0 0,-1 1 1 0 0,1-1-1 0 0,0 1 1 0 0,1 0-1 0 0,-1 0 1 0 0,1 0-1 0 0,0 0 1 0 0,1 1-1 0 0,0-1 1 0 0,0 0-1 0 0,0 1 1 0 0,0-1-1 0 0,1 0 1 0 0,0 1-1 0 0,1-1 1 0 0,-1 1-1 0 0,1-1 1 0 0,1 0-1 0 0,0 2-57 0 0,-2-7-3 0 0,0 0-1 0 0,1 0 0 0 0,-1 0 1 0 0,1 0-1 0 0,-1 0 0 0 0,1-1 0 0 0,-1 1 1 0 0,1 0-1 0 0,-1 0 0 0 0,1-1 0 0 0,0 1 1 0 0,-1-1-1 0 0,1 1 0 0 0,0 0 1 0 0,0-1-1 0 0,-1 1 0 0 0,1-1 0 0 0,0 0 1 0 0,0 1-1 0 0,0-1 0 0 0,0 1 0 0 0,-1-1 1 0 0,1 0-1 0 0,0 0 0 0 0,0 0 1 0 0,0 0-1 0 0,0 1 0 0 0,0-1 0 0 0,0 0 1 0 0,0-1-1 0 0,0 1 0 0 0,0 0 0 0 0,0 0 1 0 0,0 0-1 0 0,-1 0 0 0 0,1-1 1 0 0,0 1-1 0 0,0 0 0 0 0,0-1 0 0 0,0 1 1 0 0,0-1-1 0 0,-1 1 0 0 0,1-1 1 0 0,0 1-1 0 0,0-1 0 0 0,-1 0 0 0 0,1 1 1 0 0,-1-1-1 0 0,1 0 0 0 0,0 1 0 0 0,-1-1 1 0 0,1 0-1 0 0,-1 0 0 0 0,0 0 1 0 0,1 0-1 0 0,-1 1 0 0 0,1-1 0 0 0,-1-1 4 0 0,57-123-1440 0 0,-53 111 1198 0 0,1 37 783 0 0,-3-11-519 0 0,-1-1 0 0 0,1 0 0 0 0,1 0 0 0 0,0 0 0 0 0,1 0 0 0 0,0 0 1 0 0,0-1-1 0 0,1 1 0 0 0,1-1 0 0 0,-1-1 0 0 0,6 7-22 0 0,-5-10-819 0 0,0-1-48 0 0</inkml:trace>
  <inkml:trace contextRef="#ctx0" brushRef="#br3" timeOffset="116421.54">7517 1385 3008 0 0,'4'17'9748'0'0,"1"-2"-6350"0"0,-5 75 455 0 0,0-81-3153 0 0,2-24-78 0 0,1 1-984 0 0,-1 5 334 0 0,1 0 0 0 0,0 0 0 0 0,0 0-1 0 0,1 0 1 0 0,0 1 0 0 0,1 0 0 0 0,0-1 0 0 0,0 1-1 0 0,1 1 1 0 0,0-1 0 0 0,0 1 0 0 0,5-4 28 0 0,-10 10-4 0 0,0 1 0 0 0,0-1 0 0 0,0 1 0 0 0,0 0 0 0 0,0 0 1 0 0,0-1-1 0 0,0 1 0 0 0,1 0 0 0 0,-1 0 0 0 0,0 0 0 0 0,0 0 1 0 0,0 0-1 0 0,0 0 0 0 0,0 1 0 0 0,0-1 0 0 0,0 0 0 0 0,0 0 0 0 0,0 1 1 0 0,0-1-1 0 0,0 1 0 0 0,0-1 0 0 0,0 1 0 0 0,0-1 0 0 0,0 1 1 0 0,0-1-1 0 0,0 1 0 0 0,0 0 0 0 0,-1 0 0 0 0,1-1 0 0 0,0 1 0 0 0,0 0 1 0 0,-1 0-1 0 0,1 0 0 0 0,-1 0 0 0 0,1 0 0 0 0,-1 0 0 0 0,1 0 1 0 0,-1 0-1 0 0,0 0 0 0 0,1 0 0 0 0,-1 0 0 0 0,0 0 0 0 0,0 0 0 0 0,0 0 1 0 0,1 0-1 0 0,-1 0 0 0 0,-1 1 0 0 0,1-1 0 0 0,0 0 0 0 0,0 0 0 0 0,0 0 1 0 0,-1 1 3 0 0,3 3 2 0 0,16 115 62 0 0,-11-107-1021 0 0,3-11-5533 0 0,-5-4 858 0 0</inkml:trace>
  <inkml:trace contextRef="#ctx0" brushRef="#br3" timeOffset="116909.62">7853 1375 7024 0 0,'-11'-5'7565'0'0,"-3"-2"-5477"0"0,11 6-2031 0 0,1 0 0 0 0,-1 1 0 0 0,1-1 0 0 0,-1 1 0 0 0,1 0 0 0 0,-1-1 0 0 0,1 1 0 0 0,-1 0 0 0 0,1 0 0 0 0,-1 1 0 0 0,1-1 0 0 0,-1 0 0 0 0,1 1 0 0 0,-1 0 0 0 0,1-1 0 0 0,0 1 0 0 0,-1 0 0 0 0,1 0 0 0 0,0 1 0 0 0,-1-1 0 0 0,1 0 0 0 0,0 1 0 0 0,0-1 0 0 0,0 1 0 0 0,1 0 0 0 0,-1-1 0 0 0,0 1 0 0 0,0 0 0 0 0,1 0 0 0 0,-1 0 0 0 0,1 1 0 0 0,-1 0-57 0 0,2 1-6 0 0,-1-1 0 0 0,1 0 0 0 0,0 1 0 0 0,0-1 0 0 0,1 0 0 0 0,-1 0 0 0 0,1 1 0 0 0,-1-1 0 0 0,1 0 0 0 0,0 0 0 0 0,1 0 0 0 0,-1 0 0 0 0,0 0 0 0 0,1 0 0 0 0,-1 0 0 0 0,1 0 0 0 0,0 0 1 0 0,0-1-1 0 0,0 1 0 0 0,1-1 0 0 0,-1 0 0 0 0,0 1 0 0 0,1-1 0 0 0,-1 0 0 0 0,1 0 0 0 0,0-1 0 0 0,0 1 0 0 0,0 0 0 0 0,0-1 0 0 0,0 0 0 0 0,0 0 0 0 0,0 0 0 0 0,2 0 6 0 0,23 17-38 0 0,-26-16 98 0 0,0 1 1 0 0,0-1-1 0 0,0 1 0 0 0,0-1 0 0 0,-1 1 1 0 0,1-1-1 0 0,-1 1 0 0 0,1 0 0 0 0,-1 0 1 0 0,0-1-1 0 0,0 1 0 0 0,0 0 1 0 0,-1 0-1 0 0,1 0 0 0 0,-1 0 0 0 0,1 0 1 0 0,-1 0-1 0 0,0 1 0 0 0,0-1 0 0 0,-1 0 1 0 0,1 0-1 0 0,-1 0 0 0 0,1 0 0 0 0,-1 0 1 0 0,0 0-1 0 0,0-1 0 0 0,0 1 1 0 0,0 0-1 0 0,-1 0 0 0 0,1-1 0 0 0,-1 1 1 0 0,0 0-1 0 0,0-1 0 0 0,0 0 0 0 0,0 1 1 0 0,0-1-1 0 0,0 0 0 0 0,-3 2-60 0 0,4-3-144 0 0,-1 0 0 0 0,0 0 0 0 0,0 0 1 0 0,0-1-1 0 0,0 1 0 0 0,0 0 0 0 0,0-1 0 0 0,0 1 0 0 0,0-1 0 0 0,0 0 0 0 0,0 1 0 0 0,0-1 0 0 0,0 0 0 0 0,0 0 0 0 0,0-1 0 0 0,0 1 1 0 0,0 0-1 0 0,0-1 0 0 0,0 1 0 0 0,0-1 0 0 0,0 1 0 0 0,0-1 0 0 0,0 0 0 0 0,-1-1 144 0 0,-5-2-1166 0 0</inkml:trace>
  <inkml:trace contextRef="#ctx0" brushRef="#br3" timeOffset="117600.05">7995 1370 11536 0 0,'0'0'160'0'0,"-1"-2"-68"0"0,0 1 214 0 0,1 1 89 0 0,0 0 12 0 0,0 0 11 0 0,6 25 1988 0 0,7 76-615 0 0,2-35-449 0 0,-15-66-1261 0 0,0 0-8 0 0,2-1-66 0 0,-1 0 0 0 0,1-1 1 0 0,-1 1-1 0 0,1-1 0 0 0,-1 0 0 0 0,1 1 0 0 0,-1-1 0 0 0,0 0 0 0 0,0 0 0 0 0,0 0 0 0 0,0 0 0 0 0,0 0 0 0 0,-1 0 0 0 0,1 0 0 0 0,0 0 0 0 0,-1 0 0 0 0,0 0 0 0 0,1 0 0 0 0,-1-1 0 0 0,0 0-7 0 0,1 0-5 0 0,0-6 5 0 0,1 1 0 0 0,1 0 0 0 0,-1 0 0 0 0,1 0 0 0 0,1 1 0 0 0,-1-1 0 0 0,1 1 0 0 0,1 0 0 0 0,-1 0 0 0 0,1 0 0 0 0,1 0 0 0 0,1-1 0 0 0,-7 8 0 0 0,1-1 0 0 0,-1 1 0 0 0,1 0 0 0 0,-1 0 0 0 0,1-1 0 0 0,0 1 0 0 0,-1 0 0 0 0,1 0 0 0 0,-1 0 0 0 0,1 0 0 0 0,0 0 0 0 0,-1-1 0 0 0,1 1 0 0 0,-1 0 0 0 0,1 0 0 0 0,0 1 0 0 0,-1-1 0 0 0,1 0 0 0 0,-1 0 0 0 0,1 0 0 0 0,-1 0 0 0 0,1 0 0 0 0,0 1 0 0 0,-1-1 0 0 0,1 0 0 0 0,-1 0 0 0 0,1 1 0 0 0,-1-1 0 0 0,1 0 0 0 0,-1 1 0 0 0,1-1 0 0 0,-1 1 0 0 0,0-1 0 0 0,1 1 0 0 0,-1-1 0 0 0,1 1 0 0 0,-1-1 0 0 0,0 1 0 0 0,0-1 0 0 0,1 1 0 0 0,-1-1 0 0 0,0 1 0 0 0,0-1 0 0 0,1 1 0 0 0,-1 0 0 0 0,0-1 0 0 0,0 1 0 0 0,10 33 0 0 0,-9-30 0 0 0,7 28-12 0 0,7-43-1216 0 0,-8-2 1075 0 0,15-21 113 0 0,-21 33 38 0 0,0 1 0 0 0,0-1 0 0 0,0 1 0 0 0,-1-1 0 0 0,1 1 0 0 0,0 0 0 0 0,0 0 0 0 0,0-1 1 0 0,0 1-1 0 0,0 0 0 0 0,0 0 0 0 0,0 0 0 0 0,-1 0 0 0 0,1 0 0 0 0,0 0 0 0 0,0 0 0 0 0,0 0 0 0 0,0 0 0 0 0,0 1 1 0 0,0-1-1 0 0,0 0 0 0 0,0 0 0 0 0,-1 1 0 0 0,1-1 0 0 0,0 1 0 0 0,0-1 0 0 0,0 1 0 0 0,-1-1 0 0 0,1 1 0 0 0,0-1 1 0 0,-1 1-1 0 0,1 0 0 0 0,0-1 0 0 0,-1 1 0 0 0,1 0 0 0 0,-1 0 0 0 0,1-1 0 0 0,-1 1 0 0 0,1 0 0 0 0,-1 0 0 0 0,1 0 2 0 0,30 74-16 0 0,-19-52-1032 0 0,-12-23-4919 0 0</inkml:trace>
  <inkml:trace contextRef="#ctx0" brushRef="#br3" timeOffset="117874.27">8348 1435 11064 0 0,'0'5'568'0'0,"0"2"-456"0"0,0 1-112 0 0,0 1 0 0 0,0 0 0 0 0,0 0 1152 0 0,0 1 200 0 0,0-2 48 0 0,0 2 7 0 0,0-2-863 0 0,2 1-160 0 0,-4-2-40 0 0,4-1-8 0 0,-2-1-336 0 0,0-1-152 0 0,0-4 16 0 0,0 0-4783 0 0,0 0-953 0 0</inkml:trace>
  <inkml:trace contextRef="#ctx0" brushRef="#br3" timeOffset="118036.26">8331 1293 13200 0 0,'-2'-3'672'0'0,"2"1"-536"0"0,2-1-136 0 0,-2 3 0 0 0,0-2 0 0 0,2 0 232 0 0,-2 2 24 0 0,0 0 0 0 0,0 0 0 0 0,0 0-960 0 0,1 2-192 0 0</inkml:trace>
  <inkml:trace contextRef="#ctx0" brushRef="#br3" timeOffset="118404.34">8605 1352 5016 0 0,'-16'7'11038'0'0,"10"-5"-9895"0"0,-3 2-139 0 0,7-3-953 0 0,0-1-1 0 0,-1 1 1 0 0,1-1 0 0 0,0 1-1 0 0,0 0 1 0 0,-1-1 0 0 0,1 1-1 0 0,0 0 1 0 0,0 1 0 0 0,0-1 0 0 0,0 0-1 0 0,0 1 1 0 0,0-1 0 0 0,0 1-1 0 0,1-1 1 0 0,-1 1 0 0 0,1 0-1 0 0,-1 0 1 0 0,1-1 0 0 0,-1 1 0 0 0,1 0-1 0 0,0 1 1 0 0,0-1 0 0 0,0 0-1 0 0,0 0 1 0 0,0 0 0 0 0,1 1-1 0 0,-1-1 1 0 0,1 0 0 0 0,-1 1 0 0 0,1-1-1 0 0,0 0 1 0 0,0 1 0 0 0,0-1-1 0 0,0 1-50 0 0,3 1-64 0 0,0 0-1 0 0,0-1 0 0 0,0 1 0 0 0,1-1 0 0 0,-1 0 0 0 0,1 0 0 0 0,0-1 0 0 0,0 1 1 0 0,0-1-1 0 0,0 1 0 0 0,0-1 0 0 0,0-1 0 0 0,1 1 0 0 0,-1 0 0 0 0,1-1 0 0 0,0 0 65 0 0,46 24-135 0 0,-50-23 163 0 0,0 0 1 0 0,0 1-1 0 0,0-1 0 0 0,0 1 1 0 0,-1-1-1 0 0,1 1 1 0 0,-1-1-1 0 0,0 1 0 0 0,0-1 1 0 0,0 1-1 0 0,0-1 0 0 0,0 1 1 0 0,0-1-1 0 0,-1 1 0 0 0,1-1 1 0 0,-1 1-1 0 0,0-1 0 0 0,1 1 1 0 0,-1-1-1 0 0,-1 0 0 0 0,1 0 1 0 0,0 1-1 0 0,0-1 1 0 0,-1 0-1 0 0,1 0 0 0 0,-1 0 1 0 0,0 0-1 0 0,1 0 0 0 0,-1-1 1 0 0,0 1-1 0 0,0-1 0 0 0,0 1 1 0 0,0-1-1 0 0,0 1 0 0 0,-1-1 1 0 0,1 0-1 0 0,0 0 0 0 0,-1 0-28 0 0,-45 3-867 0 0,28-8-4480 0 0,7 1-534 0 0</inkml:trace>
  <inkml:trace contextRef="#ctx0" brushRef="#br3" timeOffset="118847.82">8790 1346 14184 0 0,'0'0'370'0'0,"0"0"12"0"0,-14-4 742 0 0,-43 47 3257 0 0,35-23-4131 0 0,21-20-215 0 0,17 15-378 0 0,-4-5-197 0 0,-9-9 557 0 0,0 1-1 0 0,0-1 1 0 0,-1 1 0 0 0,1 0-1 0 0,-1 0 1 0 0,1 1 0 0 0,-1-1-1 0 0,0 0 1 0 0,0 1 0 0 0,0-1 0 0 0,0 1-1 0 0,0 0 1 0 0,-1-1 0 0 0,1 1-1 0 0,-1 0 1 0 0,1 0 0 0 0,-1 0-1 0 0,0 0 1 0 0,-1 0 0 0 0,1 1-1 0 0,0-1 1 0 0,-1 0 0 0 0,0 0-1 0 0,0 0 1 0 0,0 1 0 0 0,0 0-17 0 0,0 0-33 0 0,0 0 1 0 0,-1 0 0 0 0,0 0 0 0 0,0 0 0 0 0,0 0-1 0 0,0 0 1 0 0,0 0 0 0 0,-1 0 0 0 0,0 0-1 0 0,0 0 1 0 0,0-1 0 0 0,0 1 0 0 0,0-1-1 0 0,-1 0 1 0 0,0 1 0 0 0,1-1 0 0 0,-1 0-1 0 0,0-1 1 0 0,-1 1 0 0 0,1 0 0 0 0,0-1-1 0 0,-1 0 1 0 0,1 0 0 0 0,-1 0 0 0 0,0 0 0 0 0,0-1-1 0 0,0 1 1 0 0,-2 0 32 0 0,5-2-1461 0 0,1 0-348 0 0</inkml:trace>
  <inkml:trace contextRef="#ctx0" brushRef="#br3" timeOffset="119044.05">8894 1417 8024 0 0,'3'32'3238'0'0,"-1"-6"2292"0"0,-2-9-4779 0 0,-1 15 431 0 0,2-18-7165 0 0,-1-14 497 0 0</inkml:trace>
  <inkml:trace contextRef="#ctx0" brushRef="#br3" timeOffset="119223.03">8891 1247 1000 0 0,'1'-4'0'0'0,"1"2"0"0"0,-2 2 0 0 0,2-2 2080 0 0,-2 2 392 0 0,0 0 88 0 0,0 0 8 0 0,0 0-1832 0 0,0 0-360 0 0,0 0-80 0 0,0 0-3480 0 0,3 2-696 0 0</inkml:trace>
  <inkml:trace contextRef="#ctx0" brushRef="#br3" timeOffset="119468.7">9050 1450 14592 0 0,'5'33'1258'0'0,"14"30"467"0"0,-19-62-1708 0 0,0-1-1 0 0,0 1 0 0 0,1-1 0 0 0,-1 0 0 0 0,0 1 0 0 0,0-1 0 0 0,1 1 0 0 0,-1-1 0 0 0,0 0 0 0 0,1 1 0 0 0,-1-1 0 0 0,0 1 0 0 0,1-1 0 0 0,-1 0 0 0 0,1 0 0 0 0,-1 1 0 0 0,1-1 0 0 0,-1 0 0 0 0,0 0 0 0 0,1 0 0 0 0,-1 1 0 0 0,1-1 0 0 0,-1 0 0 0 0,1 0 0 0 0,-1 0 0 0 0,1 0 0 0 0,-1 0 0 0 0,1 0 0 0 0,-1 0 0 0 0,1 0 0 0 0,-1 0 0 0 0,1 0 0 0 0,-1 0 1 0 0,1 0-1 0 0,-1 0 0 0 0,1-1 0 0 0,-1 1 0 0 0,1 0 0 0 0,-1 0 0 0 0,1 0 0 0 0,-1-1 0 0 0,0 1 0 0 0,1 0 0 0 0,-1-1 0 0 0,1 1 0 0 0,-1 0 0 0 0,0-1 0 0 0,1 1 0 0 0,-1 0 0 0 0,0-1 0 0 0,1 1 0 0 0,-1-1 0 0 0,0 1 0 0 0,0-1 0 0 0,0 1 0 0 0,1-1 0 0 0,-1 1 0 0 0,0-1 0 0 0,0 1 0 0 0,0-1 0 0 0,0 1 0 0 0,0-1 0 0 0,0 1 0 0 0,0-1 0 0 0,0 1 1 0 0,0-1-1 0 0,0 1-16 0 0,5-37-64 0 0,-5 33 59 0 0,0 0-1 0 0,0-1 1 0 0,0 1 0 0 0,-1 0-1 0 0,1 0 1 0 0,-1 0 0 0 0,0 0-1 0 0,0 0 1 0 0,0 0 0 0 0,-1 0-1 0 0,1 0 1 0 0,-1 0 0 0 0,0 0-1 0 0,0 1 1 0 0,0-1 0 0 0,-1 1-1 0 0,1 0 1 0 0,-1-1 0 0 0,0 1-1 0 0,0 0 1 0 0,0 1 0 0 0,0-1-1 0 0,0 0 1 0 0,-1 1 0 0 0,1 0-1 0 0,-1 0 1 0 0,0 0 0 0 0,-1-1 5 0 0,4 3-70 0 0,-1-1 1 0 0,0 0 0 0 0,1 0-1 0 0,-1 1 1 0 0,0-1 0 0 0,1 1-1 0 0,-1-1 1 0 0,0 1-1 0 0,0 0 1 0 0,1 0 0 0 0,-1 0-1 0 0,0 0 1 0 0,0 0-1 0 0,0 0 1 0 0,1 0 0 0 0,-1 0-1 0 0,0 1 1 0 0,0-1 0 0 0,1 1-1 0 0,-1 0 1 0 0,0-1-1 0 0,1 1 1 0 0,-1 0 0 0 0,1 0-1 0 0,-1 0 1 0 0,1 0 0 0 0,-1 0-1 0 0,1 0 1 0 0,0 0 69 0 0,-3 3-5937 0 0</inkml:trace>
  <inkml:trace contextRef="#ctx0" brushRef="#br3" timeOffset="119860.88">9180 1378 12040 0 0,'-6'24'4801'0'0,"4"-1"-1813"0"0,8 42-1834 0 0,-5-64-1160 0 0,0-1-1 0 0,-1 1 0 0 0,1-1 1 0 0,0 0-1 0 0,0 1 0 0 0,-1-1 1 0 0,1 1-1 0 0,0-1 0 0 0,0 0 0 0 0,0 0 1 0 0,-1 0-1 0 0,1 1 0 0 0,0-1 1 0 0,0 0-1 0 0,0 0 0 0 0,0 0 1 0 0,0 0-1 0 0,-1 0 0 0 0,1-1 0 0 0,0 1 1 0 0,0 0-1 0 0,0 0 0 0 0,0 0 1 0 0,-1-1-1 0 0,1 1 0 0 0,0-1 1 0 0,0 1-1 0 0,-1 0 0 0 0,1-1 1 0 0,0 1-1 0 0,-1-1 0 0 0,1 1 0 0 0,0-1 1 0 0,-1 0-1 0 0,1 1 0 0 0,-1-1 1 0 0,1 0-1 0 0,-1 1 0 0 0,1-1 1 0 0,-1 0-1 0 0,1 0 0 0 0,-1 1 0 0 0,0-1 1 0 0,1 0-1 0 0,-1 0 0 0 0,0 0 7 0 0,4-3-68 0 0,14-20-102 0 0,-17 21 155 0 0,1 1-1 0 0,0-1 1 0 0,0 0-1 0 0,-1 1 1 0 0,2-1-1 0 0,-1 1 1 0 0,0-1-1 0 0,0 1 1 0 0,1 0-1 0 0,-1 0 1 0 0,1 0 0 0 0,0 1-1 0 0,-1-1 1 0 0,1 0-1 0 0,0 1 1 0 0,0 0-1 0 0,0 0 1 0 0,0 0-1 0 0,1 0 16 0 0,-2 1 1 0 0,1 1 0 0 0,-1 1-1 0 0,0-1 1 0 0,1 0-1 0 0,-1 1 1 0 0,0-1 0 0 0,0 1-1 0 0,0-1 1 0 0,0 1 0 0 0,0 0-1 0 0,0 0 1 0 0,-1 0-1 0 0,1 0 1 0 0,-1 0 0 0 0,1 1-1 0 0,-1-1 1 0 0,0 0-1 0 0,0 1 1 0 0,0-1 0 0 0,0 1-1 0 0,0-1 1 0 0,0 1 0 0 0,-1-1-1 0 0,1 1 1 0 0,-1-1-1 0 0,0 2 0 0 0,3 6 236 0 0,-1-3-60 0 0,-1-4-71 0 0,0 1 1 0 0,0 0-1 0 0,0-1 1 0 0,0 1-1 0 0,0-1 0 0 0,1 0 1 0 0,-1 1-1 0 0,1-1 1 0 0,0 0-1 0 0,0 0 0 0 0,0 0 1 0 0,1 0-1 0 0,-1 0 1 0 0,1-1-1 0 0,-1 1 1 0 0,1-1-1 0 0,0 0 0 0 0,0 1 1 0 0,0-1-1 0 0,3 1-105 0 0,18-13-2610 0 0,-19 5-4659 0 0</inkml:trace>
  <inkml:trace contextRef="#ctx0" brushRef="#br3" timeOffset="121248.9">5401 1725 12232 0 0,'-7'1'178'0'0,"1"0"0"0"0,-1 1 1 0 0,1-1-1 0 0,-1 1 1 0 0,1 0-1 0 0,0 1 0 0 0,0 0 1 0 0,0 0-1 0 0,0 0 0 0 0,1 0 1 0 0,-1 1-1 0 0,1 0 1 0 0,0 0-1 0 0,0 1 0 0 0,0-1 1 0 0,1 1-1 0 0,-1 0 0 0 0,1 1 1 0 0,1-1-1 0 0,-1 1 1 0 0,1-1-1 0 0,-1 1 0 0 0,2 0 1 0 0,-1 0-1 0 0,1 0 1 0 0,0 1-1 0 0,0-1 0 0 0,0 1 1 0 0,1-1-1 0 0,0 1 0 0 0,1-1 1 0 0,-1 1-1 0 0,1-1 1 0 0,1 1-1 0 0,-1 0 0 0 0,1-1 1 0 0,0 1-1 0 0,1 1-178 0 0,45 70-2452 0 0,-34-63-2493 0 0,-6-8-60 0 0</inkml:trace>
  <inkml:trace contextRef="#ctx0" brushRef="#br3" timeOffset="121685.75">5552 1889 9344 0 0,'-3'76'3708'0'0,"15"53"-1432"0"0,-13-123-2276 0 0,0 0 0 0 0,0 0 0 0 0,1 0 0 0 0,0 0 0 0 0,0 1 0 0 0,0-1 0 0 0,1 0 0 0 0,0 0 0 0 0,0 0 0 0 0,0 0 0 0 0,1 0 0 0 0,0 0 0 0 0,-7 2-1020 0 0,4-10-4080 0 0</inkml:trace>
  <inkml:trace contextRef="#ctx0" brushRef="#br3" timeOffset="121983.739">5579 1898 11888 0 0,'0'0'306'0'0,"0"0"13"0"0,8 0 72 0 0,95 10 3915 0 0,-102-10-4302 0 0,0 0-1 0 0,0 0 1 0 0,0 1-1 0 0,0-1 0 0 0,0 1 1 0 0,-1-1-1 0 0,1 1 1 0 0,0-1-1 0 0,0 1 1 0 0,0-1-1 0 0,0 1 1 0 0,-1 0-1 0 0,1-1 1 0 0,0 1-1 0 0,-1 0 0 0 0,1 0 1 0 0,0-1-1 0 0,-1 1 1 0 0,1 0-1 0 0,-1 0 1 0 0,1 0-1 0 0,-1 0 1 0 0,0 0-1 0 0,1 0 1 0 0,-1 0-1 0 0,0 0 1 0 0,0 0-1 0 0,1 0 0 0 0,-1 0 1 0 0,0 0-1 0 0,0 0 1 0 0,0 0-1 0 0,0 0 1 0 0,0 0-1 0 0,-1 0 1 0 0,1 0-1 0 0,0 0 1 0 0,0 0-1 0 0,-1 0 0 0 0,1 0 1 0 0,0 0-1 0 0,-1-1 1 0 0,1 1-1 0 0,-1 0 1 0 0,1 0-1 0 0,-1 0 1 0 0,0 0-1 0 0,1-1 1 0 0,-1 1-1 0 0,0 0 1 0 0,0-1-1 0 0,1 1-3 0 0,-46 32-15 0 0,-32-24-1951 0 0,77-9 853 0 0,1 0-7 0 0</inkml:trace>
  <inkml:trace contextRef="#ctx0" brushRef="#br3" timeOffset="122363.03">5733 1810 4008 0 0,'-2'2'669'0'0,"1"1"1"0"0,0-1 0 0 0,0 1-1 0 0,0 0 1 0 0,0-1-1 0 0,0 1 1 0 0,0 0-1 0 0,1-1 1 0 0,-1 1-1 0 0,1 0 1 0 0,0 0-1 0 0,-1 0 1 0 0,2 0-1 0 0,-1-1 1 0 0,0 1 0 0 0,0 0-1 0 0,1 2-669 0 0,0 12-149 0 0,2 132 1555 0 0,-3-143-1406 0 0,24-58 64 0 0,16-1 0 0 0,-28 61-64 0 0,-10-3 0 0 0,0 0 0 0 0,0 1 0 0 0,-1-1 0 0 0,0 1 0 0 0,0 0 0 0 0,-1-1 0 0 0,1 1 0 0 0,-1 0 0 0 0,0-1 0 0 0,-1 1 0 0 0,1 0 0 0 0,-1-1 0 0 0,0 1 0 0 0,-2 4 0 0 0,3-2-274 0 0,0-8 93 0 0</inkml:trace>
  <inkml:trace contextRef="#ctx0" brushRef="#br3" timeOffset="122641.959">5938 1992 6520 0 0,'6'9'-254'0'0,"-6"-8"394"0"0,0 0-1 0 0,0-1 1 0 0,0 1-1 0 0,0-1 1 0 0,0 1 0 0 0,0 0-1 0 0,0-1 1 0 0,0 1 0 0 0,0-1-1 0 0,0 1 1 0 0,1 0 0 0 0,-1-1-1 0 0,0 1 1 0 0,0-1 0 0 0,1 1-1 0 0,-1-1 1 0 0,0 1 0 0 0,1-1-1 0 0,-1 1 1 0 0,1-1 0 0 0,-1 1-1 0 0,0-1 1 0 0,1 1 0 0 0,-1-1-1 0 0,1 0 1 0 0,-1 1 0 0 0,1-1-1 0 0,0 0 1 0 0,-1 1 0 0 0,1-1-1 0 0,-1 0 1 0 0,1 0 0 0 0,-1 1-1 0 0,1-1 1 0 0,0 0 0 0 0,-1 0-1 0 0,1 0 1 0 0,0 0 0 0 0,-1 0-1 0 0,1 0 1 0 0,-1 0 0 0 0,1 0-1 0 0,0 0 1 0 0,-1 0 0 0 0,1-1-1 0 0,0 1 1 0 0,-1 0 0 0 0,1 0-1 0 0,-1-1 1 0 0,1 1 0 0 0,-1 0-1 0 0,1 0 1 0 0,-1-1 0 0 0,1 1-1 0 0,-1-1 1 0 0,1 1 0 0 0,-1 0-1 0 0,1-1 1 0 0,-1 1 0 0 0,1-1-1 0 0,-1 1 1 0 0,0-1 0 0 0,1 1-1 0 0,-1-1 1 0 0,0 0 0 0 0,0 1-140 0 0,2-3 79 0 0,0-1 0 0 0,0 1 0 0 0,-1 0 1 0 0,0-1-1 0 0,1 1 0 0 0,-1-1 1 0 0,-1 1-1 0 0,1-1 0 0 0,0 1 1 0 0,-1-1-1 0 0,0 1 0 0 0,0-1 0 0 0,0 0 1 0 0,0 1-1 0 0,0-1 0 0 0,-1 0 1 0 0,0 1-1 0 0,1-1 0 0 0,-1 1 1 0 0,-1-1-1 0 0,1 1 0 0 0,0 0 0 0 0,-1-1-79 0 0,2 3 2 0 0,-1 0-1 0 0,1 0 0 0 0,0 0 1 0 0,0 0-1 0 0,-1 1 0 0 0,1-1 1 0 0,0 0-1 0 0,-1 0 0 0 0,1 0 1 0 0,-1 1-1 0 0,1-1 0 0 0,-1 0 1 0 0,1 0-1 0 0,-1 1 0 0 0,0-1 1 0 0,1 1-1 0 0,-1-1 0 0 0,0 0 1 0 0,1 1-1 0 0,-1-1 0 0 0,0 1 1 0 0,0 0-1 0 0,0-1 0 0 0,1 1 1 0 0,-1 0-1 0 0,0-1 0 0 0,0 1 1 0 0,0 0-1 0 0,0 0 0 0 0,0 0 1 0 0,1 0-1 0 0,-1-1 0 0 0,0 1 1 0 0,0 1-1 0 0,0-1 0 0 0,0 0 1 0 0,0 0-1 0 0,0 0 0 0 0,0 0 1 0 0,1 1-1 0 0,-1-1 0 0 0,0 0 1 0 0,0 1-1 0 0,0-1 1 0 0,0 1-1 0 0,1-1 0 0 0,-1 1 1 0 0,0-1-1 0 0,1 1 0 0 0,-1-1 1 0 0,0 1-1 0 0,1 0 0 0 0,-1-1 1 0 0,1 1-1 0 0,-1 0-1 0 0,-15 23-2407 0 0,14-17-3039 0 0</inkml:trace>
  <inkml:trace contextRef="#ctx0" brushRef="#br3" timeOffset="123014.5">6113 1787 6520 0 0,'0'0'278'0'0,"0"0"736"0"0,-1 3 2685 0 0,-1 9-2330 0 0,-15 40 1687 0 0,11-38-2728 0 0,1 0 0 0 0,1 1 0 0 0,0-1 0 0 0,1 1 0 0 0,1 0 0 0 0,0 0 0 0 0,1 0 0 0 0,0 0-1 0 0,1 0 1 0 0,2 14-328 0 0,-1-27 6 0 0,0 1 0 0 0,0-1 0 0 0,0 1-1 0 0,0-1 1 0 0,0 1 0 0 0,0-1 0 0 0,1 0-1 0 0,-1 0 1 0 0,1 1 0 0 0,0-1-1 0 0,0 0 1 0 0,-1-1 0 0 0,1 1 0 0 0,0 0-1 0 0,1 0 1 0 0,-1-1 0 0 0,0 1 0 0 0,0-1-1 0 0,1 0 1 0 0,-1 0 0 0 0,1 0 0 0 0,-1 0-1 0 0,1 0 1 0 0,-1 0 0 0 0,1-1 0 0 0,0 1-1 0 0,-1-1 1 0 0,1 0 0 0 0,0 1-1 0 0,0-1-5 0 0,26-19-6157 0 0,-24 11 455 0 0</inkml:trace>
  <inkml:trace contextRef="#ctx0" brushRef="#br3" timeOffset="123276.409">6055 1883 12232 0 0,'0'0'632'0'0,"0"5"-504"0"0,2 0-128 0 0,0 0 0 0 0,0-1 0 0 0,1 0 344 0 0,0 0 40 0 0,0-1 16 0 0,2 0 0 0 0,0 0-112 0 0,-1-2-32 0 0,3 1 0 0 0,-2-2 0 0 0,1 0-256 0 0,1 0 0 0 0,-1-2 0 0 0,2 1 0 0 0,-2-2-920 0 0</inkml:trace>
  <inkml:trace contextRef="#ctx0" brushRef="#br3" timeOffset="123533.11">6250 1968 8656 0 0,'2'5'-136'0'0,"-2"-4"344"0"0,1 1-1 0 0,-1 0 0 0 0,0 0 1 0 0,1 0-1 0 0,-1 0 0 0 0,1-1 1 0 0,0 1-1 0 0,0 0 0 0 0,-1 0 1 0 0,1-1-1 0 0,0 1 0 0 0,0-1 1 0 0,1 1-1 0 0,-1-1 0 0 0,0 1 1 0 0,0-1-1 0 0,1 0 0 0 0,-1 0 1 0 0,1 1-1 0 0,-1-1 0 0 0,1 0 1 0 0,0 0-1 0 0,-1-1 0 0 0,1 1 1 0 0,0 0-1 0 0,0 0 0 0 0,-1-1 1 0 0,1 1-1 0 0,0-1 0 0 0,0 0 1 0 0,0 1-1 0 0,0-1 0 0 0,1 0-207 0 0,-1-2 99 0 0,0 0 0 0 0,0 0 0 0 0,0 0 0 0 0,0 0 0 0 0,0-1 0 0 0,0 1 0 0 0,-1-1 0 0 0,1 1 0 0 0,-1-1 0 0 0,0 1 0 0 0,0-1 0 0 0,0 0 0 0 0,0 0 0 0 0,0 1 0 0 0,0-1 0 0 0,-1 0 0 0 0,1 0 0 0 0,-1 0 0 0 0,0 0 0 0 0,0 0 0 0 0,0 0 0 0 0,0 0 0 0 0,-1 1 0 0 0,1-1 0 0 0,-1 0 0 0 0,0 0 0 0 0,0-2-99 0 0,0 3-25 0 0,0 1 0 0 0,1 0 0 0 0,-1-1-1 0 0,0 1 1 0 0,0-1 0 0 0,0 1 0 0 0,0 0-1 0 0,0 0 1 0 0,-1 0 0 0 0,1 0 0 0 0,0 0-1 0 0,0 0 1 0 0,-1 0 0 0 0,1 0 0 0 0,-1 0-1 0 0,1 0 1 0 0,-1 1 0 0 0,1-1 0 0 0,-1 1 0 0 0,1-1-1 0 0,-1 1 1 0 0,1 0 0 0 0,-1-1 0 0 0,0 1-1 0 0,1 0 1 0 0,-1 0 0 0 0,0 0 0 0 0,1 0-1 0 0,-1 0 1 0 0,1 1 0 0 0,-1-1 0 0 0,0 0-1 0 0,1 1 1 0 0,-1-1 0 0 0,1 1 0 0 0,-1 0-1 0 0,1-1 1 0 0,-1 1 0 0 0,1 0 0 0 0,0 0-1 0 0,-1 0 1 0 0,1 0 0 0 0,0 0 0 0 0,0 0-1 0 0,0 0 1 0 0,-1 1 0 0 0,1 0 25 0 0,-4 3-4127 0 0,2 0-1347 0 0</inkml:trace>
  <inkml:trace contextRef="#ctx0" brushRef="#br3" timeOffset="124050.239">6524 1920 10608 0 0,'-17'-8'1502'0'0,"-24"11"4752"0"0,16 29-4202 0 0,9 54-1437 0 0,16-85-672 0 0,1 1 0 0 0,0-1 0 0 0,0 0 0 0 0,-1 0 1 0 0,1 0-1 0 0,0 0 0 0 0,0 0 0 0 0,0 0 0 0 0,0 0 0 0 0,0 0 0 0 0,0 0 0 0 0,0 0 0 0 0,0 0 0 0 0,1-1 0 0 0,-1 1 0 0 0,0 0 0 0 0,1-1 0 0 0,-1 1 0 0 0,0-1 0 0 0,1 1 0 0 0,-1-1 0 0 0,0 0 0 0 0,1 0 0 0 0,-1 0 0 0 0,0 1 0 0 0,1-1 0 0 0,-1-1 0 0 0,1 1 0 0 0,-1 0 0 0 0,0 0 0 0 0,1 0 0 0 0,-1-1 1 0 0,1 1-1 0 0,-1-1 0 0 0,0 1 0 0 0,0-1 0 0 0,1 1 0 0 0,-1-1 0 0 0,0 0 0 0 0,0 0 0 0 0,0 1 0 0 0,0-1 0 0 0,0 0 0 0 0,0 0 0 0 0,0 0 0 0 0,0 0 0 0 0,0 0 0 0 0,0-1 0 0 0,0 1 0 0 0,0 0 0 0 0,-1-1 57 0 0,15-16-2948 0 0,-7 5 1298 0 0</inkml:trace>
  <inkml:trace contextRef="#ctx0" brushRef="#br3" timeOffset="124294.98">6598 1726 11000 0 0,'0'0'-3'0'0,"-1"0"85"0"0,1-1 0 0 0,0 1 1 0 0,0-1-1 0 0,-1 1 0 0 0,1 0 1 0 0,-1-1-1 0 0,1 1 1 0 0,0 0-1 0 0,-1-1 0 0 0,1 1 1 0 0,-1 0-1 0 0,1 0 0 0 0,-1-1 1 0 0,1 1-1 0 0,0 0 0 0 0,-1 0 1 0 0,1 0-1 0 0,-1 0 0 0 0,1 0 1 0 0,-1-1-1 0 0,1 1 1 0 0,-1 0-1 0 0,1 0 0 0 0,-1 0 1 0 0,0 0-1 0 0,1 1 0 0 0,-1-1 1 0 0,1 0-1 0 0,-1 0 0 0 0,1 0 1 0 0,0 0-1 0 0,-1 0 1 0 0,1 1-1 0 0,-1-1 0 0 0,1 0 1 0 0,-1 0-1 0 0,1 1 0 0 0,-1-1 1 0 0,1 0-1 0 0,0 1 0 0 0,-1-1 1 0 0,1 0-1 0 0,0 1 1 0 0,-1-1-1 0 0,1 1 0 0 0,0-1 1 0 0,-1 0-1 0 0,1 1 0 0 0,0-1 1 0 0,0 1-1 0 0,0-1 0 0 0,-1 1 1 0 0,1-1-1 0 0,0 1 0 0 0,0-1 1 0 0,0 1-83 0 0,-27 68 4139 0 0,7 41-3590 0 0,15-73-327 0 0,3-29-220 0 0,0 0 0 0 0,1 1 0 0 0,1-1 0 0 0,0 1 0 0 0,0-1 0 0 0,0 1-1 0 0,1-1 1 0 0,0 1 0 0 0,1-1 0 0 0,1 4-2 0 0,9-12-2773 0 0,-6-9-3074 0 0,-2 4 689 0 0</inkml:trace>
  <inkml:trace contextRef="#ctx0" brushRef="#br3" timeOffset="124513.32">6672 1950 11752 0 0,'1'62'3698'0'0,"0"-69"-4783"0"0,0-2-16 0 0</inkml:trace>
  <inkml:trace contextRef="#ctx0" brushRef="#br3" timeOffset="124716.43">6683 1785 10968 0 0,'0'0'288'0'0,"0"0"0"0"0,0 4 24 0 0,0 0-248 0 0,0 0-64 0 0,0 0 0 0 0,0 2 0 0 0,1 0 112 0 0,1-1 16 0 0,-2 0 0 0 0,2 0-3392 0 0,1 1-672 0 0</inkml:trace>
  <inkml:trace contextRef="#ctx0" brushRef="#br3" timeOffset="124898.81">6770 1985 16008 0 0,'-1'2'71'0'0,"1"0"0"0"0,0-1 0 0 0,0 1 0 0 0,-1 0 0 0 0,1 0 1 0 0,0-1-1 0 0,0 1 0 0 0,1 0 0 0 0,-1 0 0 0 0,0 0 0 0 0,0-1 0 0 0,1 1 1 0 0,-1 0-1 0 0,1-1 0 0 0,0 1 0 0 0,-1 0 0 0 0,1-1 0 0 0,0 1 1 0 0,0-1-1 0 0,0 1 0 0 0,0-1 0 0 0,0 1 0 0 0,1-1 0 0 0,-1 0 1 0 0,0 0-1 0 0,0 0 0 0 0,1 1 0 0 0,-1-1 0 0 0,1 0 0 0 0,-1-1 1 0 0,1 1-1 0 0,0 0 0 0 0,-1 0 0 0 0,1-1 0 0 0,0 1 0 0 0,-1-1 1 0 0,1 1-1 0 0,0-1 0 0 0,0 0 0 0 0,-1 0 0 0 0,1 1 0 0 0,0-1 1 0 0,0-1-1 0 0,-1 1 0 0 0,1 0 0 0 0,0 0 0 0 0,0-1 0 0 0,0 1-71 0 0,1-3 0 0 0,1-1 0 0 0,-1 1 0 0 0,0 0 0 0 0,0-1 0 0 0,-1 0 0 0 0,1 0 0 0 0,-1 0 0 0 0,0 0 0 0 0,0 0 0 0 0,0 0 0 0 0,0 0 0 0 0,-1-1 0 0 0,0 1 0 0 0,0-1 0 0 0,0 1 0 0 0,0-1 0 0 0,-1 1 0 0 0,0-1 0 0 0,0 1 0 0 0,0-1 0 0 0,-1-2 0 0 0,2 6-2 0 0,-1 0-1 0 0,0 0 1 0 0,0 0-1 0 0,0 0 0 0 0,0 0 1 0 0,0 0-1 0 0,0 0 1 0 0,0 0-1 0 0,0 0 0 0 0,0 0 1 0 0,-1 0-1 0 0,1 0 1 0 0,0 0-1 0 0,-1 0 0 0 0,1 0 1 0 0,-1 0-1 0 0,1 0 1 0 0,-1 1-1 0 0,1-1 0 0 0,-1 0 1 0 0,1 0-1 0 0,-1 0 1 0 0,0 1-1 0 0,0-1 1 0 0,1 0-1 0 0,-1 1 0 0 0,0-1 1 0 0,0 1-1 0 0,0-1 1 0 0,0 1-1 0 0,1-1 0 0 0,-1 1 1 0 0,0-1-1 0 0,0 1 1 0 0,0 0-1 0 0,0 0 0 0 0,0-1 1 0 0,0 1-1 0 0,0 0 1 0 0,0 0-1 0 0,0 0 0 0 0,0 0 1 0 0,0 0-1 0 0,0 0 1 0 0,0 0-1 0 0,0 1 0 0 0,0-1 1 0 0,0 0-1 0 0,0 1 1 0 0,0-1-1 0 0,0 1 3 0 0,-2 0-78 0 0,0 0 0 0 0,0 0-1 0 0,0 0 1 0 0,1 1 0 0 0,-1-1 0 0 0,1 1-1 0 0,-1 0 1 0 0,1 0 0 0 0,-1 0 0 0 0,1 0 0 0 0,0 0-1 0 0,0 0 1 0 0,0 1 0 0 0,0-1 0 0 0,1 1-1 0 0,-2 2 79 0 0,-6 28-4865 0 0,10-26 3331 0 0</inkml:trace>
  <inkml:trace contextRef="#ctx0" brushRef="#br3" timeOffset="125616.27">7010 1939 5512 0 0,'-8'-13'3121'0'0,"7"12"-2820"0"0,0 0 1 0 0,0 0-1 0 0,0 0 0 0 0,-1 1 1 0 0,1-1-1 0 0,0 0 0 0 0,0 1 0 0 0,-1-1 1 0 0,1 1-1 0 0,-1 0 0 0 0,1-1 1 0 0,0 1-1 0 0,-1 0 0 0 0,1 0 0 0 0,-1 0 1 0 0,1 0-1 0 0,-1 0 0 0 0,1 0 1 0 0,0 0-1 0 0,-1 0 0 0 0,1 1 0 0 0,-1-1 1 0 0,1 1-1 0 0,0-1 0 0 0,-1 1 1 0 0,0 0-302 0 0,-1 1 138 0 0,1 0 0 0 0,-1 0 0 0 0,1 1 0 0 0,-1-1 0 0 0,1 1 0 0 0,0-1 0 0 0,0 1 0 0 0,1 0 0 0 0,-1 0 0 0 0,0 0 0 0 0,1 0 0 0 0,0 0 0 0 0,-1 0 0 0 0,1 0 0 0 0,0 0 0 0 0,1 0 0 0 0,-1 1-138 0 0,-2 29 333 0 0,3-33-329 0 0,0 1-3 0 0,-1-1 0 0 0,1 1 0 0 0,0 0-1 0 0,0-1 1 0 0,0 1 0 0 0,0-1 0 0 0,0 1 0 0 0,0-1 0 0 0,0 1-1 0 0,0 0 1 0 0,0-1 0 0 0,0 1 0 0 0,0-1 0 0 0,0 1 0 0 0,0-1-1 0 0,0 1 1 0 0,1-1 0 0 0,-1 1 0 0 0,0-1 0 0 0,0 1-1 0 0,1-1 1 0 0,-1 1 0 0 0,0-1 0 0 0,1 1 0 0 0,-1-1 0 0 0,0 1-1 0 0,1-1 1 0 0,-1 1 0 0 0,1-1 0 0 0,-1 0 0 0 0,1 1-1 0 0,-1-1 1 0 0,1 0 0 0 0,-1 0 0 0 0,1 1 0 0 0,-1-1 0 0 0,1 0-1 0 0,-1 0 1 0 0,1 0 0 0 0,-1 1 0 0 0,1-1 0 0 0,-1 0-1 0 0,1 0 1 0 0,0 0 0 0 0,-1 0 0 0 0,1 0 0 0 0,-1 0 0 0 0,1 0-1 0 0,-1-1 1 0 0,1 1 0 0 0,0 0 0 0 0,-1 0 0 0 0,1 0-1 0 0,-1 0 1 0 0,1-1 0 0 0,-1 1 0 0 0,1 0 0 0 0,-1 0 0 0 0,1-1-1 0 0,-1 1 0 0 0,6-4 5 0 0,-1 1 0 0 0,1-1 0 0 0,-1 1 0 0 0,0-2 0 0 0,-1 1 0 0 0,1 0 0 0 0,-1-1 0 0 0,1 0 0 0 0,-2 0 0 0 0,1 0 0 0 0,0-1 0 0 0,-1 1 0 0 0,0-1 0 0 0,0 0 0 0 0,-1 0 0 0 0,0 0 0 0 0,1-1-5 0 0,7-15 49 0 0,36-113-527 0 0,-46 135 467 0 0,0 0 0 0 0,-1 0 0 0 0,1 0 0 0 0,0 0 0 0 0,0 0 0 0 0,0 0 0 0 0,0 0 0 0 0,-1 0 0 0 0,1 0 0 0 0,0 0 0 0 0,0 0 0 0 0,0 0-1 0 0,0 0 1 0 0,-1 0 0 0 0,1 0 0 0 0,0 0 0 0 0,0 0 0 0 0,0 0 0 0 0,0 0 0 0 0,0-1 0 0 0,-1 1 0 0 0,1 0 0 0 0,0 0 0 0 0,0 0 0 0 0,0 0 0 0 0,0 0-1 0 0,0 0 12 0 0,-7 19-45 0 0,-10 72 261 0 0,21-14 112 0 0,15-15-24 0 0,-12-50-252 0 0,-6-9-48 0 0,0 0-1 0 0,0-1 0 0 0,0 1 0 0 0,0 0 1 0 0,1-1-1 0 0,0 1 0 0 0,-1-1 0 0 0,1 1 0 0 0,0-1 1 0 0,0 0-1 0 0,0 0 0 0 0,1 0 0 0 0,-1 0 1 0 0,0 0-1 0 0,1 0 0 0 0,-1 0 0 0 0,1-1 1 0 0,0 0-1 0 0,-1 1 0 0 0,1-1 0 0 0,0 0 0 0 0,0 0 1 0 0,0 0-1 0 0,0-1 0 0 0,0 1 0 0 0,0-1-3 0 0,1-1 0 0 0,-1-1-1 0 0,0 0 0 0 0,1 0 1 0 0,-1 0-1 0 0,0 0 1 0 0,0 0-1 0 0,-1-1 0 0 0,1 1 1 0 0,0-1-1 0 0,-1 0 0 0 0,1 1 1 0 0,-1-1-1 0 0,0-1 0 0 0,0 1 1 0 0,0 0-1 0 0,-1 0 1 0 0,1-1-1 0 0,-1 1 0 0 0,1-1 1 0 0,-1 0 0 0 0,0 1-5 0 0,2-1-93 0 0,-1 0 0 0 0,0-1 0 0 0,0 0 0 0 0,0 1 0 0 0,0-1 0 0 0,-1 0 0 0 0,0 0 0 0 0,0 0 0 0 0,0 0 0 0 0,0 0 0 0 0,-1 0 0 0 0,0 0 0 0 0,0 0 0 0 0,0 0 0 0 0,-1 0 0 0 0,0 0 0 0 0,0 0 0 0 0,0 0 98 0 0,1 4-7 0 0,0 0 1 0 0,0 0-1 0 0,0 1 0 0 0,-1-1 1 0 0,1 0-1 0 0,0 0 0 0 0,0 1 1 0 0,-1-1-1 0 0,1 0 0 0 0,-1 1 1 0 0,1-1-1 0 0,0 0 0 0 0,-1 1 1 0 0,1-1-1 0 0,-1 0 0 0 0,0 1 1 0 0,1-1-1 0 0,-1 1 0 0 0,1-1 1 0 0,-1 1-1 0 0,0-1 0 0 0,1 1 1 0 0,-1 0-1 0 0,0-1 0 0 0,0 1 1 0 0,1 0-1 0 0,-1-1 0 0 0,0 1 1 0 0,0 0-1 0 0,1 0 0 0 0,-1 0 1 0 0,0 0-1 0 0,0 0 0 0 0,0 0 1 0 0,1 0-1 0 0,-1 0 0 0 0,0 0 1 0 0,0 0-1 0 0,0 0 0 0 0,1 0 1 0 0,-1 1-1 0 0,0-1 1 0 0,0 0-1 0 0,1 1 0 0 0,-1-1 1 0 0,0 0-1 0 0,1 1 0 0 0,-1-1 1 0 0,0 1-1 0 0,1-1 0 0 0,-1 1 1 0 0,1-1-1 0 0,-1 1 0 0 0,1 0 1 0 0,-1-1-1 0 0,1 1 0 0 0,-1 0 1 0 0,1-1-1 0 0,-1 1 0 0 0,1 0 7 0 0,-3 6 180 0 0,1 1 0 0 0,0 0-1 0 0,0 0 1 0 0,1 0 0 0 0,0 0 0 0 0,1 0-1 0 0,-1 0 1 0 0,2 0 0 0 0,-1 0-1 0 0,2 6-179 0 0,-2-11-3 0 0,1-1-1 0 0,-1 1 0 0 0,1 0 0 0 0,0-1 0 0 0,0 1 1 0 0,0-1-1 0 0,0 1 0 0 0,1-1 0 0 0,-1 0 0 0 0,1 0 1 0 0,-1 1-1 0 0,1-1 0 0 0,0 0 0 0 0,0 0 0 0 0,0 0 1 0 0,0-1-1 0 0,0 1 0 0 0,0 0 0 0 0,0-1 0 0 0,1 0 1 0 0,-1 1-1 0 0,0-1 0 0 0,1 0 0 0 0,-1 0 0 0 0,1 0 1 0 0,0 0-1 0 0,-1-1 0 0 0,1 1 0 0 0,-1-1 0 0 0,1 0 0 0 0,0 1 1 0 0,0-1-1 0 0,-1 0 0 0 0,2-1 4 0 0,7-1-1465 0 0,-1-1-4844 0 0</inkml:trace>
  <inkml:trace contextRef="#ctx0" brushRef="#br3" timeOffset="126972.61">7400 1799 9528 0 0,'43'24'3478'0'0,"-34"-19"-3237"0"0,0-1-1 0 0,-1 1 1 0 0,0 1-1 0 0,0 0 1 0 0,0 0-1 0 0,-1 0 0 0 0,1 1 1 0 0,-2 0-1 0 0,1 1 1 0 0,-1-1-1 0 0,0 1 1 0 0,-1 0-1 0 0,1 1 1 0 0,-2-1-1 0 0,1 1 1 0 0,-1 0-1 0 0,-1 1 0 0 0,1-1 1 0 0,-2 0-1 0 0,1 1 1 0 0,-1 0-1 0 0,-1-1 1 0 0,0 1-1 0 0,0 0 1 0 0,-1 0-1 0 0,-1 9-240 0 0,1-12-49 0 0,-1 0 0 0 0,-1 0 0 0 0,0 0 0 0 0,1 0 0 0 0,-2-1 0 0 0,1 1 0 0 0,-1-1 0 0 0,0 1 0 0 0,-1-1 0 0 0,1 0 0 0 0,-1 0 0 0 0,0-1 0 0 0,-1 1 0 0 0,1-1-1 0 0,-1 0 1 0 0,0 0 0 0 0,-1 0 0 0 0,1-1 0 0 0,-1 0 0 0 0,0 0 0 0 0,0 0 0 0 0,0-1 0 0 0,-2 1 49 0 0,-6 0-6466 0 0</inkml:trace>
  <inkml:trace contextRef="#ctx0" brushRef="#br4" timeOffset="145843.78">837 2435 10088 0 0,'0'0'258'0'0,"0"0"14"0"0,0 0 56 0 0,15 1 3815 0 0,-6 0-3060 0 0,24 5 387 0 0,8 0-1129 0 0,96-6-722 0 0,-58-1 762 0 0,26-5-381 0 0,-23 10-328 0 0,43 2 534 0 0,-69-11-292 0 0,10 10 22 0 0,-23-5 148 0 0,-43 0-16 0 0,3 0-14 0 0,44 5-121 0 0,-23-7-1827 0 0,-24 2 994 0 0</inkml:trace>
  <inkml:trace contextRef="#ctx0" brushRef="#br4" timeOffset="146531.44">1693 2404 7024 0 0,'0'0'274'0'0,"1"4"5285"0"0,3 6-3152 0 0,66 50 1200 0 0,-71-59-3569 0 0,1 0 0 0 0,0 1-1 0 0,0-1 1 0 0,0 0 0 0 0,-1 0-1 0 0,1 1 1 0 0,-1-1 0 0 0,1 0-1 0 0,-1 0 1 0 0,1 0 0 0 0,-1 1-1 0 0,0-1 1 0 0,1 0 0 0 0,-1 0-1 0 0,0 0 1 0 0,0 0 0 0 0,0 0-1 0 0,0 0 1 0 0,0-1 0 0 0,0 1-1 0 0,0 0 1 0 0,0 0 0 0 0,0-1-1 0 0,0 1 1 0 0,0-1 0 0 0,-1 1-1 0 0,1-1 1 0 0,0 1 0 0 0,0-1-1 0 0,-1 0 1 0 0,1 1 0 0 0,0-1-1 0 0,-1 0 1 0 0,0 0-38 0 0,-15 8 175 0 0,3 4-279 0 0,13-12-541 0 0,1 0-202 0 0,0 0-37 0 0</inkml:trace>
  <inkml:trace contextRef="#ctx0" brushRef="#br4" timeOffset="147495.25">866 2514 2000 0 0,'2'6'-1136'0'0,"1"1"9278"0"0,-4-8 586 0 0,-3-6-8823 0 0,-48-60 447 0 0,81 53 176 0 0,36-30-162 0 0,-63 44-1246 0 0,0 1-278 0 0</inkml:trace>
  <inkml:trace contextRef="#ctx0" brushRef="#br4" timeOffset="157772.83">1671 2179 12976 0 0,'0'0'338'0'0,"0"0"12"0"0,0 0-45 0 0,8 16 3588 0 0,-8 104-428 0 0,0-117-3560 0 0,1 1-498 0 0,-1-1-3737 0 0,0-3 2445 0 0</inkml:trace>
  <inkml:trace contextRef="#ctx0" brushRef="#br4" timeOffset="158033.84">1671 2192 5512 0 0,'0'0'321'0'0,"8"0"6493"0"0,8-1-2818 0 0,-14 1-3870 0 0,0 0 0 0 0,0 0 0 0 0,0-1-1 0 0,0 1 1 0 0,0-1 0 0 0,0 1-1 0 0,0-1 1 0 0,0 0 0 0 0,0 0 0 0 0,0 0-1 0 0,0 0 1 0 0,0 0 0 0 0,-1 0-1 0 0,1 0 1 0 0,0-1 0 0 0,-1 1 0 0 0,1-1-1 0 0,-1 1 1 0 0,0-1 0 0 0,1 1-1 0 0,-1-1-125 0 0,6-5-2297 0 0,-6 5 1151 0 0</inkml:trace>
  <inkml:trace contextRef="#ctx0" brushRef="#br4" timeOffset="158222.71">1673 2251 4008 0 0,'0'0'364'0'0,"0"0"1260"0"0,0 0 552 0 0,0 0 109 0 0,6-1 2566 0 0,7-2-2965 0 0,23-7 2088 0 0,-24 9-5418 0 0,1 1-3895 0 0,-13 0-854 0 0</inkml:trace>
  <inkml:trace contextRef="#ctx0" brushRef="#br4" timeOffset="159135.389">1862 2170 8024 0 0,'0'0'338'0'0,"-6"3"6044"0"0,-7 3-2412 0 0,12-6-3921 0 0,0 1 0 0 0,0-1 0 0 0,0 1 0 0 0,-1-1 0 0 0,1 1 0 0 0,0-1 0 0 0,0 1-1 0 0,0 0 1 0 0,0-1 0 0 0,1 1 0 0 0,-1 0 0 0 0,0 0 0 0 0,0 0 0 0 0,0 0 0 0 0,0 0 0 0 0,1 0 0 0 0,-1 0 0 0 0,1 0 0 0 0,-1 0 0 0 0,1 0 0 0 0,-1 0-1 0 0,1 0 1 0 0,-1 0 0 0 0,1 0 0 0 0,0 1 0 0 0,0-1 0 0 0,-1 0 0 0 0,1 0 0 0 0,0 0 0 0 0,0 1 0 0 0,0-1 0 0 0,0 0 0 0 0,1 0 0 0 0,-1 0-1 0 0,0 1 1 0 0,0-1 0 0 0,1 0 0 0 0,-1 0 0 0 0,1 0-49 0 0,32 36-588 0 0,-31-36 638 0 0,-1 0 0 0 0,0 0 1 0 0,0 1-1 0 0,0-1 0 0 0,0 0 0 0 0,0 0 1 0 0,-1 1-1 0 0,1-1 0 0 0,0 1 0 0 0,-1-1 0 0 0,1 0 1 0 0,-1 1-1 0 0,1-1 0 0 0,-1 1 0 0 0,0 0 1 0 0,1-1-1 0 0,-1 1 0 0 0,0-1 0 0 0,0 1 0 0 0,0-1 1 0 0,0 1-1 0 0,0-1 0 0 0,-1 1 0 0 0,1 0 1 0 0,0-1-1 0 0,-1 1 0 0 0,1-1 0 0 0,-1 0 0 0 0,0 1 1 0 0,1-1-1 0 0,-1 1 0 0 0,0-1 0 0 0,0 0 1 0 0,0 1-1 0 0,0-1 0 0 0,0 0 0 0 0,0 0 0 0 0,0 0 1 0 0,0 0-1 0 0,0 0 0 0 0,-1 0 0 0 0,1 0 1 0 0,0 0-1 0 0,-1-1 0 0 0,1 1 0 0 0,-1 0 0 0 0,1-1 1 0 0,0 1-1 0 0,-1-1 0 0 0,0 1 0 0 0,1-1 1 0 0,-1 0-1 0 0,1 0 0 0 0,-1 0 0 0 0,1 0 0 0 0,-1 0 1 0 0,1 0-1 0 0,-1 0 0 0 0,0 0 0 0 0,1-1-50 0 0,-44-7-2001 0 0,45 8 1350 0 0,0 0-106 0 0,14-3-3925 0 0,-7 2 3030 0 0</inkml:trace>
  <inkml:trace contextRef="#ctx0" brushRef="#br4" timeOffset="159435.11">1941 2158 6520 0 0,'-2'5'9252'0'0,"-4"14"-5654"0"0,3 78-1094 0 0,3-90-3070 0 0,0-5-3848 0 0,0-2 2472 0 0</inkml:trace>
  <inkml:trace contextRef="#ctx0" brushRef="#br4" timeOffset="159861.29">1925 2182 12352 0 0,'2'-2'358'0'0,"0"0"0"0"0,-1 0 0 0 0,1 0 0 0 0,0 1 0 0 0,0-1 0 0 0,0 0 0 0 0,0 1 0 0 0,1-1 1 0 0,-1 1-1 0 0,0 0 0 0 0,0 0 0 0 0,1 0 0 0 0,-1 0 0 0 0,1 0 0 0 0,-1 1 0 0 0,1-1 0 0 0,-1 1 0 0 0,1-1 1 0 0,0 1-1 0 0,-1 0 0 0 0,1 0 0 0 0,-1 0 0 0 0,1 0 0 0 0,1 1-358 0 0,-3-1 31 0 0,-1 0-1 0 0,1 0 1 0 0,0 0-1 0 0,0 0 1 0 0,0 0-1 0 0,0 1 1 0 0,0-1-1 0 0,-1 0 1 0 0,1 1-1 0 0,0-1 1 0 0,0 0-1 0 0,0 1 1 0 0,-1-1-1 0 0,1 1 1 0 0,0-1-1 0 0,-1 1 1 0 0,1-1-1 0 0,0 1 1 0 0,-1 0-1 0 0,1-1 1 0 0,-1 1-1 0 0,1 0 1 0 0,-1-1-1 0 0,1 1 1 0 0,-1 0-1 0 0,1 0 1 0 0,-1 0-1 0 0,0-1 1 0 0,1 1-1 0 0,-1 0 1 0 0,0 0-1 0 0,0 0 0 0 0,0 0 1 0 0,0 0-1 0 0,0-1 1 0 0,0 2-31 0 0,0 0 10 0 0,0 0-1 0 0,0 0 1 0 0,-1 0-1 0 0,1 1 1 0 0,-1-1-1 0 0,1 0 1 0 0,-1 0-1 0 0,0 0 1 0 0,0 0-1 0 0,0 0 1 0 0,0 0-1 0 0,0-1 1 0 0,-1 1 0 0 0,1 0-1 0 0,0 0 1 0 0,-1-1-1 0 0,1 1 1 0 0,-1-1-1 0 0,0 1 1 0 0,1-1-1 0 0,-1 0 1 0 0,0 0-1 0 0,-1 1-9 0 0,2-2-74 0 0,0 2-2 0 0,16 21-328 0 0,-12-19 544 0 0,0 0 1 0 0,0 0 0 0 0,0 0-1 0 0,1-1 1 0 0,-1 1-1 0 0,1-1 1 0 0,0 0 0 0 0,0 0-1 0 0,0-1 1 0 0,0 1-1 0 0,0-1 1 0 0,1 0 0 0 0,0 1-141 0 0,2 1-2800 0 0,-5-2-4705 0 0</inkml:trace>
  <inkml:trace contextRef="#ctx0" brushRef="#br4" timeOffset="164430.54">818 2164 7024 0 0,'0'0'210'0'0,"0"0"417"0"0,0 0 186 0 0,12-9 3583 0 0,31-58-427 0 0,54-129-1362 0 0,-82 160-2830 0 0,128-394 241 0 0,-111 344 595 0 0,-4-2-1 0 0,-3-1 1 0 0,9-76-613 0 0,-23 99 209 0 0,2-16 797 0 0,-3-1 1 0 0,-2-47-1007 0 0,-10 111-126 0 0,2 19 57 0 0,0 0-22 0 0,0 0-5 0 0,0 0 0 0 0,-7 6-4026 0 0,4-2-2827 0 0</inkml:trace>
  <inkml:trace contextRef="#ctx0" brushRef="#br4" timeOffset="170160.37">801 2052 2000 0 0,'0'0'1936'0'0,"0"0"236"0"0,0 0 106 0 0,0 0-127 0 0,0 0-631 0 0,0 0-279 0 0,-3 7 3223 0 0,-1 8-3196 0 0,-12 101 3119 0 0,17-114-4410 0 0,0-1 1 0 0,0 1 0 0 0,0-1 0 0 0,0 1-1 0 0,1-1 1 0 0,-1 0 0 0 0,1 0 0 0 0,-1 0-1 0 0,1 0 1 0 0,-1 0 0 0 0,1 0 0 0 0,0 0-1 0 0,-1 0 1 0 0,1-1 0 0 0,0 1 0 0 0,0 0-1 0 0,0-1 1 0 0,-1 0 0 0 0,1 1 0 0 0,0-1-1 0 0,0 0 1 0 0,0 0 0 0 0,0 0 0 0 0,0 0-1 0 0,-1-1 1 0 0,1 1 0 0 0,0 0 0 0 0,0-1-1 0 0,0 1 1 0 0,-1-1 0 0 0,1 0 0 0 0,0 1-1 0 0,0-1 1 0 0,-1 0 0 0 0,1 0 0 0 0,-1 0-1 0 0,1-1 23 0 0,17-2 502 0 0,53-3 737 0 0,-68 9-1660 0 0,-3-2-7022 0 0,-1 0 349 0 0</inkml:trace>
  <inkml:trace contextRef="#ctx0" brushRef="#br3" timeOffset="194085.02">1317 134 2000 0 0,'0'0'1160'0'0,"0"0"135"0"0,0 0 59 0 0,0 0-81 0 0,0 0-389 0 0,-9 4 4916 0 0,9-2-5772 0 0,0 0 0 0 0,-1 0 0 0 0,1 0 0 0 0,0 0 0 0 0,0 0-1 0 0,0 1 1 0 0,0-1 0 0 0,1 0 0 0 0,-1 0 0 0 0,0 0 0 0 0,1 0 0 0 0,-1 0-1 0 0,1 0 1 0 0,0 0 0 0 0,0-1 0 0 0,0 1 0 0 0,0 0 0 0 0,0 0 0 0 0,0 0-1 0 0,0-1 1 0 0,1 1 0 0 0,-1-1 0 0 0,1 1 0 0 0,-1-1 0 0 0,1 1 0 0 0,-1-1-1 0 0,1 0 1 0 0,0 0 0 0 0,0 0 0 0 0,-1 0 0 0 0,1 0 0 0 0,0 0 0 0 0,0-1 0 0 0,0 1-1 0 0,0 0 1 0 0,0-1 0 0 0,0 0 0 0 0,0 1 0 0 0,0-1 0 0 0,0 0 0 0 0,0 0-1 0 0,0 0 1 0 0,1 0 0 0 0,-1 0 0 0 0,0-1 0 0 0,0 1 0 0 0,0-1 0 0 0,1 0-28 0 0,-2 0 14 0 0,-1-1 1 0 0,1 0 0 0 0,0 1-1 0 0,-1-1 1 0 0,1 0 0 0 0,-1 1 0 0 0,0-1-1 0 0,1 0 1 0 0,-1 0 0 0 0,0 1 0 0 0,0-1-1 0 0,0 0 1 0 0,0 0 0 0 0,0 0 0 0 0,-1 1-1 0 0,1-1 1 0 0,-1 0 0 0 0,1 1-1 0 0,-1-1 1 0 0,1 0 0 0 0,-1 1 0 0 0,0-1-1 0 0,0 1 1 0 0,0-1 0 0 0,0 1 0 0 0,0-1-1 0 0,0 1 1 0 0,0-1 0 0 0,0 1-1 0 0,-1 0 1 0 0,1 0 0 0 0,0 0 0 0 0,-1 0-1 0 0,1 0 1 0 0,-1 0 0 0 0,1 0 0 0 0,-1 0-1 0 0,0 1 1 0 0,1-1 0 0 0,-1 0 0 0 0,0 1-15 0 0,1-1-1 0 0,0 1 1 0 0,0 0 0 0 0,1-1 0 0 0,-1 1 0 0 0,0 0 0 0 0,1 0 0 0 0,-1 0 0 0 0,0-1 0 0 0,0 1 0 0 0,0 0 0 0 0,1 0 0 0 0,-1 0 0 0 0,0 0 0 0 0,0 0 0 0 0,1 1 0 0 0,-1-1 0 0 0,0 0 0 0 0,0 0 0 0 0,1 0 0 0 0,-1 1 0 0 0,0-1-1 0 0,0 0 1 0 0,1 1 0 0 0,-1-1 0 0 0,0 0 0 0 0,1 1 0 0 0,-1-1 0 0 0,1 1 0 0 0,-1-1 0 0 0,1 1 0 0 0,-1 0 0 0 0,1-1 0 0 0,-1 1 0 0 0,1-1 0 0 0,-1 1 0 0 0,1 0 0 0 0,0 0 0 0 0,-1-1 0 0 0,1 1 0 0 0,0 0 0 0 0,-1-1 0 0 0,1 1 0 0 0,0 0-1 0 0,0 0 1 0 0,0-1 0 0 0,0 1 0 0 0,0 0 0 0 0,0 0 0 0 0,0 0 0 0 0,0-1 0 0 0,0 1 0 0 0,0 0 0 0 0,1 0 0 0 0,12 40-32 0 0,-11-41 39 0 0,-1 0-1 0 0,1 0 1 0 0,-1 0 0 0 0,1 0 0 0 0,-1 0 0 0 0,1-1-1 0 0,-1 1 1 0 0,0 0 0 0 0,1-1 0 0 0,-1 1-1 0 0,1-1 1 0 0,-1 1 0 0 0,0-1 0 0 0,1 0 0 0 0,-1 1-1 0 0,0-1 1 0 0,0 0 0 0 0,0 0 0 0 0,1 0 0 0 0,-1 0-1 0 0,0 0 1 0 0,0 0 0 0 0,0-1 0 0 0,-1 1-1 0 0,1 0 1 0 0,0 0 0 0 0,0-1 0 0 0,-1 1 0 0 0,1 0-1 0 0,-1-1 1 0 0,1 1 0 0 0,-1 0 0 0 0,1-1 0 0 0,-1 1-1 0 0,0-1 1 0 0,0 1 0 0 0,0-1 0 0 0,0 1-1 0 0,0-1 1 0 0,0 1 0 0 0,0-1 0 0 0,0 1 0 0 0,0-1-1 0 0,-1 1 1 0 0,1-1-7 0 0,-1 1 7 0 0,1 0 0 0 0,0 0 0 0 0,-1 0 0 0 0,1 0-1 0 0,-1 0 1 0 0,1 0 0 0 0,-1 0 0 0 0,0 0 0 0 0,1 0-1 0 0,-1 1 1 0 0,0-1 0 0 0,1 0 0 0 0,-1 0 0 0 0,0 1 0 0 0,0-1-1 0 0,0 0 1 0 0,0 1 0 0 0,0-1 0 0 0,0 1 0 0 0,0-1 0 0 0,0 1-1 0 0,0-1 1 0 0,0 1 0 0 0,0 0 0 0 0,0 0 0 0 0,0-1 0 0 0,0 1-1 0 0,0 0 1 0 0,0 0 0 0 0,-1 0 0 0 0,1 0 0 0 0,0 0 0 0 0,0 0-1 0 0,0 1 1 0 0,0-1 0 0 0,0 0 0 0 0,0 0 0 0 0,0 1 0 0 0,0-1-1 0 0,0 1 1 0 0,0-1 0 0 0,0 1 0 0 0,0-1 0 0 0,0 1 0 0 0,0 0-1 0 0,0-1 1 0 0,1 1 0 0 0,-1 0 0 0 0,0 0 0 0 0,0 0 0 0 0,1 0-1 0 0,-1-1 1 0 0,0 1 0 0 0,1 0 0 0 0,-1 0 0 0 0,1 0-1 0 0,-1 1-6 0 0,1 0-10 0 0,0 0 0 0 0,0 0 0 0 0,0 0 0 0 0,0 1 0 0 0,0-1 0 0 0,0 0 0 0 0,1 0 0 0 0,-1 0 0 0 0,1 0 0 0 0,-1 0 0 0 0,1 0 0 0 0,0 0 0 0 0,0 0 0 0 0,0 0 0 0 0,0 0 0 0 0,0-1 0 0 0,0 1 0 0 0,1 0 0 0 0,-1 0 0 0 0,1-1 0 0 0,-1 1 0 0 0,1-1 0 0 0,-1 0 0 0 0,1 1 0 0 0,0-1-1 0 0,0 0 1 0 0,-1 0 0 0 0,1 0 0 0 0,0 0 0 0 0,0 0 0 0 0,0-1 0 0 0,0 1 0 0 0,0 0 0 0 0,2-1 10 0 0,-3 0 3 0 0,1 0 1 0 0,0 0-1 0 0,0 0 0 0 0,0 0 0 0 0,0 0 0 0 0,0-1 1 0 0,-1 1-1 0 0,1-1 0 0 0,0 1 0 0 0,0-1 0 0 0,-1 0 0 0 0,1 1 1 0 0,0-1-1 0 0,-1 0 0 0 0,1 0 0 0 0,-1 0 0 0 0,1-1 1 0 0,-1 1-1 0 0,1 0 0 0 0,-1 0 0 0 0,0-1 0 0 0,0 1 1 0 0,0-1-1 0 0,0 1 0 0 0,0-1 0 0 0,0 0 0 0 0,0 1 1 0 0,0-1-1 0 0,0 0 0 0 0,-1 1 0 0 0,1-1 0 0 0,-1 0 0 0 0,1 0 1 0 0,-1 0-1 0 0,0 0 0 0 0,0 1 0 0 0,0-1 0 0 0,0 0 1 0 0,0 0-1 0 0,0 0 0 0 0,0 0 0 0 0,-1 0 0 0 0,1 1 1 0 0,-1-1-1 0 0,1 0 0 0 0,-1 0 0 0 0,0 1 0 0 0,0-1 1 0 0,0 0-1 0 0,0 1 0 0 0,0-1 0 0 0,0 1 0 0 0,0-1 1 0 0,0 1-1 0 0,0-1 0 0 0,-1 1 0 0 0,1 0 0 0 0,-1 0 0 0 0,1 0 1 0 0,-1 0-1 0 0,1-1-3 0 0,-1 1 30 0 0,0 0 1 0 0,0 0-1 0 0,0 0 1 0 0,0 0-1 0 0,0 0 0 0 0,-1 0 1 0 0,1 0-1 0 0,0 0 1 0 0,0 1-1 0 0,0-1 1 0 0,-1 1-1 0 0,1 0 1 0 0,0 0-1 0 0,-1 0 0 0 0,1 0 1 0 0,0 0-1 0 0,0 0 1 0 0,-1 1-1 0 0,1-1 1 0 0,0 1-1 0 0,0-1 1 0 0,0 1-1 0 0,-1 0 0 0 0,1 0 1 0 0,0 0-1 0 0,0 0 1 0 0,0 0-1 0 0,0 0 1 0 0,1 1-1 0 0,-1-1 0 0 0,0 1 1 0 0,0-1-1 0 0,1 1 1 0 0,-1 0-1 0 0,1-1 1 0 0,0 1-1 0 0,-1 0 1 0 0,1 0-1 0 0,0 0 0 0 0,0 0 1 0 0,0 0-1 0 0,0 1 1 0 0,1-1-1 0 0,-1 0 1 0 0,0 0-1 0 0,1 0 1 0 0,0 1-1 0 0,-1-1 0 0 0,1 0 1 0 0,0 1-1 0 0,0-1 1 0 0,0 0-1 0 0,1 0 1 0 0,-1 1-1 0 0,0-1 0 0 0,1 0 1 0 0,0 0-1 0 0,-1 1 1 0 0,2 0-31 0 0,-2 0-9 0 0,1-1 1 0 0,0 1-1 0 0,-1-1 0 0 0,1 0 1 0 0,0 1-1 0 0,0-1 0 0 0,1 0 1 0 0,-1 1-1 0 0,0-1 1 0 0,1 0-1 0 0,-1 0 0 0 0,1 0 1 0 0,0 0-1 0 0,-1 0 0 0 0,1-1 1 0 0,0 1-1 0 0,0 0 1 0 0,0-1-1 0 0,1 0 0 0 0,-1 1 1 0 0,0-1-1 0 0,0 0 0 0 0,1 0 1 0 0,-1 0-1 0 0,1-1 1 0 0,-1 1-1 0 0,1 0 0 0 0,-1-1 1 0 0,1 0-1 0 0,-1 1 0 0 0,1-1 1 0 0,-1 0-1 0 0,1 0 1 0 0,-1-1-1 0 0,1 1 0 0 0,0 0 1 0 0,-1-1-1 0 0,1 0 0 0 0,-1 1 1 0 0,0-1-1 0 0,1 0 1 0 0,-1 0-1 0 0,0-1 0 0 0,1 1 1 0 0,-1 0-1 0 0,0-1 0 0 0,1 0 9 0 0,-1 0 9 0 0,0 1-1 0 0,0-1 0 0 0,1 0 1 0 0,-1 1-1 0 0,-1-1 0 0 0,1 0 0 0 0,0 0 1 0 0,0-1-1 0 0,-1 1 0 0 0,1 0 1 0 0,-1 0-1 0 0,0-1 0 0 0,0 1 0 0 0,0-1 1 0 0,0 1-1 0 0,0-1 0 0 0,0 0 1 0 0,-1 1-1 0 0,1-1 0 0 0,-1 0 0 0 0,0 1 1 0 0,0-1-1 0 0,0 0 0 0 0,0 1 1 0 0,0-1-1 0 0,0 0 0 0 0,-1 1 0 0 0,1-1 1 0 0,-1 0-1 0 0,0 1 0 0 0,0-1 1 0 0,0 1-1 0 0,0-1 0 0 0,0 1 0 0 0,-1 0 1 0 0,1-1-1 0 0,-1 1 0 0 0,1 0 1 0 0,-1 0-1 0 0,0 0 0 0 0,0 0 0 0 0,-1 0-8 0 0,1 0 29 0 0,-1 0 1 0 0,0 1-1 0 0,0-1 0 0 0,0 1 0 0 0,0 0 0 0 0,0 0 0 0 0,0 0 0 0 0,-1 0 0 0 0,1 0 0 0 0,0 1 0 0 0,0 0 0 0 0,-1-1 0 0 0,1 1 0 0 0,0 0 0 0 0,0 1 0 0 0,-1-1 0 0 0,1 1 0 0 0,0-1 0 0 0,0 1 0 0 0,0 0 0 0 0,-1 0 0 0 0,1 0 0 0 0,0 1 0 0 0,0-1 0 0 0,1 1 0 0 0,-1-1 0 0 0,0 1-29 0 0,1 0 0 0 0,0 0 0 0 0,0 0 0 0 0,0 1 0 0 0,0-1 0 0 0,1 0 0 0 0,-1 1 0 0 0,1-1 0 0 0,-1 1 0 0 0,1-1 0 0 0,0 1 0 0 0,0-1 0 0 0,0 1 0 0 0,1 0 0 0 0,-1 0 0 0 0,1-1 0 0 0,-1 1 0 0 0,1 0 0 0 0,0 0 0 0 0,0 0 0 0 0,0 0 0 0 0,0 1 0 0 0,1-1-11 0 0,-1 0 0 0 0,0 1-1 0 0,1-1 1 0 0,-1 0-1 0 0,1 0 1 0 0,0 0 0 0 0,0 0-1 0 0,0 0 1 0 0,1-1-1 0 0,-1 1 1 0 0,1 0 0 0 0,-1 0-1 0 0,1-1 1 0 0,0 1-1 0 0,0-1 1 0 0,0 0-1 0 0,0 1 1 0 0,1-1 0 0 0,-1 0-1 0 0,1 0 1 0 0,-1 0-1 0 0,1-1 1 0 0,0 1 0 0 0,-1-1-1 0 0,1 1 1 0 0,0-1-1 0 0,0 0 1 0 0,0 0 0 0 0,0 0-1 0 0,0-1 1 0 0,0 1-1 0 0,0-1 1 0 0,0 1-1 0 0,1-1 1 0 0,-1 0 0 0 0,0 0-1 0 0,0-1 1 0 0,0 1-1 0 0,0 0 1 0 0,0-1 0 0 0,0 0-1 0 0,0 0 1 0 0,0 0-1 0 0,0 0 1 0 0,0 0 0 0 0,0-1-1 0 0,0 1 1 0 0,-1-1-1 0 0,1 0 1 0 0,-1 0 0 0 0,1 0-1 0 0,0 0 12 0 0,-1-1 8 0 0,0 0 0 0 0,0 0 0 0 0,1 1 0 0 0,-2-1 1 0 0,1 0-1 0 0,0-1 0 0 0,0 1 0 0 0,-1 0 0 0 0,0 0 0 0 0,0-1 0 0 0,0 1 0 0 0,0-1 0 0 0,0 1 0 0 0,-1-1 0 0 0,1 1 1 0 0,-1-1-1 0 0,0 1 0 0 0,0-1 0 0 0,-1 1 0 0 0,1-1 0 0 0,-1 1 0 0 0,1-1 0 0 0,-1 1 0 0 0,0-1 0 0 0,0 1 0 0 0,-1 0 0 0 0,1-1 1 0 0,-1 1-1 0 0,1 0 0 0 0,-1 0 0 0 0,0 0 0 0 0,0 0 0 0 0,-1 1 0 0 0,1-1 0 0 0,0 0 0 0 0,-1 1 0 0 0,0 0 0 0 0,0-1 1 0 0,1 1-1 0 0,-1 0 0 0 0,0 1 0 0 0,-1-1 0 0 0,1 0 0 0 0,0 1 0 0 0,-3-1-8 0 0,-66-1 262 0 0,70 4-262 0 0,0 0 1 0 0,0-1-1 0 0,0 1 1 0 0,1 0-1 0 0,-1 0 1 0 0,0 0-1 0 0,0 0 1 0 0,0 1-1 0 0,1-1 1 0 0,-1 0-1 0 0,1 1 1 0 0,-1-1-1 0 0,1 1 1 0 0,0-1-1 0 0,-1 1 1 0 0,1 0-1 0 0,0 0 0 0 0,0-1 1 0 0,0 1-1 0 0,0 0 1 0 0,1 0-1 0 0,-1 0 1 0 0,0 0-1 0 0,1 0 1 0 0,-1 0-1 0 0,1 0 1 0 0,0 0-1 0 0,0 1 1 0 0,0-1-1 0 0,0 0 1 0 0,0 0-1 0 0,0 2 0 0 0,0 0-9 0 0,0 0-1 0 0,1 0 0 0 0,-1 0 0 0 0,1 0 1 0 0,0 0-1 0 0,0 0 0 0 0,0 0 1 0 0,0 0-1 0 0,1 0 0 0 0,-1 0 0 0 0,1-1 1 0 0,0 1-1 0 0,0-1 0 0 0,1 1 0 0 0,-1-1 1 0 0,1 0-1 0 0,-1 0 0 0 0,1 0 0 0 0,0 0 1 0 0,0 0-1 0 0,1-1 0 0 0,-1 1 1 0 0,0-1-1 0 0,1 0 0 0 0,0 0 0 0 0,-1 0 1 0 0,1-1-1 0 0,0 1 0 0 0,0-1 0 0 0,0 0 1 0 0,0 0-1 0 0,0 0 0 0 0,0 0 0 0 0,0-1 1 0 0,0 0-1 0 0,0 0 0 0 0,0 0 0 0 0,0 0 1 0 0,1 0-1 0 0,-1-1 0 0 0,0 0 1 0 0,0 0-1 0 0,0 0 10 0 0,0 0 4 0 0,-1 0 0 0 0,1 0 0 0 0,-1-1 1 0 0,0 1-1 0 0,1-1 0 0 0,-1 1 0 0 0,0-1 0 0 0,0 0 0 0 0,0 0 1 0 0,0 0-1 0 0,-1-1 0 0 0,1 1 0 0 0,-1-1 0 0 0,1 1 0 0 0,-1-1 1 0 0,0 0-1 0 0,0 0 0 0 0,0 0 0 0 0,0 0 0 0 0,-1 0 1 0 0,1-1-1 0 0,-1 1 0 0 0,0 0 0 0 0,0-1 0 0 0,0 1 0 0 0,0-1 1 0 0,0 1-1 0 0,-1-1 0 0 0,0 1 0 0 0,0-1 0 0 0,0 0 1 0 0,0 1-1 0 0,0-1 0 0 0,-1 1 0 0 0,1-1 0 0 0,-1 1 0 0 0,0-1 1 0 0,0 1-1 0 0,-1 0 0 0 0,1-1 0 0 0,-1 1 0 0 0,1 0 1 0 0,-1 0-1 0 0,-2-2-4 0 0,1 1 18 0 0,-1 0 1 0 0,0 1-1 0 0,1 0 1 0 0,-2 0-1 0 0,1 0 1 0 0,0 0-1 0 0,-1 0 1 0 0,1 1-1 0 0,-1 0 1 0 0,1 0 0 0 0,-1 0-1 0 0,0 1 1 0 0,0 0-1 0 0,0 0 1 0 0,0 0-1 0 0,0 0 1 0 0,0 1-1 0 0,0-1 1 0 0,-1 2-19 0 0,3-2 5 0 0,0 1 1 0 0,1 1 0 0 0,-1-1-1 0 0,0 0 1 0 0,1 1 0 0 0,-1-1-1 0 0,0 1 1 0 0,1 0-1 0 0,-1 0 1 0 0,1 0 0 0 0,-1 0-1 0 0,1 0 1 0 0,0 1 0 0 0,-1-1-1 0 0,1 1 1 0 0,0-1-1 0 0,0 1 1 0 0,0 0 0 0 0,0 0-1 0 0,0 0 1 0 0,1 0 0 0 0,-1 0-1 0 0,0 0 1 0 0,1 1-1 0 0,0-1 1 0 0,-1 1 0 0 0,1-1-1 0 0,0 1 1 0 0,0-1 0 0 0,1 1-1 0 0,-1-1 1 0 0,0 1 0 0 0,1 0-1 0 0,0-1 1 0 0,-1 1-1 0 0,1 0-5 0 0,0 4-10 0 0,0 0 0 0 0,1 0-1 0 0,0 0 1 0 0,0-1-1 0 0,0 1 1 0 0,1 0 0 0 0,0-1-1 0 0,0 0 1 0 0,0 1 0 0 0,1-1-1 0 0,0 0 1 0 0,0 0-1 0 0,1 0 1 0 0,0 0 0 0 0,0-1-1 0 0,4 5 11 0 0,-5-8-11 0 0,-1 1-1 0 0,1 0 1 0 0,0-1-1 0 0,0 1 1 0 0,0-1-1 0 0,0 0 1 0 0,0 0-1 0 0,1 0 1 0 0,-1-1-1 0 0,1 1 0 0 0,-1-1 1 0 0,1 0-1 0 0,0 0 1 0 0,-1 0-1 0 0,1 0 1 0 0,0-1-1 0 0,0 1 1 0 0,-1-1-1 0 0,1 0 1 0 0,0 0-1 0 0,0 0 1 0 0,0-1-1 0 0,-1 0 1 0 0,1 1-1 0 0,0-1 1 0 0,-1 0-1 0 0,1-1 0 0 0,0 1 1 0 0,-1-1-1 0 0,2 0 12 0 0,-2 0-1 0 0,0 1-1 0 0,0-1 1 0 0,0 0-1 0 0,-1 0 1 0 0,1 0-1 0 0,-1 0 1 0 0,1-1-1 0 0,-1 1 1 0 0,0-1-1 0 0,1 1 1 0 0,-1-1-1 0 0,-1 0 1 0 0,1 0-1 0 0,0 0 0 0 0,-1 0 1 0 0,1 0-1 0 0,-1 0 1 0 0,0 0-1 0 0,0-1 1 0 0,0 1-1 0 0,-1 0 1 0 0,1-1-1 0 0,-1 1 1 0 0,0 0-1 0 0,0-1 1 0 0,0 1-1 0 0,0 0 1 0 0,0-1-1 0 0,-1 1 1 0 0,0 0-1 0 0,1-1 0 0 0,-1 0 2 0 0,-1-1 13 0 0,0-1-1 0 0,0 0 0 0 0,-1 1 1 0 0,1-1-1 0 0,-1 1 0 0 0,-1 0 0 0 0,1 0 1 0 0,-1 0-1 0 0,1 0 0 0 0,-1 0 1 0 0,-1 1-1 0 0,1 0 0 0 0,0 0 1 0 0,-1 0-1 0 0,0 0 0 0 0,0 1 0 0 0,-5-3-12 0 0,4 3 19 0 0,0-1-1 0 0,-1 2 0 0 0,1-1 1 0 0,-1 1-1 0 0,1 0 0 0 0,-1 0 0 0 0,1 0 1 0 0,-1 1-1 0 0,0 0 0 0 0,0 1 1 0 0,0 0-1 0 0,0 0 0 0 0,0 0 0 0 0,-6 1-18 0 0,11 0 2 0 0,-1 0 0 0 0,1 1 0 0 0,0-1 0 0 0,0 0 0 0 0,0 1 0 0 0,0-1 0 0 0,0 1 0 0 0,0-1 0 0 0,0 1 0 0 0,0 0 0 0 0,1 0 0 0 0,-1 0 0 0 0,1 0 0 0 0,-1 0 0 0 0,1 0 0 0 0,0 1 0 0 0,0-1 0 0 0,0 0 0 0 0,0 1 0 0 0,0-1 0 0 0,0 1 0 0 0,1-1 0 0 0,-1 1 0 0 0,1-1 0 0 0,0 1 0 0 0,0-1 0 0 0,0 1 0 0 0,0-1 0 0 0,0 1-2 0 0,13 73-134 0 0,-12-72 127 0 0,0 0-1 0 0,1 1 0 0 0,-1-1 1 0 0,1 0-1 0 0,0-1 0 0 0,0 1 1 0 0,0 0-1 0 0,1-1 0 0 0,-1 1 0 0 0,1-1 1 0 0,0 0-1 0 0,0 1 0 0 0,0-2 1 0 0,1 1-1 0 0,-1 0 0 0 0,0-1 1 0 0,1 1-1 0 0,0-1 0 0 0,0 0 1 0 0,0 0-1 0 0,0 0 0 0 0,0-1 0 0 0,0 0 1 0 0,0 1-1 0 0,0-1 0 0 0,0-1 1 0 0,1 1-1 0 0,-1-1 0 0 0,0 1 1 0 0,1-1-1 0 0,-1 0 0 0 0,0-1 1 0 0,1 1-1 0 0,-1-1 0 0 0,0 0 0 0 0,0 0 1 0 0,0 0-1 0 0,1-1 0 0 0,0 0 8 0 0,-2 1-2 0 0,1-1 0 0 0,-1 0 0 0 0,1 1 0 0 0,-1-1 0 0 0,0-1 0 0 0,0 1 0 0 0,0 0 0 0 0,0-1 0 0 0,0 0 0 0 0,0 0 0 0 0,0 0 0 0 0,-1 0 0 0 0,0 0 0 0 0,0 0 0 0 0,1 0 0 0 0,-2-1-1 0 0,1 1 1 0 0,0-1 0 0 0,-1 0 0 0 0,0 1 0 0 0,0-1 0 0 0,0 0 0 0 0,0 0 0 0 0,0 0 0 0 0,-1 1 0 0 0,0-1 0 0 0,0 0 0 0 0,0 0 0 0 0,0 0 0 0 0,0 0 0 0 0,-1 0 0 0 0,0-1 2 0 0,0 0 14 0 0,0-1-1 0 0,-1 1 1 0 0,0-1 0 0 0,0 1 0 0 0,0-1 0 0 0,-1 1 0 0 0,0 0 0 0 0,0 0 0 0 0,0 0 0 0 0,0 1 0 0 0,-1-1 0 0 0,0 1 0 0 0,0 0 0 0 0,0 0 0 0 0,0 0-1 0 0,-1 0 1 0 0,1 1 0 0 0,-1 0 0 0 0,0 0 0 0 0,0 0 0 0 0,-5-2-14 0 0,7 3 6 0 0,-1 1 0 0 0,1-1 1 0 0,-1 1-1 0 0,1 0 0 0 0,-1 0 0 0 0,0 0 0 0 0,1 0 1 0 0,-1 1-1 0 0,0 0 0 0 0,0-1 0 0 0,1 1 0 0 0,-1 0 0 0 0,0 1 1 0 0,0-1-1 0 0,1 1 0 0 0,-1 0 0 0 0,0 0 0 0 0,1 0 1 0 0,-1 0-1 0 0,1 1 0 0 0,-1-1 0 0 0,1 1 0 0 0,0 0 0 0 0,0 0 1 0 0,-1 0-1 0 0,1 0 0 0 0,1 1 0 0 0,-1-1 0 0 0,0 1 0 0 0,1 0 1 0 0,-1-1-1 0 0,1 1 0 0 0,0 0 0 0 0,0 1 0 0 0,0-1 1 0 0,0 0-1 0 0,0 1 0 0 0,1-1 0 0 0,0 1 0 0 0,0-1 0 0 0,-1 4-6 0 0,1 0 7 0 0,0 0-1 0 0,0 0 1 0 0,1 1-1 0 0,0-1 1 0 0,0 0-1 0 0,1 0 1 0 0,0 1-1 0 0,0-1 1 0 0,0 0-1 0 0,1 0 1 0 0,0 0-1 0 0,1 0 1 0 0,0 0-1 0 0,0-1 1 0 0,0 1-1 0 0,1-1 1 0 0,0 0-1 0 0,0 0 0 0 0,0 0 1 0 0,1 0-1 0 0,3 2-6 0 0,-4-5-26 0 0,1-1 0 0 0,0 0-1 0 0,-1 0 1 0 0,1-1-1 0 0,0 1 1 0 0,0-1-1 0 0,0 0 1 0 0,0 0-1 0 0,0-1 1 0 0,0 1 0 0 0,0-1-1 0 0,0 0 1 0 0,0-1-1 0 0,0 1 1 0 0,0-1-1 0 0,0 0 1 0 0,0 0-1 0 0,0 0 1 0 0,0-1 0 0 0,0 0-1 0 0,-1 0 1 0 0,1 0-1 0 0,-1-1 1 0 0,1 1-1 0 0,-1-1 1 0 0,0 0-1 0 0,0 0 1 0 0,0 0 0 0 0,-1-1-1 0 0,1 0 1 0 0,-1 1-1 0 0,0-1 1 0 0,0 0-1 0 0,0-1 1 0 0,0 1-1 0 0,-1 0 27 0 0,-1-1 18 0 0,0 0 0 0 0,0 0-1 0 0,0-1 1 0 0,-1 1 0 0 0,0 0 0 0 0,0 0-1 0 0,0 0 1 0 0,-1 0 0 0 0,0 0-1 0 0,0 0 1 0 0,0 0 0 0 0,-1 0-1 0 0,1 0 1 0 0,-1 1 0 0 0,0-1-1 0 0,-1 1 1 0 0,1-1 0 0 0,-1 1-1 0 0,0 0 1 0 0,0 0 0 0 0,0 0 0 0 0,0 0-1 0 0,-1 0 1 0 0,1 1 0 0 0,-1-1-1 0 0,0 1 1 0 0,0 0 0 0 0,-1 0-1 0 0,1 1 1 0 0,-1-1 0 0 0,1 1-1 0 0,-1 0 1 0 0,0 0 0 0 0,-2 0-18 0 0,4 0 34 0 0,0 0 0 0 0,-1 0 1 0 0,1 1-1 0 0,0-1 0 0 0,-1 1 1 0 0,1 0-1 0 0,-1 0 0 0 0,1 0 1 0 0,-1 0-1 0 0,1 1 1 0 0,-1-1-1 0 0,0 1 0 0 0,1 0 1 0 0,-1 0-1 0 0,0 0 0 0 0,1 1 1 0 0,-1-1-1 0 0,1 1 0 0 0,-1 0 1 0 0,0 0-1 0 0,1 0 0 0 0,0 1 1 0 0,-1-1-1 0 0,1 1 0 0 0,0-1 1 0 0,0 1-1 0 0,0 0 0 0 0,0 1 1 0 0,0-1-1 0 0,0 0 0 0 0,1 1 1 0 0,-1 0-1 0 0,1-1 0 0 0,-1 1 1 0 0,1 0-1 0 0,0 0 0 0 0,-1 2-34 0 0,1 3-36 0 0,1-1 0 0 0,0 0 0 0 0,0 0 0 0 0,1 1 0 0 0,0-1 0 0 0,0 1 0 0 0,0-1 0 0 0,1 0 0 0 0,0 1-1 0 0,1-1 1 0 0,0 0 0 0 0,0 0 0 0 0,0 0 0 0 0,1 0 0 0 0,0-1 0 0 0,0 1 0 0 0,1 0 0 0 0,0-1 0 0 0,0 0-1 0 0,0 0 1 0 0,1 0 0 0 0,0-1 0 0 0,0 0 0 0 0,0 0 0 0 0,1 0 0 0 0,0 0 0 0 0,4 2 36 0 0,-7-6-13 0 0,-1 1-1 0 0,1-1 1 0 0,0 0 0 0 0,0 0 0 0 0,0 0 0 0 0,0-1-1 0 0,0 1 1 0 0,0-1 0 0 0,1 1 0 0 0,-1-1 0 0 0,0 0-1 0 0,0 0 1 0 0,0-1 0 0 0,0 1 0 0 0,0-1 0 0 0,0 1 0 0 0,0-1-1 0 0,0 0 1 0 0,0 0 0 0 0,0 0 0 0 0,0-1 0 0 0,0 1-1 0 0,-1-1 1 0 0,1 1 0 0 0,-1-1 0 0 0,1 0 0 0 0,-1 0-1 0 0,1 0 1 0 0,-1-1 0 0 0,0 1 0 0 0,0 0 0 0 0,0-1 0 0 0,0 1-1 0 0,0-2 14 0 0,1-1 0 0 0,0 0 0 0 0,0 0-1 0 0,0 0 1 0 0,0 0 0 0 0,-1 0-1 0 0,0-1 1 0 0,0 1 0 0 0,-1-1-1 0 0,0 1 1 0 0,1-1 0 0 0,-2 0-1 0 0,1 1 1 0 0,-1-1-1 0 0,0 0 1 0 0,0 0 0 0 0,0 1-1 0 0,-1-1 1 0 0,-1-3 0 0 0,0 3 13 0 0,0 0-1 0 0,-1 0 1 0 0,0 0-1 0 0,0 0 1 0 0,0 1-1 0 0,-1-1 1 0 0,0 1-1 0 0,0 0 1 0 0,0 0-1 0 0,-1 0 1 0 0,0 0-1 0 0,0 1 1 0 0,0 0-1 0 0,0 0 1 0 0,-1 0-1 0 0,1 1 1 0 0,-1 0-1 0 0,0 0 1 0 0,0 0-1 0 0,0 1 1 0 0,0 0-1 0 0,-1 0 1 0 0,1 0-1 0 0,-1 1 1 0 0,1 0-1 0 0,-5 0-12 0 0,8 2 13 0 0,1-1-1 0 0,-1 1 0 0 0,0 0 0 0 0,1 0 0 0 0,-1 0 1 0 0,1 0-1 0 0,-1 1 0 0 0,1-1 0 0 0,-1 1 0 0 0,1-1 1 0 0,0 1-1 0 0,0 0 0 0 0,0 0 0 0 0,0 0 0 0 0,0 0 1 0 0,0 0-1 0 0,1 0 0 0 0,-1 1 0 0 0,1-1 0 0 0,-1 1 1 0 0,1-1-1 0 0,0 1 0 0 0,0-1 0 0 0,0 1 0 0 0,0 0 1 0 0,0 1-13 0 0,-8 74 90 0 0,8-75-95 0 0,1 1 0 0 0,0 0 0 0 0,0-1 0 0 0,0 1 1 0 0,1 0-1 0 0,-1-1 0 0 0,1 1 0 0 0,0 0 0 0 0,0-1 0 0 0,0 1 0 0 0,0-1 0 0 0,1 0 0 0 0,-1 1 0 0 0,1-1 0 0 0,0 0 0 0 0,0 0 0 0 0,0 0 0 0 0,1 0 0 0 0,-1 0 0 0 0,1-1 0 0 0,-1 1 0 0 0,1-1 0 0 0,0 1 0 0 0,0-1 0 0 0,0 0 0 0 0,0 0 0 0 0,0 0 0 0 0,0-1 0 0 0,1 1 0 0 0,-1-1 0 0 0,1 0 0 0 0,-1 0 0 0 0,1 0 0 0 0,-1 0 0 0 0,1-1 0 0 0,0 1 0 0 0,-1-1 0 0 0,4 0 5 0 0,-2 0-3 0 0,0-1 0 0 0,-1 1 0 0 0,1-1 0 0 0,0 0 0 0 0,-1 0 0 0 0,1-1-1 0 0,-1 0 1 0 0,1 1 0 0 0,-1-1 0 0 0,0-1 0 0 0,0 1 0 0 0,0-1 0 0 0,0 1 0 0 0,0-1 0 0 0,0 0 0 0 0,-1-1-1 0 0,0 1 1 0 0,1-1 0 0 0,-1 1 0 0 0,-1-1 0 0 0,1 0 0 0 0,0 0 0 0 0,-1 0 0 0 0,0 0 0 0 0,0-1 0 0 0,0 1 0 0 0,0-1-1 0 0,-1 1 1 0 0,0-1 0 0 0,0 1 0 0 0,0-1 0 0 0,-1 0 0 0 0,1 1 0 0 0,-1-1 0 0 0,0 0 0 0 0,0 0 0 0 0,-1 1 0 0 0,1-1-1 0 0,-1 0 1 0 0,0 1 0 0 0,-1-1 0 0 0,1 0 0 0 0,-1 1 0 0 0,0 0 0 0 0,0-1 0 0 0,0 1 0 0 0,0 0 0 0 0,-1 0-1 0 0,0 0 1 0 0,-1-1 3 0 0,-1 0 14 0 0,0 0 1 0 0,0 0-1 0 0,-1 0 0 0 0,0 1 0 0 0,0 0 0 0 0,0 0 0 0 0,-1 1 0 0 0,1 0 0 0 0,-1 0 0 0 0,0 0 0 0 0,0 1 0 0 0,1 0 0 0 0,-2 0 0 0 0,1 1 1 0 0,0 0-1 0 0,0 0 0 0 0,0 1 0 0 0,-1 0-14 0 0,6 0 2 0 0,-1 1 1 0 0,1 0-1 0 0,-1 0 1 0 0,0 0 0 0 0,1 0-1 0 0,0 0 1 0 0,-1 0-1 0 0,1 1 1 0 0,0-1-1 0 0,0 1 1 0 0,-1 0 0 0 0,1-1-1 0 0,1 1 1 0 0,-1 0-1 0 0,0 0 1 0 0,0 1-1 0 0,1-1 1 0 0,-1 0-1 0 0,1 0 1 0 0,0 1 0 0 0,-1-1-1 0 0,1 1 1 0 0,0-1-1 0 0,1 1 1 0 0,-1 0-1 0 0,0-1 1 0 0,1 1 0 0 0,-1 0-1 0 0,1 0-2 0 0,4 80 0 0 0,-4-79-6 0 0,0 1-1 0 0,1-1 1 0 0,0 0-1 0 0,0 1 0 0 0,0-1 1 0 0,1 0-1 0 0,-1 0 0 0 0,1 0 1 0 0,0 0-1 0 0,0 0 0 0 0,0 0 1 0 0,1-1-1 0 0,0 1 1 0 0,-1-1-1 0 0,1 1 0 0 0,0-1 1 0 0,0 0-1 0 0,1 0 0 0 0,-1-1 1 0 0,1 1-1 0 0,-1-1 0 0 0,1 1 1 0 0,0-1-1 0 0,0 0 1 0 0,0-1-1 0 0,0 1 0 0 0,0-1 1 0 0,0 1-1 0 0,1-1 0 0 0,-1-1 1 0 0,0 1-1 0 0,1 0 0 0 0,-1-1 1 0 0,1 0-1 0 0,-1 0 1 0 0,0 0-1 0 0,1-1 0 0 0,-1 0 1 0 0,0 0-1 0 0,1 0 0 0 0,-1 0 7 0 0,0-1-1 0 0,0 0-1 0 0,0 0 0 0 0,0 0 0 0 0,-1-1 0 0 0,1 0 1 0 0,-1 1-1 0 0,0-1 0 0 0,0-1 0 0 0,0 1 0 0 0,0 0 1 0 0,0-1-1 0 0,-1 1 0 0 0,1-1 0 0 0,-1 0 0 0 0,0 0 1 0 0,0 0-1 0 0,-1 0 0 0 0,1 0 0 0 0,-1 0 0 0 0,0 0 0 0 0,0-1 1 0 0,0 1-1 0 0,0 0 0 0 0,-1-1 0 0 0,0 1 0 0 0,0 0 1 0 0,0-1-1 0 0,0 1 0 0 0,-1-2 2 0 0,0 0 10 0 0,0-1-1 0 0,-1 1 1 0 0,1-1 0 0 0,-1 1-1 0 0,0 0 1 0 0,-1-1-1 0 0,0 1 1 0 0,0 1 0 0 0,0-1-1 0 0,0 0 1 0 0,-1 1 0 0 0,0-1-1 0 0,0 1 1 0 0,-1 0 0 0 0,1 1-1 0 0,-1-1 1 0 0,0 1-1 0 0,-1 0 1 0 0,0-1-10 0 0,3 3 19 0 0,0-1-1 0 0,0 1 1 0 0,0 0 0 0 0,-1 0-1 0 0,1 0 1 0 0,0 0 0 0 0,-1 0-1 0 0,0 1 1 0 0,1-1 0 0 0,-1 1-1 0 0,0 0 1 0 0,0 0 0 0 0,0 1-1 0 0,0-1 1 0 0,0 1 0 0 0,0 0-1 0 0,1 0 1 0 0,-1 0 0 0 0,0 0-1 0 0,0 1 1 0 0,0 0 0 0 0,0 0-1 0 0,0 0 1 0 0,1 0 0 0 0,-1 0-1 0 0,0 1 1 0 0,1 0 0 0 0,-1-1-1 0 0,1 1 1 0 0,-1 1 0 0 0,1-1-1 0 0,0 0 1 0 0,0 1 0 0 0,0-1-1 0 0,-2 4-18 0 0,2 0-8 0 0,0-1-1 0 0,0 1 1 0 0,0 0-1 0 0,0 1 1 0 0,1-1-1 0 0,0 0 1 0 0,1 1-1 0 0,-1-1 1 0 0,1 1-1 0 0,0-1 1 0 0,1 1-1 0 0,0 0 0 0 0,0-1 1 0 0,0 1-1 0 0,1 0 1 0 0,0-1-1 0 0,0 1 1 0 0,1-1-1 0 0,-1 1 1 0 0,2-1-1 0 0,-1 0 1 0 0,1 0-1 0 0,-1 0 1 0 0,2 0-1 0 0,-1 0 1 0 0,1-1-1 0 0,0 1 0 0 0,0-1 1 0 0,0 0-1 0 0,3 2 9 0 0,-3-5-8 0 0,1 0-1 0 0,-1-1 0 0 0,0 1 1 0 0,1-1-1 0 0,0 0 0 0 0,-1-1 1 0 0,1 1-1 0 0,0-1 0 0 0,-1 0 1 0 0,1 0-1 0 0,0 0 0 0 0,-1-1 1 0 0,1 1-1 0 0,-1-1 0 0 0,1-1 1 0 0,0 1-1 0 0,-1 0 0 0 0,0-1 1 0 0,1 0-1 0 0,-1 0 0 0 0,0 0 1 0 0,0-1-1 0 0,0 1 0 0 0,0-1 1 0 0,-1 0-1 0 0,1 0 0 0 0,-1 0 1 0 0,0-1-1 0 0,0 1 0 0 0,0-1 1 0 0,0 0-1 0 0,0 0 0 0 0,-1 0 1 0 0,0 0-1 0 0,0 0 0 0 0,1-2 9 0 0,-2 3 11 0 0,1-1 0 0 0,-1 0 0 0 0,0 0 0 0 0,0 0 0 0 0,0 0 0 0 0,-1 0 0 0 0,1 0 0 0 0,-1 0 0 0 0,0-1 0 0 0,-1 1 0 0 0,1 0 0 0 0,0 0 0 0 0,-1 0 0 0 0,0 0 0 0 0,0 0 0 0 0,0 0 0 0 0,-1 0-1 0 0,1 1 1 0 0,-1-1 0 0 0,0 0 0 0 0,0 1 0 0 0,0-1 0 0 0,-1 1 0 0 0,1 0 0 0 0,-1 0 0 0 0,0 0 0 0 0,0 0 0 0 0,0 0 0 0 0,0 0 0 0 0,0 1 0 0 0,-1 0 0 0 0,1-1 0 0 0,-1 1 0 0 0,1 0 0 0 0,-1 1 0 0 0,0-1-1 0 0,0 1 1 0 0,0 0-11 0 0,1-1 25 0 0,-1 0-1 0 0,0 1 0 0 0,0 0 0 0 0,-1 0 0 0 0,1 0 0 0 0,0 1 0 0 0,0 0 1 0 0,0-1-1 0 0,0 1 0 0 0,-1 0 0 0 0,1 1 0 0 0,0-1 0 0 0,0 1 1 0 0,0 0-1 0 0,0 0 0 0 0,0 0 0 0 0,0 1 0 0 0,0-1 0 0 0,0 1 0 0 0,0 0 1 0 0,1 0-1 0 0,-1 0 0 0 0,1 1 0 0 0,-1-1 0 0 0,1 1 0 0 0,0 0 0 0 0,0 0 1 0 0,0 0-1 0 0,0 0 0 0 0,1 0 0 0 0,-1 1 0 0 0,1-1 0 0 0,0 1 1 0 0,0 0-1 0 0,0 0 0 0 0,1 0 0 0 0,-1-1 0 0 0,1 1 0 0 0,0 1 0 0 0,0-1 1 0 0,0 0-1 0 0,1 0 0 0 0,-1 0 0 0 0,1 2-24 0 0,0-1-40 0 0,0 0 0 0 0,0 0-1 0 0,0 0 1 0 0,1 0 0 0 0,0 0 0 0 0,0 0 0 0 0,0 0-1 0 0,1-1 1 0 0,0 1 0 0 0,0 0 0 0 0,0-1 0 0 0,0 1-1 0 0,1-1 1 0 0,-1 0 0 0 0,1 0 0 0 0,0 0 0 0 0,0 0-1 0 0,1 0 1 0 0,-1-1 0 0 0,1 1 0 0 0,0-1 0 0 0,0 0-1 0 0,0 0 1 0 0,0-1 0 0 0,1 1 0 0 0,-1-1 0 0 0,1 0-1 0 0,-1 0 1 0 0,1 0 0 0 0,0-1 0 0 0,0 1 0 0 0,-1-1-1 0 0,3 0 41 0 0,0-2 3 0 0,0 1 0 0 0,-1-1-1 0 0,1-1 1 0 0,0 1-1 0 0,-1-1 1 0 0,1 0 0 0 0,-1-1-1 0 0,0 1 1 0 0,0-1-1 0 0,0-1 1 0 0,0 1-1 0 0,0-1 1 0 0,-1 0 0 0 0,1 0-1 0 0,-1-1 1 0 0,3-3-3 0 0,-5 5 0 0 0,-1 0 0 0 0,1 0 0 0 0,-1 0 1 0 0,0 0-1 0 0,0 0 0 0 0,0-1 0 0 0,0 1 1 0 0,-1-1-1 0 0,0 1 0 0 0,1-1 0 0 0,-1 0 1 0 0,0 0-1 0 0,-1 1 0 0 0,1-1 0 0 0,-1 0 0 0 0,1 0 1 0 0,-1 0-1 0 0,0 0 0 0 0,-1 0 0 0 0,1 1 1 0 0,-1-1-1 0 0,0 0 0 0 0,1 0 0 0 0,-2 0 1 0 0,1 1-1 0 0,0-1 0 0 0,-1 1 0 0 0,0-1 0 0 0,-1-1 0 0 0,1 0 45 0 0,-2 0-1 0 0,1 0 0 0 0,0 0 0 0 0,-1 0 0 0 0,0 1 0 0 0,0 0 0 0 0,-1 0 0 0 0,1 0 0 0 0,-1 0 0 0 0,0 1 1 0 0,1-1-1 0 0,-2 1 0 0 0,1 0 0 0 0,0 1 0 0 0,-1-1 0 0 0,1 1 0 0 0,-1 1 0 0 0,1-1 0 0 0,-1 1 0 0 0,0-1 1 0 0,0 2-1 0 0,0-1 0 0 0,0 1 0 0 0,0 0 0 0 0,0 0 0 0 0,0 0 0 0 0,1 1 0 0 0,-1 0 0 0 0,0 0 0 0 0,0 0 1 0 0,0 1-1 0 0,1 0 0 0 0,-1 0 0 0 0,1 1 0 0 0,0-1 0 0 0,-1 1 0 0 0,1 0 0 0 0,1 1 0 0 0,-6 3-44 0 0,7-3 4 0 0,-1 0 1 0 0,1 0-1 0 0,0 1 0 0 0,0 0 0 0 0,0-1 0 0 0,1 1 0 0 0,0 0 0 0 0,0 0 0 0 0,0 0 0 0 0,0 0 1 0 0,1 1-1 0 0,0-1 0 0 0,0 0 0 0 0,0 1 0 0 0,1-1 0 0 0,0 1 0 0 0,0-1 0 0 0,0 0 0 0 0,0 1 1 0 0,1-1-1 0 0,0 1 0 0 0,2 4-4 0 0,-1-1-127 0 0,1 1 1 0 0,1-1 0 0 0,0 0 0 0 0,0 0-1 0 0,0 0 1 0 0,1 0 0 0 0,1-1-1 0 0,-1 0 1 0 0,1 0 0 0 0,1 0-1 0 0,0-1 1 0 0,2 2 126 0 0,-6-6-3 0 0,0-1 1 0 0,0 0-1 0 0,0 0 0 0 0,0 0 0 0 0,0 0 1 0 0,0 0-1 0 0,1-1 0 0 0,-1 0 0 0 0,1 1 0 0 0,-1-1 1 0 0,1 0-1 0 0,-1-1 0 0 0,1 1 0 0 0,-1-1 1 0 0,1 1-1 0 0,0-1 0 0 0,-1 0 0 0 0,1-1 1 0 0,0 1-1 0 0,-1-1 0 0 0,1 1 0 0 0,0-1 1 0 0,-1 0-1 0 0,1 0 0 0 0,-1-1 0 0 0,0 1 1 0 0,1-1-1 0 0,-1 1 0 0 0,0-1 0 0 0,0 0 1 0 0,0-1-1 0 0,0 1 0 0 0,0 0 0 0 0,1-2 3 0 0,2-1 17 0 0,-1-1-1 0 0,1 1 0 0 0,-1-1 0 0 0,0-1 0 0 0,0 1 1 0 0,0-1-1 0 0,-1 1 0 0 0,0-1 0 0 0,-1-1 0 0 0,1 1 1 0 0,-1 0-1 0 0,-1-1 0 0 0,0 0 0 0 0,0 1 0 0 0,1-6-16 0 0,-3 6 38 0 0,0-1 0 0 0,-1 1-1 0 0,0 0 1 0 0,0 0-1 0 0,0 0 1 0 0,-1 0 0 0 0,0 0-1 0 0,0 0 1 0 0,-1 0 0 0 0,0 0-1 0 0,0 1 1 0 0,-1-1-1 0 0,0 1 1 0 0,0 0 0 0 0,0 0-1 0 0,-1 1 1 0 0,1-1-1 0 0,-2 1 1 0 0,1 0 0 0 0,0 0-1 0 0,-1 1 1 0 0,0-1 0 0 0,0 1-1 0 0,0 1 1 0 0,-1-1-1 0 0,1 1 1 0 0,-1 0 0 0 0,0 1-1 0 0,1-1 1 0 0,-1 1-1 0 0,-1 1 1 0 0,1-1 0 0 0,-4 1-38 0 0,7 0 8 0 0,0 1 1 0 0,1 0 0 0 0,-1 0 0 0 0,0 0 0 0 0,0 0 0 0 0,1 1-1 0 0,-1-1 1 0 0,0 1 0 0 0,1 0 0 0 0,-1 0 0 0 0,1 1-1 0 0,-1-1 1 0 0,1 1 0 0 0,-1-1 0 0 0,1 1 0 0 0,0 0-1 0 0,0 0 1 0 0,0 1 0 0 0,0-1 0 0 0,0 1 0 0 0,0-1 0 0 0,1 1-1 0 0,-1 0 1 0 0,1 0 0 0 0,0 0 0 0 0,0 0 0 0 0,0 1-1 0 0,0-1 1 0 0,1 1-9 0 0,-3 4-9 0 0,0 0 1 0 0,0 1-1 0 0,1 0 0 0 0,1-1 0 0 0,0 1 0 0 0,0 1 1 0 0,0-1-1 0 0,1 0 0 0 0,1 0 0 0 0,-1 0 0 0 0,2 6 9 0 0,-1-8-49 0 0,0 0 1 0 0,1 0-1 0 0,0 0 0 0 0,0 0 0 0 0,1 0 0 0 0,0 0 0 0 0,0 0 0 0 0,1 0 1 0 0,0-1-1 0 0,0 1 0 0 0,0-1 0 0 0,1 0 0 0 0,0 0 0 0 0,0 0 0 0 0,1 0 1 0 0,-1-1-1 0 0,1 1 0 0 0,1-1 0 0 0,-1-1 0 0 0,1 1 0 0 0,-1-1 0 0 0,1 0 1 0 0,0 0-1 0 0,1 0 0 0 0,-1-1 0 0 0,1 0 0 0 0,-1-1 0 0 0,1 1 0 0 0,0-1 0 0 0,0 0 1 0 0,0-1-1 0 0,0 0 0 0 0,0 0 0 0 0,1-1 49 0 0,0-1-13 0 0,0-2 0 0 0,0 1 0 0 0,0-1 0 0 0,-1-1 0 0 0,1 1 0 0 0,-1-1 0 0 0,0-1 0 0 0,0 1 0 0 0,-1-1 0 0 0,1 0 0 0 0,-1-1 0 0 0,0 1 0 0 0,0-1 0 0 0,-1-1 0 0 0,0 1-1 0 0,0-1 1 0 0,0 0 0 0 0,2-6 13 0 0,-4 8 12 0 0,0 0 0 0 0,-1-1 0 0 0,0 1-1 0 0,-1 0 1 0 0,1-1 0 0 0,-1 0 0 0 0,0 1-1 0 0,0-1 1 0 0,-1 0 0 0 0,0 1 0 0 0,0-1-1 0 0,0 0 1 0 0,-1 0 0 0 0,1 1 0 0 0,-1-1-1 0 0,-1 0 1 0 0,1 1 0 0 0,-1 0-1 0 0,0-1 1 0 0,0 1 0 0 0,-1 0 0 0 0,1 0-1 0 0,-1 0 1 0 0,0 0 0 0 0,-4-4-12 0 0,2 2 61 0 0,0 0 1 0 0,-1 1 0 0 0,0 0-1 0 0,0 0 1 0 0,0 0-1 0 0,-1 1 1 0 0,0-1-1 0 0,0 2 1 0 0,0-1-1 0 0,-1 1 1 0 0,0 0 0 0 0,1 1-1 0 0,-1 0 1 0 0,0 0-1 0 0,-1 1 1 0 0,1-1-1 0 0,-3 1-61 0 0,5 3 13 0 0,-1 1 0 0 0,1-1 0 0 0,0 1 0 0 0,0 0 0 0 0,-1 1 0 0 0,1-1 0 0 0,0 1 0 0 0,1 1 0 0 0,-1-1 0 0 0,1 1 0 0 0,-1 0 0 0 0,1 0 0 0 0,0 0 0 0 0,1 1 0 0 0,-1 0 0 0 0,1 0 0 0 0,0 0 0 0 0,0 0 0 0 0,0 1 0 0 0,1-1 0 0 0,0 1 0 0 0,0 0 0 0 0,0 0 0 0 0,1 0-1 0 0,0 0 1 0 0,0 1 0 0 0,0-1 0 0 0,1 1 0 0 0,0 3-13 0 0,0 0 9 0 0,0-1 0 0 0,1 1-1 0 0,1-1 1 0 0,-1 1 0 0 0,2-1 0 0 0,-1 1-1 0 0,1-1 1 0 0,1 1 0 0 0,-1-1-1 0 0,2 0 1 0 0,-1 0 0 0 0,1-1-1 0 0,1 1 1 0 0,-1-1 0 0 0,1 0-1 0 0,1 0 1 0 0,0 0 0 0 0,0-1 0 0 0,0 0-1 0 0,1 0 1 0 0,0 0 0 0 0,0-1-1 0 0,2 1-8 0 0,-5-4-29 0 0,1-1-1 0 0,-1 1 0 0 0,1-1 0 0 0,0 0 1 0 0,-1 0-1 0 0,1 0 0 0 0,0-1 0 0 0,0 1 1 0 0,0-1-1 0 0,0-1 0 0 0,1 1 0 0 0,-1-1 1 0 0,0 0-1 0 0,0 0 0 0 0,0 0 0 0 0,0 0 1 0 0,1-1-1 0 0,-1 0 0 0 0,0 0 0 0 0,0-1 1 0 0,0 1-1 0 0,-1-1 0 0 0,1 0 1 0 0,0-1-1 0 0,-1 1 0 0 0,1-1 0 0 0,-1 0 1 0 0,0 0-1 0 0,0 0 0 0 0,0 0 0 0 0,2-3 30 0 0,0 1-64 0 0,-1 0-1 0 0,0-1 0 0 0,0 1 1 0 0,-1-1-1 0 0,0 0 1 0 0,0 0-1 0 0,0 0 0 0 0,-1 0 1 0 0,1-1-1 0 0,-2 1 0 0 0,1-1 1 0 0,-1 0-1 0 0,0 0 0 0 0,0 0 1 0 0,-1 0-1 0 0,0 0 1 0 0,0-1-1 0 0,-1 1 0 0 0,0 0 1 0 0,0 0-1 0 0,0-1 0 0 0,-2-3 65 0 0,-1-1 24 0 0,0 1-1 0 0,-1 0 0 0 0,0 0 0 0 0,-1 0 1 0 0,-1 0-1 0 0,0 0 0 0 0,0 1 0 0 0,0 0 1 0 0,-2 1-1 0 0,1-1 0 0 0,-1 1 0 0 0,0 1 1 0 0,-1 0-1 0 0,0 0 0 0 0,0 0 0 0 0,-1 1 1 0 0,0 1-1 0 0,0-1 0 0 0,-1 2 0 0 0,0-1 1 0 0,0 2-1 0 0,0-1 0 0 0,-5 0-23 0 0,9 5 29 0 0,0 0 0 0 0,0 0 0 0 0,0 0 0 0 0,0 1 0 0 0,1 0 0 0 0,-1 0 0 0 0,0 1 0 0 0,0 0 0 0 0,1 0 0 0 0,-1 1 0 0 0,1 0 0 0 0,0 0 0 0 0,0 0 0 0 0,0 1 0 0 0,0-1 0 0 0,1 2 0 0 0,-1-1 0 0 0,1 0 0 0 0,0 1 0 0 0,0 0 0 0 0,1 0 0 0 0,-1 1 0 0 0,1-1 0 0 0,1 1 0 0 0,-1 0 0 0 0,1 0 0 0 0,0 0-1 0 0,0 1 1 0 0,0-1 0 0 0,1 1 0 0 0,0-1 0 0 0,1 1 0 0 0,-1 0 0 0 0,1 4-29 0 0,-2-4-28 0 0,0 0 0 0 0,1 1-1 0 0,0-1 1 0 0,1 0 0 0 0,-1 1-1 0 0,1-1 1 0 0,1 0-1 0 0,-1 1 1 0 0,1-1 0 0 0,1 1-1 0 0,-1-1 1 0 0,1 1 0 0 0,1-1-1 0 0,-1 0 1 0 0,1 1 0 0 0,1-1-1 0 0,-1 0 1 0 0,1 0-1 0 0,0 0 1 0 0,1-1 0 0 0,0 1-1 0 0,0-1 1 0 0,0 0 0 0 0,1 0-1 0 0,-1 0 1 0 0,1-1-1 0 0,1 1 1 0 0,-1-1 0 0 0,1 0 28 0 0,2-2-6 0 0,0 0 0 0 0,0 0 0 0 0,1 0 0 0 0,-1-1 0 0 0,1 0 1 0 0,-1-1-1 0 0,1 0 0 0 0,-1 0 0 0 0,1-1 0 0 0,0 0 0 0 0,-1-1 0 0 0,1 0 1 0 0,-1 0-1 0 0,1 0 0 0 0,-1-1 0 0 0,0-1 0 0 0,1 0 0 0 0,-1 0 0 0 0,0 0 1 0 0,-1-1-1 0 0,1 0 0 0 0,-1 0 0 0 0,1-1 0 0 0,-1 0 0 0 0,-1 0 0 0 0,1-1 1 0 0,-1 0-1 0 0,0 0 0 0 0,0-1 0 0 0,0 1 0 0 0,-1-1 0 0 0,0 0 0 0 0,1-5 6 0 0,-2 7-2 0 0,-1-1 0 0 0,0 1 0 0 0,-1-1 0 0 0,0 0 0 0 0,0 0 0 0 0,0 0 0 0 0,0 0 0 0 0,-1 0 0 0 0,0 0 0 0 0,0 0 0 0 0,-1-1 0 0 0,0 1-1 0 0,0 0 1 0 0,0 0 0 0 0,-1-1 0 0 0,0 1 0 0 0,0 0 0 0 0,-1 0 0 0 0,1 0 0 0 0,-1 0 0 0 0,-1 0 0 0 0,1 0 0 0 0,-1 1 0 0 0,0-1 0 0 0,0 1-1 0 0,0 0 1 0 0,-2-2 2 0 0,1 1 57 0 0,0-1-1 0 0,1 2 1 0 0,-2-1 0 0 0,1 0-1 0 0,-1 1 1 0 0,0 0-1 0 0,0 0 1 0 0,0 0-1 0 0,-1 0 1 0 0,0 1-1 0 0,0 0 1 0 0,0 0-1 0 0,0 1 1 0 0,0 0-1 0 0,-1 0 1 0 0,0 0 0 0 0,1 1-1 0 0,-1 0 1 0 0,0 0-1 0 0,0 1 1 0 0,0 0-1 0 0,0 0 1 0 0,-1 1-1 0 0,1-1 1 0 0,0 1-1 0 0,0 1 1 0 0,0 0 0 0 0,0 0-1 0 0,0 0 1 0 0,0 1-1 0 0,0 0 1 0 0,-3 1-57 0 0,3 3-5 0 0,-1-1 0 0 0,1 1 0 0 0,0 1 0 0 0,1 0 0 0 0,-1-1 0 0 0,2 2 0 0 0,-1-1 0 0 0,1 1 0 0 0,0 0 0 0 0,0 0 0 0 0,1 0 0 0 0,0 1 0 0 0,0 0 0 0 0,1-1 0 0 0,0 1 0 0 0,1 0 0 0 0,0 1 0 0 0,1-1 1 0 0,-1 0-1 0 0,2 0 0 0 0,-1 1 0 0 0,1-1 0 0 0,1 1 0 0 0,0-1 0 0 0,0 0 0 0 0,1 0 0 0 0,0 0 0 0 0,0 1 0 0 0,1-2 0 0 0,1 1 0 0 0,-1 0 0 0 0,1-1 0 0 0,1 1 0 0 0,-1-1 0 0 0,2 0 0 0 0,-1-1 0 0 0,1 1 0 0 0,0-1 0 0 0,2 1 5 0 0,-4-3-40 0 0,0 0 0 0 0,0 0 0 0 0,1-1-1 0 0,0 1 1 0 0,0-1 0 0 0,0 0 0 0 0,0-1-1 0 0,1 1 1 0 0,-1-1 0 0 0,1 0 0 0 0,0 0-1 0 0,0-1 1 0 0,0 0 0 0 0,0 0 0 0 0,1 0-1 0 0,-1-1 1 0 0,0 0 0 0 0,1 0-1 0 0,-1-1 1 0 0,1 0 0 0 0,-1 0 0 0 0,1 0-1 0 0,-1-1 1 0 0,1 1 0 0 0,-1-2 0 0 0,0 1-1 0 0,1-1 1 0 0,-1 0 0 0 0,0 0 0 0 0,0-1-1 0 0,0 0 41 0 0,0-1-9 0 0,0-1 1 0 0,1-1-1 0 0,-2 1 0 0 0,1-1 0 0 0,-1 0 0 0 0,1 0 0 0 0,-2-1 0 0 0,1 1 0 0 0,-1-1 0 0 0,0 0 0 0 0,0 0 0 0 0,-1-1 0 0 0,0 1 0 0 0,0-1 0 0 0,-1 0 0 0 0,0 1 0 0 0,0-1 0 0 0,-1 0 1 0 0,0 0-1 0 0,0 0 0 0 0,-1 0 0 0 0,0-1 0 0 0,-1 1 0 0 0,0 0 0 0 0,0 0 0 0 0,0 0 0 0 0,-1 1 0 0 0,0-1 0 0 0,-1 0 0 0 0,0 1 0 0 0,0-1 0 0 0,0 1 0 0 0,-1 0 0 0 0,-1-1 9 0 0,-2-3 43 0 0,1 0-1 0 0,-2 1 1 0 0,0 0-1 0 0,0 0 1 0 0,0 1-1 0 0,-2 0 1 0 0,1 0-1 0 0,-1 1 1 0 0,0 1-1 0 0,0 0 0 0 0,-1 0 1 0 0,0 1-1 0 0,-8-4-42 0 0,16 10 21 0 0,0-1 0 0 0,0 0 0 0 0,0 1 0 0 0,0 0-1 0 0,0-1 1 0 0,0 1 0 0 0,0 0 0 0 0,0 1 0 0 0,0-1-1 0 0,0 1 1 0 0,0-1 0 0 0,0 1 0 0 0,0 0 0 0 0,0 0 0 0 0,0 0-1 0 0,0 0 1 0 0,0 1 0 0 0,1-1 0 0 0,-1 1 0 0 0,1 0-1 0 0,-1-1 1 0 0,1 1 0 0 0,-1 1 0 0 0,1-1 0 0 0,0 0-1 0 0,0 0 1 0 0,0 1 0 0 0,0-1 0 0 0,1 1-21 0 0,-5 5 17 0 0,1 0 1 0 0,0 0 0 0 0,0 1-1 0 0,1-1 1 0 0,0 1-1 0 0,1 0 1 0 0,0 0-1 0 0,-2 9-17 0 0,3-9 7 0 0,0 1 0 0 0,0-1-1 0 0,0 1 1 0 0,2 0-1 0 0,-1 0 1 0 0,1 0 0 0 0,0 0-1 0 0,1 0 1 0 0,0-1-1 0 0,1 1 1 0 0,0 0 0 0 0,1-1-1 0 0,0 1 1 0 0,0-1-1 0 0,1 0 1 0 0,0 0 0 0 0,0 0-1 0 0,1-1 1 0 0,0 1-1 0 0,1-1 1 0 0,0 0-7 0 0,-2-3-32 0 0,-1 0 0 0 0,1 0 0 0 0,0 0 1 0 0,1 0-1 0 0,-1-1 0 0 0,1 0 0 0 0,0 0 0 0 0,0 0 0 0 0,0-1 1 0 0,1 1-1 0 0,-1-1 0 0 0,1-1 0 0 0,0 1 0 0 0,-1-1 0 0 0,1 0 0 0 0,0 0 1 0 0,0 0-1 0 0,1-1 0 0 0,-1 0 0 0 0,0-1 0 0 0,0 1 0 0 0,1-1 1 0 0,-1 0-1 0 0,0-1 0 0 0,1 1 0 0 0,-1-1 0 0 0,0 0 0 0 0,0-1 0 0 0,0 0 1 0 0,0 0-1 0 0,0 0 0 0 0,0 0 0 0 0,-1-1 0 0 0,1 0 0 0 0,3-3 32 0 0,-3 2 2 0 0,-1-1-1 0 0,0 1 0 0 0,-1-1 0 0 0,1 0 0 0 0,-1-1 0 0 0,0 1 0 0 0,0-1 1 0 0,-1 0-1 0 0,1 1 0 0 0,-1-1 0 0 0,-1-1 0 0 0,1 1 0 0 0,-1 0 0 0 0,0-1 1 0 0,0 1-1 0 0,-1-1 0 0 0,0 0 0 0 0,0 0 0 0 0,-1 1 0 0 0,1-1 0 0 0,-2 0 1 0 0,1 0-1 0 0,-1 1 0 0 0,0-1 0 0 0,0 0 0 0 0,-1 1 0 0 0,1-1 0 0 0,-2 0-1 0 0,0-4 40 0 0,-2 0 0 0 0,1 0 0 0 0,-1 0 0 0 0,-1 1 0 0 0,0-1 0 0 0,0 2 0 0 0,-1-1 0 0 0,0 0 0 0 0,-1 1 0 0 0,0 1 0 0 0,0-1 0 0 0,-1 1 0 0 0,0 1 0 0 0,-1 0 0 0 0,0 0 0 0 0,0 1 0 0 0,0 0 0 0 0,0 0 0 0 0,-1 2 0 0 0,-10-5-40 0 0,14 9 19 0 0,0 0 0 0 0,1 0 1 0 0,-1 0-1 0 0,0 1 0 0 0,1 0 0 0 0,-1 0 0 0 0,1 0 0 0 0,-1 1 0 0 0,1 0 0 0 0,-1 1 0 0 0,1-1 0 0 0,0 1 0 0 0,0 0 0 0 0,0 1 0 0 0,1-1 0 0 0,-1 1 0 0 0,1 1 0 0 0,0-1 0 0 0,0 0 1 0 0,0 1-1 0 0,1 0 0 0 0,0 0 0 0 0,0 1 0 0 0,0-1 0 0 0,0 1 0 0 0,1 0 0 0 0,0 0 0 0 0,0 0 0 0 0,1 0 0 0 0,-1 1 0 0 0,1-1 0 0 0,1 0 0 0 0,-1 1 0 0 0,1 6-19 0 0,-2 0-13 0 0,0-1-1 0 0,2 1 0 0 0,0 0 1 0 0,0 0-1 0 0,1 0 0 0 0,0 1 1 0 0,2-2-1 0 0,-1 1 0 0 0,2 0 1 0 0,2 9 13 0 0,-4-16-65 0 0,1-1 0 0 0,1 1 0 0 0,-1 0 0 0 0,1-1 0 0 0,0 1 0 0 0,0-1 0 0 0,1 0 0 0 0,0 0 0 0 0,0 0 0 0 0,0 0 0 0 0,0-1 0 0 0,1 0 0 0 0,-1 0 0 0 0,1 0 0 0 0,0 0 0 0 0,1-1-1 0 0,-1 0 1 0 0,0 0 0 0 0,1 0 0 0 0,0 0 0 0 0,0-1 0 0 0,-1 0 0 0 0,3 0 65 0 0,2-1 5 0 0,-1-1-1 0 0,0 0 1 0 0,1 0-1 0 0,-1-1 1 0 0,0 0-1 0 0,0 0 1 0 0,1-1-1 0 0,-1 0 1 0 0,0-1-1 0 0,-1 0 0 0 0,1 0 1 0 0,0-1-1 0 0,-1 0 1 0 0,0-1-1 0 0,0 0 1 0 0,0 0-1 0 0,-1-1 1 0 0,0 0-1 0 0,0 0 1 0 0,0 0-1 0 0,-1-1 0 0 0,1 0 1 0 0,-2 0-1 0 0,1-1 1 0 0,-1 0-1 0 0,0 0 1 0 0,-1 0-1 0 0,0 0 1 0 0,2-6-5 0 0,-5 6 6 0 0,0-1 1 0 0,-1 0 0 0 0,0 0-1 0 0,0 0 1 0 0,-1 0 0 0 0,0 1-1 0 0,0-1 1 0 0,-1 0 0 0 0,0 1-1 0 0,-1-1 1 0 0,0 1 0 0 0,0 0-1 0 0,-1 0 1 0 0,0 0 0 0 0,-1 0-1 0 0,1 1 1 0 0,-1-1 0 0 0,-1 1-1 0 0,1 0 1 0 0,-1 1 0 0 0,0-1-1 0 0,-1 1 1 0 0,-5-3-7 0 0,9 4 15 0 0,-1 1 0 0 0,0-1 0 0 0,0 1 0 0 0,0 0 0 0 0,-1 1-1 0 0,1-1 1 0 0,-1 1 0 0 0,0 0 0 0 0,0 0 0 0 0,0 0 0 0 0,0 0 0 0 0,-1 1 0 0 0,1 0 0 0 0,-1 0-1 0 0,1 1 1 0 0,-1 0 0 0 0,0 0 0 0 0,0 0 0 0 0,1 0 0 0 0,-1 1 0 0 0,0 0 0 0 0,0 0 0 0 0,0 1 0 0 0,1-1-1 0 0,-1 1 1 0 0,0 1 0 0 0,1-1 0 0 0,-1 1 0 0 0,-2 1-15 0 0,0 4 0 0 0,1 0 1 0 0,0 1-1 0 0,1 0 1 0 0,0 0-1 0 0,0 0 1 0 0,0 1-1 0 0,1 0 0 0 0,1 0 1 0 0,0 0-1 0 0,0 1 1 0 0,0-1-1 0 0,1 1 0 0 0,1 0 1 0 0,0 0-1 0 0,0 0 1 0 0,1 0-1 0 0,0 0 0 0 0,1 0 1 0 0,0 0-1 0 0,0 1 1 0 0,1-1-1 0 0,1 0 0 0 0,-1 0 1 0 0,2 0-1 0 0,-1-1 1 0 0,3 4-1 0 0,-3-6-10 0 0,1 0 1 0 0,1 0-1 0 0,-1 0 1 0 0,1-1-1 0 0,0 0 1 0 0,1 1-1 0 0,-1-1 1 0 0,1-1-1 0 0,0 1 1 0 0,1-1-1 0 0,-1 0 1 0 0,1 0-1 0 0,0-1 1 0 0,0 1-1 0 0,1-1 1 0 0,-1-1-1 0 0,1 1 1 0 0,0-1-1 0 0,0 0 1 0 0,0-1-1 0 0,0 0 1 0 0,1 0-1 0 0,-1 0 1 0 0,0-1-1 0 0,1 0 1 0 0,-1-1-1 0 0,1 1 1 0 0,-1-1-1 0 0,1-1 1 0 0,-1 0-1 0 0,1 0 1 0 0,-1 0-1 0 0,1-1 1 0 0,-1 0-1 0 0,0 0 1 0 0,0-1-1 0 0,0 0 1 0 0,0 0-1 0 0,0-1 1 0 0,-1 1-1 0 0,2-2 10 0 0,-3 1-21 0 0,0 0 1 0 0,0 0-1 0 0,0 0 0 0 0,-1 0 0 0 0,1-1 0 0 0,-1 1 0 0 0,0-1 0 0 0,0 0 0 0 0,-1 0 0 0 0,0-1 0 0 0,0 1 1 0 0,0-1-1 0 0,0 0 0 0 0,-1 0 0 0 0,0 0 0 0 0,0 0 0 0 0,0 0 0 0 0,-1 0 0 0 0,0 0 0 0 0,0 0 0 0 0,-1-1 1 0 0,0 1-1 0 0,0 0 0 0 0,0-1 0 0 0,-1 1 0 0 0,0 0 0 0 0,0 0 0 0 0,0-1 0 0 0,-1 1 0 0 0,0 0 0 0 0,0 0 21 0 0,-3-4 21 0 0,-1-1-1 0 0,0 1 0 0 0,0 1 0 0 0,-1-1 0 0 0,0 1 1 0 0,0 0-1 0 0,-1 1 0 0 0,-1-1 0 0 0,1 2 0 0 0,-1-1 0 0 0,0 1 1 0 0,-1 0-1 0 0,0 1 0 0 0,0 0 0 0 0,0 1 0 0 0,-1 0 1 0 0,0 1-1 0 0,0 0 0 0 0,0 0 0 0 0,0 2 0 0 0,-9-2-20 0 0,15 3 46 0 0,0 1 0 0 0,0 0 0 0 0,1 1-1 0 0,-1-1 1 0 0,0 1 0 0 0,0 0-1 0 0,0 0 1 0 0,0 1 0 0 0,1-1 0 0 0,-1 1-1 0 0,1 0 1 0 0,-1 0 0 0 0,1 1-1 0 0,0-1 1 0 0,0 1 0 0 0,0 0-1 0 0,0 0 1 0 0,0 1 0 0 0,1-1 0 0 0,0 1-1 0 0,-1-1 1 0 0,1 1 0 0 0,0 0-1 0 0,-1 4-45 0 0,-1 0-35 0 0,1 0 0 0 0,0 0-1 0 0,0 0 1 0 0,1 1-1 0 0,0-1 1 0 0,1 1-1 0 0,0-1 1 0 0,0 1-1 0 0,1 0 1 0 0,0 0-1 0 0,0 0 1 0 0,1 0-1 0 0,1 3 36 0 0,-1-2-55 0 0,1 0-1 0 0,1 1 0 0 0,0-1 0 0 0,0 0 0 0 0,1 0 1 0 0,1 0-1 0 0,-1-1 0 0 0,2 1 0 0 0,-1-1 1 0 0,1 0-1 0 0,0 0 0 0 0,1 0 0 0 0,0-1 1 0 0,1 0-1 0 0,0 0 0 0 0,0 0 0 0 0,0-1 0 0 0,4 2 56 0 0,-7-5-2 0 0,0 0 0 0 0,1-1 0 0 0,-1 0 0 0 0,1 0 0 0 0,0 0 0 0 0,0-1 0 0 0,0 1 0 0 0,0-1-1 0 0,0 0 1 0 0,0-1 0 0 0,1 1 0 0 0,-1-1 0 0 0,1 0 0 0 0,-1 0 0 0 0,1-1 0 0 0,-1 0 0 0 0,1 0 0 0 0,-1 0-1 0 0,1 0 1 0 0,-1-1 0 0 0,1 0 0 0 0,-1 0 0 0 0,0-1 0 0 0,1 1 0 0 0,-1-1 0 0 0,0-1 0 0 0,0 1-1 0 0,0 0 1 0 0,0-1 0 0 0,-1 0 0 0 0,1 0 0 0 0,-1-1 0 0 0,0 1 0 0 0,0-1 0 0 0,0 0 0 0 0,0 0 0 0 0,0 0-1 0 0,0-3 3 0 0,2-1 14 0 0,-1 0 0 0 0,-1-1 0 0 0,1 0 0 0 0,-1 0 0 0 0,-1 0 0 0 0,0 0 0 0 0,0 0-1 0 0,-1-1 1 0 0,0 1 0 0 0,-1-1 0 0 0,0 0 0 0 0,0 1 0 0 0,-1-1 0 0 0,0 0 0 0 0,-1 0-1 0 0,0 1 1 0 0,0-1 0 0 0,-1 1 0 0 0,-1-1 0 0 0,1 1 0 0 0,-3-5-14 0 0,1 3 4 0 0,0 0-1 0 0,-1 1 1 0 0,0 0 0 0 0,-1 0 0 0 0,0 0 0 0 0,0 1-1 0 0,-1 0 1 0 0,0 0 0 0 0,-1 0 0 0 0,0 1 0 0 0,-6-5-4 0 0,-62-34 311 0 0,73 46-277 0 0,0 0 0 0 0,0 0 1 0 0,0 0-1 0 0,0 0 0 0 0,0 1 0 0 0,0-1 1 0 0,0 1-1 0 0,-1 0 0 0 0,1 0 1 0 0,0 0-1 0 0,0 0 0 0 0,0 1 1 0 0,0-1-1 0 0,0 1 0 0 0,0 0 0 0 0,0 0 1 0 0,0 0-1 0 0,0 0 0 0 0,0 0 1 0 0,0 1-1 0 0,0-1 0 0 0,1 1 0 0 0,-1 0 1 0 0,0 0-1 0 0,1 0 0 0 0,-2 2-34 0 0,-3 5 16 0 0,1 1 1 0 0,1 1-1 0 0,0-1 0 0 0,0 1 0 0 0,1 0 0 0 0,0 0 0 0 0,1 0 0 0 0,0 0 0 0 0,1 0 0 0 0,0 1 0 0 0,1-1 0 0 0,0 1 1 0 0,1 0-1 0 0,0-1 0 0 0,2 11-16 0 0,17 92 242 0 0,-18-110-243 0 0,0-1 0 0 0,1 1 1 0 0,-1-1-1 0 0,1 1 0 0 0,0-1 1 0 0,0 0-1 0 0,0 1 0 0 0,1-1 1 0 0,-1 0-1 0 0,1-1 0 0 0,0 1 0 0 0,-1 0 1 0 0,1-1-1 0 0,0 1 0 0 0,1-1 1 0 0,-1 0-1 0 0,0 0 0 0 0,1-1 1 0 0,-1 1-1 0 0,1 0 0 0 0,-1-1 1 0 0,1 0-1 0 0,0 0 0 0 0,0 0 0 0 0,-1-1 1 0 0,1 1-1 0 0,0-1 0 0 0,2 0 1 0 0,1 0-99 0 0,1 0 0 0 0,-1-1 0 0 0,0 0-1 0 0,0-1 1 0 0,-1 1 0 0 0,1-1-1 0 0,0-1 1 0 0,0 1 0 0 0,-1-1 0 0 0,0 0-1 0 0,1-1 1 0 0,-1 1 0 0 0,0-2 99 0 0,8-5-822 0 0</inkml:trace>
  <inkml:trace contextRef="#ctx0" brushRef="#br4" timeOffset="-158145.94">709 3388 4008 0 0,'0'0'260'0'0,"0"0"823"0"0,0 0 356 0 0,0 0 69 0 0,0 0-100 0 0,0 0-490 0 0,0 0-218 0 0,-1 5 2607 0 0,-2 12-1808 0 0,28 231 1610 0 0,-14-191-3099 0 0,3 0 0 0 0,2-1-1 0 0,2-1 1 0 0,3 0-1 0 0,11 16-9 0 0,-18-44-4 0 0,1-2-1 0 0,1 0 0 0 0,1-1 0 0 0,20 21 5 0 0,-8-12 163 0 0,3-7-259 0 0,-31-26 116 0 0,-1 0-5637 0 0,-2-1-289 0 0</inkml:trace>
  <inkml:trace contextRef="#ctx0" brushRef="#br4" timeOffset="-157451.65">627 3402 10360 0 0,'5'21'1683'0'0,"-5"-21"-1559"0"0,0 1-1 0 0,1-1 1 0 0,-1 1 0 0 0,0-1 0 0 0,1 1-1 0 0,-1-1 1 0 0,1 1 0 0 0,-1-1 0 0 0,1 1-1 0 0,-1-1 1 0 0,1 1 0 0 0,-1-1 0 0 0,1 0-1 0 0,-1 1 1 0 0,1-1 0 0 0,0 0 0 0 0,-1 1-1 0 0,1-1 1 0 0,0 0 0 0 0,-1 0-1 0 0,1 0 1 0 0,0 0 0 0 0,-1 0 0 0 0,1 0-1 0 0,0 0 1 0 0,-1 0 0 0 0,1 0 0 0 0,0 0-1 0 0,-1 0 1 0 0,1 0 0 0 0,-1 0 0 0 0,1 0-1 0 0,0 0 1 0 0,-1-1 0 0 0,1 1 0 0 0,0 0-1 0 0,-1-1 1 0 0,1 1 0 0 0,-1 0-1 0 0,1-1 1 0 0,-1 1 0 0 0,1-1 0 0 0,-1 1-1 0 0,1-1 1 0 0,-1 1 0 0 0,1-1 0 0 0,-1 1-1 0 0,0-1 1 0 0,1 0-124 0 0,33-63 1325 0 0,-33 65-1324 0 0,1-1-1 0 0,-1 1 0 0 0,0-1 1 0 0,0 1-1 0 0,1-1 0 0 0,-1 1 1 0 0,0 0-1 0 0,0 0 0 0 0,0 0 1 0 0,0 0-1 0 0,0 0 0 0 0,0 0 0 0 0,0 0 1 0 0,0 0-1 0 0,0 0 0 0 0,0 0 1 0 0,-1 0-1 0 0,1 0 0 0 0,0 1 1 0 0,-1-1-1 0 0,1 0 0 0 0,-1 1 1 0 0,0-1-1 0 0,1 0 0 0 0,-1 1 0 0 0,0-1 1 0 0,0 0-1 0 0,1 1 0 0 0,-1-1 1 0 0,-1 1-1 0 0,1-1 0 0 0,0 1 0 0 0,1-1 80 0 0,0 6 38 0 0,1 0 0 0 0,0 0 1 0 0,1 0-1 0 0,0 0 1 0 0,0-1-1 0 0,1 1 0 0 0,-1-1 1 0 0,1 0-1 0 0,1 0 0 0 0,1 3-118 0 0,24 11-6228 0 0,-28-20 0 0 0</inkml:trace>
  <inkml:trace contextRef="#ctx0" brushRef="#br4" timeOffset="-156586.89">1106 4117 9528 0 0,'2'-4'2356'0'0,"0"5"1040"0"0,3 30 160 0 0,-5 20-2953 0 0,0-30-273 0 0,-2 9 70 0 0,1-6-5028 0 0,1-24-1137 0 0</inkml:trace>
  <inkml:trace contextRef="#ctx0" brushRef="#br4" timeOffset="-156390.96">1048 4101 9024 0 0,'0'0'341'0'0,"0"0"796"0"0,4 3 4093 0 0,5 2-4067 0 0,-4-3-896 0 0,0 0-1 0 0,0 0 0 0 0,0-1 0 0 0,0 1 0 0 0,0-1 0 0 0,0 0 0 0 0,0-1 0 0 0,0 1 1 0 0,0-1-1 0 0,1 0 0 0 0,-1 0 0 0 0,0-1 0 0 0,0 1 0 0 0,0-1 0 0 0,1 0-266 0 0,22-3-1702 0 0,-24 3 716 0 0</inkml:trace>
  <inkml:trace contextRef="#ctx0" brushRef="#br4" timeOffset="-150695.15">1859 3314 5768 0 0,'0'0'257'0'0,"7"10"5408"0"0,-4 21-2911 0 0,20 28-1950 0 0,69 138-603 0 0,-75-169-202 0 0,1 0 0 0 0,1-2 0 0 0,2 0 0 0 0,0-2 0 0 0,2 0 0 0 0,0-2 0 0 0,16 12 1 0 0,26 27-2 0 0,-13-13 386 0 0,-50-45-878 0 0,-2-2-172 0 0</inkml:trace>
  <inkml:trace contextRef="#ctx0" brushRef="#br4" timeOffset="-149990.69">1825 3411 7216 0 0,'-4'9'5113'0'0,"5"-16"-1302"0"0,-1-2-4167 0 0,9-85 2003 0 0,26 120-493 0 0,-32-22-1084 0 0,65 40-1762 0 0,-64-42-4407 0 0</inkml:trace>
  <inkml:trace contextRef="#ctx0" brushRef="#br4" timeOffset="-149291.83">2399 3909 12416 0 0,'4'113'4095'0'0,"-3"-96"-6444"0"0,-1-15 1067 0 0</inkml:trace>
  <inkml:trace contextRef="#ctx0" brushRef="#br4" timeOffset="-149016.46">2332 3895 12720 0 0,'0'0'561'0'0,"0"0"-300"0"0,0 0 109 0 0,15 3 2086 0 0,54 8-702 0 0,-40-15-7015 0 0,-25 4-272 0 0</inkml:trace>
  <inkml:trace contextRef="#ctx0" brushRef="#br4" timeOffset="-148343.31">2520 3942 5016 0 0,'0'0'320'0'0,"-2"5"6622"0"0,-1 6-4959 0 0,-1 1-832 0 0,-9 58 1370 0 0,13-69-2523 0 0,1 0 0 0 0,-1 0 0 0 0,0 1 0 0 0,1-1 0 0 0,0 0 0 0 0,-1 0-1 0 0,1 0 1 0 0,0 0 0 0 0,-1 0 0 0 0,1 0 0 0 0,0 0 0 0 0,0-1 0 0 0,0 1 0 0 0,0 0 0 0 0,0 0 0 0 0,0-1 0 0 0,0 1 0 0 0,0 0 0 0 0,0-1 0 0 0,0 1 0 0 0,0-1 0 0 0,0 1 0 0 0,1-1 0 0 0,-1 0 0 0 0,0 1 0 0 0,0-1 0 0 0,0 0 0 0 0,1 0 0 0 0,0 0 2 0 0,12-7-2764 0 0,-11 4-2746 0 0</inkml:trace>
  <inkml:trace contextRef="#ctx0" brushRef="#br4" timeOffset="-148082.73">2496 3979 6520 0 0,'0'0'86'0'0,"4"1"5726"0"0,13 4-4878 0 0,20-17-1602 0 0,-35 10-3904 0 0</inkml:trace>
  <inkml:trace contextRef="#ctx0" brushRef="#br4" timeOffset="-147848.99">2486 3917 5016 0 0,'0'0'67'0'0,"0"-1"202"0"0,1 1 1059 0 0,-1 0 457 0 0,0 0 87 0 0,0 0-161 0 0,4 0 1091 0 0,13 0-2108 0 0,6-2-716 0 0,-18 1-52 0 0</inkml:trace>
  <inkml:trace contextRef="#ctx0" brushRef="#br4" timeOffset="-147386.41">2597 4033 12808 0 0,'0'3'5013'0'0,"2"-19"-2996"0"0,33-75-1488 0 0,-34 92-550 0 0,0-1 0 0 0,0 1-1 0 0,1 0 1 0 0,-1 0 0 0 0,0 0-1 0 0,0-1 1 0 0,0 1 0 0 0,0 0-1 0 0,0 0 1 0 0,0 1 0 0 0,0-1-1 0 0,0 0 1 0 0,0 0 0 0 0,0 0-1 0 0,-1 1 1 0 0,1-1 0 0 0,0 0-1 0 0,-1 1 1 0 0,0-1 0 0 0,1 0-1 0 0,-1 1 1 0 0,1-1 0 0 0,-1 1-1 0 0,0-1 1 0 0,0 1 0 0 0,0-1-1 0 0,0 0 1 0 0,0 1 0 0 0,0-1-1 0 0,-1 1 22 0 0,7 32-10 0 0,4-48-278 0 0,-9 10 229 0 0,0 1 35 0 0,-1 0 0 0 0,1 0 0 0 0,0 0 0 0 0,0 0 0 0 0,0 0 0 0 0,0 1 1 0 0,0-1-1 0 0,0 0 0 0 0,1 1 0 0 0,0-1 0 0 0,-1 1 0 0 0,1-1 0 0 0,0 1 0 0 0,0 0 0 0 0,0 0 0 0 0,3-2 24 0 0,-4 4 21 0 0,0 1 0 0 0,0-1 0 0 0,0 1 0 0 0,0 0-1 0 0,0 0 1 0 0,0-1 0 0 0,-1 1 0 0 0,1 0 0 0 0,0 0-1 0 0,0 0 1 0 0,0 0 0 0 0,-1 0 0 0 0,1 0-1 0 0,-1 0 1 0 0,1 0 0 0 0,-1 0 0 0 0,1 0 0 0 0,-1 0-1 0 0,1 0 1 0 0,-1 0 0 0 0,0 1 0 0 0,0-1 0 0 0,0 0-1 0 0,0 0 1 0 0,1 0 0 0 0,-2 0 0 0 0,1 1 0 0 0,0-1-1 0 0,0 0 1 0 0,0 0 0 0 0,0 0 0 0 0,-1 1-21 0 0,2 5 170 0 0,-1-3-233 0 0,1 0 0 0 0,0 0 0 0 0,-1 0 0 0 0,1 0 1 0 0,1-1-1 0 0,-1 1 0 0 0,1 0 0 0 0,-1-1 0 0 0,1 1 0 0 0,0-1 0 0 0,0 1 0 0 0,0-1 0 0 0,1 0 0 0 0,-1 0 0 0 0,1 0 0 0 0,0 0 0 0 0,2 1 63 0 0,-2-2-1034 0 0</inkml:trace>
  <inkml:trace contextRef="#ctx0" brushRef="#br4" timeOffset="-146424.93">2869 4077 10248 0 0,'-15'-18'3453'0'0,"14"18"-3384"0"0,0 0-1 0 0,0 0 1 0 0,-1 0-1 0 0,1 0 1 0 0,0 0 0 0 0,0 0-1 0 0,0 0 1 0 0,-1 0 0 0 0,1 0-1 0 0,0 0 1 0 0,0 0 0 0 0,0 1-1 0 0,0-1 1 0 0,-1 1 0 0 0,1-1-1 0 0,0 1 1 0 0,0-1-1 0 0,0 1 1 0 0,0-1 0 0 0,0 1-1 0 0,0 0 1 0 0,0 0 0 0 0,0 0-1 0 0,1-1 1 0 0,-1 1 0 0 0,0 0-1 0 0,0 0 1 0 0,1 0 0 0 0,-1 0-1 0 0,0 0 1 0 0,1 0-1 0 0,-1 0 1 0 0,1 1 0 0 0,0-1-1 0 0,-1 0 1 0 0,1 0 0 0 0,0 0-1 0 0,-1 0 1 0 0,1 1 0 0 0,0-1-1 0 0,0 0 1 0 0,0 0 0 0 0,0 0-1 0 0,0 1 1 0 0,1-1-1 0 0,-1 0 1 0 0,0 0 0 0 0,0 0-1 0 0,1 1 1 0 0,-1-1 0 0 0,1 0-1 0 0,-1 0 1 0 0,1 0 0 0 0,-1 0-1 0 0,1 0 1 0 0,0 0 0 0 0,0 0-1 0 0,-1 0 1 0 0,1 0-1 0 0,1 0-68 0 0,-2-1-5 0 0,1 0-1 0 0,0 0 0 0 0,0 0 1 0 0,0 0-1 0 0,0 0 0 0 0,-1 0 1 0 0,1 0-1 0 0,0 0 0 0 0,0-1 0 0 0,0 1 1 0 0,-1 0-1 0 0,1-1 0 0 0,0 1 1 0 0,0 0-1 0 0,-1-1 0 0 0,1 1 1 0 0,0-1-1 0 0,-1 1 0 0 0,1-1 1 0 0,0 1-1 0 0,-1-1 0 0 0,1 0 0 0 0,-1 1 1 0 0,1-1-1 0 0,-1 0 0 0 0,1 1 1 0 0,-1-1-1 0 0,0 0 0 0 0,1 1 1 0 0,-1-1-1 0 0,0 0 0 0 0,1 0 0 0 0,-1 0 6 0 0,14-19 0 0 0,-12 18 0 0 0,0 16 136 0 0,-17 83 387 0 0,17-90-2336 0 0,-2-7 808 0 0</inkml:trace>
  <inkml:trace contextRef="#ctx0" brushRef="#br4" timeOffset="-146105.75">2910 4110 4328 0 0,'0'0'523'0'0,"0"0"1255"0"0,0 0 557 0 0,2 1 3930 0 0,10 3-5862 0 0,26-6-1865 0 0,-37 0 292 0 0</inkml:trace>
  <inkml:trace contextRef="#ctx0" brushRef="#br4" timeOffset="-145828.46">2961 4082 7520 0 0,'-6'15'4297'0'0,"2"10"-109"0"0,2 32-2396 0 0,5-55-3993 0 0,-3-2-3459 0 0</inkml:trace>
  <inkml:trace contextRef="#ctx0" brushRef="#br4" timeOffset="-145575.211">3035 4090 11304 0 0,'-3'20'3076'0'0,"2"25"-441"0"0,0-18-4520 0 0,1-27 811 0 0</inkml:trace>
  <inkml:trace contextRef="#ctx0" brushRef="#br4" timeOffset="-145060.241">3090 4216 4512 0 0,'3'-2'9816'0'0,"9"-15"-7042"0"0,0-2-3932 0 0,-10 16-4570 0 0</inkml:trace>
  <inkml:trace contextRef="#ctx0" brushRef="#br4" timeOffset="-144546.22">3193 4150 10792 0 0,'-1'4'26'0'0,"0"-4"77"0"0,1 1 0 0 0,-1-1 0 0 0,0 1 0 0 0,1-1-1 0 0,-1 1 1 0 0,1 0 0 0 0,-1-1 0 0 0,1 1 0 0 0,0 0-1 0 0,-1 0 1 0 0,1-1 0 0 0,0 1 0 0 0,-1 0 0 0 0,1 0-1 0 0,0-1 1 0 0,0 1 0 0 0,0 0 0 0 0,0 0 0 0 0,0 0 0 0 0,0-1-1 0 0,0 1 1 0 0,0 0 0 0 0,0 0 0 0 0,0 0 0 0 0,0-1-1 0 0,0 1 1 0 0,0 0 0 0 0,1 0 0 0 0,-1 0 0 0 0,0-1-1 0 0,1 1 1 0 0,-1 0 0 0 0,1-1 0 0 0,-1 1 0 0 0,0 0-1 0 0,1-1 1 0 0,0 1 0 0 0,-1 0 0 0 0,1-1 0 0 0,-1 1-1 0 0,1-1 1 0 0,0 1 0 0 0,-1-1 0 0 0,1 1 0 0 0,0-1-1 0 0,-1 0 1 0 0,1 1 0 0 0,0-1 0 0 0,0 0 0 0 0,-1 0-1 0 0,1 1 1 0 0,0-1 0 0 0,0 0 0 0 0,0 0 0 0 0,-1 0 0 0 0,2 0-104 0 0,0 0 50 0 0,-1-1-1 0 0,1 1 0 0 0,0-1 1 0 0,-1 1-1 0 0,1-1 0 0 0,0 1 0 0 0,-1-1 1 0 0,1 0-1 0 0,-1 0 0 0 0,1 0 0 0 0,-1 0 1 0 0,0 0-1 0 0,1 0 0 0 0,-1 0 0 0 0,0-1 1 0 0,0 1-1 0 0,0 0 0 0 0,0-1 1 0 0,0 1-1 0 0,0-1 0 0 0,0 1 0 0 0,0-1 1 0 0,0 1-1 0 0,-1-1 0 0 0,1 0 0 0 0,-1 1 1 0 0,1-1-1 0 0,-1 0 0 0 0,0 0 0 0 0,0 1 1 0 0,1-1-1 0 0,-1 0 0 0 0,0 1 1 0 0,-1-1-1 0 0,1 0 0 0 0,0 0 0 0 0,0 1 1 0 0,-1-1-1 0 0,1 0 0 0 0,-1 1 0 0 0,1-1 1 0 0,-1 0-1 0 0,0 1 0 0 0,0-1 0 0 0,0 1 1 0 0,0-1-1 0 0,0 1 0 0 0,0 0 1 0 0,0-1-1 0 0,0 1 0 0 0,0 0 0 0 0,-1 0 1 0 0,1 0-1 0 0,0 0 0 0 0,-1 0 0 0 0,1 0 1 0 0,-1 0-1 0 0,0 0 0 0 0,1 0 0 0 0,-2 0-48 0 0,1 1-113 0 0,1 0 0 0 0,0 1 0 0 0,-1-1 0 0 0,1 0 0 0 0,0 1 0 0 0,-1-1 0 0 0,1 1 0 0 0,0-1 0 0 0,0 1 0 0 0,-1 0 0 0 0,1 0 0 0 0,0-1 0 0 0,0 1 0 0 0,0 0 0 0 0,0 0 0 0 0,0 0 0 0 0,0 0 0 0 0,0 0 0 0 0,0 0 0 0 0,1 0 0 0 0,-1 0 0 0 0,0 1 0 0 0,1-1 0 0 0,-1 0 0 0 0,1 0 1 0 0,-1 1-1 0 0,1-1 0 0 0,-1 1 113 0 0,1 0-1372 0 0</inkml:trace>
  <inkml:trace contextRef="#ctx0" brushRef="#br4" timeOffset="-144159.41">3274 4208 9528 0 0,'0'0'305'0'0,"0"0"612"0"0,0 0 274 0 0,0 0 52 0 0,0 0-67 0 0,0 0-303 0 0,3-8 2482 0 0,4-7-3504 0 0,0 7-2812 0 0,-4 4 1811 0 0</inkml:trace>
  <inkml:trace contextRef="#ctx0" brushRef="#br4" timeOffset="-143188.75">3390 4149 1920 0 0,'-1'6'-186'0'0,"-1"0"3552"0"0,-1 5 5420 0 0,5-1-7604 0 0,-2-9-1139 0 0,0-1 1 0 0,1 1 0 0 0,-1 0-1 0 0,0-1 1 0 0,1 1 0 0 0,-1 0 0 0 0,1-1-1 0 0,-1 1 1 0 0,1-1 0 0 0,-1 1 0 0 0,1-1-1 0 0,0 1 1 0 0,-1-1 0 0 0,1 1-1 0 0,-1-1 1 0 0,1 0 0 0 0,0 1 0 0 0,-1-1-1 0 0,1 0 1 0 0,0 0 0 0 0,0 1 0 0 0,-1-1-1 0 0,1 0 1 0 0,0 0 0 0 0,0 0-1 0 0,-1 0 1 0 0,1 0 0 0 0,0 0 0 0 0,0 0-1 0 0,-1 0 1 0 0,1 0 0 0 0,0 0 0 0 0,0 0-1 0 0,-1-1 1 0 0,1 1 0 0 0,0 0-1 0 0,-1 0 1 0 0,1-1 0 0 0,0 1 0 0 0,-1 0-1 0 0,1-1 1 0 0,0 1 0 0 0,-1-1 0 0 0,1 1-1 0 0,-1-1 1 0 0,1 1 0 0 0,-1-1 0 0 0,1 0-1 0 0,-1 1 1 0 0,1-1 0 0 0,-1 1-1 0 0,0-1 1 0 0,1 0 0 0 0,-1 1 0 0 0,0-1-1 0 0,1 0 1 0 0,-1 0 0 0 0,0 1 0 0 0,0-1-1 0 0,0 0 1 0 0,0 0 0 0 0,0 1-1 0 0,0-1 1 0 0,0 0 0 0 0,0 0 0 0 0,0 1-1 0 0,0-1 1 0 0,0 0 0 0 0,0 0-44 0 0,0-1 74 0 0,0 0-3 0 0,0-1 1 0 0,1 0 0 0 0,-1 0 0 0 0,0 0 0 0 0,-1 0-1 0 0,1 0 1 0 0,0 1 0 0 0,-1-1 0 0 0,0 0-1 0 0,1 0 1 0 0,-1 0 0 0 0,0 1 0 0 0,0-1-1 0 0,-1 1 1 0 0,1-1 0 0 0,-1 1 0 0 0,1-1 0 0 0,-1 1-1 0 0,0 0 1 0 0,0-1-72 0 0,-16 16 193 0 0,15 3-2957 0 0,3-12-3419 0 0</inkml:trace>
  <inkml:trace contextRef="#ctx0" brushRef="#br4" timeOffset="-132128.93">1242 4146 9144 0 0,'0'0'241'0'0,"0"0"7"0"0,0 0-36 0 0,1-1-51 0 0,-1 1 449 0 0,0 0 186 0 0,0 0 32 0 0,0 0-20 0 0,0 0-100 0 0,-2 19 3165 0 0,-13 86-1815 0 0,10-77-2071 0 0,5-28-51 0 0,52-6 173 0 0,3 10 1174 0 0,-49-11-4308 0 0,-7 6 1711 0 0</inkml:trace>
  <inkml:trace contextRef="#ctx0" brushRef="#br4" timeOffset="-131812.12">1230 4219 7024 0 0,'0'0'248'0'0,"0"0"572"0"0,0 0 253 0 0,0 0 51 0 0,-1-1 3879 0 0,1-1-2766 0 0,62-4-1240 0 0,-61 6-1394 0 0,-1 0-702 0 0,0 0-306 0 0,0 0-60 0 0</inkml:trace>
  <inkml:trace contextRef="#ctx0" brushRef="#br4" timeOffset="-131542.9">1221 4153 10824 0 0,'0'0'478'0'0,"0"0"-194"0"0,0 0 340 0 0,4-1 3591 0 0,11-3-3466 0 0,51 4 451 0 0,-63 0-2575 0 0,-1-1-4736 0 0</inkml:trace>
  <inkml:trace contextRef="#ctx0" brushRef="#br4" timeOffset="-130657.79">1376 4260 9912 0 0,'0'0'256'0'0,"1"22"2750"0"0,2-39 3418 0 0,14-57-5247 0 0,-2 99-985 0 0,-13-12-167 0 0,1 6 22 0 0,5-7-55 0 0,-6-12 1 0 0,-1-1 0 0 0,1 1 0 0 0,0 0 0 0 0,0-1-1 0 0,-1 1 1 0 0,1-1 0 0 0,0 0 0 0 0,-1 1-1 0 0,1-1 1 0 0,-1 0 0 0 0,1 0 0 0 0,-1 0 0 0 0,1 0-1 0 0,-1 0 1 0 0,0-1 0 0 0,1 1 0 0 0,-1 0-1 0 0,0-1 1 0 0,0 1 0 0 0,0 0 0 0 0,0-1 0 0 0,0 1-1 0 0,0-1 1 0 0,0 0 0 0 0,-1 1 0 0 0,1-1 0 0 0,-1 0-1 0 0,1 1 1 0 0,-1-1 0 0 0,1 0 0 0 0,-1 0 7 0 0,0 0 7 0 0,20-45 284 0 0,-20 46-118 0 0,0 1-38 0 0,0 0-175 0 0,0 0-79 0 0,9 27 166 0 0,8 51 1634 0 0,-13-72-1696 0 0,-1-6-2826 0 0,-1-1 1409 0 0</inkml:trace>
  <inkml:trace contextRef="#ctx0" brushRef="#br4" timeOffset="-129712.27">1616 4316 1504 0 0,'0'0'1393'0'0,"0"0"175"0"0,-3-2 3643 0 0,-9-6-311 0 0,-18 14-53 0 0,29-5-4795 0 0,0-1 0 0 0,-1 1 0 0 0,1 0-1 0 0,0 0 1 0 0,0 0 0 0 0,0-1 0 0 0,0 1-1 0 0,0 0 1 0 0,0 0 0 0 0,0 0 0 0 0,0 0-1 0 0,0 1 1 0 0,1-1 0 0 0,-1 0 0 0 0,0 0-1 0 0,1 0 1 0 0,-1 1 0 0 0,1-1 0 0 0,-1 0-1 0 0,1 1 1 0 0,0-1 0 0 0,-1 0 0 0 0,1 1-1 0 0,0-1 1 0 0,0 0 0 0 0,0 1 0 0 0,0-1-1 0 0,0 1 1 0 0,0-1 0 0 0,0 0 0 0 0,1 1-1 0 0,-1 0-51 0 0,0-1-11 0 0,1-1-1 0 0,-1 1 0 0 0,0-1 0 0 0,0 1 0 0 0,1 0 1 0 0,-1-1-1 0 0,0 1 0 0 0,1-1 0 0 0,-1 1 0 0 0,0-1 1 0 0,1 1-1 0 0,-1-1 0 0 0,1 1 0 0 0,-1-1 0 0 0,1 0 0 0 0,-1 1 1 0 0,1-1-1 0 0,-1 0 0 0 0,1 1 0 0 0,0-1 0 0 0,-1 0 1 0 0,1 0-1 0 0,-1 1 0 0 0,1-1 0 0 0,0 0 0 0 0,-1 0 1 0 0,1 0-1 0 0,0 0 0 0 0,-1 0 0 0 0,1 0 0 0 0,-1 0 1 0 0,1 0-1 0 0,0 0 0 0 0,-1 0 0 0 0,1 0 0 0 0,0 0 1 0 0,-1 0-1 0 0,1-1 0 0 0,-1 1 0 0 0,1 0 0 0 0,0 0 1 0 0,-1-1-1 0 0,1 1 0 0 0,-1 0 0 0 0,1-1 0 0 0,-1 1 1 0 0,1-1-1 0 0,-1 1 0 0 0,1-1 0 0 0,-1 1 0 0 0,1-1 1 0 0,-1 1-1 0 0,0-1 0 0 0,1 1 12 0 0,23-29-431 0 0,-20 18 335 0 0,-4 11 59 0 0,-6 14 350 0 0,2 87 1015 0 0,5-98-1338 0 0,-1-3-81 0 0,0 0-165 0 0,5-10-1817 0 0,0 2-4104 0 0,-4 4 609 0 0</inkml:trace>
  <inkml:trace contextRef="#ctx0" brushRef="#br4" timeOffset="-129395.78">1655 4378 6016 0 0,'-1'0'253'0'0,"-2"0"11647"0"0,3 0-12356 0 0,56-12-1768 0 0,-55 12 911 0 0</inkml:trace>
  <inkml:trace contextRef="#ctx0" brushRef="#br4" timeOffset="-129185.8">1679 4334 8528 0 0,'-7'31'8022'0'0,"10"13"-5549"0"0,1-35-2731 0 0,-1-6-3261 0 0,-1-3 1769 0 0</inkml:trace>
  <inkml:trace contextRef="#ctx0" brushRef="#br4" timeOffset="-128893.02">1763 4347 5512 0 0,'0'0'292'0'0,"1"7"6742"0"0,0 9-3746 0 0,-6 42-31 0 0,7-54-5399 0 0,-2-4 957 0 0</inkml:trace>
  <inkml:trace contextRef="#ctx0" brushRef="#br4" timeOffset="-128496.28">1826 4449 5288 0 0,'0'1'-871'0'0,"-1"3"13695"0"0,4-8-12251 0 0,12-20 758 0 0,-10 7-3867 0 0,-4 12-3497 0 0</inkml:trace>
  <inkml:trace contextRef="#ctx0" brushRef="#br4" timeOffset="-128106.52">1904 4374 6736 0 0,'8'16'3137'0'0,"4"-6"3462"0"0,-4-18-3840 0 0,-7-24-1649 0 0,-1 32-1102 0 0,0-1 0 0 0,-1 0 1 0 0,1 0-1 0 0,0 1 0 0 0,0-1 1 0 0,0 0-1 0 0,-1 1 1 0 0,1-1-1 0 0,0 0 0 0 0,-1 1 1 0 0,1-1-1 0 0,0 0 0 0 0,-1 1 1 0 0,1-1-1 0 0,-1 1 0 0 0,1-1 1 0 0,-1 1-1 0 0,0-1 0 0 0,1 1 1 0 0,-1-1-1 0 0,1 1 0 0 0,-1 0 1 0 0,0-1-1 0 0,1 1 0 0 0,-1 0 1 0 0,0-1-1 0 0,1 1 1 0 0,-1 0-1 0 0,0 0 0 0 0,1 0 1 0 0,-1 0-1 0 0,0 0 0 0 0,0-1 1 0 0,1 1-1 0 0,-1 0 0 0 0,0 1 1 0 0,0-1-1 0 0,1 0 0 0 0,-1 0 1 0 0,0 0-1 0 0,1 0 0 0 0,-1 1 1 0 0,0-1-1 0 0,1 0 1 0 0,-1 0-1 0 0,0 1 0 0 0,1-1 1 0 0,-1 1-1 0 0,0-1 0 0 0,1 1 1 0 0,-1-1-1 0 0,1 1 0 0 0,-1-1-8 0 0,2 14-3893 0 0,0-11-2333 0 0</inkml:trace>
  <inkml:trace contextRef="#ctx0" brushRef="#br4" timeOffset="-127758.97">1978 4468 7216 0 0,'0'1'318'0'0,"-2"0"50"0"0,2-1 987 0 0,2-7 7014 0 0,2-8-7261 0 0,0 8-963 0 0,1-1-553 0 0,-4 2-4379 0 0,-3 3-1089 0 0</inkml:trace>
  <inkml:trace contextRef="#ctx0" brushRef="#br4" timeOffset="-127354.23">2043 4373 5288 0 0,'-2'9'9823'0'0,"1"-6"-8848"0"0,1-2-902 0 0,1 0-1 0 0,-1 0 1 0 0,0 0 0 0 0,0-1-1 0 0,0 1 1 0 0,1 0-1 0 0,-1 0 1 0 0,1-1 0 0 0,-1 1-1 0 0,0 0 1 0 0,1-1 0 0 0,-1 1-1 0 0,1 0 1 0 0,-1-1-1 0 0,1 1 1 0 0,0 0 0 0 0,-1-1-1 0 0,1 1 1 0 0,-1-1-1 0 0,1 1 1 0 0,0-1 0 0 0,0 0-1 0 0,-1 1 1 0 0,1-1 0 0 0,0 0-1 0 0,0 1 1 0 0,-1-1-1 0 0,1 0 1 0 0,0 0 0 0 0,0 0-1 0 0,0 0 1 0 0,-1 0-1 0 0,1 0 1 0 0,0 0 0 0 0,0 0-1 0 0,0 0 1 0 0,0 0 0 0 0,-1 0-1 0 0,1 0 1 0 0,0 0-1 0 0,0-1 1 0 0,0 1 0 0 0,-1 0-1 0 0,1-1 1 0 0,0 1-1 0 0,-1-1 1 0 0,1 1 0 0 0,0-1-1 0 0,-1 1 1 0 0,1-1 0 0 0,0 1-1 0 0,-1-1 1 0 0,1 1-1 0 0,-1-1 1 0 0,1 0 0 0 0,-1 1-1 0 0,1-1 1 0 0,-1 0-1 0 0,0 0 1 0 0,1 1 0 0 0,-1-1-1 0 0,0 0 1 0 0,0 0 0 0 0,1 1-1 0 0,-1-1 1 0 0,0 0-1 0 0,0 0-72 0 0,0 0 25 0 0,1 0-1 0 0,-1 0 0 0 0,0 0 0 0 0,0 0 1 0 0,0 0-1 0 0,1-1 0 0 0,-1 1 0 0 0,0 0 1 0 0,0 0-1 0 0,-1 0 0 0 0,1 0 1 0 0,0 0-1 0 0,0 0 0 0 0,0 0 0 0 0,-1 0 1 0 0,1 0-1 0 0,0 0 0 0 0,-1 0 0 0 0,1 0 1 0 0,-1 0-1 0 0,0 0 0 0 0,1 1 0 0 0,-1-1 1 0 0,1 0-1 0 0,-1 0 0 0 0,0 0 1 0 0,0 1-1 0 0,0-1 0 0 0,1 0 0 0 0,-1 1 1 0 0,0-1-1 0 0,0 1 0 0 0,0-1 0 0 0,0 1 1 0 0,0-1-1 0 0,0 1 0 0 0,0 0 1 0 0,0-1-1 0 0,0 1 0 0 0,0 0 0 0 0,0 0 1 0 0,0 0-1 0 0,0 0 0 0 0,0 0 0 0 0,0 0 1 0 0,0 0-1 0 0,0 0 0 0 0,0 0 0 0 0,0 1 1 0 0,0-1-1 0 0,0 0 0 0 0,0 1 1 0 0,0-1-1 0 0,0 0 0 0 0,-1 1-24 0 0,-2 16-1555 0 0,5-15-49 0 0</inkml:trace>
  <inkml:trace contextRef="#ctx0" brushRef="#br4" timeOffset="-113851.29">1287 3330 6936 0 0,'0'0'312'0'0,"0"0"-71"0"0,-2 17 5971 0 0,-1 34-1960 0 0,15 28-2936 0 0,-11-77-1284 0 0,52 169 397 0 0,2-65-288 0 0,-39-85-267 0 0,-16-21-30 0 0,0 0-18 0 0,0 0-136 0 0,-5-2-3746 0 0,3-1-1553 0 0</inkml:trace>
  <inkml:trace contextRef="#ctx0" brushRef="#br4" timeOffset="-113193.36">1234 3388 3840 0 0,'4'-11'11749'0'0,"2"-9"-7969"0"0,19-26-4244 0 0,-23 46 520 0 0,1 1 1 0 0,-1 0-1 0 0,0 0 1 0 0,0 0-1 0 0,0 0 1 0 0,0 0-1 0 0,0 0 0 0 0,0 0 1 0 0,0 1-1 0 0,0-1 1 0 0,0 1-1 0 0,-1 0 1 0 0,1-1-1 0 0,-1 1 1 0 0,1 0-1 0 0,-1 0 1 0 0,0 0-1 0 0,1 0 0 0 0,-1 0 1 0 0,0 0-1 0 0,0 0 1 0 0,0 0-1 0 0,-1 0 1 0 0,1 1-1 0 0,-1-1 1 0 0,1 0-57 0 0,27 71 504 0 0,-28-73-1104 0 0,0 0-227 0 0,0 0-1154 0 0,0 0-4432 0 0</inkml:trace>
  <inkml:trace contextRef="#ctx0" brushRef="#br4" timeOffset="-112310.39">1261 3830 1504 0 0,'0'0'2411'0'0,"0"3"5971"0"0,2 13-5833 0 0,-4 91-748 0 0,1-106-3124 0 0,1-1 655 0 0</inkml:trace>
  <inkml:trace contextRef="#ctx0" brushRef="#br4" timeOffset="-111990.79">1197 3832 5288 0 0,'8'-9'8783'0'0,"17"7"-6480"0"0,-17 3-1255 0 0,73-3 807 0 0,-80 2-1803 0 0,0 1-3068 0 0,-1-1 1615 0 0</inkml:trace>
  <inkml:trace contextRef="#ctx0" brushRef="#br4" timeOffset="-111564.77">1368 3885 9648 0 0,'0'0'429'0'0,"-6"20"5340"0"0,5-17-5375 0 0,-1 1-279 0 0,1 1 1 0 0,0-1-1 0 0,0 0 0 0 0,0 0 1 0 0,1 1-1 0 0,-1-1 0 0 0,1 0 1 0 0,0 1-1 0 0,0-1 0 0 0,1 0 1 0 0,-1 0-1 0 0,1 1 0 0 0,0-1 1 0 0,0 0-1 0 0,0 0 0 0 0,1 0 1 0 0,0 0-1 0 0,-1 0 0 0 0,1 0-115 0 0,-1-3-28 0 0,0-1 0 0 0,0 1 0 0 0,0-1-1 0 0,0 0 1 0 0,0 0 0 0 0,0 1-1 0 0,0-1 1 0 0,-1 0 0 0 0,1 0-1 0 0,0 0 1 0 0,0 0 0 0 0,0 0 0 0 0,0 0-1 0 0,0 0 1 0 0,0 0 0 0 0,0 0-1 0 0,0 0 1 0 0,0-1 0 0 0,0 1 0 0 0,0 0-1 0 0,0-1 1 0 0,-1 1 0 0 0,1-1-1 0 0,0 1 1 0 0,0-1 0 0 0,0 1-1 0 0,-1-1 1 0 0,1 1 0 0 0,0-1 0 0 0,-1 0-1 0 0,1 1 1 0 0,0-1 0 0 0,-1 0-1 0 0,1 0 1 0 0,-1 0 28 0 0,15-16-3799 0 0,-13 12-1235 0 0</inkml:trace>
  <inkml:trace contextRef="#ctx0" brushRef="#br4" timeOffset="-111301.89">1357 3920 2504 0 0,'0'0'1407'0'0,"0"0"161"0"0,6 0 4031 0 0,7 1-4645 0 0,-5-3-1046 0 0,-3 0-3110 0 0,-2 0-552 0 0</inkml:trace>
  <inkml:trace contextRef="#ctx0" brushRef="#br4" timeOffset="-111109.97">1341 3850 6016 0 0,'9'7'5402'0'0,"1"0"-3602"0"0,-9-6-1731 0 0,0 0 0 0 0,0-1 0 0 0,0 1 0 0 0,1-1 0 0 0,-1 1-1 0 0,0-1 1 0 0,0 0 0 0 0,1 1 0 0 0,-1-1 0 0 0,0 0 0 0 0,1 0-1 0 0,-1 0 1 0 0,0 0 0 0 0,1 0 0 0 0,-1 0 0 0 0,0 0 0 0 0,1 0 0 0 0,-1-1-1 0 0,0 1 1 0 0,1 0 0 0 0,-1-1 0 0 0,0 1 0 0 0,0-1 0 0 0,1 0 0 0 0,-1 1-1 0 0,0-1 1 0 0,0 0 0 0 0,1-1-69 0 0,1 1-433 0 0,-1 0-512 0 0</inkml:trace>
  <inkml:trace contextRef="#ctx0" brushRef="#br4" timeOffset="-110668.98">1420 3971 11032 0 0,'8'-17'7769'0'0,"11"-23"-6901"0"0,2-19-906 0 0,-21 58-26 0 0,7 17-72 0 0,-3 10 136 0 0,11 23 0 0 0,3-77-1064 0 0,-2-14 258 0 0,-9 56 2452 0 0,6 76 1554 0 0,-4-66-3857 0 0,-9-24-171 0 0,0 0-811 0 0,0 0-3212 0 0,2-1-1373 0 0</inkml:trace>
  <inkml:trace contextRef="#ctx0" brushRef="#br4" timeOffset="-109819.02">1652 3965 8656 0 0,'0'0'388'0'0,"-29"-4"8670"0"0,14 29-7761 0 0,15-24-1295 0 0,0-1-1 0 0,-1 1 1 0 0,1 0-1 0 0,0 0 1 0 0,0 0-1 0 0,0 0 0 0 0,0-1 1 0 0,0 1-1 0 0,0 0 1 0 0,0 0-1 0 0,0 0 1 0 0,1-1-1 0 0,-1 1 0 0 0,0 0 1 0 0,0 0-1 0 0,1 0 1 0 0,-1-1-1 0 0,0 1 1 0 0,1 0-1 0 0,-1 0 0 0 0,1-1 1 0 0,-1 1-1 0 0,1 0 1 0 0,-1-1-1 0 0,1 1 1 0 0,-1-1-1 0 0,1 1 0 0 0,0-1 1 0 0,-1 1-1 0 0,1-1 1 0 0,0 1-1 0 0,0-1 1 0 0,-1 1-1 0 0,1-1 0 0 0,0 0 1 0 0,0 0-1 0 0,-1 1 1 0 0,1-1-1 0 0,0 0 1 0 0,0 0-1 0 0,0 0 0 0 0,0 0 1 0 0,-1 0-1 0 0,1 0 1 0 0,0 0-1 0 0,0 0 1 0 0,0 0-1 0 0,0 0 0 0 0,-1-1 1 0 0,1 1-1 0 0,0 0 1 0 0,0 0-1 0 0,0-1 1 0 0,-1 1-1 0 0,1 0 0 0 0,0-1 1 0 0,-1 1-1 0 0,1-1 1 0 0,0 1-1 0 0,-1-1 1 0 0,1 0-1 0 0,-1 1 0 0 0,1-1 1 0 0,0 1-1 0 0,-1-1 1 0 0,0 0-1 0 0,1 0 1 0 0,-1 1-1 0 0,1-1-1 0 0,8-32-524 0 0,-5 56 581 0 0,-4 74 1290 0 0,2-100-8135 0 0,-1-1 926 0 0</inkml:trace>
  <inkml:trace contextRef="#ctx0" brushRef="#br4" timeOffset="-109332.31">1701 4076 11448 0 0,'0'0'513'0'0,"4"-4"5020"0"0,4-4-4354 0 0,7-17-756 0 0,-10 14-2710 0 0,-3 8 1014 0 0</inkml:trace>
  <inkml:trace contextRef="#ctx0" brushRef="#br4" timeOffset="-108644.05">1795 3998 5016 0 0,'0'6'3217'0'0,"2"19"4739"0"0,20-16-5502 0 0,-21-9-2434 0 0,1-1-1 0 0,-1-1 1 0 0,0 1-1 0 0,1 0 1 0 0,-1 0-1 0 0,0 0 1 0 0,0-1-1 0 0,0 1 1 0 0,0-1-1 0 0,0 1 1 0 0,0-1-1 0 0,0 1 1 0 0,0-1-1 0 0,0 1 1 0 0,-1-1-1 0 0,1 0 1 0 0,-1 1-1 0 0,1-1 1 0 0,-1 0-1 0 0,0 0 1 0 0,1 1-1 0 0,-1-1 1 0 0,0 0-1 0 0,0 0 1 0 0,0 0-1 0 0,-1 1 1 0 0,1-1-1 0 0,0 0 1 0 0,-1 0-1 0 0,1 1 1 0 0,-1-1-1 0 0,0 0 1 0 0,1 1-1 0 0,-1-1 1 0 0,0 1-1 0 0,0-1 1 0 0,0 1-1 0 0,0-1 1 0 0,0 1-1 0 0,0-1 1 0 0,0 1-1 0 0,-1 0 1 0 0,1 0-1 0 0,-1 0 1 0 0,1-1-20 0 0,-1 3 1 0 0,1 0 1 0 0,0 0-1 0 0,0 0 1 0 0,-1 0 0 0 0,1 0-1 0 0,0 0 1 0 0,0 0-1 0 0,0 0 1 0 0,0 0-1 0 0,1 0 1 0 0,-1 1 0 0 0,0-1-1 0 0,0 0 1 0 0,1 1-1 0 0,-1-1 1 0 0,1 0-1 0 0,-1 1 1 0 0,1-1 0 0 0,-1 1-1 0 0,1-1 1 0 0,0 1-1 0 0,0-1 1 0 0,0 1-1 0 0,0-1 1 0 0,0 2-2 0 0,0-2-82 0 0,0 6-569 0 0,1-3-4772 0 0,-1-4-349 0 0</inkml:trace>
  <inkml:trace contextRef="#ctx0" brushRef="#br4" timeOffset="-108375.63">1849 4072 6248 0 0,'0'0'277'0'0,"6"-7"8068"0"0,0-3-5112 0 0,3-3-2009 0 0,-3 6-4365 0 0,-6 7-2789 0 0</inkml:trace>
  <inkml:trace contextRef="#ctx0" brushRef="#br4" timeOffset="-107784.871">1935 4011 4512 0 0,'1'3'7165'0'0,"4"-4"-3945"0"0,7-11-1745 0 0,-9-22-677 0 0,-3 32-742 0 0,0 2 24 0 0,7 39 1868 0 0,1 8-1771 0 0,-8-44-190 0 0,0-3 15 0 0,0 1 0 0 0,0-1 0 0 0,0 1 0 0 0,0-1 0 0 0,0 1 0 0 0,0-1 0 0 0,1 1 0 0 0,-1-1 1 0 0,0 0-1 0 0,0 1 0 0 0,0-1 0 0 0,0 1 0 0 0,-1-1 0 0 0,1 1 0 0 0,0-1 0 0 0,0 1 0 0 0,0-1 1 0 0,0 0-1 0 0,0 1 0 0 0,-1-1 0 0 0,1 1 0 0 0,0-1 0 0 0,0 0 0 0 0,-1 1 0 0 0,1-1 1 0 0,0 1-1 0 0,0-1 0 0 0,-1 0 0 0 0,1 1 0 0 0,0-1 0 0 0,-1 0 0 0 0,1 0 0 0 0,-1 1 0 0 0,1-1 1 0 0,0 0-1 0 0,-1 0 0 0 0,1 0 0 0 0,-1 1 0 0 0,1-1 0 0 0,-1 0 0 0 0,1 0 0 0 0,0 0 1 0 0,-1 0-1 0 0,1 0 0 0 0,-1 0 0 0 0,1 0 0 0 0,-1 0 0 0 0,1 0 0 0 0,-1 0 0 0 0,1 0 0 0 0,-1 0 1 0 0,1 0-1 0 0,0-1 0 0 0,-1 1 0 0 0,1 0 0 0 0,-1 0 0 0 0,1 0 0 0 0,0-1 0 0 0,-1 1 1 0 0,1 0-1 0 0,-1 0 0 0 0,1-1 0 0 0,0 1 0 0 0,-1 0 0 0 0,1-1 0 0 0,0 1 0 0 0,-1-1-2 0 0,-9 0-24 0 0,15 4-16 0 0,-1-2 100 0 0,0 0 0 0 0,0 0 0 0 0,0 0 0 0 0,0-1 0 0 0,-1 1-1 0 0,1-1 1 0 0,0 0 0 0 0,0 0 0 0 0,0-1 0 0 0,0 1 0 0 0,0-1-1 0 0,0 0 1 0 0,0 0 0 0 0,0 0 0 0 0,0 0 0 0 0,-1-1-60 0 0,-1 1-4960 0 0,1-1-1701 0 0</inkml:trace>
  <inkml:trace contextRef="#ctx0" brushRef="#br4" timeOffset="-22971.09">1276 2534 6936 0 0,'0'0'316'0'0,"0"0"-3"0"0,-2-3 3642 0 0,-3-11-1709 0 0,13-62-548 0 0,35-95-1500 0 0,-12 68-167 0 0,-8 41-21 0 0,25-27 27 0 0,-2 4-251 0 0,-9 18 169 0 0,26-29-38 0 0,-21 34 61 0 0,104-134 582 0 0,-11 34-360 0 0,-116 145-2534 0 0,-19 17 1212 0 0</inkml:trace>
  <inkml:trace contextRef="#ctx0" brushRef="#br4" timeOffset="-21989.39">1231 2518 2760 0 0,'0'0'125'0'0,"-6"-3"1852"0"0,2 2 7974 0 0,21 27-9474 0 0,10 7 270 0 0,-25-33-683 0 0,-1-1 0 0 0,0 1 0 0 0,1-1 0 0 0,-1 1 0 0 0,1-1 0 0 0,-1 0 0 0 0,0 1-1 0 0,0-1 1 0 0,1 0 0 0 0,-1 0 0 0 0,0 0 0 0 0,0 0 0 0 0,0 0 0 0 0,0 0 0 0 0,0 0 0 0 0,0 0 0 0 0,0-1 0 0 0,-1 1 0 0 0,1 0 0 0 0,0-1 0 0 0,-1 1 0 0 0,1 0 0 0 0,-1-1 0 0 0,1 1 0 0 0,-1-1 0 0 0,1 1 0 0 0,-1-2-64 0 0,3-3 123 0 0,14-29-467 0 0,-45 41 712 0 0,25-7-1564 0 0,2 0-4783 0 0</inkml:trace>
  <inkml:trace contextRef="#ctx0" brushRef="#br3" timeOffset="-15731.43">1981 1017 4256 0 0,'-1'0'137'0'0,"1"-1"0"0"0,-1 1 1 0 0,1 0-1 0 0,-1-1 0 0 0,0 1 0 0 0,1 0 1 0 0,-1-1-1 0 0,0 1 0 0 0,1 0 0 0 0,-1 0 1 0 0,0 0-1 0 0,1-1 0 0 0,-1 1 0 0 0,0 0 1 0 0,1 0-1 0 0,-1 0 0 0 0,0 0 0 0 0,1 0 1 0 0,-1 0-1 0 0,0 0 0 0 0,1 1 0 0 0,-1-1 1 0 0,0 0-1 0 0,1 0 0 0 0,-1 0 0 0 0,0 1 1 0 0,1-1-1 0 0,-1 0 0 0 0,0 1 0 0 0,1-1 1 0 0,-1 1-1 0 0,1-1 0 0 0,-1 0 0 0 0,1 1 1 0 0,-1-1-1 0 0,1 1 0 0 0,-1-1 0 0 0,1 1 0 0 0,0 0 1 0 0,-1-1-1 0 0,1 1 0 0 0,0-1 0 0 0,-1 1 1 0 0,1 0-1 0 0,0-1 0 0 0,0 1 0 0 0,-1 0 1 0 0,1-1-1 0 0,0 1 0 0 0,0 0 0 0 0,0 0 1 0 0,0-1-1 0 0,0 1 0 0 0,0 0 0 0 0,0-1 1 0 0,0 1-1 0 0,0 0 0 0 0,1-1 0 0 0,-1 1-137 0 0,-2 8 927 0 0,-13 48-359 0 0,14-48-554 0 0,-1 0 0 0 0,1 0 0 0 0,1 0 0 0 0,0 0 0 0 0,0 0 0 0 0,1 0 0 0 0,0-1 0 0 0,0 1 0 0 0,1 0 0 0 0,0 0 0 0 0,1-1 0 0 0,0 1 0 0 0,0-1 0 0 0,1 0 0 0 0,0 0 0 0 0,4 6-14 0 0,-7-13 8 0 0,0 1-1 0 0,0 0 1 0 0,0-1 0 0 0,0 1 0 0 0,1-1 0 0 0,-1 1 0 0 0,0-1 0 0 0,1 0 0 0 0,-1 0 0 0 0,1 1 0 0 0,0-1 0 0 0,-1 0 0 0 0,1 0 0 0 0,0-1 0 0 0,-1 1 0 0 0,1 0 0 0 0,0-1-1 0 0,0 1 1 0 0,0-1 0 0 0,0 1 0 0 0,-1-1 0 0 0,1 0 0 0 0,0 0 0 0 0,0 1 0 0 0,0-2 0 0 0,0 1 0 0 0,0 0 0 0 0,0 0 0 0 0,0 0 0 0 0,0-1 0 0 0,-1 1 0 0 0,1-1 0 0 0,0 0 0 0 0,0 0-1 0 0,0 1 1 0 0,-1-1 0 0 0,1 0 0 0 0,-1 0 0 0 0,1-1 0 0 0,0 1 0 0 0,-1 0 0 0 0,0 0 0 0 0,1-1 0 0 0,0-1-8 0 0,3-8 55 0 0,-1-1 0 0 0,-1 1-1 0 0,1-1 1 0 0,-2 0 0 0 0,0 0 0 0 0,0-1 0 0 0,-1 1 0 0 0,-1 0-1 0 0,0 0 1 0 0,-1-8-55 0 0,1 5 79 0 0,0 8-51 0 0,0 1 1 0 0,0-1 0 0 0,-1 1 0 0 0,0-1 0 0 0,0 1 0 0 0,-1-1 0 0 0,0 1 0 0 0,0 0 0 0 0,0 0 0 0 0,0 0 0 0 0,-1 0 0 0 0,0 0 0 0 0,-4-4-29 0 0,7 9 4 0 0,-1 1 0 0 0,0-1 0 0 0,1 0 0 0 0,-1 0 0 0 0,0 1 0 0 0,0-1 0 0 0,0 0 0 0 0,0 1 0 0 0,1-1 0 0 0,-1 1 0 0 0,0-1 0 0 0,0 1 0 0 0,0-1 0 0 0,0 1 0 0 0,0 0 0 0 0,0-1 0 0 0,0 1 0 0 0,0 0 0 0 0,0 0 0 0 0,-1 0 0 0 0,1 0 0 0 0,0 0 0 0 0,0 0 0 0 0,0 0 0 0 0,0 0 0 0 0,0 0 0 0 0,0 1 0 0 0,0-1 0 0 0,0 0 0 0 0,0 1 1 0 0,0-1-1 0 0,0 1 0 0 0,0-1 0 0 0,0 1 0 0 0,0-1 0 0 0,1 1 0 0 0,-1 0 0 0 0,0-1 0 0 0,0 1 0 0 0,0 0 0 0 0,1 0 0 0 0,-1-1 0 0 0,0 1 0 0 0,1 0 0 0 0,-1 0 0 0 0,1 0 0 0 0,-1 1-4 0 0,-20 52 250 0 0,19-43-233 0 0,-1-4-22 0 0,1 1 1 0 0,0-1 0 0 0,1 1-1 0 0,0-1 1 0 0,0 1 0 0 0,1 0-1 0 0,0 0 1 0 0,0-1 0 0 0,1 1-1 0 0,0 0 1 0 0,0-1 0 0 0,1 1-1 0 0,0-1 1 0 0,0 1 0 0 0,1-1 0 0 0,0 0-1 0 0,3 6 5 0 0,-6-12-9 0 0,0-1 0 0 0,1 1 1 0 0,-1 0-1 0 0,0-1 0 0 0,1 1 0 0 0,-1 0 0 0 0,0-1 0 0 0,1 1 0 0 0,-1 0 0 0 0,1-1 0 0 0,-1 1 1 0 0,1-1-1 0 0,-1 1 0 0 0,1-1 0 0 0,0 0 0 0 0,-1 1 0 0 0,1-1 0 0 0,-1 1 0 0 0,1-1 0 0 0,0 0 1 0 0,-1 0-1 0 0,1 1 0 0 0,0-1 0 0 0,0 0 0 0 0,-1 0 0 0 0,1 0 0 0 0,0 0 0 0 0,0 0 1 0 0,-1 0-1 0 0,1 0 0 0 0,0 0 0 0 0,-1 0 0 0 0,1 0 0 0 0,0 0 0 0 0,0 0 0 0 0,-1 0 0 0 0,1-1 1 0 0,0 1-1 0 0,-1 0 0 0 0,1-1 0 0 0,0 1 0 0 0,-1 0 0 0 0,1-1 0 0 0,-1 1 0 0 0,1-1 1 0 0,0 1-1 0 0,-1-1 0 0 0,1 1 0 0 0,-1-1 0 0 0,1 1 0 0 0,-1-1 0 0 0,0 0 0 0 0,1 1 0 0 0,-1-1 1 0 0,0 1-1 0 0,1-1 0 0 0,-1 0 0 0 0,0 0 0 0 0,0 1 0 0 0,1-1 0 0 0,-1 0 0 0 0,0 1 0 0 0,0-1 9 0 0,12-48-110 0 0,-10 39 165 0 0,-1 1 0 0 0,0-1 1 0 0,0 0-1 0 0,-1 0 0 0 0,0-1 1 0 0,-1 1-1 0 0,0 1 1 0 0,-1-1-1 0 0,0 0 0 0 0,-1 0 1 0 0,0 0-1 0 0,0 1 1 0 0,-3-6-56 0 0,6 15 8 0 0,0 0 0 0 0,-1-1 1 0 0,1 1-1 0 0,0-1 1 0 0,-1 1-1 0 0,1 0 1 0 0,0 0-1 0 0,-1-1 1 0 0,1 1-1 0 0,-1 0 1 0 0,1-1-1 0 0,0 1 1 0 0,-1 0-1 0 0,1 0 1 0 0,-1 0-1 0 0,1 0 1 0 0,-1-1-1 0 0,1 1 1 0 0,-1 0-1 0 0,1 0 1 0 0,-1 0-1 0 0,1 0 1 0 0,-1 0-1 0 0,1 0 0 0 0,-1 0 1 0 0,1 0-1 0 0,0 0 1 0 0,-1 1-1 0 0,1-1 1 0 0,-1 0-1 0 0,1 0 1 0 0,-1 0-1 0 0,1 0 1 0 0,-1 1-1 0 0,1-1 1 0 0,0 0-1 0 0,-1 0 1 0 0,1 1-1 0 0,-1-1 1 0 0,1 0-1 0 0,0 1 1 0 0,-1-1-1 0 0,1 0 1 0 0,0 1-1 0 0,0-1 1 0 0,-1 1-1 0 0,1-1 1 0 0,0 0-1 0 0,0 1 0 0 0,0-1 1 0 0,-1 1-1 0 0,1-1 1 0 0,0 1-1 0 0,0-1-8 0 0,-12 26 47 0 0,9-13-49 0 0,0-1 1 0 0,1 1 0 0 0,0 0 0 0 0,1 0 0 0 0,0 0 0 0 0,1 0 0 0 0,1 0 0 0 0,0 0 0 0 0,0-1-1 0 0,2 1 1 0 0,0 0 0 0 0,2 6 1 0 0,-5-19-3 0 0,0 1-1 0 0,0-1 0 0 0,1 0 1 0 0,-1 1-1 0 0,0-1 1 0 0,0 1-1 0 0,1-1 1 0 0,-1 0-1 0 0,0 1 1 0 0,0-1-1 0 0,1 0 0 0 0,-1 1 1 0 0,1-1-1 0 0,-1 0 1 0 0,0 1-1 0 0,1-1 1 0 0,-1 0-1 0 0,1 0 1 0 0,-1 1-1 0 0,0-1 0 0 0,1 0 1 0 0,-1 0-1 0 0,1 0 1 0 0,-1 0-1 0 0,1 0 1 0 0,-1 0-1 0 0,1 0 1 0 0,-1 0-1 0 0,1 0 0 0 0,-1 0 1 0 0,1 0-1 0 0,-1 0 1 0 0,1 0-1 0 0,-1 0 1 0 0,0 0-1 0 0,1 0 1 0 0,-1 0-1 0 0,1 0 0 0 0,-1-1 1 0 0,1 1-1 0 0,-1 0 1 0 0,0 0-1 0 0,1-1 1 0 0,-1 1-1 0 0,1 0 0 0 0,-1-1 1 0 0,0 1-1 0 0,1 0 1 0 0,-1-1-1 0 0,0 1 1 0 0,0 0-1 0 0,1-1 1 0 0,-1 1-1 0 0,0-1 0 0 0,0 1 1 0 0,1-1 3 0 0,14-24-11 0 0,-12 18 22 0 0,0-1 0 0 0,-1 0 0 0 0,-1 1 1 0 0,1-1-1 0 0,-1 0 0 0 0,-1 0 1 0 0,1 0-1 0 0,-1 0 0 0 0,-1 0 0 0 0,0 0 1 0 0,0 0-1 0 0,0 0 0 0 0,-1 1 1 0 0,0-1-1 0 0,0 0 0 0 0,-1 1 1 0 0,-2-5-12 0 0,4 11 4 0 0,1 0 0 0 0,0 0 0 0 0,0 1 1 0 0,-1-1-1 0 0,1 0 0 0 0,0 1 0 0 0,-1-1 1 0 0,1 0-1 0 0,-1 1 0 0 0,1-1 1 0 0,-1 0-1 0 0,1 1 0 0 0,-1-1 0 0 0,0 1 1 0 0,1-1-1 0 0,-1 1 0 0 0,0-1 0 0 0,1 1 1 0 0,-1 0-1 0 0,0-1 0 0 0,1 1 1 0 0,-1 0-1 0 0,0-1 0 0 0,0 1 0 0 0,0 0 1 0 0,1 0-1 0 0,-1 0 0 0 0,0 0 1 0 0,0 0-1 0 0,1 0 0 0 0,-1 0 0 0 0,0 0 1 0 0,0 0-1 0 0,0 0 0 0 0,1 0 0 0 0,-1 0 1 0 0,0 1-1 0 0,0-1 0 0 0,1 0 1 0 0,-1 1-1 0 0,0-1 0 0 0,0 0 0 0 0,1 1 1 0 0,-1-1-1 0 0,0 1 0 0 0,1-1 0 0 0,-1 1 1 0 0,1-1-1 0 0,-1 1 0 0 0,1-1 1 0 0,-1 1-1 0 0,1 0 0 0 0,-1-1 0 0 0,1 1 1 0 0,0 0-1 0 0,-1 0-4 0 0,-16 44 64 0 0,16-38-64 0 0,0 0 0 0 0,0 1 0 0 0,1-1 0 0 0,0 0 0 0 0,0 1 0 0 0,1-1 0 0 0,0 1 0 0 0,0-1 0 0 0,0 0 0 0 0,1 0 0 0 0,1 2 0 0 0,-2-8 0 0 0,-1 0 0 0 0,1 0 0 0 0,0 0 0 0 0,-1 0 0 0 0,1 0 0 0 0,0-1 0 0 0,0 1 0 0 0,0 0 0 0 0,0 0 0 0 0,0-1 0 0 0,0 1 0 0 0,0 0 0 0 0,0-1 0 0 0,0 1 0 0 0,0-1 0 0 0,0 1 0 0 0,0-1 0 0 0,1 0 0 0 0,-1 0 0 0 0,0 1 0 0 0,0-1 0 0 0,0 0 0 0 0,0 0 0 0 0,1 0 0 0 0,-1 0 0 0 0,0 0 0 0 0,0 0 0 0 0,0-1 0 0 0,1 1 0 0 0,-1 0 0 0 0,0 0 0 0 0,0-1 0 0 0,0 1 0 0 0,0-1 0 0 0,0 1 0 0 0,0-1 0 0 0,0 0 0 0 0,0 1 0 0 0,0-1 0 0 0,0 0 0 0 0,0 0 0 0 0,0 0 0 0 0,0 1 0 0 0,0-1 0 0 0,-1 0 0 0 0,1 0 0 0 0,0 0 0 0 0,-1 0 0 0 0,1 0 0 0 0,-1 0 0 0 0,1-1 0 0 0,-1 1 0 0 0,0 0 0 0 0,1 0 0 0 0,-1 0 0 0 0,0 0 0 0 0,0-1 0 0 0,0 1 0 0 0,1 0 0 0 0,-2-1 0 0 0,4-6 48 0 0,-2-1 0 0 0,0 1 0 0 0,0-1 0 0 0,0 0 0 0 0,-1 1 0 0 0,0-1 0 0 0,-1 0 0 0 0,0 1 0 0 0,0-1 0 0 0,-1 1 0 0 0,0-1 0 0 0,-1-2-48 0 0,3 12 10 0 0,-1-1 0 0 0,1 1 0 0 0,0 0 0 0 0,0-1 0 0 0,-1 1 0 0 0,1-1 0 0 0,0 1-1 0 0,-1 0 1 0 0,1-1 0 0 0,-1 1 0 0 0,1-1 0 0 0,-1 1 0 0 0,1-1 0 0 0,-1 0 0 0 0,1 1-1 0 0,-1-1 1 0 0,1 1 0 0 0,-1-1 0 0 0,1 0 0 0 0,-1 0 0 0 0,0 1 0 0 0,1-1 0 0 0,-1 0-1 0 0,0 0 1 0 0,1 0 0 0 0,-1 1 0 0 0,0-1 0 0 0,1 0 0 0 0,-1 0 0 0 0,0 0 0 0 0,1 0-1 0 0,-1 0 1 0 0,0 0 0 0 0,1-1 0 0 0,-1 1 0 0 0,0 0 0 0 0,1 0 0 0 0,-1 0 0 0 0,1-1-1 0 0,-1 1 1 0 0,0 0 0 0 0,1-1 0 0 0,-1 1 0 0 0,1 0 0 0 0,-1-1 0 0 0,1 1 0 0 0,-1-1-1 0 0,1 1 1 0 0,-1-1 0 0 0,1 1 0 0 0,-1-1 0 0 0,1 1 0 0 0,0-1 0 0 0,-1 1 0 0 0,1-1-1 0 0,0 0 1 0 0,0 1 0 0 0,-1-1 0 0 0,1 1 0 0 0,0-1 0 0 0,0 0 0 0 0,0 1 0 0 0,0-1-1 0 0,0 0-9 0 0,-2 15 24 0 0,2 1 0 0 0,-1-1 0 0 0,2 0 0 0 0,0 1 0 0 0,1-1 0 0 0,0 0 0 0 0,1 0 0 0 0,4 10-24 0 0,-7-25-1 0 0,1 1 0 0 0,-1-1 0 0 0,0 1 0 0 0,0-1 0 0 0,1 1 0 0 0,-1-1 0 0 0,1 1 0 0 0,-1-1 0 0 0,0 1 0 0 0,1 0 0 0 0,-1-1 0 0 0,1 1 0 0 0,-1 0 0 0 0,1-1 0 0 0,-1 1 0 0 0,1 0 0 0 0,0 0 0 0 0,-1-1 0 0 0,1 1-1 0 0,-1 0 1 0 0,1 0 0 0 0,-1 0 0 0 0,1 0 0 0 0,0 0 0 0 0,-1 0 0 0 0,1 0 0 0 0,-1 0 0 0 0,1 0 0 0 0,0 0 0 0 0,-1 0 0 0 0,1 0 0 0 0,-1 0 0 0 0,1 0 0 0 0,-1 0 0 0 0,1 1 0 0 0,0-1 0 0 0,-1 0 0 0 0,1 0 0 0 0,-1 1 0 0 0,1-1-1 0 0,-1 0 1 0 0,1 1 0 0 0,-1-1 0 0 0,0 1 0 0 0,1-1 0 0 0,-1 1 0 0 0,1-1 0 0 0,-1 0 0 0 0,0 1 0 0 0,1 0 0 0 0,-1-1 0 0 0,0 1 0 0 0,0-1 0 0 0,1 1 0 0 0,-1-1 0 0 0,0 1 0 0 0,0-1 0 0 0,0 1 0 0 0,0 0 0 0 0,0-1-1 0 0,0 1 2 0 0,2-11-1 0 0,0 1 0 0 0,-1-1 0 0 0,0 0 0 0 0,-1 0 0 0 0,0 0 0 0 0,-1 1 0 0 0,0-1 0 0 0,0 0 0 0 0,-1 1 0 0 0,-1-1 0 0 0,1 1 0 0 0,-2-1 0 0 0,1 1 0 0 0,-1 0 0 0 0,0 0 0 0 0,-1 1 0 0 0,0-1 0 0 0,-1 1-1 0 0,-1-2 2 0 0,7 9 0 0 0,0 1 0 0 0,0 0 0 0 0,-1-1 0 0 0,1 1-1 0 0,0 0 1 0 0,0-1 0 0 0,0 1 0 0 0,-1 0 0 0 0,1 0-1 0 0,0-1 1 0 0,0 1 0 0 0,-1 0 0 0 0,1 0 0 0 0,0-1-1 0 0,-1 1 1 0 0,1 0 0 0 0,0 0 0 0 0,-1 0 0 0 0,1-1-1 0 0,0 1 1 0 0,-1 0 0 0 0,1 0 0 0 0,0 0 0 0 0,-1 0-1 0 0,1 0 1 0 0,-1 0 0 0 0,1 0 0 0 0,0 0 0 0 0,-1 0-1 0 0,1 0 1 0 0,0 0 0 0 0,-1 0 0 0 0,1 0 0 0 0,-1 0-1 0 0,1 0 1 0 0,0 0 0 0 0,-1 0 0 0 0,1 0 0 0 0,0 1-1 0 0,-1-1 1 0 0,1 0 0 0 0,0 0 0 0 0,-1 0 0 0 0,1 1-1 0 0,0-1 1 0 0,-1 0 0 0 0,1 0 0 0 0,0 1 0 0 0,0-1-1 0 0,-1 0 1 0 0,1 1 0 0 0,0-1 0 0 0,0 0 0 0 0,0 1 0 0 0,0-1-1 0 0,-1 0 1 0 0,1 1 0 0 0,0-1 0 0 0,0 0 0 0 0,0 1-1 0 0,0-1 1 0 0,0 1 0 0 0,0-1 0 0 0,0 0 0 0 0,0 1-1 0 0,0-1 1 0 0,-5 30 2 0 0,5-29-3 0 0,-2 11 1 0 0,1 1 0 0 0,0-1 0 0 0,1 1 0 0 0,0-1 0 0 0,1 1 0 0 0,0-1 0 0 0,1 1 0 0 0,1-1 0 0 0,0 0 0 0 0,0 0 0 0 0,3 4 0 0 0,-5-14-1 0 0,-1-1 0 0 0,1 0 0 0 0,-1 0 0 0 0,1 0 0 0 0,-1 0 0 0 0,1 0 0 0 0,0 0 0 0 0,-1 0 0 0 0,1 0 0 0 0,0 0 0 0 0,0 0 0 0 0,0-1 0 0 0,0 1 0 0 0,0 0 0 0 0,0 0 0 0 0,0-1 0 0 0,0 1 0 0 0,0-1 0 0 0,0 1-1 0 0,0-1 1 0 0,1 1 0 0 0,-1-1 0 0 0,0 0 0 0 0,0 1 0 0 0,0-1 0 0 0,1 0 0 0 0,-1 0 0 0 0,0 0 0 0 0,0 0 0 0 0,0 0 0 0 0,1 0 0 0 0,-1 0 0 0 0,0-1 0 0 0,0 1 0 0 0,0 0 0 0 0,1-1 0 0 0,-1 1 0 0 0,0-1 0 0 0,0 1 0 0 0,0-1-1 0 0,0 1 1 0 0,0-1 0 0 0,0 0 0 0 0,0 0 0 0 0,0 1 0 0 0,0-1 0 0 0,0 0 0 0 0,0 0 0 0 0,-1 0 0 0 0,1 0 0 0 0,0 0 0 0 0,-1 0 0 0 0,1 0 0 0 0,-1 0 0 0 0,1 0 0 0 0,-1-1 0 0 0,1 1 0 0 0,-1 0 0 0 0,0 0 0 0 0,1 0-1 0 0,-1-2 2 0 0,2-2-3 0 0,-1-1 0 0 0,1 0 0 0 0,-1 0 0 0 0,0 0-1 0 0,-1-1 1 0 0,0 1 0 0 0,0 0 0 0 0,0 0 0 0 0,0 0-1 0 0,-1 0 1 0 0,0 0 0 0 0,-1 0 0 0 0,1 0 0 0 0,-1 0-1 0 0,0 0 1 0 0,0 0 0 0 0,-1 1 0 0 0,0-1 0 0 0,0 1-1 0 0,-1-2 4 0 0,3 6-1 0 0,0 1 0 0 0,0-1-1 0 0,0 1 1 0 0,0-1 0 0 0,0 0-1 0 0,0 1 1 0 0,0 0 0 0 0,0-1 0 0 0,0 1-1 0 0,0 0 1 0 0,0-1 0 0 0,0 1-1 0 0,0 0 1 0 0,0 0 0 0 0,0 0-1 0 0,0 0 1 0 0,0 0 0 0 0,0 0-1 0 0,0 0 1 0 0,0 0 0 0 0,0 0-1 0 0,0 1 1 0 0,0-1 0 0 0,0 0-1 0 0,0 1 1 0 0,0-1 0 0 0,0 1-1 0 0,0-1 1 0 0,0 1 0 0 0,0-1-1 0 0,0 1 1 0 0,1 0 0 0 0,-1-1-1 0 0,0 1 1 0 0,0 0 0 0 0,1 0-1 0 0,-1-1 1 0 0,0 1 0 0 0,1 0-1 0 0,-1 0 1 0 0,1 0 0 0 0,-1 0-1 0 0,1 0 1 0 0,-1 0 0 0 0,1 1 1 0 0,-16 47-309 0 0,16-48 309 0 0,-1 5 0 0 0,0 0 0 0 0,0 0 0 0 0,1-1 0 0 0,-1 1 0 0 0,1 0 0 0 0,1 0 0 0 0,-1-1 0 0 0,1 1 0 0 0,0 0 0 0 0,0-1 0 0 0,0 1 0 0 0,1-1 0 0 0,0 1 0 0 0,0-1 0 0 0,1 0 0 0 0,-1 1 0 0 0,4 3 0 0 0,-5-8 0 0 0,0 0 0 0 0,0-1 0 0 0,0 1 0 0 0,0 0 0 0 0,0-1 0 0 0,0 1 0 0 0,0-1 0 0 0,0 0 0 0 0,0 1 0 0 0,0-1 0 0 0,0 0 0 0 0,0 1 0 0 0,0-1 0 0 0,0 0 0 0 0,0 0 0 0 0,1 0 0 0 0,-1 0 0 0 0,0 0 0 0 0,0 0 0 0 0,0-1 0 0 0,0 1 0 0 0,0 0 0 0 0,0 0 0 0 0,0-1 0 0 0,0 1 0 0 0,0-1 0 0 0,0 1 0 0 0,0-1 0 0 0,0 1 0 0 0,0-1 0 0 0,0 0 0 0 0,0 1 0 0 0,0-1 0 0 0,-1 0 0 0 0,1 0 0 0 0,0 1 0 0 0,0-1 0 0 0,-1 0 0 0 0,1 0 0 0 0,-1 0 0 0 0,1 0 0 0 0,-1 0 0 0 0,1 0 0 0 0,0-1 0 0 0,16-48 0 0 0,-15 40 0 0 0,0 0 0 0 0,-1 0 0 0 0,0 0 0 0 0,-1 0 0 0 0,0-1 0 0 0,0 1 0 0 0,-1 0 0 0 0,-1 0 0 0 0,0 0 0 0 0,0 0 0 0 0,-1 0 0 0 0,-3-8 0 0 0,6 17 0 0 0,-1 0 0 0 0,0 0 0 0 0,1 0 0 0 0,-1 0 0 0 0,0 1 0 0 0,0-1 0 0 0,1 0 0 0 0,-1 1 0 0 0,0-1 0 0 0,0 0 0 0 0,0 1 0 0 0,0-1 0 0 0,0 1 0 0 0,0-1 0 0 0,0 1 0 0 0,0 0 0 0 0,0 0 0 0 0,0-1 0 0 0,0 1 0 0 0,0 0 0 0 0,0 0 0 0 0,0 0 0 0 0,0 0 0 0 0,-1 0 0 0 0,1 0 0 0 0,0 0 0 0 0,0 0 0 0 0,0 1 0 0 0,0-1 0 0 0,0 0 0 0 0,0 1 0 0 0,0-1 0 0 0,0 1 0 0 0,0-1 0 0 0,0 1 0 0 0,0-1 0 0 0,1 1 0 0 0,-1 0 0 0 0,0-1 0 0 0,0 1 0 0 0,0 0 0 0 0,1 0 0 0 0,-1-1 0 0 0,0 1 0 0 0,1 0 0 0 0,-1 0 0 0 0,1 0 0 0 0,-1 0 0 0 0,1 0 0 0 0,-1 0 0 0 0,1 0 0 0 0,0 0 0 0 0,-1 0 0 0 0,1 0 0 0 0,0 0 0 0 0,0 0 0 0 0,0 0 0 0 0,0 0 0 0 0,0 0 0 0 0,0 1 0 0 0,0-1 0 0 0,-3 13 0 0 0,0 0 0 0 0,0-1 0 0 0,2 1 0 0 0,0 0 0 0 0,0 1 0 0 0,1-1 0 0 0,1 0 0 0 0,0 0 0 0 0,1 0 0 0 0,1 0 0 0 0,0-1 0 0 0,4 9 0 0 0,-7-23-1 0 0,0 0-1 0 0,0 0 0 0 0,0 1 0 0 0,0-1 0 0 0,1 0 0 0 0,-1 0 0 0 0,0 0 0 0 0,1 0 0 0 0,-1 1 0 0 0,1-1 0 0 0,-1 0 0 0 0,1 0 0 0 0,-1 1 0 0 0,1-1 0 0 0,0 0 0 0 0,-1 1 0 0 0,1-1 0 0 0,0 0 1 0 0,-1 1-1 0 0,1-1 0 0 0,0 1 0 0 0,0 0 0 0 0,0-1 0 0 0,-1 1 0 0 0,1-1 0 0 0,0 1 0 0 0,0 0 0 0 0,0 0 0 0 0,0 0 0 0 0,0-1 0 0 0,0 1 0 0 0,-1 0 0 0 0,1 0 0 0 0,0 0 0 0 0,0 0 1 0 0,0 0-1 0 0,0 1 0 0 0,0-1 0 0 0,0 0 0 0 0,0 0 0 0 0,-1 1 0 0 0,1-1 0 0 0,0 0 0 0 0,0 1 0 0 0,0-1 0 0 0,0 1 0 0 0,-1-1 0 0 0,1 1 0 0 0,0-1 0 0 0,-1 1 0 0 0,1-1 0 0 0,0 1 0 0 0,-1 0 1 0 0,1-1-1 0 0,-1 1 0 0 0,1 0 0 0 0,-1 0 0 0 0,1 0 0 0 0,-1-1 0 0 0,1 1 0 0 0,-1 0 0 0 0,0 0 0 0 0,0 0 0 0 0,1 0 0 0 0,-1 0 0 0 0,0-1 0 0 0,0 1 0 0 0,0 0 0 0 0,0 0 0 0 0,0 1 2 0 0,4-14 6 0 0,-1 0-1 0 0,0 0 0 0 0,-1 0 1 0 0,-1-1-1 0 0,0 1 0 0 0,0 0 1 0 0,-1-1-1 0 0,-1 1 0 0 0,0 0 1 0 0,-1-1-1 0 0,0 1 0 0 0,-1-2-5 0 0,-20-24 0 0 0,22 38 0 0 0,0-1 0 0 0,0 1 0 0 0,1-1 0 0 0,-1 1 0 0 0,0-1 0 0 0,0 1 0 0 0,0 0 0 0 0,0 0 0 0 0,0-1 0 0 0,1 1 0 0 0,-1 0 0 0 0,0 0 0 0 0,0 0 0 0 0,0 0 0 0 0,0 0 0 0 0,0 0 0 0 0,0 0 0 0 0,0 0 0 0 0,0 0 0 0 0,0 0 0 0 0,1 1 0 0 0,-1-1 0 0 0,0 0 0 0 0,0 1 0 0 0,0-1 0 0 0,0 0 0 0 0,1 1 0 0 0,-1-1 0 0 0,0 1 0 0 0,0 0 0 0 0,1-1 0 0 0,-1 1 0 0 0,0-1 0 0 0,1 1 0 0 0,-1 0 0 0 0,1 0 0 0 0,-1-1 0 0 0,1 1 0 0 0,-1 0 0 0 0,1 0 0 0 0,-1 0 0 0 0,1-1 0 0 0,0 1 0 0 0,0 0 0 0 0,-1 0 0 0 0,1 0 0 0 0,-3 8 0 0 0,0 0 0 0 0,1 1 0 0 0,0-1 0 0 0,0 0 0 0 0,1 1 0 0 0,0-1 0 0 0,1 1 0 0 0,0 0 0 0 0,1 7 0 0 0,11 17-3603 0 0,-6-30-1513 0 0</inkml:trace>
  <inkml:trace contextRef="#ctx0" brushRef="#br3" timeOffset="-12621.88">2200 1035 456 0 0,'0'0'1284'0'0,"0"0"151"0"0,0 0 62 0 0,0 0-97 0 0,0 0-438 0 0,0 0-192 0 0,0 0-40 0 0,0 0-39 0 0,0 0-131 0 0,-3 3 2758 0 0,-8 8-1137 0 0,-7 53 785 0 0,16 36-2777 0 0,3-96-232 0 0,0 0 0 0 0,0 0 0 0 0,1 0-1 0 0,-1 0 1 0 0,1 0 0 0 0,-1 0-1 0 0,1 0 1 0 0,1 0 0 0 0,-1-1 0 0 0,0 1-1 0 0,1-1 1 0 0,0 0 0 0 0,0 0-1 0 0,0 1 1 0 0,0-2 0 0 0,0 1-1 0 0,2 1 44 0 0,-3-5-9 0 0,0 0 0 0 0,-1 0-1 0 0,1 1 1 0 0,0-1 0 0 0,-1 0-1 0 0,1-1 1 0 0,0 1 0 0 0,-1 0-1 0 0,1 0 1 0 0,-1-1-1 0 0,0 1 1 0 0,1-1 0 0 0,-1 1-1 0 0,0-1 1 0 0,0 1 0 0 0,0-1-1 0 0,0 0 1 0 0,0 0 0 0 0,-1 1-1 0 0,1-1 1 0 0,0 0 0 0 0,-1 0-1 0 0,1 0 1 0 0,-1 0 9 0 0,1-1-16 0 0,2-2 18 0 0,-1-1-1 0 0,0 1 0 0 0,0-1 1 0 0,0 0-1 0 0,-1 0 0 0 0,0 0 1 0 0,0 0-1 0 0,0 0 0 0 0,-1 0 1 0 0,0 0-1 0 0,0 0 0 0 0,-1-5-1 0 0,-19-69 654 0 0,5 55-277 0 0,14 24-365 0 0,1 1 1 0 0,0 0-1 0 0,-1 0 0 0 0,1 0 1 0 0,-1-1-1 0 0,1 1 1 0 0,-1 0-1 0 0,1 0 1 0 0,-1 0-1 0 0,1 0 0 0 0,-1 0 1 0 0,1 0-1 0 0,-1 0 1 0 0,0 0-1 0 0,1 0 1 0 0,-1 0-1 0 0,1 0 0 0 0,-1 0 1 0 0,1 0-1 0 0,-1 0 1 0 0,1 1-1 0 0,-1-1 0 0 0,1 0 1 0 0,0 0-1 0 0,-1 1 1 0 0,1-1-1 0 0,-1 0 1 0 0,1 0-1 0 0,-1 1 0 0 0,1-1 1 0 0,0 0-1 0 0,-1 1 1 0 0,1-1-1 0 0,0 1 1 0 0,-1-1-1 0 0,1 1 0 0 0,0-1 1 0 0,0 0-1 0 0,-1 1 1 0 0,1-1-1 0 0,0 1 1 0 0,0-1-1 0 0,0 1 0 0 0,0-1 1 0 0,-1 1-1 0 0,1-1 1 0 0,0 1-1 0 0,0 0 1 0 0,0-1-1 0 0,0 1 0 0 0,0-1-12 0 0,-3 12-74 0 0,0-1 0 0 0,0 1-1 0 0,1 0 1 0 0,0 0 0 0 0,1 0-1 0 0,0 0 1 0 0,1 0-1 0 0,1 0 1 0 0,0 0 0 0 0,0 0-1 0 0,1 0 1 0 0,1 0-1 0 0,0 0 1 0 0,4 9 74 0 0,-7-21-12 0 0,1 0 1 0 0,-1-1-1 0 0,0 1 0 0 0,0 0 0 0 0,0-1 1 0 0,1 1-1 0 0,-1 0 0 0 0,0-1 0 0 0,1 1 1 0 0,-1 0-1 0 0,0-1 0 0 0,0 1 0 0 0,1 0 1 0 0,-1 0-1 0 0,1 0 0 0 0,-1-1 0 0 0,0 1 1 0 0,1 0-1 0 0,-1 0 0 0 0,0 0 0 0 0,1 0 0 0 0,-1 0 1 0 0,1-1-1 0 0,-1 1 0 0 0,0 0 0 0 0,1 0 1 0 0,-1 0-1 0 0,1 0 0 0 0,-1 0 0 0 0,0 0 1 0 0,1 0-1 0 0,-1 1 0 0 0,1-1 0 0 0,-1 0 1 0 0,0 0-1 0 0,1 0 0 0 0,-1 0 0 0 0,1 0 1 0 0,-1 1-1 0 0,0-1 0 0 0,1 0 0 0 0,-1 0 1 0 0,0 1-1 0 0,1-1 0 0 0,-1 0 0 0 0,0 0 1 0 0,0 1-1 0 0,1-1 0 0 0,-1 0 0 0 0,0 1 1 0 0,0-1-1 0 0,1 0 0 0 0,-1 1 0 0 0,0-1 1 0 0,0 1-1 0 0,0-1 0 0 0,0 0 0 0 0,0 1 1 0 0,1-1-1 0 0,-1 1 0 0 0,0-1 0 0 0,0 0 1 0 0,0 1-1 0 0,0 0 12 0 0,9-31-23 0 0,-7 17 75 0 0,1 0 0 0 0,-2-1 0 0 0,0 1 0 0 0,0 0 0 0 0,-1-1 0 0 0,-1 1 0 0 0,0 0 0 0 0,-1 0 0 0 0,-1-1 0 0 0,-1-5-52 0 0,-16-11 747 0 0,9 60-382 0 0,8-15-359 0 0,0-1-1 0 0,1 1 0 0 0,1 0 1 0 0,1-1-1 0 0,0 1 0 0 0,1 0 1 0 0,0-1-1 0 0,1 1 0 0 0,1-1 1 0 0,2 8-6 0 0,-5-22-4 0 0,0 1 1 0 0,0-1-1 0 0,1 1 1 0 0,-1-1-1 0 0,0 1 0 0 0,0-1 1 0 0,0 0-1 0 0,0 1 1 0 0,0-1-1 0 0,0 1 1 0 0,1-1-1 0 0,-1 1 1 0 0,0-1-1 0 0,0 1 1 0 0,1-1-1 0 0,-1 0 0 0 0,0 1 1 0 0,1-1-1 0 0,-1 1 1 0 0,0-1-1 0 0,1 0 1 0 0,-1 1-1 0 0,0-1 1 0 0,1 0-1 0 0,-1 0 1 0 0,1 1-1 0 0,-1-1 0 0 0,1 0 1 0 0,-1 0-1 0 0,1 0 1 0 0,-1 0-1 0 0,0 1 1 0 0,1-1-1 0 0,-1 0 1 0 0,1 0-1 0 0,-1 0 1 0 0,1 0-1 0 0,-1 0 0 0 0,1 0 1 0 0,-1 0-1 0 0,1 0 1 0 0,-1 0-1 0 0,1-1 1 0 0,-1 1-1 0 0,1 0 1 0 0,-1 0-1 0 0,1 0 1 0 0,-1 0-1 0 0,1-1 0 0 0,-1 1 1 0 0,0 0-1 0 0,1-1 1 0 0,-1 1-1 0 0,1 0 1 0 0,-1-1-1 0 0,0 1 1 0 0,1 0-1 0 0,-1-1 0 0 0,0 1 1 0 0,1-1-1 0 0,-1 1 4 0 0,14-29-114 0 0,-11 19 128 0 0,0 0 0 0 0,-1 0 0 0 0,-1 0 0 0 0,0 0 0 0 0,0 0 0 0 0,-1 0 0 0 0,0 0 0 0 0,-1-1-1 0 0,0 1 1 0 0,-1 0 0 0 0,0 0 0 0 0,0 0 0 0 0,-1 0 0 0 0,0 1 0 0 0,-1-1 0 0 0,0 1 0 0 0,-1 0 0 0 0,-2-5-14 0 0,7 14 9 0 0,-1 0 0 0 0,1-1 0 0 0,0 1 0 0 0,0 0 0 0 0,-1-1 0 0 0,1 1-1 0 0,0 0 1 0 0,-1-1 0 0 0,1 1 0 0 0,-1 0 0 0 0,1 0 0 0 0,0-1 0 0 0,-1 1 0 0 0,1 0 0 0 0,-1 0 0 0 0,1 0 0 0 0,0 0 0 0 0,-1-1 0 0 0,1 1 0 0 0,-1 0 0 0 0,1 0 0 0 0,-1 0 0 0 0,1 0 0 0 0,-1 0 0 0 0,1 0 0 0 0,-1 0 0 0 0,1 0 0 0 0,0 0 0 0 0,-1 1 0 0 0,1-1 0 0 0,-1 0-1 0 0,1 0 1 0 0,-1 0 0 0 0,1 0 0 0 0,0 1 0 0 0,-1-1 0 0 0,1 0 0 0 0,-1 0 0 0 0,1 1 0 0 0,0-1 0 0 0,-1 0 0 0 0,1 1 0 0 0,0-1 0 0 0,-1 0 0 0 0,1 1 0 0 0,0-1 0 0 0,0 0 0 0 0,0 1 0 0 0,-1-1 0 0 0,1 1 0 0 0,0-1 0 0 0,0 1 0 0 0,0-1 0 0 0,0 0 0 0 0,-1 1 0 0 0,1-1 0 0 0,0 1-1 0 0,0-1 1 0 0,0 1 0 0 0,0-1 0 0 0,0 1 0 0 0,0-1 0 0 0,1 1-9 0 0,-9 35 23 0 0,8-33-16 0 0,-3 17-100 0 0,2 0 1 0 0,0 0-1 0 0,1 0 0 0 0,2 0 0 0 0,-1 0 0 0 0,2-1 0 0 0,4 14 93 0 0,10-6-956 0 0,-16-26 921 0 0,-1-1 1 0 0,1 0-1 0 0,0 0 0 0 0,-1 0 1 0 0,1 1-1 0 0,-1-1 1 0 0,1 0-1 0 0,0 0 1 0 0,-1 0-1 0 0,1 0 0 0 0,0 0 1 0 0,-1 0-1 0 0,1 0 1 0 0,0-1-1 0 0,-1 1 1 0 0,1 0-1 0 0,-1 0 0 0 0,1 0 1 0 0,0-1-1 0 0,-1 1 1 0 0,1 0-1 0 0,-1-1 0 0 0,1 1 1 0 0,-1 0-1 0 0,1-1 1 0 0,-1 1-1 0 0,1-1 1 0 0,-1 1-1 0 0,1-1 0 0 0,-1 1 1 0 0,1-1-1 0 0,-1 1 1 0 0,0-1-1 0 0,1 1 0 0 0,-1-1 1 0 0,0 0-1 0 0,0 1 1 0 0,1-1-1 0 0,-1 1 1 0 0,0-1-1 0 0,0 0 0 0 0,0 1 1 0 0,0-1-1 0 0,0 0 1 0 0,0 1-1 0 0,0-1 0 0 0,0 0 36 0 0,4-13 92 0 0,-2 0 1 0 0,1-1 0 0 0,-2 0 0 0 0,0 1 0 0 0,-1-1 0 0 0,0 0 0 0 0,-1 0-94 0 0,1 11 82 0 0,1 0-1 0 0,-1 0 1 0 0,0 1 0 0 0,0-1 0 0 0,-1 0 0 0 0,1 0-1 0 0,-1 1 1 0 0,0-1 0 0 0,0 1 0 0 0,0-1 0 0 0,0 0-1 0 0,0 1 1 0 0,-1 0 0 0 0,0-1 0 0 0,1 1-1 0 0,-1 0 1 0 0,-1 0 0 0 0,1 0 0 0 0,0 0 0 0 0,-1 0-1 0 0,1 0 1 0 0,-1 1 0 0 0,0 0 0 0 0,0-1 0 0 0,0 1-1 0 0,-1-1-81 0 0,2 5 3 0 0,0-1 0 0 0,0 1 0 0 0,0-1 0 0 0,0 1 0 0 0,1-1 0 0 0,-1 1 0 0 0,0 0-1 0 0,1 0 1 0 0,0 0 0 0 0,-1 0 0 0 0,1 0 0 0 0,0 0 0 0 0,0 0 0 0 0,0 0 0 0 0,0 1 0 0 0,1-1-1 0 0,-1 0 1 0 0,1 1 0 0 0,-1-1 0 0 0,1 0 0 0 0,0 1 0 0 0,0-1 0 0 0,0 0 0 0 0,0 1-1 0 0,0 1-2 0 0,-1 14-46 0 0,1-1 0 0 0,1 1 0 0 0,0 0 0 0 0,2 0-1 0 0,0 0 1 0 0,4 14 46 0 0,20 5-209 0 0,-26-36 192 0 0,0-1 0 0 0,0 1 0 0 0,0-1-1 0 0,-1 0 1 0 0,1 1 0 0 0,0-1 0 0 0,0 0-1 0 0,0 1 1 0 0,0-1 0 0 0,0 0 0 0 0,0 0 0 0 0,-1 0-1 0 0,1 0 1 0 0,0 0 0 0 0,0 0 0 0 0,0 0-1 0 0,0 0 1 0 0,0 0 0 0 0,0 0 0 0 0,0 0-1 0 0,0-1 1 0 0,-1 1 0 0 0,1 0 0 0 0,0-1 0 0 0,0 1-1 0 0,0-1 1 0 0,0 1 0 0 0,-1-1 0 0 0,1 1-1 0 0,0-1 1 0 0,0 1 0 0 0,-1-1 0 0 0,1 0-1 0 0,-1 1 1 0 0,1-1 0 0 0,0 0 0 0 0,-1 0 0 0 0,0 1-1 0 0,1-1 1 0 0,-1 0 0 0 0,1 0 0 0 0,-1 0-1 0 0,0 0 1 0 0,1 1 0 0 0,-1-1 0 0 0,0 0-1 0 0,0-1 18 0 0,4-11-8 0 0,-1 0-1 0 0,-1-1 0 0 0,0 1 1 0 0,-1-1-1 0 0,0 0 0 0 0,-1 1 1 0 0,-1-1-1 0 0,0 1 0 0 0,-1-1 1 0 0,0 1-1 0 0,-1-1 0 0 0,-4-8 9 0 0,6 17 35 0 0,0 0 0 0 0,-1 0 0 0 0,0 0 0 0 0,0 0 0 0 0,0 0 0 0 0,-1 0-1 0 0,0 1 1 0 0,0-1 0 0 0,0 1 0 0 0,0 0 0 0 0,-1 0 0 0 0,1 0 0 0 0,-1 0-1 0 0,-2-1-34 0 0,5 6 8 0 0,-1 0-1 0 0,1-1 0 0 0,-1 1 0 0 0,1 0 0 0 0,-1-1 1 0 0,1 1-1 0 0,0 0 0 0 0,0 0 0 0 0,-1 0 0 0 0,1 0 1 0 0,0 1-1 0 0,0-1 0 0 0,0 0 0 0 0,0 0 0 0 0,0 1 1 0 0,0-1-1 0 0,0 1 0 0 0,1-1 0 0 0,-1 0 0 0 0,0 1 0 0 0,1-1 1 0 0,-1 1-1 0 0,1 0 0 0 0,0-1 0 0 0,-1 1 0 0 0,1-1 1 0 0,0 1-1 0 0,0 0 0 0 0,0-1 0 0 0,0 1 0 0 0,0 0 1 0 0,1 0-8 0 0,-2 0 1 0 0,-3 19-110 0 0,1-1-1 0 0,1 1 0 0 0,1 0 0 0 0,1 1 0 0 0,1-1 0 0 0,1 0 0 0 0,0 0 0 0 0,2-1 0 0 0,1 4 110 0 0,-5-23-57 0 0,0 1 0 0 0,0-1-1 0 0,0 0 1 0 0,1 0 0 0 0,-1 0 0 0 0,0 0-1 0 0,1 0 1 0 0,-1 0 0 0 0,1 0 0 0 0,-1 0-1 0 0,1 0 1 0 0,-1 0 0 0 0,1-1 0 0 0,0 1-1 0 0,-1 0 1 0 0,1 0 0 0 0,0 0 0 0 0,0-1-1 0 0,-1 1 1 0 0,1 0 0 0 0,0-1 0 0 0,0 1-1 0 0,0-1 1 0 0,0 1 0 0 0,0-1 0 0 0,0 1-1 0 0,0-1 1 0 0,0 0 0 0 0,0 1 0 0 0,0-1-1 0 0,0 0 1 0 0,0 0 0 0 0,0 0 0 0 0,1 0-1 0 0,-1 0 1 0 0,0 0 0 0 0,0 0-1 0 0,0 0 1 0 0,0 0 0 0 0,0-1 0 0 0,0 1-1 0 0,0 0 1 0 0,0-1 0 0 0,0 1 0 0 0,0-1-1 0 0,0 1 1 0 0,0-1 0 0 0,0 1 0 0 0,0-1-1 0 0,0 0 1 0 0,-1 1 0 0 0,1-1 0 0 0,0 0-1 0 0,0 0 1 0 0,-1 1 0 0 0,1-1 0 0 0,-1 0-1 0 0,1 0 1 0 0,0 0 0 0 0,-1 0 0 0 0,1 0-1 0 0,-1 0 1 0 0,0 0 0 0 0,1 0 0 0 0,-1 0-1 0 0,0 0 1 0 0,0 0 0 0 0,0-1 57 0 0,15-84 1104 0 0,-14 51-381 0 0,-18-71 1348 0 0,-4 66-1900 0 0,7 69 802 0 0,14-27-909 0 0,-4 22-142 0 0,2 1 0 0 0,0-1 0 0 0,2 0 0 0 0,1 1 0 0 0,1-1 0 0 0,0 0 0 0 0,2 0 0 0 0,2 6 78 0 0,-6-29-19 0 0,0 0 1 0 0,0 0-1 0 0,-1 0 0 0 0,1 0 0 0 0,0 0 0 0 0,0 0 0 0 0,0 1 0 0 0,0-1 0 0 0,0 0 0 0 0,1 0 0 0 0,-1 0 0 0 0,0 0 0 0 0,0 0 0 0 0,1 0 0 0 0,-1 0 0 0 0,1 0 0 0 0,-1 0 0 0 0,1 0 0 0 0,-1 0 0 0 0,1 0 0 0 0,0 0 0 0 0,-1 0 0 0 0,1 0 0 0 0,0 0 0 0 0,0-1 0 0 0,-1 1 0 0 0,1 0 0 0 0,0-1 0 0 0,0 1 0 0 0,0 0 0 0 0,0-1 0 0 0,0 1 0 0 0,0-1 0 0 0,0 0 0 0 0,0 1 0 0 0,0-1 0 0 0,0 0 0 0 0,1 1 0 0 0,-1-1 0 0 0,0 0 0 0 0,0 0 0 0 0,0 0 0 0 0,0 0 1 0 0,0 0-1 0 0,0 0 0 0 0,0 0 0 0 0,1-1 0 0 0,-1 1 0 0 0,0 0 0 0 0,0-1 0 0 0,0 1 0 0 0,0 0 0 0 0,0-1 0 0 0,0 1 0 0 0,0-1 0 0 0,0 0 19 0 0,4-8 9 0 0,-1-1 1 0 0,0 1-1 0 0,0-1 1 0 0,-1 0-1 0 0,0-1 1 0 0,-1 1 0 0 0,0 0-1 0 0,-1-1 1 0 0,0 1-1 0 0,0-1 1 0 0,-1 1-1 0 0,-1-1 1 0 0,0 1-1 0 0,0-1 1 0 0,-1 1-1 0 0,0 0 1 0 0,-1 0-1 0 0,0 0 1 0 0,-1 0-1 0 0,-4-9-9 0 0,8 18 26 0 0,-1-2 36 0 0,0 0 1 0 0,0 0-1 0 0,0 0 1 0 0,-1 1-1 0 0,1-1 1 0 0,-1 0-1 0 0,1 1 1 0 0,-1-1-1 0 0,0 1 1 0 0,0 0-1 0 0,0-1 1 0 0,0 1-1 0 0,0 0 1 0 0,-1 0-1 0 0,1 1 1 0 0,-1-1-1 0 0,1 0-62 0 0,-17 34 349 0 0,18-27-338 0 0,-3 8-40 0 0,2 0 0 0 0,-1 0 0 0 0,2 0 0 0 0,0 0 0 0 0,0 1 0 0 0,1-1-1 0 0,1 0 1 0 0,0 0 0 0 0,1 1 0 0 0,0-1 0 0 0,1 0 0 0 0,0 0 0 0 0,1-1-1 0 0,2 4 30 0 0,-6-15-21 0 0,0 0-1 0 0,1-1 1 0 0,-1 1 0 0 0,0 0-1 0 0,0 0 1 0 0,1-1-1 0 0,-1 1 1 0 0,0 0-1 0 0,1 0 1 0 0,-1-1-1 0 0,1 1 1 0 0,-1 0-1 0 0,1-1 1 0 0,-1 1-1 0 0,1 0 1 0 0,-1-1-1 0 0,1 1 1 0 0,0-1-1 0 0,-1 1 1 0 0,1-1-1 0 0,0 0 1 0 0,-1 1-1 0 0,1-1 1 0 0,0 0-1 0 0,0 1 1 0 0,-1-1-1 0 0,1 0 1 0 0,0 0-1 0 0,0 1 1 0 0,0-1 0 0 0,-1 0-1 0 0,1 0 1 0 0,0 0-1 0 0,0 0 1 0 0,0 0-1 0 0,-1 0 1 0 0,1 0-1 0 0,0-1 1 0 0,0 1-1 0 0,0 0 1 0 0,-1 0-1 0 0,1-1 1 0 0,0 1-1 0 0,0 0 1 0 0,-1-1-1 0 0,1 1 1 0 0,0-1-1 0 0,-1 1 1 0 0,1-1-1 0 0,0 1 1 0 0,-1-1-1 0 0,1 1 1 0 0,-1-1-1 0 0,1 0 1 0 0,-1 1-1 0 0,1-1 1 0 0,-1 0 0 0 0,0 1-1 0 0,1-1 1 0 0,-1 0-1 0 0,0 0 1 0 0,1 1-1 0 0,-1-2 22 0 0,6-11-10 0 0,-2 0 0 0 0,1-1 0 0 0,-1 1 0 0 0,-1-1 0 0 0,-1 0 0 0 0,0 0 0 0 0,0 0 0 0 0,-2-1-1 0 0,0-10 11 0 0,1 22 66 0 0,-1 1-1 0 0,0-1 0 0 0,0 1 0 0 0,0-1 1 0 0,0 1-1 0 0,-1-1 0 0 0,1 1 0 0 0,0-1 0 0 0,-1 1 1 0 0,0-1-1 0 0,0 1 0 0 0,0 0 0 0 0,0-1 0 0 0,0 1 1 0 0,0 0-1 0 0,0 0 0 0 0,-1 0 0 0 0,1-1 1 0 0,-1 1-1 0 0,1 1 0 0 0,-1-1 0 0 0,0 0 0 0 0,0 0 1 0 0,0 1-1 0 0,0-1 0 0 0,0 1 0 0 0,0 0 0 0 0,-1-1 1 0 0,1 1-1 0 0,0 0 0 0 0,-1 0 0 0 0,1 1 1 0 0,0-1-1 0 0,-3 0-65 0 0,2 3 3 0 0,0 0 0 0 0,1 0 0 0 0,-1 1 0 0 0,1-1 0 0 0,-1 1 0 0 0,1 0 0 0 0,0 0 0 0 0,0 0 0 0 0,0 0 0 0 0,0 0 0 0 0,0 0 0 0 0,1 0 0 0 0,0 0 0 0 0,-1 1 0 0 0,1-1 0 0 0,0 1 0 0 0,1-1 0 0 0,-1 1 0 0 0,1-1 0 0 0,-1 1 0 0 0,1-1 0 0 0,0 4-3 0 0,0-2-247 0 0,-1 87 457 0 0,12-55-5711 0 0,-9-32-320 0 0</inkml:trace>
  <inkml:trace contextRef="#ctx0" brushRef="#br3" timeOffset="41777.13">1967 977 5528 0 0,'0'0'422'0'0,"0"0"-148"0"0,0 0 404 0 0,-17-19 6988 0 0,17 18-7535 0 0,-1 1 1 0 0,0-1 0 0 0,1 1 0 0 0,-1-1 0 0 0,0 1 0 0 0,0 0-1 0 0,0-1 1 0 0,0 1 0 0 0,1 0 0 0 0,-1 0 0 0 0,0-1 0 0 0,0 1-1 0 0,0 0 1 0 0,0 0 0 0 0,0 0 0 0 0,0 0 0 0 0,0 0 0 0 0,0 0-1 0 0,1 1 1 0 0,-1-1 0 0 0,0 0 0 0 0,0 0 0 0 0,0 0 0 0 0,0 1-1 0 0,0-1 1 0 0,1 1 0 0 0,-1-1 0 0 0,0 1 0 0 0,0-1 0 0 0,1 1-1 0 0,-1-1 1 0 0,0 1 0 0 0,0 0-132 0 0,-3 8 82 0 0,1 0 1 0 0,0 0-1 0 0,0 1 1 0 0,1-1-1 0 0,0 1 0 0 0,1-1 1 0 0,0 1-1 0 0,0 0 1 0 0,1 0-1 0 0,1-1 0 0 0,0 10-82 0 0,-1-18 7 0 0,1 7-7 0 0,-2 7-2 0 0,2 0 0 0 0,0 0 1 0 0,0-1-1 0 0,2 1 0 0 0,0 0 1 0 0,0-1-1 0 0,1 1 0 0 0,1-1 1 0 0,0 0-1 0 0,2 0 2 0 0,-7-13-22 0 0,1 0 0 0 0,-1 0 0 0 0,1 1 0 0 0,0-1 0 0 0,-1 0 0 0 0,1 0 0 0 0,0 0 0 0 0,0 0-1 0 0,0 0 1 0 0,0 0 0 0 0,0-1 0 0 0,0 1 0 0 0,0 0 0 0 0,0 0 0 0 0,0-1 0 0 0,0 1 0 0 0,0 0 0 0 0,0-1 0 0 0,1 1 0 0 0,-1-1 0 0 0,0 0 0 0 0,0 1 0 0 0,1-1-1 0 0,-1 0 1 0 0,0 0 0 0 0,1 0 0 0 0,-1 0 0 0 0,0 0 0 0 0,0 0 0 0 0,1 0 0 0 0,-1 0 0 0 0,0 0 0 0 0,1-1 0 0 0,-1 1 0 0 0,0-1 0 0 0,0 1 0 0 0,0-1 0 0 0,1 1 0 0 0,-1-1-1 0 0,0 1 1 0 0,0-1 0 0 0,0 0 0 0 0,0 0 0 0 0,0 0 0 0 0,0 0 0 0 0,0 1 0 0 0,0-1 0 0 0,-1 0 0 0 0,1-1 0 0 0,0 1 0 0 0,0 0 0 0 0,-1 0 0 0 0,1 0 0 0 0,-1 0-1 0 0,1 0 1 0 0,-1-1 0 0 0,1 1 0 0 0,-1 0 0 0 0,0-1 0 0 0,0 1 22 0 0,7-17 64 0 0,-1 1 0 0 0,-2-1-1 0 0,1 0 1 0 0,-2-1 0 0 0,0 1 0 0 0,-2-1 0 0 0,0 1-1 0 0,-1-1 1 0 0,0 0 0 0 0,-2 1 0 0 0,0-1 0 0 0,-1 1-1 0 0,-5-13-63 0 0,-25-45 824 0 0,33 75-815 0 0,0 1-1 0 0,0-1 0 0 0,0 1 0 0 0,0-1 0 0 0,0 1 1 0 0,0 0-1 0 0,-1-1 0 0 0,1 1 0 0 0,0-1 0 0 0,0 1 1 0 0,-1-1-1 0 0,1 1 0 0 0,0 0 0 0 0,-1-1 1 0 0,1 1-1 0 0,0 0 0 0 0,-1-1 0 0 0,1 1 0 0 0,0 0 1 0 0,-1-1-1 0 0,1 1 0 0 0,-1 0 0 0 0,1 0 0 0 0,-1 0 1 0 0,1-1-1 0 0,0 1 0 0 0,-1 0 0 0 0,1 0 0 0 0,-1 0 1 0 0,1 0-1 0 0,-1 0 0 0 0,1 0 0 0 0,-1 0 1 0 0,1 0-1 0 0,-1 0 0 0 0,1 0 0 0 0,-1 0 0 0 0,1 0 1 0 0,-1 0-1 0 0,1 0 0 0 0,-1 0 0 0 0,1 1 0 0 0,0-1 1 0 0,-1 0-1 0 0,1 0 0 0 0,-1 1 0 0 0,1-1 1 0 0,-1 0-1 0 0,1 0 0 0 0,0 1 0 0 0,-1-1 0 0 0,1 0 1 0 0,0 1-1 0 0,-1-1 0 0 0,1 1 0 0 0,0-1 0 0 0,0 0 1 0 0,-1 1-1 0 0,1-1-8 0 0,-10 29 83 0 0,13 169-1355 0 0,-2-179 1082 0 0,-2-4-14 0 0,2 0 0 0 0,0 1 0 0 0,1-1 0 0 0,0 0 0 0 0,1 0 0 0 0,1 0 0 0 0,2 6 204 0 0,-6-21-6 0 0,0 1 0 0 0,0 0 0 0 0,0-1 0 0 0,1 1 0 0 0,-1-1 0 0 0,0 1 0 0 0,0 0 0 0 0,0-1 0 0 0,1 1 0 0 0,-1-1 0 0 0,0 1 0 0 0,1-1 0 0 0,-1 1 0 0 0,0-1 1 0 0,1 1-1 0 0,-1-1 0 0 0,1 1 0 0 0,-1-1 0 0 0,1 1 0 0 0,-1-1 0 0 0,1 0 0 0 0,-1 1 0 0 0,1-1 0 0 0,0 0 0 0 0,-1 1 0 0 0,1-1 0 0 0,-1 0 0 0 0,1 0 0 0 0,0 0 0 0 0,-1 0 0 0 0,1 0 0 0 0,-1 1 0 0 0,1-1 0 0 0,0 0 1 0 0,-1 0-1 0 0,1 0 0 0 0,0-1 0 0 0,-1 1 0 0 0,1 0 0 0 0,-1 0 0 0 0,1 0 0 0 0,0 0 0 0 0,-1-1 0 0 0,1 1 0 0 0,-1 0 0 0 0,1 0 0 0 0,-1-1 0 0 0,1 1 0 0 0,0 0 0 0 0,-1-1 0 0 0,1 1 0 0 0,-1-1 0 0 0,0 1 0 0 0,1-1 0 0 0,-1 1 1 0 0,1-1-1 0 0,-1 1 0 0 0,0-1 0 0 0,1 1 0 0 0,-1-1 0 0 0,0 1 0 0 0,0-1 6 0 0,18-39-133 0 0,-7-100 869 0 0,-12 122-568 0 0,0 1 0 0 0,0-1 0 0 0,-2 1 0 0 0,0-1 0 0 0,-1 1 0 0 0,-3-8-168 0 0,7 23 37 0 0,-1-1-1 0 0,1 1 0 0 0,-1-1 0 0 0,0 1 0 0 0,0-1 0 0 0,0 1 0 0 0,0 0 0 0 0,-1-1 1 0 0,1 1-1 0 0,-1 0 0 0 0,1 0 0 0 0,-1 0 0 0 0,0 0 0 0 0,1 0 0 0 0,-1 0 1 0 0,0 1-1 0 0,0-1 0 0 0,0 0 0 0 0,-1 1 0 0 0,0-1-36 0 0,0 4 4 0 0,1-1 0 0 0,0 1 0 0 0,0 0 1 0 0,0 1-1 0 0,0-1 0 0 0,1 0 0 0 0,-1 0 0 0 0,1 1 0 0 0,-1-1 0 0 0,1 1 0 0 0,0-1 1 0 0,0 1-1 0 0,0 0 0 0 0,0-1 0 0 0,0 1 0 0 0,0 0 0 0 0,1 0 0 0 0,0 0 0 0 0,-1 0 1 0 0,1-1-1 0 0,0 3-4 0 0,0-1 6 0 0,-2 22-76 0 0,1 0-1 0 0,1 0 1 0 0,1 0-1 0 0,5 25 71 0 0,0 10-226 0 0,-6-57 195 0 0,-1 0-1 0 0,2 0 0 0 0,-1 1 0 0 0,0-1 0 0 0,1 0 1 0 0,0 1-1 0 0,0-1 0 0 0,0 0 0 0 0,0 0 1 0 0,1 0-1 0 0,0 0 0 0 0,-1 0 0 0 0,2 0 0 0 0,-1-1 1 0 0,0 1-1 0 0,1-1 0 0 0,-1 1 0 0 0,1-1 0 0 0,3 3 32 0 0,-5-7-13 0 0,0 1 0 0 0,0 0 1 0 0,0-1-1 0 0,1 1 0 0 0,-1-1 0 0 0,0 1 0 0 0,0-1 0 0 0,0 0 0 0 0,0 0 0 0 0,0 1 0 0 0,0-1 0 0 0,0 0 0 0 0,0 0 0 0 0,-1 0 0 0 0,1 0 0 0 0,0 0 0 0 0,0 0 0 0 0,-1 0 0 0 0,1 0 0 0 0,-1 0 0 0 0,1 0 0 0 0,-1 0 0 0 0,1 0 0 0 0,-1-1 0 0 0,0 1 0 0 0,1 0 0 0 0,-1 0 0 0 0,0-1 0 0 0,0 1 0 0 0,0 0 0 0 0,0 0 0 0 0,0-1 0 0 0,0 0 13 0 0,1-1-41 0 0,3-29 86 0 0,0 0-1 0 0,-3-1 1 0 0,0 1 0 0 0,-2-1-1 0 0,-2 1 1 0 0,-5-26-45 0 0,6 41 61 0 0,-24-97 1197 0 0,25 115-1242 0 0,0-1 0 0 0,0 1 0 0 0,0 0 0 0 0,0-1 0 0 0,0 1 0 0 0,0 0 0 0 0,1 0 0 0 0,-1 0 0 0 0,0-1 0 0 0,0 1 0 0 0,1 0 0 0 0,-1 0 0 0 0,0 0 0 0 0,1 0 0 0 0,-1 0 0 0 0,1 1 0 0 0,-1-1 0 0 0,1 0 0 0 0,0 0 0 0 0,-1 0 0 0 0,1 0 0 0 0,0 0 0 0 0,0 1 0 0 0,0-1 0 0 0,0 0 0 0 0,0 0 0 0 0,0 0 0 0 0,0 0 0 0 0,0 1 0 0 0,1-1 0 0 0,-1 1-16 0 0,-2 34-227 0 0,1 1 0 0 0,1-1 1 0 0,3 1-1 0 0,1-1 0 0 0,5 21 227 0 0,-8-54-86 0 0,21 45-1261 0 0,-21-49 1327 0 0,0 1-1 0 0,0 0 0 0 0,-1-1 1 0 0,1 1-1 0 0,0-1 1 0 0,0 1-1 0 0,0-1 1 0 0,0 0-1 0 0,-1 1 1 0 0,1-1-1 0 0,0 0 0 0 0,0 1 1 0 0,-1-1-1 0 0,1 0 1 0 0,-1 0-1 0 0,1 0 1 0 0,0 1-1 0 0,-1-1 0 0 0,0 0 1 0 0,1 0-1 0 0,-1 0 1 0 0,0 0-1 0 0,1 0 1 0 0,-1 0-1 0 0,0 0 1 0 0,0 0-1 0 0,0 0 0 0 0,0 0 1 0 0,0 0-1 0 0,0 0 1 0 0,0 0 20 0 0,0 0-24 0 0,4-19 47 0 0,-1-1 0 0 0,-2 1 0 0 0,0-1 0 0 0,-1 0 0 0 0,-1 0 0 0 0,-1 1 1 0 0,-1-1-1 0 0,0 1 0 0 0,-2-1 0 0 0,0 1 0 0 0,-2 0 0 0 0,-5-11-23 0 0,12 31 24 0 0,0 0-1 0 0,0 1 0 0 0,0-1 1 0 0,-1 0-1 0 0,1 0 0 0 0,0 1 1 0 0,0-1-1 0 0,-1 0 0 0 0,1 0 1 0 0,0 0-1 0 0,0 0 1 0 0,-1 1-1 0 0,1-1 0 0 0,0 0 1 0 0,-1 0-1 0 0,1 0 0 0 0,0 0 1 0 0,0 0-1 0 0,-1 0 1 0 0,1 0-1 0 0,0 0 0 0 0,-1 0 1 0 0,1 0-1 0 0,0 0 0 0 0,-1 0 1 0 0,1 0-1 0 0,0 0 0 0 0,-1 0 1 0 0,1 0-1 0 0,0 0 1 0 0,-1 0-1 0 0,1 0 0 0 0,0-1 1 0 0,0 1-1 0 0,-1 0 0 0 0,1 0 1 0 0,0 0-1 0 0,0 0 1 0 0,-1-1-1 0 0,1 1 0 0 0,0 0 1 0 0,0 0-1 0 0,-1-1 0 0 0,1 1 1 0 0,0 0-1 0 0,0 0 0 0 0,0-1 1 0 0,0 1-1 0 0,-1 0 1 0 0,1 0-1 0 0,0-1 0 0 0,0 1 1 0 0,0 0-1 0 0,0-1 0 0 0,0 1 1 0 0,0 0-1 0 0,0-1-23 0 0,-4 30 111 0 0,4-29-113 0 0,0 29 2 0 0,0 0 0 0 0,2 0 0 0 0,1 0 0 0 0,1 0 0 0 0,2 0 0 0 0,2 7 0 0 0,-8-36-8 0 0,0 1 0 0 0,0 0 0 0 0,0 0 0 0 0,0 0 0 0 0,-1-1 0 0 0,1 1 0 0 0,0 0-1 0 0,0 0 1 0 0,1 0 0 0 0,-1 0 0 0 0,0-1 0 0 0,0 1 0 0 0,0 0 0 0 0,0 0 0 0 0,1-1 0 0 0,-1 1-1 0 0,0 0 1 0 0,1 0 0 0 0,-1-1 0 0 0,1 1 0 0 0,-1 0 0 0 0,1-1 0 0 0,-1 1 0 0 0,1 0-1 0 0,-1-1 1 0 0,1 1 0 0 0,0-1 0 0 0,-1 1 0 0 0,1-1 0 0 0,0 1 0 0 0,-1-1 0 0 0,1 1 0 0 0,0-1-1 0 0,0 0 1 0 0,-1 0 0 0 0,1 1 0 0 0,0-1 0 0 0,0 0 0 0 0,0 0 0 0 0,-1 0 0 0 0,1 0 0 0 0,0 0-1 0 0,0 0 1 0 0,0 0 0 0 0,-1 0 0 0 0,1 0 0 0 0,0 0 0 0 0,0 0 0 0 0,0 0 0 0 0,-1-1-1 0 0,1 1 1 0 0,0 0 0 0 0,0-1 0 0 0,-1 1 0 0 0,1 0 0 0 0,0-1 0 0 0,0 1 0 0 0,-1-1 0 0 0,1 1-1 0 0,-1-1 1 0 0,1 1 0 0 0,0-1 0 0 0,-1 0 0 0 0,1 1 0 0 0,-1-1 0 0 0,0 0 0 0 0,1 1-1 0 0,0-2 9 0 0,3-11 7 0 0,-1 0-1 0 0,0-1 1 0 0,0 1-1 0 0,-2-1 0 0 0,1 0 1 0 0,-2 1-1 0 0,0-1 1 0 0,0 0-1 0 0,-2 0 0 0 0,0-3-6 0 0,-19-44 334 0 0,20 61-316 0 0,0 0 0 0 0,1 0 0 0 0,-1 1 1 0 0,0-1-1 0 0,0 0 0 0 0,0 1 0 0 0,1-1 0 0 0,-1 0 1 0 0,0 1-1 0 0,1-1 0 0 0,-1 1 0 0 0,0-1 0 0 0,1 1 1 0 0,-1 0-1 0 0,0-1 0 0 0,1 1 0 0 0,-1 0 1 0 0,1-1-1 0 0,-1 1 0 0 0,1 0 0 0 0,-1-1 0 0 0,1 1 1 0 0,0 0-1 0 0,-1 0 0 0 0,1 0 0 0 0,0-1 0 0 0,0 1 1 0 0,0 0-1 0 0,-1 0 0 0 0,1 0 0 0 0,0 0 0 0 0,0 0 1 0 0,0-1-1 0 0,0 1 0 0 0,1 0-18 0 0,-11 108 3 0 0,20-17-513 0 0,-10-92 491 0 0,0-1-1 0 0,0 1 0 0 0,0 0 1 0 0,0-1-1 0 0,1 1 0 0 0,-1-1 0 0 0,0 1 1 0 0,0 0-1 0 0,0-1 0 0 0,0 1 1 0 0,1 0-1 0 0,-1-1 0 0 0,0 1 0 0 0,0 0 1 0 0,0-1-1 0 0,1 1 0 0 0,-1 0 1 0 0,0 0-1 0 0,1-1 0 0 0,-1 1 0 0 0,0 0 1 0 0,1 0-1 0 0,-1 0 0 0 0,0-1 1 0 0,1 1-1 0 0,-1 0 0 0 0,0 0 0 0 0,1 0 1 0 0,-1 0-1 0 0,0 0 0 0 0,1 0 1 0 0,-1 0-1 0 0,1 0 0 0 0,-1 0 0 0 0,0 0 1 0 0,1 0-1 0 0,-1 0 0 0 0,1 0 1 0 0,-1 0-1 0 0,0 0 0 0 0,1 0 0 0 0,-1 0 1 0 0,0 0-1 0 0,1 0 0 0 0,-1 1 1 0 0,0-1-1 0 0,1 0 0 0 0,-1 0 0 0 0,0 0 1 0 0,1 1-1 0 0,-1-1 0 0 0,0 0 1 0 0,1 0-1 0 0,-1 1 0 0 0,0-1 0 0 0,0 1 20 0 0,3-23 96 0 0,-2 0-1 0 0,0 1 0 0 0,-2-1 1 0 0,0 1-1 0 0,-2-1 0 0 0,-2-10-95 0 0,-15-44 839 0 0,12 105-650 0 0,20 103-562 0 0,-7-87 234 0 0,-2-39 74 0 0,4-24-78 0 0,-5 5 192 0 0,0-1 0 0 0,-1 0 0 0 0,0 0-1 0 0,-1 0 1 0 0,-1 0 0 0 0,0 0 0 0 0,-1 0-1 0 0,0 1 1 0 0,-2-1 0 0 0,1 0-1 0 0,-4-7-48 0 0,-14-4 577 0 0,20 25-574 0 0,1 0 1 0 0,-1 0-1 0 0,0 0 1 0 0,1 0-1 0 0,-1 0 1 0 0,0 0-1 0 0,1 0 1 0 0,-1 1-1 0 0,0-1 0 0 0,1 0 1 0 0,-1 0-1 0 0,0 0 1 0 0,1 1-1 0 0,-1-1 1 0 0,1 0-1 0 0,-1 1 1 0 0,1-1-1 0 0,-1 0 0 0 0,1 1 1 0 0,-1-1-1 0 0,1 1 1 0 0,-1-1-1 0 0,1 1 1 0 0,-1-1-1 0 0,1 1 0 0 0,-1-1 1 0 0,1 1-1 0 0,0-1 1 0 0,-1 1-1 0 0,1 0 1 0 0,0-1-1 0 0,0 1 1 0 0,0 0-1 0 0,-1-1 0 0 0,1 1 1 0 0,0 0-1 0 0,0-1 1 0 0,0 1-1 0 0,0 0 1 0 0,0-1-1 0 0,0 1 1 0 0,0 0-1 0 0,0-1 0 0 0,1 1-3 0 0,-3 15-40 0 0,0 0 0 0 0,2 0 0 0 0,0 0 0 0 0,0 1 0 0 0,2-1 0 0 0,2 11 40 0 0,11 14-186 0 0,-3-49-942 0 0,-11 3 714 0 0</inkml:trace>
  <inkml:trace contextRef="#ctx0" brushRef="#br3" timeOffset="43728.14">2210 962 6448 0 0,'0'0'498'0'0,"-11"4"6432"0"0,-4 27-3454 0 0,6 22-2637 0 0,8-35-815 0 0,1 0 0 0 0,0 1 0 0 0,2-1 0 0 0,0 0 0 0 0,1 0 0 0 0,1 0 0 0 0,4 15-24 0 0,-8-33-39 0 0,0 1-1 0 0,0 0 0 0 0,0 0 0 0 0,0 0 0 0 0,0 0 0 0 0,0 0 0 0 0,1-1 0 0 0,-1 1 0 0 0,0 0 1 0 0,0 0-1 0 0,1 0 0 0 0,-1-1 0 0 0,0 1 0 0 0,1 0 0 0 0,-1 0 0 0 0,1-1 0 0 0,-1 1 0 0 0,1 0 1 0 0,-1-1-1 0 0,1 1 0 0 0,0 0 0 0 0,-1-1 0 0 0,1 1 0 0 0,0-1 0 0 0,-1 1 0 0 0,1-1 0 0 0,0 1 1 0 0,0-1-1 0 0,-1 0 0 0 0,1 1 0 0 0,0-1 0 0 0,0 0 0 0 0,0 0 0 0 0,0 0 0 0 0,-1 1 0 0 0,1-1 1 0 0,0 0-1 0 0,0 0 0 0 0,0 0 0 0 0,0 0 0 0 0,0 0 0 0 0,-1-1 0 0 0,1 1 0 0 0,0 0 1 0 0,0 0-1 0 0,0 0 0 0 0,0-1 0 0 0,-1 1 0 0 0,1 0 0 0 0,0-1 0 0 0,0 1 0 0 0,-1-1 0 0 0,1 1 1 0 0,0-1-1 0 0,-1 1 0 0 0,1-1 0 0 0,0 0 0 0 0,-1 1 0 0 0,1-1 0 0 0,-1 0 40 0 0,7-15-71 0 0,-2-1 0 0 0,0 0 0 0 0,-1 0 0 0 0,-1 0 0 0 0,0-1 0 0 0,-2 1 0 0 0,0-1 0 0 0,0 1 0 0 0,-2-1 0 0 0,0 1 0 0 0,-1 0 0 0 0,-2-7 71 0 0,-26-78 2387 0 0,30 102-2367 0 0,0 0 1 0 0,0 1-1 0 0,0-1 1 0 0,0 0-1 0 0,0 1 1 0 0,0-1-1 0 0,0 0 1 0 0,0 1 0 0 0,0-1-1 0 0,-1 0 1 0 0,1 1-1 0 0,0-1 1 0 0,0 0-1 0 0,0 0 1 0 0,-1 1-1 0 0,1-1 1 0 0,0 0-1 0 0,0 0 1 0 0,-1 1-1 0 0,1-1 1 0 0,0 0-1 0 0,-1 0 1 0 0,1 0-1 0 0,0 0 1 0 0,0 1-1 0 0,-1-1 1 0 0,1 0-1 0 0,0 0 1 0 0,-1 0 0 0 0,1 0-1 0 0,0 0 1 0 0,-1 0-1 0 0,1 0 1 0 0,0 0-1 0 0,-1 0 1 0 0,1 0-1 0 0,-1 0 1 0 0,1 0-1 0 0,0 0 1 0 0,-1 0-1 0 0,1 0 1 0 0,0 0-1 0 0,0 0 1 0 0,-1-1-1 0 0,1 1 1 0 0,0 0-1 0 0,-1 0 1 0 0,1 0 0 0 0,0 0-1 0 0,-1-1 1 0 0,1 1-1 0 0,0 0 1 0 0,0 0-1 0 0,0-1 1 0 0,-1 1-1 0 0,1 0 1 0 0,0-1-1 0 0,0 1 1 0 0,0 0-1 0 0,-1 0 1 0 0,1-1-1 0 0,0 1 1 0 0,0 0-1 0 0,0-1 1 0 0,0 1-1 0 0,0 0 1 0 0,0-1-1 0 0,0 1-20 0 0,-9 26 358 0 0,4 14-457 0 0,2 1 0 0 0,2 0-1 0 0,1 0 1 0 0,3-1 0 0 0,1 1 99 0 0,-4-34-59 0 0,1 0-17 0 0,-1-1-1 0 0,1 1 1 0 0,0-1-1 0 0,0 0 1 0 0,1 0 0 0 0,-1 0-1 0 0,2 0 1 0 0,-1 0-1 0 0,0 0 1 0 0,1 0 0 0 0,0-1-1 0 0,2 3 77 0 0,-3-7-28 0 0,-1-1 0 0 0,0 0 0 0 0,0 1 0 0 0,0-1 1 0 0,1 0-1 0 0,-1 0 0 0 0,0 0 0 0 0,0 0 0 0 0,1 0 0 0 0,-1 0 0 0 0,0 0 0 0 0,0-1 0 0 0,1 1 0 0 0,-1 0 0 0 0,0-1 1 0 0,0 1-1 0 0,0-1 0 0 0,0 1 0 0 0,0-1 0 0 0,1 0 0 0 0,-1 1 0 0 0,0-1 0 0 0,0 0 0 0 0,-1 0 0 0 0,1 1 0 0 0,0-1 1 0 0,0 0-1 0 0,0 0 0 0 0,0 0 0 0 0,-1 0 0 0 0,1 0 0 0 0,0 0 0 0 0,-1-1 0 0 0,1 1 0 0 0,-1 0 0 0 0,0 0 0 0 0,1 0 0 0 0,-1-1 1 0 0,0 1-1 0 0,1 0 0 0 0,-1 0 0 0 0,0 0 0 0 0,0-1 0 0 0,0 1 0 0 0,0 0 0 0 0,0-1 28 0 0,12-75-66 0 0,-10 56 315 0 0,-2 0 1 0 0,0 0 0 0 0,-2 0 0 0 0,0 0 0 0 0,-1 0 0 0 0,-1 1 0 0 0,-1-1-1 0 0,-1 1 1 0 0,-1 0 0 0 0,-3-5-250 0 0,10 24 23 0 0,0 0 0 0 0,0 0 0 0 0,1 0 0 0 0,-1 0 1 0 0,0 0-1 0 0,-1 0 0 0 0,1 0 0 0 0,0 0 0 0 0,0 0 0 0 0,0 0 0 0 0,-1 1 0 0 0,1-1 0 0 0,0 0 0 0 0,-1 0 1 0 0,1 0-1 0 0,-1 0 0 0 0,1 0 0 0 0,-1 1 0 0 0,1-1 0 0 0,-1 0 0 0 0,1 0 0 0 0,-1 1 0 0 0,0-1 0 0 0,1 0 1 0 0,-1 1-1 0 0,0-1 0 0 0,0 1 0 0 0,0-1 0 0 0,1 1 0 0 0,-1-1 0 0 0,0 1 0 0 0,0 0 0 0 0,0-1 0 0 0,0 1 0 0 0,0 0 1 0 0,0 0-1 0 0,0 0 0 0 0,0 0 0 0 0,0 0 0 0 0,0 0 0 0 0,1 0 0 0 0,-1 0 0 0 0,0 0 0 0 0,0 0 0 0 0,0 0 1 0 0,0 0-1 0 0,0 1 0 0 0,0-1 0 0 0,0 0 0 0 0,0 1 0 0 0,0-1 0 0 0,1 1 0 0 0,-1-1 0 0 0,0 1 0 0 0,0-1 1 0 0,1 1-1 0 0,-1-1 0 0 0,0 1 0 0 0,1 0 0 0 0,-1 0 0 0 0,0-1 0 0 0,1 1 0 0 0,-1 0 0 0 0,1 0 0 0 0,-1 0-23 0 0,-9 93-10 0 0,18 49-1564 0 0,-8-136 1474 0 0,1 0 0 0 0,-1 0 0 0 0,1 0-1 0 0,1 0 1 0 0,-1 0 0 0 0,1 0 0 0 0,0-1 0 0 0,1 1-1 0 0,0-1 1 0 0,0 1 0 0 0,1 0 100 0 0,-4-7-16 0 0,1 1 1 0 0,-1-1-1 0 0,1 1 1 0 0,0 0-1 0 0,-1-1 1 0 0,1 0-1 0 0,0 1 1 0 0,0-1-1 0 0,0 1 0 0 0,-1-1 1 0 0,1 0-1 0 0,0 0 1 0 0,0 1-1 0 0,0-1 1 0 0,0 0-1 0 0,-1 0 1 0 0,1 0-1 0 0,0 0 1 0 0,0 0-1 0 0,0 0 1 0 0,0 0-1 0 0,0 0 1 0 0,-1-1-1 0 0,1 1 0 0 0,0 0 1 0 0,0 0-1 0 0,0-1 1 0 0,-1 1-1 0 0,1 0 1 0 0,0-1-1 0 0,0 1 1 0 0,-1-1-1 0 0,1 1 1 0 0,0-1-1 0 0,-1 1 1 0 0,1-1-1 0 0,0 0 1 0 0,-1 1-1 0 0,1-1 0 0 0,-1 0 1 0 0,1 1-1 0 0,-1-1 16 0 0,25-33-243 0 0,-24 32 241 0 0,4-9 38 0 0,-1 0 0 0 0,0 0 0 0 0,0 0 0 0 0,-1-1 0 0 0,-1 0 0 0 0,0 1 0 0 0,-1-1 0 0 0,0 0 0 0 0,-1 0 0 0 0,0 0 0 0 0,-2-10-36 0 0,0 7 219 0 0,0 0-1 0 0,-2 0 1 0 0,0 0-1 0 0,0 1 1 0 0,-1 0-1 0 0,-1 0 1 0 0,0 0-1 0 0,-4-4-218 0 0,-14-11 392 0 0,14 68 360 0 0,15 162-1560 0 0,11-85 188 0 0,-16-115 605 0 0,0 0 0 0 0,0-1-1 0 0,0 1 1 0 0,0 0-1 0 0,0 0 1 0 0,0-1-1 0 0,0 1 1 0 0,0 0-1 0 0,0-1 1 0 0,0 1 0 0 0,1 0-1 0 0,-1-1 1 0 0,0 1-1 0 0,0 0 1 0 0,1-1-1 0 0,-1 1 1 0 0,0-1-1 0 0,1 1 1 0 0,-1-1-1 0 0,0 1 1 0 0,1 0 0 0 0,-1-1-1 0 0,1 0 1 0 0,-1 1-1 0 0,1-1 1 0 0,0 1-1 0 0,-1-1 1 0 0,1 1-1 0 0,-1-1 1 0 0,1 0 0 0 0,-1 0-1 0 0,1 1 1 0 0,0-1-1 0 0,-1 0 1 0 0,1 0-1 0 0,0 0 1 0 0,-1 1-1 0 0,1-1 1 0 0,0 0 0 0 0,0 0-1 0 0,-1 0 1 0 0,1 0-1 0 0,0 0 1 0 0,-1-1-1 0 0,1 1 1 0 0,0 0-1 0 0,-1 0 1 0 0,1 0 0 0 0,0 0-1 0 0,-1-1 1 0 0,1 1-1 0 0,-1 0 1 0 0,1-1-1 0 0,0 1 1 0 0,-1 0-1 0 0,1-1 1 0 0,-1 1 0 0 0,1-1-1 0 0,-1 1 1 0 0,1-1-1 0 0,-1 1 1 0 0,0-1-1 0 0,1 1 1 0 0,-1-1-1 0 0,1 0 1 0 0,-1 1-1 0 0,0-1 1 0 0,0 0 0 0 0,1 1-1 0 0,-1-1 16 0 0,3-9 2 0 0,1 1 1 0 0,-2 0-1 0 0,0-1 0 0 0,0 1 0 0 0,0-1 1 0 0,-1 0-1 0 0,-1 0 0 0 0,1 1 1 0 0,-2-1-1 0 0,1 0 0 0 0,-2-5-2 0 0,1-5 28 0 0,0-3 257 0 0,-2-1 0 0 0,0 1-1 0 0,-1-1 1 0 0,-1 1-1 0 0,-1 0 1 0 0,-1 1-1 0 0,-4-8-284 0 0,11 30 9 0 0,0 0-1 0 0,0 1 0 0 0,0-1 0 0 0,0 1 1 0 0,0-1-1 0 0,0 0 0 0 0,0 1 0 0 0,-1-1 0 0 0,1 0 1 0 0,0 1-1 0 0,0-1 0 0 0,0 0 0 0 0,0 1 1 0 0,-1-1-1 0 0,1 0 0 0 0,0 0 0 0 0,0 1 0 0 0,-1-1 1 0 0,1 0-1 0 0,0 0 0 0 0,0 1 0 0 0,-1-1 1 0 0,1 0-1 0 0,0 0 0 0 0,-1 0 0 0 0,1 1 0 0 0,0-1 1 0 0,-1 0-1 0 0,1 0 0 0 0,0 0 0 0 0,-1 0 1 0 0,1 0-1 0 0,0 0 0 0 0,-1 0 0 0 0,1 0 0 0 0,-1 0 1 0 0,1 0-1 0 0,0 0 0 0 0,-1 0 0 0 0,1 0 1 0 0,0 0-1 0 0,-1 0 0 0 0,1 0 0 0 0,0 0 0 0 0,-1 0 1 0 0,1 0-1 0 0,0-1 0 0 0,-1 1 0 0 0,1 0 1 0 0,0 0-1 0 0,-1 0 0 0 0,1-1 0 0 0,0 1 0 0 0,0 0 1 0 0,-1 0-1 0 0,1-1 0 0 0,0 1 0 0 0,0 0 1 0 0,-1-1-1 0 0,1 1 0 0 0,0 0 0 0 0,0-1 0 0 0,0 1 1 0 0,0 0-1 0 0,0-1 0 0 0,-1 1 0 0 0,1 0 1 0 0,0-1-1 0 0,0 1 0 0 0,0-1-8 0 0,-8 28-89 0 0,4 19 96 0 0,2 0 0 0 0,3 1 0 0 0,5 39-7 0 0,-4-46-292 0 0,-1-33 218 0 0,-1-1 0 0 0,1 1 1 0 0,0-1-1 0 0,0 0 0 0 0,0 1 0 0 0,1-1 0 0 0,0 0 0 0 0,1 0 0 0 0,-1 0 0 0 0,1 0 0 0 0,0-1 0 0 0,0 1 0 0 0,5 4 74 0 0,-8-9-135 0 0,3-3 106 0 0,-1 1 0 0 0,1-1-1 0 0,-1 1 1 0 0,0-1-1 0 0,1 0 1 0 0,-1 0-1 0 0,0 0 1 0 0,0 0-1 0 0,0 0 1 0 0,0 0-1 0 0,-1-1 1 0 0,1 1 0 0 0,0-1-1 0 0,-1 1 1 0 0,0-1-1 0 0,0 0 1 0 0,1 1-1 0 0,-2-1 1 0 0,1 0-1 0 0,0 0 1 0 0,-1 0-1 0 0,1-2 30 0 0,3-23 149 0 0,-2 1 0 0 0,0-1-1 0 0,-2 0 1 0 0,-1 1 0 0 0,-1-1-1 0 0,-2 1 1 0 0,0-1 0 0 0,-2 1-1 0 0,-1 0 1 0 0,-10-22-149 0 0,17 49 11 0 0,0 1 0 0 0,-1-1 1 0 0,1 1-1 0 0,0 0 0 0 0,-1-1 0 0 0,1 1 0 0 0,0-1 0 0 0,-1 1 1 0 0,1-1-1 0 0,-1 1 0 0 0,1-1 0 0 0,-1 1 0 0 0,1-1 0 0 0,-1 1 1 0 0,1-1-1 0 0,-1 1 0 0 0,1-1 0 0 0,-1 0 0 0 0,0 0 0 0 0,1 1 1 0 0,-1-1-1 0 0,0 0 0 0 0,1 0 0 0 0,-1 0 0 0 0,0 1 0 0 0,1-1 1 0 0,-1 0-1 0 0,0 0 0 0 0,1 0 0 0 0,-1 0 0 0 0,0 0 0 0 0,1 0 1 0 0,-1 0-1 0 0,0-1 0 0 0,1 1 0 0 0,-1 0 0 0 0,0 0 1 0 0,1-1-1 0 0,-1 1 0 0 0,1 0 0 0 0,-1 0 0 0 0,0-1 0 0 0,1 1 1 0 0,-1-1-1 0 0,1 1 0 0 0,-1-1 0 0 0,1 1 0 0 0,-1-1 0 0 0,1 1 1 0 0,-1-1-1 0 0,1 1 0 0 0,0-1 0 0 0,-1 1 0 0 0,1-1 0 0 0,0 0 1 0 0,-1 1-1 0 0,1-1 0 0 0,0 1 0 0 0,0-1 0 0 0,0 0 0 0 0,-1 0-11 0 0,-2 32-5 0 0,0 0-1 0 0,2 0 0 0 0,1 1 0 0 0,2-1 1 0 0,4 20 5 0 0,-3-13-332 0 0,-2-28 220 0 0,-1 1-1 0 0,2-1 1 0 0,0 1-1 0 0,0-1 0 0 0,0 1 1 0 0,2-1-1 0 0,-1 0 1 0 0,1 0-1 0 0,4 5 113 0 0,-8-15-17 0 0,0 1 0 0 0,0-1 0 0 0,1 1 0 0 0,-1-1 0 0 0,0 0-1 0 0,0 1 1 0 0,1-1 0 0 0,-1 0 0 0 0,1 1 0 0 0,-1-1 0 0 0,0 0 0 0 0,1 0 0 0 0,-1 1 0 0 0,1-1 0 0 0,-1 0 0 0 0,0 0-1 0 0,1 0 1 0 0,-1 1 0 0 0,1-1 0 0 0,-1 0 0 0 0,1 0 0 0 0,-1 0 0 0 0,1 0 0 0 0,-1 0 0 0 0,1 0 0 0 0,-1 0-1 0 0,1 0 1 0 0,-1 0 0 0 0,1 0 0 0 0,-1 0 0 0 0,0-1 0 0 0,1 1 0 0 0,-1 0 0 0 0,1 0 0 0 0,-1 0 0 0 0,1-1-1 0 0,-1 1 1 0 0,0 0 0 0 0,1 0 0 0 0,-1-1 0 0 0,1 1 0 0 0,-1 0 0 0 0,0-1 0 0 0,1 1 0 0 0,-1 0 0 0 0,0-1-1 0 0,0 1 1 0 0,1-1 0 0 0,-1 1 0 0 0,0 0 0 0 0,0-1 0 0 0,0 1 0 0 0,1-1 0 0 0,-1 1 0 0 0,0-1 17 0 0,12-26-247 0 0,-8 11 249 0 0,-1 0-1 0 0,0-1 0 0 0,-2 1 1 0 0,0-1-1 0 0,-1 1 0 0 0,0-1 1 0 0,-1 1-1 0 0,-2-8-1 0 0,-39-130 829 0 0,41 151-793 0 0,1 2 0 0 0,0-1 0 0 0,-1 0 0 0 0,1 0 0 0 0,-1 0-1 0 0,0 1 1 0 0,1-1 0 0 0,-1 0 0 0 0,0 0 0 0 0,0 1-1 0 0,0-1 1 0 0,0 1 0 0 0,-1-1 0 0 0,1 1 0 0 0,0-1 0 0 0,-1 1-1 0 0,1 0 1 0 0,0 0 0 0 0,-1-1 0 0 0,0 1 0 0 0,1 0 0 0 0,-1 1-1 0 0,-1-2-35 0 0,1 4 61 0 0,1-1-1 0 0,-1 1 0 0 0,1 0 0 0 0,-1 0 0 0 0,1 0 1 0 0,0 0-1 0 0,0 0 0 0 0,0 0 0 0 0,0 0 0 0 0,0 1 1 0 0,0-1-1 0 0,1 0 0 0 0,-1 0 0 0 0,1 1 1 0 0,-1-1-1 0 0,1 0 0 0 0,0 1 0 0 0,0 0-60 0 0,0 0 27 0 0,-3 24 8 0 0,1 1 0 0 0,1-1 0 0 0,1 1 0 0 0,2-1-1 0 0,1 1 1 0 0,3 14-35 0 0,10 11-1397 0 0,-14-48 26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43:04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20 8496 0 0,'-10'-15'6555'0'0,"-14"10"-3606"0"0,-26 9-1566 0 0,46-4-1324 0 0,-6 1-17 0 0,0 0 0 0 0,0 1-1 0 0,1 0 1 0 0,-1 0 0 0 0,1 1-1 0 0,-1 0 1 0 0,1 1 0 0 0,0 0-1 0 0,0 0 1 0 0,1 1 0 0 0,-1 0-1 0 0,1 0 1 0 0,0 1 0 0 0,0 0-1 0 0,-4 5-41 0 0,10-9-15 0 0,1 0-1 0 0,-1-1 0 0 0,0 1 1 0 0,1 0-1 0 0,-1 0 0 0 0,1 0 1 0 0,0 0-1 0 0,0 0 0 0 0,0 1 1 0 0,0-1-1 0 0,0 0 0 0 0,0 0 1 0 0,0 1-1 0 0,1-1 0 0 0,-1 1 1 0 0,1-1-1 0 0,0 0 0 0 0,0 1 1 0 0,-1-1-1 0 0,2 1 0 0 0,-1-1 1 0 0,0 1-1 0 0,0-1 0 0 0,1 0 1 0 0,-1 1-1 0 0,1-1 0 0 0,0 0 0 0 0,0 1 1 0 0,0-1-1 0 0,0 0 0 0 0,0 0 1 0 0,0 0-1 0 0,1 0 0 0 0,-1 0 1 0 0,1 0-1 0 0,-1 0 0 0 0,2 0 16 0 0,4 5-6 0 0,1 0-1 0 0,1-1 0 0 0,-1-1 1 0 0,1 1-1 0 0,0-1 0 0 0,0-1 0 0 0,1 0 1 0 0,-1 0-1 0 0,1-1 0 0 0,0 0 0 0 0,0 0 1 0 0,0-1-1 0 0,0-1 0 0 0,0 0 1 0 0,5 0 6 0 0,45 10-48 0 0,-8 15 162 0 0,-52-24-64 0 0,1 0 1 0 0,-1 0-1 0 0,1 0 0 0 0,-1 0 1 0 0,0 0-1 0 0,0 0 0 0 0,0 0 1 0 0,0 0-1 0 0,0 1 1 0 0,-1-1-1 0 0,1 0 0 0 0,-1 0 1 0 0,1 0-1 0 0,-1 0 1 0 0,0 0-1 0 0,1 0 0 0 0,-1 0 1 0 0,0 0-1 0 0,0-1 0 0 0,-1 1 1 0 0,1 0-1 0 0,0 0 1 0 0,-1-1-1 0 0,0 2-50 0 0,-8 3 84 0 0,0 1 1 0 0,-1-1-1 0 0,0-1 1 0 0,0 1-1 0 0,-1-2 0 0 0,1 0 1 0 0,-1 0-1 0 0,0-1 1 0 0,0-1-1 0 0,0 0 1 0 0,0 0-1 0 0,-1-2 0 0 0,-9 1-84 0 0,-64-6-1208 0 0,79 4 1261 0 0,6-8-6976 0 0,5 4 4954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43:02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1840 0 0,'0'0'529'0'0,"-3"13"7207"0"0,-8 92 603 0 0,0 141-6880 0 0,11-192-1459 0 0,-1-42 481 0 0,0-8-1455 0 0,0-1-3488 0 0,0-9-1102 0 0</inkml:trace>
  <inkml:trace contextRef="#ctx0" brushRef="#br0" timeOffset="377.57">0 7 12640 0 0,'0'0'578'0'0,"0"0"-14"0"0,0 0-240 0 0,0 0 324 0 0,0 0 178 0 0,7 5 851 0 0,6 0-1279 0 0,0 0 1 0 0,0-1 0 0 0,0-1-1 0 0,1 0 1 0 0,0 0-1 0 0,-1-2 1 0 0,1 1-1 0 0,0-2 1 0 0,0 0 0 0 0,-1 0-1 0 0,1-2 1 0 0,4 0-399 0 0,-5 1 246 0 0,88-14-710 0 0,-100 15-361 0 0,0 0-2445 0 0,0 0-3289 0 0</inkml:trace>
  <inkml:trace contextRef="#ctx0" brushRef="#br0" timeOffset="685.449">46 217 8288 0 0,'-9'32'1152'0'0,"15"-14"8418"0"0,44-5-7557 0 0,95-28-1149 0 0,-134 15-2796 0 0,-10 0-24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43:05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3680 0 0,'0'0'284'0'0,"1"-2"235"0"0,7-6 8286 0 0,67 1-4101 0 0,-33 5-4513 0 0,-11-1-1885 0 0,-30 3-183 0 0,-1 0-3543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43:06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4144 0 0,'-3'24'783'0'0,"3"-23"1158"0"0,0-1 661 0 0,0 0 129 0 0,2 0 638 0 0,11 3-2319 0 0,47-10 1576 0 0,4 1-4457 0 0,-58 6-4448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43:06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17503 0 0,'0'0'399'0'0,"0"0"60"0"0,0 0 21 0 0,0 1-59 0 0,0 1-254 0 0,0-1-43 0 0,0-1 10 0 0,0 0 2 0 0,0 0-36 0 0,0 0-152 0 0,0 0-68 0 0,0 0-9 0 0,0 0-15 0 0,0 0-39 0 0,0 0-10 0 0,0 0-818 0 0,0 0-3411 0 0,0-2-1463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43:06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367 644 11632 0 0,'-77'-10'1653'0'0,"45"3"-561"0"0,24 5-843 0 0,0 1-1 0 0,0-1 1 0 0,1-1-1 0 0,-1 1 1 0 0,1-2 0 0 0,-1 1-1 0 0,1-1 1 0 0,0 0-1 0 0,1 0 1 0 0,-1 0 0 0 0,1-1-1 0 0,-1 0 1 0 0,1-1 0 0 0,1 1-1 0 0,-5-6-248 0 0,9 10 41 0 0,1-1 1 0 0,-1 1-1 0 0,0-1 0 0 0,1 1 1 0 0,-1-1-1 0 0,0 0 0 0 0,1 1 1 0 0,0-1-1 0 0,-1 0 1 0 0,1 1-1 0 0,0-1 0 0 0,0 0 1 0 0,0 1-1 0 0,0-1 0 0 0,0 0 1 0 0,0 1-1 0 0,1-1 0 0 0,-1 0 1 0 0,1 1-1 0 0,-1-1 0 0 0,1 1 1 0 0,-1-1-1 0 0,1 1 0 0 0,0-1 1 0 0,0 1-1 0 0,0-1 0 0 0,0 1 1 0 0,0 0-1 0 0,0-1 0 0 0,0 1 1 0 0,0 0-1 0 0,0 0-41 0 0,49-37-92 0 0,-32 26 200 0 0,4-6-95 0 0,-1-1 0 0 0,0-2 1 0 0,-2 0-1 0 0,0-1 0 0 0,-2-1 1 0 0,0-1-1 0 0,1-6-13 0 0,-10 20 66 0 0,-2-1 1 0 0,1-1-1 0 0,-2 1 1 0 0,1-1-1 0 0,-2 0 0 0 0,0-1 1 0 0,0 1-1 0 0,-1-1 0 0 0,0 0 1 0 0,-1 1-1 0 0,-1-1 0 0 0,0 0 1 0 0,-1-1-67 0 0,-2 8 74 0 0,0 0 0 0 0,0 1 0 0 0,-1-1 0 0 0,0 1 0 0 0,0 0-1 0 0,0 0 1 0 0,-1 0 0 0 0,0 0 0 0 0,0 1 0 0 0,0-1 0 0 0,0 1 0 0 0,-1 0 0 0 0,1 0 0 0 0,-1 1 0 0 0,0-1 0 0 0,0 1 0 0 0,-1 0 0 0 0,1 1 0 0 0,-3-2-74 0 0,1 1 74 0 0,0-1 0 0 0,0 1 0 0 0,0 0 0 0 0,-1 0 0 0 0,1 1 0 0 0,-1 0 0 0 0,0 1 0 0 0,0-1 0 0 0,1 1 0 0 0,-1 1 0 0 0,0 0 0 0 0,0 0 0 0 0,0 0 0 0 0,0 1 0 0 0,0 0 0 0 0,1 1 0 0 0,-1-1 0 0 0,0 2-1 0 0,1-1 1 0 0,-1 1 0 0 0,1 0 0 0 0,0 1 0 0 0,0-1 0 0 0,0 1 0 0 0,1 1 0 0 0,-1-1 0 0 0,-2 4-74 0 0,-89 109 140 0 0,69-51-270 0 0,21-40-793 0 0,13-11-7017 0 0,-1-10 1486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43:04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53 6448 0 0,'2'-7'6988'0'0,"0"17"-4445"0"0,-2 19-1264 0 0,-14 117 2318 0 0,-13 1-5009 0 0,19-142-4067 0 0,6-12 3755 0 0</inkml:trace>
  <inkml:trace contextRef="#ctx0" brushRef="#br0" timeOffset="726.08">48 80 1376 0 0,'-10'-11'7137'0'0,"16"-16"-596"0"0,27-3-4365 0 0,-27 28-2094 0 0,0 0 0 0 0,1 0-1 0 0,-1 0 1 0 0,0 1 0 0 0,0 0-1 0 0,1 0 1 0 0,-1 0 0 0 0,1 1 0 0 0,-1 0-1 0 0,1 0 1 0 0,-1 1 0 0 0,0 0 0 0 0,1 0-1 0 0,-1 0 1 0 0,0 1-82 0 0,-3-1 9 0 0,0 0 0 0 0,0 0 0 0 0,0 0 0 0 0,0 0 0 0 0,-1 0 0 0 0,1 1 0 0 0,-1-1 0 0 0,1 1 0 0 0,-1 0 0 0 0,1 0 0 0 0,-1 0 0 0 0,0 0 0 0 0,0 0 0 0 0,0 0 0 0 0,0 1 0 0 0,0-1 0 0 0,-1 1 0 0 0,1-1 0 0 0,-1 1 0 0 0,1-1 0 0 0,-1 1 0 0 0,0 0 0 0 0,0 0 0 0 0,0 0 0 0 0,0 0 0 0 0,-1 0 0 0 0,1 0 0 0 0,-1 0-1 0 0,0 0 1 0 0,0 0 0 0 0,0 0 0 0 0,-1 3-9 0 0,0 2 35 0 0,-1 1 0 0 0,0 0 0 0 0,0 0 0 0 0,-1-1 0 0 0,0 1 0 0 0,-1-1 0 0 0,0 0 0 0 0,0 0 0 0 0,-1 0 0 0 0,0-1 0 0 0,0 1 0 0 0,-1-1 0 0 0,0-1 0 0 0,0 1 0 0 0,-1-1 0 0 0,-5 5-35 0 0,-8 7 0 0 0,18-15 11 0 0,21 12-154 0 0,-10-11 148 0 0,0 1-1 0 0,-1 0 1 0 0,1 0-1 0 0,-1 1 1 0 0,0 0-1 0 0,-1 1 1 0 0,1 0-1 0 0,-1 0 0 0 0,5 8-4 0 0,18 28 124 0 0,4 34-60 0 0,-28-61-80 0 0,-2-10-5565 0 0,-4-6-357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18:16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13504 0 0,'0'0'620'0'0,"0"0"-16"0"0,2 1-388 0 0,45 20 2417 0 0,48-5 909 0 0,-91-16-3852 0 0,22 0 748 0 0,-9 3-5264 0 0,-17-3-1291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43:48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13 4144 0 0,'0'-2'-100'0'0,"-2"-1"8692"0"0,3 8-4554 0 0,-2 0-5674 0 0,-10 97 4280 0 0,5-31-1464 0 0,10 21-979 0 0,1-46-686 0 0,-4-46 42 0 0,-1 0-6 0 0,0 0-140 0 0,0 0-567 0 0,0 0-247 0 0,0-5-3802 0 0,0-2 1152 0 0</inkml:trace>
  <inkml:trace contextRef="#ctx0" brushRef="#br0" timeOffset="285.63">32 7 3680 0 0,'0'0'284'0'0,"0"0"49"0"0,0 0 903 0 0,0 0 415 0 0,0 0 79 0 0,0 0-120 0 0,0 0-586 0 0,11-7 2068 0 0,42 11-2236 0 0,25 1-2610 0 0,-72-3-3236 0 0</inkml:trace>
  <inkml:trace contextRef="#ctx0" brushRef="#br0" timeOffset="565.1">20 135 7368 0 0,'0'0'333'0'0,"0"0"0"0"0,0 0-46 0 0,15 4 5154 0 0,116 9-4918 0 0,-122-13-5656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43:50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 7368 0 0,'0'0'568'0'0,"0"0"-374"0"0,-2 0-34 0 0,2 0 555 0 0,0 0 229 0 0,0 0 44 0 0,0 0-65 0 0,0 0-319 0 0,22-4 1258 0 0,69-1-1192 0 0,-77 6-1330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43:5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5528 0 0,'2'20'2234'0'0,"12"-6"3339"0"0,7-10-3442 0 0,45-18-2717 0 0,-56 9 378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43:53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5984 0 0,'-6'5'536'0'0,"5"-3"-432"0"0,-1 0-104 0 0,-1 1 0 0 0,0 0 2240 0 0,-2 1 416 0 0,4-2 96 0 0,-1 0 7 0 0,2-2-1999 0 0,0 0-408 0 0,-4 1-72 0 0,4-1-24 0 0,0 0-256 0 0,0 0 0 0 0,0 0 0 0 0,0 0 0 0 0,0 0-1240 0 0,0-5-223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43:52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1 510 12896 0 0,'0'1'94'0'0,"0"-1"1"0"0,0 1-1 0 0,0 0 1 0 0,0-1-1 0 0,0 1 1 0 0,0 0-1 0 0,0 0 1 0 0,0-1-1 0 0,1 1 1 0 0,-1 0-1 0 0,0-1 1 0 0,0 1-1 0 0,1 0 0 0 0,-1-1 1 0 0,1 1-1 0 0,-1-1 1 0 0,0 1-1 0 0,1 0 1 0 0,-1-1-1 0 0,1 1 1 0 0,-1-1-1 0 0,1 1 1 0 0,0-1-1 0 0,-1 0 1 0 0,1 1-1 0 0,0-1 1 0 0,-1 0-1 0 0,1 1 1 0 0,0-1-1 0 0,-1 0 1 0 0,1 0-1 0 0,0 1 1 0 0,-1-1-1 0 0,1 0 1 0 0,0 0-1 0 0,0 0 1 0 0,-1 0-1 0 0,1 0 1 0 0,0 0-1 0 0,-1 0 1 0 0,1 0-1 0 0,0 0 1 0 0,0-1-1 0 0,-1 1 1 0 0,1 0-95 0 0,42-1 983 0 0,-41 1-971 0 0,11-1-292 0 0,13-1 470 0 0,-9-2-5467 0 0,-9 2-219 0 0</inkml:trace>
  <inkml:trace contextRef="#ctx0" brushRef="#br0" timeOffset="847.88">408 508 12208 0 0,'-4'1'184'0'0,"-1"-1"0"0"0,0 1 0 0 0,1-1 0 0 0,-1 0 0 0 0,0-1 0 0 0,1 1 0 0 0,-1-1 0 0 0,0 0 0 0 0,1 0 0 0 0,-1 0 1 0 0,1-1-1 0 0,-1 0 0 0 0,1 1 0 0 0,0-2 0 0 0,0 1 0 0 0,0 0 0 0 0,0-1 0 0 0,0 0 0 0 0,0 0 0 0 0,1 0 0 0 0,-2-1-184 0 0,0 0 350 0 0,1 1-259 0 0,0 1-1 0 0,1-1 1 0 0,0 0-1 0 0,-1 0 1 0 0,1 0-1 0 0,0 0 1 0 0,1-1-1 0 0,-1 1 1 0 0,0-1-1 0 0,1 1 0 0 0,0-1 1 0 0,0 0-1 0 0,0 0 1 0 0,0 0-1 0 0,1 0 1 0 0,0-1-1 0 0,0 1 1 0 0,0 0-1 0 0,0-1 0 0 0,0 1 1 0 0,1 0-1 0 0,0-1 1 0 0,0 1-1 0 0,0 0 1 0 0,1-1-1 0 0,-1 1 1 0 0,1-1-1 0 0,0 1 1 0 0,0 0-1 0 0,1 0 0 0 0,-1 0 1 0 0,1 0-1 0 0,0 0 1 0 0,0 0-1 0 0,0 0 1 0 0,0 0-1 0 0,1 0-90 0 0,44-38 16 0 0,-37 35-22 0 0,-1-1-1 0 0,0 1 1 0 0,0-2-1 0 0,0 1 0 0 0,-1-1 1 0 0,0-1-1 0 0,-1 1 1 0 0,0-1-1 0 0,-1 0 0 0 0,0-1 1 0 0,0 0-1 0 0,-1 1 1 0 0,0-2-1 0 0,-1 1 0 0 0,2-11 7 0 0,-5 18 73 0 0,0 0-1 0 0,0 0 1 0 0,0 0-1 0 0,-1 0 1 0 0,0 0-1 0 0,1 0 1 0 0,-2 0-1 0 0,1 0 0 0 0,0 0 1 0 0,-1 0-1 0 0,0 0 1 0 0,0 0-1 0 0,0 0 1 0 0,0 0-1 0 0,0 0 0 0 0,-1 0 1 0 0,0 1-1 0 0,0-1 1 0 0,0 1-1 0 0,0-1 1 0 0,0 1-1 0 0,-1 0 1 0 0,0 0-1 0 0,1 0 0 0 0,-1 0 1 0 0,0 0-1 0 0,-1 1 1 0 0,1-1-1 0 0,0 1 1 0 0,-1 0-1 0 0,1 0 1 0 0,-1 0-1 0 0,1 0 0 0 0,-1 1 1 0 0,0 0-1 0 0,-2-1-72 0 0,-9 1 105 0 0,0 2-1 0 0,0 0 1 0 0,0 0-1 0 0,1 1 1 0 0,-1 1-1 0 0,0 1 0 0 0,1 0 1 0 0,0 0-1 0 0,0 2 1 0 0,0 0-1 0 0,0 0 1 0 0,-2 3-105 0 0,10-6-35 0 0,1 0 0 0 0,-1 0 1 0 0,1 1-1 0 0,0 0 0 0 0,0 0 1 0 0,0 0-1 0 0,0 0 0 0 0,1 1 1 0 0,-1 0-1 0 0,1 0 0 0 0,1 0 1 0 0,-1 0-1 0 0,1 0 0 0 0,0 1 1 0 0,0 0-1 0 0,0 0 0 0 0,1 0 1 0 0,0 0-1 0 0,0 0 0 0 0,0 0 1 0 0,1 4 34 0 0,5 6-1209 0 0,4-7-4615 0 0,-1-2-972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43:51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0 8288 0 0,'-13'5'904'0'0,"-21"-1"160"0"0,-78 19 6110 0 0,76-2-6901 0 0,36-20-277 0 0,0 0 0 0 0,0 0-1 0 0,0 0 1 0 0,0 0 0 0 0,0 0-1 0 0,0 0 1 0 0,0 0 0 0 0,0 0-1 0 0,0 0 1 0 0,1 0 0 0 0,-1-1-1 0 0,0 1 1 0 0,1 0 0 0 0,-1 0-1 0 0,0 0 1 0 0,1 0 0 0 0,-1-1-1 0 0,1 1 1 0 0,-1 0 0 0 0,1 0-1 0 0,0-1 1 0 0,-1 1-1 0 0,1 0 1 0 0,0-1 0 0 0,-1 1-1 0 0,1-1 1 0 0,0 1 0 0 0,0-1-1 0 0,0 1 1 0 0,0-1 0 0 0,-1 0-1 0 0,1 1 1 0 0,0-1 0 0 0,0 0 4 0 0,1 2-5 0 0,46 18-57 0 0,-43-19 53 0 0,0 0 0 0 0,0 1 0 0 0,-1-1-1 0 0,1 1 1 0 0,0 0 0 0 0,-1 0 0 0 0,1 0 0 0 0,-1 1 0 0 0,0 0-1 0 0,1 0 1 0 0,-1 0 0 0 0,-1 0 0 0 0,1 0 0 0 0,0 1 0 0 0,-1 0-1 0 0,0 0 1 0 0,0 0 0 0 0,0 0 0 0 0,0 0 0 0 0,-1 0 0 0 0,1 1-1 0 0,0 2 10 0 0,-2 0 148 0 0,-1-1-1 0 0,1 1 1 0 0,-2-1-1 0 0,1 1 1 0 0,-1 0-1 0 0,0-1 1 0 0,0 0-1 0 0,0 1 1 0 0,-1-1-1 0 0,0 0 1 0 0,-1 0-1 0 0,1 0 1 0 0,-1 0-1 0 0,0 0 1 0 0,0 0-1 0 0,-1-1 1 0 0,0 0-1 0 0,0 0 1 0 0,0 0-1 0 0,-1 0 1 0 0,-2 2-148 0 0,5-6-4 0 0,0 1 0 0 0,0-1-1 0 0,-1 0 1 0 0,1 0 0 0 0,0 0 0 0 0,0 0 0 0 0,-1 0 0 0 0,1-1 0 0 0,0 1 0 0 0,-1-1 0 0 0,1 0 0 0 0,-1 1 0 0 0,1-1 0 0 0,-1 0 0 0 0,1 0 0 0 0,0-1-1 0 0,-1 1 1 0 0,-1-1 4 0 0,-14-8-6086 0 0,14 4-35 0 0</inkml:trace>
  <inkml:trace contextRef="#ctx0" brushRef="#br0" timeOffset="423.89">411 92 5984 0 0,'0'-2'245'0'0,"-1"0"0"0"0,1 1 0 0 0,-1-1 0 0 0,0 0 0 0 0,0 0 0 0 0,1 0 0 0 0,-1 1 0 0 0,0-1 0 0 0,0 1 0 0 0,-1-1 0 0 0,1 1 0 0 0,0-1 0 0 0,0 1 0 0 0,-1 0 0 0 0,1-1 0 0 0,-1 1 0 0 0,1 0 0 0 0,-1 0 0 0 0,0 0 0 0 0,1 0-1 0 0,-1 0 1 0 0,0 1 0 0 0,0-1 0 0 0,1 0 0 0 0,-1 1 0 0 0,0-1 0 0 0,0 1 0 0 0,0 0 0 0 0,0 0 0 0 0,0-1 0 0 0,0 1 0 0 0,0 1-245 0 0,-23-1 963 0 0,24 0-950 0 0,-10 1 293 0 0,0 1 1 0 0,-1 0 0 0 0,1 1 0 0 0,0 0 0 0 0,0 1 0 0 0,1 0 0 0 0,-1 1 0 0 0,-8 4-307 0 0,18-8 3 0 0,0 0 0 0 0,0-1 0 0 0,-1 1 0 0 0,1 0 0 0 0,0-1-1 0 0,0 1 1 0 0,0 0 0 0 0,0 0 0 0 0,0 0 0 0 0,0 0 0 0 0,1 0 0 0 0,-1 0 0 0 0,0 0-1 0 0,0 0 1 0 0,1 1 0 0 0,-1-1 0 0 0,1 0 0 0 0,-1 0 0 0 0,1 1 0 0 0,-1-1 0 0 0,1 0-1 0 0,0 0 1 0 0,0 1 0 0 0,-1-1 0 0 0,1 0 0 0 0,0 1 0 0 0,0-1 0 0 0,0 0 0 0 0,1 1-1 0 0,-1-1 1 0 0,0 0 0 0 0,0 1 0 0 0,1-1 0 0 0,-1 0 0 0 0,1 0 0 0 0,-1 1 0 0 0,1-1-1 0 0,-1 0 1 0 0,1 0 0 0 0,0 0 0 0 0,0 0 0 0 0,0 0 0 0 0,-1 0 0 0 0,1 0 0 0 0,1 1-4 0 0,96 66-151 0 0,-96-67 175 0 0,1 0 0 0 0,-1 0-1 0 0,1 0 1 0 0,-1 0-1 0 0,0 0 1 0 0,1 0-1 0 0,-1 1 1 0 0,0-1-1 0 0,0 1 1 0 0,0 0-1 0 0,0-1 1 0 0,0 1-1 0 0,0 0 1 0 0,0 0-1 0 0,0 0 1 0 0,-1 0-1 0 0,1 1 1 0 0,-1-1-1 0 0,0 0 1 0 0,0 1-1 0 0,0-1 1 0 0,0 1-1 0 0,0-1 1 0 0,0 1-1 0 0,-1-1 1 0 0,1 1-1 0 0,-1 0 1 0 0,1-1-1 0 0,-1 1 1 0 0,0 0-1 0 0,0-1 1 0 0,-1 1-1 0 0,1 0 1 0 0,0-1-1 0 0,-1 1 1 0 0,0-1 0 0 0,1 1-1 0 0,-1-1 1 0 0,0 1-1 0 0,0-1 1 0 0,0 1-1 0 0,-1-1 1 0 0,1 0-1 0 0,-1 1-22 0 0,-2 1 46 0 0,0 0 1 0 0,0 1-1 0 0,0-2 1 0 0,-1 1-1 0 0,0-1 0 0 0,0 1 1 0 0,0-1-1 0 0,0-1 0 0 0,0 1 1 0 0,0-1-1 0 0,-1 0 0 0 0,1 0 1 0 0,-4 1-47 0 0,-46-3-2833 0 0,46-4 1841 0 0</inkml:trace>
  <inkml:trace contextRef="#ctx0" brushRef="#br0" timeOffset="771.77">532 131 6448 0 0,'0'0'498'0'0,"-5"16"3949"0"0,-15 36 770 0 0,1-3-4061 0 0,17-41-999 0 0,0-6-129 0 0,1 0 1 0 0,0 0-1 0 0,0 0 1 0 0,0 1-1 0 0,1-1 0 0 0,-1 0 1 0 0,1 0-1 0 0,-1 1 1 0 0,1-1-1 0 0,-1 1 1 0 0,1-1-1 0 0,0 0 0 0 0,0 1 1 0 0,1-1-1 0 0,-1 0 1 0 0,0 1-1 0 0,1-1 1 0 0,-1 0-1 0 0,1 1 0 0 0,0-1 1 0 0,0 0-1 0 0,0 0 1 0 0,0 0-1 0 0,0 1 1 0 0,0-1-1 0 0,0-1 1 0 0,1 1-1 0 0,-1 0 0 0 0,1 0 1 0 0,0 0-1 0 0,-1-1 1 0 0,3 2-29 0 0,-2-1-23 0 0,1-1 1 0 0,0 0 0 0 0,0 0-1 0 0,0 0 1 0 0,0 0-1 0 0,0 0 1 0 0,0 0 0 0 0,0-1-1 0 0,0 0 1 0 0,0 0-1 0 0,0 1 1 0 0,0-2 0 0 0,1 1-1 0 0,-1 0 1 0 0,0-1-1 0 0,0 1 1 0 0,0-1 0 0 0,0 0-1 0 0,0 0 1 0 0,0 0-1 0 0,-1 0 1 0 0,1-1 0 0 0,0 1-1 0 0,-1-1 1 0 0,2 0 22 0 0,23-17-1432 0 0,-10 4-3443 0 0,-7 4-283 0 0</inkml:trace>
  <inkml:trace contextRef="#ctx0" brushRef="#br0" timeOffset="1056.129">534 180 9128 0 0,'-17'0'1005'0'0,"16"0"-797"0"0,1 0 43 0 0,0 0 5 0 0,14-5 568 0 0,43-16-210 0 0,-22 12-4160 0 0,-23 4-202 0 0</inkml:trace>
  <inkml:trace contextRef="#ctx0" brushRef="#br0" timeOffset="1321.84">548 80 7368 0 0,'-10'-16'976'0'0,"-2"-2"5278"0"0,24-1-3662 0 0,-12 19-2512 0 0,21-4-15 0 0,54 9 163 0 0,-43-2-4036 0 0,-27-2 2642 0 0,11 1-4231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43:50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 7368 0 0,'0'0'568'0'0,"-12"16"3361"0"0,-8 16 793 0 0,17-27-4668 0 0,0-1 0 0 0,0 1 0 0 0,1 0-1 0 0,0 0 1 0 0,0 0 0 0 0,0 0-1 0 0,0 0 1 0 0,1 0 0 0 0,0 0-1 0 0,0 1 1 0 0,1-1 0 0 0,-1 0-1 0 0,1 1 1 0 0,0-1 0 0 0,0 0 0 0 0,1 1-1 0 0,0-1 1 0 0,0 0 0 0 0,0 1-1 0 0,0-1 1 0 0,1 0 0 0 0,0 0-1 0 0,0 0 1 0 0,1 0 0 0 0,-1-1-1 0 0,3 4-53 0 0,-3-5-21 0 0,1-1 0 0 0,0 0 0 0 0,0 1 0 0 0,-1-1 0 0 0,1-1 0 0 0,1 1 0 0 0,-1 0 0 0 0,0-1 0 0 0,0 1-1 0 0,1-1 1 0 0,-1 0 0 0 0,0 0 0 0 0,1 0 0 0 0,-1-1 0 0 0,1 1 0 0 0,-1-1 0 0 0,1 0 0 0 0,-1 0-1 0 0,1 0 1 0 0,-1 0 0 0 0,3-1 21 0 0,-3 0-454 0 0,0 0 0 0 0,0 1-1 0 0,0-2 1 0 0,0 1-1 0 0,-1 0 1 0 0,1-1 0 0 0,0 1-1 0 0,-1-1 1 0 0,1 0 0 0 0,-1 1-1 0 0,0-1 1 0 0,1-1-1 0 0,-1 1 1 0 0,0 0 0 0 0,0 0-1 0 0,1-2 455 0 0,1-4-4438 0 0</inkml:trace>
  <inkml:trace contextRef="#ctx0" brushRef="#br0" timeOffset="292.75">20 15 4144 0 0,'0'0'145'0'0,"0"0"0"0"0,1 0 1 0 0,-1 0-1 0 0,0 0 0 0 0,0 0 0 0 0,0 0 1 0 0,1 0-1 0 0,-1 0 0 0 0,0 0 1 0 0,0 0-1 0 0,1 0 0 0 0,-1 0 0 0 0,0 1 1 0 0,0-1-1 0 0,0 0 0 0 0,1 0 0 0 0,-1 0 1 0 0,0 0-1 0 0,0 0 0 0 0,0 0 1 0 0,1 0-1 0 0,-1 1 0 0 0,0-1 0 0 0,0 0 1 0 0,0 0-1 0 0,0 0 0 0 0,1 0 0 0 0,-1 1 1 0 0,0-1-1 0 0,0 0 0 0 0,0 0 1 0 0,0 1-1 0 0,0-1 0 0 0,0 0 0 0 0,0 0 1 0 0,0 0-1 0 0,0 1 0 0 0,0-1 0 0 0,0 0 1 0 0,1 0-1 0 0,-1 1 0 0 0,0-1 0 0 0,-1 0 1 0 0,1 0-1 0 0,0 0 0 0 0,0 1 1 0 0,0-1-1 0 0,0 0 0 0 0,0 0 0 0 0,0 1 1 0 0,0-1-1 0 0,0 0 0 0 0,0 0-145 0 0,10 1-275 0 0,47-10 825 0 0,-35-1-3915 0 0,-14 6-388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43:49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7832 0 0,'0'0'56'0'0,"0"1"0"0"0,0-1 1 0 0,0 0-1 0 0,0 0 0 0 0,0 1 0 0 0,0-1 0 0 0,0 0 1 0 0,0 0-1 0 0,0 1 0 0 0,0-1 0 0 0,0 0 1 0 0,0 0-1 0 0,0 1 0 0 0,0-1 0 0 0,0 0 1 0 0,0 0-1 0 0,-1 1 0 0 0,1-1 0 0 0,0 0 1 0 0,0 0-1 0 0,0 0 0 0 0,0 1 0 0 0,0-1 1 0 0,-1 0-1 0 0,1 0 0 0 0,0 0 0 0 0,0 0 1 0 0,0 1-1 0 0,-1-1 0 0 0,1 0 0 0 0,0 0 1 0 0,0 0-1 0 0,-1 0 0 0 0,1 0 0 0 0,0 0 1 0 0,0 0-1 0 0,-1 0 0 0 0,1 0 0 0 0,0 0 1 0 0,0 0-1 0 0,-1 0 0 0 0,1 0 0 0 0,0 0 1 0 0,0 0-1 0 0,-1 0 0 0 0,1 0 0 0 0,0 0 1 0 0,0 0-1 0 0,-1 0 0 0 0,1 0 0 0 0,0 0 1 0 0,0 0-1 0 0,-1 0 0 0 0,1-1 0 0 0,0 1 1 0 0,0 0-1 0 0,-1 0 0 0 0,1 0 0 0 0,0 0 1 0 0,0-1-1 0 0,0 1 0 0 0,0 0 0 0 0,-1 0 1 0 0,1 0-1 0 0,0-1 0 0 0,0 1 0 0 0,0 0 1 0 0,0 0-1 0 0,0-1-56 0 0,-5 32 2973 0 0,4-19-2493 0 0,-3 10-215 0 0,2 0 0 0 0,1 1-1 0 0,0-1 1 0 0,2 1-1 0 0,1-1 1 0 0,3 15-265 0 0,-5-34-341 0 0,3 9 137 0 0,-3-7-3469 0 0,0-5 2649 0 0</inkml:trace>
  <inkml:trace contextRef="#ctx0" brushRef="#br0" timeOffset="722.79">105 295 10048 0 0,'0'1'55'0'0,"0"-1"-1"0"0,0 0 1 0 0,-1 0 0 0 0,1 0 0 0 0,0 0 0 0 0,0 0 0 0 0,-1 1-1 0 0,1-1 1 0 0,0 0 0 0 0,0 0 0 0 0,-1 0 0 0 0,1 0 0 0 0,0 0-1 0 0,0 0 1 0 0,-1 0 0 0 0,1 0 0 0 0,0 0 0 0 0,0 0 0 0 0,-1 0 0 0 0,1 0-1 0 0,0 0 1 0 0,-1 0 0 0 0,1 0 0 0 0,0 0 0 0 0,0-1 0 0 0,-1 1-1 0 0,1 0 1 0 0,0 0 0 0 0,0 0 0 0 0,0 0 0 0 0,-1 0 0 0 0,1-1-1 0 0,0 1 1 0 0,0 0 0 0 0,0 0 0 0 0,-1 0 0 0 0,1-1 0 0 0,0 1-1 0 0,0 0 1 0 0,0 0 0 0 0,0 0 0 0 0,0-1 0 0 0,-1 1 0 0 0,1 0 0 0 0,0 0-1 0 0,0-1 1 0 0,0 1 0 0 0,0 0 0 0 0,0 0 0 0 0,0-1 0 0 0,0 1-1 0 0,0 0 1 0 0,0-1 0 0 0,0 1 0 0 0,0 0 0 0 0,0 0 0 0 0,0-1-1 0 0,0 1 1 0 0,0 0 0 0 0,0 0 0 0 0,1-1 0 0 0,-1 1 0 0 0,0 0 0 0 0,0 0-1 0 0,0-1 1 0 0,0 1 0 0 0,0 0 0 0 0,1 0 0 0 0,-1 0 0 0 0,0-1-55 0 0,0-6 261 0 0,1-18 91 0 0,0-1 1 0 0,2 1-1 0 0,1 0 1 0 0,1-1-1 0 0,1 2 1 0 0,1-1-1 0 0,4-7-352 0 0,-11 31-6 0 0,0 0 0 0 0,0 0 0 0 0,0 0 0 0 0,0 0 0 0 0,0 0 0 0 0,0 0 0 0 0,1 0 0 0 0,-1 0 0 0 0,0 0-1 0 0,1 0 1 0 0,-1 0 0 0 0,0 0 0 0 0,1 0 0 0 0,-1 0 0 0 0,1 1 0 0 0,0-1 0 0 0,-1 0 0 0 0,1 0-1 0 0,0 1 1 0 0,-1-1 0 0 0,1 0 0 0 0,0 1 0 0 0,0-1 0 0 0,0 1 0 0 0,-1-1 0 0 0,1 1 0 0 0,0-1-1 0 0,0 1 1 0 0,0-1 0 0 0,0 1 0 0 0,0 0 0 0 0,0 0 0 0 0,0-1 0 0 0,0 1 0 0 0,0 0 0 0 0,0 0-1 0 0,0 0 1 0 0,0 0 0 0 0,0 0 0 0 0,0 0 0 0 0,0 1 0 0 0,0-1 0 0 0,0 0 0 0 0,0 0 0 0 0,0 1-1 0 0,0-1 1 0 0,-1 0 0 0 0,1 1 0 0 0,0-1 0 0 0,0 1 0 0 0,0-1 0 0 0,0 1 0 0 0,-1 0 0 0 0,1-1-1 0 0,0 2 8 0 0,53 161-201 0 0,-53-160 217 0 0,0-1 1 0 0,0 0 0 0 0,0 0-1 0 0,0 0 1 0 0,0 1 0 0 0,0-1-1 0 0,1-1 1 0 0,-1 1 0 0 0,1 0-1 0 0,-1 0 1 0 0,1 0 0 0 0,0-1-1 0 0,0 1 1 0 0,0-1 0 0 0,0 1-1 0 0,0-1 1 0 0,0 0 0 0 0,0 0 0 0 0,2 1-18 0 0,-3-2 203 0 0,15-22 885 0 0,-11 13-869 0 0,-1-1 0 0 0,0 0-1 0 0,-1 0 1 0 0,0 0 0 0 0,0 0-1 0 0,-1 0 1 0 0,-1-1 0 0 0,1 1-1 0 0,-1-6-218 0 0,5-29-204 0 0,-5 34 10 0 0,1-7 366 0 0,7 0-5528 0 0,-5 11-705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44:46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2760 0 0,'0'0'125'0'0,"2"17"5320"0"0,38 144-679 0 0,-41-121-4766 0 0,-5-51 138 0 0,4-7-108 0 0,2 0 0 0 0,0 0 0 0 0,1 0 0 0 0,1 0 0 0 0,0 1-1 0 0,1-1 1 0 0,1 0 0 0 0,1 1 0 0 0,1 0 0 0 0,5-12-30 0 0,-11 28-2 0 0,1 0 0 0 0,-1-1 0 0 0,1 1 0 0 0,-1 0 0 0 0,1 0 1 0 0,-1 0-1 0 0,1-1 0 0 0,0 1 0 0 0,0 0 0 0 0,-1 0 0 0 0,1 0 0 0 0,0 0 0 0 0,0 1 1 0 0,0-1-1 0 0,0 0 0 0 0,0 0 0 0 0,0 0 0 0 0,1 1 0 0 0,-1-1 0 0 0,0 1 0 0 0,0-1 0 0 0,0 1 1 0 0,1-1-1 0 0,-1 1 0 0 0,0 0 0 0 0,1-1 0 0 0,-1 1 0 0 0,0 0 0 0 0,0 0 0 0 0,1 0 0 0 0,-1 0 1 0 0,0 0-1 0 0,1 0 0 0 0,-1 1 0 0 0,0-1 0 0 0,1 0 0 0 0,-1 1 0 0 0,0-1 0 0 0,0 1 0 0 0,0-1 1 0 0,1 1-1 0 0,-1-1 0 0 0,0 1 0 0 0,0 0 0 0 0,0 0 0 0 0,0 0 0 0 0,0-1 0 0 0,0 1 0 0 0,0 0 1 0 0,0 0-1 0 0,-1 0 0 0 0,1 0 0 0 0,1 2 2 0 0,4 12 82 0 0,0 0 0 0 0,0 0 0 0 0,-1 1 0 0 0,-1 0 0 0 0,-1 0 0 0 0,0 0 1 0 0,-1 5-83 0 0,-2-17 10 0 0,7-19-42 0 0,-6 9-15 0 0,-1-4-1 0 0,1 0 0 0 0,0 0-1 0 0,1 0 1 0 0,0 0 0 0 0,1 0-1 0 0,0 0 1 0 0,0 0 0 0 0,1 1 0 0 0,1-1-1 0 0,-1 1 1 0 0,1 0 0 0 0,7-8 48 0 0,-12 16-2 0 0,1 1 1 0 0,0-1 0 0 0,-1 0 0 0 0,1 1 0 0 0,-1-1-1 0 0,1 1 1 0 0,0-1 0 0 0,0 1 0 0 0,-1 0 0 0 0,1-1 0 0 0,0 1-1 0 0,0 0 1 0 0,0-1 0 0 0,-1 1 0 0 0,1 0 0 0 0,0 0-1 0 0,0 0 1 0 0,0 0 0 0 0,0 0 0 0 0,0 0 0 0 0,-1 0 0 0 0,1 0-1 0 0,0 0 1 0 0,0 0 0 0 0,0 0 0 0 0,0 0 0 0 0,0 1-1 0 0,-1-1 1 0 0,1 0 0 0 0,0 1 0 0 0,0-1 0 0 0,-1 0-1 0 0,1 1 1 0 0,0-1 0 0 0,0 1 0 0 0,-1-1 0 0 0,1 1 0 0 0,-1 0-1 0 0,1-1 1 0 0,0 1 0 0 0,-1 0 0 0 0,1-1 0 0 0,-1 1-1 0 0,0 0 1 0 0,1 0 0 0 0,-1-1 0 0 0,1 1 0 0 0,-1 0 0 0 0,0 0 0 0 0,17 41 388 0 0,11 82 2167 0 0,-22-95-2266 0 0,-5-28-500 0 0,-1-1-622 0 0,0-1-265 0 0,0-4-54 0 0</inkml:trace>
  <inkml:trace contextRef="#ctx0" brushRef="#br0" timeOffset="275.229">351 90 6448 0 0,'27'102'8394'0'0,"-22"-75"-8407"0"0,2-11-292 0 0,-7-16 93 0 0</inkml:trace>
  <inkml:trace contextRef="#ctx0" brushRef="#br0" timeOffset="446.909">335 15 6912 0 0,'0'0'608'0'0,"0"0"-480"0"0,0 0-128 0 0,0 0 0 0 0,0 0 992 0 0,0 0 168 0 0,0 3 40 0 0,0-3 8 0 0,0 0-760 0 0,0 0-160 0 0,0 0-24 0 0,0 0-8 0 0,0 0-256 0 0,0 0-136 0 0,0 0 8 0 0,0 0-5168 0 0</inkml:trace>
  <inkml:trace contextRef="#ctx0" brushRef="#br0" timeOffset="813.29">449 74 7656 0 0,'0'0'349'0'0,"0"0"-2"0"0,11 15 339 0 0,16 54 2553 0 0,-11-19-2388 0 0,-16-49-710 0 0,0-1-10 0 0,0 0-3 0 0,0 0 0 0 0,-12-27-402 0 0,12 20 396 0 0,-3-5-134 0 0,1 1 0 0 0,0-1 0 0 0,1 1 0 0 0,0-1 0 0 0,1 1 0 0 0,1-1 0 0 0,-1 0 0 0 0,2 1 0 0 0,0-1 0 0 0,0 1 0 0 0,1 0 0 0 0,3-8 12 0 0,-6 19-16 0 0,1-1 0 0 0,-1 1 0 0 0,1-1 0 0 0,-1 1 0 0 0,1-1 0 0 0,-1 1 0 0 0,1 0 0 0 0,0-1 1 0 0,-1 1-1 0 0,1 0 0 0 0,-1-1 0 0 0,1 1 0 0 0,0 0 0 0 0,-1 0 0 0 0,1-1 0 0 0,0 1 0 0 0,-1 0 1 0 0,1 0-1 0 0,0 0 0 0 0,0 0 0 0 0,-1 0 0 0 0,1 0 0 0 0,0 0 0 0 0,-1 0 0 0 0,1 1 1 0 0,0-1-1 0 0,-1 0 0 0 0,1 0 0 0 0,0 0 0 0 0,-1 1 0 0 0,1-1 0 0 0,0 0 0 0 0,-1 1 0 0 0,1-1 1 0 0,-1 0-1 0 0,1 1 0 0 0,-1-1 0 0 0,1 1 0 0 0,0 0 16 0 0,-1-1-202 0 0,11 10-1650 0 0,-4-2 902 0 0</inkml:trace>
  <inkml:trace contextRef="#ctx0" brushRef="#br0" timeOffset="1147.46">640 66 6448 0 0,'7'42'2002'0'0,"-5"47"2633"0"0,-3-86-4482 0 0,-1-1-61 0 0,-8-18 1711 0 0,8 6-1860 0 0,0 1 1 0 0,0 0-1 0 0,0-1 1 0 0,2 0-1 0 0,-1 1 1 0 0,1-1-1 0 0,0 1 1 0 0,1-1 0 0 0,0 0-1 0 0,1 1 1 0 0,1-8 56 0 0,-3 15 7 0 0,1 0 0 0 0,-1-1 0 0 0,0 1 0 0 0,0-1 0 0 0,1 1 0 0 0,0 0 1 0 0,-1 0-1 0 0,1-1 0 0 0,0 1 0 0 0,0 0 0 0 0,0 0 0 0 0,0 0 0 0 0,1 0 1 0 0,-1 0-1 0 0,0 0 0 0 0,1 0 0 0 0,0 0 0 0 0,-1 0 0 0 0,1 1 0 0 0,0-1 1 0 0,0 1-1 0 0,0-1 0 0 0,0 1 0 0 0,0 0 0 0 0,0 0 0 0 0,0 0 0 0 0,0 0 0 0 0,1 0 1 0 0,-1 0-1 0 0,0 0 0 0 0,1 1 0 0 0,-1-1 0 0 0,0 1 0 0 0,1 0 0 0 0,-1 0 1 0 0,1 0-1 0 0,-1 0 0 0 0,0 0 0 0 0,1 0 0 0 0,-1 1 0 0 0,1-1 0 0 0,-1 1 1 0 0,0 0-1 0 0,0-1 0 0 0,3 2-7 0 0,-5-1-4 0 0,8 5-856 0 0,-3-2-2601 0 0,0 0-1055 0 0</inkml:trace>
  <inkml:trace contextRef="#ctx0" brushRef="#br0" timeOffset="1427.36">823 125 6448 0 0,'15'37'2535'0'0,"-15"-34"-2104"0"0,1 0 1 0 0,0 1-1 0 0,0-1 0 0 0,0 0 0 0 0,0 0 1 0 0,1 0-1 0 0,-1 1 0 0 0,1-1 1 0 0,0-1-1 0 0,0 1 0 0 0,0 0 0 0 0,0 0 1 0 0,0-1-1 0 0,1 1 0 0 0,-1-1 1 0 0,2 2-432 0 0,-3-4 67 0 0,0 0 0 0 0,-1 1 0 0 0,1-1 0 0 0,0 0 0 0 0,0 1 0 0 0,-1-1 0 0 0,1 0 0 0 0,0 0 0 0 0,0 0 0 0 0,-1 0 0 0 0,1 0 0 0 0,0 0 0 0 0,0 0 0 0 0,0 0 0 0 0,-1 0 0 0 0,1 0 1 0 0,0 0-1 0 0,0 0 0 0 0,-1 0 0 0 0,1-1 0 0 0,0 1 0 0 0,0 0 0 0 0,-1-1 0 0 0,1 1 0 0 0,0 0 0 0 0,-1-1 0 0 0,1 1 0 0 0,0-1 0 0 0,-1 1 0 0 0,1-1 0 0 0,-1 1 0 0 0,1-1 1 0 0,-1 0-1 0 0,1 1 0 0 0,-1-1 0 0 0,1 0 0 0 0,-1 1 0 0 0,0-1 0 0 0,1 0 0 0 0,-1 1 0 0 0,0-1 0 0 0,0 0 0 0 0,0 0 0 0 0,1 0 0 0 0,-1 1 0 0 0,0-2-67 0 0,5-35 383 0 0,-22-18-111 0 0,16 53-279 0 0,0 1 1 0 0,0 0-1 0 0,0 0 1 0 0,0-1-1 0 0,0 1 1 0 0,0 0 0 0 0,0 0-1 0 0,0 0 1 0 0,-1 0-1 0 0,1 0 1 0 0,0 0-1 0 0,-1 1 1 0 0,1-1-1 0 0,0 0 1 0 0,-1 1-1 0 0,1-1 1 0 0,-1 1 0 0 0,1-1-1 0 0,-1 1 1 0 0,1 0-1 0 0,-1 0 1 0 0,0 0-1 0 0,1-1 1 0 0,-1 2-1 0 0,1-1 1 0 0,-1 0-1 0 0,1 0 1 0 0,-1 0-1 0 0,1 1 1 0 0,-1-1 0 0 0,1 1-1 0 0,-1-1 1 0 0,1 1-1 0 0,-1-1 1 0 0,1 1 6 0 0,-17 16-604 0 0,14-1-3081 0 0,4-11-1911 0 0</inkml:trace>
  <inkml:trace contextRef="#ctx0" brushRef="#br0" timeOffset="1775.93">952 76 9184 0 0,'6'6'461'0'0,"0"1"-1"0"0,0 0 1 0 0,0 1 0 0 0,-1-1 0 0 0,-1 1-1 0 0,1 0 1 0 0,-1 1 0 0 0,0-1 0 0 0,-1 0 0 0 0,0 1-1 0 0,0 1-460 0 0,-2-7 214 0 0,4 7 688 0 0,-9-31-726 0 0,1 7-336 0 0,2 5 185 0 0,1 1 1 0 0,-1-1-1 0 0,2 0 1 0 0,-1 0 0 0 0,1 0-1 0 0,1 0 1 0 0,-1 0 0 0 0,1 1-1 0 0,1-1 1 0 0,0 1 0 0 0,0 0-1 0 0,1-1 1 0 0,3-5-26 0 0,-6 12 67 0 0,0 1 0 0 0,-1 0 1 0 0,1-1-1 0 0,0 1 0 0 0,0 0 0 0 0,0 0 0 0 0,0 0 1 0 0,0-1-1 0 0,0 1 0 0 0,0 0 0 0 0,0 1 1 0 0,1-1-1 0 0,-1 0 0 0 0,0 0 0 0 0,0 0 1 0 0,1 1-1 0 0,-1-1 0 0 0,1 1 0 0 0,-1-1 0 0 0,0 1 1 0 0,1-1-1 0 0,-1 1 0 0 0,1 0 0 0 0,-1 0 1 0 0,1 0-1 0 0,0 0-67 0 0,15 9-4863 0 0,-13-6-547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30:38.859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2400 5014 9184 0 0,'0'5'930'0'0,"1"-3"3930"0"0,104 0-851 0 0,95-8-2981 0 0,-62 28-168 0 0,-52-16-668 0 0,0 5-297 0 0,-87-11-1126 0 0,-1 2-65 0 0</inkml:trace>
  <inkml:trace contextRef="#ctx0" brushRef="#br0" timeOffset="633.71">3000 4960 10592 0 0,'0'0'818'0'0,"0"0"-448"0"0,0 0 92 0 0,16 12 2920 0 0,42 40 329 0 0,-3 2-2119 0 0,-31-25-812 0 0,-24-28-741 0 0,0 0-1 0 0,0 0 0 0 0,0 0 0 0 0,0 0 0 0 0,0 1 1 0 0,0-1-1 0 0,0 0 0 0 0,0 0 0 0 0,0 0 0 0 0,0 0 0 0 0,-1 0 1 0 0,1 0-1 0 0,0 0 0 0 0,-1 0 0 0 0,1 0 0 0 0,-1 0 1 0 0,1 0-1 0 0,-1 0 0 0 0,0 0 0 0 0,1 0 0 0 0,-1 0 1 0 0,0 0-1 0 0,0 0 0 0 0,1-1 0 0 0,-1 1 0 0 0,0 0 1 0 0,0 0-1 0 0,0-1 0 0 0,0 1 0 0 0,0-1 0 0 0,0 1 1 0 0,0-1-1 0 0,0 1 0 0 0,0-1 0 0 0,0 0 0 0 0,0 0 1 0 0,-1 1-1 0 0,1-1 0 0 0,0 0 0 0 0,0 0 0 0 0,0 0 0 0 0,0 0 1 0 0,0 0-1 0 0,-1 0 0 0 0,1-1-38 0 0,-2 2 135 0 0,-108 22 695 0 0,107-20-5171 0 0,1-2-3045 0 0</inkml:trace>
  <inkml:trace contextRef="#ctx0" brushRef="#br0" timeOffset="1428.99">2435 5163 8288 0 0,'0'0'638'0'0,"0"0"-238"0"0,0 0 535 0 0,0 0 274 0 0,-2-1 2328 0 0,-11-3-1947 0 0,-3-4-1127 0 0,0 0 0 0 0,0-2 0 0 0,1 1 0 0 0,0-2 0 0 0,0 0 0 0 0,-5-6-463 0 0,16 14 58 0 0,0 0-1 0 0,0 0 1 0 0,1-1-1 0 0,-1 1 1 0 0,1-1-1 0 0,0 0 1 0 0,0 0-1 0 0,0 0 0 0 0,0 0 1 0 0,1-1-1 0 0,0 1 1 0 0,0-1-1 0 0,0 0 1 0 0,0 1-1 0 0,1-1 1 0 0,-1 0-1 0 0,1 0 1 0 0,1 0-1 0 0,-1 0 0 0 0,1 0 1 0 0,-1 0-1 0 0,2-2-57 0 0,0 5 43 0 0,1 0 0 0 0,1-1 0 0 0,-1 1-1 0 0,0 0 1 0 0,0 0 0 0 0,1 0 0 0 0,0 0-1 0 0,-1 1 1 0 0,1-1 0 0 0,0 1 0 0 0,0-1 0 0 0,-1 1-1 0 0,1 0 1 0 0,0 0 0 0 0,0 0 0 0 0,2 0-43 0 0,0 0 41 0 0,109-28 889 0 0,-71 16-647 0 0,-43 13-386 0 0,0 0-985 0 0,0 0-4110 0 0,0 0-1759 0 0</inkml:trace>
  <inkml:trace contextRef="#ctx0" brushRef="#br0" timeOffset="-58190.16">3021 2982 456 0 0,'0'0'2439'0'0,"0"0"296"0"0,0 0 135 0 0,1 1 252 0 0,2 4-1318 0 0,-3-3-1765 0 0,1-1-1 0 0,0 0 1 0 0,-1 0-1 0 0,1 0 0 0 0,0 1 1 0 0,0-1-1 0 0,0 0 1 0 0,-1 0-1 0 0,1 0 0 0 0,0 0 1 0 0,1 0-1 0 0,-1-1 1 0 0,0 1-1 0 0,0 0 1 0 0,0 0-1 0 0,0-1 0 0 0,1 1 1 0 0,-1-1-1 0 0,0 1 1 0 0,1-1-1 0 0,-1 1 0 0 0,0-1 1 0 0,1 0-1 0 0,-1 0 1 0 0,0 1-1 0 0,1-1 1 0 0,0 0-39 0 0,34 5-2518 0 0,-31-4 325 0 0,4 1-2008 0 0</inkml:trace>
  <inkml:trace contextRef="#ctx0" brushRef="#br0" timeOffset="-56052.87">5957 4556 2760 0 0,'0'0'248'0'0,"5"5"-248"0"0,1-3 0 0 0,-1 3 0 0 0,-5-5 800 0 0,2 4 120 0 0,-2-4 16 0 0,0 0 8 0 0,5 2-704 0 0,-5-2-144 0 0,6 3-24 0 0</inkml:trace>
  <inkml:trace contextRef="#ctx0" brushRef="#br0" timeOffset="-55772.851">6157 4638 2304 0 0,'6'12'96'0'0,"-3"-8"32"0"0,-1 1-128 0 0,1 2 0 0 0,2-2 0 0 0,-3 0 0 0 0,4-1 1632 0 0,-4 1 296 0 0,4 0 64 0 0,-6-5 16 0 0,2 6-1584 0 0,4-1-312 0 0,-6-5-112 0 0,0 0-4224 0 0</inkml:trace>
  <inkml:trace contextRef="#ctx0" brushRef="#br0" timeOffset="-55191.74">3012 4708 9528 0 0,'0'0'432'0'0,"0"0"-4"0"0,10-1 1362 0 0,46-5 1298 0 0,-15-1-6148 0 0,-32 5 2070 0 0</inkml:trace>
  <inkml:trace contextRef="#ctx0" brushRef="#br0" timeOffset="-54882.351">3326 4566 2760 0 0,'2'0'207'0'0,"89"2"9435"0"0,-53-17-10175 0 0,-29 11-2514 0 0,-5 1-838 0 0</inkml:trace>
  <inkml:trace contextRef="#ctx0" brushRef="#br0" timeOffset="-57921.08">3272 3121 2760 0 0,'11'10'248'0'0,"-8"-6"-248"0"0,0 0 0 0 0,-1 1 0 0 0,4 0 704 0 0,-3-3 96 0 0,-1 3 24 0 0,1-2 0 0 0,-3-3-472 0 0,2 2-88 0 0,-2 3-16 0 0,0-5-8 0 0,0 0-304 0 0,0 0-64 0 0,0 0-16 0 0,0 0 0 0 0</inkml:trace>
  <inkml:trace contextRef="#ctx0" brushRef="#br0" timeOffset="-57709.42">3452 3184 2760 0 0,'10'10'1264'0'0,"20"14"3886"0"0,-27-22-5235 0 0,11 7 965 0 0,1-7-3748 0 0,-13-2-177 0 0</inkml:trace>
  <inkml:trace contextRef="#ctx0" brushRef="#br0" timeOffset="-57403.83">3716 3281 3224 0 0,'-5'6'-267'0'0,"12"5"5216"0"0,-6-10-4645 0 0,13 10 1195 0 0,-7-9-1472 0 0,2-1-107 0 0</inkml:trace>
  <inkml:trace contextRef="#ctx0" brushRef="#br0" timeOffset="-57402.83">3962 3420 3680 0 0,'13'1'328'0'0,"-13"-1"-264"0"0,0 0-64 0 0,3 7 0 0 0,-3-7 728 0 0,5 5 128 0 0,-5-5 24 0 0,6 5 8 0 0,-1-3-408 0 0,-5-2-72 0 0,0 0-24 0 0,6 5 0 0 0,1-2-256 0 0,1-1-48 0 0,0 0-16 0 0,-8-2 0 0 0,5 0-208 0 0,4 3-48 0 0</inkml:trace>
  <inkml:trace contextRef="#ctx0" brushRef="#br0" timeOffset="-57126.06">4250 3546 2760 0 0,'49'21'4861'0'0,"-26"-14"-3858"0"0,3-2-1473 0 0,-18-2-2436 0 0</inkml:trace>
  <inkml:trace contextRef="#ctx0" brushRef="#br0" timeOffset="-56848.21">4578 3682 3224 0 0,'0'0'143'0'0,"7"12"26"0"0,22 15 5573 0 0,-28-26-5456 0 0,16 10-2836 0 0,-16-10-464 0 0</inkml:trace>
  <inkml:trace contextRef="#ctx0" brushRef="#br0" timeOffset="-56847.21">4810 3819 2304 0 0,'8'7'200'0'0,"37"27"5990"0"0,-25-24-6116 0 0,-19-9-298 0 0</inkml:trace>
  <inkml:trace contextRef="#ctx0" brushRef="#br0" timeOffset="-56594.08">5104 3976 3680 0 0,'56'45'6148'0'0,"-29"-35"-5910"0"0,-23-9-974 0 0,0 3-2610 0 0</inkml:trace>
  <inkml:trace contextRef="#ctx0" brushRef="#br0" timeOffset="-56324.78">5392 4178 6104 0 0,'6'8'645'0'0,"45"26"3100"0"0,-22-22-4430 0 0,-24-7-2836 0 0</inkml:trace>
  <inkml:trace contextRef="#ctx0" brushRef="#br0" timeOffset="-56323.78">5698 4354 3224 0 0,'53'38'2183'0'0,"-22"-18"1694"0"0,-8-3-2491 0 0,-21-16-1470 0 0,2 3-6 0 0</inkml:trace>
  <inkml:trace contextRef="#ctx0" brushRef="#br0" timeOffset="-54604.3">3614 4424 7920 0 0,'96'-13'3046'0'0,"-60"-9"-5651"0"0,-31 17-980 0 0</inkml:trace>
  <inkml:trace contextRef="#ctx0" brushRef="#br0" timeOffset="-54603.3">3955 4281 1840 0 0,'0'0'83'0'0,"7"0"10"0"0,49-8 10464 0 0,-27-5-10453 0 0,-22 8-293 0 0</inkml:trace>
  <inkml:trace contextRef="#ctx0" brushRef="#br0" timeOffset="-54424.02">4274 4105 9584 0 0,'0'0'438'0'0,"13"4"164"0"0,67-1 4634 0 0,-40-11-5295 0 0,-28-4-2485 0 0,-6 2 1079 0 0,4 0-7 0 0</inkml:trace>
  <inkml:trace contextRef="#ctx0" brushRef="#br0" timeOffset="-54140.21">4620 3971 920 0 0,'23'5'-277'0'0,"28"-3"10991"0"0,5-21-7778 0 0,15-2-4827 0 0,-64 16 807 0 0,1 1-10 0 0</inkml:trace>
  <inkml:trace contextRef="#ctx0" brushRef="#br0" timeOffset="-53869.06">5037 3814 2304 0 0,'19'-5'376'0'0,"51"-17"7185"0"0,-16 8-5540 0 0,-3-11-2426 0 0,-47 20-2487 0 0,1 1-961 0 0</inkml:trace>
  <inkml:trace contextRef="#ctx0" brushRef="#br0" timeOffset="-53868.06">5349 3612 6016 0 0,'0'0'273'0'0,"19"-3"102"0"0,15 2 3304 0 0,13-5-1052 0 0,-9-18-4337 0 0,-33 20 1042 0 0</inkml:trace>
  <inkml:trace contextRef="#ctx0" brushRef="#br0" timeOffset="-53603.12">5647 3499 4144 0 0,'56'-12'5246'0'0,"5"-22"-1846"0"0,-24 10-4004 0 0,-29 21-2372 0 0,-1-2-986 0 0</inkml:trace>
  <inkml:trace contextRef="#ctx0" brushRef="#br0" timeOffset="-53602.12">6014 3316 2304 0 0,'6'0'200'0'0,"-6"0"-200"0"0,0 0 0 0 0,5-3 0 0 0,3 3 952 0 0,0-2 144 0 0,1 0 32 0 0,-2-1 8 0 0,1-2-864 0 0,3 3-176 0 0,-6 2-32 0 0,6-1 0 0 0,-4-2-64 0 0,-2-2 0 0 0,3 5 0 0 0,1-2-2904 0 0</inkml:trace>
  <inkml:trace contextRef="#ctx0" brushRef="#br0" timeOffset="-53332.44">6205 3248 1840 0 0,'0'0'80'0'0,"6"0"16"0"0,-1 0-96 0 0,-5 0 0 0 0,0 0 0 0 0,4 0 0 0 0,5 0 1264 0 0,-7-2 232 0 0,6 2 40 0 0,-5 0 16 0 0,2 0-1056 0 0,1-3-208 0 0,-1 1-48 0 0,-3-1-3776 0 0</inkml:trace>
  <inkml:trace contextRef="#ctx0" brushRef="#br1" timeOffset="-45560.14">2823 4255 4608 0 0,'-20'12'1853'0'0,"20"-12"-292"0"0,0 0 67 0 0,0 0-102 0 0,0 0-504 0 0,0 0-224 0 0,0 0-44 0 0,0 0-55 0 0,0 0-198 0 0,12 7 678 0 0,-2-4-1002 0 0,-1 0 0 0 0,1-1 0 0 0,0 0 0 0 0,0-1 0 0 0,0 0 0 0 0,0 0-1 0 0,0-1 1 0 0,0-1 0 0 0,0 0 0 0 0,0 0 0 0 0,0 0 0 0 0,0-2 0 0 0,0 1 0 0 0,-1-1 0 0 0,1-1 0 0 0,-1 1 0 0 0,0-2 0 0 0,5-2-177 0 0,13-3 261 0 0,-10 4-151 0 0,0 0-1 0 0,0 2 0 0 0,1 0 1 0 0,0 1-1 0 0,-1 0 0 0 0,19 1-109 0 0,20-1 54 0 0,23-9 339 0 0,11-16-6 0 0,-6 17-18 0 0,-40-2 236 0 0,-34 8-573 0 0,1 0 0 0 0,0 0 0 0 0,0 1 0 0 0,0 0 0 0 0,0 1 0 0 0,1 0 0 0 0,-1 1 0 0 0,1 0 0 0 0,8 1-32 0 0,78-1-160 0 0,-69-6 160 0 0,-3 2 0 0 0,120-15 272 0 0,-15-3-218 0 0,-34 16 159 0 0,23 1 264 0 0,-25-10-383 0 0,0-1 38 0 0,6-13-555 0 0,-35 8 476 0 0,-21 14-53 0 0,34-10 480 0 0,56-31-922 0 0,29 4 648 0 0,-105 32-161 0 0,0-2 0 0 0,-1-2 0 0 0,33-17-45 0 0,51-14 13 0 0,-28 24 30 0 0,7-10-336 0 0,35-24 663 0 0,-13 19-370 0 0,17-23 96 0 0,-136 51-96 0 0,0 2 0 0 0,1 1 0 0 0,0 1 0 0 0,1 1 0 0 0,-1 1 0 0 0,24-4 238 0 0,-25 3-296 0 0,-23 7 165 0 0,-1 0-15 0 0,0 0-53 0 0,0 0-125 0 0,0 0-12 0 0,0 0 44 0 0,0 0 141 0 0,0 0 13 0 0,5 0-11 0 0,19-9-403 0 0,24-6 620 0 0,-135 11-364 0 0,58 0 18 0 0,-50 5-102 0 0,-2 2 206 0 0,4-3 320 0 0,-40-12-296 0 0,18 17 40 0 0,-6-12-64 0 0,-64 9 128 0 0,89-9-192 0 0,-41 5 0 0 0,-19-3 0 0 0,-13 0 0 0 0,39 0 0 0 0,-34-2 80 0 0,17-4 0 0 0,-46 11-80 0 0,102 7 0 0 0,-20 7 0 0 0,-34 11 64 0 0,-12-10-64 0 0,51-6-12 0 0,1-9-48 0 0,44-5-20 0 0,-40 5 144 0 0,-58 17-64 0 0,-22-17 0 0 0,123-5-64 0 0,-57 8 128 0 0,10 2-64 0 0,5-8 0 0 0,-9-9 0 0 0,27 3-10 0 0,-29 6 20 0 0,77 3-10 0 0,-22 7 0 0 0,32 1 0 0 0,6-4 0 0 0,1 1 0 0 0,1 0 0 0 0,0 0 0 0 0,0-4-10 0 0,0 1 1 0 0,-1-1-1 0 0,1 1 0 0 0,0-1 0 0 0,-1 0 0 0 0,1 1 1 0 0,-1-1-1 0 0,0 0 0 0 0,1 1 0 0 0,-1-1 1 0 0,0 0-1 0 0,0 0 0 0 0,0 0 0 0 0,0 0 0 0 0,0 0 1 0 0,0 0-1 0 0,0 0 0 0 0,0 0 0 0 0,0 0 0 0 0,0 0 1 0 0,0-1-1 0 0,-1 1 0 0 0,1 0 0 0 0,0-1 0 0 0,-1 1 1 0 0,1-1-1 0 0,0 1 0 0 0,-1-1 0 0 0,1 0 0 0 0,0 1 1 0 0,-1-1-1 0 0,1 0 0 0 0,-1 0 0 0 0,1 0 0 0 0,-1 0 1 0 0,1 0-1 0 0,-1-1 10 0 0,-6 2-54 0 0,-31 4-127 0 0,38-5 224 0 0,0 2-33 0 0,3 0-23 0 0,32 1-158 0 0,49 18 17 0 0,42 7-300 0 0,-46-19 454 0 0,106 15 160 0 0,-92 4 16 0 0,-6 2-512 0 0,61 22 406 0 0,-64-32 220 0 0,75 12-290 0 0,-12 8 159 0 0,78 7-222 0 0,-130-14-69 0 0,29-9-192 0 0,-58-17 555 0 0,45 20-134 0 0,-24-4-425 0 0,17-4 328 0 0,41 8 312 0 0,-37 3-624 0 0,96 14 312 0 0,-73-10 360 0 0,26 8-360 0 0,-41-19 138 0 0,47 25-220 0 0,-101-23 82 0 0,69 12-416 0 0,94 11 840 0 0,-172-34-848 0 0,-22 0 424 0 0,36 5 0 0 0,-44-13 0 0 0,-4 5 0 0 0,1 0 0 0 0,-18-7 0 0 0,-14-6 0 0 0,-125 30 0 0 0,29-16 0 0 0,-20 4 8 0 0,-22-16-8 0 0,75-8 0 0 0,-105-2 272 0 0,70 5-520 0 0,-82-4 248 0 0,13 2 42 0 0,54 2-84 0 0,-18 1 666 0 0,-65-11 712 0 0,-59 6-1397 0 0,156 1 98 0 0,-102-12-605 0 0,130 17 1136 0 0,-86-10-568 0 0,71 14-140 0 0,-21 11-149 0 0,67-10 179 0 0,0-2-1 0 0,-1-2 1 0 0,-12-5 110 0 0,-117 7 0 0 0,59 0 0 0 0,45-12 22 0 0,-24 1 219 0 0,2 13 58 0 0,65 2-2485 0 0,27 1-4988 0 0,5-3 293 0 0</inkml:trace>
  <inkml:trace contextRef="#ctx0" brushRef="#br1" timeOffset="-61583.64">663 3999 4144 0 0,'0'0'319'0'0,"0"0"-63"0"0,0 6 1136 0 0,0-4 2478 0 0,1 0-3654 0 0,0-1-1 0 0,0 1 1 0 0,0-1-1 0 0,0 1 1 0 0,0-1-1 0 0,1 0 1 0 0,-1 0 0 0 0,0 1-1 0 0,1-1 1 0 0,-1 0-1 0 0,1 0 1 0 0,-1 0-1 0 0,1-1 1 0 0,-1 1 0 0 0,1 0-1 0 0,-1-1 1 0 0,1 1-1 0 0,0-1 1 0 0,-1 1-1 0 0,1-1 1 0 0,0 0 0 0 0,0 1-1 0 0,-1-1 1 0 0,3 0-216 0 0,9 2 1027 0 0,110 20 1180 0 0,-28-15-1615 0 0,-7-7-230 0 0,3 8 318 0 0,-45-4-664 0 0,-17 3 176 0 0,77-3-128 0 0,-51-1-53 0 0,-16 4 266 0 0,68 10-85 0 0,-58-12-128 0 0,28 8 230 0 0,23-3-284 0 0,-54-5 44 0 0,-13 1-44 0 0,63 8-10 0 0,-21-2-189 0 0,-12-7 346 0 0,-18 1-157 0 0,52-1 0 0 0,-60-4 0 0 0,34 10 0 0 0,-24-6 0 0 0,15 2 132 0 0,-34 0 67 0 0,-28-7 38 0 0,11 2 57 0 0,-4-1-284 0 0,-1-1-36 0 0,-5 0-102 0 0,-1 0-6 0 0,0 0 28 0 0,1 0 68 0 0,-1 0-50 0 0,0 0-49 0 0,0 0-14 0 0,0 0-218 0 0,0 0-914 0 0,0 0-393 0 0</inkml:trace>
  <inkml:trace contextRef="#ctx0" brushRef="#br1" timeOffset="-29749.02">1429 3966 1376 0 0,'-2'0'-411'0'0,"-9"-2"7386"0"0,6 0 3784 0 0,15 11-9115 0 0,19 13-2606 0 0,145 94 3708 0 0,-124-58-1666 0 0,-50-57-936 0 0,-8 27 592 0 0,4-23-636 0 0,-1-1 0 0 0,1 0 0 0 0,-1 0 0 0 0,0 0 0 0 0,0 0 0 0 0,0-1 0 0 0,-1 0 0 0 0,1 0 0 0 0,-1 0 0 0 0,0-1 0 0 0,0 0 0 0 0,1 0 0 0 0,-1-1 0 0 0,-1 1 0 0 0,1-1 0 0 0,0 0 0 0 0,-3-1-100 0 0,-37 11 324 0 0,30-5-293 0 0,5-3-7 0 0,0 0-1 0 0,1 0 0 0 0,0 2 0 0 0,0-1 1 0 0,0 1-1 0 0,1 1 0 0 0,0-1 1 0 0,-1 2-1 0 0,2-1 0 0 0,-2 2-23 0 0,5-1-1782 0 0,4 2-5388 0 0,4-4-341 0 0</inkml:trace>
  <inkml:trace contextRef="#ctx0" brushRef="#br0" timeOffset="-31060.33">447 3529 8288 0 0,'0'0'381'0'0,"4"15"142"0"0,34 76 3773 0 0,71 210-73 0 0,8 38-2503 0 0,-55-160-890 0 0,2-3-382 0 0,-48-126-395 0 0,-26-57-1352 0 0,1 1 107 0 0</inkml:trace>
  <inkml:trace contextRef="#ctx0" brushRef="#br0" timeOffset="-29680.4">368 1602 4144 0 0,'22'-12'637'0'0,"10"-13"5026"0"0,-4 5-3970 0 0,127-114 1887 0 0,-56 34-3020 0 0,90-76-336 0 0,9 13 88 0 0,-162 132-176 0 0,-16 14 15 0 0,-1 0 0 0 0,-1-1 0 0 0,0-1 0 0 0,-1 0-1 0 0,9-15-150 0 0,-1 11 306 0 0,-22 18-232 0 0,-3 4-23 0 0,0 1-143 0 0,0 0-88 0 0,0 0-20 0 0,0 0 51 0 0,0 0 225 0 0,0 0-758 0 0,0 0-3379 0 0,0 0-1449 0 0</inkml:trace>
  <inkml:trace contextRef="#ctx0" brushRef="#br1" timeOffset="-25784.31">695 4007 6448 0 0,'0'0'141'0'0,"0"0"23"0"0,0 0 13 0 0,0-12 469 0 0,11-98 3288 0 0,-4 6-2188 0 0,-1-57 160 0 0,13-86-1740 0 0,-18 101-166 0 0,1 63 0 0 0,-5-238-168 0 0,-7 219 344 0 0,5 28-176 0 0,4-37 0 0 0,4 30 0 0 0,-2 36 0 0 0,1-117 0 0 0,-3-42 0 0 0,3-44 48 0 0,1 174-48 0 0,10-7 0 0 0,-4 11 0 0 0,-2 21 0 0 0,0 15 502 0 0,-1-23-762 0 0,-3 12 178 0 0,-3 23 402 0 0,0 21-183 0 0,0 1-160 0 0,0 0 61 0 0,0 0-8 0 0,0 0-139 0 0,0 0-62 0 0,0 0-11 0 0,0 0 50 0 0,0 0 218 0 0,7-1 576 0 0,8-15-598 0 0,-5 4-763 0 0,16-10 614 0 0,-24 19 125 0 0,0 0 0 0 0,-1 1 1 0 0,1 0-1 0 0,0-1 1 0 0,1 1-1 0 0,-1 0 0 0 0,0 0 1 0 0,1 0-1 0 0,-1 1 1 0 0,1-1-1 0 0,-1 0 0 0 0,1 1 1 0 0,0 0-1 0 0,0 0 1 0 0,-1-1-1 0 0,1 2 0 0 0,0-1 1 0 0,0 0-1 0 0,0 1 1 0 0,3-1-41 0 0,32-2 0 0 0,67 16 0 0 0,-37-4 0 0 0,12 2 29 0 0,42-8-869 0 0,-22 1 1587 0 0,11 6-747 0 0,141-9 0 0 0,143-62 0 0 0,-190 28 0 0 0,74 16 13 0 0,-4-11 323 0 0,-9 10-315 0 0,-87 12 160 0 0,14 6 459 0 0,-72-5-354 0 0,39-9-70 0 0,-45 11 285 0 0,-104 9-681 0 0,-14 3-2892 0 0,2-7 1374 0 0,-2 3-4090 0 0</inkml:trace>
  <inkml:trace contextRef="#ctx0" brushRef="#br1" timeOffset="-25045.62">4236 1143 9528 0 0,'0'0'432'0'0,"0"0"-4"0"0,0 0-179 0 0,0 0 256 0 0,0 0 139 0 0,0 0 27 0 0,0 0 10 0 0,0 0 13 0 0,0 0 2 0 0,7 0 640 0 0,76-14 290 0 0,-57 14-3450 0 0,-17 3 774 0 0</inkml:trace>
  <inkml:trace contextRef="#ctx0" brushRef="#br1" timeOffset="-24771.49">4620 1143 5064 0 0,'7'6'450'0'0,"-4"-3"57"0"0,0-1 0 0 0,1 1 0 0 0,-1-1 0 0 0,1 0 0 0 0,-1 0 0 0 0,1 0 0 0 0,-1 0 0 0 0,1-1 0 0 0,0 1 0 0 0,0-1 0 0 0,0 0 0 0 0,0 0 0 0 0,0 0 0 0 0,0-1 0 0 0,0 0 0 0 0,0 1 0 0 0,0-2 0 0 0,0 1 0 0 0,1 0-507 0 0,28 1-2126 0 0,-27 1-2615 0 0</inkml:trace>
  <inkml:trace contextRef="#ctx0" brushRef="#br1" timeOffset="-24614.421">4964 1173 9704 0 0,'0'0'208'0'0,"6"4"48"0"0,1 0 0 0 0,2 2 32 0 0,-3-4-288 0 0,3 4 0 0 0,1-4 0 0 0,-1 2 0 0 0,-1-2 480 0 0,-3 1 48 0 0,3 3 8 0 0,1-3 0 0 0,-3-1-384 0 0,3 1-80 0 0,-1 0-8 0 0,-3 0-5296 0 0</inkml:trace>
  <inkml:trace contextRef="#ctx0" brushRef="#br1" timeOffset="-16697.79">2396 1474 8432 0 0,'-25'-18'7149'0'0,"13"5"-6119"0"0,-22-37 1638 0 0,-3 11-1124 0 0,4 2-918 0 0,-14-6-553 0 0,18 27 76 0 0,20-3-138 0 0,9 19 42 0 0,0 0 13 0 0,1 0-8 0 0,84-51-46 0 0,-24-13-356 0 0,-41 37 333 0 0,-19 25 51 0 0,0 0-1 0 0,0-1 0 0 0,1 1 1 0 0,-1 0-1 0 0,0 0 0 0 0,1 0 1 0 0,0 0-1 0 0,-1 0 1 0 0,1 0-1 0 0,0 1 0 0 0,0-1 1 0 0,0 1-1 0 0,0-1 0 0 0,0 1 1 0 0,0 0-1 0 0,0-1 1 0 0,1 1-1 0 0,-1 0 0 0 0,0 0 1 0 0,1 1-1 0 0,-1-1 1 0 0,1 0-1 0 0,-1 1 0 0 0,0 0 1 0 0,1-1-40 0 0,15 6 321 0 0,-18-5-650 0 0,2 2-655 0 0,-1-1-5821 0 0,1 1 469 0 0</inkml:trace>
  <inkml:trace contextRef="#ctx0" brushRef="#br0" timeOffset="-13335.211">721 0 920 0 0,'-18'3'1563'0'0,"0"18"9630"0"0,15-8-12088 0 0,-4 25 1362 0 0,0 55 1247 0 0,7-61-1608 0 0,1 1 0 0 0,1-1 0 0 0,1 0 0 0 0,3 0 0 0 0,0 0 0 0 0,2-1 0 0 0,2 5-106 0 0,-2-8-41 0 0,2-1 1 0 0,0 0 0 0 0,2 0-1 0 0,1-2 1 0 0,1 1 0 0 0,1-1-1 0 0,1-1 1 0 0,13 15 40 0 0,-22-31-332 0 0,16 17-101 0 0,-6-14-2671 0 0,-16-10-1168 0 0</inkml:trace>
  <inkml:trace contextRef="#ctx0" brushRef="#br0" timeOffset="-12748.69">721 731 2760 0 0,'-1'1'198'0'0,"1"0"0"0"0,0 1-1 0 0,0-1 1 0 0,0 0 0 0 0,0 0 0 0 0,0 0 0 0 0,0 0-1 0 0,0 0 1 0 0,1 0 0 0 0,-1 0 0 0 0,0 0 0 0 0,1 1 0 0 0,-1-1-1 0 0,1 0 1 0 0,-1 0 0 0 0,1 0 0 0 0,-1 0 0 0 0,1-1 0 0 0,-1 1-1 0 0,1 0 1 0 0,0 0 0 0 0,0 0 0 0 0,0 0 0 0 0,-1-1-1 0 0,1 1 1 0 0,0 0 0 0 0,0-1 0 0 0,0 1 0 0 0,0-1 0 0 0,0 1-1 0 0,0-1 1 0 0,0 1 0 0 0,0-1 0 0 0,0 0 0 0 0,0 1-1 0 0,0-1 1 0 0,1 0 0 0 0,-1 0 0 0 0,0 0 0 0 0,0 0-198 0 0,2 1-127 0 0,169 58 4019 0 0,-168-57-3831 0 0,-1 0-1 0 0,1-1 0 0 0,0 0 0 0 0,-1 1 1 0 0,1-1-1 0 0,0-1 0 0 0,0 1 1 0 0,0-1-1 0 0,0 1 0 0 0,0-1 0 0 0,-1 0 1 0 0,1 0-1 0 0,0-1 0 0 0,2 0-60 0 0,-5 0 14 0 0,-1 0-1 0 0,1 0 1 0 0,0-1-1 0 0,0 1 1 0 0,-1 0-1 0 0,1-1 1 0 0,-1 1 0 0 0,0-1-1 0 0,1 1 1 0 0,-1 0-1 0 0,0-1 1 0 0,0 1-1 0 0,0-1 1 0 0,0 1-1 0 0,0-1 1 0 0,0 1 0 0 0,0-1-1 0 0,0 1 1 0 0,0-1-1 0 0,-1 1 1 0 0,1 0-1 0 0,-1-1 1 0 0,1 1-1 0 0,-1 0 1 0 0,0-1-14 0 0,0-5 99 0 0,-33-109 295 0 0,31 101-488 0 0,-2-66-1404 0 0,6 80 524 0 0,-1 1-38 0 0</inkml:trace>
  <inkml:trace contextRef="#ctx0" brushRef="#br0" timeOffset="-8037.38">130 1504 4608 0 0,'-2'2'444'0'0,"-1"0"0"0"0,1 0 0 0 0,0 0 1 0 0,0 0-1 0 0,0 0 0 0 0,1 0 0 0 0,-1 1 0 0 0,0-1 1 0 0,1 1-1 0 0,0-1 0 0 0,-1 1 0 0 0,1-1 0 0 0,0 1 1 0 0,0 0-1 0 0,1-1 0 0 0,-1 1 0 0 0,0 0 0 0 0,1 0 1 0 0,0 0-1 0 0,0 0 0 0 0,0-1 0 0 0,0 2-444 0 0,-2 7 128 0 0,1 1-14 0 0,1-1 1 0 0,0 1 0 0 0,0 0 0 0 0,1 0 0 0 0,1-1 0 0 0,0 1 0 0 0,0-1 0 0 0,1 1-1 0 0,1-1 1 0 0,0 0 0 0 0,1 0 0 0 0,0 0 0 0 0,0-1 0 0 0,1 0 0 0 0,0 0 0 0 0,1 0-1 0 0,0-1 1 0 0,1 0 0 0 0,3 4-115 0 0,44 21-184 0 0,-49-41-4845 0 0,-6 3 88 0 0</inkml:trace>
  <inkml:trace contextRef="#ctx0" brushRef="#br0" timeOffset="-7566.77">0 1566 10048 0 0,'0'0'230'0'0,"0"0"30"0"0,17-19 2658 0 0,15-77 217 0 0,-32 95-3132 0 0,0 0 0 0 0,0 0 0 0 0,0 0 0 0 0,1 0 0 0 0,-1 0 0 0 0,0 0 0 0 0,1 0 0 0 0,-1 0 0 0 0,1 0 0 0 0,-1 0 0 0 0,1 0 0 0 0,0 0 0 0 0,-1 0 0 0 0,1 0 0 0 0,0 0 0 0 0,0 1 0 0 0,-1-1 0 0 0,1 0 0 0 0,0 1 0 0 0,0-1 0 0 0,0 0 0 0 0,0 1 0 0 0,0-1 0 0 0,0 1 0 0 0,0-1 0 0 0,0 1 0 0 0,0 0 0 0 0,0-1 0 0 0,0 1 0 0 0,0 0 0 0 0,0 0 0 0 0,1 0 0 0 0,-1 0 0 0 0,0 0 0 0 0,0 0 0 0 0,0 0 0 0 0,0 0 0 0 0,0 0 0 0 0,0 0 0 0 0,0 1 0 0 0,0-1 0 0 0,0 1 0 0 0,1-1 0 0 0,-1 0 0 0 0,0 1 0 0 0,-1 0-1 0 0,2-1-2 0 0,48 75-20 0 0,-37-52-1363 0 0,-10-21 223 0 0</inkml:trace>
  <inkml:trace contextRef="#ctx0" brushRef="#br0" timeOffset="-7110.3">160 1905 4608 0 0,'6'1'709'0'0,"-1"0"0"0"0,0 0 0 0 0,1-1 0 0 0,-1 0-1 0 0,1 0 1 0 0,-1 0 0 0 0,1 0 0 0 0,-1-1 0 0 0,1 0 0 0 0,-1 0 0 0 0,0-1 0 0 0,0 1 0 0 0,3-2-709 0 0,1 1 44 0 0,-8 2 37 0 0,1-1 1 0 0,-1 1-1 0 0,1 0 1 0 0,0-1-1 0 0,-1 1 1 0 0,1 0 0 0 0,-1-1-1 0 0,1 0 1 0 0,-1 1-1 0 0,1-1 1 0 0,-1 0 0 0 0,1 0-1 0 0,-1 0 1 0 0,0 0-1 0 0,1 0 1 0 0,-1 0-1 0 0,0 0 1 0 0,0-1 0 0 0,0 1-1 0 0,0 0 1 0 0,0-1-1 0 0,0 1 1 0 0,0 0-1 0 0,0-1 1 0 0,-1 1 0 0 0,1-1-1 0 0,0 1 1 0 0,-1-1-1 0 0,0 0 1 0 0,1 1 0 0 0,-1-1-1 0 0,0 0 1 0 0,0 1-1 0 0,0-1 1 0 0,0 0-1 0 0,0 1 1 0 0,0-1 0 0 0,0 1-1 0 0,0-1 1 0 0,-1 0-1 0 0,1 1 1 0 0,-1-1-1 0 0,1 0-81 0 0,-76-124-18 0 0,69 115-1502 0 0,7 11-4173 0 0</inkml:trace>
  <inkml:trace contextRef="#ctx0" brushRef="#br0" timeOffset="-5994.55">1310 581 6704 0 0,'0'0'306'0'0,"0"0"-4"0"0,13 7 1108 0 0,-3-5-940 0 0,0 1-1 0 0,-1 0 0 0 0,1 0 1 0 0,-1 1-1 0 0,0 0 0 0 0,0 1 1 0 0,0 0-1 0 0,0 0 0 0 0,-1 1 1 0 0,0 0-1 0 0,0 1 0 0 0,6 5-469 0 0,34 53 858 0 0,-29-19-708 0 0,-17-25-1666 0 0,-4-16-3474 0 0</inkml:trace>
  <inkml:trace contextRef="#ctx0" brushRef="#br0" timeOffset="-5528.87">1292 669 10536 0 0,'0'0'233'0'0,"-12"7"683"0"0,10-7-793 0 0,1 0 0 0 0,-1 1-1 0 0,0-1 1 0 0,1 0 0 0 0,-1 0 0 0 0,1-1 0 0 0,-1 1 0 0 0,1 0-1 0 0,-1 0 1 0 0,1-1 0 0 0,-1 1 0 0 0,1-1 0 0 0,-1 1 0 0 0,1-1-1 0 0,0 1 1 0 0,-1-1 0 0 0,1 0 0 0 0,0 0 0 0 0,-1 0-1 0 0,1 0 1 0 0,0 0 0 0 0,0 0 0 0 0,0 0 0 0 0,0 0 0 0 0,0 0-1 0 0,0-1 1 0 0,0 1 0 0 0,0 0 0 0 0,0-1 0 0 0,1 1 0 0 0,-1 0-1 0 0,1-1 1 0 0,-1 1 0 0 0,1-1 0 0 0,-1 1 0 0 0,1-1-1 0 0,0 1 1 0 0,0-1 0 0 0,-1 1 0 0 0,1-1 0 0 0,0 1 0 0 0,1-1-1 0 0,-1 0 1 0 0,0 0-123 0 0,-1-5-34 0 0,-4-72 346 0 0,5 78-312 0 0,0 0 0 0 0,0 0 0 0 0,0 0 0 0 0,0 1 0 0 0,1-1 0 0 0,-1 0 0 0 0,0 0 0 0 0,0 0 0 0 0,1 0 0 0 0,-1 0 0 0 0,1 1 0 0 0,-1-1 0 0 0,1 0 0 0 0,-1 0 0 0 0,1 1 0 0 0,-1-1 0 0 0,1 0 0 0 0,0 1 0 0 0,-1-1 0 0 0,1 1 0 0 0,0-1 0 0 0,-1 1 0 0 0,1-1 0 0 0,0 1 0 0 0,0-1 0 0 0,0 1 0 0 0,0 0 0 0 0,-1-1 0 0 0,1 1 0 0 0,0 0 0 0 0,1-1 0 0 0,31-1 544 0 0,4-1-3318 0 0,-32 2-2747 0 0</inkml:trace>
  <inkml:trace contextRef="#ctx0" brushRef="#br0" timeOffset="-5117.87">1410 805 1840 0 0,'0'0'263'0'0,"0"1"1"0"0,-1 0-1 0 0,1-1 0 0 0,0 1 0 0 0,0 0 1 0 0,-1-1-1 0 0,1 1 0 0 0,0 0 1 0 0,0-1-1 0 0,0 1 0 0 0,0 0 0 0 0,0-1 1 0 0,0 1-1 0 0,0 0 0 0 0,0-1 1 0 0,0 1-1 0 0,1 0 0 0 0,-1-1 1 0 0,0 1-1 0 0,0 0 0 0 0,0-1 0 0 0,1 1 1 0 0,-1-1-1 0 0,0 1 0 0 0,1-1 1 0 0,-1 1-1 0 0,1 0 0 0 0,-1-1 1 0 0,0 1-1 0 0,1-1 0 0 0,-1 0 0 0 0,1 1 1 0 0,0-1-1 0 0,-1 1 0 0 0,1-1 1 0 0,-1 0-1 0 0,1 1 0 0 0,-1-1 0 0 0,1 0 1 0 0,0 0-1 0 0,-1 1 0 0 0,1-1 1 0 0,0 0-1 0 0,-1 0 0 0 0,1 0 1 0 0,0 0-264 0 0,20 16 1216 0 0,-19-14-1162 0 0,0 0 0 0 0,0 0 0 0 0,0 0 0 0 0,1-1 0 0 0,-1 1 0 0 0,0-1 0 0 0,0 0 0 0 0,1 1 1 0 0,-1-1-1 0 0,1 0 0 0 0,-1 0 0 0 0,1-1 0 0 0,0 1 0 0 0,-1-1 0 0 0,1 1 0 0 0,0-1 1 0 0,-1 0-1 0 0,1 0 0 0 0,0 0 0 0 0,-1 0 0 0 0,1 0 0 0 0,0-1 0 0 0,-1 1 0 0 0,1-1 0 0 0,0 0 1 0 0,-1 0-1 0 0,1 0 0 0 0,-1 0 0 0 0,1 0 0 0 0,-1 0 0 0 0,0-1 0 0 0,0 1 0 0 0,1-1 1 0 0,-1 0-1 0 0,0 1 0 0 0,0-1 0 0 0,0 0 0 0 0,-1 0 0 0 0,2-2-54 0 0,25-45 561 0 0,-10 0-2386 0 0,-16 47-3957 0 0</inkml:trace>
  <inkml:trace contextRef="#ctx0" brushRef="#br0" timeOffset="-4127.75">160 3409 8840 0 0,'0'0'400'0'0,"2"-13"160"0"0,2 6-326 0 0,0 0 0 0 0,1 0 1 0 0,0 0-1 0 0,0 1 0 0 0,1 0 1 0 0,-1 0-1 0 0,2 0 1 0 0,-1 1-1 0 0,0 0 0 0 0,1 0 1 0 0,0 0-1 0 0,0 1 0 0 0,0 0 1 0 0,1 1-1 0 0,-1 0 0 0 0,1 0 1 0 0,0 0-1 0 0,0 1 0 0 0,0 0 1 0 0,0 1-1 0 0,0 0 0 0 0,0 0 1 0 0,1 0-1 0 0,-1 1 1 0 0,0 1-1 0 0,2-1-234 0 0,27 17-548 0 0,-36-17-300 0 0,-1 0-57 0 0</inkml:trace>
  <inkml:trace contextRef="#ctx0" brushRef="#br0" timeOffset="-3783.76">379 3208 8752 0 0,'47'36'4242'0'0,"-2"-5"-1852"0"0,-43-30-2308 0 0,0 0-45 0 0,0 0 1 0 0,-1 0-1 0 0,1 0 0 0 0,-1 0 1 0 0,1 0-1 0 0,-1 0 0 0 0,1 0 1 0 0,-1 1-1 0 0,0-1 0 0 0,1 0 1 0 0,-1 1-1 0 0,0-1 0 0 0,0 1 1 0 0,0-1-1 0 0,0 1 0 0 0,0 0 1 0 0,0 0-1 0 0,-1-1 0 0 0,1 1 1 0 0,-1 0-1 0 0,1 0 0 0 0,-1-1 1 0 0,0 1-1 0 0,1 0 0 0 0,-1 0 1 0 0,0 0-1 0 0,0 0 0 0 0,0 1-37 0 0,-2 1 89 0 0,0 0 0 0 0,0 0-1 0 0,-1 0 1 0 0,1 0 0 0 0,-1 0-1 0 0,0-1 1 0 0,0 1 0 0 0,0-1-1 0 0,0 0 1 0 0,0 0-1 0 0,-1 0 1 0 0,0 0 0 0 0,1 0-1 0 0,-1-1 1 0 0,0 0 0 0 0,-3 2-89 0 0,-11 8-228 0 0,16-10 133 0 0,2-1-5114 0 0,0-1-125 0 0</inkml:trace>
  <inkml:trace contextRef="#ctx0" brushRef="#br0" timeOffset="-3296.2">200 3455 9072 0 0,'-1'1'251'0'0,"0"1"1"0"0,0-1-1 0 0,0 0 0 0 0,0 0 1 0 0,0 0-1 0 0,0 0 0 0 0,0 0 1 0 0,0 0-1 0 0,0 0 1 0 0,0 0-1 0 0,0-1 0 0 0,-1 1 1 0 0,1 0-1 0 0,0-1 1 0 0,-1 1-1 0 0,1-1 0 0 0,0 1 1 0 0,-1-1-1 0 0,1 0 1 0 0,-1 1-1 0 0,1-1 0 0 0,0 0 1 0 0,-1 0-1 0 0,1 0 1 0 0,-1 0-1 0 0,1 0 0 0 0,-1 0 1 0 0,0-1-252 0 0,-41-10 2366 0 0,27 3-1994 0 0,11 7-365 0 0,1 0 0 0 0,-1-1 0 0 0,1 1 1 0 0,-1-1-1 0 0,1 0 0 0 0,0 0 0 0 0,-1 0 1 0 0,1-1-1 0 0,0 1 0 0 0,1-1 0 0 0,-1 0 1 0 0,0 0-1 0 0,1 0 0 0 0,-1-1 0 0 0,1 1 1 0 0,0-1-1 0 0,0 0 0 0 0,1 0 0 0 0,-1 0 1 0 0,1 0-1 0 0,0 0 0 0 0,0-1 0 0 0,0 1 1 0 0,1-1-1 0 0,-1 1 0 0 0,1-1 0 0 0,0 1 1 0 0,1-1-1 0 0,-1 0 0 0 0,1-3-7 0 0,31-35-1 0 0,-13 30-2595 0 0,-12 10-3393 0 0</inkml:trace>
  <inkml:trace contextRef="#ctx0" brushRef="#br0" timeOffset="-2199.2">661 4825 9072 0 0,'4'19'1025'0'0,"1"-13"-822"0"0,0-1-1 0 0,0 1 1 0 0,1-1 0 0 0,-1 0 0 0 0,1-1-1 0 0,1 1 1 0 0,-1-1 0 0 0,1 0 0 0 0,-1-1-1 0 0,1 0 1 0 0,0 0 0 0 0,0 0-1 0 0,1-1 1 0 0,-1 0 0 0 0,0 0 0 0 0,1-1-1 0 0,-1 0 1 0 0,1 0 0 0 0,-1-1 0 0 0,7 0-203 0 0,-8 0 105 0 0,0 0 0 0 0,1 0 1 0 0,-1-1-1 0 0,0 0 1 0 0,0 0-1 0 0,0 0 0 0 0,0-1 1 0 0,0 0-1 0 0,0 0 1 0 0,-1-1-1 0 0,1 0 0 0 0,-1 0 1 0 0,1 0-1 0 0,-1 0 1 0 0,3-4-106 0 0,38-45 737 0 0,-7-9-720 0 0,-38 60-832 0 0,4 0-1347 0 0,-1 0 1052 0 0</inkml:trace>
  <inkml:trace contextRef="#ctx0" brushRef="#br0" timeOffset="-1858">963 4700 5064 0 0,'0'0'389'0'0,"0"0"-97"0"0,0 0 519 0 0,0 0 254 0 0,16-4 2528 0 0,-12 3-3394 0 0,1 1 1 0 0,-1-1-1 0 0,0 1 0 0 0,0 1 0 0 0,0-1 0 0 0,0 1 0 0 0,0-1 0 0 0,0 1 0 0 0,0 0 1 0 0,0 0-1 0 0,0 1 0 0 0,-1-1 0 0 0,1 1 0 0 0,0 0 0 0 0,-1 0 0 0 0,1 0 0 0 0,-1 0 0 0 0,0 1 1 0 0,0 0-1 0 0,1-1 0 0 0,-2 1 0 0 0,1 0 0 0 0,0 0 0 0 0,-1 1 0 0 0,1-1 0 0 0,-1 0 1 0 0,0 1-1 0 0,0 0 0 0 0,0-1 0 0 0,-1 1 0 0 0,1 0 0 0 0,-1 0 0 0 0,0 0 0 0 0,0 0 0 0 0,0 3-199 0 0,-10 33 89 0 0,-14-28-3715 0 0,16-11 2324 0 0</inkml:trace>
  <inkml:trace contextRef="#ctx0" brushRef="#br0" timeOffset="-1336">649 4929 9816 0 0,'-2'-1'254'0'0,"0"0"1"0"0,0 0 0 0 0,0 0 0 0 0,0 0-1 0 0,0 0 1 0 0,1 0 0 0 0,-1 0-1 0 0,0-1 1 0 0,1 1 0 0 0,-1-1 0 0 0,1 1-1 0 0,-1-1 1 0 0,1 0 0 0 0,0 1-1 0 0,-1-1 1 0 0,1 0 0 0 0,0 0 0 0 0,0 0-1 0 0,0 0 1 0 0,1 0 0 0 0,-1 0 0 0 0,0 0-1 0 0,1 0 1 0 0,0 0-255 0 0,-2-1 92 0 0,-8-17 170 0 0,4 10-180 0 0,1 0-1 0 0,0-1 1 0 0,0 0 0 0 0,1 0-1 0 0,1-1 1 0 0,0 1 0 0 0,0-1-1 0 0,1 1 1 0 0,1-2-82 0 0,0 12 2 0 0,1 0 0 0 0,0 0 0 0 0,0 0 0 0 0,0 0 0 0 0,0 0-1 0 0,0 0 1 0 0,1-1 0 0 0,-1 1 0 0 0,0 0 0 0 0,0 0 0 0 0,1 0 0 0 0,-1 0 0 0 0,0 0-1 0 0,1 1 1 0 0,-1-1 0 0 0,1 0 0 0 0,-1 0 0 0 0,1 0 0 0 0,0 0 0 0 0,-1 0 0 0 0,1 1 0 0 0,0-1-1 0 0,0 0 1 0 0,-1 0 0 0 0,1 1 0 0 0,0-1 0 0 0,0 1 0 0 0,0-1 0 0 0,0 1 0 0 0,0-1-1 0 0,0 1 1 0 0,0 0 0 0 0,0-1 0 0 0,0 1 0 0 0,0 0 0 0 0,0 0 0 0 0,0-1 0 0 0,0 1 0 0 0,0 0-1 0 0,0 0 1 0 0,0 0 0 0 0,1 1-2 0 0,47 12 112 0 0,-34-8 26 0 0,8-2-1627 0 0,-16-3 631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18:16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1 920 0 0,'-1'1'67'0'0,"-4"10"1504"0"0,15 20 12638 0 0,0-24-14971 0 0,-3-4 1062 0 0,0-1 1 0 0,0 0-1 0 0,0 0 0 0 0,0 0 1 0 0,0-1-1 0 0,0 0 1 0 0,0 0-1 0 0,1-1 0 0 0,-1 0 1 0 0,0 0-1 0 0,0-1 1 0 0,1 0-1 0 0,1 0-300 0 0,36-14 990 0 0,-21 7-1774 0 0,1 1-4628 0 0,-9 2-908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45:41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68 9672 0 0,'-4'-6'1148'0'0,"3"6"-376"0"0,3 8 1245 0 0,24 212 1261 0 0,-33-228-2412 0 0,6 1-884 0 0,1-1 0 0 0,-1 0 0 0 0,1 0 0 0 0,1 0 0 0 0,0 1 0 0 0,0-1 0 0 0,0 0 0 0 0,1 0 0 0 0,0 1 0 0 0,2-6 18 0 0,-2 9 97 0 0,7-31 398 0 0,-6 20-428 0 0,0 0-1 0 0,2 1 0 0 0,0 0 0 0 0,0 0 1 0 0,1 0-1 0 0,1 0 0 0 0,1 1 0 0 0,1-2-66 0 0,-7 12-1 0 0,0 1-1 0 0,0 0 0 0 0,0 1 1 0 0,0-1-1 0 0,0 0 0 0 0,0 1 1 0 0,1-1-1 0 0,-1 1 0 0 0,1-1 1 0 0,-1 1-1 0 0,1 0 0 0 0,-1 0 1 0 0,1 0-1 0 0,0 1 0 0 0,-1-1 1 0 0,1 1-1 0 0,0-1 0 0 0,0 1 1 0 0,-1 0-1 0 0,1 0 0 0 0,0 0 1 0 0,0 0-1 0 0,-1 1 0 0 0,1-1 1 0 0,0 1-1 0 0,0-1 0 0 0,-1 1 1 0 0,1 0-1 0 0,-1 0 0 0 0,1 0 1 0 0,-1 1-1 0 0,1-1 0 0 0,-1 1 1 0 0,0-1-1 0 0,0 1 0 0 0,1 0 0 0 0,-1 0 1 0 0,0 0-1 0 0,-1 0 0 0 0,1 0 1 0 0,0 0-1 0 0,0 0 0 0 0,0 2 2 0 0,3 8 0 0 0,-1 1 0 0 0,0 0 0 0 0,-1 0 0 0 0,0 0 0 0 0,-1 1 0 0 0,-1-1 0 0 0,0 1 0 0 0,-1-1 0 0 0,0 1 0 0 0,-1-1 0 0 0,-1 1 0 0 0,0-1 0 0 0,-2 7 0 0 0,0 13 0 0 0,23-71 776 0 0,-10 9-776 0 0,3 1 0 0 0,0-1 0 0 0,1 2 0 0 0,10-13 0 0 0,-23 38-12 0 0,0 1 0 0 0,0 0 0 0 0,0 0-1 0 0,1-1 1 0 0,-1 1 0 0 0,0 0 0 0 0,1 0-1 0 0,-1 0 1 0 0,1 0 0 0 0,-1 0 0 0 0,1-1-1 0 0,0 1 1 0 0,-1 0 0 0 0,1 0 0 0 0,0 1 0 0 0,0-1-1 0 0,0 0 1 0 0,0 0 0 0 0,0 0 0 0 0,0 0-1 0 0,0 1 1 0 0,0-1 0 0 0,0 0 0 0 0,0 1-1 0 0,0-1 1 0 0,0 1 0 0 0,0 0 0 0 0,1-1-1 0 0,-1 1 1 0 0,0 0 0 0 0,0-1 0 0 0,0 1-1 0 0,1 0 1 0 0,-1 0 0 0 0,0 0 0 0 0,0 0-1 0 0,1 0 1 0 0,-1 1 0 0 0,0-1 0 0 0,0 0-1 0 0,0 0 1 0 0,1 1 0 0 0,-1-1 0 0 0,0 1-1 0 0,0-1 1 0 0,0 1 0 0 0,0-1 0 0 0,0 1-1 0 0,1 0 13 0 0,2 9-7 0 0,-1 0-1 0 0,-1 0 0 0 0,0 0 0 0 0,0 0 0 0 0,-1 0 0 0 0,0 1 0 0 0,-1-1 0 0 0,0 7 8 0 0,8 60 119 0 0,8-37-421 0 0,-1-44-4174 0 0,-6-2 2783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45:41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17 649 1376 0 0,'-12'35'128'0'0,"7"26"13124"0"0,16-37-11153 0 0,-10-22-2035 0 0,1 0 0 0 0,-1 0-1 0 0,1-1 1 0 0,0 1-1 0 0,0 0 1 0 0,0-1 0 0 0,0 0-1 0 0,0 1 1 0 0,0-1-1 0 0,0 0 1 0 0,1 0 0 0 0,-1 0-1 0 0,0-1 1 0 0,0 1-1 0 0,1 0 1 0 0,-1-1 0 0 0,1 1-1 0 0,-1-1 1 0 0,0 0-1 0 0,1 0 1 0 0,-1 0 0 0 0,1 0-1 0 0,-1 0 1 0 0,1-1-1 0 0,-1 1 1 0 0,0-1 0 0 0,1 0-1 0 0,-1 1 1 0 0,0-1-1 0 0,0 0 1 0 0,1 0 0 0 0,-1 0-1 0 0,0-1 1 0 0,0 1-1 0 0,0 0 1 0 0,0-1 0 0 0,0 0-1 0 0,-1 1 1 0 0,1-1-1 0 0,1-2-63 0 0,1-2 56 0 0,0 0 0 0 0,0 0 0 0 0,-1-1 0 0 0,1 1 0 0 0,-2-1 0 0 0,1 0 0 0 0,-1 0 0 0 0,0 0-1 0 0,0 0 1 0 0,-1 0 0 0 0,0 0 0 0 0,0-1-56 0 0,0 2 14 0 0,0 0-1 0 0,0 0 1 0 0,0 0-1 0 0,-1 0 1 0 0,0 0-1 0 0,0-1 1 0 0,-1 1-1 0 0,1 0 1 0 0,-1 0 0 0 0,-1 0-1 0 0,1 1 1 0 0,-1-1-1 0 0,0 0 1 0 0,0 0-1 0 0,-1 1 1 0 0,1-1-1 0 0,-1 1 1 0 0,-1 0-1 0 0,0-2-13 0 0,0 6 4 0 0,1 1-1 0 0,0-1 1 0 0,-1 0-1 0 0,1 1 1 0 0,-1 0-1 0 0,1 0 1 0 0,0 0-1 0 0,-1 1 1 0 0,1-1-1 0 0,-1 1 1 0 0,1-1-1 0 0,0 1 1 0 0,0 0-1 0 0,-1 0 1 0 0,1 1-1 0 0,-2 0-3 0 0,-22 23-2102 0 0,20-15 980 0 0</inkml:trace>
  <inkml:trace contextRef="#ctx0" brushRef="#br0" timeOffset="937.55">386 579 4144 0 0,'0'0'191'0'0,"-17"-1"378"0"0,16 1-462 0 0,-33-7 10424 0 0,1 19-8578 0 0,27-6-1889 0 0,-1 1 0 0 0,1-1-1 0 0,0 1 1 0 0,1 1-1 0 0,-1-1 1 0 0,1 1 0 0 0,1 0-1 0 0,0 0 1 0 0,0 0-1 0 0,0 0 1 0 0,1 1 0 0 0,0 0-1 0 0,-1 6-63 0 0,3-13-7 0 0,1-1 0 0 0,-1 0 0 0 0,0 0 0 0 0,0 1 1 0 0,1-1-1 0 0,-1 1 0 0 0,0-1 0 0 0,1 1 0 0 0,0-1 0 0 0,-1 1 0 0 0,1-1 0 0 0,0 1 0 0 0,0-1 0 0 0,0 1 0 0 0,0-1 0 0 0,0 1 1 0 0,0-1-1 0 0,0 1 0 0 0,0-1 0 0 0,1 1 0 0 0,-1-1 0 0 0,0 1 0 0 0,1-1 0 0 0,0 1 0 0 0,-1-1 0 0 0,1 1 0 0 0,0-1 0 0 0,0 0 0 0 0,-1 0 1 0 0,1 1-1 0 0,0-1 0 0 0,0 0 0 0 0,0 0 0 0 0,1 0 0 0 0,-1 0 0 0 0,0 0 0 0 0,0 0 0 0 0,1 0 0 0 0,-1 0 0 0 0,0-1 0 0 0,1 1 1 0 0,-1 0-1 0 0,1-1 0 0 0,-1 1 0 0 0,1-1 0 0 0,-1 0 0 0 0,1 1 0 0 0,-1-1 0 0 0,1 0 0 0 0,-1 0 0 0 0,1 0 0 0 0,-1 0 0 0 0,2 0 7 0 0,4-5 43 0 0,-1 1 0 0 0,1-1 1 0 0,-1 0-1 0 0,-1-1 0 0 0,1 1 0 0 0,-1-1 0 0 0,0 0 0 0 0,0-1 0 0 0,0 1 0 0 0,-1-1 0 0 0,0 0 0 0 0,-1 0 0 0 0,1 0 0 0 0,-1 0 0 0 0,-1-1 0 0 0,1 1 0 0 0,-1-1 0 0 0,0-4-43 0 0,7-14-9 0 0,12-35 220 0 0,-3-1 0 0 0,-2-1 0 0 0,1-24-211 0 0,-14 52 219 0 0,-5 26 95 0 0,-4 24-160 0 0,-4 29-151 0 0,2 1 1 0 0,2 0 0 0 0,2 0-1 0 0,2 24-3 0 0,2-47 0 0 0,1 0 0 0 0,1 0 0 0 0,1-1 0 0 0,0 1 0 0 0,2-1 0 0 0,1 0 0 0 0,6 17 0 0 0,-11-37 0 0 0,0 0 0 0 0,-1 0 0 0 0,1 0 0 0 0,0 0 0 0 0,-1 0 0 0 0,1 0 0 0 0,0 0 0 0 0,0-1 0 0 0,0 1 0 0 0,0 0 0 0 0,0 0 0 0 0,0-1 0 0 0,0 1 0 0 0,0 0 0 0 0,0-1 0 0 0,0 1 0 0 0,0-1 0 0 0,0 1 0 0 0,1-1 0 0 0,-1 0 0 0 0,0 0 0 0 0,0 1 0 0 0,1-1 0 0 0,-1 0 0 0 0,0 0 0 0 0,0 0 0 0 0,0 0 0 0 0,1 0 0 0 0,-1-1 0 0 0,0 1 0 0 0,0 0 0 0 0,0 0 0 0 0,1-1 0 0 0,-1 1 0 0 0,0-1 0 0 0,0 1 0 0 0,0-1 0 0 0,0 0 0 0 0,0 1 0 0 0,0-1 0 0 0,0 0 0 0 0,0 0 0 0 0,0 1 0 0 0,0-1 0 0 0,0 0 0 0 0,-1 0 0 0 0,1 0 0 0 0,0 0 0 0 0,-1 0 0 0 0,1-1 0 0 0,26-52 0 0 0,2 27-137 0 0,-26 24 146 0 0,-1 0 0 0 0,0 0 0 0 0,0-1 0 0 0,0 1 0 0 0,-1 0 0 0 0,1-1 0 0 0,-1 1 0 0 0,0-1 0 0 0,0 0 0 0 0,0 1 0 0 0,0-1 0 0 0,0 0 0 0 0,-1 0-1 0 0,0 0 1 0 0,0 1 0 0 0,0-1 0 0 0,0 0 0 0 0,-1 0 0 0 0,1 1 0 0 0,-1-1 0 0 0,0 0 0 0 0,0 1 0 0 0,0-1 0 0 0,-1 0 0 0 0,1 1 0 0 0,-1 0 0 0 0,0-1 0 0 0,0 1 0 0 0,0 0 0 0 0,0 0 0 0 0,-1 0 0 0 0,0-1-9 0 0,1 4 23 0 0,0 0 1 0 0,1 0-1 0 0,-1 0 1 0 0,0 0-1 0 0,0 0 1 0 0,0 0-1 0 0,1 0 1 0 0,-1 0-1 0 0,0 1 1 0 0,0-1-1 0 0,1 1 1 0 0,-1-1-1 0 0,0 1 1 0 0,1 0-1 0 0,-1-1 1 0 0,1 1-1 0 0,-1 0 1 0 0,1 0-1 0 0,-1 0 1 0 0,1 0-1 0 0,-1 1 1 0 0,1-1-1 0 0,0 0 1 0 0,0 1-1 0 0,0-1 0 0 0,0 0 1 0 0,0 1-1 0 0,0-1 1 0 0,0 1-1 0 0,0 0 1 0 0,0-1-1 0 0,1 1 1 0 0,-1 0-1 0 0,1-1 1 0 0,-1 1-1 0 0,1 0 1 0 0,0 0-1 0 0,0-1 1 0 0,0 1-1 0 0,0 0 1 0 0,0 0-1 0 0,0 1-23 0 0,-2 7 5 0 0,1 1-1 0 0,0 0 0 0 0,0-1 0 0 0,1 1 0 0 0,1 0 0 0 0,0 0 1 0 0,0-1-1 0 0,1 1 0 0 0,0-1 0 0 0,1 1 0 0 0,0-1 0 0 0,1 0 1 0 0,0 0-1 0 0,0 0 0 0 0,1-1 0 0 0,3 4-4 0 0,-6-11-116 0 0,1 0 0 0 0,-1 0-1 0 0,1-1 1 0 0,-1 1 0 0 0,1-1 0 0 0,0 1 0 0 0,0-1 0 0 0,0 0-1 0 0,0 0 1 0 0,0 0 0 0 0,0-1 0 0 0,0 1 0 0 0,0-1 0 0 0,0 0-1 0 0,0 1 1 0 0,0-1 0 0 0,0-1 0 0 0,0 1 0 0 0,0 0-1 0 0,0-1 1 0 0,1 1 0 0 0,-1-1 0 0 0,-1 0 0 0 0,1 0 0 0 0,0 0-1 0 0,0-1 1 0 0,0 1 0 0 0,-1-1 0 0 0,3-1 116 0 0,4-3-1290 0 0</inkml:trace>
  <inkml:trace contextRef="#ctx0" brushRef="#br0" timeOffset="1420.91">788 592 7368 0 0,'0'0'568'0'0,"-5"-17"2336"0"0,5 15-2559 0 0,-1 0 0 0 0,1 0 0 0 0,-1-1 0 0 0,0 1 0 0 0,1 0 0 0 0,-1 0 1 0 0,0 0-1 0 0,0 0 0 0 0,-1 0 0 0 0,1 0 0 0 0,0 0 0 0 0,-1 1 0 0 0,1-1 0 0 0,-1 0 1 0 0,1 1-1 0 0,-1-1 0 0 0,0 1 0 0 0,0 0 0 0 0,0-1 0 0 0,0 1 0 0 0,-1 0-345 0 0,0 0 53 0 0,0 0-1 0 0,0 0 0 0 0,0 0 1 0 0,0 1-1 0 0,-1-1 1 0 0,1 1-1 0 0,0 0 0 0 0,0 0 1 0 0,0 0-1 0 0,0 1 0 0 0,0-1 1 0 0,-1 1-1 0 0,1 0 0 0 0,0 0 1 0 0,0 0-1 0 0,0 0 1 0 0,0 0-1 0 0,1 0 0 0 0,-1 1 1 0 0,0-1-1 0 0,0 1 0 0 0,-1 1-52 0 0,-14 12 0 0 0,23 7-66 0 0,0-16 27 0 0,0 0 0 0 0,1-1 0 0 0,-1 1 0 0 0,1-1-1 0 0,0-1 1 0 0,0 1 0 0 0,1-1 0 0 0,-1 0 0 0 0,1-1 0 0 0,5 2 39 0 0,2 3-36 0 0,49 38 25 0 0,-56-29 82 0 0,-6-14-30 0 0,-1 1 0 0 0,0-1 0 0 0,0 0 0 0 0,0 1-1 0 0,0-1 1 0 0,0 0 0 0 0,-1 1 0 0 0,1-1 0 0 0,-1 0 0 0 0,0 0 0 0 0,0 0-1 0 0,0 1 1 0 0,-1-1 0 0 0,1 0 0 0 0,-1 0 0 0 0,1-1 0 0 0,-1 1 0 0 0,0 0 0 0 0,0 0-1 0 0,0-1 1 0 0,-1 1 0 0 0,1-1 0 0 0,-1 0 0 0 0,1 0 0 0 0,-1 0 0 0 0,0 0-1 0 0,1 0 1 0 0,-1-1 0 0 0,0 1 0 0 0,0-1 0 0 0,0 1 0 0 0,-1-1 0 0 0,1 0 0 0 0,0-1-1 0 0,0 1 1 0 0,-1 0 0 0 0,1-1 0 0 0,0 0 0 0 0,-1 0 0 0 0,-2 0-41 0 0,-23-2-485 0 0,12-2-5035 0 0,9 2-692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45:40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5064 0 0,'3'7'-106'0'0,"6"26"9077"0"0,-11-17-8202 0 0,-30 73 1589 0 0,17-49-1540 0 0,1 1-1 0 0,2 0 1 0 0,-6 41-818 0 0,16-75 5 0 0,1 1-1 0 0,0-1 1 0 0,1 0 0 0 0,0 0 0 0 0,0 1 0 0 0,0-1 0 0 0,1 0-1 0 0,0 1 1 0 0,0-1 0 0 0,1 0 0 0 0,0 0 0 0 0,0 0 0 0 0,1 0 0 0 0,-1-1-1 0 0,2 1 1 0 0,-1 0 0 0 0,1-1 0 0 0,0 0 0 0 0,1 2-5 0 0,-4-7-27 0 0,0 0-1 0 0,0 0 1 0 0,1-1 0 0 0,-1 1 0 0 0,0 0-1 0 0,0 0 1 0 0,0-1 0 0 0,0 1 0 0 0,1-1-1 0 0,-1 1 1 0 0,0-1 0 0 0,1 0 0 0 0,-1 1-1 0 0,0-1 1 0 0,1 0 0 0 0,-1 0 0 0 0,0 0-1 0 0,1 0 1 0 0,-1 0 0 0 0,0 0 0 0 0,1 0 0 0 0,-1 0-1 0 0,0-1 1 0 0,1 1 0 0 0,-1-1 0 0 0,0 1-1 0 0,0-1 1 0 0,1 1 0 0 0,-1-1 0 0 0,1 0 27 0 0,19-21-3554 0 0,-15 11-2100 0 0</inkml:trace>
  <inkml:trace contextRef="#ctx0" brushRef="#br0" timeOffset="293.8">17 216 10136 0 0,'0'0'777'0'0,"-11"8"60"0"0,6-3 4644 0 0,61 8-4690 0 0,-29-12-752 0 0,18-3-1493 0 0,-27-2-4505 0 0</inkml:trace>
  <inkml:trace contextRef="#ctx0" brushRef="#br0" timeOffset="484.84">433 311 13016 0 0,'-53'163'2856'0'0,"4"10"-545"0"0,47-143-2693 0 0,2-29-28 0 0,0-1-700 0 0,0 0-2918 0 0,0 0-1249 0 0</inkml:trace>
  <inkml:trace contextRef="#ctx0" brushRef="#br0" timeOffset="641.47">207 297 8752 0 0,'0'0'673'0'0,"0"0"-256"0"0,0 0 547 0 0,0 0 284 0 0,12 4 2011 0 0,68 53-575 0 0,-34-21-4492 0 0,-39-32-4013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45:37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47 2760 0 0,'0'0'125'0'0,"1"0"-3"0"0,12 1 331 0 0,-11-2 2969 0 0,-2 1-1287 0 0,3-4 1976 0 0,-43-23-74 0 0,36 25-3917 0 0,1 0 1 0 0,-1 0-1 0 0,0 0 1 0 0,0 0 0 0 0,0 1-1 0 0,0 0 1 0 0,0 0-1 0 0,0 0 1 0 0,0 0-1 0 0,0 1 1 0 0,0 0-1 0 0,0-1 1 0 0,0 1-1 0 0,0 1 1 0 0,0-1-1 0 0,0 1 1 0 0,0-1 0 0 0,0 1-1 0 0,0 0 1 0 0,0 1-1 0 0,0-1 1 0 0,-4 3-121 0 0,-3 3 67 0 0,0 0 0 0 0,1 1 0 0 0,0 1 1 0 0,0 0-1 0 0,0 0 0 0 0,1 1 1 0 0,1 0-1 0 0,0 0 0 0 0,0 1 0 0 0,1 0 1 0 0,0 1-1 0 0,1-1 0 0 0,0 1 0 0 0,1 1 1 0 0,-1 5-68 0 0,-13 21 523 0 0,17-33-620 0 0,1 0 0 0 0,-1 1 1 0 0,1-1-1 0 0,0 0 0 0 0,1 1 1 0 0,-1-1-1 0 0,1 1 0 0 0,0 0 1 0 0,1-1-1 0 0,0 1 0 0 0,0-1 1 0 0,0 0-1 0 0,1 1 0 0 0,2 4 97 0 0,-2-5-4 0 0,0 0-1 0 0,1-1 1 0 0,-1 1 0 0 0,2-1-1 0 0,-1 0 1 0 0,0 0-1 0 0,1 0 1 0 0,0 0-1 0 0,0 0 1 0 0,1-1-1 0 0,-1 0 1 0 0,1 0-1 0 0,0 0 1 0 0,0-1 0 0 0,0 1-1 0 0,0-1 1 0 0,1 0-1 0 0,-1-1 1 0 0,2 1 4 0 0,72 13 71 0 0,-41-26-1822 0 0,-27 4 343 0 0</inkml:trace>
  <inkml:trace contextRef="#ctx0" brushRef="#br0" timeOffset="1211.34">586 219 12608 0 0,'0'0'289'0'0,"-14"-10"806"0"0,10 9-872 0 0,1-1 0 0 0,-1 1 1 0 0,1 0-1 0 0,-1 0 1 0 0,1 0-1 0 0,-1 1 0 0 0,0-1 1 0 0,0 1-1 0 0,1 0 1 0 0,-1 0-1 0 0,0 0 0 0 0,0 0 1 0 0,1 1-1 0 0,-1 0 1 0 0,0-1-1 0 0,1 1 0 0 0,-1 1 1 0 0,1-1-1 0 0,-1 1-223 0 0,-13 2 258 0 0,-65 35 1119 0 0,79-36-1382 0 0,-1 0-1 0 0,1 1 0 0 0,0-1 0 0 0,0 1 0 0 0,0-1 0 0 0,1 1 1 0 0,-1 0-1 0 0,1 0 0 0 0,0 0 0 0 0,0 0 0 0 0,0 0 1 0 0,1 1-1 0 0,-1-1 0 0 0,1 1 0 0 0,0-1 0 0 0,0 1 0 0 0,1-1 1 0 0,-1 1-1 0 0,1-1 0 0 0,0 1 0 0 0,0 0 0 0 0,1-1 1 0 0,-1 1-1 0 0,1-1 0 0 0,0 1 0 0 0,1-1 0 0 0,-1 1 0 0 0,1-1 1 0 0,-1 0-1 0 0,1 0 0 0 0,0 1 0 0 0,1-1 0 0 0,2 3 6 0 0,-3-4 7 0 0,1 1 0 0 0,0-1-1 0 0,0 0 1 0 0,0 0 0 0 0,0 0-1 0 0,1 0 1 0 0,-1 0 0 0 0,1-1-1 0 0,0 0 1 0 0,0 1 0 0 0,0-1-1 0 0,0-1 1 0 0,0 1 0 0 0,0-1-1 0 0,0 1 1 0 0,1-1 0 0 0,-1 0-1 0 0,0-1 1 0 0,1 1 0 0 0,-1-1-1 0 0,1 0 1 0 0,-1 0 0 0 0,0 0-1 0 0,1-1 1 0 0,-1 1 0 0 0,0-1-1 0 0,1 0 1 0 0,-1-1-7 0 0,3-1-68 0 0,-1-1 1 0 0,-1 0-1 0 0,1-1 1 0 0,-1 1-1 0 0,0-1 1 0 0,0 0-1 0 0,0 0 0 0 0,0-1 1 0 0,-1 1-1 0 0,0-1 1 0 0,0 0-1 0 0,-1 0 1 0 0,1-1-1 0 0,-2 1 0 0 0,1-1 1 0 0,0 1-1 0 0,-1-1 1 0 0,-1 0-1 0 0,1 0 1 0 0,-1 0-1 0 0,0 0 0 0 0,0-5 68 0 0,25 78-818 0 0,-21-58 847 0 0,0 1 0 0 0,1-1 1 0 0,0 0-1 0 0,0 0 0 0 0,1 0 1 0 0,-1-1-1 0 0,2 0 0 0 0,-1 0 1 0 0,4 1-30 0 0,1 2-1657 0 0,-8-7-87 0 0</inkml:trace>
  <inkml:trace contextRef="#ctx0" brushRef="#br0" timeOffset="1526.05">779 248 10824 0 0,'0'0'496'0'0,"0"0"-12"0"0,3 10-288 0 0,18 86 2452 0 0,16 10-1119 0 0,-37-105-1510 0 0,0 0 1 0 0,0-1-1 0 0,1 1 1 0 0,-1-1-1 0 0,0 1 1 0 0,1 0-1 0 0,-1-1 1 0 0,0 1-1 0 0,1-1 0 0 0,-1 1 1 0 0,1-1-1 0 0,-1 0 1 0 0,1 1-1 0 0,-1-1 1 0 0,1 1-1 0 0,-1-1 1 0 0,1 0-1 0 0,-1 1 1 0 0,1-1-1 0 0,0 0 1 0 0,-1 0-1 0 0,1 0 1 0 0,-1 1-1 0 0,1-1 0 0 0,0 0 1 0 0,-1 0-1 0 0,1 0 1 0 0,0 0-1 0 0,-1 0 1 0 0,1 0-1 0 0,0 0 1 0 0,-1 0-1 0 0,1 0 1 0 0,0 0-1 0 0,-1-1 1 0 0,1 1-1 0 0,-1 0 0 0 0,1 0 1 0 0,0-1-1 0 0,-1 1 1 0 0,1 0-1 0 0,-1-1 1 0 0,1 1-1 0 0,-1 0 1 0 0,1-1-1 0 0,-1 1 1 0 0,1-1-1 0 0,-1 1 1 0 0,0-1-1 0 0,1 1 1 0 0,-1-1-1 0 0,1 1 0 0 0,-1-1 1 0 0,0 1-1 0 0,0-1 1 0 0,1 1-1 0 0,-1-1-19 0 0,13-36 148 0 0,-10 19 95 0 0,0 0 0 0 0,1 0 0 0 0,1 0 0 0 0,0 1-1 0 0,2 0 1 0 0,0 0 0 0 0,2-3-243 0 0,-5 13-493 0 0,6-14 110 0 0,-1 10-4918 0 0,-5 9-280 0 0</inkml:trace>
  <inkml:trace contextRef="#ctx0" brushRef="#br0" timeOffset="1790.9">1077 293 8288 0 0,'-4'13'888'0'0,"-1"-3"-243"0"0,1 0 1 0 0,0 1-1 0 0,1 0 1 0 0,0-1-1 0 0,1 1 1 0 0,0 0-1 0 0,1 0 1 0 0,0 1-1 0 0,1-1 1 0 0,0 0-1 0 0,0 0 1 0 0,2 0-1 0 0,-1 0 1 0 0,2 3-646 0 0,-1-9-1763 0 0,-2-5-4247 0 0</inkml:trace>
  <inkml:trace contextRef="#ctx0" brushRef="#br0" timeOffset="2019.96">1133 88 1840 0 0,'0'0'80'0'0,"0"0"16"0"0,-2 2-96 0 0,-3-2 0 0 0,1 3 0 0 0,1-1 0 0 0,3-2 3184 0 0,-2 2 616 0 0,-3 0 120 0 0,3 2 23 0 0,0 0-3063 0 0,-1 2-616 0 0,3 0-120 0 0,3 3-4967 0 0,-3-3-993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45:48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7368 0 0,'0'0'333'0'0,"0"0"0"0"0,18 5 997 0 0,7-1 3039 0 0,30 0-1167 0 0,-17 4-3606 0 0,-37-8-749 0 0,-1 0-2680 0 0,0 0-1144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45:48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5528 0 0,'8'9'589'0'0,"33"21"6755"0"0,29-17-4581 0 0,-21-13-3177 0 0,-42 0-340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45:48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 7368 0 0,'0'0'656'0'0,"0"0"-528"0"0,0 0-128 0 0,-2 4 0 0 0,2-4 1408 0 0,-5 2 248 0 0,0-2 48 0 0,5 0 16 0 0,0 0-1320 0 0,0 0-264 0 0,-3-2-48 0 0,2 0-4152 0 0,1-4-824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12:45:49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231 571 5984 0 0,'-11'-6'640'0'0,"-103"-72"8434"0"0,86 35-6086 0 0,40 24-2787 0 0,78-46-201 0 0,-75 48 18 0 0,0-1-1 0 0,-2-1 0 0 0,0 0 1 0 0,-2-1-1 0 0,0-1 0 0 0,-1 0 1 0 0,-1 0-1 0 0,-1 0 0 0 0,0-1 1 0 0,-2-1-1 0 0,1-9-17 0 0,-6 29 84 0 0,0 0 0 0 0,0 0 0 0 0,0-1 0 0 0,-1 1 0 0 0,1 0 0 0 0,-1-1 0 0 0,0 1 0 0 0,0 0 0 0 0,0-1 0 0 0,0 1 0 0 0,-1 0 0 0 0,1-1 0 0 0,-1 1 0 0 0,0 0 1 0 0,0-1-1 0 0,0 1 0 0 0,0 0 0 0 0,0 0 0 0 0,-1 0 0 0 0,0 0 0 0 0,1 0 0 0 0,-1 1 0 0 0,0-1 0 0 0,0 0 0 0 0,-1 1 0 0 0,1-1 0 0 0,-1 1 0 0 0,1 0 0 0 0,-1 0 0 0 0,1 0 0 0 0,-1 0 0 0 0,0 0 0 0 0,0 1 0 0 0,0-1 0 0 0,0 1 0 0 0,0 0 0 0 0,-1 0 0 0 0,1 0 0 0 0,0 0 0 0 0,0 1 0 0 0,-1-1 0 0 0,1 1 0 0 0,-1 0 0 0 0,-1 0-84 0 0,-6 0 75 0 0,1 1 1 0 0,0 1-1 0 0,0 0 0 0 0,0 0 0 0 0,0 1 0 0 0,0 0 0 0 0,1 1 0 0 0,-1 0 1 0 0,1 0-1 0 0,0 1 0 0 0,0 0 0 0 0,0 1 0 0 0,1 0 0 0 0,0 0 0 0 0,0 1 0 0 0,0 0 1 0 0,0 2-76 0 0,-46 70-2482 0 0,49-71 1281 0 0,0 0-6209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EA63B74-51A9-4FB8-B343-21DB3F85AE0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7EC5-4C24-4701-A1A6-3DC725877E6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75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3B74-51A9-4FB8-B343-21DB3F85AE0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7EC5-4C24-4701-A1A6-3DC725877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3B74-51A9-4FB8-B343-21DB3F85AE0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7EC5-4C24-4701-A1A6-3DC725877E6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41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3B74-51A9-4FB8-B343-21DB3F85AE0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7EC5-4C24-4701-A1A6-3DC725877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6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3B74-51A9-4FB8-B343-21DB3F85AE0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7EC5-4C24-4701-A1A6-3DC725877E6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6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3B74-51A9-4FB8-B343-21DB3F85AE0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7EC5-4C24-4701-A1A6-3DC725877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4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3B74-51A9-4FB8-B343-21DB3F85AE0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7EC5-4C24-4701-A1A6-3DC725877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4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3B74-51A9-4FB8-B343-21DB3F85AE0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7EC5-4C24-4701-A1A6-3DC725877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0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3B74-51A9-4FB8-B343-21DB3F85AE0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7EC5-4C24-4701-A1A6-3DC725877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0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3B74-51A9-4FB8-B343-21DB3F85AE0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7EC5-4C24-4701-A1A6-3DC725877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0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3B74-51A9-4FB8-B343-21DB3F85AE0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7EC5-4C24-4701-A1A6-3DC725877E6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82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EA63B74-51A9-4FB8-B343-21DB3F85AE0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9037EC5-4C24-4701-A1A6-3DC725877E6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24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11.png"/><Relationship Id="rId42" Type="http://schemas.openxmlformats.org/officeDocument/2006/relationships/customXml" Target="../ink/ink20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3.xml"/><Relationship Id="rId84" Type="http://schemas.openxmlformats.org/officeDocument/2006/relationships/customXml" Target="../ink/ink41.xml"/><Relationship Id="rId89" Type="http://schemas.openxmlformats.org/officeDocument/2006/relationships/image" Target="../media/image44.png"/><Relationship Id="rId16" Type="http://schemas.openxmlformats.org/officeDocument/2006/relationships/customXml" Target="../ink/ink7.xml"/><Relationship Id="rId107" Type="http://schemas.openxmlformats.org/officeDocument/2006/relationships/image" Target="../media/image53.png"/><Relationship Id="rId11" Type="http://schemas.openxmlformats.org/officeDocument/2006/relationships/image" Target="../media/image6.png"/><Relationship Id="rId32" Type="http://schemas.openxmlformats.org/officeDocument/2006/relationships/customXml" Target="../ink/ink15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8.xml"/><Relationship Id="rId74" Type="http://schemas.openxmlformats.org/officeDocument/2006/relationships/customXml" Target="../ink/ink36.xml"/><Relationship Id="rId79" Type="http://schemas.openxmlformats.org/officeDocument/2006/relationships/image" Target="../media/image39.png"/><Relationship Id="rId102" Type="http://schemas.openxmlformats.org/officeDocument/2006/relationships/customXml" Target="../ink/ink50.xml"/><Relationship Id="rId5" Type="http://schemas.openxmlformats.org/officeDocument/2006/relationships/image" Target="../media/image3.png"/><Relationship Id="rId90" Type="http://schemas.openxmlformats.org/officeDocument/2006/relationships/customXml" Target="../ink/ink44.xml"/><Relationship Id="rId95" Type="http://schemas.openxmlformats.org/officeDocument/2006/relationships/image" Target="../media/image47.png"/><Relationship Id="rId22" Type="http://schemas.openxmlformats.org/officeDocument/2006/relationships/customXml" Target="../ink/ink10.xml"/><Relationship Id="rId27" Type="http://schemas.openxmlformats.org/officeDocument/2006/relationships/image" Target="../media/image14.png"/><Relationship Id="rId43" Type="http://schemas.openxmlformats.org/officeDocument/2006/relationships/image" Target="../media/image21.png"/><Relationship Id="rId48" Type="http://schemas.openxmlformats.org/officeDocument/2006/relationships/customXml" Target="../ink/ink23.xml"/><Relationship Id="rId64" Type="http://schemas.openxmlformats.org/officeDocument/2006/relationships/customXml" Target="../ink/ink31.xml"/><Relationship Id="rId69" Type="http://schemas.openxmlformats.org/officeDocument/2006/relationships/image" Target="../media/image34.png"/><Relationship Id="rId80" Type="http://schemas.openxmlformats.org/officeDocument/2006/relationships/customXml" Target="../ink/ink39.xml"/><Relationship Id="rId85" Type="http://schemas.openxmlformats.org/officeDocument/2006/relationships/image" Target="../media/image42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33" Type="http://schemas.openxmlformats.org/officeDocument/2006/relationships/image" Target="../media/image16.png"/><Relationship Id="rId38" Type="http://schemas.openxmlformats.org/officeDocument/2006/relationships/customXml" Target="../ink/ink18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20" Type="http://schemas.openxmlformats.org/officeDocument/2006/relationships/customXml" Target="../ink/ink9.xml"/><Relationship Id="rId41" Type="http://schemas.openxmlformats.org/officeDocument/2006/relationships/image" Target="../media/image20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3.xml"/><Relationship Id="rId91" Type="http://schemas.openxmlformats.org/officeDocument/2006/relationships/image" Target="../media/image45.png"/><Relationship Id="rId96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2.xml"/><Relationship Id="rId10" Type="http://schemas.openxmlformats.org/officeDocument/2006/relationships/customXml" Target="../ink/ink4.xml"/><Relationship Id="rId31" Type="http://schemas.openxmlformats.org/officeDocument/2006/relationships/image" Target="../media/image15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8.xml"/><Relationship Id="rId81" Type="http://schemas.openxmlformats.org/officeDocument/2006/relationships/image" Target="../media/image40.png"/><Relationship Id="rId86" Type="http://schemas.openxmlformats.org/officeDocument/2006/relationships/customXml" Target="../ink/ink42.xml"/><Relationship Id="rId94" Type="http://schemas.openxmlformats.org/officeDocument/2006/relationships/customXml" Target="../ink/ink46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39" Type="http://schemas.openxmlformats.org/officeDocument/2006/relationships/image" Target="../media/image19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27.png"/><Relationship Id="rId76" Type="http://schemas.openxmlformats.org/officeDocument/2006/relationships/customXml" Target="../ink/ink37.xml"/><Relationship Id="rId97" Type="http://schemas.openxmlformats.org/officeDocument/2006/relationships/image" Target="../media/image48.png"/><Relationship Id="rId104" Type="http://schemas.openxmlformats.org/officeDocument/2006/relationships/customXml" Target="../ink/ink51.xml"/><Relationship Id="rId7" Type="http://schemas.openxmlformats.org/officeDocument/2006/relationships/image" Target="../media/image4.png"/><Relationship Id="rId71" Type="http://schemas.openxmlformats.org/officeDocument/2006/relationships/image" Target="../media/image35.png"/><Relationship Id="rId92" Type="http://schemas.openxmlformats.org/officeDocument/2006/relationships/customXml" Target="../ink/ink45.xml"/><Relationship Id="rId2" Type="http://schemas.openxmlformats.org/officeDocument/2006/relationships/customXml" Target="../ink/ink1.xml"/><Relationship Id="rId29" Type="http://schemas.openxmlformats.org/officeDocument/2006/relationships/image" Target="../media/image211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22.png"/><Relationship Id="rId66" Type="http://schemas.openxmlformats.org/officeDocument/2006/relationships/customXml" Target="../ink/ink32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0.xml"/><Relationship Id="rId19" Type="http://schemas.openxmlformats.org/officeDocument/2006/relationships/image" Target="../media/image10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17.png"/><Relationship Id="rId56" Type="http://schemas.openxmlformats.org/officeDocument/2006/relationships/customXml" Target="../ink/ink27.xml"/><Relationship Id="rId77" Type="http://schemas.openxmlformats.org/officeDocument/2006/relationships/image" Target="../media/image38.png"/><Relationship Id="rId100" Type="http://schemas.openxmlformats.org/officeDocument/2006/relationships/customXml" Target="../ink/ink49.xml"/><Relationship Id="rId105" Type="http://schemas.openxmlformats.org/officeDocument/2006/relationships/image" Target="../media/image52.png"/><Relationship Id="rId8" Type="http://schemas.openxmlformats.org/officeDocument/2006/relationships/customXml" Target="../ink/ink3.xml"/><Relationship Id="rId51" Type="http://schemas.openxmlformats.org/officeDocument/2006/relationships/image" Target="../media/image25.png"/><Relationship Id="rId72" Type="http://schemas.openxmlformats.org/officeDocument/2006/relationships/customXml" Target="../ink/ink35.xml"/><Relationship Id="rId93" Type="http://schemas.openxmlformats.org/officeDocument/2006/relationships/image" Target="../media/image46.png"/><Relationship Id="rId98" Type="http://schemas.openxmlformats.org/officeDocument/2006/relationships/customXml" Target="../ink/ink48.xml"/><Relationship Id="rId25" Type="http://schemas.openxmlformats.org/officeDocument/2006/relationships/image" Target="../media/image13.png"/><Relationship Id="rId46" Type="http://schemas.openxmlformats.org/officeDocument/2006/relationships/customXml" Target="../ink/ink22.xml"/><Relationship Id="rId67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.xml"/><Relationship Id="rId13" Type="http://schemas.openxmlformats.org/officeDocument/2006/relationships/image" Target="../media/image200.png"/><Relationship Id="rId18" Type="http://schemas.openxmlformats.org/officeDocument/2006/relationships/customXml" Target="../ink/ink61.xml"/><Relationship Id="rId26" Type="http://schemas.openxmlformats.org/officeDocument/2006/relationships/customXml" Target="../ink/ink65.xml"/><Relationship Id="rId3" Type="http://schemas.openxmlformats.org/officeDocument/2006/relationships/image" Target="../media/image150.png"/><Relationship Id="rId21" Type="http://schemas.openxmlformats.org/officeDocument/2006/relationships/image" Target="../media/image240.png"/><Relationship Id="rId7" Type="http://schemas.openxmlformats.org/officeDocument/2006/relationships/image" Target="../media/image170.png"/><Relationship Id="rId12" Type="http://schemas.openxmlformats.org/officeDocument/2006/relationships/customXml" Target="../ink/ink58.xml"/><Relationship Id="rId17" Type="http://schemas.openxmlformats.org/officeDocument/2006/relationships/image" Target="../media/image220.png"/><Relationship Id="rId25" Type="http://schemas.openxmlformats.org/officeDocument/2006/relationships/image" Target="../media/image260.png"/><Relationship Id="rId2" Type="http://schemas.openxmlformats.org/officeDocument/2006/relationships/customXml" Target="../ink/ink53.xml"/><Relationship Id="rId16" Type="http://schemas.openxmlformats.org/officeDocument/2006/relationships/customXml" Target="../ink/ink60.xml"/><Relationship Id="rId20" Type="http://schemas.openxmlformats.org/officeDocument/2006/relationships/customXml" Target="../ink/ink62.xml"/><Relationship Id="rId29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.xml"/><Relationship Id="rId11" Type="http://schemas.openxmlformats.org/officeDocument/2006/relationships/image" Target="../media/image190.png"/><Relationship Id="rId24" Type="http://schemas.openxmlformats.org/officeDocument/2006/relationships/customXml" Target="../ink/ink64.xml"/><Relationship Id="rId5" Type="http://schemas.openxmlformats.org/officeDocument/2006/relationships/image" Target="../media/image160.png"/><Relationship Id="rId15" Type="http://schemas.openxmlformats.org/officeDocument/2006/relationships/image" Target="../media/image210.png"/><Relationship Id="rId23" Type="http://schemas.openxmlformats.org/officeDocument/2006/relationships/image" Target="../media/image250.png"/><Relationship Id="rId28" Type="http://schemas.openxmlformats.org/officeDocument/2006/relationships/customXml" Target="../ink/ink66.xml"/><Relationship Id="rId10" Type="http://schemas.openxmlformats.org/officeDocument/2006/relationships/customXml" Target="../ink/ink57.xml"/><Relationship Id="rId19" Type="http://schemas.openxmlformats.org/officeDocument/2006/relationships/image" Target="../media/image230.png"/><Relationship Id="rId31" Type="http://schemas.openxmlformats.org/officeDocument/2006/relationships/image" Target="../media/image290.png"/><Relationship Id="rId4" Type="http://schemas.openxmlformats.org/officeDocument/2006/relationships/customXml" Target="../ink/ink54.xml"/><Relationship Id="rId9" Type="http://schemas.openxmlformats.org/officeDocument/2006/relationships/image" Target="../media/image180.png"/><Relationship Id="rId14" Type="http://schemas.openxmlformats.org/officeDocument/2006/relationships/customXml" Target="../ink/ink59.xml"/><Relationship Id="rId22" Type="http://schemas.openxmlformats.org/officeDocument/2006/relationships/customXml" Target="../ink/ink63.xml"/><Relationship Id="rId27" Type="http://schemas.openxmlformats.org/officeDocument/2006/relationships/image" Target="../media/image270.png"/><Relationship Id="rId30" Type="http://schemas.openxmlformats.org/officeDocument/2006/relationships/customXml" Target="../ink/ink6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0.png"/><Relationship Id="rId18" Type="http://schemas.openxmlformats.org/officeDocument/2006/relationships/customXml" Target="../ink/ink76.xml"/><Relationship Id="rId26" Type="http://schemas.openxmlformats.org/officeDocument/2006/relationships/customXml" Target="../ink/ink80.xml"/><Relationship Id="rId39" Type="http://schemas.openxmlformats.org/officeDocument/2006/relationships/image" Target="../media/image480.png"/><Relationship Id="rId21" Type="http://schemas.openxmlformats.org/officeDocument/2006/relationships/image" Target="../media/image390.png"/><Relationship Id="rId34" Type="http://schemas.openxmlformats.org/officeDocument/2006/relationships/customXml" Target="../ink/ink84.xml"/><Relationship Id="rId42" Type="http://schemas.openxmlformats.org/officeDocument/2006/relationships/customXml" Target="../ink/ink88.xml"/><Relationship Id="rId47" Type="http://schemas.openxmlformats.org/officeDocument/2006/relationships/image" Target="../media/image520.png"/><Relationship Id="rId50" Type="http://schemas.openxmlformats.org/officeDocument/2006/relationships/customXml" Target="../ink/ink92.xml"/><Relationship Id="rId55" Type="http://schemas.openxmlformats.org/officeDocument/2006/relationships/image" Target="../media/image56.png"/><Relationship Id="rId7" Type="http://schemas.openxmlformats.org/officeDocument/2006/relationships/image" Target="../media/image320.png"/><Relationship Id="rId2" Type="http://schemas.openxmlformats.org/officeDocument/2006/relationships/customXml" Target="../ink/ink68.xml"/><Relationship Id="rId16" Type="http://schemas.openxmlformats.org/officeDocument/2006/relationships/customXml" Target="../ink/ink75.xml"/><Relationship Id="rId29" Type="http://schemas.openxmlformats.org/officeDocument/2006/relationships/image" Target="../media/image430.png"/><Relationship Id="rId11" Type="http://schemas.openxmlformats.org/officeDocument/2006/relationships/image" Target="../media/image340.png"/><Relationship Id="rId24" Type="http://schemas.openxmlformats.org/officeDocument/2006/relationships/customXml" Target="../ink/ink79.xml"/><Relationship Id="rId32" Type="http://schemas.openxmlformats.org/officeDocument/2006/relationships/customXml" Target="../ink/ink83.xml"/><Relationship Id="rId37" Type="http://schemas.openxmlformats.org/officeDocument/2006/relationships/image" Target="../media/image470.png"/><Relationship Id="rId40" Type="http://schemas.openxmlformats.org/officeDocument/2006/relationships/customXml" Target="../ink/ink87.xml"/><Relationship Id="rId45" Type="http://schemas.openxmlformats.org/officeDocument/2006/relationships/image" Target="../media/image510.png"/><Relationship Id="rId53" Type="http://schemas.openxmlformats.org/officeDocument/2006/relationships/image" Target="../media/image55.png"/><Relationship Id="rId58" Type="http://schemas.openxmlformats.org/officeDocument/2006/relationships/customXml" Target="../ink/ink96.xml"/><Relationship Id="rId5" Type="http://schemas.openxmlformats.org/officeDocument/2006/relationships/image" Target="../media/image310.png"/><Relationship Id="rId61" Type="http://schemas.openxmlformats.org/officeDocument/2006/relationships/image" Target="../media/image59.png"/><Relationship Id="rId19" Type="http://schemas.openxmlformats.org/officeDocument/2006/relationships/image" Target="../media/image380.png"/><Relationship Id="rId14" Type="http://schemas.openxmlformats.org/officeDocument/2006/relationships/customXml" Target="../ink/ink74.xml"/><Relationship Id="rId22" Type="http://schemas.openxmlformats.org/officeDocument/2006/relationships/customXml" Target="../ink/ink78.xml"/><Relationship Id="rId27" Type="http://schemas.openxmlformats.org/officeDocument/2006/relationships/image" Target="../media/image420.png"/><Relationship Id="rId30" Type="http://schemas.openxmlformats.org/officeDocument/2006/relationships/customXml" Target="../ink/ink82.xml"/><Relationship Id="rId35" Type="http://schemas.openxmlformats.org/officeDocument/2006/relationships/image" Target="../media/image460.png"/><Relationship Id="rId43" Type="http://schemas.openxmlformats.org/officeDocument/2006/relationships/image" Target="../media/image500.png"/><Relationship Id="rId48" Type="http://schemas.openxmlformats.org/officeDocument/2006/relationships/customXml" Target="../ink/ink91.xml"/><Relationship Id="rId56" Type="http://schemas.openxmlformats.org/officeDocument/2006/relationships/customXml" Target="../ink/ink95.xml"/><Relationship Id="rId8" Type="http://schemas.openxmlformats.org/officeDocument/2006/relationships/customXml" Target="../ink/ink71.xml"/><Relationship Id="rId51" Type="http://schemas.openxmlformats.org/officeDocument/2006/relationships/image" Target="../media/image54.png"/><Relationship Id="rId3" Type="http://schemas.openxmlformats.org/officeDocument/2006/relationships/image" Target="../media/image300.png"/><Relationship Id="rId12" Type="http://schemas.openxmlformats.org/officeDocument/2006/relationships/customXml" Target="../ink/ink73.xml"/><Relationship Id="rId17" Type="http://schemas.openxmlformats.org/officeDocument/2006/relationships/image" Target="../media/image370.png"/><Relationship Id="rId25" Type="http://schemas.openxmlformats.org/officeDocument/2006/relationships/image" Target="../media/image410.png"/><Relationship Id="rId33" Type="http://schemas.openxmlformats.org/officeDocument/2006/relationships/image" Target="../media/image450.png"/><Relationship Id="rId38" Type="http://schemas.openxmlformats.org/officeDocument/2006/relationships/customXml" Target="../ink/ink86.xml"/><Relationship Id="rId46" Type="http://schemas.openxmlformats.org/officeDocument/2006/relationships/customXml" Target="../ink/ink90.xml"/><Relationship Id="rId59" Type="http://schemas.openxmlformats.org/officeDocument/2006/relationships/image" Target="../media/image58.png"/><Relationship Id="rId20" Type="http://schemas.openxmlformats.org/officeDocument/2006/relationships/customXml" Target="../ink/ink77.xml"/><Relationship Id="rId41" Type="http://schemas.openxmlformats.org/officeDocument/2006/relationships/image" Target="../media/image490.png"/><Relationship Id="rId54" Type="http://schemas.openxmlformats.org/officeDocument/2006/relationships/customXml" Target="../ink/ink9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0.xml"/><Relationship Id="rId15" Type="http://schemas.openxmlformats.org/officeDocument/2006/relationships/image" Target="../media/image360.png"/><Relationship Id="rId23" Type="http://schemas.openxmlformats.org/officeDocument/2006/relationships/image" Target="../media/image400.png"/><Relationship Id="rId28" Type="http://schemas.openxmlformats.org/officeDocument/2006/relationships/customXml" Target="../ink/ink81.xml"/><Relationship Id="rId36" Type="http://schemas.openxmlformats.org/officeDocument/2006/relationships/customXml" Target="../ink/ink85.xml"/><Relationship Id="rId49" Type="http://schemas.openxmlformats.org/officeDocument/2006/relationships/image" Target="../media/image530.png"/><Relationship Id="rId57" Type="http://schemas.openxmlformats.org/officeDocument/2006/relationships/image" Target="../media/image57.png"/><Relationship Id="rId10" Type="http://schemas.openxmlformats.org/officeDocument/2006/relationships/customXml" Target="../ink/ink72.xml"/><Relationship Id="rId31" Type="http://schemas.openxmlformats.org/officeDocument/2006/relationships/image" Target="../media/image440.png"/><Relationship Id="rId44" Type="http://schemas.openxmlformats.org/officeDocument/2006/relationships/customXml" Target="../ink/ink89.xml"/><Relationship Id="rId52" Type="http://schemas.openxmlformats.org/officeDocument/2006/relationships/customXml" Target="../ink/ink93.xml"/><Relationship Id="rId60" Type="http://schemas.openxmlformats.org/officeDocument/2006/relationships/customXml" Target="../ink/ink97.xml"/><Relationship Id="rId4" Type="http://schemas.openxmlformats.org/officeDocument/2006/relationships/customXml" Target="../ink/ink69.xml"/><Relationship Id="rId9" Type="http://schemas.openxmlformats.org/officeDocument/2006/relationships/image" Target="../media/image3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experiment is all about		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This experiment deals with </a:t>
            </a:r>
            <a:r>
              <a:rPr lang="en-US" b="1" dirty="0">
                <a:sym typeface="Wingdings" panose="05000000000000000000" pitchFamily="2" charset="2"/>
              </a:rPr>
              <a:t>laser beams </a:t>
            </a:r>
            <a:r>
              <a:rPr lang="en-US" dirty="0">
                <a:sym typeface="Wingdings" panose="05000000000000000000" pitchFamily="2" charset="2"/>
              </a:rPr>
              <a:t>and </a:t>
            </a:r>
            <a:r>
              <a:rPr lang="en-US" b="1" dirty="0">
                <a:sym typeface="Wingdings" panose="05000000000000000000" pitchFamily="2" charset="2"/>
              </a:rPr>
              <a:t>optical resonators</a:t>
            </a:r>
            <a:r>
              <a:rPr lang="en-US" dirty="0">
                <a:sym typeface="Wingdings" panose="05000000000000000000" pitchFamily="2" charset="2"/>
              </a:rPr>
              <a:t>, or cavities for short. The goal of the experiment is to align a gaussian beam to a confocal cavity and to study the different modes supported by the cavity.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The experience is divided into three parts:</a:t>
            </a:r>
          </a:p>
          <a:p>
            <a:pPr marL="514350" indent="-514350">
              <a:buAutoNum type="arabicParenR"/>
            </a:pPr>
            <a:r>
              <a:rPr lang="en-US" dirty="0">
                <a:sym typeface="Wingdings" panose="05000000000000000000" pitchFamily="2" charset="2"/>
              </a:rPr>
              <a:t>Characterization of the beam coming out of the laser </a:t>
            </a:r>
          </a:p>
          <a:p>
            <a:pPr marL="514350" indent="-514350">
              <a:buAutoNum type="arabicParenR"/>
            </a:pPr>
            <a:r>
              <a:rPr lang="en-US" dirty="0">
                <a:sym typeface="Wingdings" panose="05000000000000000000" pitchFamily="2" charset="2"/>
              </a:rPr>
              <a:t>Mode matching of the beam shape to the confocal cavity geometry</a:t>
            </a:r>
          </a:p>
          <a:p>
            <a:pPr marL="514350" indent="-514350">
              <a:buAutoNum type="arabicParenR"/>
            </a:pPr>
            <a:r>
              <a:rPr lang="en-US" dirty="0">
                <a:sym typeface="Wingdings" panose="05000000000000000000" pitchFamily="2" charset="2"/>
              </a:rPr>
              <a:t>Cavity alignment and study of the output cavity modes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Each step is propaedeutic to the next one, that is, you cannot align the cavity without first having characterized the beam.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Ideally, each of this points should not take more than ~1h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AutoNum type="arabicParenR"/>
            </a:pP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AutoNum type="arabicParenR"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7627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Equipment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He-Ne laser </a:t>
                </a:r>
              </a:p>
              <a:p>
                <a:r>
                  <a:rPr lang="en-US" b="1" dirty="0"/>
                  <a:t>Ruler </a:t>
                </a:r>
                <a:endParaRPr lang="en-US" b="1" dirty="0">
                  <a:sym typeface="Wingdings" panose="05000000000000000000" pitchFamily="2" charset="2"/>
                </a:endParaRPr>
              </a:p>
              <a:p>
                <a:r>
                  <a:rPr lang="en-US" b="1" dirty="0">
                    <a:sym typeface="Wingdings" panose="05000000000000000000" pitchFamily="2" charset="2"/>
                  </a:rPr>
                  <a:t>Beam waist meter</a:t>
                </a:r>
                <a:r>
                  <a:rPr lang="en-US" dirty="0">
                    <a:sym typeface="Wingdings" panose="05000000000000000000" pitchFamily="2" charset="2"/>
                  </a:rPr>
                  <a:t>: it gives the beam diameter (2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) in </a:t>
                </a:r>
                <a14:m>
                  <m:oMath xmlns:m="http://schemas.openxmlformats.org/officeDocument/2006/math">
                    <m:r>
                      <a:rPr lang="de-AT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𝜇</m:t>
                    </m:r>
                    <m:r>
                      <a:rPr lang="de-AT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b="1" dirty="0">
                    <a:sym typeface="Wingdings" panose="05000000000000000000" pitchFamily="2" charset="2"/>
                  </a:rPr>
                  <a:t>Lenses: </a:t>
                </a:r>
                <a:r>
                  <a:rPr lang="en-US" dirty="0">
                    <a:sym typeface="Wingdings" panose="05000000000000000000" pitchFamily="2" charset="2"/>
                  </a:rPr>
                  <a:t>of various focal lengths</a:t>
                </a:r>
              </a:p>
              <a:p>
                <a:r>
                  <a:rPr lang="en-US" b="1" dirty="0">
                    <a:sym typeface="Wingdings" panose="05000000000000000000" pitchFamily="2" charset="2"/>
                  </a:rPr>
                  <a:t>Cavity mirrors</a:t>
                </a:r>
              </a:p>
              <a:p>
                <a:r>
                  <a:rPr lang="en-US" b="1" dirty="0">
                    <a:sym typeface="Wingdings" panose="05000000000000000000" pitchFamily="2" charset="2"/>
                  </a:rPr>
                  <a:t>Piezo:</a:t>
                </a:r>
                <a:r>
                  <a:rPr lang="en-US" dirty="0">
                    <a:sym typeface="Wingdings" panose="05000000000000000000" pitchFamily="2" charset="2"/>
                  </a:rPr>
                  <a:t> periodically changes the position of one cavity mirror, thus the cavity length</a:t>
                </a:r>
              </a:p>
              <a:p>
                <a:r>
                  <a:rPr lang="en-US" b="1" dirty="0">
                    <a:sym typeface="Wingdings" panose="05000000000000000000" pitchFamily="2" charset="2"/>
                  </a:rPr>
                  <a:t>Function generator </a:t>
                </a:r>
                <a:r>
                  <a:rPr lang="en-US" dirty="0">
                    <a:sym typeface="Wingdings" panose="05000000000000000000" pitchFamily="2" charset="2"/>
                  </a:rPr>
                  <a:t>and</a:t>
                </a:r>
                <a:r>
                  <a:rPr lang="en-US" b="1" dirty="0">
                    <a:sym typeface="Wingdings" panose="05000000000000000000" pitchFamily="2" charset="2"/>
                  </a:rPr>
                  <a:t> amplifier: </a:t>
                </a:r>
                <a:r>
                  <a:rPr lang="en-US" dirty="0">
                    <a:sym typeface="Wingdings" panose="05000000000000000000" pitchFamily="2" charset="2"/>
                  </a:rPr>
                  <a:t>to drive the piezo</a:t>
                </a:r>
              </a:p>
              <a:p>
                <a:r>
                  <a:rPr lang="en-US" b="1" dirty="0">
                    <a:sym typeface="Wingdings" panose="05000000000000000000" pitchFamily="2" charset="2"/>
                  </a:rPr>
                  <a:t>Photodiode:</a:t>
                </a:r>
                <a:r>
                  <a:rPr lang="en-US" dirty="0">
                    <a:sym typeface="Wingdings" panose="05000000000000000000" pitchFamily="2" charset="2"/>
                  </a:rPr>
                  <a:t> to measure the intensity of the light transmitted by the cavity </a:t>
                </a:r>
              </a:p>
              <a:p>
                <a:r>
                  <a:rPr lang="en-US" b="1" dirty="0">
                    <a:sym typeface="Wingdings" panose="05000000000000000000" pitchFamily="2" charset="2"/>
                  </a:rPr>
                  <a:t>Oscilloscope: </a:t>
                </a:r>
                <a:r>
                  <a:rPr lang="en-US" dirty="0">
                    <a:sym typeface="Wingdings" panose="05000000000000000000" pitchFamily="2" charset="2"/>
                  </a:rPr>
                  <a:t>to evaluate the photodiode signal and monitor the </a:t>
                </a:r>
                <a:r>
                  <a:rPr lang="en-US" dirty="0" err="1">
                    <a:sym typeface="Wingdings" panose="05000000000000000000" pitchFamily="2" charset="2"/>
                  </a:rPr>
                  <a:t>piezo’s</a:t>
                </a:r>
                <a:r>
                  <a:rPr lang="en-US" dirty="0">
                    <a:sym typeface="Wingdings" panose="05000000000000000000" pitchFamily="2" charset="2"/>
                  </a:rPr>
                  <a:t> input </a:t>
                </a:r>
                <a:endParaRPr lang="en-US" b="1" dirty="0">
                  <a:sym typeface="Wingdings" panose="05000000000000000000" pitchFamily="2" charset="2"/>
                </a:endParaRPr>
              </a:p>
              <a:p>
                <a:r>
                  <a:rPr lang="en-US" b="1" dirty="0">
                    <a:sym typeface="Wingdings" panose="05000000000000000000" pitchFamily="2" charset="2"/>
                  </a:rPr>
                  <a:t>Camera: </a:t>
                </a:r>
                <a:r>
                  <a:rPr lang="en-US" dirty="0">
                    <a:sym typeface="Wingdings" panose="05000000000000000000" pitchFamily="2" charset="2"/>
                  </a:rPr>
                  <a:t>to record images of the transmitted cavity modes</a:t>
                </a:r>
                <a:endParaRPr lang="en-US" b="1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8" t="-2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11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0638C-A8B0-4B96-AE7F-A642FBD4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1) Beam </a:t>
            </a:r>
            <a:r>
              <a:rPr lang="de-AT" dirty="0" err="1"/>
              <a:t>characterization</a:t>
            </a:r>
            <a:r>
              <a:rPr lang="de-AT" dirty="0"/>
              <a:t>	</a:t>
            </a:r>
            <a:endParaRPr lang="en-A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B95AC75E-EEE7-4340-B136-DF73B12EE133}"/>
                  </a:ext>
                </a:extLst>
              </p14:cNvPr>
              <p14:cNvContentPartPr/>
              <p14:nvPr/>
            </p14:nvContentPartPr>
            <p14:xfrm>
              <a:off x="7412616" y="4751332"/>
              <a:ext cx="241200" cy="1792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B95AC75E-EEE7-4340-B136-DF73B12EE1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03976" y="4742332"/>
                <a:ext cx="25884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D485B76-6D31-41B9-972B-BB6475391916}"/>
                  </a:ext>
                </a:extLst>
              </p14:cNvPr>
              <p14:cNvContentPartPr/>
              <p14:nvPr/>
            </p14:nvContentPartPr>
            <p14:xfrm>
              <a:off x="7770456" y="4731532"/>
              <a:ext cx="69120" cy="2275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D485B76-6D31-41B9-972B-BB647539191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61816" y="4722532"/>
                <a:ext cx="8676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087E3BB-EF28-4CA3-ABBD-23023D8070E5}"/>
                  </a:ext>
                </a:extLst>
              </p14:cNvPr>
              <p14:cNvContentPartPr/>
              <p14:nvPr/>
            </p14:nvContentPartPr>
            <p14:xfrm>
              <a:off x="8282376" y="4833412"/>
              <a:ext cx="73800" cy="72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087E3BB-EF28-4CA3-ABBD-23023D8070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73376" y="4824412"/>
                <a:ext cx="914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FC65384-8B9B-4468-88DD-43307AA9FCD2}"/>
                  </a:ext>
                </a:extLst>
              </p14:cNvPr>
              <p14:cNvContentPartPr/>
              <p14:nvPr/>
            </p14:nvContentPartPr>
            <p14:xfrm>
              <a:off x="8279136" y="4950052"/>
              <a:ext cx="72720" cy="18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FC65384-8B9B-4468-88DD-43307AA9FCD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70136" y="4941412"/>
                <a:ext cx="903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71AB551-E87F-4344-B22E-D8C74B51D117}"/>
                  </a:ext>
                </a:extLst>
              </p14:cNvPr>
              <p14:cNvContentPartPr/>
              <p14:nvPr/>
            </p14:nvContentPartPr>
            <p14:xfrm>
              <a:off x="8608536" y="4981372"/>
              <a:ext cx="28440" cy="259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71AB551-E87F-4344-B22E-D8C74B51D11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99896" y="4972372"/>
                <a:ext cx="460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8DBEFC1E-0F08-4014-87E3-B00BD1234B53}"/>
                  </a:ext>
                </a:extLst>
              </p14:cNvPr>
              <p14:cNvContentPartPr/>
              <p14:nvPr/>
            </p14:nvContentPartPr>
            <p14:xfrm>
              <a:off x="8526816" y="4437412"/>
              <a:ext cx="180720" cy="3884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8DBEFC1E-0F08-4014-87E3-B00BD1234B5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17816" y="4428772"/>
                <a:ext cx="19836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5041A346-110D-471D-8579-38129FC6BB82}"/>
                  </a:ext>
                </a:extLst>
              </p14:cNvPr>
              <p14:cNvContentPartPr/>
              <p14:nvPr/>
            </p14:nvContentPartPr>
            <p14:xfrm>
              <a:off x="7896096" y="4765012"/>
              <a:ext cx="216360" cy="2300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5041A346-110D-471D-8579-38129FC6BB8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87442" y="4756372"/>
                <a:ext cx="234029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75A98A3-BED4-41EF-9F6E-0D7287AA8D2F}"/>
                  </a:ext>
                </a:extLst>
              </p14:cNvPr>
              <p14:cNvContentPartPr/>
              <p14:nvPr/>
            </p14:nvContentPartPr>
            <p14:xfrm>
              <a:off x="7944696" y="5409052"/>
              <a:ext cx="69120" cy="151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75A98A3-BED4-41EF-9F6E-0D7287AA8D2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936056" y="5400412"/>
                <a:ext cx="8676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811BC44B-5FF1-4D06-8B0E-113EDB37D4E7}"/>
                  </a:ext>
                </a:extLst>
              </p14:cNvPr>
              <p14:cNvContentPartPr/>
              <p14:nvPr/>
            </p14:nvContentPartPr>
            <p14:xfrm>
              <a:off x="7945056" y="5491492"/>
              <a:ext cx="84240" cy="234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811BC44B-5FF1-4D06-8B0E-113EDB37D4E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36416" y="5482852"/>
                <a:ext cx="10188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3B128E0F-C113-4A71-AC43-5B0496DEE017}"/>
                  </a:ext>
                </a:extLst>
              </p14:cNvPr>
              <p14:cNvContentPartPr/>
              <p14:nvPr/>
            </p14:nvContentPartPr>
            <p14:xfrm>
              <a:off x="8308296" y="5527132"/>
              <a:ext cx="24120" cy="288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3B128E0F-C113-4A71-AC43-5B0496DEE01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99656" y="5518132"/>
                <a:ext cx="4176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2A68BC9-03F4-4C55-B7D3-55C09F29098A}"/>
                  </a:ext>
                </a:extLst>
              </p14:cNvPr>
              <p14:cNvContentPartPr/>
              <p14:nvPr/>
            </p14:nvContentPartPr>
            <p14:xfrm>
              <a:off x="8207136" y="5142652"/>
              <a:ext cx="153360" cy="2844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2A68BC9-03F4-4C55-B7D3-55C09F29098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98496" y="5133652"/>
                <a:ext cx="17100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9DD8EE07-C77B-4E96-B8B1-EEB7FD6D4DCC}"/>
                  </a:ext>
                </a:extLst>
              </p14:cNvPr>
              <p14:cNvContentPartPr/>
              <p14:nvPr/>
            </p14:nvContentPartPr>
            <p14:xfrm>
              <a:off x="7416936" y="5374132"/>
              <a:ext cx="351720" cy="1717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9DD8EE07-C77B-4E96-B8B1-EEB7FD6D4DC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408296" y="5365474"/>
                <a:ext cx="369360" cy="189397"/>
              </a:xfrm>
              <a:prstGeom prst="rect">
                <a:avLst/>
              </a:prstGeom>
            </p:spPr>
          </p:pic>
        </mc:Fallback>
      </mc:AlternateContent>
      <p:sp>
        <p:nvSpPr>
          <p:cNvPr id="109" name="Rectangle 108">
            <a:extLst>
              <a:ext uri="{FF2B5EF4-FFF2-40B4-BE49-F238E27FC236}">
                <a16:creationId xmlns:a16="http://schemas.microsoft.com/office/drawing/2014/main" id="{99F15808-6D41-4F9D-8DCD-909F256FBF87}"/>
              </a:ext>
            </a:extLst>
          </p:cNvPr>
          <p:cNvSpPr/>
          <p:nvPr/>
        </p:nvSpPr>
        <p:spPr>
          <a:xfrm>
            <a:off x="7141169" y="4202116"/>
            <a:ext cx="2023110" cy="1810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B29AB10-D331-4021-A1BD-389B95BE94EF}"/>
              </a:ext>
            </a:extLst>
          </p:cNvPr>
          <p:cNvSpPr txBox="1"/>
          <p:nvPr/>
        </p:nvSpPr>
        <p:spPr>
          <a:xfrm>
            <a:off x="876300" y="4913784"/>
            <a:ext cx="5825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AT" b="1" dirty="0"/>
              <a:t>Measure</a:t>
            </a:r>
            <a:r>
              <a:rPr lang="de-AT" dirty="0"/>
              <a:t> beam </a:t>
            </a:r>
            <a:r>
              <a:rPr lang="de-AT" dirty="0" err="1"/>
              <a:t>waist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function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z</a:t>
            </a:r>
          </a:p>
          <a:p>
            <a:pPr marL="285750" indent="-285750">
              <a:buFontTx/>
              <a:buChar char="-"/>
            </a:pPr>
            <a:r>
              <a:rPr lang="de-AT" b="1" dirty="0"/>
              <a:t>Fit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experimental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theoretical</a:t>
            </a:r>
            <a:r>
              <a:rPr lang="de-AT" dirty="0"/>
              <a:t> </a:t>
            </a:r>
            <a:r>
              <a:rPr lang="de-AT" dirty="0" err="1"/>
              <a:t>relation</a:t>
            </a:r>
            <a:endParaRPr lang="de-AT" dirty="0"/>
          </a:p>
          <a:p>
            <a:pPr marL="285750" indent="-285750">
              <a:buFontTx/>
              <a:buChar char="-"/>
            </a:pPr>
            <a:r>
              <a:rPr lang="de-AT" b="1" dirty="0"/>
              <a:t>Extract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beam </a:t>
            </a:r>
            <a:r>
              <a:rPr lang="de-AT" dirty="0" err="1"/>
              <a:t>waist</a:t>
            </a:r>
            <a:r>
              <a:rPr lang="de-AT" dirty="0"/>
              <a:t> and ist </a:t>
            </a:r>
            <a:r>
              <a:rPr lang="de-AT" dirty="0" err="1"/>
              <a:t>position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fit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C2F4C6C-C0CD-4739-BF5C-E98E4CC941F8}"/>
                  </a:ext>
                </a:extLst>
              </p14:cNvPr>
              <p14:cNvContentPartPr/>
              <p14:nvPr/>
            </p14:nvContentPartPr>
            <p14:xfrm>
              <a:off x="2532206" y="3429000"/>
              <a:ext cx="2158200" cy="3639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C2F4C6C-C0CD-4739-BF5C-E98E4CC941F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23206" y="3420360"/>
                <a:ext cx="217584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DF70740-2CE8-444C-A32F-56C6118A4716}"/>
                  </a:ext>
                </a:extLst>
              </p14:cNvPr>
              <p14:cNvContentPartPr/>
              <p14:nvPr/>
            </p14:nvContentPartPr>
            <p14:xfrm>
              <a:off x="2564606" y="2928960"/>
              <a:ext cx="2044080" cy="404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DF70740-2CE8-444C-A32F-56C6118A471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55606" y="2919960"/>
                <a:ext cx="206172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6BABB1B-BCA5-4AAD-B77B-566F09881A87}"/>
                  </a:ext>
                </a:extLst>
              </p14:cNvPr>
              <p14:cNvContentPartPr/>
              <p14:nvPr/>
            </p14:nvContentPartPr>
            <p14:xfrm>
              <a:off x="2540864" y="3162357"/>
              <a:ext cx="9720" cy="4816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6BABB1B-BCA5-4AAD-B77B-566F09881A8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23224" y="3144717"/>
                <a:ext cx="4536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26C0F7A-8C2D-431C-B4FF-F0C4DF45B0AA}"/>
                  </a:ext>
                </a:extLst>
              </p14:cNvPr>
              <p14:cNvContentPartPr/>
              <p14:nvPr/>
            </p14:nvContentPartPr>
            <p14:xfrm>
              <a:off x="1771184" y="3638637"/>
              <a:ext cx="783360" cy="126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26C0F7A-8C2D-431C-B4FF-F0C4DF45B0A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753184" y="3620997"/>
                <a:ext cx="81900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4BE7B87-61F0-4495-8C4D-F4451DEF23E8}"/>
                  </a:ext>
                </a:extLst>
              </p14:cNvPr>
              <p14:cNvContentPartPr/>
              <p14:nvPr/>
            </p14:nvContentPartPr>
            <p14:xfrm>
              <a:off x="1779464" y="3168117"/>
              <a:ext cx="742680" cy="478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4BE7B87-61F0-4495-8C4D-F4451DEF23E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761824" y="3150477"/>
                <a:ext cx="77832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7471A23-2227-4680-AD09-07FE5F8E3A95}"/>
                  </a:ext>
                </a:extLst>
              </p14:cNvPr>
              <p14:cNvContentPartPr/>
              <p14:nvPr/>
            </p14:nvContentPartPr>
            <p14:xfrm>
              <a:off x="1744904" y="3223917"/>
              <a:ext cx="15120" cy="4500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7471A23-2227-4680-AD09-07FE5F8E3A9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726904" y="3206277"/>
                <a:ext cx="5076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E27029D-6D9B-4E32-9813-A2A36F02A127}"/>
                  </a:ext>
                </a:extLst>
              </p14:cNvPr>
              <p14:cNvContentPartPr/>
              <p14:nvPr/>
            </p14:nvContentPartPr>
            <p14:xfrm>
              <a:off x="3839616" y="2898939"/>
              <a:ext cx="76680" cy="10058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E27029D-6D9B-4E32-9813-A2A36F02A12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830976" y="2889939"/>
                <a:ext cx="94320" cy="10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F17D821-005E-46F2-84DF-172F74739E59}"/>
                  </a:ext>
                </a:extLst>
              </p14:cNvPr>
              <p14:cNvContentPartPr/>
              <p14:nvPr/>
            </p14:nvContentPartPr>
            <p14:xfrm>
              <a:off x="3860496" y="3567099"/>
              <a:ext cx="1800" cy="7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F17D821-005E-46F2-84DF-172F74739E5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851496" y="3558459"/>
                <a:ext cx="1944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DE27B3B-B035-4BF0-A1D5-DBFA0E86865C}"/>
                  </a:ext>
                </a:extLst>
              </p14:cNvPr>
              <p14:cNvContentPartPr/>
              <p14:nvPr/>
            </p14:nvContentPartPr>
            <p14:xfrm>
              <a:off x="3805056" y="3552699"/>
              <a:ext cx="72720" cy="518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DE27B3B-B035-4BF0-A1D5-DBFA0E86865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96416" y="3544059"/>
                <a:ext cx="9036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044D326-0B9E-4E16-8A0C-7A0B528260B3}"/>
                  </a:ext>
                </a:extLst>
              </p14:cNvPr>
              <p14:cNvContentPartPr/>
              <p14:nvPr/>
            </p14:nvContentPartPr>
            <p14:xfrm>
              <a:off x="3820896" y="3573219"/>
              <a:ext cx="68760" cy="64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044D326-0B9E-4E16-8A0C-7A0B528260B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812256" y="3564219"/>
                <a:ext cx="864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FD7969A-AE97-4949-B684-8FD19A74D0EC}"/>
                  </a:ext>
                </a:extLst>
              </p14:cNvPr>
              <p14:cNvContentPartPr/>
              <p14:nvPr/>
            </p14:nvContentPartPr>
            <p14:xfrm>
              <a:off x="3827736" y="3575739"/>
              <a:ext cx="46080" cy="108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FD7969A-AE97-4949-B684-8FD19A74D0E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818736" y="3566739"/>
                <a:ext cx="63720" cy="2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0BC12E58-D974-4046-B40F-C0AD9FFC49C8}"/>
              </a:ext>
            </a:extLst>
          </p:cNvPr>
          <p:cNvGrpSpPr/>
          <p:nvPr/>
        </p:nvGrpSpPr>
        <p:grpSpPr>
          <a:xfrm>
            <a:off x="3675456" y="2644419"/>
            <a:ext cx="464040" cy="226440"/>
            <a:chOff x="8560607" y="1964044"/>
            <a:chExt cx="464040" cy="2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CA09112-213B-450C-B308-A63D271C554F}"/>
                    </a:ext>
                  </a:extLst>
                </p14:cNvPr>
                <p14:cNvContentPartPr/>
                <p14:nvPr/>
              </p14:nvContentPartPr>
              <p14:xfrm>
                <a:off x="8560607" y="1974844"/>
                <a:ext cx="111960" cy="131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CA09112-213B-450C-B308-A63D271C554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51967" y="1965844"/>
                  <a:ext cx="1296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52AEC2A-66BD-4135-80B7-34A580CB9FF7}"/>
                    </a:ext>
                  </a:extLst>
                </p14:cNvPr>
                <p14:cNvContentPartPr/>
                <p14:nvPr/>
              </p14:nvContentPartPr>
              <p14:xfrm>
                <a:off x="8680847" y="1998604"/>
                <a:ext cx="124200" cy="119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52AEC2A-66BD-4135-80B7-34A580CB9FF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671847" y="1989964"/>
                  <a:ext cx="1418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FC5131A-6EAA-4F29-A794-027836BAC569}"/>
                    </a:ext>
                  </a:extLst>
                </p14:cNvPr>
                <p14:cNvContentPartPr/>
                <p14:nvPr/>
              </p14:nvContentPartPr>
              <p14:xfrm>
                <a:off x="8833847" y="1964044"/>
                <a:ext cx="37080" cy="2264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FC5131A-6EAA-4F29-A794-027836BAC5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24847" y="1955044"/>
                  <a:ext cx="547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D541B66-F112-4E7D-9487-B4DCF496E79C}"/>
                    </a:ext>
                  </a:extLst>
                </p14:cNvPr>
                <p14:cNvContentPartPr/>
                <p14:nvPr/>
              </p14:nvContentPartPr>
              <p14:xfrm>
                <a:off x="8881367" y="2026324"/>
                <a:ext cx="97920" cy="118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D541B66-F112-4E7D-9487-B4DCF496E79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872727" y="2017684"/>
                  <a:ext cx="1155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438463A-AB58-4F69-8811-CA39FB0C7455}"/>
                    </a:ext>
                  </a:extLst>
                </p14:cNvPr>
                <p14:cNvContentPartPr/>
                <p14:nvPr/>
              </p14:nvContentPartPr>
              <p14:xfrm>
                <a:off x="8881367" y="2065204"/>
                <a:ext cx="82440" cy="201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438463A-AB58-4F69-8811-CA39FB0C745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872367" y="2056564"/>
                  <a:ext cx="1000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F0E89A4-2FCC-4E65-B5D5-4FE129471014}"/>
                    </a:ext>
                  </a:extLst>
                </p14:cNvPr>
                <p14:cNvContentPartPr/>
                <p14:nvPr/>
              </p14:nvContentPartPr>
              <p14:xfrm>
                <a:off x="8982887" y="1987444"/>
                <a:ext cx="41760" cy="1609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F0E89A4-2FCC-4E65-B5D5-4FE12947101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973887" y="1978444"/>
                  <a:ext cx="59400" cy="17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598329F3-E884-466E-A418-0B64286415A8}"/>
                  </a:ext>
                </a:extLst>
              </p14:cNvPr>
              <p14:cNvContentPartPr/>
              <p14:nvPr/>
            </p14:nvContentPartPr>
            <p14:xfrm>
              <a:off x="4303296" y="3082899"/>
              <a:ext cx="76320" cy="2419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598329F3-E884-466E-A418-0B64286415A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294296" y="3073899"/>
                <a:ext cx="93960" cy="25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EFA1AE5-82EF-4C1A-859F-3ADFD86BABAA}"/>
              </a:ext>
            </a:extLst>
          </p:cNvPr>
          <p:cNvGrpSpPr/>
          <p:nvPr/>
        </p:nvGrpSpPr>
        <p:grpSpPr>
          <a:xfrm>
            <a:off x="2517806" y="3099819"/>
            <a:ext cx="2030290" cy="302541"/>
            <a:chOff x="7402957" y="2419444"/>
            <a:chExt cx="2030290" cy="30254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D1AD6D3-1230-433B-8DCA-8C909283CCFD}"/>
                    </a:ext>
                  </a:extLst>
                </p14:cNvPr>
                <p14:cNvContentPartPr/>
                <p14:nvPr/>
              </p14:nvContentPartPr>
              <p14:xfrm>
                <a:off x="7402957" y="2709385"/>
                <a:ext cx="190800" cy="12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D1AD6D3-1230-433B-8DCA-8C909283CCF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93957" y="2700385"/>
                  <a:ext cx="2084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C40FB89-731E-4136-86AD-EC80AC7598E4}"/>
                    </a:ext>
                  </a:extLst>
                </p14:cNvPr>
                <p14:cNvContentPartPr/>
                <p14:nvPr/>
              </p14:nvContentPartPr>
              <p14:xfrm>
                <a:off x="7677277" y="2703265"/>
                <a:ext cx="102600" cy="6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C40FB89-731E-4136-86AD-EC80AC7598E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68637" y="2694625"/>
                  <a:ext cx="1202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018BDA2-2A69-45A2-93C2-D6333A08D0E2}"/>
                    </a:ext>
                  </a:extLst>
                </p14:cNvPr>
                <p14:cNvContentPartPr/>
                <p14:nvPr/>
              </p14:nvContentPartPr>
              <p14:xfrm>
                <a:off x="7929997" y="2682745"/>
                <a:ext cx="152280" cy="11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018BDA2-2A69-45A2-93C2-D6333A08D0E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21357" y="2674105"/>
                  <a:ext cx="1699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147E5EE-7D49-4F51-9931-45AB33861F26}"/>
                    </a:ext>
                  </a:extLst>
                </p14:cNvPr>
                <p14:cNvContentPartPr/>
                <p14:nvPr/>
              </p14:nvContentPartPr>
              <p14:xfrm>
                <a:off x="8196037" y="2670145"/>
                <a:ext cx="157320" cy="11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147E5EE-7D49-4F51-9931-45AB33861F2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187037" y="2661505"/>
                  <a:ext cx="1749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89B3E9F-B07B-4A9F-B9FC-0240B165C3B9}"/>
                    </a:ext>
                  </a:extLst>
                </p14:cNvPr>
                <p14:cNvContentPartPr/>
                <p14:nvPr/>
              </p14:nvContentPartPr>
              <p14:xfrm>
                <a:off x="8464237" y="2681305"/>
                <a:ext cx="138600" cy="4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89B3E9F-B07B-4A9F-B9FC-0240B165C3B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55237" y="2672305"/>
                  <a:ext cx="1562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0CFCDE3-6864-4894-A912-A0CE24E91251}"/>
                    </a:ext>
                  </a:extLst>
                </p14:cNvPr>
                <p14:cNvContentPartPr/>
                <p14:nvPr/>
              </p14:nvContentPartPr>
              <p14:xfrm>
                <a:off x="8762317" y="2682745"/>
                <a:ext cx="131400" cy="7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0CFCDE3-6864-4894-A912-A0CE24E9125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753677" y="2673745"/>
                  <a:ext cx="1490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A377C30-DB59-4211-AB12-FB16F37B31FB}"/>
                    </a:ext>
                  </a:extLst>
                </p14:cNvPr>
                <p14:cNvContentPartPr/>
                <p14:nvPr/>
              </p14:nvContentPartPr>
              <p14:xfrm>
                <a:off x="9028717" y="2681665"/>
                <a:ext cx="150840" cy="7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A377C30-DB59-4211-AB12-FB16F37B31F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019717" y="2672665"/>
                  <a:ext cx="1684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66B3667-3FF8-49B8-9307-0749F904CEF1}"/>
                    </a:ext>
                  </a:extLst>
                </p14:cNvPr>
                <p14:cNvContentPartPr/>
                <p14:nvPr/>
              </p14:nvContentPartPr>
              <p14:xfrm>
                <a:off x="9254077" y="2676985"/>
                <a:ext cx="123840" cy="5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66B3667-3FF8-49B8-9307-0749F904CEF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245437" y="2668345"/>
                  <a:ext cx="1414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5BB1041-0D34-42BA-B277-0469863DFE05}"/>
                    </a:ext>
                  </a:extLst>
                </p14:cNvPr>
                <p14:cNvContentPartPr/>
                <p14:nvPr/>
              </p14:nvContentPartPr>
              <p14:xfrm>
                <a:off x="8733047" y="2428804"/>
                <a:ext cx="80280" cy="666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5BB1041-0D34-42BA-B277-0469863DFE0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724407" y="2419804"/>
                  <a:ext cx="979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5AD5B18-4432-46A0-9343-DDF2F383918E}"/>
                    </a:ext>
                  </a:extLst>
                </p14:cNvPr>
                <p14:cNvContentPartPr/>
                <p14:nvPr/>
              </p14:nvContentPartPr>
              <p14:xfrm>
                <a:off x="8779847" y="2439244"/>
                <a:ext cx="11520" cy="3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5AD5B18-4432-46A0-9343-DDF2F383918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770847" y="2430244"/>
                  <a:ext cx="291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5935AC6-4A11-48C0-8C75-B1E0AA44EA38}"/>
                    </a:ext>
                  </a:extLst>
                </p14:cNvPr>
                <p14:cNvContentPartPr/>
                <p14:nvPr/>
              </p14:nvContentPartPr>
              <p14:xfrm>
                <a:off x="9300407" y="2419444"/>
                <a:ext cx="132840" cy="1897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5935AC6-4A11-48C0-8C75-B1E0AA44EA3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291767" y="2410804"/>
                  <a:ext cx="150480" cy="20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15B05DA-65D8-498F-9EFF-F1BDF3C040A5}"/>
                  </a:ext>
                </a:extLst>
              </p14:cNvPr>
              <p14:cNvContentPartPr/>
              <p14:nvPr/>
            </p14:nvContentPartPr>
            <p14:xfrm>
              <a:off x="1844496" y="2710659"/>
              <a:ext cx="18360" cy="251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15B05DA-65D8-498F-9EFF-F1BDF3C040A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835496" y="2702019"/>
                <a:ext cx="36000" cy="26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AB13072-C63F-4768-B313-E322C27D4F45}"/>
              </a:ext>
            </a:extLst>
          </p:cNvPr>
          <p:cNvGrpSpPr/>
          <p:nvPr/>
        </p:nvGrpSpPr>
        <p:grpSpPr>
          <a:xfrm>
            <a:off x="1692216" y="2494299"/>
            <a:ext cx="916560" cy="467280"/>
            <a:chOff x="6577367" y="1813924"/>
            <a:chExt cx="916560" cy="46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440565F-7D95-4669-A5BC-911090D7D458}"/>
                    </a:ext>
                  </a:extLst>
                </p14:cNvPr>
                <p14:cNvContentPartPr/>
                <p14:nvPr/>
              </p14:nvContentPartPr>
              <p14:xfrm>
                <a:off x="6577367" y="2117764"/>
                <a:ext cx="757080" cy="716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440565F-7D95-4669-A5BC-911090D7D45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68367" y="2108764"/>
                  <a:ext cx="7747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FF02E6C-9A3C-455B-A7E3-AE74F67F725A}"/>
                    </a:ext>
                  </a:extLst>
                </p14:cNvPr>
                <p14:cNvContentPartPr/>
                <p14:nvPr/>
              </p14:nvContentPartPr>
              <p14:xfrm>
                <a:off x="6713807" y="2039284"/>
                <a:ext cx="29160" cy="2080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FF02E6C-9A3C-455B-A7E3-AE74F67F725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04807" y="2030644"/>
                  <a:ext cx="468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C0629CD-90C0-46EE-9C92-C8D50C976D17}"/>
                    </a:ext>
                  </a:extLst>
                </p14:cNvPr>
                <p14:cNvContentPartPr/>
                <p14:nvPr/>
              </p14:nvContentPartPr>
              <p14:xfrm>
                <a:off x="6642887" y="2055124"/>
                <a:ext cx="177120" cy="2260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C0629CD-90C0-46EE-9C92-C8D50C976D1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634247" y="2046124"/>
                  <a:ext cx="1947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B549501-7492-49CD-B874-DB63DD7FB8C6}"/>
                    </a:ext>
                  </a:extLst>
                </p14:cNvPr>
                <p14:cNvContentPartPr/>
                <p14:nvPr/>
              </p14:nvContentPartPr>
              <p14:xfrm>
                <a:off x="6622367" y="2076724"/>
                <a:ext cx="196920" cy="1918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B549501-7492-49CD-B874-DB63DD7FB8C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613727" y="2067724"/>
                  <a:ext cx="2145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D227E6B-B6B8-4EB6-BB3D-1EADC1796FBD}"/>
                    </a:ext>
                  </a:extLst>
                </p14:cNvPr>
                <p14:cNvContentPartPr/>
                <p14:nvPr/>
              </p14:nvContentPartPr>
              <p14:xfrm>
                <a:off x="6934487" y="1813924"/>
                <a:ext cx="83160" cy="1911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D227E6B-B6B8-4EB6-BB3D-1EADC1796FB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925487" y="1804924"/>
                  <a:ext cx="1008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D5ED26D-B38F-4273-836C-CBC8A8EC1703}"/>
                    </a:ext>
                  </a:extLst>
                </p14:cNvPr>
                <p14:cNvContentPartPr/>
                <p14:nvPr/>
              </p14:nvContentPartPr>
              <p14:xfrm>
                <a:off x="7016567" y="1908244"/>
                <a:ext cx="122760" cy="928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D5ED26D-B38F-4273-836C-CBC8A8EC170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007927" y="1899604"/>
                  <a:ext cx="1404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011FB4F-1C19-4BE9-9BCF-0BC0A7FC6DBD}"/>
                    </a:ext>
                  </a:extLst>
                </p14:cNvPr>
                <p14:cNvContentPartPr/>
                <p14:nvPr/>
              </p14:nvContentPartPr>
              <p14:xfrm>
                <a:off x="7114127" y="1905364"/>
                <a:ext cx="74520" cy="846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011FB4F-1C19-4BE9-9BCF-0BC0A7FC6DB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105127" y="1896364"/>
                  <a:ext cx="921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3021CE5-FD76-4BB6-82B8-826084017AD6}"/>
                    </a:ext>
                  </a:extLst>
                </p14:cNvPr>
                <p14:cNvContentPartPr/>
                <p14:nvPr/>
              </p14:nvContentPartPr>
              <p14:xfrm>
                <a:off x="7198367" y="1910404"/>
                <a:ext cx="86040" cy="849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3021CE5-FD76-4BB6-82B8-826084017AD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189727" y="1901404"/>
                  <a:ext cx="1036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43758FB-333E-4B9F-9C7A-F42853FFF335}"/>
                    </a:ext>
                  </a:extLst>
                </p14:cNvPr>
                <p14:cNvContentPartPr/>
                <p14:nvPr/>
              </p14:nvContentPartPr>
              <p14:xfrm>
                <a:off x="7284407" y="1916164"/>
                <a:ext cx="47880" cy="673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43758FB-333E-4B9F-9C7A-F42853FFF33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275407" y="1907164"/>
                  <a:ext cx="655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608B9BD-8A50-46F4-82A4-15274665CF9E}"/>
                    </a:ext>
                  </a:extLst>
                </p14:cNvPr>
                <p14:cNvContentPartPr/>
                <p14:nvPr/>
              </p14:nvContentPartPr>
              <p14:xfrm>
                <a:off x="7370087" y="1821844"/>
                <a:ext cx="123840" cy="1774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608B9BD-8A50-46F4-82A4-15274665CF9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361447" y="1812844"/>
                  <a:ext cx="141480" cy="195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43089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4D41-77B1-4E07-BE36-BD162ED6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2) Mode </a:t>
            </a:r>
            <a:r>
              <a:rPr lang="de-AT" dirty="0" err="1"/>
              <a:t>match</a:t>
            </a:r>
            <a:endParaRPr lang="en-A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D31EF000-4E13-4373-A2CA-66EE96CCCB2E}"/>
                  </a:ext>
                </a:extLst>
              </p14:cNvPr>
              <p14:cNvContentPartPr/>
              <p14:nvPr/>
            </p14:nvContentPartPr>
            <p14:xfrm>
              <a:off x="1655279" y="2042356"/>
              <a:ext cx="5594760" cy="237420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D31EF000-4E13-4373-A2CA-66EE96CCCB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6639" y="2033356"/>
                <a:ext cx="5612400" cy="23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4C54C08D-7A00-4905-98CA-DAF93F0CFB35}"/>
                  </a:ext>
                </a:extLst>
              </p14:cNvPr>
              <p14:cNvContentPartPr/>
              <p14:nvPr/>
            </p14:nvContentPartPr>
            <p14:xfrm>
              <a:off x="5800480" y="2221531"/>
              <a:ext cx="1602360" cy="74160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4C54C08D-7A00-4905-98CA-DAF93F0CFB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91840" y="2212535"/>
                <a:ext cx="1620000" cy="7592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56F72E5C-F051-48DB-9C31-D96E514F0572}"/>
                  </a:ext>
                </a:extLst>
              </p14:cNvPr>
              <p14:cNvContentPartPr/>
              <p14:nvPr/>
            </p14:nvContentPartPr>
            <p14:xfrm>
              <a:off x="6445600" y="1980331"/>
              <a:ext cx="361800" cy="19368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56F72E5C-F051-48DB-9C31-D96E514F057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36600" y="1971691"/>
                <a:ext cx="3794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F1DE69CC-8D49-4084-880B-53ED7565BA18}"/>
                  </a:ext>
                </a:extLst>
              </p14:cNvPr>
              <p14:cNvContentPartPr/>
              <p14:nvPr/>
            </p14:nvContentPartPr>
            <p14:xfrm>
              <a:off x="2281564" y="2482572"/>
              <a:ext cx="493920" cy="18828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F1DE69CC-8D49-4084-880B-53ED7565BA1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72564" y="2473572"/>
                <a:ext cx="51156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DCCC5550-8120-4276-BA23-09403B7EEC52}"/>
                  </a:ext>
                </a:extLst>
              </p14:cNvPr>
              <p14:cNvContentPartPr/>
              <p14:nvPr/>
            </p14:nvContentPartPr>
            <p14:xfrm>
              <a:off x="1994644" y="2798652"/>
              <a:ext cx="185400" cy="62748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DCCC5550-8120-4276-BA23-09403B7EEC5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85644" y="2790007"/>
                <a:ext cx="203040" cy="6451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9D9A610B-ED91-424E-B755-50438BA323FA}"/>
                  </a:ext>
                </a:extLst>
              </p14:cNvPr>
              <p14:cNvContentPartPr/>
              <p14:nvPr/>
            </p14:nvContentPartPr>
            <p14:xfrm>
              <a:off x="7526061" y="2621033"/>
              <a:ext cx="559080" cy="23868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9D9A610B-ED91-424E-B755-50438BA323F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17421" y="2612393"/>
                <a:ext cx="57672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CAD13FC9-E615-489D-BD74-7A58CD75AA71}"/>
                  </a:ext>
                </a:extLst>
              </p14:cNvPr>
              <p14:cNvContentPartPr/>
              <p14:nvPr/>
            </p14:nvContentPartPr>
            <p14:xfrm>
              <a:off x="9044085" y="5419861"/>
              <a:ext cx="4680" cy="1188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CAD13FC9-E615-489D-BD74-7A58CD75AA7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35445" y="5410861"/>
                <a:ext cx="2232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FB3CB3EC-8C81-420C-AA51-E81CD6FEB625}"/>
                  </a:ext>
                </a:extLst>
              </p14:cNvPr>
              <p14:cNvContentPartPr/>
              <p14:nvPr/>
            </p14:nvContentPartPr>
            <p14:xfrm>
              <a:off x="8905845" y="5175061"/>
              <a:ext cx="173520" cy="21204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FB3CB3EC-8C81-420C-AA51-E81CD6FEB62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97223" y="5166061"/>
                <a:ext cx="191123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E7ECD8DB-6B8F-4CC9-B627-30D3BFE900F0}"/>
                  </a:ext>
                </a:extLst>
              </p14:cNvPr>
              <p14:cNvContentPartPr/>
              <p14:nvPr/>
            </p14:nvContentPartPr>
            <p14:xfrm>
              <a:off x="8416605" y="5248861"/>
              <a:ext cx="410040" cy="18324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E7ECD8DB-6B8F-4CC9-B627-30D3BFE900F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07957" y="5240221"/>
                <a:ext cx="427696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10135485-4342-4B25-A451-BE18B5F2F467}"/>
                  </a:ext>
                </a:extLst>
              </p14:cNvPr>
              <p14:cNvContentPartPr/>
              <p14:nvPr/>
            </p14:nvContentPartPr>
            <p14:xfrm>
              <a:off x="4253253" y="1777835"/>
              <a:ext cx="145440" cy="25056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10135485-4342-4B25-A451-BE18B5F2F46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44253" y="1768835"/>
                <a:ext cx="16308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E59FBB6E-F10E-485D-8C4E-E90951FEA00D}"/>
                  </a:ext>
                </a:extLst>
              </p14:cNvPr>
              <p14:cNvContentPartPr/>
              <p14:nvPr/>
            </p14:nvContentPartPr>
            <p14:xfrm>
              <a:off x="8452821" y="5570812"/>
              <a:ext cx="105480" cy="24732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E59FBB6E-F10E-485D-8C4E-E90951FEA00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443821" y="5561812"/>
                <a:ext cx="12312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12A8C09E-5D7A-4914-9353-CCDB3900ABCA}"/>
                  </a:ext>
                </a:extLst>
              </p14:cNvPr>
              <p14:cNvContentPartPr/>
              <p14:nvPr/>
            </p14:nvContentPartPr>
            <p14:xfrm>
              <a:off x="8769261" y="5702572"/>
              <a:ext cx="41400" cy="216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12A8C09E-5D7A-4914-9353-CCDB3900ABC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760261" y="5693932"/>
                <a:ext cx="590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570DA68F-B716-4BE9-96ED-A1F3C3AF25C1}"/>
                  </a:ext>
                </a:extLst>
              </p14:cNvPr>
              <p14:cNvContentPartPr/>
              <p14:nvPr/>
            </p14:nvContentPartPr>
            <p14:xfrm>
              <a:off x="8766381" y="5741092"/>
              <a:ext cx="54000" cy="180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570DA68F-B716-4BE9-96ED-A1F3C3AF25C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757741" y="5732092"/>
                <a:ext cx="7164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35457F7E-23A6-4491-BFB2-4CF73CC181AE}"/>
                  </a:ext>
                </a:extLst>
              </p14:cNvPr>
              <p14:cNvContentPartPr/>
              <p14:nvPr/>
            </p14:nvContentPartPr>
            <p14:xfrm>
              <a:off x="8973741" y="5812012"/>
              <a:ext cx="4320" cy="504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35457F7E-23A6-4491-BFB2-4CF73CC181A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65101" y="5803012"/>
                <a:ext cx="2196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B022EC19-47BD-4F29-8107-03F23491C46A}"/>
                  </a:ext>
                </a:extLst>
              </p14:cNvPr>
              <p14:cNvContentPartPr/>
              <p14:nvPr/>
            </p14:nvContentPartPr>
            <p14:xfrm>
              <a:off x="8909301" y="5557852"/>
              <a:ext cx="93240" cy="17496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B022EC19-47BD-4F29-8107-03F23491C46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00661" y="5548852"/>
                <a:ext cx="110880" cy="192600"/>
              </a:xfrm>
              <a:prstGeom prst="rect">
                <a:avLst/>
              </a:prstGeom>
            </p:spPr>
          </p:pic>
        </mc:Fallback>
      </mc:AlternateContent>
      <p:sp>
        <p:nvSpPr>
          <p:cNvPr id="304" name="Rectangle 303">
            <a:extLst>
              <a:ext uri="{FF2B5EF4-FFF2-40B4-BE49-F238E27FC236}">
                <a16:creationId xmlns:a16="http://schemas.microsoft.com/office/drawing/2014/main" id="{1FEADC9D-A431-4F8F-8360-EEBB8D4BF2BE}"/>
              </a:ext>
            </a:extLst>
          </p:cNvPr>
          <p:cNvSpPr/>
          <p:nvPr/>
        </p:nvSpPr>
        <p:spPr>
          <a:xfrm>
            <a:off x="8231075" y="4665489"/>
            <a:ext cx="1154430" cy="1810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392AF881-E02C-47F6-A804-92EF2F04A63D}"/>
              </a:ext>
            </a:extLst>
          </p:cNvPr>
          <p:cNvSpPr txBox="1"/>
          <p:nvPr/>
        </p:nvSpPr>
        <p:spPr>
          <a:xfrm>
            <a:off x="1207770" y="5275805"/>
            <a:ext cx="6164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 err="1"/>
              <a:t>Calculate</a:t>
            </a:r>
            <a:r>
              <a:rPr lang="de-AT" dirty="0"/>
              <a:t>: 1) </a:t>
            </a:r>
            <a:r>
              <a:rPr lang="de-AT" dirty="0" err="1"/>
              <a:t>cavity</a:t>
            </a:r>
            <a:r>
              <a:rPr lang="de-AT" dirty="0"/>
              <a:t> </a:t>
            </a:r>
            <a:r>
              <a:rPr lang="de-AT" dirty="0" err="1"/>
              <a:t>waist</a:t>
            </a:r>
            <a:r>
              <a:rPr lang="de-AT" dirty="0"/>
              <a:t> </a:t>
            </a:r>
          </a:p>
          <a:p>
            <a:r>
              <a:rPr lang="de-AT" dirty="0"/>
              <a:t>	 	 2) mode-</a:t>
            </a:r>
            <a:r>
              <a:rPr lang="de-AT" dirty="0" err="1"/>
              <a:t>matching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lens</a:t>
            </a:r>
            <a:r>
              <a:rPr lang="de-AT" dirty="0"/>
              <a:t>‘ </a:t>
            </a:r>
            <a:r>
              <a:rPr lang="de-AT" dirty="0" err="1"/>
              <a:t>focal</a:t>
            </a:r>
            <a:r>
              <a:rPr lang="de-AT" dirty="0"/>
              <a:t> </a:t>
            </a:r>
            <a:r>
              <a:rPr lang="de-AT" dirty="0" err="1"/>
              <a:t>length</a:t>
            </a:r>
            <a:r>
              <a:rPr lang="de-AT" dirty="0"/>
              <a:t> </a:t>
            </a:r>
          </a:p>
          <a:p>
            <a:r>
              <a:rPr lang="de-AT" b="1" dirty="0" err="1"/>
              <a:t>Measure</a:t>
            </a:r>
            <a:r>
              <a:rPr lang="de-AT" dirty="0"/>
              <a:t>: </a:t>
            </a:r>
            <a:r>
              <a:rPr lang="de-AT" dirty="0" err="1"/>
              <a:t>waist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beam after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lens</a:t>
            </a:r>
            <a:r>
              <a:rPr lang="de-AT" dirty="0"/>
              <a:t>. Will </a:t>
            </a:r>
            <a:r>
              <a:rPr lang="de-AT" dirty="0" err="1"/>
              <a:t>this</a:t>
            </a:r>
            <a:r>
              <a:rPr lang="de-AT" dirty="0"/>
              <a:t> beam fit 	 		</a:t>
            </a:r>
            <a:r>
              <a:rPr lang="de-AT" dirty="0" err="1"/>
              <a:t>well</a:t>
            </a:r>
            <a:r>
              <a:rPr lang="de-AT" dirty="0"/>
              <a:t> </a:t>
            </a:r>
            <a:r>
              <a:rPr lang="de-AT" dirty="0" err="1"/>
              <a:t>into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cavity</a:t>
            </a:r>
            <a:r>
              <a:rPr lang="de-AT" dirty="0"/>
              <a:t>? </a:t>
            </a:r>
            <a:r>
              <a:rPr lang="de-AT" dirty="0" err="1"/>
              <a:t>If</a:t>
            </a:r>
            <a:r>
              <a:rPr lang="de-AT" dirty="0"/>
              <a:t> not, </a:t>
            </a:r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else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use</a:t>
            </a:r>
            <a:r>
              <a:rPr lang="de-AT" dirty="0"/>
              <a:t> </a:t>
            </a:r>
            <a:r>
              <a:rPr lang="de-AT" dirty="0" err="1"/>
              <a:t>to</a:t>
            </a:r>
            <a:endParaRPr lang="en-AT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924221-A469-44B9-87B9-1CBFE9745AFB}"/>
              </a:ext>
            </a:extLst>
          </p:cNvPr>
          <p:cNvSpPr txBox="1"/>
          <p:nvPr/>
        </p:nvSpPr>
        <p:spPr>
          <a:xfrm>
            <a:off x="2135075" y="63851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 err="1"/>
              <a:t>change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beam </a:t>
            </a:r>
            <a:r>
              <a:rPr lang="de-AT" dirty="0" err="1"/>
              <a:t>size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match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cavity</a:t>
            </a:r>
            <a:r>
              <a:rPr lang="de-AT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296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02E1-1C89-40F1-A633-0E13FBA1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3) </a:t>
            </a:r>
            <a:r>
              <a:rPr lang="de-AT" dirty="0" err="1"/>
              <a:t>Cavity</a:t>
            </a:r>
            <a:r>
              <a:rPr lang="de-AT" dirty="0"/>
              <a:t> </a:t>
            </a:r>
            <a:r>
              <a:rPr lang="de-AT" dirty="0" err="1"/>
              <a:t>alignment</a:t>
            </a:r>
            <a:r>
              <a:rPr lang="de-AT" dirty="0"/>
              <a:t> and </a:t>
            </a:r>
            <a:r>
              <a:rPr lang="de-AT" dirty="0" err="1"/>
              <a:t>characterization</a:t>
            </a:r>
            <a:endParaRPr lang="en-A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C8D1E6-A40F-4D48-AF3D-57AF84AC4E03}"/>
                  </a:ext>
                </a:extLst>
              </p14:cNvPr>
              <p14:cNvContentPartPr/>
              <p14:nvPr/>
            </p14:nvContentPartPr>
            <p14:xfrm>
              <a:off x="1732096" y="3438720"/>
              <a:ext cx="1602360" cy="700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C8D1E6-A40F-4D48-AF3D-57AF84AC4E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3456" y="3430080"/>
                <a:ext cx="1620000" cy="71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532BE02-222D-4465-9AE5-265717F1E59C}"/>
                  </a:ext>
                </a:extLst>
              </p14:cNvPr>
              <p14:cNvContentPartPr/>
              <p14:nvPr/>
            </p14:nvContentPartPr>
            <p14:xfrm>
              <a:off x="3347908" y="3588945"/>
              <a:ext cx="524880" cy="1238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532BE02-222D-4465-9AE5-265717F1E5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8908" y="3579945"/>
                <a:ext cx="5425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05A2DD9-D2FC-4C27-B256-C7B1D1C7EA41}"/>
                  </a:ext>
                </a:extLst>
              </p14:cNvPr>
              <p14:cNvContentPartPr/>
              <p14:nvPr/>
            </p14:nvContentPartPr>
            <p14:xfrm>
              <a:off x="3302908" y="3941385"/>
              <a:ext cx="474120" cy="1152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05A2DD9-D2FC-4C27-B256-C7B1D1C7EA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94268" y="3932385"/>
                <a:ext cx="49176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5B1EBBF-490F-45EE-915E-CF6E22B13E09}"/>
                  </a:ext>
                </a:extLst>
              </p14:cNvPr>
              <p14:cNvContentPartPr/>
              <p14:nvPr/>
            </p14:nvContentPartPr>
            <p14:xfrm>
              <a:off x="1681816" y="4347819"/>
              <a:ext cx="386280" cy="1141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5B1EBBF-490F-45EE-915E-CF6E22B13E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72816" y="4339152"/>
                <a:ext cx="403920" cy="131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FDC14E5A-65D4-4BC4-9EC0-773705B54691}"/>
                  </a:ext>
                </a:extLst>
              </p14:cNvPr>
              <p14:cNvContentPartPr/>
              <p14:nvPr/>
            </p14:nvContentPartPr>
            <p14:xfrm>
              <a:off x="4338773" y="2521223"/>
              <a:ext cx="3628080" cy="205380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FDC14E5A-65D4-4BC4-9EC0-773705B546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29773" y="2512583"/>
                <a:ext cx="3645720" cy="20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D8AA1AAC-C942-4A6C-B4ED-18AB06A89045}"/>
                  </a:ext>
                </a:extLst>
              </p14:cNvPr>
              <p14:cNvContentPartPr/>
              <p14:nvPr/>
            </p14:nvContentPartPr>
            <p14:xfrm>
              <a:off x="10040148" y="5242362"/>
              <a:ext cx="102960" cy="12708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D8AA1AAC-C942-4A6C-B4ED-18AB06A8904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31148" y="5233362"/>
                <a:ext cx="1206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FB8FB7B1-095C-4163-B835-B17717AE7EB5}"/>
                  </a:ext>
                </a:extLst>
              </p14:cNvPr>
              <p14:cNvContentPartPr/>
              <p14:nvPr/>
            </p14:nvContentPartPr>
            <p14:xfrm>
              <a:off x="9877068" y="5198442"/>
              <a:ext cx="109800" cy="15804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FB8FB7B1-095C-4163-B835-B17717AE7EB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868068" y="5189802"/>
                <a:ext cx="1274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09393727-673B-4ABB-9942-F661C995040D}"/>
                  </a:ext>
                </a:extLst>
              </p14:cNvPr>
              <p14:cNvContentPartPr/>
              <p14:nvPr/>
            </p14:nvContentPartPr>
            <p14:xfrm>
              <a:off x="10406988" y="5280162"/>
              <a:ext cx="57600" cy="828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09393727-673B-4ABB-9942-F661C995040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398348" y="5271162"/>
                <a:ext cx="7524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53AF8A3D-ACCE-4CDB-A6AD-B1A0E0295F76}"/>
                  </a:ext>
                </a:extLst>
              </p14:cNvPr>
              <p14:cNvContentPartPr/>
              <p14:nvPr/>
            </p14:nvContentPartPr>
            <p14:xfrm>
              <a:off x="10408788" y="5347842"/>
              <a:ext cx="52560" cy="1044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53AF8A3D-ACCE-4CDB-A6AD-B1A0E0295F7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399788" y="5338842"/>
                <a:ext cx="702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9DB315A7-AB81-4B92-98C4-A51811412042}"/>
                  </a:ext>
                </a:extLst>
              </p14:cNvPr>
              <p14:cNvContentPartPr/>
              <p14:nvPr/>
            </p14:nvContentPartPr>
            <p14:xfrm>
              <a:off x="10611828" y="5364402"/>
              <a:ext cx="360" cy="180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9DB315A7-AB81-4B92-98C4-A5181141204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602828" y="5355402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67C9BAE8-A28F-484C-A9DC-DC28CCFA2A27}"/>
                  </a:ext>
                </a:extLst>
              </p14:cNvPr>
              <p14:cNvContentPartPr/>
              <p14:nvPr/>
            </p14:nvContentPartPr>
            <p14:xfrm>
              <a:off x="10505988" y="5034282"/>
              <a:ext cx="153720" cy="23220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67C9BAE8-A28F-484C-A9DC-DC28CCFA2A2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496988" y="5025642"/>
                <a:ext cx="17136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F7C1D15C-D49B-4E71-9E9F-664FE46D3B97}"/>
                  </a:ext>
                </a:extLst>
              </p14:cNvPr>
              <p14:cNvContentPartPr/>
              <p14:nvPr/>
            </p14:nvContentPartPr>
            <p14:xfrm>
              <a:off x="10182348" y="5243802"/>
              <a:ext cx="111960" cy="16740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F7C1D15C-D49B-4E71-9E9F-664FE46D3B9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173680" y="5234802"/>
                <a:ext cx="129657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EDEC98F1-E1C2-464A-A34E-A2F3CB3A793C}"/>
                  </a:ext>
                </a:extLst>
              </p14:cNvPr>
              <p14:cNvContentPartPr/>
              <p14:nvPr/>
            </p14:nvContentPartPr>
            <p14:xfrm>
              <a:off x="9847702" y="5643241"/>
              <a:ext cx="65160" cy="11844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EDEC98F1-E1C2-464A-A34E-A2F3CB3A793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839014" y="5634268"/>
                <a:ext cx="82898" cy="136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05B50FB6-23B8-46A9-A269-20CB071B96DE}"/>
                  </a:ext>
                </a:extLst>
              </p14:cNvPr>
              <p14:cNvContentPartPr/>
              <p14:nvPr/>
            </p14:nvContentPartPr>
            <p14:xfrm>
              <a:off x="10150462" y="5659081"/>
              <a:ext cx="46080" cy="360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05B50FB6-23B8-46A9-A269-20CB071B96D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141822" y="5650441"/>
                <a:ext cx="6372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5904D71D-B459-4071-948A-5ECDE87FA70F}"/>
                  </a:ext>
                </a:extLst>
              </p14:cNvPr>
              <p14:cNvContentPartPr/>
              <p14:nvPr/>
            </p14:nvContentPartPr>
            <p14:xfrm>
              <a:off x="10561582" y="5731801"/>
              <a:ext cx="41040" cy="1404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5904D71D-B459-4071-948A-5ECDE87FA70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552582" y="5722801"/>
                <a:ext cx="5868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26527D47-E0E8-45B4-98D8-2BB7E37A1444}"/>
                  </a:ext>
                </a:extLst>
              </p14:cNvPr>
              <p14:cNvContentPartPr/>
              <p14:nvPr/>
            </p14:nvContentPartPr>
            <p14:xfrm>
              <a:off x="10721062" y="5737921"/>
              <a:ext cx="10080" cy="900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26527D47-E0E8-45B4-98D8-2BB7E37A144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712422" y="5729281"/>
                <a:ext cx="277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06EFD721-60CC-4517-B783-9D6E6A5DE23C}"/>
                  </a:ext>
                </a:extLst>
              </p14:cNvPr>
              <p14:cNvContentPartPr/>
              <p14:nvPr/>
            </p14:nvContentPartPr>
            <p14:xfrm>
              <a:off x="10590742" y="5505001"/>
              <a:ext cx="160200" cy="19008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06EFD721-60CC-4517-B783-9D6E6A5DE23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582102" y="5496018"/>
                <a:ext cx="177840" cy="2076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32D46EEA-5EB6-4FC8-BCE8-F1D210D4E338}"/>
                  </a:ext>
                </a:extLst>
              </p14:cNvPr>
              <p14:cNvContentPartPr/>
              <p14:nvPr/>
            </p14:nvContentPartPr>
            <p14:xfrm>
              <a:off x="10239022" y="5663041"/>
              <a:ext cx="247680" cy="12600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32D46EEA-5EB6-4FC8-BCE8-F1D210D4E33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230382" y="5654067"/>
                <a:ext cx="265320" cy="1435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023EA885-36E9-4F21-9BEA-6B34CD6E4AC9}"/>
                  </a:ext>
                </a:extLst>
              </p14:cNvPr>
              <p14:cNvContentPartPr/>
              <p14:nvPr/>
            </p14:nvContentPartPr>
            <p14:xfrm>
              <a:off x="10138582" y="5693281"/>
              <a:ext cx="51480" cy="7848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023EA885-36E9-4F21-9BEA-6B34CD6E4AC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129942" y="5684641"/>
                <a:ext cx="6912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9B5D826C-9ADD-4771-A7C4-D5015FCA7CB0}"/>
                  </a:ext>
                </a:extLst>
              </p14:cNvPr>
              <p14:cNvContentPartPr/>
              <p14:nvPr/>
            </p14:nvContentPartPr>
            <p14:xfrm>
              <a:off x="9974782" y="5666281"/>
              <a:ext cx="118440" cy="10692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9B5D826C-9ADD-4771-A7C4-D5015FCA7CB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965755" y="5657311"/>
                <a:ext cx="136134" cy="1245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BCAD72EF-FCF0-4130-A7BF-2DA2642F000A}"/>
                  </a:ext>
                </a:extLst>
              </p14:cNvPr>
              <p14:cNvContentPartPr/>
              <p14:nvPr/>
            </p14:nvContentPartPr>
            <p14:xfrm>
              <a:off x="885036" y="2211275"/>
              <a:ext cx="390600" cy="11772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BCAD72EF-FCF0-4130-A7BF-2DA2642F000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76044" y="2202635"/>
                <a:ext cx="408224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5E0FB436-DD8B-479D-960A-7599CFBE6706}"/>
                  </a:ext>
                </a:extLst>
              </p14:cNvPr>
              <p14:cNvContentPartPr/>
              <p14:nvPr/>
            </p14:nvContentPartPr>
            <p14:xfrm>
              <a:off x="837156" y="2397035"/>
              <a:ext cx="2333520" cy="1860064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5E0FB436-DD8B-479D-960A-7599CFBE670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28156" y="2388034"/>
                <a:ext cx="2351160" cy="18777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933B2B39-C982-4B5E-9D7B-F8028F4DE335}"/>
                  </a:ext>
                </a:extLst>
              </p14:cNvPr>
              <p14:cNvContentPartPr/>
              <p14:nvPr/>
            </p14:nvContentPartPr>
            <p14:xfrm>
              <a:off x="10509516" y="6163590"/>
              <a:ext cx="146160" cy="104400"/>
            </p14:xfrm>
          </p:contentPart>
        </mc:Choice>
        <mc:Fallback xmlns=""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933B2B39-C982-4B5E-9D7B-F8028F4DE33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500516" y="6154950"/>
                <a:ext cx="1638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F5C1FB04-B43E-43CE-ADBE-603E3C4488D1}"/>
                  </a:ext>
                </a:extLst>
              </p14:cNvPr>
              <p14:cNvContentPartPr/>
              <p14:nvPr/>
            </p14:nvContentPartPr>
            <p14:xfrm>
              <a:off x="10693476" y="6087270"/>
              <a:ext cx="297720" cy="18432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F5C1FB04-B43E-43CE-ADBE-603E3C4488D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684476" y="6078270"/>
                <a:ext cx="31536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CEBEFE59-D022-407E-8EBC-5134189EE34F}"/>
                  </a:ext>
                </a:extLst>
              </p14:cNvPr>
              <p14:cNvContentPartPr/>
              <p14:nvPr/>
            </p14:nvContentPartPr>
            <p14:xfrm>
              <a:off x="10235556" y="6060990"/>
              <a:ext cx="155880" cy="244080"/>
            </p14:xfrm>
          </p:contentPart>
        </mc:Choice>
        <mc:Fallback xmlns=""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CEBEFE59-D022-407E-8EBC-5134189EE34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226916" y="6052350"/>
                <a:ext cx="1735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360E6B1F-7B0D-465C-80A3-4E6CAF119FCD}"/>
                  </a:ext>
                </a:extLst>
              </p14:cNvPr>
              <p14:cNvContentPartPr/>
              <p14:nvPr/>
            </p14:nvContentPartPr>
            <p14:xfrm>
              <a:off x="9784116" y="6057030"/>
              <a:ext cx="408240" cy="17208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360E6B1F-7B0D-465C-80A3-4E6CAF119FC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775116" y="6048030"/>
                <a:ext cx="4258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F24C1937-0A3B-44F6-BCCB-73F12C8D7D20}"/>
                  </a:ext>
                </a:extLst>
              </p14:cNvPr>
              <p14:cNvContentPartPr/>
              <p14:nvPr/>
            </p14:nvContentPartPr>
            <p14:xfrm>
              <a:off x="11083356" y="6162510"/>
              <a:ext cx="49680" cy="7920"/>
            </p14:xfrm>
          </p:contentPart>
        </mc:Choice>
        <mc:Fallback xmlns=""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F24C1937-0A3B-44F6-BCCB-73F12C8D7D2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074716" y="6153510"/>
                <a:ext cx="6732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CFC59AC8-9C82-423A-A926-3B2053B6EC40}"/>
                  </a:ext>
                </a:extLst>
              </p14:cNvPr>
              <p14:cNvContentPartPr/>
              <p14:nvPr/>
            </p14:nvContentPartPr>
            <p14:xfrm>
              <a:off x="11070036" y="6208590"/>
              <a:ext cx="63360" cy="1908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CFC59AC8-9C82-423A-A926-3B2053B6EC4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061036" y="6199590"/>
                <a:ext cx="810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F18C52BF-806F-46CE-8AA3-F825B3CE5A3B}"/>
                  </a:ext>
                </a:extLst>
              </p14:cNvPr>
              <p14:cNvContentPartPr/>
              <p14:nvPr/>
            </p14:nvContentPartPr>
            <p14:xfrm>
              <a:off x="11234196" y="6265110"/>
              <a:ext cx="6120" cy="3960"/>
            </p14:xfrm>
          </p:contentPart>
        </mc:Choice>
        <mc:Fallback xmlns=""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F18C52BF-806F-46CE-8AA3-F825B3CE5A3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225556" y="6256470"/>
                <a:ext cx="2376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6479FC57-ABD9-43BC-9193-7F98641923A3}"/>
                  </a:ext>
                </a:extLst>
              </p14:cNvPr>
              <p14:cNvContentPartPr/>
              <p14:nvPr/>
            </p14:nvContentPartPr>
            <p14:xfrm>
              <a:off x="11169396" y="5971710"/>
              <a:ext cx="111960" cy="205920"/>
            </p14:xfrm>
          </p:contentPart>
        </mc:Choice>
        <mc:Fallback xmlns=""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6479FC57-ABD9-43BC-9193-7F98641923A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160756" y="5963070"/>
                <a:ext cx="129600" cy="223560"/>
              </a:xfrm>
              <a:prstGeom prst="rect">
                <a:avLst/>
              </a:prstGeom>
            </p:spPr>
          </p:pic>
        </mc:Fallback>
      </mc:AlternateContent>
      <p:sp>
        <p:nvSpPr>
          <p:cNvPr id="407" name="Rectangle 406">
            <a:extLst>
              <a:ext uri="{FF2B5EF4-FFF2-40B4-BE49-F238E27FC236}">
                <a16:creationId xmlns:a16="http://schemas.microsoft.com/office/drawing/2014/main" id="{E784D11E-CECA-4AC7-8CA4-94099D18E609}"/>
              </a:ext>
            </a:extLst>
          </p:cNvPr>
          <p:cNvSpPr/>
          <p:nvPr/>
        </p:nvSpPr>
        <p:spPr>
          <a:xfrm>
            <a:off x="9536185" y="4773169"/>
            <a:ext cx="2023110" cy="1810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74276B28-23E5-42CC-9CC8-D8549A75BBAF}"/>
              </a:ext>
            </a:extLst>
          </p:cNvPr>
          <p:cNvSpPr txBox="1"/>
          <p:nvPr/>
        </p:nvSpPr>
        <p:spPr>
          <a:xfrm>
            <a:off x="944596" y="5077688"/>
            <a:ext cx="7934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Find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cavity</a:t>
            </a:r>
            <a:r>
              <a:rPr lang="de-AT" dirty="0"/>
              <a:t> </a:t>
            </a:r>
            <a:r>
              <a:rPr lang="de-AT" dirty="0" err="1"/>
              <a:t>mirrors</a:t>
            </a:r>
            <a:r>
              <a:rPr lang="de-AT" dirty="0"/>
              <a:t>‘ </a:t>
            </a:r>
            <a:r>
              <a:rPr lang="de-AT" dirty="0" err="1"/>
              <a:t>position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build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wanted</a:t>
            </a:r>
            <a:r>
              <a:rPr lang="de-AT" dirty="0"/>
              <a:t> </a:t>
            </a:r>
            <a:r>
              <a:rPr lang="de-AT" dirty="0" err="1"/>
              <a:t>confocal</a:t>
            </a:r>
            <a:r>
              <a:rPr lang="de-AT" dirty="0"/>
              <a:t> </a:t>
            </a:r>
            <a:r>
              <a:rPr lang="de-AT" dirty="0" err="1"/>
              <a:t>configuration</a:t>
            </a:r>
            <a:r>
              <a:rPr lang="de-AT" dirty="0"/>
              <a:t>. </a:t>
            </a:r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signature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a </a:t>
            </a:r>
            <a:r>
              <a:rPr lang="de-AT" dirty="0" err="1"/>
              <a:t>perfect</a:t>
            </a:r>
            <a:r>
              <a:rPr lang="de-AT" dirty="0"/>
              <a:t> </a:t>
            </a:r>
            <a:r>
              <a:rPr lang="de-AT" dirty="0" err="1"/>
              <a:t>confocal</a:t>
            </a:r>
            <a:r>
              <a:rPr lang="de-AT" dirty="0"/>
              <a:t> </a:t>
            </a:r>
            <a:r>
              <a:rPr lang="de-AT" dirty="0" err="1"/>
              <a:t>alignment</a:t>
            </a:r>
            <a:r>
              <a:rPr lang="de-AT" dirty="0"/>
              <a:t>?</a:t>
            </a:r>
          </a:p>
          <a:p>
            <a:r>
              <a:rPr lang="de-AT" b="1" dirty="0" err="1"/>
              <a:t>Analize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cavity</a:t>
            </a:r>
            <a:r>
              <a:rPr lang="de-AT" dirty="0"/>
              <a:t> </a:t>
            </a:r>
            <a:r>
              <a:rPr lang="de-AT" dirty="0" err="1"/>
              <a:t>output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using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oscilloscope</a:t>
            </a:r>
            <a:r>
              <a:rPr lang="de-AT" dirty="0"/>
              <a:t>. Peaks on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transmission</a:t>
            </a:r>
            <a:r>
              <a:rPr lang="de-AT" dirty="0"/>
              <a:t> </a:t>
            </a:r>
            <a:r>
              <a:rPr lang="de-AT" dirty="0" err="1"/>
              <a:t>signal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associated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cavity</a:t>
            </a:r>
            <a:r>
              <a:rPr lang="de-AT" dirty="0"/>
              <a:t> </a:t>
            </a:r>
            <a:r>
              <a:rPr lang="de-AT" dirty="0" err="1"/>
              <a:t>modes</a:t>
            </a:r>
            <a:r>
              <a:rPr lang="de-AT" dirty="0"/>
              <a:t> (</a:t>
            </a:r>
            <a:r>
              <a:rPr lang="de-AT" dirty="0" err="1"/>
              <a:t>degeneracy</a:t>
            </a:r>
            <a:r>
              <a:rPr lang="de-AT" dirty="0"/>
              <a:t>).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mode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which</a:t>
            </a:r>
            <a:r>
              <a:rPr lang="de-AT" dirty="0"/>
              <a:t>? </a:t>
            </a:r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isolate</a:t>
            </a:r>
            <a:r>
              <a:rPr lang="de-AT" dirty="0"/>
              <a:t> different </a:t>
            </a:r>
            <a:r>
              <a:rPr lang="de-AT" dirty="0" err="1"/>
              <a:t>modes</a:t>
            </a:r>
            <a:r>
              <a:rPr lang="de-AT" dirty="0"/>
              <a:t>?</a:t>
            </a:r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500630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 student should know before stepping into the lab		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Please, don’t come to the lab without first fully understanding the basics of the experiment. The student should be able to answer the following questions </a:t>
            </a:r>
            <a:r>
              <a:rPr lang="en-US" i="1" dirty="0">
                <a:sym typeface="Wingdings" panose="05000000000000000000" pitchFamily="2" charset="2"/>
              </a:rPr>
              <a:t>before </a:t>
            </a:r>
            <a:r>
              <a:rPr lang="en-US" dirty="0">
                <a:sym typeface="Wingdings" panose="05000000000000000000" pitchFamily="2" charset="2"/>
              </a:rPr>
              <a:t>coming to the lab: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- How does the </a:t>
            </a:r>
            <a:r>
              <a:rPr lang="en-US" b="1" dirty="0">
                <a:sym typeface="Wingdings" panose="05000000000000000000" pitchFamily="2" charset="2"/>
              </a:rPr>
              <a:t>divergence </a:t>
            </a:r>
            <a:r>
              <a:rPr lang="en-US" dirty="0">
                <a:sym typeface="Wingdings" panose="05000000000000000000" pitchFamily="2" charset="2"/>
              </a:rPr>
              <a:t>of a Gaussian beam depend on the laser beam parameters (waist, wavelength)?</a:t>
            </a:r>
          </a:p>
          <a:p>
            <a:pPr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 How does a </a:t>
            </a:r>
            <a:r>
              <a:rPr lang="en-US" b="1" dirty="0">
                <a:sym typeface="Wingdings" panose="05000000000000000000" pitchFamily="2" charset="2"/>
              </a:rPr>
              <a:t>lens</a:t>
            </a:r>
            <a:r>
              <a:rPr lang="en-US" dirty="0">
                <a:sym typeface="Wingdings" panose="05000000000000000000" pitchFamily="2" charset="2"/>
              </a:rPr>
              <a:t> transform a Gaussian beam?</a:t>
            </a:r>
          </a:p>
          <a:p>
            <a:pPr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 What is a </a:t>
            </a:r>
            <a:r>
              <a:rPr lang="en-US" b="1" dirty="0">
                <a:sym typeface="Wingdings" panose="05000000000000000000" pitchFamily="2" charset="2"/>
              </a:rPr>
              <a:t>confocal</a:t>
            </a:r>
            <a:r>
              <a:rPr lang="en-US" dirty="0">
                <a:sym typeface="Wingdings" panose="05000000000000000000" pitchFamily="2" charset="2"/>
              </a:rPr>
              <a:t> cavity?</a:t>
            </a:r>
          </a:p>
          <a:p>
            <a:pPr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 How does the </a:t>
            </a:r>
            <a:r>
              <a:rPr lang="en-US" b="1" dirty="0">
                <a:sym typeface="Wingdings" panose="05000000000000000000" pitchFamily="2" charset="2"/>
              </a:rPr>
              <a:t>waist</a:t>
            </a:r>
            <a:r>
              <a:rPr lang="en-US" dirty="0">
                <a:sym typeface="Wingdings" panose="05000000000000000000" pitchFamily="2" charset="2"/>
              </a:rPr>
              <a:t> of a confocal cavity depend on the mirrors’ radius and separation? What is the value of the cavity waist in our case?</a:t>
            </a:r>
          </a:p>
          <a:p>
            <a:pPr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 What is a “cavity </a:t>
            </a:r>
            <a:r>
              <a:rPr lang="en-US" b="1" dirty="0">
                <a:sym typeface="Wingdings" panose="05000000000000000000" pitchFamily="2" charset="2"/>
              </a:rPr>
              <a:t>mode</a:t>
            </a:r>
            <a:r>
              <a:rPr lang="en-US" dirty="0">
                <a:sym typeface="Wingdings" panose="05000000000000000000" pitchFamily="2" charset="2"/>
              </a:rPr>
              <a:t>”?</a:t>
            </a:r>
          </a:p>
          <a:p>
            <a:pPr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 Which are the cavity modes and their respective </a:t>
            </a:r>
            <a:r>
              <a:rPr lang="en-US" b="1" dirty="0">
                <a:sym typeface="Wingdings" panose="05000000000000000000" pitchFamily="2" charset="2"/>
              </a:rPr>
              <a:t>frequencies</a:t>
            </a:r>
            <a:r>
              <a:rPr lang="en-US" dirty="0">
                <a:sym typeface="Wingdings" panose="05000000000000000000" pitchFamily="2" charset="2"/>
              </a:rPr>
              <a:t> in a confocal/near-confocal cavity?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The script of the experiment contains almost all the answers to these questions. Please, read it carefully: in the lab you will not have time to study, just for taking data!</a:t>
            </a:r>
          </a:p>
          <a:p>
            <a:pPr marL="514350" indent="-514350">
              <a:buAutoNum type="arabicParenR"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60943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547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Cambria Math</vt:lpstr>
      <vt:lpstr>Tw Cen MT</vt:lpstr>
      <vt:lpstr>Tw Cen MT Condensed</vt:lpstr>
      <vt:lpstr>Wingdings</vt:lpstr>
      <vt:lpstr>Wingdings 3</vt:lpstr>
      <vt:lpstr>Integral</vt:lpstr>
      <vt:lpstr>What this experiment is all about   </vt:lpstr>
      <vt:lpstr>Experimental Equipment </vt:lpstr>
      <vt:lpstr>1) Beam characterization </vt:lpstr>
      <vt:lpstr>2) Mode match</vt:lpstr>
      <vt:lpstr>3) Cavity alignment and characterization</vt:lpstr>
      <vt:lpstr>What a student should know before stepping into the lab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setup</dc:title>
  <dc:creator>lschmoeg</dc:creator>
  <cp:lastModifiedBy>Faleo, Tommaso</cp:lastModifiedBy>
  <cp:revision>20</cp:revision>
  <dcterms:created xsi:type="dcterms:W3CDTF">2022-03-18T11:34:37Z</dcterms:created>
  <dcterms:modified xsi:type="dcterms:W3CDTF">2022-03-22T08:51:49Z</dcterms:modified>
</cp:coreProperties>
</file>