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AD4A1-D647-4ED6-94FE-175BA880524D}" v="4" dt="2024-09-30T19:57:49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329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y, Alexander David" userId="ae8ceea5-c922-498c-86cf-384a85e97e12" providerId="ADAL" clId="{73BAD4A1-D647-4ED6-94FE-175BA880524D}"/>
    <pc:docChg chg="custSel addSld modSld">
      <pc:chgData name="Hey, Alexander David" userId="ae8ceea5-c922-498c-86cf-384a85e97e12" providerId="ADAL" clId="{73BAD4A1-D647-4ED6-94FE-175BA880524D}" dt="2024-09-30T19:58:01.848" v="78" actId="27614"/>
      <pc:docMkLst>
        <pc:docMk/>
      </pc:docMkLst>
      <pc:sldChg chg="modSp new mod">
        <pc:chgData name="Hey, Alexander David" userId="ae8ceea5-c922-498c-86cf-384a85e97e12" providerId="ADAL" clId="{73BAD4A1-D647-4ED6-94FE-175BA880524D}" dt="2024-09-30T19:52:24.495" v="15" actId="20577"/>
        <pc:sldMkLst>
          <pc:docMk/>
          <pc:sldMk cId="3390102318" sldId="256"/>
        </pc:sldMkLst>
        <pc:spChg chg="mod">
          <ac:chgData name="Hey, Alexander David" userId="ae8ceea5-c922-498c-86cf-384a85e97e12" providerId="ADAL" clId="{73BAD4A1-D647-4ED6-94FE-175BA880524D}" dt="2024-09-30T19:52:21.829" v="7" actId="20577"/>
          <ac:spMkLst>
            <pc:docMk/>
            <pc:sldMk cId="3390102318" sldId="256"/>
            <ac:spMk id="2" creationId="{21B72FE4-C2C6-889F-928A-E34EC80A9827}"/>
          </ac:spMkLst>
        </pc:spChg>
        <pc:spChg chg="mod">
          <ac:chgData name="Hey, Alexander David" userId="ae8ceea5-c922-498c-86cf-384a85e97e12" providerId="ADAL" clId="{73BAD4A1-D647-4ED6-94FE-175BA880524D}" dt="2024-09-30T19:52:24.495" v="15" actId="20577"/>
          <ac:spMkLst>
            <pc:docMk/>
            <pc:sldMk cId="3390102318" sldId="256"/>
            <ac:spMk id="3" creationId="{0C6E4BE7-F653-6CE4-AC7E-F02E8927602D}"/>
          </ac:spMkLst>
        </pc:spChg>
      </pc:sldChg>
      <pc:sldChg chg="addSp delSp modSp new mod">
        <pc:chgData name="Hey, Alexander David" userId="ae8ceea5-c922-498c-86cf-384a85e97e12" providerId="ADAL" clId="{73BAD4A1-D647-4ED6-94FE-175BA880524D}" dt="2024-09-30T19:56:29.029" v="35" actId="1076"/>
        <pc:sldMkLst>
          <pc:docMk/>
          <pc:sldMk cId="3089012700" sldId="257"/>
        </pc:sldMkLst>
        <pc:spChg chg="mod">
          <ac:chgData name="Hey, Alexander David" userId="ae8ceea5-c922-498c-86cf-384a85e97e12" providerId="ADAL" clId="{73BAD4A1-D647-4ED6-94FE-175BA880524D}" dt="2024-09-30T19:52:32.538" v="20" actId="20577"/>
          <ac:spMkLst>
            <pc:docMk/>
            <pc:sldMk cId="3089012700" sldId="257"/>
            <ac:spMk id="2" creationId="{0F19A848-BCF8-7522-1869-132C63D332C1}"/>
          </ac:spMkLst>
        </pc:spChg>
        <pc:spChg chg="del">
          <ac:chgData name="Hey, Alexander David" userId="ae8ceea5-c922-498c-86cf-384a85e97e12" providerId="ADAL" clId="{73BAD4A1-D647-4ED6-94FE-175BA880524D}" dt="2024-09-30T19:52:52.401" v="21"/>
          <ac:spMkLst>
            <pc:docMk/>
            <pc:sldMk cId="3089012700" sldId="257"/>
            <ac:spMk id="3" creationId="{08FB2A3D-61F1-6E3C-DB6B-3E8B9E81684A}"/>
          </ac:spMkLst>
        </pc:spChg>
        <pc:spChg chg="add mod">
          <ac:chgData name="Hey, Alexander David" userId="ae8ceea5-c922-498c-86cf-384a85e97e12" providerId="ADAL" clId="{73BAD4A1-D647-4ED6-94FE-175BA880524D}" dt="2024-09-30T19:54:13.729" v="27" actId="478"/>
          <ac:spMkLst>
            <pc:docMk/>
            <pc:sldMk cId="3089012700" sldId="257"/>
            <ac:spMk id="9" creationId="{E27D6501-9E54-4FD5-EA7E-4B42689B2EB8}"/>
          </ac:spMkLst>
        </pc:spChg>
        <pc:picChg chg="add del mod">
          <ac:chgData name="Hey, Alexander David" userId="ae8ceea5-c922-498c-86cf-384a85e97e12" providerId="ADAL" clId="{73BAD4A1-D647-4ED6-94FE-175BA880524D}" dt="2024-09-30T19:54:13.729" v="27" actId="478"/>
          <ac:picMkLst>
            <pc:docMk/>
            <pc:sldMk cId="3089012700" sldId="257"/>
            <ac:picMk id="5" creationId="{D73DB4C4-4430-F098-9426-5850DC9E0E3E}"/>
          </ac:picMkLst>
        </pc:picChg>
        <pc:picChg chg="add del mod">
          <ac:chgData name="Hey, Alexander David" userId="ae8ceea5-c922-498c-86cf-384a85e97e12" providerId="ADAL" clId="{73BAD4A1-D647-4ED6-94FE-175BA880524D}" dt="2024-09-30T19:53:07.901" v="25" actId="478"/>
          <ac:picMkLst>
            <pc:docMk/>
            <pc:sldMk cId="3089012700" sldId="257"/>
            <ac:picMk id="7" creationId="{23DC47E5-A3CD-0A51-75F7-9637DD87F23D}"/>
          </ac:picMkLst>
        </pc:picChg>
        <pc:picChg chg="add mod">
          <ac:chgData name="Hey, Alexander David" userId="ae8ceea5-c922-498c-86cf-384a85e97e12" providerId="ADAL" clId="{73BAD4A1-D647-4ED6-94FE-175BA880524D}" dt="2024-09-30T19:55:57.935" v="32" actId="14100"/>
          <ac:picMkLst>
            <pc:docMk/>
            <pc:sldMk cId="3089012700" sldId="257"/>
            <ac:picMk id="11" creationId="{76A9C32E-6F7F-9336-8AD2-B34A3E18A44D}"/>
          </ac:picMkLst>
        </pc:picChg>
        <pc:picChg chg="add mod">
          <ac:chgData name="Hey, Alexander David" userId="ae8ceea5-c922-498c-86cf-384a85e97e12" providerId="ADAL" clId="{73BAD4A1-D647-4ED6-94FE-175BA880524D}" dt="2024-09-30T19:56:29.029" v="35" actId="1076"/>
          <ac:picMkLst>
            <pc:docMk/>
            <pc:sldMk cId="3089012700" sldId="257"/>
            <ac:picMk id="13" creationId="{FD345C06-9BA2-631E-9C43-93D4DDF19012}"/>
          </ac:picMkLst>
        </pc:picChg>
      </pc:sldChg>
      <pc:sldChg chg="addSp delSp modSp new mod">
        <pc:chgData name="Hey, Alexander David" userId="ae8ceea5-c922-498c-86cf-384a85e97e12" providerId="ADAL" clId="{73BAD4A1-D647-4ED6-94FE-175BA880524D}" dt="2024-09-30T19:58:01.848" v="78" actId="27614"/>
        <pc:sldMkLst>
          <pc:docMk/>
          <pc:sldMk cId="2729442433" sldId="258"/>
        </pc:sldMkLst>
        <pc:spChg chg="mod">
          <ac:chgData name="Hey, Alexander David" userId="ae8ceea5-c922-498c-86cf-384a85e97e12" providerId="ADAL" clId="{73BAD4A1-D647-4ED6-94FE-175BA880524D}" dt="2024-09-30T19:57:00.047" v="64" actId="20577"/>
          <ac:spMkLst>
            <pc:docMk/>
            <pc:sldMk cId="2729442433" sldId="258"/>
            <ac:spMk id="2" creationId="{7971F71A-50F2-447B-CBFA-882CC1A24F77}"/>
          </ac:spMkLst>
        </pc:spChg>
        <pc:spChg chg="del">
          <ac:chgData name="Hey, Alexander David" userId="ae8ceea5-c922-498c-86cf-384a85e97e12" providerId="ADAL" clId="{73BAD4A1-D647-4ED6-94FE-175BA880524D}" dt="2024-09-30T19:57:15.083" v="65"/>
          <ac:spMkLst>
            <pc:docMk/>
            <pc:sldMk cId="2729442433" sldId="258"/>
            <ac:spMk id="3" creationId="{4587149C-ABD3-B15F-31C6-068A1BD5CF33}"/>
          </ac:spMkLst>
        </pc:spChg>
        <pc:picChg chg="add mod modCrop">
          <ac:chgData name="Hey, Alexander David" userId="ae8ceea5-c922-498c-86cf-384a85e97e12" providerId="ADAL" clId="{73BAD4A1-D647-4ED6-94FE-175BA880524D}" dt="2024-09-30T19:57:38.587" v="72" actId="1076"/>
          <ac:picMkLst>
            <pc:docMk/>
            <pc:sldMk cId="2729442433" sldId="258"/>
            <ac:picMk id="5" creationId="{B970C5FD-C3EA-E3BE-B2E0-A5E071408524}"/>
          </ac:picMkLst>
        </pc:picChg>
        <pc:picChg chg="add mod">
          <ac:chgData name="Hey, Alexander David" userId="ae8ceea5-c922-498c-86cf-384a85e97e12" providerId="ADAL" clId="{73BAD4A1-D647-4ED6-94FE-175BA880524D}" dt="2024-09-30T19:58:01.848" v="78" actId="27614"/>
          <ac:picMkLst>
            <pc:docMk/>
            <pc:sldMk cId="2729442433" sldId="258"/>
            <ac:picMk id="7" creationId="{674BBC66-8AAE-7039-5E29-8D7F8295CAD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4DFE-5054-7C2D-7BCB-F356AD3FA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9685-C53F-BE8E-AB35-B96E4811A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14E6-10A9-FFC0-C450-7FE0E1FA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8412-EFCD-4A1F-8037-53F6BC23276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77C32-D8A5-AA73-6169-FCD3C056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DC35B-CE1E-5B7A-E410-3FBF2F1B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C848-5E38-48D4-AE4D-B03B97F4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9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B9199-383F-24EA-AF85-80F4B8CA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EE413-03DF-7A03-D096-6FB937A6B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9EAC-1190-EB88-5512-0660F077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8412-EFCD-4A1F-8037-53F6BC23276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1F45E-9A58-D64E-491D-65B869E5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A3A29-8CE1-6481-8DEE-2F18EEC0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C848-5E38-48D4-AE4D-B03B97F4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9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4762E-5557-9DF8-E929-337510E9A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52F9C-373B-631C-3831-F9CB0A9A3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9F2C7-3A67-9C10-C1C8-150436D2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8412-EFCD-4A1F-8037-53F6BC23276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3E56F-6499-AA1A-738B-3791DD1C2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16B4F-B0F7-6231-B509-100482E1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C848-5E38-48D4-AE4D-B03B97F4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6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3CDC-F41C-E719-09C2-D54F1001D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018CB-64C6-AF75-0B42-AFCB4045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D61D-33B7-55E8-3797-17133DFF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8412-EFCD-4A1F-8037-53F6BC23276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C9EC3-A0D8-15CA-BD3C-DB88CA516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EC3EA-0F50-B917-12E6-DA1377F9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C848-5E38-48D4-AE4D-B03B97F4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7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801D-4A9B-4455-32CF-08BC9BB5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771DC-52AF-2A01-7D4C-6E8C9DD80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6A40E-C589-5F81-0209-CC1AE75A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8412-EFCD-4A1F-8037-53F6BC23276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16611-E5F5-2096-8817-C16EE6E3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55C1C-6336-5F40-E006-41EF9A2A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C848-5E38-48D4-AE4D-B03B97F4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0A9B-589A-68C1-A7FA-D01AFA49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D2157-5F89-B16C-E862-3BC878F91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53A71-439F-7892-42BB-E7C05DCA8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FF738-39FE-6E5A-67AC-38B93FE2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8412-EFCD-4A1F-8037-53F6BC23276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F5893-7976-1358-E4A0-5C505FE1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E4F5C-BBCF-3464-27BA-3AE254D0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C848-5E38-48D4-AE4D-B03B97F4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2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2DCA-5DCD-49C2-6AC6-5574C3F8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B9D3F-DACD-6D91-5AFB-B231680FB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47723-1CA3-BF99-797C-A6F05ED20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65B57-2C89-21C0-6139-C713B4DF1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1EBE26-0AA8-21E2-A4D6-EBD69036A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4218F8-5960-2C48-DD82-989C6FB8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8412-EFCD-4A1F-8037-53F6BC23276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7E6C9-0C87-C072-C166-1C31149F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18C7EB-0730-949E-EE5D-71EBEFED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C848-5E38-48D4-AE4D-B03B97F4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1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7AED6-4A52-A418-6671-FE39FB56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7BA8C-D70E-81E2-499E-446313C0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8412-EFCD-4A1F-8037-53F6BC23276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1906F-F09F-C533-2524-94F7BC3D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FB16C-F10E-3EA2-35D9-5052DF75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C848-5E38-48D4-AE4D-B03B97F4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6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481FC-8920-FE43-A664-8EB7E101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8412-EFCD-4A1F-8037-53F6BC23276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D59AA6-0A59-B436-78D4-30520788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E5E49-B6E7-4F12-B938-4E0DF342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C848-5E38-48D4-AE4D-B03B97F4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3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0199-1D22-F4EA-DCAB-E31942222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E819-D089-5930-C8EB-A22BC65EA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70360-62BF-3050-2A16-F1E200B5C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7CBD0-99F3-1796-16BA-1336B55FE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8412-EFCD-4A1F-8037-53F6BC23276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F903F-B3C9-94E0-B9BD-2C3D4179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2F70E-F08D-69DC-4BB6-A07EEE70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C848-5E38-48D4-AE4D-B03B97F4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2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223F-C885-E9AB-7AF4-8083B3C72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1B3E05-828C-07FF-0731-7FFD51EDC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19F79-379A-ADC9-687F-107774F72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B022E-78C7-3A89-3D94-6AB041C7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8412-EFCD-4A1F-8037-53F6BC23276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0C8CA-2DAB-58EA-053F-EC50DEC1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9C7E4-A225-B92D-BE2F-9CB44139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C848-5E38-48D4-AE4D-B03B97F4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1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371390-E8C2-0740-3385-3E141376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640A1-7A6D-9DC0-1F70-024D0BACC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D37FB-0B60-D19A-954F-0F643E808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8A8412-EFCD-4A1F-8037-53F6BC23276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009F7-CCCC-B28F-2BEF-3D79E1057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AB670-A481-9695-0F9D-8EE7B5800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A4C848-5E38-48D4-AE4D-B03B97F4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3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2FE4-C2C6-889F-928A-E34EC80A9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CART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E4BE7-F653-6CE4-AC7E-F02E892760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 Hey</a:t>
            </a:r>
          </a:p>
        </p:txBody>
      </p:sp>
    </p:spTree>
    <p:extLst>
      <p:ext uri="{BB962C8B-B14F-4D97-AF65-F5344CB8AC3E}">
        <p14:creationId xmlns:p14="http://schemas.microsoft.com/office/powerpoint/2010/main" val="339010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A848-BCF8-7522-1869-132C63D3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7D6501-9E54-4FD5-EA7E-4B42689B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A9C32E-6F7F-9336-8AD2-B34A3E18A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5" y="1690688"/>
            <a:ext cx="4791272" cy="41470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345C06-9BA2-631E-9C43-93D4DDF19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256" y="2227017"/>
            <a:ext cx="4916557" cy="27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1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F71A-50F2-447B-CBFA-882CC1A24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Performances</a:t>
            </a:r>
          </a:p>
        </p:txBody>
      </p:sp>
      <p:pic>
        <p:nvPicPr>
          <p:cNvPr id="5" name="Content Placeholder 4" descr="A screenshot of a computer error rate&#10;&#10;Description automatically generated">
            <a:extLst>
              <a:ext uri="{FF2B5EF4-FFF2-40B4-BE49-F238E27FC236}">
                <a16:creationId xmlns:a16="http://schemas.microsoft.com/office/drawing/2014/main" id="{B970C5FD-C3EA-E3BE-B2E0-A5E071408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2" t="3243" r="26053" b="45100"/>
          <a:stretch/>
        </p:blipFill>
        <p:spPr>
          <a:xfrm>
            <a:off x="349857" y="2361536"/>
            <a:ext cx="5963477" cy="3481217"/>
          </a:xfrm>
        </p:spPr>
      </p:pic>
      <p:pic>
        <p:nvPicPr>
          <p:cNvPr id="7" name="Picture 6" descr="A graph of a tree&#10;&#10;Description automatically generated">
            <a:extLst>
              <a:ext uri="{FF2B5EF4-FFF2-40B4-BE49-F238E27FC236}">
                <a16:creationId xmlns:a16="http://schemas.microsoft.com/office/drawing/2014/main" id="{674BBC66-8AAE-7039-5E29-8D7F8295C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11" y="2361536"/>
            <a:ext cx="4869795" cy="322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4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My CART</vt:lpstr>
      <vt:lpstr>Data</vt:lpstr>
      <vt:lpstr>Model Performances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Hey, Alexander David</dc:creator>
  <cp:lastModifiedBy>Hey, Alexander David</cp:lastModifiedBy>
  <cp:revision>1</cp:revision>
  <dcterms:created xsi:type="dcterms:W3CDTF">2024-09-30T19:52:13Z</dcterms:created>
  <dcterms:modified xsi:type="dcterms:W3CDTF">2024-09-30T19:58:08Z</dcterms:modified>
</cp:coreProperties>
</file>