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7"/>
    <p:restoredTop sz="94605"/>
  </p:normalViewPr>
  <p:slideViewPr>
    <p:cSldViewPr snapToGrid="0" snapToObjects="1">
      <p:cViewPr varScale="1">
        <p:scale>
          <a:sx n="71" d="100"/>
          <a:sy n="71" d="100"/>
        </p:scale>
        <p:origin x="192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E3A1-EB3A-F840-9245-474FB0BB006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8FD5-1F20-D749-B87F-EC40CE7C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6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E3A1-EB3A-F840-9245-474FB0BB006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8FD5-1F20-D749-B87F-EC40CE7C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E3A1-EB3A-F840-9245-474FB0BB006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8FD5-1F20-D749-B87F-EC40CE7C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E3A1-EB3A-F840-9245-474FB0BB006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8FD5-1F20-D749-B87F-EC40CE7C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E3A1-EB3A-F840-9245-474FB0BB006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8FD5-1F20-D749-B87F-EC40CE7C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2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E3A1-EB3A-F840-9245-474FB0BB006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8FD5-1F20-D749-B87F-EC40CE7C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2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E3A1-EB3A-F840-9245-474FB0BB006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8FD5-1F20-D749-B87F-EC40CE7C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E3A1-EB3A-F840-9245-474FB0BB006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8FD5-1F20-D749-B87F-EC40CE7C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E3A1-EB3A-F840-9245-474FB0BB006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8FD5-1F20-D749-B87F-EC40CE7C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1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E3A1-EB3A-F840-9245-474FB0BB006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8FD5-1F20-D749-B87F-EC40CE7C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5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E3A1-EB3A-F840-9245-474FB0BB006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28FD5-1F20-D749-B87F-EC40CE7C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DE3A1-EB3A-F840-9245-474FB0BB0063}" type="datetimeFigureOut">
              <a:rPr lang="en-US" smtClean="0"/>
              <a:t>4/24/18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8FD5-1F20-D749-B87F-EC40CE7CB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0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ARK BCHH18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426" y="1825625"/>
            <a:ext cx="6579147" cy="4351338"/>
          </a:xfrm>
        </p:spPr>
      </p:pic>
    </p:spTree>
    <p:extLst>
      <p:ext uri="{BB962C8B-B14F-4D97-AF65-F5344CB8AC3E}">
        <p14:creationId xmlns:p14="http://schemas.microsoft.com/office/powerpoint/2010/main" val="144731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 BCHH18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90" y="1825625"/>
            <a:ext cx="5814619" cy="4351338"/>
          </a:xfrm>
        </p:spPr>
      </p:pic>
    </p:spTree>
    <p:extLst>
      <p:ext uri="{BB962C8B-B14F-4D97-AF65-F5344CB8AC3E}">
        <p14:creationId xmlns:p14="http://schemas.microsoft.com/office/powerpoint/2010/main" val="113823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KMD BCHH18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751" y="1825625"/>
            <a:ext cx="5746497" cy="4351338"/>
          </a:xfrm>
        </p:spPr>
      </p:pic>
    </p:spTree>
    <p:extLst>
      <p:ext uri="{BB962C8B-B14F-4D97-AF65-F5344CB8AC3E}">
        <p14:creationId xmlns:p14="http://schemas.microsoft.com/office/powerpoint/2010/main" val="56447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MDA ADAH18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08" y="1825625"/>
            <a:ext cx="5821384" cy="4351338"/>
          </a:xfrm>
        </p:spPr>
      </p:pic>
    </p:spTree>
    <p:extLst>
      <p:ext uri="{BB962C8B-B14F-4D97-AF65-F5344CB8AC3E}">
        <p14:creationId xmlns:p14="http://schemas.microsoft.com/office/powerpoint/2010/main" val="118319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POWR BCHH18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31" y="1825625"/>
            <a:ext cx="5633937" cy="4351338"/>
          </a:xfrm>
        </p:spPr>
      </p:pic>
    </p:spTree>
    <p:extLst>
      <p:ext uri="{BB962C8B-B14F-4D97-AF65-F5344CB8AC3E}">
        <p14:creationId xmlns:p14="http://schemas.microsoft.com/office/powerpoint/2010/main" val="188270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POWR XRPH18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902" y="1825625"/>
            <a:ext cx="5644196" cy="4351338"/>
          </a:xfrm>
        </p:spPr>
      </p:pic>
    </p:spTree>
    <p:extLst>
      <p:ext uri="{BB962C8B-B14F-4D97-AF65-F5344CB8AC3E}">
        <p14:creationId xmlns:p14="http://schemas.microsoft.com/office/powerpoint/2010/main" val="179996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RCN BCHH18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751" y="1825625"/>
            <a:ext cx="5746497" cy="4351338"/>
          </a:xfrm>
        </p:spPr>
      </p:pic>
    </p:spTree>
    <p:extLst>
      <p:ext uri="{BB962C8B-B14F-4D97-AF65-F5344CB8AC3E}">
        <p14:creationId xmlns:p14="http://schemas.microsoft.com/office/powerpoint/2010/main" val="156132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SNT XRPH18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641" y="1825625"/>
            <a:ext cx="5766718" cy="4351338"/>
          </a:xfrm>
        </p:spPr>
      </p:pic>
    </p:spTree>
    <p:extLst>
      <p:ext uri="{BB962C8B-B14F-4D97-AF65-F5344CB8AC3E}">
        <p14:creationId xmlns:p14="http://schemas.microsoft.com/office/powerpoint/2010/main" val="1656221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STEEM ADAH18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49" y="1825625"/>
            <a:ext cx="5708102" cy="4351338"/>
          </a:xfrm>
        </p:spPr>
      </p:pic>
    </p:spTree>
    <p:extLst>
      <p:ext uri="{BB962C8B-B14F-4D97-AF65-F5344CB8AC3E}">
        <p14:creationId xmlns:p14="http://schemas.microsoft.com/office/powerpoint/2010/main" val="223861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VIA XRPH18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057" y="1825625"/>
            <a:ext cx="5491886" cy="4351338"/>
          </a:xfrm>
        </p:spPr>
      </p:pic>
    </p:spTree>
    <p:extLst>
      <p:ext uri="{BB962C8B-B14F-4D97-AF65-F5344CB8AC3E}">
        <p14:creationId xmlns:p14="http://schemas.microsoft.com/office/powerpoint/2010/main" val="2025238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WAVES XRPH18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85" y="1825625"/>
            <a:ext cx="5674830" cy="4351338"/>
          </a:xfrm>
        </p:spPr>
      </p:pic>
    </p:spTree>
    <p:extLst>
      <p:ext uri="{BB962C8B-B14F-4D97-AF65-F5344CB8AC3E}">
        <p14:creationId xmlns:p14="http://schemas.microsoft.com/office/powerpoint/2010/main" val="27238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BLZ BCHH18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14" y="1825625"/>
            <a:ext cx="5804971" cy="4351338"/>
          </a:xfrm>
        </p:spPr>
      </p:pic>
    </p:spTree>
    <p:extLst>
      <p:ext uri="{BB962C8B-B14F-4D97-AF65-F5344CB8AC3E}">
        <p14:creationId xmlns:p14="http://schemas.microsoft.com/office/powerpoint/2010/main" val="323616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XZC ADAH18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173" y="1825625"/>
            <a:ext cx="5635653" cy="4351338"/>
          </a:xfrm>
        </p:spPr>
      </p:pic>
    </p:spTree>
    <p:extLst>
      <p:ext uri="{BB962C8B-B14F-4D97-AF65-F5344CB8AC3E}">
        <p14:creationId xmlns:p14="http://schemas.microsoft.com/office/powerpoint/2010/main" val="166615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BRD ADAH18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145" y="1825625"/>
            <a:ext cx="5631709" cy="4351338"/>
          </a:xfrm>
        </p:spPr>
      </p:pic>
    </p:spTree>
    <p:extLst>
      <p:ext uri="{BB962C8B-B14F-4D97-AF65-F5344CB8AC3E}">
        <p14:creationId xmlns:p14="http://schemas.microsoft.com/office/powerpoint/2010/main" val="108286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BRD BCHH18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63" y="1825625"/>
            <a:ext cx="5685873" cy="4351338"/>
          </a:xfrm>
        </p:spPr>
      </p:pic>
    </p:spTree>
    <p:extLst>
      <p:ext uri="{BB962C8B-B14F-4D97-AF65-F5344CB8AC3E}">
        <p14:creationId xmlns:p14="http://schemas.microsoft.com/office/powerpoint/2010/main" val="84731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CND ADAH18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16" y="1825625"/>
            <a:ext cx="5539767" cy="4351338"/>
          </a:xfrm>
        </p:spPr>
      </p:pic>
    </p:spTree>
    <p:extLst>
      <p:ext uri="{BB962C8B-B14F-4D97-AF65-F5344CB8AC3E}">
        <p14:creationId xmlns:p14="http://schemas.microsoft.com/office/powerpoint/2010/main" val="208231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CND BCHH18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732" y="1825625"/>
            <a:ext cx="5866536" cy="4351338"/>
          </a:xfrm>
        </p:spPr>
      </p:pic>
    </p:spTree>
    <p:extLst>
      <p:ext uri="{BB962C8B-B14F-4D97-AF65-F5344CB8AC3E}">
        <p14:creationId xmlns:p14="http://schemas.microsoft.com/office/powerpoint/2010/main" val="114574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CND XRPH18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89" y="1825625"/>
            <a:ext cx="5627222" cy="4351338"/>
          </a:xfrm>
        </p:spPr>
      </p:pic>
    </p:spTree>
    <p:extLst>
      <p:ext uri="{BB962C8B-B14F-4D97-AF65-F5344CB8AC3E}">
        <p14:creationId xmlns:p14="http://schemas.microsoft.com/office/powerpoint/2010/main" val="214718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DLT BCHH18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01" y="1825625"/>
            <a:ext cx="5918598" cy="4351338"/>
          </a:xfrm>
        </p:spPr>
      </p:pic>
    </p:spTree>
    <p:extLst>
      <p:ext uri="{BB962C8B-B14F-4D97-AF65-F5344CB8AC3E}">
        <p14:creationId xmlns:p14="http://schemas.microsoft.com/office/powerpoint/2010/main" val="109633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DLT XRPH18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550" y="1825625"/>
            <a:ext cx="5606900" cy="4351338"/>
          </a:xfrm>
        </p:spPr>
      </p:pic>
    </p:spTree>
    <p:extLst>
      <p:ext uri="{BB962C8B-B14F-4D97-AF65-F5344CB8AC3E}">
        <p14:creationId xmlns:p14="http://schemas.microsoft.com/office/powerpoint/2010/main" val="133449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40</Words>
  <Application>Microsoft Macintosh PowerPoint</Application>
  <PresentationFormat>Widescreen</PresentationFormat>
  <Paragraphs>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ARK BCHH18</vt:lpstr>
      <vt:lpstr>BLZ BCHH18</vt:lpstr>
      <vt:lpstr>BRD ADAH18</vt:lpstr>
      <vt:lpstr>BRD BCHH18</vt:lpstr>
      <vt:lpstr>CND ADAH18</vt:lpstr>
      <vt:lpstr>CND BCHH18</vt:lpstr>
      <vt:lpstr>CND XRPH18</vt:lpstr>
      <vt:lpstr>DLT BCHH18</vt:lpstr>
      <vt:lpstr>DLT XRPH18</vt:lpstr>
      <vt:lpstr>ENG BCHH18</vt:lpstr>
      <vt:lpstr>KMD BCHH18</vt:lpstr>
      <vt:lpstr>MDA ADAH18</vt:lpstr>
      <vt:lpstr>POWR BCHH18</vt:lpstr>
      <vt:lpstr>POWR XRPH18</vt:lpstr>
      <vt:lpstr>RCN BCHH18</vt:lpstr>
      <vt:lpstr>SNT XRPH18</vt:lpstr>
      <vt:lpstr>STEEM ADAH18</vt:lpstr>
      <vt:lpstr>VIA XRPH18</vt:lpstr>
      <vt:lpstr>WAVES XRPH18</vt:lpstr>
      <vt:lpstr>XZC ADAH18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Li</dc:creator>
  <cp:lastModifiedBy>Alex Li</cp:lastModifiedBy>
  <cp:revision>37</cp:revision>
  <dcterms:created xsi:type="dcterms:W3CDTF">2018-04-24T19:07:14Z</dcterms:created>
  <dcterms:modified xsi:type="dcterms:W3CDTF">2018-04-24T21:00:16Z</dcterms:modified>
</cp:coreProperties>
</file>