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141BA-A28D-472B-96F3-EC677DA1CE25}" type="datetimeFigureOut">
              <a:rPr lang="sv-SE" smtClean="0"/>
              <a:t>2016-06-02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3A34C-A563-4EAE-8105-1206EF9570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16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A978-BC7F-43D9-A3F6-9D971512F4AA}" type="datetimeFigureOut">
              <a:rPr lang="sv-SE" smtClean="0"/>
              <a:t>2016-06-02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18DA-8BB8-4CC7-B827-719F30E6BB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214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A978-BC7F-43D9-A3F6-9D971512F4AA}" type="datetimeFigureOut">
              <a:rPr lang="sv-SE" smtClean="0"/>
              <a:t>2016-06-02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18DA-8BB8-4CC7-B827-719F30E6BB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420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A978-BC7F-43D9-A3F6-9D971512F4AA}" type="datetimeFigureOut">
              <a:rPr lang="sv-SE" smtClean="0"/>
              <a:t>2016-06-02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18DA-8BB8-4CC7-B827-719F30E6BB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42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A978-BC7F-43D9-A3F6-9D971512F4AA}" type="datetimeFigureOut">
              <a:rPr lang="sv-SE" smtClean="0"/>
              <a:t>2016-06-02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18DA-8BB8-4CC7-B827-719F30E6BB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00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A978-BC7F-43D9-A3F6-9D971512F4AA}" type="datetimeFigureOut">
              <a:rPr lang="sv-SE" smtClean="0"/>
              <a:t>2016-06-02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18DA-8BB8-4CC7-B827-719F30E6BB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381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A978-BC7F-43D9-A3F6-9D971512F4AA}" type="datetimeFigureOut">
              <a:rPr lang="sv-SE" smtClean="0"/>
              <a:t>2016-06-02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18DA-8BB8-4CC7-B827-719F30E6BB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301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A978-BC7F-43D9-A3F6-9D971512F4AA}" type="datetimeFigureOut">
              <a:rPr lang="sv-SE" smtClean="0"/>
              <a:t>2016-06-02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18DA-8BB8-4CC7-B827-719F30E6BB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986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A978-BC7F-43D9-A3F6-9D971512F4AA}" type="datetimeFigureOut">
              <a:rPr lang="sv-SE" smtClean="0"/>
              <a:t>2016-06-02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18DA-8BB8-4CC7-B827-719F30E6BB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188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A978-BC7F-43D9-A3F6-9D971512F4AA}" type="datetimeFigureOut">
              <a:rPr lang="sv-SE" smtClean="0"/>
              <a:t>2016-06-02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18DA-8BB8-4CC7-B827-719F30E6BB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359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A978-BC7F-43D9-A3F6-9D971512F4AA}" type="datetimeFigureOut">
              <a:rPr lang="sv-SE" smtClean="0"/>
              <a:t>2016-06-02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18DA-8BB8-4CC7-B827-719F30E6BB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736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A978-BC7F-43D9-A3F6-9D971512F4AA}" type="datetimeFigureOut">
              <a:rPr lang="sv-SE" smtClean="0"/>
              <a:t>2016-06-02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18DA-8BB8-4CC7-B827-719F30E6BB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179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64777" y="365125"/>
            <a:ext cx="6462446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 of poster/paper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74966"/>
            <a:ext cx="10515600" cy="2765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9A978-BC7F-43D9-A3F6-9D971512F4AA}" type="datetimeFigureOut">
              <a:rPr lang="sv-SE" smtClean="0"/>
              <a:t>2016-06-02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918DA-8BB8-4CC7-B827-719F30E6BBD8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0" y="249190"/>
            <a:ext cx="1719210" cy="83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6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Franklin Gothic Medium" panose="020B06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886" y="166255"/>
            <a:ext cx="7974228" cy="1465118"/>
          </a:xfrm>
        </p:spPr>
        <p:txBody>
          <a:bodyPr/>
          <a:lstStyle/>
          <a:p>
            <a:r>
              <a:rPr lang="sv-SE" dirty="0" smtClean="0"/>
              <a:t>Robust Virtual Scan for Obstacle Detection in Urban Environments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073" y="3142816"/>
            <a:ext cx="5926282" cy="3397828"/>
          </a:xfrm>
        </p:spPr>
        <p:txBody>
          <a:bodyPr/>
          <a:lstStyle/>
          <a:p>
            <a:r>
              <a:rPr lang="sv-SE" dirty="0" smtClean="0"/>
              <a:t>Key Words:</a:t>
            </a:r>
          </a:p>
          <a:p>
            <a:pPr lvl="1"/>
            <a:r>
              <a:rPr lang="sv-SE" dirty="0" smtClean="0"/>
              <a:t>Virtual Scan: </a:t>
            </a:r>
            <a:endParaRPr lang="sv-SE" dirty="0" smtClean="0"/>
          </a:p>
          <a:p>
            <a:r>
              <a:rPr lang="sv-SE" dirty="0" err="1" smtClean="0"/>
              <a:t>Results</a:t>
            </a:r>
            <a:endParaRPr lang="sv-SE" dirty="0" smtClean="0"/>
          </a:p>
          <a:p>
            <a:r>
              <a:rPr lang="sv-SE" dirty="0" err="1" smtClean="0"/>
              <a:t>Key</a:t>
            </a:r>
            <a:r>
              <a:rPr lang="sv-SE" dirty="0" smtClean="0"/>
              <a:t> </a:t>
            </a:r>
            <a:r>
              <a:rPr lang="sv-SE" dirty="0" err="1" smtClean="0"/>
              <a:t>words</a:t>
            </a:r>
            <a:r>
              <a:rPr lang="sv-SE" dirty="0" smtClean="0"/>
              <a:t> </a:t>
            </a:r>
          </a:p>
          <a:p>
            <a:r>
              <a:rPr lang="sv-SE" dirty="0" smtClean="0"/>
              <a:t>etc.</a:t>
            </a:r>
          </a:p>
          <a:p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1845" y="3142816"/>
            <a:ext cx="3911828" cy="3397828"/>
          </a:xfrm>
        </p:spPr>
        <p:txBody>
          <a:bodyPr/>
          <a:lstStyle/>
          <a:p>
            <a:r>
              <a:rPr lang="sv-SE" dirty="0" err="1" smtClean="0"/>
              <a:t>Add</a:t>
            </a:r>
            <a:r>
              <a:rPr lang="sv-SE" dirty="0" smtClean="0"/>
              <a:t> a </a:t>
            </a:r>
            <a:r>
              <a:rPr lang="sv-SE" dirty="0" err="1" smtClean="0"/>
              <a:t>figure</a:t>
            </a:r>
            <a:r>
              <a:rPr lang="sv-SE" dirty="0" smtClean="0"/>
              <a:t>, </a:t>
            </a:r>
            <a:r>
              <a:rPr lang="sv-SE" dirty="0" err="1" smtClean="0"/>
              <a:t>picture</a:t>
            </a:r>
            <a:r>
              <a:rPr lang="sv-SE" dirty="0"/>
              <a:t> </a:t>
            </a:r>
            <a:r>
              <a:rPr lang="sv-SE" dirty="0" smtClean="0"/>
              <a:t>or illustration </a:t>
            </a:r>
            <a:r>
              <a:rPr lang="sv-SE" dirty="0" err="1" smtClean="0"/>
              <a:t>here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4227" y="1631372"/>
            <a:ext cx="11483546" cy="1361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Franklin Gothic Medium" panose="020B0603020102020204" pitchFamily="34" charset="0"/>
                <a:ea typeface="+mj-ea"/>
                <a:cs typeface="+mj-cs"/>
              </a:defRPr>
            </a:lvl1pPr>
          </a:lstStyle>
          <a:p>
            <a:r>
              <a:rPr lang="sv-SE" sz="2400" dirty="0" smtClean="0">
                <a:latin typeface="Franklin Gothic Book" panose="020B0503020102020204" pitchFamily="34" charset="0"/>
              </a:rPr>
              <a:t>He Mengwen</a:t>
            </a:r>
            <a:r>
              <a:rPr lang="sv-SE" sz="2400" baseline="30000" dirty="0" smtClean="0">
                <a:latin typeface="Franklin Gothic Book" panose="020B0503020102020204" pitchFamily="34" charset="0"/>
              </a:rPr>
              <a:t>1,3</a:t>
            </a:r>
            <a:r>
              <a:rPr lang="sv-SE" sz="2400" dirty="0" smtClean="0">
                <a:latin typeface="Franklin Gothic Book" panose="020B0503020102020204" pitchFamily="34" charset="0"/>
              </a:rPr>
              <a:t>, Eijiro Takeuchi</a:t>
            </a:r>
            <a:r>
              <a:rPr lang="sv-SE" sz="2400" baseline="30000" dirty="0" smtClean="0">
                <a:latin typeface="Franklin Gothic Book" panose="020B0503020102020204" pitchFamily="34" charset="0"/>
              </a:rPr>
              <a:t>1</a:t>
            </a:r>
            <a:r>
              <a:rPr lang="sv-SE" sz="2400" dirty="0" smtClean="0">
                <a:latin typeface="Franklin Gothic Book" panose="020B0503020102020204" pitchFamily="34" charset="0"/>
              </a:rPr>
              <a:t>, Yoshiki Ninomiya</a:t>
            </a:r>
            <a:r>
              <a:rPr lang="sv-SE" sz="2400" baseline="30000" dirty="0" smtClean="0">
                <a:latin typeface="Franklin Gothic Book" panose="020B0503020102020204" pitchFamily="34" charset="0"/>
              </a:rPr>
              <a:t>2</a:t>
            </a:r>
            <a:r>
              <a:rPr lang="en-US" sz="2400" baseline="30000" dirty="0" smtClean="0">
                <a:latin typeface="Franklin Gothic Book" panose="020B0503020102020204" pitchFamily="34" charset="0"/>
              </a:rPr>
              <a:t>,3</a:t>
            </a:r>
            <a:r>
              <a:rPr lang="sv-SE" sz="2400" dirty="0" smtClean="0">
                <a:latin typeface="Franklin Gothic Book" panose="020B0503020102020204" pitchFamily="34" charset="0"/>
              </a:rPr>
              <a:t>, and Shinpei Kato</a:t>
            </a:r>
            <a:r>
              <a:rPr lang="sv-SE" sz="2400" baseline="30000" dirty="0" smtClean="0">
                <a:latin typeface="Franklin Gothic Book" panose="020B0503020102020204" pitchFamily="34" charset="0"/>
              </a:rPr>
              <a:t>1,3</a:t>
            </a:r>
            <a:endParaRPr lang="sv-SE" sz="2400" baseline="30000" dirty="0" smtClean="0">
              <a:latin typeface="Franklin Gothic Book" panose="020B0503020102020204" pitchFamily="34" charset="0"/>
            </a:endParaRPr>
          </a:p>
          <a:p>
            <a:endParaRPr lang="sv-SE" sz="1600" baseline="30000" dirty="0" smtClean="0">
              <a:latin typeface="Franklin Gothic Book" panose="020B0503020102020204" pitchFamily="34" charset="0"/>
            </a:endParaRPr>
          </a:p>
          <a:p>
            <a:r>
              <a:rPr lang="sv-SE" sz="1600" baseline="30000" dirty="0" smtClean="0">
                <a:latin typeface="Franklin Gothic Book" panose="020B0503020102020204" pitchFamily="34" charset="0"/>
              </a:rPr>
              <a:t>1</a:t>
            </a:r>
            <a:r>
              <a:rPr lang="sv-SE" sz="1600" dirty="0" smtClean="0">
                <a:latin typeface="Franklin Gothic Book" panose="020B0503020102020204" pitchFamily="34" charset="0"/>
              </a:rPr>
              <a:t>Graudate School of Information Science, Nagoya University</a:t>
            </a:r>
          </a:p>
          <a:p>
            <a:r>
              <a:rPr lang="sv-SE" sz="1600" baseline="30000" dirty="0" smtClean="0">
                <a:latin typeface="Franklin Gothic Book" panose="020B0503020102020204" pitchFamily="34" charset="0"/>
              </a:rPr>
              <a:t>2</a:t>
            </a:r>
            <a:r>
              <a:rPr lang="sv-SE" sz="1600" dirty="0" smtClean="0">
                <a:latin typeface="Franklin Gothic Book" panose="020B0503020102020204" pitchFamily="34" charset="0"/>
              </a:rPr>
              <a:t>Institute of Innovation for Future Society (MIRAI), Nagoya University</a:t>
            </a:r>
          </a:p>
          <a:p>
            <a:r>
              <a:rPr lang="sv-SE" sz="1600" baseline="30000" dirty="0" smtClean="0">
                <a:latin typeface="Franklin Gothic Book" panose="020B0503020102020204" pitchFamily="34" charset="0"/>
              </a:rPr>
              <a:t>3</a:t>
            </a:r>
            <a:r>
              <a:rPr lang="sv-SE" sz="1600" dirty="0" smtClean="0">
                <a:latin typeface="Franklin Gothic Book" panose="020B0503020102020204" pitchFamily="34" charset="0"/>
              </a:rPr>
              <a:t>JST/COI, Nagoya</a:t>
            </a:r>
            <a:endParaRPr lang="sv-SE" sz="20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7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64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Franklin Gothic Book</vt:lpstr>
      <vt:lpstr>Arial</vt:lpstr>
      <vt:lpstr>Calibri</vt:lpstr>
      <vt:lpstr>Franklin Gothic Medium</vt:lpstr>
      <vt:lpstr>Office Theme</vt:lpstr>
      <vt:lpstr>Robust Virtual Scan for Obstacle Detection in Urban Environments</vt:lpstr>
    </vt:vector>
  </TitlesOfParts>
  <Company>Chalmers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Knutsson</dc:creator>
  <cp:lastModifiedBy>HMW Alexander</cp:lastModifiedBy>
  <cp:revision>10</cp:revision>
  <dcterms:created xsi:type="dcterms:W3CDTF">2016-04-14T10:42:09Z</dcterms:created>
  <dcterms:modified xsi:type="dcterms:W3CDTF">2016-06-02T02:33:08Z</dcterms:modified>
</cp:coreProperties>
</file>