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0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6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2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4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6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4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0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FE-6D57-4C06-B966-2363DA269A68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39AC-5D75-4825-BFA7-C82C9B295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985959" y="1645104"/>
            <a:ext cx="8517395" cy="3306536"/>
            <a:chOff x="736824" y="1400175"/>
            <a:chExt cx="8517395" cy="3306536"/>
          </a:xfrm>
        </p:grpSpPr>
        <p:sp>
          <p:nvSpPr>
            <p:cNvPr id="51" name="矩形 50"/>
            <p:cNvSpPr/>
            <p:nvPr/>
          </p:nvSpPr>
          <p:spPr>
            <a:xfrm>
              <a:off x="736824" y="1400175"/>
              <a:ext cx="6425293" cy="330653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2" name="直接箭头连接符 11"/>
            <p:cNvCxnSpPr>
              <a:stCxn id="10" idx="6"/>
              <a:endCxn id="5" idx="1"/>
            </p:cNvCxnSpPr>
            <p:nvPr/>
          </p:nvCxnSpPr>
          <p:spPr>
            <a:xfrm>
              <a:off x="2171699" y="3053443"/>
              <a:ext cx="101237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258345" y="3053443"/>
              <a:ext cx="839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Trigger</a:t>
              </a:r>
            </a:p>
            <a:p>
              <a:pPr algn="ctr"/>
              <a:r>
                <a:rPr lang="en-US" altLang="zh-CN" b="1" dirty="0"/>
                <a:t>Signal</a:t>
              </a:r>
              <a:endParaRPr lang="zh-CN" altLang="en-US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09017" y="2083946"/>
              <a:ext cx="8290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Sensor</a:t>
              </a:r>
            </a:p>
            <a:p>
              <a:pPr algn="ctr"/>
              <a:r>
                <a:rPr lang="en-US" altLang="zh-CN" b="1" dirty="0" smtClean="0"/>
                <a:t>Data</a:t>
              </a:r>
              <a:endParaRPr lang="zh-CN" altLang="en-US" b="1" dirty="0"/>
            </a:p>
          </p:txBody>
        </p:sp>
        <p:cxnSp>
          <p:nvCxnSpPr>
            <p:cNvPr id="22" name="肘形连接符 21"/>
            <p:cNvCxnSpPr>
              <a:stCxn id="5" idx="0"/>
              <a:endCxn id="6" idx="1"/>
            </p:cNvCxnSpPr>
            <p:nvPr/>
          </p:nvCxnSpPr>
          <p:spPr>
            <a:xfrm rot="5400000" flipH="1" flipV="1">
              <a:off x="4297817" y="1595442"/>
              <a:ext cx="646332" cy="1632856"/>
            </a:xfrm>
            <a:prstGeom prst="bentConnector2">
              <a:avLst/>
            </a:prstGeom>
            <a:ln w="762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5" idx="2"/>
              <a:endCxn id="37" idx="1"/>
            </p:cNvCxnSpPr>
            <p:nvPr/>
          </p:nvCxnSpPr>
          <p:spPr>
            <a:xfrm rot="16200000" flipH="1">
              <a:off x="4302575" y="2873829"/>
              <a:ext cx="636814" cy="1632855"/>
            </a:xfrm>
            <a:prstGeom prst="bentConnector2">
              <a:avLst/>
            </a:prstGeom>
            <a:ln w="762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4206446" y="3376608"/>
              <a:ext cx="8290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Sensor</a:t>
              </a:r>
            </a:p>
            <a:p>
              <a:pPr algn="ctr"/>
              <a:r>
                <a:rPr lang="en-US" altLang="zh-CN" b="1" dirty="0" smtClean="0"/>
                <a:t>Data</a:t>
              </a:r>
              <a:endParaRPr lang="zh-CN" altLang="en-US" b="1" dirty="0"/>
            </a:p>
          </p:txBody>
        </p:sp>
        <p:cxnSp>
          <p:nvCxnSpPr>
            <p:cNvPr id="49" name="直接箭头连接符 48"/>
            <p:cNvCxnSpPr>
              <a:stCxn id="6" idx="3"/>
              <a:endCxn id="44" idx="2"/>
            </p:cNvCxnSpPr>
            <p:nvPr/>
          </p:nvCxnSpPr>
          <p:spPr>
            <a:xfrm>
              <a:off x="6751863" y="2088704"/>
              <a:ext cx="118790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7" idx="3"/>
            </p:cNvCxnSpPr>
            <p:nvPr/>
          </p:nvCxnSpPr>
          <p:spPr>
            <a:xfrm flipV="1">
              <a:off x="6751863" y="4008663"/>
              <a:ext cx="1187903" cy="1"/>
            </a:xfrm>
            <a:prstGeom prst="straightConnector1">
              <a:avLst/>
            </a:prstGeom>
            <a:ln w="762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736824" y="1400965"/>
              <a:ext cx="3248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Software Graph Model</a:t>
              </a:r>
            </a:p>
            <a:p>
              <a:r>
                <a:rPr lang="en-US" altLang="zh-CN" b="1" dirty="0" smtClean="0"/>
                <a:t>Data Collect, Save and Transmit.</a:t>
              </a:r>
              <a:endParaRPr lang="zh-CN" altLang="en-US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184069" y="2735036"/>
              <a:ext cx="1240972" cy="636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Sensor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437411" y="1770297"/>
              <a:ext cx="1314452" cy="636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Storage</a:t>
              </a:r>
              <a:endParaRPr lang="zh-CN" altLang="en-US" b="1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437410" y="3690257"/>
              <a:ext cx="1314453" cy="636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Transmitter</a:t>
              </a:r>
              <a:endParaRPr lang="zh-CN" altLang="en-US" b="1" dirty="0"/>
            </a:p>
          </p:txBody>
        </p:sp>
        <p:sp>
          <p:nvSpPr>
            <p:cNvPr id="44" name="流程图: 磁盘 43"/>
            <p:cNvSpPr/>
            <p:nvPr/>
          </p:nvSpPr>
          <p:spPr>
            <a:xfrm>
              <a:off x="7939765" y="1770297"/>
              <a:ext cx="1314453" cy="63681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Hard Disk</a:t>
              </a:r>
              <a:endParaRPr lang="zh-CN" altLang="en-US" b="1" dirty="0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7939766" y="3690256"/>
              <a:ext cx="1314453" cy="636814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Network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930727" y="2735036"/>
              <a:ext cx="1240972" cy="6368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Timer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0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900940" y="3597059"/>
            <a:ext cx="3399221" cy="964739"/>
            <a:chOff x="900940" y="3597059"/>
            <a:chExt cx="3399221" cy="964739"/>
          </a:xfrm>
        </p:grpSpPr>
        <p:cxnSp>
          <p:nvCxnSpPr>
            <p:cNvPr id="36" name="直接箭头连接符 35"/>
            <p:cNvCxnSpPr>
              <a:endCxn id="35" idx="1"/>
            </p:cNvCxnSpPr>
            <p:nvPr/>
          </p:nvCxnSpPr>
          <p:spPr>
            <a:xfrm>
              <a:off x="900940" y="4243391"/>
              <a:ext cx="112667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116265" y="3597060"/>
              <a:ext cx="696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Input</a:t>
              </a:r>
            </a:p>
            <a:p>
              <a:pPr algn="ctr"/>
              <a:r>
                <a:rPr lang="en-US" altLang="zh-CN" b="1" dirty="0" smtClean="0"/>
                <a:t>Data</a:t>
              </a:r>
              <a:endParaRPr lang="zh-CN" altLang="en-US" b="1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3173487" y="4238632"/>
              <a:ext cx="112667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268586" y="3597059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Original</a:t>
              </a:r>
            </a:p>
            <a:p>
              <a:pPr algn="ctr"/>
              <a:r>
                <a:rPr lang="en-US" altLang="zh-CN" b="1" dirty="0" smtClean="0"/>
                <a:t>Data</a:t>
              </a:r>
              <a:endParaRPr lang="zh-CN" altLang="en-US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27614" y="3924984"/>
              <a:ext cx="1240972" cy="636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Source-Drain</a:t>
              </a:r>
              <a:endParaRPr lang="zh-CN" altLang="en-US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6040" y="542248"/>
            <a:ext cx="2367646" cy="959980"/>
            <a:chOff x="996040" y="542248"/>
            <a:chExt cx="2367646" cy="959980"/>
          </a:xfrm>
        </p:grpSpPr>
        <p:cxnSp>
          <p:nvCxnSpPr>
            <p:cNvPr id="5" name="直接箭头连接符 4"/>
            <p:cNvCxnSpPr>
              <a:stCxn id="3" idx="3"/>
            </p:cNvCxnSpPr>
            <p:nvPr/>
          </p:nvCxnSpPr>
          <p:spPr>
            <a:xfrm>
              <a:off x="2237012" y="1183821"/>
              <a:ext cx="112667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332111" y="542248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Original</a:t>
              </a:r>
            </a:p>
            <a:p>
              <a:pPr algn="ctr"/>
              <a:r>
                <a:rPr lang="en-US" altLang="zh-CN" b="1" dirty="0" smtClean="0"/>
                <a:t>Data</a:t>
              </a:r>
              <a:endParaRPr lang="zh-CN" altLang="en-US" b="1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996040" y="865414"/>
              <a:ext cx="1240972" cy="636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Source</a:t>
              </a:r>
              <a:endParaRPr lang="zh-CN" altLang="en-US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6040" y="2069654"/>
            <a:ext cx="2367646" cy="964738"/>
            <a:chOff x="996040" y="2069654"/>
            <a:chExt cx="2367646" cy="964738"/>
          </a:xfrm>
        </p:grpSpPr>
        <p:cxnSp>
          <p:nvCxnSpPr>
            <p:cNvPr id="31" name="直接箭头连接符 30"/>
            <p:cNvCxnSpPr>
              <a:endCxn id="30" idx="1"/>
            </p:cNvCxnSpPr>
            <p:nvPr/>
          </p:nvCxnSpPr>
          <p:spPr>
            <a:xfrm>
              <a:off x="996040" y="2715985"/>
              <a:ext cx="112667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211365" y="2069654"/>
              <a:ext cx="696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Input</a:t>
              </a:r>
            </a:p>
            <a:p>
              <a:pPr algn="ctr"/>
              <a:r>
                <a:rPr lang="en-US" altLang="zh-CN" b="1" dirty="0" smtClean="0"/>
                <a:t>Data</a:t>
              </a:r>
              <a:endParaRPr lang="zh-CN" altLang="en-US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122714" y="2397578"/>
              <a:ext cx="1240972" cy="636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Drain</a:t>
              </a:r>
              <a:endParaRPr lang="zh-CN" altLang="en-US" b="1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00940" y="5198613"/>
            <a:ext cx="3774530" cy="1025180"/>
            <a:chOff x="900940" y="5198613"/>
            <a:chExt cx="3774530" cy="1025180"/>
          </a:xfrm>
        </p:grpSpPr>
        <p:grpSp>
          <p:nvGrpSpPr>
            <p:cNvPr id="49" name="组合 48"/>
            <p:cNvGrpSpPr/>
            <p:nvPr/>
          </p:nvGrpSpPr>
          <p:grpSpPr>
            <a:xfrm>
              <a:off x="900940" y="5198613"/>
              <a:ext cx="3774530" cy="969497"/>
              <a:chOff x="900940" y="5198613"/>
              <a:chExt cx="3774530" cy="969497"/>
            </a:xfrm>
          </p:grpSpPr>
          <p:cxnSp>
            <p:nvCxnSpPr>
              <p:cNvPr id="40" name="直接箭头连接符 39"/>
              <p:cNvCxnSpPr>
                <a:endCxn id="44" idx="1"/>
              </p:cNvCxnSpPr>
              <p:nvPr/>
            </p:nvCxnSpPr>
            <p:spPr>
              <a:xfrm>
                <a:off x="900940" y="5849703"/>
                <a:ext cx="1126673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1116265" y="5198613"/>
                <a:ext cx="6960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Input</a:t>
                </a:r>
              </a:p>
              <a:p>
                <a:pPr algn="ctr"/>
                <a:r>
                  <a:rPr lang="en-US" altLang="zh-CN" b="1" dirty="0" smtClean="0"/>
                  <a:t>Data</a:t>
                </a:r>
                <a:endParaRPr lang="zh-CN" altLang="en-US" b="1" dirty="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3548796" y="5844944"/>
                <a:ext cx="112667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3676757" y="5208130"/>
                <a:ext cx="870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Output</a:t>
                </a:r>
              </a:p>
              <a:p>
                <a:pPr algn="ctr"/>
                <a:r>
                  <a:rPr lang="en-US" altLang="zh-CN" b="1" dirty="0" smtClean="0"/>
                  <a:t>Data</a:t>
                </a:r>
                <a:endParaRPr lang="zh-CN" altLang="en-US" b="1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027613" y="5531296"/>
                <a:ext cx="1521183" cy="6368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Processor</a:t>
                </a:r>
                <a:endParaRPr lang="zh-CN" alt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1106646" y="5854461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𝐍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46" y="5854461"/>
                  <a:ext cx="71526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3754503" y="5840854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𝐍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503" y="5840854"/>
                  <a:ext cx="7152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18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>CIS-PKU-EECS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HMW-Alexander</dc:creator>
  <cp:lastModifiedBy>HMW-Alexander</cp:lastModifiedBy>
  <cp:revision>10</cp:revision>
  <dcterms:created xsi:type="dcterms:W3CDTF">2014-01-24T12:45:18Z</dcterms:created>
  <dcterms:modified xsi:type="dcterms:W3CDTF">2014-02-11T04:25:12Z</dcterms:modified>
</cp:coreProperties>
</file>