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1" r:id="rId10"/>
    <p:sldId id="267" r:id="rId11"/>
    <p:sldId id="262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BD9CA-DD93-4B87-93FB-7CAB563C713F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10629-1794-47A7-BFDB-D6903C977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2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08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1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1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4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5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4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9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8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0629-1794-47A7-BFDB-D6903C977E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0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2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AB5D-32B9-4B9C-894A-0CE57B4E4E3A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43C1-7CF6-447F-81F6-F6C567BB2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t-project.org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ourceforge.net/projects/boost/files/boost/" TargetMode="Externa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Deployment of RobotSDK_v3.0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Mengwen</a:t>
            </a:r>
            <a:r>
              <a:rPr lang="en-US" altLang="zh-CN" dirty="0" smtClean="0"/>
              <a:t> He</a:t>
            </a:r>
          </a:p>
          <a:p>
            <a:r>
              <a:rPr lang="en-US" altLang="zh-CN" dirty="0" smtClean="0"/>
              <a:t>2014-09-02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Kernel Building Completed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3267753"/>
              </p:ext>
            </p:extLst>
          </p:nvPr>
        </p:nvGraphicFramePr>
        <p:xfrm>
          <a:off x="2647950" y="1825626"/>
          <a:ext cx="5867401" cy="3394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065"/>
                <a:gridCol w="5002336"/>
              </a:tblGrid>
              <a:tr h="2555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Build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Output</a:t>
                      </a:r>
                      <a:r>
                        <a:rPr lang="en-US" altLang="zh-CN" baseline="0" dirty="0" smtClean="0"/>
                        <a:t> Directory of </a:t>
                      </a:r>
                      <a:r>
                        <a:rPr lang="en-US" altLang="zh-CN" baseline="0" dirty="0" smtClean="0"/>
                        <a:t>Kernel:</a:t>
                      </a:r>
                      <a:endParaRPr lang="en-US" altLang="zh-CN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include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Kernel headers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CreateRule.xml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Interface_Functions.xml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err="1" smtClean="0"/>
                        <a:t>RobotSDK_Global.h</a:t>
                      </a:r>
                      <a:endParaRPr lang="en-US" altLang="zh-CN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lib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Kernel.lib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Kernel_Debug.lib</a:t>
                      </a:r>
                      <a:endParaRPr lang="en-US" altLang="zh-CN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3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VS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Output Directory of VS Project: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/>
                        <a:t>Kernel.vcxproj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917" t="22445" r="69479" b="59174"/>
          <a:stretch/>
        </p:blipFill>
        <p:spPr>
          <a:xfrm>
            <a:off x="390791" y="1843089"/>
            <a:ext cx="2114284" cy="33724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5391080"/>
            <a:ext cx="7886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Original Kernel’s static link libraries are compressed into one Kernel.lib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Support VS 2005 to 2013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6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Start Install.bat </a:t>
            </a:r>
            <a:r>
              <a:rPr lang="en-US" altLang="zh-CN" sz="2000" dirty="0" smtClean="0">
                <a:solidFill>
                  <a:srgbClr val="FF0000"/>
                </a:solidFill>
              </a:rPr>
              <a:t>with administrator </a:t>
            </a:r>
            <a:r>
              <a:rPr lang="en-US" altLang="zh-CN" sz="2000" dirty="0" smtClean="0"/>
              <a:t>as below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/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/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/>
              <a:t>Everything will be installed to </a:t>
            </a:r>
            <a:r>
              <a:rPr lang="en-US" altLang="zh-CN" sz="2000" dirty="0"/>
              <a:t>D:\SDK\RobotSDK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8492" t="20758" r="68730" b="59206"/>
          <a:stretch/>
        </p:blipFill>
        <p:spPr>
          <a:xfrm>
            <a:off x="2571750" y="2218894"/>
            <a:ext cx="4000500" cy="19793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1458837" y="4689578"/>
            <a:ext cx="6226327" cy="1917722"/>
            <a:chOff x="1358294" y="4640592"/>
            <a:chExt cx="6226327" cy="191772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l="17491" t="39325" r="63071" b="32587"/>
            <a:stretch/>
          </p:blipFill>
          <p:spPr>
            <a:xfrm>
              <a:off x="3502478" y="4640593"/>
              <a:ext cx="1894115" cy="15464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l="17375" t="40213" r="63185" b="31698"/>
            <a:stretch/>
          </p:blipFill>
          <p:spPr>
            <a:xfrm>
              <a:off x="5690506" y="4640592"/>
              <a:ext cx="1894115" cy="1546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/>
            <a:srcRect l="17407" t="39915" r="63155" b="31996"/>
            <a:stretch/>
          </p:blipFill>
          <p:spPr>
            <a:xfrm>
              <a:off x="1358294" y="4640592"/>
              <a:ext cx="1894114" cy="1546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3626232" y="6187044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Kernel\include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64329" y="6187044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Kernel\lib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34938" y="6188982"/>
              <a:ext cx="72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Tools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9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 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Install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ActivePerl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python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/>
              <a:t>Add python’s directory to PATH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Start VS command prompt </a:t>
            </a:r>
            <a:r>
              <a:rPr lang="en-US" altLang="zh-CN" sz="2000" dirty="0" smtClean="0">
                <a:solidFill>
                  <a:srgbClr val="FF0000"/>
                </a:solidFill>
              </a:rPr>
              <a:t>with administrator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Create </a:t>
            </a:r>
            <a:r>
              <a:rPr lang="en-US" altLang="zh-CN" sz="2000" dirty="0" smtClean="0">
                <a:solidFill>
                  <a:srgbClr val="FF0000"/>
                </a:solidFill>
              </a:rPr>
              <a:t>ConfigQt.bat</a:t>
            </a:r>
            <a:r>
              <a:rPr lang="en-US" altLang="zh-CN" sz="2000" dirty="0" smtClean="0">
                <a:solidFill>
                  <a:prstClr val="black"/>
                </a:solidFill>
              </a:rPr>
              <a:t>* in the folder of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Qt’s</a:t>
            </a:r>
            <a:r>
              <a:rPr lang="en-US" altLang="zh-CN" sz="2000" dirty="0" smtClean="0">
                <a:solidFill>
                  <a:prstClr val="black"/>
                </a:solidFill>
              </a:rPr>
              <a:t> source code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Run </a:t>
            </a:r>
            <a:r>
              <a:rPr lang="en-US" altLang="zh-CN" sz="2000" dirty="0" smtClean="0"/>
              <a:t>ConfigQt.bat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/>
              <a:t>Run </a:t>
            </a:r>
            <a:r>
              <a:rPr lang="en-US" altLang="zh-CN" sz="2000" dirty="0" err="1" smtClean="0"/>
              <a:t>nmake</a:t>
            </a:r>
            <a:endParaRPr lang="en-US" altLang="zh-CN" sz="20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 smtClean="0"/>
              <a:t>Run </a:t>
            </a:r>
            <a:r>
              <a:rPr lang="en-US" altLang="zh-CN" sz="2000" dirty="0" err="1" smtClean="0"/>
              <a:t>nmake</a:t>
            </a:r>
            <a:r>
              <a:rPr lang="en-US" altLang="zh-CN" sz="2000" dirty="0" smtClean="0"/>
              <a:t> installs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 smtClean="0"/>
              <a:t>* ConfigQt.bat see next page.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33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 A (ConfigQt.bat)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2080"/>
            <a:ext cx="7886700" cy="5364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@echo off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if "%1"=="" cd /D %~dp0</a:t>
            </a:r>
          </a:p>
          <a:p>
            <a:pPr marL="0" indent="0">
              <a:buNone/>
            </a:pPr>
            <a:r>
              <a:rPr lang="en-US" altLang="zh-CN" sz="1050" dirty="0"/>
              <a:t>if not "%1"=="" cd /D </a:t>
            </a:r>
            <a:r>
              <a:rPr lang="en-US" altLang="zh-CN" sz="1050" dirty="0" smtClean="0"/>
              <a:t>%</a:t>
            </a:r>
            <a:r>
              <a:rPr lang="en-US" altLang="zh-CN" sz="1050" dirty="0"/>
              <a:t>1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set /p driver=Set Disk Driver for </a:t>
            </a:r>
            <a:r>
              <a:rPr lang="en-US" altLang="zh-CN" sz="1050" dirty="0" err="1"/>
              <a:t>Qt</a:t>
            </a:r>
            <a:r>
              <a:rPr lang="en-US" altLang="zh-CN" sz="1050" dirty="0"/>
              <a:t> Installation (default: c):</a:t>
            </a:r>
          </a:p>
          <a:p>
            <a:pPr marL="0" indent="0">
              <a:buNone/>
            </a:pPr>
            <a:r>
              <a:rPr lang="en-US" altLang="zh-CN" sz="1050" dirty="0"/>
              <a:t>if "%driver%"=="" (set driver=c)</a:t>
            </a:r>
          </a:p>
          <a:p>
            <a:pPr marL="0" indent="0">
              <a:buNone/>
            </a:pPr>
            <a:r>
              <a:rPr lang="en-US" altLang="zh-CN" sz="1050" dirty="0"/>
              <a:t>set QTDIR=%driver%:\SDK\</a:t>
            </a:r>
            <a:r>
              <a:rPr lang="en-US" altLang="zh-CN" sz="1050" dirty="0" err="1"/>
              <a:t>Qt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set PATH=%PATH%;%QTDIR%\bin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set /p </a:t>
            </a:r>
            <a:r>
              <a:rPr lang="en-US" altLang="zh-CN" sz="1050" dirty="0" err="1"/>
              <a:t>vsversion</a:t>
            </a:r>
            <a:r>
              <a:rPr lang="en-US" altLang="zh-CN" sz="1050" dirty="0"/>
              <a:t>=Set VS Version (default: 2012):</a:t>
            </a:r>
          </a:p>
          <a:p>
            <a:pPr marL="0" indent="0">
              <a:buNone/>
            </a:pPr>
            <a:r>
              <a:rPr lang="en-US" altLang="zh-CN" sz="1050" dirty="0"/>
              <a:t>if "%</a:t>
            </a:r>
            <a:r>
              <a:rPr lang="en-US" altLang="zh-CN" sz="1050" dirty="0" err="1"/>
              <a:t>vsversion</a:t>
            </a:r>
            <a:r>
              <a:rPr lang="en-US" altLang="zh-CN" sz="1050" dirty="0"/>
              <a:t>%"=="" (set </a:t>
            </a:r>
            <a:r>
              <a:rPr lang="en-US" altLang="zh-CN" sz="1050" dirty="0" err="1"/>
              <a:t>vsversion</a:t>
            </a:r>
            <a:r>
              <a:rPr lang="en-US" altLang="zh-CN" sz="1050" dirty="0"/>
              <a:t>=2012)</a:t>
            </a:r>
          </a:p>
          <a:p>
            <a:pPr marL="0" indent="0">
              <a:buNone/>
            </a:pPr>
            <a:r>
              <a:rPr lang="en-US" altLang="zh-CN" sz="1050" dirty="0"/>
              <a:t>set QMAKESPEC=win32-msvc%vsversion%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configure -prefix %QTDIR% -debug-and-release -</a:t>
            </a:r>
            <a:r>
              <a:rPr lang="en-US" altLang="zh-CN" sz="1050" dirty="0" err="1"/>
              <a:t>opensource</a:t>
            </a:r>
            <a:r>
              <a:rPr lang="en-US" altLang="zh-CN" sz="1050" dirty="0"/>
              <a:t> -</a:t>
            </a:r>
            <a:r>
              <a:rPr lang="en-US" altLang="zh-CN" sz="1050" dirty="0" err="1"/>
              <a:t>opengl</a:t>
            </a:r>
            <a:r>
              <a:rPr lang="en-US" altLang="zh-CN" sz="1050" dirty="0"/>
              <a:t> desktop -</a:t>
            </a:r>
            <a:r>
              <a:rPr lang="en-US" altLang="zh-CN" sz="1050" dirty="0" err="1"/>
              <a:t>nomake</a:t>
            </a:r>
            <a:r>
              <a:rPr lang="en-US" altLang="zh-CN" sz="1050" dirty="0"/>
              <a:t> examples -</a:t>
            </a:r>
            <a:r>
              <a:rPr lang="en-US" altLang="zh-CN" sz="1050" dirty="0" err="1"/>
              <a:t>nomake</a:t>
            </a:r>
            <a:r>
              <a:rPr lang="en-US" altLang="zh-CN" sz="1050" dirty="0"/>
              <a:t> tests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pause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@echo on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297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 B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20391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 Version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Compiler Version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_MSC_VER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v120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v110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v100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v90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v80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RobotSDK_v3.0 Package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510947"/>
              </p:ext>
            </p:extLst>
          </p:nvPr>
        </p:nvGraphicFramePr>
        <p:xfrm>
          <a:off x="3587750" y="1825626"/>
          <a:ext cx="4927600" cy="420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50"/>
                <a:gridCol w="3943350"/>
              </a:tblGrid>
              <a:tr h="84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Doc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Documentation</a:t>
                      </a:r>
                      <a:r>
                        <a:rPr lang="en-US" altLang="zh-CN" baseline="0" dirty="0" smtClean="0"/>
                        <a:t> from </a:t>
                      </a:r>
                      <a:r>
                        <a:rPr lang="en-US" altLang="zh-CN" baseline="0" dirty="0" err="1" smtClean="0"/>
                        <a:t>Doxygen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Src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Source Code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Install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Batch</a:t>
                      </a:r>
                      <a:r>
                        <a:rPr lang="en-US" altLang="zh-CN" baseline="0" dirty="0" smtClean="0"/>
                        <a:t> to Install Tools and Kernel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Kernel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Batch</a:t>
                      </a:r>
                      <a:r>
                        <a:rPr lang="en-US" altLang="zh-CN" baseline="0" dirty="0" smtClean="0"/>
                        <a:t>/Shell to Build Kernel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Tools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Batch</a:t>
                      </a:r>
                      <a:r>
                        <a:rPr lang="en-US" altLang="zh-CN" baseline="0" dirty="0" smtClean="0"/>
                        <a:t>/Shell to Build Tools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733" t="22175" r="70934" b="62587"/>
          <a:stretch/>
        </p:blipFill>
        <p:spPr>
          <a:xfrm>
            <a:off x="898072" y="2315482"/>
            <a:ext cx="2277836" cy="33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Prerequisite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28650" y="1738541"/>
            <a:ext cx="3886200" cy="20905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Windows</a:t>
            </a:r>
            <a:endParaRPr lang="en-US" altLang="zh-CN" sz="2400" b="1" dirty="0"/>
          </a:p>
          <a:p>
            <a:r>
              <a:rPr lang="en-US" altLang="zh-CN" sz="2000" dirty="0" smtClean="0"/>
              <a:t>VS 2005~2013</a:t>
            </a:r>
          </a:p>
          <a:p>
            <a:r>
              <a:rPr lang="en-US" altLang="zh-CN" sz="2000" dirty="0" err="1"/>
              <a:t>Qt</a:t>
            </a:r>
            <a:r>
              <a:rPr lang="en-US" altLang="zh-CN" sz="2000" dirty="0"/>
              <a:t> 5 *</a:t>
            </a:r>
            <a:endParaRPr lang="en-US" altLang="zh-CN" sz="2000" dirty="0" smtClean="0"/>
          </a:p>
          <a:p>
            <a:r>
              <a:rPr lang="en-US" altLang="zh-CN" sz="2000" dirty="0" err="1" smtClean="0"/>
              <a:t>qt</a:t>
            </a:r>
            <a:r>
              <a:rPr lang="en-US" altLang="zh-CN" sz="2000" dirty="0" smtClean="0"/>
              <a:t>-vs-</a:t>
            </a:r>
            <a:r>
              <a:rPr lang="en-US" altLang="zh-CN" sz="2000" dirty="0" err="1" smtClean="0"/>
              <a:t>addin</a:t>
            </a:r>
            <a:r>
              <a:rPr lang="en-US" altLang="zh-CN" sz="2000" dirty="0" smtClean="0"/>
              <a:t> **</a:t>
            </a:r>
          </a:p>
          <a:p>
            <a:r>
              <a:rPr lang="en-US" altLang="zh-CN" sz="2000" dirty="0" smtClean="0"/>
              <a:t>Boost ***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629150" y="1738541"/>
            <a:ext cx="3886200" cy="20905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Linux</a:t>
            </a:r>
          </a:p>
          <a:p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Creator</a:t>
            </a:r>
          </a:p>
          <a:p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5</a:t>
            </a:r>
          </a:p>
          <a:p>
            <a:r>
              <a:rPr lang="en-US" altLang="zh-CN" sz="2400" dirty="0" smtClean="0"/>
              <a:t>Boost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4128743"/>
            <a:ext cx="78867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en-US" altLang="zh-CN" dirty="0" err="1"/>
              <a:t>Qt’s</a:t>
            </a:r>
            <a:r>
              <a:rPr lang="en-US" altLang="zh-CN" dirty="0"/>
              <a:t> </a:t>
            </a:r>
            <a:r>
              <a:rPr lang="en-US" altLang="zh-CN" dirty="0" smtClean="0"/>
              <a:t>version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should be consistent with VS.</a:t>
            </a:r>
          </a:p>
          <a:p>
            <a:r>
              <a:rPr lang="en-US" altLang="zh-CN" dirty="0"/>
              <a:t>*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qt-project.org/downloads</a:t>
            </a:r>
            <a:r>
              <a:rPr lang="en-US" altLang="zh-CN" dirty="0" smtClean="0"/>
              <a:t> or you </a:t>
            </a:r>
            <a:r>
              <a:rPr lang="en-US" altLang="zh-CN" dirty="0"/>
              <a:t>could compile 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en-US" altLang="zh-CN" dirty="0">
                <a:hlinkClick r:id="rId4" action="ppaction://hlinksldjump"/>
              </a:rPr>
              <a:t>appendix </a:t>
            </a:r>
            <a:r>
              <a:rPr lang="en-US" altLang="zh-CN" dirty="0" smtClean="0">
                <a:hlinkClick r:id="rId4" action="ppaction://hlinksldjump"/>
              </a:rPr>
              <a:t>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**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-vs-</a:t>
            </a:r>
            <a:r>
              <a:rPr lang="en-US" altLang="zh-CN" dirty="0" err="1" smtClean="0"/>
              <a:t>addin</a:t>
            </a:r>
            <a:r>
              <a:rPr lang="en-US" altLang="zh-CN" dirty="0" smtClean="0"/>
              <a:t> should support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5</a:t>
            </a:r>
          </a:p>
          <a:p>
            <a:r>
              <a:rPr lang="en-US" altLang="zh-CN" dirty="0" smtClean="0"/>
              <a:t>** </a:t>
            </a:r>
            <a:r>
              <a:rPr lang="en-US" altLang="zh-CN" dirty="0">
                <a:hlinkClick r:id="rId3"/>
              </a:rPr>
              <a:t>http://qt-project.org/downloads</a:t>
            </a:r>
            <a:r>
              <a:rPr lang="en-US" altLang="zh-CN" dirty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*** Boost’s version should </a:t>
            </a:r>
            <a:r>
              <a:rPr lang="en-US" altLang="zh-CN" dirty="0"/>
              <a:t>be consistent with VS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*** </a:t>
            </a:r>
            <a:r>
              <a:rPr lang="en-US" altLang="zh-CN" dirty="0">
                <a:hlinkClick r:id="rId5"/>
              </a:rPr>
              <a:t>http://sourceforge.net/projects/boost/files/boost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95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Deployment on Windows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Visual </a:t>
            </a:r>
            <a:r>
              <a:rPr lang="en-US" altLang="zh-CN" sz="4000" dirty="0"/>
              <a:t>Studio Command Prompt 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zh-CN" dirty="0" smtClean="0"/>
              <a:t>A tool of Visual Studio</a:t>
            </a:r>
          </a:p>
          <a:p>
            <a:pPr lvl="1"/>
            <a:r>
              <a:rPr lang="en-US" altLang="zh-CN" dirty="0" smtClean="0"/>
              <a:t>x64 version will use x64 compiler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dirty="0" smtClean="0"/>
              <a:t>86 version will use x86 compiler</a:t>
            </a:r>
          </a:p>
          <a:p>
            <a:r>
              <a:rPr lang="en-US" altLang="zh-CN" dirty="0" smtClean="0"/>
              <a:t>Located in Visual Studio menu</a:t>
            </a:r>
          </a:p>
          <a:p>
            <a:r>
              <a:rPr lang="en-US" altLang="zh-CN" dirty="0" smtClean="0"/>
              <a:t>Used to compile Tools and Kernel</a:t>
            </a:r>
          </a:p>
          <a:p>
            <a:r>
              <a:rPr lang="en-US" altLang="zh-CN" dirty="0" smtClean="0"/>
              <a:t>Please start with administrator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90" y="4632329"/>
            <a:ext cx="3059182" cy="2092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43542" t="48979" r="40645" b="27688"/>
          <a:stretch/>
        </p:blipFill>
        <p:spPr>
          <a:xfrm>
            <a:off x="1401831" y="4632329"/>
            <a:ext cx="2520678" cy="20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Build Tools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Start VS command 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rompt </a:t>
            </a:r>
            <a:r>
              <a:rPr lang="en-US" altLang="zh-CN" sz="2000" dirty="0" smtClean="0">
                <a:solidFill>
                  <a:srgbClr val="FF0000"/>
                </a:solidFill>
              </a:rPr>
              <a:t>with 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Run following commands</a:t>
            </a:r>
          </a:p>
          <a:p>
            <a:pPr lvl="1"/>
            <a:r>
              <a:rPr lang="en-US" altLang="zh-CN" sz="1800" dirty="0" smtClean="0"/>
              <a:t>(assume RobotSDK_v3.0 package is in E:\RobotSDK)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cd /D E:\RobotSDK</a:t>
            </a:r>
          </a:p>
          <a:p>
            <a:pPr lvl="1"/>
            <a:r>
              <a:rPr lang="en-US" altLang="zh-CN" sz="1800" dirty="0" smtClean="0"/>
              <a:t>(assume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is installed in D:\SDK\Qt)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Tools D:\SDK\Qt\bin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Or directly run following commands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E:\</a:t>
            </a:r>
            <a:r>
              <a:rPr lang="en-US" altLang="zh-CN" sz="1800" dirty="0" smtClean="0">
                <a:solidFill>
                  <a:srgbClr val="FF0000"/>
                </a:solidFill>
              </a:rPr>
              <a:t>RobotSDK\Tools </a:t>
            </a:r>
            <a:r>
              <a:rPr lang="en-US" altLang="zh-CN" sz="1800" dirty="0">
                <a:solidFill>
                  <a:srgbClr val="FF0000"/>
                </a:solidFill>
              </a:rPr>
              <a:t>D:\</a:t>
            </a:r>
            <a:r>
              <a:rPr lang="en-US" altLang="zh-CN" sz="1800" dirty="0" smtClean="0">
                <a:solidFill>
                  <a:srgbClr val="FF0000"/>
                </a:solidFill>
              </a:rPr>
              <a:t>SDK\Qt\bin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000" dirty="0" smtClean="0"/>
              <a:t>Or without parameter</a:t>
            </a:r>
            <a:endParaRPr lang="en-US" altLang="zh-CN" sz="2400" dirty="0" smtClean="0"/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E:\</a:t>
            </a:r>
            <a:r>
              <a:rPr lang="en-US" altLang="zh-CN" sz="1800" dirty="0" smtClean="0">
                <a:solidFill>
                  <a:srgbClr val="FF0000"/>
                </a:solidFill>
              </a:rPr>
              <a:t>RobotSDK\Tools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Then it </a:t>
            </a:r>
            <a:r>
              <a:rPr lang="en-US" altLang="zh-CN" sz="1800" dirty="0" smtClean="0">
                <a:solidFill>
                  <a:srgbClr val="00B0F0"/>
                </a:solidFill>
              </a:rPr>
              <a:t>may</a:t>
            </a:r>
            <a:r>
              <a:rPr lang="en-US" altLang="zh-CN" sz="1800" dirty="0" smtClean="0"/>
              <a:t> require to specify the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\bin folder as below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5610225"/>
            <a:ext cx="5686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Build Tools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0339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/>
              <a:t>Start to compile Tools as right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/>
              <a:t>Automatically launch ConfigSystem.exe</a:t>
            </a:r>
          </a:p>
          <a:p>
            <a:pPr lvl="1"/>
            <a:r>
              <a:rPr lang="en-US" altLang="zh-CN" sz="1600" dirty="0" smtClean="0"/>
              <a:t>Select Compiler Version and Platform (</a:t>
            </a:r>
            <a:r>
              <a:rPr lang="en-US" altLang="zh-CN" sz="1600" dirty="0" smtClean="0">
                <a:hlinkClick r:id="rId3" action="ppaction://hlinksldjump"/>
              </a:rPr>
              <a:t>appendix B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1600" dirty="0" smtClean="0"/>
              <a:t>Select Driver to install </a:t>
            </a:r>
            <a:r>
              <a:rPr lang="en-US" altLang="zh-CN" sz="1600" dirty="0" err="1" smtClean="0"/>
              <a:t>RobotSDK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(assume select D, it will be in </a:t>
            </a:r>
            <a:r>
              <a:rPr lang="en-US" altLang="zh-CN" sz="1600" dirty="0"/>
              <a:t>D:\SDK\RobotSDK</a:t>
            </a:r>
            <a:r>
              <a:rPr lang="en-US" altLang="zh-CN" sz="1600" dirty="0" smtClean="0"/>
              <a:t>)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000" dirty="0" smtClean="0"/>
              <a:t>Start to configure system environment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On </a:t>
            </a:r>
            <a:r>
              <a:rPr lang="en-US" altLang="zh-CN" sz="1600" dirty="0" err="1" smtClean="0"/>
              <a:t>RobotDep</a:t>
            </a:r>
            <a:r>
              <a:rPr lang="en-US" altLang="zh-CN" sz="1600" dirty="0" smtClean="0"/>
              <a:t> Tag, Boost and </a:t>
            </a:r>
            <a:r>
              <a:rPr lang="en-US" altLang="zh-CN" sz="1600" dirty="0" err="1" smtClean="0"/>
              <a:t>Qt</a:t>
            </a:r>
            <a:r>
              <a:rPr lang="en-US" altLang="zh-CN" sz="1600" dirty="0" smtClean="0"/>
              <a:t> must be set</a:t>
            </a:r>
          </a:p>
          <a:p>
            <a:pPr lvl="1"/>
            <a:r>
              <a:rPr lang="en-US" altLang="zh-CN" sz="1600" dirty="0" smtClean="0"/>
              <a:t>On </a:t>
            </a:r>
            <a:r>
              <a:rPr lang="en-US" altLang="zh-CN" sz="1600" dirty="0" err="1" smtClean="0"/>
              <a:t>RobotSDK</a:t>
            </a:r>
            <a:r>
              <a:rPr lang="en-US" altLang="zh-CN" sz="1600" dirty="0" smtClean="0"/>
              <a:t> Tag, it could not be modified</a:t>
            </a:r>
          </a:p>
          <a:p>
            <a:pPr lvl="1"/>
            <a:r>
              <a:rPr lang="en-US" altLang="zh-CN" sz="1600" dirty="0" smtClean="0"/>
              <a:t>Press “Register” button on both tags</a:t>
            </a:r>
          </a:p>
          <a:p>
            <a:pPr lvl="1"/>
            <a:r>
              <a:rPr lang="en-US" altLang="zh-CN" sz="1600" dirty="0" smtClean="0"/>
              <a:t>Confirm everything is registered</a:t>
            </a:r>
          </a:p>
          <a:p>
            <a:pPr lvl="1"/>
            <a:r>
              <a:rPr lang="en-US" altLang="zh-CN" sz="1600" dirty="0" smtClean="0"/>
              <a:t>Close ConfigSystem.exe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365126"/>
            <a:ext cx="2324100" cy="41034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93" y="3304383"/>
            <a:ext cx="205740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021" y="4626096"/>
            <a:ext cx="2879329" cy="20985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550" y="3304383"/>
            <a:ext cx="2057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Tools Building Completed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506085"/>
              </p:ext>
            </p:extLst>
          </p:nvPr>
        </p:nvGraphicFramePr>
        <p:xfrm>
          <a:off x="2647950" y="1825625"/>
          <a:ext cx="5867401" cy="309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065"/>
                <a:gridCol w="5002336"/>
              </a:tblGrid>
              <a:tr h="154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Build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Output</a:t>
                      </a:r>
                      <a:r>
                        <a:rPr lang="en-US" altLang="zh-CN" baseline="0" dirty="0" smtClean="0"/>
                        <a:t> Directory of Tools Applications: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ConfigSystem.exe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ConfigModule.exe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ConfigProject.exe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9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VS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Output Directory of VS Project: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Tools.sln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err="1" smtClean="0"/>
                        <a:t>ConfigSystem.vcxproj</a:t>
                      </a:r>
                      <a:endParaRPr lang="en-US" altLang="zh-CN" baseline="0" dirty="0" smtClean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err="1" smtClean="0"/>
                        <a:t>ConfigModule.vcxproj</a:t>
                      </a:r>
                      <a:endParaRPr lang="en-US" altLang="zh-CN" baseline="0" dirty="0" smtClean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err="1" smtClean="0"/>
                        <a:t>ConfigProject.vcxproj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917" t="22445" r="69479" b="59174"/>
          <a:stretch/>
        </p:blipFill>
        <p:spPr>
          <a:xfrm>
            <a:off x="628650" y="1825625"/>
            <a:ext cx="1943100" cy="30993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650" y="5257730"/>
            <a:ext cx="78867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ConfigSystem.exe could finish configuration for </a:t>
            </a:r>
            <a:r>
              <a:rPr lang="en-US" altLang="zh-CN" dirty="0" smtClean="0">
                <a:solidFill>
                  <a:srgbClr val="FF0000"/>
                </a:solidFill>
              </a:rPr>
              <a:t>one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After configuring system environment, </a:t>
            </a:r>
            <a:r>
              <a:rPr lang="en-US" altLang="zh-CN" dirty="0" smtClean="0">
                <a:solidFill>
                  <a:srgbClr val="FF0000"/>
                </a:solidFill>
              </a:rPr>
              <a:t>reboot is not necessary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Tools Building is the prerequisite of Kernel Building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Build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124325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</a:rPr>
              <a:t>Start VS command prompt </a:t>
            </a:r>
            <a:r>
              <a:rPr lang="en-US" altLang="zh-CN" sz="2000" dirty="0" smtClean="0">
                <a:solidFill>
                  <a:srgbClr val="FF0000"/>
                </a:solidFill>
              </a:rPr>
              <a:t>with </a:t>
            </a:r>
            <a:r>
              <a:rPr lang="en-US" altLang="zh-CN" sz="2000" dirty="0">
                <a:solidFill>
                  <a:srgbClr val="FF0000"/>
                </a:solidFill>
              </a:rPr>
              <a:t>administrator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</a:rPr>
              <a:t>Run following </a:t>
            </a:r>
            <a:r>
              <a:rPr lang="en-US" altLang="zh-CN" sz="2000" dirty="0" smtClean="0">
                <a:solidFill>
                  <a:prstClr val="black"/>
                </a:solidFill>
              </a:rPr>
              <a:t>commands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cd /D E:\RobotSDK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Kernel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Or directly run following commands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E:\</a:t>
            </a:r>
            <a:r>
              <a:rPr lang="en-US" altLang="zh-CN" sz="1800" dirty="0" smtClean="0">
                <a:solidFill>
                  <a:srgbClr val="FF0000"/>
                </a:solidFill>
              </a:rPr>
              <a:t>RobotSDK\Kernel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 startAt="3"/>
            </a:pPr>
            <a:r>
              <a:rPr lang="en-US" altLang="zh-CN" sz="2000" dirty="0">
                <a:solidFill>
                  <a:prstClr val="black"/>
                </a:solidFill>
              </a:rPr>
              <a:t>Start to compile Tools as right</a:t>
            </a:r>
          </a:p>
          <a:p>
            <a:endParaRPr lang="en-US" altLang="zh-CN" sz="22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23824"/>
            <a:ext cx="3818419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621</Words>
  <Application>Microsoft Office PowerPoint</Application>
  <PresentationFormat>全屏显示(4:3)</PresentationFormat>
  <Paragraphs>181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宋体</vt:lpstr>
      <vt:lpstr>Arial</vt:lpstr>
      <vt:lpstr>Calibri</vt:lpstr>
      <vt:lpstr>Office Theme</vt:lpstr>
      <vt:lpstr>Deployment of RobotSDK_v3.0</vt:lpstr>
      <vt:lpstr>RobotSDK_v3.0 Package</vt:lpstr>
      <vt:lpstr>Prerequisite</vt:lpstr>
      <vt:lpstr>Deployment on Windows</vt:lpstr>
      <vt:lpstr>Visual Studio Command Prompt </vt:lpstr>
      <vt:lpstr>1. Build Tools (1/2)</vt:lpstr>
      <vt:lpstr>1. Build Tools (2/2)</vt:lpstr>
      <vt:lpstr>1. Tools Building Completed</vt:lpstr>
      <vt:lpstr>2. Build Kernel</vt:lpstr>
      <vt:lpstr>2. Kernel Building Completed</vt:lpstr>
      <vt:lpstr>3. Install</vt:lpstr>
      <vt:lpstr>Appendix</vt:lpstr>
      <vt:lpstr>Appendix A</vt:lpstr>
      <vt:lpstr>Appendix A (ConfigQt.bat)</vt:lpstr>
      <vt:lpstr>Appendix B</vt:lpstr>
    </vt:vector>
  </TitlesOfParts>
  <Company>CIS-PKU-EECS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RobotSDK_v3.0 部署手册</dc:title>
  <dc:creator>HMW-Alexander</dc:creator>
  <cp:lastModifiedBy>HMW-Alexander</cp:lastModifiedBy>
  <cp:revision>36</cp:revision>
  <dcterms:created xsi:type="dcterms:W3CDTF">2014-09-02T09:17:37Z</dcterms:created>
  <dcterms:modified xsi:type="dcterms:W3CDTF">2014-09-02T12:53:22Z</dcterms:modified>
</cp:coreProperties>
</file>