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1"/>
  </p:notesMasterIdLst>
  <p:sldIdLst>
    <p:sldId id="256" r:id="rId2"/>
    <p:sldId id="258" r:id="rId3"/>
    <p:sldId id="265" r:id="rId4"/>
    <p:sldId id="266" r:id="rId5"/>
    <p:sldId id="269" r:id="rId6"/>
    <p:sldId id="268" r:id="rId7"/>
    <p:sldId id="270" r:id="rId8"/>
    <p:sldId id="264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2A9863-5980-4EFC-80E9-90C625E7316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A5DE86-4E71-426D-82CA-D91277A9858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Develop a model using Support Vector Machine and CNN</a:t>
          </a:r>
          <a:endParaRPr lang="en-US" dirty="0"/>
        </a:p>
      </dgm:t>
    </dgm:pt>
    <dgm:pt modelId="{9764C61C-70DB-4C56-86A5-6973E92048F3}" type="parTrans" cxnId="{29B884B7-6075-43FD-981A-47016BE96896}">
      <dgm:prSet/>
      <dgm:spPr/>
      <dgm:t>
        <a:bodyPr/>
        <a:lstStyle/>
        <a:p>
          <a:endParaRPr lang="en-US"/>
        </a:p>
      </dgm:t>
    </dgm:pt>
    <dgm:pt modelId="{974B920B-1EFF-49C6-89F1-4F62DC11B460}" type="sibTrans" cxnId="{29B884B7-6075-43FD-981A-47016BE9689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5CC309-EC7F-4C09-8D00-06C6D73AF01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classify the handwritten digits from 0-9 based on the pixel values given as features</a:t>
          </a:r>
          <a:endParaRPr lang="en-US"/>
        </a:p>
      </dgm:t>
    </dgm:pt>
    <dgm:pt modelId="{D1E3786D-F5E5-4678-9DCF-0D332372A924}" type="parTrans" cxnId="{8F4A6C91-38B2-4417-9370-2DCE2D9353AD}">
      <dgm:prSet/>
      <dgm:spPr/>
      <dgm:t>
        <a:bodyPr/>
        <a:lstStyle/>
        <a:p>
          <a:endParaRPr lang="en-US"/>
        </a:p>
      </dgm:t>
    </dgm:pt>
    <dgm:pt modelId="{A0637B5B-86C8-41C5-AE33-8325B10D3945}" type="sibTrans" cxnId="{8F4A6C91-38B2-4417-9370-2DCE2D9353A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B180903-2319-4AB8-90A7-E4FFFAFA15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 what digits they are </a:t>
          </a:r>
        </a:p>
      </dgm:t>
    </dgm:pt>
    <dgm:pt modelId="{4574C49E-66A7-408C-BA40-440128CBBB4D}" type="parTrans" cxnId="{BBE62ACA-CFFE-45C9-88F6-E598292484FE}">
      <dgm:prSet/>
      <dgm:spPr/>
      <dgm:t>
        <a:bodyPr/>
        <a:lstStyle/>
        <a:p>
          <a:endParaRPr lang="en-US"/>
        </a:p>
      </dgm:t>
    </dgm:pt>
    <dgm:pt modelId="{5B8B8EB6-2553-45C5-8F60-984B8A1C7E41}" type="sibTrans" cxnId="{BBE62ACA-CFFE-45C9-88F6-E598292484FE}">
      <dgm:prSet/>
      <dgm:spPr/>
      <dgm:t>
        <a:bodyPr/>
        <a:lstStyle/>
        <a:p>
          <a:endParaRPr lang="en-US"/>
        </a:p>
      </dgm:t>
    </dgm:pt>
    <dgm:pt modelId="{815711C3-A527-4694-9B0D-B681954F7914}" type="pres">
      <dgm:prSet presAssocID="{002A9863-5980-4EFC-80E9-90C625E73167}" presName="root" presStyleCnt="0">
        <dgm:presLayoutVars>
          <dgm:dir/>
          <dgm:resizeHandles val="exact"/>
        </dgm:presLayoutVars>
      </dgm:prSet>
      <dgm:spPr/>
    </dgm:pt>
    <dgm:pt modelId="{77584965-B892-4569-8851-B87A5CD9E41D}" type="pres">
      <dgm:prSet presAssocID="{002A9863-5980-4EFC-80E9-90C625E73167}" presName="container" presStyleCnt="0">
        <dgm:presLayoutVars>
          <dgm:dir/>
          <dgm:resizeHandles val="exact"/>
        </dgm:presLayoutVars>
      </dgm:prSet>
      <dgm:spPr/>
    </dgm:pt>
    <dgm:pt modelId="{E35665CD-31E2-4772-8763-F234DCAE80F7}" type="pres">
      <dgm:prSet presAssocID="{71A5DE86-4E71-426D-82CA-D91277A98587}" presName="compNode" presStyleCnt="0"/>
      <dgm:spPr/>
    </dgm:pt>
    <dgm:pt modelId="{45BE0F71-2906-41CC-82E7-D13FC4C0C8C4}" type="pres">
      <dgm:prSet presAssocID="{71A5DE86-4E71-426D-82CA-D91277A98587}" presName="iconBgRect" presStyleLbl="bgShp" presStyleIdx="0" presStyleCnt="3"/>
      <dgm:spPr/>
    </dgm:pt>
    <dgm:pt modelId="{48FC30CC-F304-441E-85A0-F9FEBFA4E3F8}" type="pres">
      <dgm:prSet presAssocID="{71A5DE86-4E71-426D-82CA-D91277A985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6524130-68B3-423E-82F2-167FB85A9EBE}" type="pres">
      <dgm:prSet presAssocID="{71A5DE86-4E71-426D-82CA-D91277A98587}" presName="spaceRect" presStyleCnt="0"/>
      <dgm:spPr/>
    </dgm:pt>
    <dgm:pt modelId="{C4B96A88-9E6A-4086-96A3-B5079D99D35C}" type="pres">
      <dgm:prSet presAssocID="{71A5DE86-4E71-426D-82CA-D91277A98587}" presName="textRect" presStyleLbl="revTx" presStyleIdx="0" presStyleCnt="3">
        <dgm:presLayoutVars>
          <dgm:chMax val="1"/>
          <dgm:chPref val="1"/>
        </dgm:presLayoutVars>
      </dgm:prSet>
      <dgm:spPr/>
    </dgm:pt>
    <dgm:pt modelId="{9CBCF35B-EE1D-45D3-9B22-7AA914499322}" type="pres">
      <dgm:prSet presAssocID="{974B920B-1EFF-49C6-89F1-4F62DC11B460}" presName="sibTrans" presStyleLbl="sibTrans2D1" presStyleIdx="0" presStyleCnt="0"/>
      <dgm:spPr/>
    </dgm:pt>
    <dgm:pt modelId="{5AB0C4DA-982F-4416-8138-8715BE149E5A}" type="pres">
      <dgm:prSet presAssocID="{915CC309-EC7F-4C09-8D00-06C6D73AF01A}" presName="compNode" presStyleCnt="0"/>
      <dgm:spPr/>
    </dgm:pt>
    <dgm:pt modelId="{4A8F874A-417E-4889-B4A9-C793C90E24C2}" type="pres">
      <dgm:prSet presAssocID="{915CC309-EC7F-4C09-8D00-06C6D73AF01A}" presName="iconBgRect" presStyleLbl="bgShp" presStyleIdx="1" presStyleCnt="3"/>
      <dgm:spPr/>
    </dgm:pt>
    <dgm:pt modelId="{CBBDA86B-6557-4077-8F1E-AA1A0CAF2412}" type="pres">
      <dgm:prSet presAssocID="{915CC309-EC7F-4C09-8D00-06C6D73AF0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730BBA7-7B9C-4C81-8E5D-177A41382E74}" type="pres">
      <dgm:prSet presAssocID="{915CC309-EC7F-4C09-8D00-06C6D73AF01A}" presName="spaceRect" presStyleCnt="0"/>
      <dgm:spPr/>
    </dgm:pt>
    <dgm:pt modelId="{474813B4-AE60-4593-B11A-BA42334F0DC0}" type="pres">
      <dgm:prSet presAssocID="{915CC309-EC7F-4C09-8D00-06C6D73AF01A}" presName="textRect" presStyleLbl="revTx" presStyleIdx="1" presStyleCnt="3">
        <dgm:presLayoutVars>
          <dgm:chMax val="1"/>
          <dgm:chPref val="1"/>
        </dgm:presLayoutVars>
      </dgm:prSet>
      <dgm:spPr/>
    </dgm:pt>
    <dgm:pt modelId="{E237DF47-AC71-4893-A6DA-AB450A66E7DA}" type="pres">
      <dgm:prSet presAssocID="{A0637B5B-86C8-41C5-AE33-8325B10D3945}" presName="sibTrans" presStyleLbl="sibTrans2D1" presStyleIdx="0" presStyleCnt="0"/>
      <dgm:spPr/>
    </dgm:pt>
    <dgm:pt modelId="{ECDD8F8A-9AF0-4C69-B301-EEB616A47767}" type="pres">
      <dgm:prSet presAssocID="{6B180903-2319-4AB8-90A7-E4FFFAFA1543}" presName="compNode" presStyleCnt="0"/>
      <dgm:spPr/>
    </dgm:pt>
    <dgm:pt modelId="{D820B49C-8F10-4953-ADA8-257DCB11795C}" type="pres">
      <dgm:prSet presAssocID="{6B180903-2319-4AB8-90A7-E4FFFAFA1543}" presName="iconBgRect" presStyleLbl="bgShp" presStyleIdx="2" presStyleCnt="3"/>
      <dgm:spPr/>
    </dgm:pt>
    <dgm:pt modelId="{DD558B64-2301-48F7-9588-5899666B80B5}" type="pres">
      <dgm:prSet presAssocID="{6B180903-2319-4AB8-90A7-E4FFFAFA15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75B03AD-03D9-4FC8-A648-5AB2F177539E}" type="pres">
      <dgm:prSet presAssocID="{6B180903-2319-4AB8-90A7-E4FFFAFA1543}" presName="spaceRect" presStyleCnt="0"/>
      <dgm:spPr/>
    </dgm:pt>
    <dgm:pt modelId="{5277E7D0-839C-408F-A526-25276384C9CE}" type="pres">
      <dgm:prSet presAssocID="{6B180903-2319-4AB8-90A7-E4FFFAFA154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3C32C2C-ECB1-4099-8D96-F0FF2A2B7C93}" type="presOf" srcId="{915CC309-EC7F-4C09-8D00-06C6D73AF01A}" destId="{474813B4-AE60-4593-B11A-BA42334F0DC0}" srcOrd="0" destOrd="0" presId="urn:microsoft.com/office/officeart/2018/2/layout/IconCircleList"/>
    <dgm:cxn modelId="{FA6FBE39-BBB4-4A4C-A80D-B312FF057E00}" type="presOf" srcId="{71A5DE86-4E71-426D-82CA-D91277A98587}" destId="{C4B96A88-9E6A-4086-96A3-B5079D99D35C}" srcOrd="0" destOrd="0" presId="urn:microsoft.com/office/officeart/2018/2/layout/IconCircleList"/>
    <dgm:cxn modelId="{6922EB4D-7C06-449C-9034-6866004B585A}" type="presOf" srcId="{002A9863-5980-4EFC-80E9-90C625E73167}" destId="{815711C3-A527-4694-9B0D-B681954F7914}" srcOrd="0" destOrd="0" presId="urn:microsoft.com/office/officeart/2018/2/layout/IconCircleList"/>
    <dgm:cxn modelId="{56815755-97C0-4E00-98E0-C1A861271A9F}" type="presOf" srcId="{6B180903-2319-4AB8-90A7-E4FFFAFA1543}" destId="{5277E7D0-839C-408F-A526-25276384C9CE}" srcOrd="0" destOrd="0" presId="urn:microsoft.com/office/officeart/2018/2/layout/IconCircleList"/>
    <dgm:cxn modelId="{4130A072-400F-4E5D-9D44-202DDE6C1483}" type="presOf" srcId="{A0637B5B-86C8-41C5-AE33-8325B10D3945}" destId="{E237DF47-AC71-4893-A6DA-AB450A66E7DA}" srcOrd="0" destOrd="0" presId="urn:microsoft.com/office/officeart/2018/2/layout/IconCircleList"/>
    <dgm:cxn modelId="{8F4A6C91-38B2-4417-9370-2DCE2D9353AD}" srcId="{002A9863-5980-4EFC-80E9-90C625E73167}" destId="{915CC309-EC7F-4C09-8D00-06C6D73AF01A}" srcOrd="1" destOrd="0" parTransId="{D1E3786D-F5E5-4678-9DCF-0D332372A924}" sibTransId="{A0637B5B-86C8-41C5-AE33-8325B10D3945}"/>
    <dgm:cxn modelId="{29B884B7-6075-43FD-981A-47016BE96896}" srcId="{002A9863-5980-4EFC-80E9-90C625E73167}" destId="{71A5DE86-4E71-426D-82CA-D91277A98587}" srcOrd="0" destOrd="0" parTransId="{9764C61C-70DB-4C56-86A5-6973E92048F3}" sibTransId="{974B920B-1EFF-49C6-89F1-4F62DC11B460}"/>
    <dgm:cxn modelId="{BBE62ACA-CFFE-45C9-88F6-E598292484FE}" srcId="{002A9863-5980-4EFC-80E9-90C625E73167}" destId="{6B180903-2319-4AB8-90A7-E4FFFAFA1543}" srcOrd="2" destOrd="0" parTransId="{4574C49E-66A7-408C-BA40-440128CBBB4D}" sibTransId="{5B8B8EB6-2553-45C5-8F60-984B8A1C7E41}"/>
    <dgm:cxn modelId="{AABC0FF6-10C1-4F4B-8C29-5319FD06D684}" type="presOf" srcId="{974B920B-1EFF-49C6-89F1-4F62DC11B460}" destId="{9CBCF35B-EE1D-45D3-9B22-7AA914499322}" srcOrd="0" destOrd="0" presId="urn:microsoft.com/office/officeart/2018/2/layout/IconCircleList"/>
    <dgm:cxn modelId="{1F137E82-27D2-475F-A358-C70777609060}" type="presParOf" srcId="{815711C3-A527-4694-9B0D-B681954F7914}" destId="{77584965-B892-4569-8851-B87A5CD9E41D}" srcOrd="0" destOrd="0" presId="urn:microsoft.com/office/officeart/2018/2/layout/IconCircleList"/>
    <dgm:cxn modelId="{CC5ACA93-F4B7-49EB-8EE1-83F881C67878}" type="presParOf" srcId="{77584965-B892-4569-8851-B87A5CD9E41D}" destId="{E35665CD-31E2-4772-8763-F234DCAE80F7}" srcOrd="0" destOrd="0" presId="urn:microsoft.com/office/officeart/2018/2/layout/IconCircleList"/>
    <dgm:cxn modelId="{2CC89CAB-FA9E-4DA7-B756-F674F46FC293}" type="presParOf" srcId="{E35665CD-31E2-4772-8763-F234DCAE80F7}" destId="{45BE0F71-2906-41CC-82E7-D13FC4C0C8C4}" srcOrd="0" destOrd="0" presId="urn:microsoft.com/office/officeart/2018/2/layout/IconCircleList"/>
    <dgm:cxn modelId="{009FBFCF-4111-4A8F-B179-44D45BB2CC1F}" type="presParOf" srcId="{E35665CD-31E2-4772-8763-F234DCAE80F7}" destId="{48FC30CC-F304-441E-85A0-F9FEBFA4E3F8}" srcOrd="1" destOrd="0" presId="urn:microsoft.com/office/officeart/2018/2/layout/IconCircleList"/>
    <dgm:cxn modelId="{B80DC7EA-DD62-43D6-91F6-FCF857CCEA30}" type="presParOf" srcId="{E35665CD-31E2-4772-8763-F234DCAE80F7}" destId="{86524130-68B3-423E-82F2-167FB85A9EBE}" srcOrd="2" destOrd="0" presId="urn:microsoft.com/office/officeart/2018/2/layout/IconCircleList"/>
    <dgm:cxn modelId="{EF1BACCB-F7C6-4895-8611-09B0DA5C521B}" type="presParOf" srcId="{E35665CD-31E2-4772-8763-F234DCAE80F7}" destId="{C4B96A88-9E6A-4086-96A3-B5079D99D35C}" srcOrd="3" destOrd="0" presId="urn:microsoft.com/office/officeart/2018/2/layout/IconCircleList"/>
    <dgm:cxn modelId="{36D75938-41C4-413F-82B5-B1218DE5A13E}" type="presParOf" srcId="{77584965-B892-4569-8851-B87A5CD9E41D}" destId="{9CBCF35B-EE1D-45D3-9B22-7AA914499322}" srcOrd="1" destOrd="0" presId="urn:microsoft.com/office/officeart/2018/2/layout/IconCircleList"/>
    <dgm:cxn modelId="{314BE902-9B66-4E5B-8AF9-33A0B54FA979}" type="presParOf" srcId="{77584965-B892-4569-8851-B87A5CD9E41D}" destId="{5AB0C4DA-982F-4416-8138-8715BE149E5A}" srcOrd="2" destOrd="0" presId="urn:microsoft.com/office/officeart/2018/2/layout/IconCircleList"/>
    <dgm:cxn modelId="{6E647170-FFE3-420C-96A3-3FAFA8F7F7D2}" type="presParOf" srcId="{5AB0C4DA-982F-4416-8138-8715BE149E5A}" destId="{4A8F874A-417E-4889-B4A9-C793C90E24C2}" srcOrd="0" destOrd="0" presId="urn:microsoft.com/office/officeart/2018/2/layout/IconCircleList"/>
    <dgm:cxn modelId="{545F387D-ABB1-4F31-B8DC-B536E26A6316}" type="presParOf" srcId="{5AB0C4DA-982F-4416-8138-8715BE149E5A}" destId="{CBBDA86B-6557-4077-8F1E-AA1A0CAF2412}" srcOrd="1" destOrd="0" presId="urn:microsoft.com/office/officeart/2018/2/layout/IconCircleList"/>
    <dgm:cxn modelId="{68B29B4F-E4B3-463F-A4E8-ACC780E4A0AE}" type="presParOf" srcId="{5AB0C4DA-982F-4416-8138-8715BE149E5A}" destId="{E730BBA7-7B9C-4C81-8E5D-177A41382E74}" srcOrd="2" destOrd="0" presId="urn:microsoft.com/office/officeart/2018/2/layout/IconCircleList"/>
    <dgm:cxn modelId="{DABD4F61-8D52-4D0A-8CBB-47EF4AAE723A}" type="presParOf" srcId="{5AB0C4DA-982F-4416-8138-8715BE149E5A}" destId="{474813B4-AE60-4593-B11A-BA42334F0DC0}" srcOrd="3" destOrd="0" presId="urn:microsoft.com/office/officeart/2018/2/layout/IconCircleList"/>
    <dgm:cxn modelId="{B0178CA7-019F-4016-86CA-63902A6CC125}" type="presParOf" srcId="{77584965-B892-4569-8851-B87A5CD9E41D}" destId="{E237DF47-AC71-4893-A6DA-AB450A66E7DA}" srcOrd="3" destOrd="0" presId="urn:microsoft.com/office/officeart/2018/2/layout/IconCircleList"/>
    <dgm:cxn modelId="{3537EB5D-EE7D-4580-ADB4-C7779AA67EB2}" type="presParOf" srcId="{77584965-B892-4569-8851-B87A5CD9E41D}" destId="{ECDD8F8A-9AF0-4C69-B301-EEB616A47767}" srcOrd="4" destOrd="0" presId="urn:microsoft.com/office/officeart/2018/2/layout/IconCircleList"/>
    <dgm:cxn modelId="{E8CAA9DD-4FA9-4D9A-ACA8-E611454A6202}" type="presParOf" srcId="{ECDD8F8A-9AF0-4C69-B301-EEB616A47767}" destId="{D820B49C-8F10-4953-ADA8-257DCB11795C}" srcOrd="0" destOrd="0" presId="urn:microsoft.com/office/officeart/2018/2/layout/IconCircleList"/>
    <dgm:cxn modelId="{FB8F98A9-95F0-4EBB-B291-36B30BB5281B}" type="presParOf" srcId="{ECDD8F8A-9AF0-4C69-B301-EEB616A47767}" destId="{DD558B64-2301-48F7-9588-5899666B80B5}" srcOrd="1" destOrd="0" presId="urn:microsoft.com/office/officeart/2018/2/layout/IconCircleList"/>
    <dgm:cxn modelId="{8287F59A-F49D-4A9A-AFD1-2079D4D22D75}" type="presParOf" srcId="{ECDD8F8A-9AF0-4C69-B301-EEB616A47767}" destId="{C75B03AD-03D9-4FC8-A648-5AB2F177539E}" srcOrd="2" destOrd="0" presId="urn:microsoft.com/office/officeart/2018/2/layout/IconCircleList"/>
    <dgm:cxn modelId="{8970EA98-68D3-4C3A-8751-2BF182918424}" type="presParOf" srcId="{ECDD8F8A-9AF0-4C69-B301-EEB616A47767}" destId="{5277E7D0-839C-408F-A526-25276384C9C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089E40-CB71-4D2E-978B-3D62DFDBAA2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5F559A9-4072-453D-A498-19B0DCCB4343}">
      <dgm:prSet/>
      <dgm:spPr/>
      <dgm:t>
        <a:bodyPr/>
        <a:lstStyle/>
        <a:p>
          <a:r>
            <a:rPr lang="en-IN"/>
            <a:t>Support Vector Machine</a:t>
          </a:r>
          <a:endParaRPr lang="en-US"/>
        </a:p>
      </dgm:t>
    </dgm:pt>
    <dgm:pt modelId="{2D4B4559-66B6-4BF0-8DA7-39C4E850E4EA}" type="parTrans" cxnId="{FF3286FC-C0CF-422B-BA63-847199E087F1}">
      <dgm:prSet/>
      <dgm:spPr/>
      <dgm:t>
        <a:bodyPr/>
        <a:lstStyle/>
        <a:p>
          <a:endParaRPr lang="en-US"/>
        </a:p>
      </dgm:t>
    </dgm:pt>
    <dgm:pt modelId="{71669E27-AFCE-453A-8CDA-58C0A21F5C6B}" type="sibTrans" cxnId="{FF3286FC-C0CF-422B-BA63-847199E087F1}">
      <dgm:prSet/>
      <dgm:spPr/>
      <dgm:t>
        <a:bodyPr/>
        <a:lstStyle/>
        <a:p>
          <a:endParaRPr lang="en-US"/>
        </a:p>
      </dgm:t>
    </dgm:pt>
    <dgm:pt modelId="{60D1C33C-83ED-4CBB-B934-36044370EF3A}">
      <dgm:prSet/>
      <dgm:spPr/>
      <dgm:t>
        <a:bodyPr/>
        <a:lstStyle/>
        <a:p>
          <a:r>
            <a:rPr lang="en-US"/>
            <a:t>Convolutional neural networks</a:t>
          </a:r>
        </a:p>
      </dgm:t>
    </dgm:pt>
    <dgm:pt modelId="{7E8FD709-1364-4CC1-97DE-F296886B096B}" type="parTrans" cxnId="{27E4E102-5BAF-4E35-83E2-EE4306437FB2}">
      <dgm:prSet/>
      <dgm:spPr/>
      <dgm:t>
        <a:bodyPr/>
        <a:lstStyle/>
        <a:p>
          <a:endParaRPr lang="en-US"/>
        </a:p>
      </dgm:t>
    </dgm:pt>
    <dgm:pt modelId="{84CE14AA-07A2-4D33-B6EE-A43F2366DF23}" type="sibTrans" cxnId="{27E4E102-5BAF-4E35-83E2-EE4306437FB2}">
      <dgm:prSet/>
      <dgm:spPr/>
      <dgm:t>
        <a:bodyPr/>
        <a:lstStyle/>
        <a:p>
          <a:endParaRPr lang="en-US"/>
        </a:p>
      </dgm:t>
    </dgm:pt>
    <dgm:pt modelId="{4FCDC001-8E74-498D-A105-92BC72428CBC}" type="pres">
      <dgm:prSet presAssocID="{D7089E40-CB71-4D2E-978B-3D62DFDBAA24}" presName="root" presStyleCnt="0">
        <dgm:presLayoutVars>
          <dgm:dir/>
          <dgm:resizeHandles val="exact"/>
        </dgm:presLayoutVars>
      </dgm:prSet>
      <dgm:spPr/>
    </dgm:pt>
    <dgm:pt modelId="{97F668A5-8225-4538-8F25-14C43D3D2F5E}" type="pres">
      <dgm:prSet presAssocID="{55F559A9-4072-453D-A498-19B0DCCB4343}" presName="compNode" presStyleCnt="0"/>
      <dgm:spPr/>
    </dgm:pt>
    <dgm:pt modelId="{63F656AD-1609-4ECD-90F2-889DED357A52}" type="pres">
      <dgm:prSet presAssocID="{55F559A9-4072-453D-A498-19B0DCCB434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7A21328-2C7A-4150-ABC1-EE1DECA9F052}" type="pres">
      <dgm:prSet presAssocID="{55F559A9-4072-453D-A498-19B0DCCB4343}" presName="spaceRect" presStyleCnt="0"/>
      <dgm:spPr/>
    </dgm:pt>
    <dgm:pt modelId="{F648C5DD-F057-4D30-A70A-D1B424042E82}" type="pres">
      <dgm:prSet presAssocID="{55F559A9-4072-453D-A498-19B0DCCB4343}" presName="textRect" presStyleLbl="revTx" presStyleIdx="0" presStyleCnt="2">
        <dgm:presLayoutVars>
          <dgm:chMax val="1"/>
          <dgm:chPref val="1"/>
        </dgm:presLayoutVars>
      </dgm:prSet>
      <dgm:spPr/>
    </dgm:pt>
    <dgm:pt modelId="{D0401117-68F8-4D02-9EF7-47910D8B9DFC}" type="pres">
      <dgm:prSet presAssocID="{71669E27-AFCE-453A-8CDA-58C0A21F5C6B}" presName="sibTrans" presStyleCnt="0"/>
      <dgm:spPr/>
    </dgm:pt>
    <dgm:pt modelId="{6DB521FB-4CC4-4115-A4D0-20A154340663}" type="pres">
      <dgm:prSet presAssocID="{60D1C33C-83ED-4CBB-B934-36044370EF3A}" presName="compNode" presStyleCnt="0"/>
      <dgm:spPr/>
    </dgm:pt>
    <dgm:pt modelId="{E9BC9543-0000-4590-8AE4-86F5819BC242}" type="pres">
      <dgm:prSet presAssocID="{60D1C33C-83ED-4CBB-B934-36044370EF3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2D1C5747-15D0-4363-9882-D1CE2C39EB0E}" type="pres">
      <dgm:prSet presAssocID="{60D1C33C-83ED-4CBB-B934-36044370EF3A}" presName="spaceRect" presStyleCnt="0"/>
      <dgm:spPr/>
    </dgm:pt>
    <dgm:pt modelId="{8801BC59-09FA-45D5-B78B-E7F180F1B28F}" type="pres">
      <dgm:prSet presAssocID="{60D1C33C-83ED-4CBB-B934-36044370EF3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7E4E102-5BAF-4E35-83E2-EE4306437FB2}" srcId="{D7089E40-CB71-4D2E-978B-3D62DFDBAA24}" destId="{60D1C33C-83ED-4CBB-B934-36044370EF3A}" srcOrd="1" destOrd="0" parTransId="{7E8FD709-1364-4CC1-97DE-F296886B096B}" sibTransId="{84CE14AA-07A2-4D33-B6EE-A43F2366DF23}"/>
    <dgm:cxn modelId="{05D4CA73-F698-4197-9C26-A9A4FB6521CA}" type="presOf" srcId="{60D1C33C-83ED-4CBB-B934-36044370EF3A}" destId="{8801BC59-09FA-45D5-B78B-E7F180F1B28F}" srcOrd="0" destOrd="0" presId="urn:microsoft.com/office/officeart/2018/2/layout/IconLabelList"/>
    <dgm:cxn modelId="{282308A8-D945-47AD-8E0F-F61DA5B6A83B}" type="presOf" srcId="{D7089E40-CB71-4D2E-978B-3D62DFDBAA24}" destId="{4FCDC001-8E74-498D-A105-92BC72428CBC}" srcOrd="0" destOrd="0" presId="urn:microsoft.com/office/officeart/2018/2/layout/IconLabelList"/>
    <dgm:cxn modelId="{86023EEA-27AA-460D-8585-E9EE9E41430F}" type="presOf" srcId="{55F559A9-4072-453D-A498-19B0DCCB4343}" destId="{F648C5DD-F057-4D30-A70A-D1B424042E82}" srcOrd="0" destOrd="0" presId="urn:microsoft.com/office/officeart/2018/2/layout/IconLabelList"/>
    <dgm:cxn modelId="{FF3286FC-C0CF-422B-BA63-847199E087F1}" srcId="{D7089E40-CB71-4D2E-978B-3D62DFDBAA24}" destId="{55F559A9-4072-453D-A498-19B0DCCB4343}" srcOrd="0" destOrd="0" parTransId="{2D4B4559-66B6-4BF0-8DA7-39C4E850E4EA}" sibTransId="{71669E27-AFCE-453A-8CDA-58C0A21F5C6B}"/>
    <dgm:cxn modelId="{AFA1E995-E82A-4E9D-95B5-1BD51BA8F5E7}" type="presParOf" srcId="{4FCDC001-8E74-498D-A105-92BC72428CBC}" destId="{97F668A5-8225-4538-8F25-14C43D3D2F5E}" srcOrd="0" destOrd="0" presId="urn:microsoft.com/office/officeart/2018/2/layout/IconLabelList"/>
    <dgm:cxn modelId="{185B4D2C-A51D-45EE-8BD6-F88DD60AB596}" type="presParOf" srcId="{97F668A5-8225-4538-8F25-14C43D3D2F5E}" destId="{63F656AD-1609-4ECD-90F2-889DED357A52}" srcOrd="0" destOrd="0" presId="urn:microsoft.com/office/officeart/2018/2/layout/IconLabelList"/>
    <dgm:cxn modelId="{C0B0BB99-C253-4AF2-8C01-278F9537941E}" type="presParOf" srcId="{97F668A5-8225-4538-8F25-14C43D3D2F5E}" destId="{67A21328-2C7A-4150-ABC1-EE1DECA9F052}" srcOrd="1" destOrd="0" presId="urn:microsoft.com/office/officeart/2018/2/layout/IconLabelList"/>
    <dgm:cxn modelId="{27683A7E-F888-495F-B5DB-40580626EFA6}" type="presParOf" srcId="{97F668A5-8225-4538-8F25-14C43D3D2F5E}" destId="{F648C5DD-F057-4D30-A70A-D1B424042E82}" srcOrd="2" destOrd="0" presId="urn:microsoft.com/office/officeart/2018/2/layout/IconLabelList"/>
    <dgm:cxn modelId="{7046211E-6701-4728-B7F7-6E8A6ED4755D}" type="presParOf" srcId="{4FCDC001-8E74-498D-A105-92BC72428CBC}" destId="{D0401117-68F8-4D02-9EF7-47910D8B9DFC}" srcOrd="1" destOrd="0" presId="urn:microsoft.com/office/officeart/2018/2/layout/IconLabelList"/>
    <dgm:cxn modelId="{E8B4FAEF-9AA8-4746-828D-2B18CB8F0D3A}" type="presParOf" srcId="{4FCDC001-8E74-498D-A105-92BC72428CBC}" destId="{6DB521FB-4CC4-4115-A4D0-20A154340663}" srcOrd="2" destOrd="0" presId="urn:microsoft.com/office/officeart/2018/2/layout/IconLabelList"/>
    <dgm:cxn modelId="{68965625-04AE-4DB0-8977-EA57E949FADC}" type="presParOf" srcId="{6DB521FB-4CC4-4115-A4D0-20A154340663}" destId="{E9BC9543-0000-4590-8AE4-86F5819BC242}" srcOrd="0" destOrd="0" presId="urn:microsoft.com/office/officeart/2018/2/layout/IconLabelList"/>
    <dgm:cxn modelId="{BFD55944-A15C-41F0-B781-53EDA224FAAE}" type="presParOf" srcId="{6DB521FB-4CC4-4115-A4D0-20A154340663}" destId="{2D1C5747-15D0-4363-9882-D1CE2C39EB0E}" srcOrd="1" destOrd="0" presId="urn:microsoft.com/office/officeart/2018/2/layout/IconLabelList"/>
    <dgm:cxn modelId="{821BCDC1-1475-4A04-917A-1378B6489F6F}" type="presParOf" srcId="{6DB521FB-4CC4-4115-A4D0-20A154340663}" destId="{8801BC59-09FA-45D5-B78B-E7F180F1B28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C27B3F-EF51-4097-B239-1DDDA31EF49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06BCA3C9-8BF5-4F95-9962-0D39EAB3906B}">
      <dgm:prSet/>
      <dgm:spPr/>
      <dgm:t>
        <a:bodyPr/>
        <a:lstStyle/>
        <a:p>
          <a:r>
            <a:rPr lang="en-US"/>
            <a:t>Feature scaling</a:t>
          </a:r>
        </a:p>
      </dgm:t>
    </dgm:pt>
    <dgm:pt modelId="{2757A65C-68F5-45F5-A938-461C0A83B661}" type="parTrans" cxnId="{ABBC0C25-2415-4A3D-91F5-5180DF3A44AC}">
      <dgm:prSet/>
      <dgm:spPr/>
      <dgm:t>
        <a:bodyPr/>
        <a:lstStyle/>
        <a:p>
          <a:endParaRPr lang="en-US"/>
        </a:p>
      </dgm:t>
    </dgm:pt>
    <dgm:pt modelId="{F815E224-4BA7-422C-A9EA-CAC2FF5E6A06}" type="sibTrans" cxnId="{ABBC0C25-2415-4A3D-91F5-5180DF3A44AC}">
      <dgm:prSet/>
      <dgm:spPr/>
      <dgm:t>
        <a:bodyPr/>
        <a:lstStyle/>
        <a:p>
          <a:endParaRPr lang="en-US"/>
        </a:p>
      </dgm:t>
    </dgm:pt>
    <dgm:pt modelId="{D48E42D7-CDEA-4410-92A9-2877ACCA7FF5}">
      <dgm:prSet/>
      <dgm:spPr/>
      <dgm:t>
        <a:bodyPr/>
        <a:lstStyle/>
        <a:p>
          <a:r>
            <a:rPr lang="en-US"/>
            <a:t>PCA Decomposition</a:t>
          </a:r>
        </a:p>
      </dgm:t>
    </dgm:pt>
    <dgm:pt modelId="{4C7E2E21-E197-4E5E-8A75-615558FBA9D4}" type="parTrans" cxnId="{A69F7DF6-2112-4400-872F-7FE9D7E6EC78}">
      <dgm:prSet/>
      <dgm:spPr/>
      <dgm:t>
        <a:bodyPr/>
        <a:lstStyle/>
        <a:p>
          <a:endParaRPr lang="en-US"/>
        </a:p>
      </dgm:t>
    </dgm:pt>
    <dgm:pt modelId="{1D6EF642-4B12-4E94-B1B6-36E025031CB9}" type="sibTrans" cxnId="{A69F7DF6-2112-4400-872F-7FE9D7E6EC78}">
      <dgm:prSet/>
      <dgm:spPr/>
      <dgm:t>
        <a:bodyPr/>
        <a:lstStyle/>
        <a:p>
          <a:endParaRPr lang="en-US"/>
        </a:p>
      </dgm:t>
    </dgm:pt>
    <dgm:pt modelId="{B9D002B0-9EBA-4F1C-8971-04D561F2067E}">
      <dgm:prSet/>
      <dgm:spPr/>
      <dgm:t>
        <a:bodyPr/>
        <a:lstStyle/>
        <a:p>
          <a:r>
            <a:rPr lang="en-US" dirty="0"/>
            <a:t>Selecting the an appropriate kernel Type – RBF or linear</a:t>
          </a:r>
        </a:p>
      </dgm:t>
    </dgm:pt>
    <dgm:pt modelId="{5EAC8BB0-EABE-4FA6-B590-4D8667DCD65C}" type="parTrans" cxnId="{928566D1-9D8C-4331-AC8E-A65E538C80D3}">
      <dgm:prSet/>
      <dgm:spPr/>
      <dgm:t>
        <a:bodyPr/>
        <a:lstStyle/>
        <a:p>
          <a:endParaRPr lang="en-US"/>
        </a:p>
      </dgm:t>
    </dgm:pt>
    <dgm:pt modelId="{447BDA8B-CEB2-4A6B-913B-425A42E2F6CD}" type="sibTrans" cxnId="{928566D1-9D8C-4331-AC8E-A65E538C80D3}">
      <dgm:prSet/>
      <dgm:spPr/>
      <dgm:t>
        <a:bodyPr/>
        <a:lstStyle/>
        <a:p>
          <a:endParaRPr lang="en-US"/>
        </a:p>
      </dgm:t>
    </dgm:pt>
    <dgm:pt modelId="{360B8FE6-7E5F-485C-84F1-AE4FD474128D}">
      <dgm:prSet/>
      <dgm:spPr/>
      <dgm:t>
        <a:bodyPr/>
        <a:lstStyle/>
        <a:p>
          <a:r>
            <a:rPr lang="en-US" dirty="0"/>
            <a:t>Building the model with Optimal hyperparameters</a:t>
          </a:r>
        </a:p>
      </dgm:t>
    </dgm:pt>
    <dgm:pt modelId="{264CBD5E-4F55-4A33-9EB5-7BA52AD50D5C}" type="parTrans" cxnId="{96180FDA-F28C-4F39-98BD-4D8F75204E40}">
      <dgm:prSet/>
      <dgm:spPr/>
      <dgm:t>
        <a:bodyPr/>
        <a:lstStyle/>
        <a:p>
          <a:endParaRPr lang="en-US"/>
        </a:p>
      </dgm:t>
    </dgm:pt>
    <dgm:pt modelId="{7067E8F4-6C18-4C8D-A9EF-10010696A3AC}" type="sibTrans" cxnId="{96180FDA-F28C-4F39-98BD-4D8F75204E40}">
      <dgm:prSet/>
      <dgm:spPr/>
      <dgm:t>
        <a:bodyPr/>
        <a:lstStyle/>
        <a:p>
          <a:endParaRPr lang="en-US"/>
        </a:p>
      </dgm:t>
    </dgm:pt>
    <dgm:pt modelId="{98CC5366-1F11-4810-A1D2-0E2A65641911}">
      <dgm:prSet/>
      <dgm:spPr/>
      <dgm:t>
        <a:bodyPr/>
        <a:lstStyle/>
        <a:p>
          <a:r>
            <a:rPr lang="en-US" dirty="0"/>
            <a:t>Evaluating unknown test data from </a:t>
          </a:r>
          <a:r>
            <a:rPr lang="en-US" dirty="0" err="1"/>
            <a:t>kaggle</a:t>
          </a:r>
          <a:endParaRPr lang="en-US" dirty="0"/>
        </a:p>
      </dgm:t>
    </dgm:pt>
    <dgm:pt modelId="{D3729853-5787-4CC4-89A6-87A4DE21F9E4}" type="parTrans" cxnId="{540F8D92-C5F5-49FE-AEA0-D291FBE5957A}">
      <dgm:prSet/>
      <dgm:spPr/>
      <dgm:t>
        <a:bodyPr/>
        <a:lstStyle/>
        <a:p>
          <a:endParaRPr lang="en-US"/>
        </a:p>
      </dgm:t>
    </dgm:pt>
    <dgm:pt modelId="{7874BA7F-75A1-41BF-B263-62E176CA5EE2}" type="sibTrans" cxnId="{540F8D92-C5F5-49FE-AEA0-D291FBE5957A}">
      <dgm:prSet/>
      <dgm:spPr/>
      <dgm:t>
        <a:bodyPr/>
        <a:lstStyle/>
        <a:p>
          <a:endParaRPr lang="en-US"/>
        </a:p>
      </dgm:t>
    </dgm:pt>
    <dgm:pt modelId="{9398E1C0-A37B-4E2A-9E11-9CCF1348F70F}" type="pres">
      <dgm:prSet presAssocID="{EDC27B3F-EF51-4097-B239-1DDDA31EF49C}" presName="root" presStyleCnt="0">
        <dgm:presLayoutVars>
          <dgm:dir/>
          <dgm:resizeHandles val="exact"/>
        </dgm:presLayoutVars>
      </dgm:prSet>
      <dgm:spPr/>
    </dgm:pt>
    <dgm:pt modelId="{037E5061-EF2E-4DFB-A54B-00D686BCD98C}" type="pres">
      <dgm:prSet presAssocID="{06BCA3C9-8BF5-4F95-9962-0D39EAB3906B}" presName="compNode" presStyleCnt="0"/>
      <dgm:spPr/>
    </dgm:pt>
    <dgm:pt modelId="{4CF10BA1-8C3C-4B9F-80E0-B19CD4E2B774}" type="pres">
      <dgm:prSet presAssocID="{06BCA3C9-8BF5-4F95-9962-0D39EAB3906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00D947B-5BBB-4D9F-A94F-0CB739E22B4E}" type="pres">
      <dgm:prSet presAssocID="{06BCA3C9-8BF5-4F95-9962-0D39EAB3906B}" presName="spaceRect" presStyleCnt="0"/>
      <dgm:spPr/>
    </dgm:pt>
    <dgm:pt modelId="{D22C1AD1-0855-4D17-9A68-6E2421C5C8A2}" type="pres">
      <dgm:prSet presAssocID="{06BCA3C9-8BF5-4F95-9962-0D39EAB3906B}" presName="textRect" presStyleLbl="revTx" presStyleIdx="0" presStyleCnt="5">
        <dgm:presLayoutVars>
          <dgm:chMax val="1"/>
          <dgm:chPref val="1"/>
        </dgm:presLayoutVars>
      </dgm:prSet>
      <dgm:spPr/>
    </dgm:pt>
    <dgm:pt modelId="{26EAF11E-15AD-42BD-94FC-DEAFE6C40C2C}" type="pres">
      <dgm:prSet presAssocID="{F815E224-4BA7-422C-A9EA-CAC2FF5E6A06}" presName="sibTrans" presStyleCnt="0"/>
      <dgm:spPr/>
    </dgm:pt>
    <dgm:pt modelId="{B26F9C76-796D-4CA1-ADFA-C7AD53583059}" type="pres">
      <dgm:prSet presAssocID="{D48E42D7-CDEA-4410-92A9-2877ACCA7FF5}" presName="compNode" presStyleCnt="0"/>
      <dgm:spPr/>
    </dgm:pt>
    <dgm:pt modelId="{5ECE677A-B212-491F-9AA6-BB9E68E8D982}" type="pres">
      <dgm:prSet presAssocID="{D48E42D7-CDEA-4410-92A9-2877ACCA7FF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F1D7EEFF-564B-4C90-986F-FCED2974FB96}" type="pres">
      <dgm:prSet presAssocID="{D48E42D7-CDEA-4410-92A9-2877ACCA7FF5}" presName="spaceRect" presStyleCnt="0"/>
      <dgm:spPr/>
    </dgm:pt>
    <dgm:pt modelId="{3287ED1F-83EE-48B2-A181-F31D313C1218}" type="pres">
      <dgm:prSet presAssocID="{D48E42D7-CDEA-4410-92A9-2877ACCA7FF5}" presName="textRect" presStyleLbl="revTx" presStyleIdx="1" presStyleCnt="5">
        <dgm:presLayoutVars>
          <dgm:chMax val="1"/>
          <dgm:chPref val="1"/>
        </dgm:presLayoutVars>
      </dgm:prSet>
      <dgm:spPr/>
    </dgm:pt>
    <dgm:pt modelId="{29448AB3-0CB1-4932-A77C-EC2F15E4D765}" type="pres">
      <dgm:prSet presAssocID="{1D6EF642-4B12-4E94-B1B6-36E025031CB9}" presName="sibTrans" presStyleCnt="0"/>
      <dgm:spPr/>
    </dgm:pt>
    <dgm:pt modelId="{02820F39-100E-4ED9-BE4A-8C7E862B8845}" type="pres">
      <dgm:prSet presAssocID="{B9D002B0-9EBA-4F1C-8971-04D561F2067E}" presName="compNode" presStyleCnt="0"/>
      <dgm:spPr/>
    </dgm:pt>
    <dgm:pt modelId="{F61A72FF-8C5D-4163-8E24-8D4E363B3758}" type="pres">
      <dgm:prSet presAssocID="{B9D002B0-9EBA-4F1C-8971-04D561F2067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955C81E-6046-49D5-BA48-20B59FCB04C0}" type="pres">
      <dgm:prSet presAssocID="{B9D002B0-9EBA-4F1C-8971-04D561F2067E}" presName="spaceRect" presStyleCnt="0"/>
      <dgm:spPr/>
    </dgm:pt>
    <dgm:pt modelId="{2A72F4ED-1443-405B-B61E-8D97DFD25C2F}" type="pres">
      <dgm:prSet presAssocID="{B9D002B0-9EBA-4F1C-8971-04D561F2067E}" presName="textRect" presStyleLbl="revTx" presStyleIdx="2" presStyleCnt="5">
        <dgm:presLayoutVars>
          <dgm:chMax val="1"/>
          <dgm:chPref val="1"/>
        </dgm:presLayoutVars>
      </dgm:prSet>
      <dgm:spPr/>
    </dgm:pt>
    <dgm:pt modelId="{C7D1D0F7-B772-40BD-854D-7C09EE38303F}" type="pres">
      <dgm:prSet presAssocID="{447BDA8B-CEB2-4A6B-913B-425A42E2F6CD}" presName="sibTrans" presStyleCnt="0"/>
      <dgm:spPr/>
    </dgm:pt>
    <dgm:pt modelId="{A698C438-BAC6-4D02-BF29-721F20D543CC}" type="pres">
      <dgm:prSet presAssocID="{360B8FE6-7E5F-485C-84F1-AE4FD474128D}" presName="compNode" presStyleCnt="0"/>
      <dgm:spPr/>
    </dgm:pt>
    <dgm:pt modelId="{934F3CAF-CFE9-4FC0-A156-11BF52A3C366}" type="pres">
      <dgm:prSet presAssocID="{360B8FE6-7E5F-485C-84F1-AE4FD474128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6DF843E-7F1B-4327-8FBB-33305D6CF331}" type="pres">
      <dgm:prSet presAssocID="{360B8FE6-7E5F-485C-84F1-AE4FD474128D}" presName="spaceRect" presStyleCnt="0"/>
      <dgm:spPr/>
    </dgm:pt>
    <dgm:pt modelId="{ACDF0285-B17D-4E6D-891A-4F2CBDE80F3D}" type="pres">
      <dgm:prSet presAssocID="{360B8FE6-7E5F-485C-84F1-AE4FD474128D}" presName="textRect" presStyleLbl="revTx" presStyleIdx="3" presStyleCnt="5">
        <dgm:presLayoutVars>
          <dgm:chMax val="1"/>
          <dgm:chPref val="1"/>
        </dgm:presLayoutVars>
      </dgm:prSet>
      <dgm:spPr/>
    </dgm:pt>
    <dgm:pt modelId="{A864A771-A0B5-432E-8F50-B89255664C01}" type="pres">
      <dgm:prSet presAssocID="{7067E8F4-6C18-4C8D-A9EF-10010696A3AC}" presName="sibTrans" presStyleCnt="0"/>
      <dgm:spPr/>
    </dgm:pt>
    <dgm:pt modelId="{D7C2A703-E570-46A5-AFE0-BA178411773D}" type="pres">
      <dgm:prSet presAssocID="{98CC5366-1F11-4810-A1D2-0E2A65641911}" presName="compNode" presStyleCnt="0"/>
      <dgm:spPr/>
    </dgm:pt>
    <dgm:pt modelId="{12F115B7-0F97-4710-96B6-3B7DB20A8EF4}" type="pres">
      <dgm:prSet presAssocID="{98CC5366-1F11-4810-A1D2-0E2A6564191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5EE4DED-8E85-4EF6-BAE8-5827CFAD71C5}" type="pres">
      <dgm:prSet presAssocID="{98CC5366-1F11-4810-A1D2-0E2A65641911}" presName="spaceRect" presStyleCnt="0"/>
      <dgm:spPr/>
    </dgm:pt>
    <dgm:pt modelId="{B55D7FCE-5654-417A-B89E-F2D0344E2751}" type="pres">
      <dgm:prSet presAssocID="{98CC5366-1F11-4810-A1D2-0E2A6564191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86BC00B-C457-7D4C-8281-0D9997B6FD93}" type="presOf" srcId="{D48E42D7-CDEA-4410-92A9-2877ACCA7FF5}" destId="{3287ED1F-83EE-48B2-A181-F31D313C1218}" srcOrd="0" destOrd="0" presId="urn:microsoft.com/office/officeart/2018/2/layout/IconLabelList"/>
    <dgm:cxn modelId="{12620911-7C77-F14E-A042-A234B3A506AF}" type="presOf" srcId="{EDC27B3F-EF51-4097-B239-1DDDA31EF49C}" destId="{9398E1C0-A37B-4E2A-9E11-9CCF1348F70F}" srcOrd="0" destOrd="0" presId="urn:microsoft.com/office/officeart/2018/2/layout/IconLabelList"/>
    <dgm:cxn modelId="{B7B38C20-453A-FF4E-8016-1893F88B2E3F}" type="presOf" srcId="{98CC5366-1F11-4810-A1D2-0E2A65641911}" destId="{B55D7FCE-5654-417A-B89E-F2D0344E2751}" srcOrd="0" destOrd="0" presId="urn:microsoft.com/office/officeart/2018/2/layout/IconLabelList"/>
    <dgm:cxn modelId="{ABBC0C25-2415-4A3D-91F5-5180DF3A44AC}" srcId="{EDC27B3F-EF51-4097-B239-1DDDA31EF49C}" destId="{06BCA3C9-8BF5-4F95-9962-0D39EAB3906B}" srcOrd="0" destOrd="0" parTransId="{2757A65C-68F5-45F5-A938-461C0A83B661}" sibTransId="{F815E224-4BA7-422C-A9EA-CAC2FF5E6A06}"/>
    <dgm:cxn modelId="{93C7D93D-D4F9-404F-B40F-31F420CB996E}" type="presOf" srcId="{360B8FE6-7E5F-485C-84F1-AE4FD474128D}" destId="{ACDF0285-B17D-4E6D-891A-4F2CBDE80F3D}" srcOrd="0" destOrd="0" presId="urn:microsoft.com/office/officeart/2018/2/layout/IconLabelList"/>
    <dgm:cxn modelId="{540F8D92-C5F5-49FE-AEA0-D291FBE5957A}" srcId="{EDC27B3F-EF51-4097-B239-1DDDA31EF49C}" destId="{98CC5366-1F11-4810-A1D2-0E2A65641911}" srcOrd="4" destOrd="0" parTransId="{D3729853-5787-4CC4-89A6-87A4DE21F9E4}" sibTransId="{7874BA7F-75A1-41BF-B263-62E176CA5EE2}"/>
    <dgm:cxn modelId="{928566D1-9D8C-4331-AC8E-A65E538C80D3}" srcId="{EDC27B3F-EF51-4097-B239-1DDDA31EF49C}" destId="{B9D002B0-9EBA-4F1C-8971-04D561F2067E}" srcOrd="2" destOrd="0" parTransId="{5EAC8BB0-EABE-4FA6-B590-4D8667DCD65C}" sibTransId="{447BDA8B-CEB2-4A6B-913B-425A42E2F6CD}"/>
    <dgm:cxn modelId="{96180FDA-F28C-4F39-98BD-4D8F75204E40}" srcId="{EDC27B3F-EF51-4097-B239-1DDDA31EF49C}" destId="{360B8FE6-7E5F-485C-84F1-AE4FD474128D}" srcOrd="3" destOrd="0" parTransId="{264CBD5E-4F55-4A33-9EB5-7BA52AD50D5C}" sibTransId="{7067E8F4-6C18-4C8D-A9EF-10010696A3AC}"/>
    <dgm:cxn modelId="{A6F0CCDE-802C-A947-9617-120F73A9FB18}" type="presOf" srcId="{06BCA3C9-8BF5-4F95-9962-0D39EAB3906B}" destId="{D22C1AD1-0855-4D17-9A68-6E2421C5C8A2}" srcOrd="0" destOrd="0" presId="urn:microsoft.com/office/officeart/2018/2/layout/IconLabelList"/>
    <dgm:cxn modelId="{5695EAEE-4148-3446-B358-4E458899A29F}" type="presOf" srcId="{B9D002B0-9EBA-4F1C-8971-04D561F2067E}" destId="{2A72F4ED-1443-405B-B61E-8D97DFD25C2F}" srcOrd="0" destOrd="0" presId="urn:microsoft.com/office/officeart/2018/2/layout/IconLabelList"/>
    <dgm:cxn modelId="{A69F7DF6-2112-4400-872F-7FE9D7E6EC78}" srcId="{EDC27B3F-EF51-4097-B239-1DDDA31EF49C}" destId="{D48E42D7-CDEA-4410-92A9-2877ACCA7FF5}" srcOrd="1" destOrd="0" parTransId="{4C7E2E21-E197-4E5E-8A75-615558FBA9D4}" sibTransId="{1D6EF642-4B12-4E94-B1B6-36E025031CB9}"/>
    <dgm:cxn modelId="{882F2567-62BC-2047-92F3-2C1A73464CC8}" type="presParOf" srcId="{9398E1C0-A37B-4E2A-9E11-9CCF1348F70F}" destId="{037E5061-EF2E-4DFB-A54B-00D686BCD98C}" srcOrd="0" destOrd="0" presId="urn:microsoft.com/office/officeart/2018/2/layout/IconLabelList"/>
    <dgm:cxn modelId="{8AB19FBD-7046-5441-9217-167BB7CDB443}" type="presParOf" srcId="{037E5061-EF2E-4DFB-A54B-00D686BCD98C}" destId="{4CF10BA1-8C3C-4B9F-80E0-B19CD4E2B774}" srcOrd="0" destOrd="0" presId="urn:microsoft.com/office/officeart/2018/2/layout/IconLabelList"/>
    <dgm:cxn modelId="{A79C05DA-CBDB-2543-837B-176705D81555}" type="presParOf" srcId="{037E5061-EF2E-4DFB-A54B-00D686BCD98C}" destId="{C00D947B-5BBB-4D9F-A94F-0CB739E22B4E}" srcOrd="1" destOrd="0" presId="urn:microsoft.com/office/officeart/2018/2/layout/IconLabelList"/>
    <dgm:cxn modelId="{8897D873-6E83-054A-A669-F484528A2140}" type="presParOf" srcId="{037E5061-EF2E-4DFB-A54B-00D686BCD98C}" destId="{D22C1AD1-0855-4D17-9A68-6E2421C5C8A2}" srcOrd="2" destOrd="0" presId="urn:microsoft.com/office/officeart/2018/2/layout/IconLabelList"/>
    <dgm:cxn modelId="{A7C7DCEE-1B44-AE49-BFDA-537606D46FC8}" type="presParOf" srcId="{9398E1C0-A37B-4E2A-9E11-9CCF1348F70F}" destId="{26EAF11E-15AD-42BD-94FC-DEAFE6C40C2C}" srcOrd="1" destOrd="0" presId="urn:microsoft.com/office/officeart/2018/2/layout/IconLabelList"/>
    <dgm:cxn modelId="{0EF10C19-D65A-5C4B-8D00-263CFB88AFE4}" type="presParOf" srcId="{9398E1C0-A37B-4E2A-9E11-9CCF1348F70F}" destId="{B26F9C76-796D-4CA1-ADFA-C7AD53583059}" srcOrd="2" destOrd="0" presId="urn:microsoft.com/office/officeart/2018/2/layout/IconLabelList"/>
    <dgm:cxn modelId="{E47BB7F7-2F14-254F-9875-FCD67FA38C6A}" type="presParOf" srcId="{B26F9C76-796D-4CA1-ADFA-C7AD53583059}" destId="{5ECE677A-B212-491F-9AA6-BB9E68E8D982}" srcOrd="0" destOrd="0" presId="urn:microsoft.com/office/officeart/2018/2/layout/IconLabelList"/>
    <dgm:cxn modelId="{51686300-889E-7E49-A788-B8EE00F6A15D}" type="presParOf" srcId="{B26F9C76-796D-4CA1-ADFA-C7AD53583059}" destId="{F1D7EEFF-564B-4C90-986F-FCED2974FB96}" srcOrd="1" destOrd="0" presId="urn:microsoft.com/office/officeart/2018/2/layout/IconLabelList"/>
    <dgm:cxn modelId="{0C85298B-54A1-5B44-85C5-0CB2369A11BF}" type="presParOf" srcId="{B26F9C76-796D-4CA1-ADFA-C7AD53583059}" destId="{3287ED1F-83EE-48B2-A181-F31D313C1218}" srcOrd="2" destOrd="0" presId="urn:microsoft.com/office/officeart/2018/2/layout/IconLabelList"/>
    <dgm:cxn modelId="{19EDA555-0838-4B44-913B-E28ECA33CCFA}" type="presParOf" srcId="{9398E1C0-A37B-4E2A-9E11-9CCF1348F70F}" destId="{29448AB3-0CB1-4932-A77C-EC2F15E4D765}" srcOrd="3" destOrd="0" presId="urn:microsoft.com/office/officeart/2018/2/layout/IconLabelList"/>
    <dgm:cxn modelId="{B07A0C71-B983-5447-A90E-3A13D8CE9351}" type="presParOf" srcId="{9398E1C0-A37B-4E2A-9E11-9CCF1348F70F}" destId="{02820F39-100E-4ED9-BE4A-8C7E862B8845}" srcOrd="4" destOrd="0" presId="urn:microsoft.com/office/officeart/2018/2/layout/IconLabelList"/>
    <dgm:cxn modelId="{E0306084-2DC0-2743-9E02-C5F2623221AE}" type="presParOf" srcId="{02820F39-100E-4ED9-BE4A-8C7E862B8845}" destId="{F61A72FF-8C5D-4163-8E24-8D4E363B3758}" srcOrd="0" destOrd="0" presId="urn:microsoft.com/office/officeart/2018/2/layout/IconLabelList"/>
    <dgm:cxn modelId="{08938122-9796-A346-AE22-29BC0D58FB3C}" type="presParOf" srcId="{02820F39-100E-4ED9-BE4A-8C7E862B8845}" destId="{2955C81E-6046-49D5-BA48-20B59FCB04C0}" srcOrd="1" destOrd="0" presId="urn:microsoft.com/office/officeart/2018/2/layout/IconLabelList"/>
    <dgm:cxn modelId="{2578D21B-89A3-8841-A03A-206847345389}" type="presParOf" srcId="{02820F39-100E-4ED9-BE4A-8C7E862B8845}" destId="{2A72F4ED-1443-405B-B61E-8D97DFD25C2F}" srcOrd="2" destOrd="0" presId="urn:microsoft.com/office/officeart/2018/2/layout/IconLabelList"/>
    <dgm:cxn modelId="{97EE9BB5-427D-A041-A1C1-A0F3059841F7}" type="presParOf" srcId="{9398E1C0-A37B-4E2A-9E11-9CCF1348F70F}" destId="{C7D1D0F7-B772-40BD-854D-7C09EE38303F}" srcOrd="5" destOrd="0" presId="urn:microsoft.com/office/officeart/2018/2/layout/IconLabelList"/>
    <dgm:cxn modelId="{20E70320-49D8-E64A-BEEA-9903E04AD6EA}" type="presParOf" srcId="{9398E1C0-A37B-4E2A-9E11-9CCF1348F70F}" destId="{A698C438-BAC6-4D02-BF29-721F20D543CC}" srcOrd="6" destOrd="0" presId="urn:microsoft.com/office/officeart/2018/2/layout/IconLabelList"/>
    <dgm:cxn modelId="{C0782691-E88A-AB44-87AE-6B7921A0A2E3}" type="presParOf" srcId="{A698C438-BAC6-4D02-BF29-721F20D543CC}" destId="{934F3CAF-CFE9-4FC0-A156-11BF52A3C366}" srcOrd="0" destOrd="0" presId="urn:microsoft.com/office/officeart/2018/2/layout/IconLabelList"/>
    <dgm:cxn modelId="{6F8011A0-FB0E-AA4C-8EF1-2609865F153F}" type="presParOf" srcId="{A698C438-BAC6-4D02-BF29-721F20D543CC}" destId="{06DF843E-7F1B-4327-8FBB-33305D6CF331}" srcOrd="1" destOrd="0" presId="urn:microsoft.com/office/officeart/2018/2/layout/IconLabelList"/>
    <dgm:cxn modelId="{02F45861-C760-C947-9122-D8C2BBF4D023}" type="presParOf" srcId="{A698C438-BAC6-4D02-BF29-721F20D543CC}" destId="{ACDF0285-B17D-4E6D-891A-4F2CBDE80F3D}" srcOrd="2" destOrd="0" presId="urn:microsoft.com/office/officeart/2018/2/layout/IconLabelList"/>
    <dgm:cxn modelId="{5E4CFB14-14D2-3447-95E1-35BC85EF735E}" type="presParOf" srcId="{9398E1C0-A37B-4E2A-9E11-9CCF1348F70F}" destId="{A864A771-A0B5-432E-8F50-B89255664C01}" srcOrd="7" destOrd="0" presId="urn:microsoft.com/office/officeart/2018/2/layout/IconLabelList"/>
    <dgm:cxn modelId="{8B0059F0-34F8-C54C-97F0-55EFCBBA120C}" type="presParOf" srcId="{9398E1C0-A37B-4E2A-9E11-9CCF1348F70F}" destId="{D7C2A703-E570-46A5-AFE0-BA178411773D}" srcOrd="8" destOrd="0" presId="urn:microsoft.com/office/officeart/2018/2/layout/IconLabelList"/>
    <dgm:cxn modelId="{CAD28DD6-8EE3-474C-ADC9-58E55CCFF2E2}" type="presParOf" srcId="{D7C2A703-E570-46A5-AFE0-BA178411773D}" destId="{12F115B7-0F97-4710-96B6-3B7DB20A8EF4}" srcOrd="0" destOrd="0" presId="urn:microsoft.com/office/officeart/2018/2/layout/IconLabelList"/>
    <dgm:cxn modelId="{D570BC2B-2798-3D43-A49D-0CB953EB6BC7}" type="presParOf" srcId="{D7C2A703-E570-46A5-AFE0-BA178411773D}" destId="{65EE4DED-8E85-4EF6-BAE8-5827CFAD71C5}" srcOrd="1" destOrd="0" presId="urn:microsoft.com/office/officeart/2018/2/layout/IconLabelList"/>
    <dgm:cxn modelId="{FD322D95-9854-5F49-A92A-6D2FAA52F2CD}" type="presParOf" srcId="{D7C2A703-E570-46A5-AFE0-BA178411773D}" destId="{B55D7FCE-5654-417A-B89E-F2D0344E275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C27B3F-EF51-4097-B239-1DDDA31EF49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6BCA3C9-8BF5-4F95-9962-0D39EAB390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Set data features and labels</a:t>
          </a:r>
          <a:r>
            <a:rPr lang="en-US"/>
            <a:t> scaling and Reshape</a:t>
          </a:r>
          <a:endParaRPr lang="en-US" dirty="0"/>
        </a:p>
      </dgm:t>
    </dgm:pt>
    <dgm:pt modelId="{2757A65C-68F5-45F5-A938-461C0A83B661}" type="parTrans" cxnId="{ABBC0C25-2415-4A3D-91F5-5180DF3A44AC}">
      <dgm:prSet/>
      <dgm:spPr/>
      <dgm:t>
        <a:bodyPr/>
        <a:lstStyle/>
        <a:p>
          <a:endParaRPr lang="en-US"/>
        </a:p>
      </dgm:t>
    </dgm:pt>
    <dgm:pt modelId="{F815E224-4BA7-422C-A9EA-CAC2FF5E6A06}" type="sibTrans" cxnId="{ABBC0C25-2415-4A3D-91F5-5180DF3A44AC}">
      <dgm:prSet/>
      <dgm:spPr/>
      <dgm:t>
        <a:bodyPr/>
        <a:lstStyle/>
        <a:p>
          <a:endParaRPr lang="en-US"/>
        </a:p>
      </dgm:t>
    </dgm:pt>
    <dgm:pt modelId="{D48E42D7-CDEA-4410-92A9-2877ACCA7F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One-Hot Encoding</a:t>
          </a:r>
          <a:endParaRPr lang="en-US" dirty="0"/>
        </a:p>
      </dgm:t>
    </dgm:pt>
    <dgm:pt modelId="{4C7E2E21-E197-4E5E-8A75-615558FBA9D4}" type="parTrans" cxnId="{A69F7DF6-2112-4400-872F-7FE9D7E6EC78}">
      <dgm:prSet/>
      <dgm:spPr/>
      <dgm:t>
        <a:bodyPr/>
        <a:lstStyle/>
        <a:p>
          <a:endParaRPr lang="en-US"/>
        </a:p>
      </dgm:t>
    </dgm:pt>
    <dgm:pt modelId="{1D6EF642-4B12-4E94-B1B6-36E025031CB9}" type="sibTrans" cxnId="{A69F7DF6-2112-4400-872F-7FE9D7E6EC78}">
      <dgm:prSet/>
      <dgm:spPr/>
      <dgm:t>
        <a:bodyPr/>
        <a:lstStyle/>
        <a:p>
          <a:endParaRPr lang="en-US"/>
        </a:p>
      </dgm:t>
    </dgm:pt>
    <dgm:pt modelId="{B9D002B0-9EBA-4F1C-8971-04D561F206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Split training and valdiation set</a:t>
          </a:r>
          <a:endParaRPr lang="en-US" dirty="0"/>
        </a:p>
      </dgm:t>
    </dgm:pt>
    <dgm:pt modelId="{5EAC8BB0-EABE-4FA6-B590-4D8667DCD65C}" type="parTrans" cxnId="{928566D1-9D8C-4331-AC8E-A65E538C80D3}">
      <dgm:prSet/>
      <dgm:spPr/>
      <dgm:t>
        <a:bodyPr/>
        <a:lstStyle/>
        <a:p>
          <a:endParaRPr lang="en-US"/>
        </a:p>
      </dgm:t>
    </dgm:pt>
    <dgm:pt modelId="{447BDA8B-CEB2-4A6B-913B-425A42E2F6CD}" type="sibTrans" cxnId="{928566D1-9D8C-4331-AC8E-A65E538C80D3}">
      <dgm:prSet/>
      <dgm:spPr/>
      <dgm:t>
        <a:bodyPr/>
        <a:lstStyle/>
        <a:p>
          <a:endParaRPr lang="en-US"/>
        </a:p>
      </dgm:t>
    </dgm:pt>
    <dgm:pt modelId="{360B8FE6-7E5F-485C-84F1-AE4FD47412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Normalization</a:t>
          </a:r>
          <a:endParaRPr lang="en-US" dirty="0"/>
        </a:p>
      </dgm:t>
    </dgm:pt>
    <dgm:pt modelId="{264CBD5E-4F55-4A33-9EB5-7BA52AD50D5C}" type="parTrans" cxnId="{96180FDA-F28C-4F39-98BD-4D8F75204E40}">
      <dgm:prSet/>
      <dgm:spPr/>
      <dgm:t>
        <a:bodyPr/>
        <a:lstStyle/>
        <a:p>
          <a:endParaRPr lang="en-US"/>
        </a:p>
      </dgm:t>
    </dgm:pt>
    <dgm:pt modelId="{7067E8F4-6C18-4C8D-A9EF-10010696A3AC}" type="sibTrans" cxnId="{96180FDA-F28C-4F39-98BD-4D8F75204E40}">
      <dgm:prSet/>
      <dgm:spPr/>
      <dgm:t>
        <a:bodyPr/>
        <a:lstStyle/>
        <a:p>
          <a:endParaRPr lang="en-US"/>
        </a:p>
      </dgm:t>
    </dgm:pt>
    <dgm:pt modelId="{98CC5366-1F11-4810-A1D2-0E2A656419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Data augmentation</a:t>
          </a:r>
          <a:endParaRPr lang="en-US" dirty="0"/>
        </a:p>
      </dgm:t>
    </dgm:pt>
    <dgm:pt modelId="{D3729853-5787-4CC4-89A6-87A4DE21F9E4}" type="parTrans" cxnId="{540F8D92-C5F5-49FE-AEA0-D291FBE5957A}">
      <dgm:prSet/>
      <dgm:spPr/>
      <dgm:t>
        <a:bodyPr/>
        <a:lstStyle/>
        <a:p>
          <a:endParaRPr lang="en-US"/>
        </a:p>
      </dgm:t>
    </dgm:pt>
    <dgm:pt modelId="{7874BA7F-75A1-41BF-B263-62E176CA5EE2}" type="sibTrans" cxnId="{540F8D92-C5F5-49FE-AEA0-D291FBE5957A}">
      <dgm:prSet/>
      <dgm:spPr/>
      <dgm:t>
        <a:bodyPr/>
        <a:lstStyle/>
        <a:p>
          <a:endParaRPr lang="en-US"/>
        </a:p>
      </dgm:t>
    </dgm:pt>
    <dgm:pt modelId="{94ED190C-7979-354D-9262-2E8C1A1A18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Model training</a:t>
          </a:r>
          <a:endParaRPr lang="en-US" dirty="0"/>
        </a:p>
      </dgm:t>
    </dgm:pt>
    <dgm:pt modelId="{92A1A538-FD12-0B4B-930D-F3FC2C7C6AE8}" type="parTrans" cxnId="{389A7372-BE6B-B145-B115-80347F085661}">
      <dgm:prSet/>
      <dgm:spPr/>
      <dgm:t>
        <a:bodyPr/>
        <a:lstStyle/>
        <a:p>
          <a:endParaRPr lang="en-US"/>
        </a:p>
      </dgm:t>
    </dgm:pt>
    <dgm:pt modelId="{6A515C27-2FC3-CA44-B9BE-6528F4BECF5A}" type="sibTrans" cxnId="{389A7372-BE6B-B145-B115-80347F085661}">
      <dgm:prSet/>
      <dgm:spPr/>
      <dgm:t>
        <a:bodyPr/>
        <a:lstStyle/>
        <a:p>
          <a:endParaRPr lang="en-US"/>
        </a:p>
      </dgm:t>
    </dgm:pt>
    <dgm:pt modelId="{9398E1C0-A37B-4E2A-9E11-9CCF1348F70F}" type="pres">
      <dgm:prSet presAssocID="{EDC27B3F-EF51-4097-B239-1DDDA31EF49C}" presName="root" presStyleCnt="0">
        <dgm:presLayoutVars>
          <dgm:dir/>
          <dgm:resizeHandles val="exact"/>
        </dgm:presLayoutVars>
      </dgm:prSet>
      <dgm:spPr/>
    </dgm:pt>
    <dgm:pt modelId="{037E5061-EF2E-4DFB-A54B-00D686BCD98C}" type="pres">
      <dgm:prSet presAssocID="{06BCA3C9-8BF5-4F95-9962-0D39EAB3906B}" presName="compNode" presStyleCnt="0"/>
      <dgm:spPr/>
    </dgm:pt>
    <dgm:pt modelId="{4CF10BA1-8C3C-4B9F-80E0-B19CD4E2B774}" type="pres">
      <dgm:prSet presAssocID="{06BCA3C9-8BF5-4F95-9962-0D39EAB3906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00D947B-5BBB-4D9F-A94F-0CB739E22B4E}" type="pres">
      <dgm:prSet presAssocID="{06BCA3C9-8BF5-4F95-9962-0D39EAB3906B}" presName="spaceRect" presStyleCnt="0"/>
      <dgm:spPr/>
    </dgm:pt>
    <dgm:pt modelId="{D22C1AD1-0855-4D17-9A68-6E2421C5C8A2}" type="pres">
      <dgm:prSet presAssocID="{06BCA3C9-8BF5-4F95-9962-0D39EAB3906B}" presName="textRect" presStyleLbl="revTx" presStyleIdx="0" presStyleCnt="6">
        <dgm:presLayoutVars>
          <dgm:chMax val="1"/>
          <dgm:chPref val="1"/>
        </dgm:presLayoutVars>
      </dgm:prSet>
      <dgm:spPr/>
    </dgm:pt>
    <dgm:pt modelId="{26EAF11E-15AD-42BD-94FC-DEAFE6C40C2C}" type="pres">
      <dgm:prSet presAssocID="{F815E224-4BA7-422C-A9EA-CAC2FF5E6A06}" presName="sibTrans" presStyleCnt="0"/>
      <dgm:spPr/>
    </dgm:pt>
    <dgm:pt modelId="{B26F9C76-796D-4CA1-ADFA-C7AD53583059}" type="pres">
      <dgm:prSet presAssocID="{D48E42D7-CDEA-4410-92A9-2877ACCA7FF5}" presName="compNode" presStyleCnt="0"/>
      <dgm:spPr/>
    </dgm:pt>
    <dgm:pt modelId="{5ECE677A-B212-491F-9AA6-BB9E68E8D982}" type="pres">
      <dgm:prSet presAssocID="{D48E42D7-CDEA-4410-92A9-2877ACCA7FF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F1D7EEFF-564B-4C90-986F-FCED2974FB96}" type="pres">
      <dgm:prSet presAssocID="{D48E42D7-CDEA-4410-92A9-2877ACCA7FF5}" presName="spaceRect" presStyleCnt="0"/>
      <dgm:spPr/>
    </dgm:pt>
    <dgm:pt modelId="{3287ED1F-83EE-48B2-A181-F31D313C1218}" type="pres">
      <dgm:prSet presAssocID="{D48E42D7-CDEA-4410-92A9-2877ACCA7FF5}" presName="textRect" presStyleLbl="revTx" presStyleIdx="1" presStyleCnt="6">
        <dgm:presLayoutVars>
          <dgm:chMax val="1"/>
          <dgm:chPref val="1"/>
        </dgm:presLayoutVars>
      </dgm:prSet>
      <dgm:spPr/>
    </dgm:pt>
    <dgm:pt modelId="{29448AB3-0CB1-4932-A77C-EC2F15E4D765}" type="pres">
      <dgm:prSet presAssocID="{1D6EF642-4B12-4E94-B1B6-36E025031CB9}" presName="sibTrans" presStyleCnt="0"/>
      <dgm:spPr/>
    </dgm:pt>
    <dgm:pt modelId="{02820F39-100E-4ED9-BE4A-8C7E862B8845}" type="pres">
      <dgm:prSet presAssocID="{B9D002B0-9EBA-4F1C-8971-04D561F2067E}" presName="compNode" presStyleCnt="0"/>
      <dgm:spPr/>
    </dgm:pt>
    <dgm:pt modelId="{F61A72FF-8C5D-4163-8E24-8D4E363B3758}" type="pres">
      <dgm:prSet presAssocID="{B9D002B0-9EBA-4F1C-8971-04D561F2067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955C81E-6046-49D5-BA48-20B59FCB04C0}" type="pres">
      <dgm:prSet presAssocID="{B9D002B0-9EBA-4F1C-8971-04D561F2067E}" presName="spaceRect" presStyleCnt="0"/>
      <dgm:spPr/>
    </dgm:pt>
    <dgm:pt modelId="{2A72F4ED-1443-405B-B61E-8D97DFD25C2F}" type="pres">
      <dgm:prSet presAssocID="{B9D002B0-9EBA-4F1C-8971-04D561F2067E}" presName="textRect" presStyleLbl="revTx" presStyleIdx="2" presStyleCnt="6">
        <dgm:presLayoutVars>
          <dgm:chMax val="1"/>
          <dgm:chPref val="1"/>
        </dgm:presLayoutVars>
      </dgm:prSet>
      <dgm:spPr/>
    </dgm:pt>
    <dgm:pt modelId="{C7D1D0F7-B772-40BD-854D-7C09EE38303F}" type="pres">
      <dgm:prSet presAssocID="{447BDA8B-CEB2-4A6B-913B-425A42E2F6CD}" presName="sibTrans" presStyleCnt="0"/>
      <dgm:spPr/>
    </dgm:pt>
    <dgm:pt modelId="{A698C438-BAC6-4D02-BF29-721F20D543CC}" type="pres">
      <dgm:prSet presAssocID="{360B8FE6-7E5F-485C-84F1-AE4FD474128D}" presName="compNode" presStyleCnt="0"/>
      <dgm:spPr/>
    </dgm:pt>
    <dgm:pt modelId="{934F3CAF-CFE9-4FC0-A156-11BF52A3C366}" type="pres">
      <dgm:prSet presAssocID="{360B8FE6-7E5F-485C-84F1-AE4FD474128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6DF843E-7F1B-4327-8FBB-33305D6CF331}" type="pres">
      <dgm:prSet presAssocID="{360B8FE6-7E5F-485C-84F1-AE4FD474128D}" presName="spaceRect" presStyleCnt="0"/>
      <dgm:spPr/>
    </dgm:pt>
    <dgm:pt modelId="{ACDF0285-B17D-4E6D-891A-4F2CBDE80F3D}" type="pres">
      <dgm:prSet presAssocID="{360B8FE6-7E5F-485C-84F1-AE4FD474128D}" presName="textRect" presStyleLbl="revTx" presStyleIdx="3" presStyleCnt="6">
        <dgm:presLayoutVars>
          <dgm:chMax val="1"/>
          <dgm:chPref val="1"/>
        </dgm:presLayoutVars>
      </dgm:prSet>
      <dgm:spPr/>
    </dgm:pt>
    <dgm:pt modelId="{A864A771-A0B5-432E-8F50-B89255664C01}" type="pres">
      <dgm:prSet presAssocID="{7067E8F4-6C18-4C8D-A9EF-10010696A3AC}" presName="sibTrans" presStyleCnt="0"/>
      <dgm:spPr/>
    </dgm:pt>
    <dgm:pt modelId="{D7C2A703-E570-46A5-AFE0-BA178411773D}" type="pres">
      <dgm:prSet presAssocID="{98CC5366-1F11-4810-A1D2-0E2A65641911}" presName="compNode" presStyleCnt="0"/>
      <dgm:spPr/>
    </dgm:pt>
    <dgm:pt modelId="{12F115B7-0F97-4710-96B6-3B7DB20A8EF4}" type="pres">
      <dgm:prSet presAssocID="{98CC5366-1F11-4810-A1D2-0E2A6564191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5EE4DED-8E85-4EF6-BAE8-5827CFAD71C5}" type="pres">
      <dgm:prSet presAssocID="{98CC5366-1F11-4810-A1D2-0E2A65641911}" presName="spaceRect" presStyleCnt="0"/>
      <dgm:spPr/>
    </dgm:pt>
    <dgm:pt modelId="{B55D7FCE-5654-417A-B89E-F2D0344E2751}" type="pres">
      <dgm:prSet presAssocID="{98CC5366-1F11-4810-A1D2-0E2A65641911}" presName="textRect" presStyleLbl="revTx" presStyleIdx="4" presStyleCnt="6">
        <dgm:presLayoutVars>
          <dgm:chMax val="1"/>
          <dgm:chPref val="1"/>
        </dgm:presLayoutVars>
      </dgm:prSet>
      <dgm:spPr/>
    </dgm:pt>
    <dgm:pt modelId="{24E67928-0899-504D-BF5A-DE55943BBACB}" type="pres">
      <dgm:prSet presAssocID="{7874BA7F-75A1-41BF-B263-62E176CA5EE2}" presName="sibTrans" presStyleCnt="0"/>
      <dgm:spPr/>
    </dgm:pt>
    <dgm:pt modelId="{41351865-E60A-EE4D-9EFC-E39A496BD6C2}" type="pres">
      <dgm:prSet presAssocID="{94ED190C-7979-354D-9262-2E8C1A1A18D9}" presName="compNode" presStyleCnt="0"/>
      <dgm:spPr/>
    </dgm:pt>
    <dgm:pt modelId="{B4C4E5E0-7400-9440-861F-5A495728F5EA}" type="pres">
      <dgm:prSet presAssocID="{94ED190C-7979-354D-9262-2E8C1A1A18D9}" presName="iconRect" presStyleLbl="node1" presStyleIdx="5" presStyleCnt="6"/>
      <dgm:spPr/>
    </dgm:pt>
    <dgm:pt modelId="{8CD5BD34-5DE2-8A4B-8E05-6563F5B623C2}" type="pres">
      <dgm:prSet presAssocID="{94ED190C-7979-354D-9262-2E8C1A1A18D9}" presName="spaceRect" presStyleCnt="0"/>
      <dgm:spPr/>
    </dgm:pt>
    <dgm:pt modelId="{1D5356AF-5F2C-3344-AFC6-FDB4DFF8CDBA}" type="pres">
      <dgm:prSet presAssocID="{94ED190C-7979-354D-9262-2E8C1A1A18D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D64DC22-0D9A-BC4C-94E6-E6FFA873F45F}" type="presOf" srcId="{B9D002B0-9EBA-4F1C-8971-04D561F2067E}" destId="{2A72F4ED-1443-405B-B61E-8D97DFD25C2F}" srcOrd="0" destOrd="0" presId="urn:microsoft.com/office/officeart/2018/2/layout/IconLabelList"/>
    <dgm:cxn modelId="{ABBC0C25-2415-4A3D-91F5-5180DF3A44AC}" srcId="{EDC27B3F-EF51-4097-B239-1DDDA31EF49C}" destId="{06BCA3C9-8BF5-4F95-9962-0D39EAB3906B}" srcOrd="0" destOrd="0" parTransId="{2757A65C-68F5-45F5-A938-461C0A83B661}" sibTransId="{F815E224-4BA7-422C-A9EA-CAC2FF5E6A06}"/>
    <dgm:cxn modelId="{7B9BE847-6F46-A74A-9C7C-A3D50E501F21}" type="presOf" srcId="{06BCA3C9-8BF5-4F95-9962-0D39EAB3906B}" destId="{D22C1AD1-0855-4D17-9A68-6E2421C5C8A2}" srcOrd="0" destOrd="0" presId="urn:microsoft.com/office/officeart/2018/2/layout/IconLabelList"/>
    <dgm:cxn modelId="{389A7372-BE6B-B145-B115-80347F085661}" srcId="{EDC27B3F-EF51-4097-B239-1DDDA31EF49C}" destId="{94ED190C-7979-354D-9262-2E8C1A1A18D9}" srcOrd="5" destOrd="0" parTransId="{92A1A538-FD12-0B4B-930D-F3FC2C7C6AE8}" sibTransId="{6A515C27-2FC3-CA44-B9BE-6528F4BECF5A}"/>
    <dgm:cxn modelId="{278A508D-BDD4-954E-BB27-0BCF51410415}" type="presOf" srcId="{94ED190C-7979-354D-9262-2E8C1A1A18D9}" destId="{1D5356AF-5F2C-3344-AFC6-FDB4DFF8CDBA}" srcOrd="0" destOrd="0" presId="urn:microsoft.com/office/officeart/2018/2/layout/IconLabelList"/>
    <dgm:cxn modelId="{540F8D92-C5F5-49FE-AEA0-D291FBE5957A}" srcId="{EDC27B3F-EF51-4097-B239-1DDDA31EF49C}" destId="{98CC5366-1F11-4810-A1D2-0E2A65641911}" srcOrd="4" destOrd="0" parTransId="{D3729853-5787-4CC4-89A6-87A4DE21F9E4}" sibTransId="{7874BA7F-75A1-41BF-B263-62E176CA5EE2}"/>
    <dgm:cxn modelId="{2DE08CAD-97EA-DF4D-B5E1-C3155A5E9EEC}" type="presOf" srcId="{360B8FE6-7E5F-485C-84F1-AE4FD474128D}" destId="{ACDF0285-B17D-4E6D-891A-4F2CBDE80F3D}" srcOrd="0" destOrd="0" presId="urn:microsoft.com/office/officeart/2018/2/layout/IconLabelList"/>
    <dgm:cxn modelId="{FE9B63C2-3A02-8B4F-8CE0-5A000DA7FF01}" type="presOf" srcId="{98CC5366-1F11-4810-A1D2-0E2A65641911}" destId="{B55D7FCE-5654-417A-B89E-F2D0344E2751}" srcOrd="0" destOrd="0" presId="urn:microsoft.com/office/officeart/2018/2/layout/IconLabelList"/>
    <dgm:cxn modelId="{4EFB0AC7-3C8E-4148-96D1-7BAB4FC8F336}" type="presOf" srcId="{EDC27B3F-EF51-4097-B239-1DDDA31EF49C}" destId="{9398E1C0-A37B-4E2A-9E11-9CCF1348F70F}" srcOrd="0" destOrd="0" presId="urn:microsoft.com/office/officeart/2018/2/layout/IconLabelList"/>
    <dgm:cxn modelId="{928566D1-9D8C-4331-AC8E-A65E538C80D3}" srcId="{EDC27B3F-EF51-4097-B239-1DDDA31EF49C}" destId="{B9D002B0-9EBA-4F1C-8971-04D561F2067E}" srcOrd="2" destOrd="0" parTransId="{5EAC8BB0-EABE-4FA6-B590-4D8667DCD65C}" sibTransId="{447BDA8B-CEB2-4A6B-913B-425A42E2F6CD}"/>
    <dgm:cxn modelId="{96180FDA-F28C-4F39-98BD-4D8F75204E40}" srcId="{EDC27B3F-EF51-4097-B239-1DDDA31EF49C}" destId="{360B8FE6-7E5F-485C-84F1-AE4FD474128D}" srcOrd="3" destOrd="0" parTransId="{264CBD5E-4F55-4A33-9EB5-7BA52AD50D5C}" sibTransId="{7067E8F4-6C18-4C8D-A9EF-10010696A3AC}"/>
    <dgm:cxn modelId="{A9F4E7E4-63A2-8241-812C-39BEA807C026}" type="presOf" srcId="{D48E42D7-CDEA-4410-92A9-2877ACCA7FF5}" destId="{3287ED1F-83EE-48B2-A181-F31D313C1218}" srcOrd="0" destOrd="0" presId="urn:microsoft.com/office/officeart/2018/2/layout/IconLabelList"/>
    <dgm:cxn modelId="{A69F7DF6-2112-4400-872F-7FE9D7E6EC78}" srcId="{EDC27B3F-EF51-4097-B239-1DDDA31EF49C}" destId="{D48E42D7-CDEA-4410-92A9-2877ACCA7FF5}" srcOrd="1" destOrd="0" parTransId="{4C7E2E21-E197-4E5E-8A75-615558FBA9D4}" sibTransId="{1D6EF642-4B12-4E94-B1B6-36E025031CB9}"/>
    <dgm:cxn modelId="{F998E166-AC1A-0C45-A837-A61F75267B29}" type="presParOf" srcId="{9398E1C0-A37B-4E2A-9E11-9CCF1348F70F}" destId="{037E5061-EF2E-4DFB-A54B-00D686BCD98C}" srcOrd="0" destOrd="0" presId="urn:microsoft.com/office/officeart/2018/2/layout/IconLabelList"/>
    <dgm:cxn modelId="{53DA75F7-DB4A-B142-BF38-E9C117AC61C1}" type="presParOf" srcId="{037E5061-EF2E-4DFB-A54B-00D686BCD98C}" destId="{4CF10BA1-8C3C-4B9F-80E0-B19CD4E2B774}" srcOrd="0" destOrd="0" presId="urn:microsoft.com/office/officeart/2018/2/layout/IconLabelList"/>
    <dgm:cxn modelId="{279DE7DC-F785-884E-8FB1-686F20F39116}" type="presParOf" srcId="{037E5061-EF2E-4DFB-A54B-00D686BCD98C}" destId="{C00D947B-5BBB-4D9F-A94F-0CB739E22B4E}" srcOrd="1" destOrd="0" presId="urn:microsoft.com/office/officeart/2018/2/layout/IconLabelList"/>
    <dgm:cxn modelId="{6DD0FC2B-003A-B640-9A41-FB8801B89233}" type="presParOf" srcId="{037E5061-EF2E-4DFB-A54B-00D686BCD98C}" destId="{D22C1AD1-0855-4D17-9A68-6E2421C5C8A2}" srcOrd="2" destOrd="0" presId="urn:microsoft.com/office/officeart/2018/2/layout/IconLabelList"/>
    <dgm:cxn modelId="{FDC2BE2C-F1A6-E84B-93F8-DDA279886A4A}" type="presParOf" srcId="{9398E1C0-A37B-4E2A-9E11-9CCF1348F70F}" destId="{26EAF11E-15AD-42BD-94FC-DEAFE6C40C2C}" srcOrd="1" destOrd="0" presId="urn:microsoft.com/office/officeart/2018/2/layout/IconLabelList"/>
    <dgm:cxn modelId="{A74B0E07-43B5-124E-BB90-9E2A36135C22}" type="presParOf" srcId="{9398E1C0-A37B-4E2A-9E11-9CCF1348F70F}" destId="{B26F9C76-796D-4CA1-ADFA-C7AD53583059}" srcOrd="2" destOrd="0" presId="urn:microsoft.com/office/officeart/2018/2/layout/IconLabelList"/>
    <dgm:cxn modelId="{F1FB150B-D48D-7B4E-9267-11BFB9FBEEBF}" type="presParOf" srcId="{B26F9C76-796D-4CA1-ADFA-C7AD53583059}" destId="{5ECE677A-B212-491F-9AA6-BB9E68E8D982}" srcOrd="0" destOrd="0" presId="urn:microsoft.com/office/officeart/2018/2/layout/IconLabelList"/>
    <dgm:cxn modelId="{4D6794B8-5D0B-5B4C-A73D-6BD152B1C151}" type="presParOf" srcId="{B26F9C76-796D-4CA1-ADFA-C7AD53583059}" destId="{F1D7EEFF-564B-4C90-986F-FCED2974FB96}" srcOrd="1" destOrd="0" presId="urn:microsoft.com/office/officeart/2018/2/layout/IconLabelList"/>
    <dgm:cxn modelId="{17189741-CEF9-7446-888B-8DA5C06A3BEF}" type="presParOf" srcId="{B26F9C76-796D-4CA1-ADFA-C7AD53583059}" destId="{3287ED1F-83EE-48B2-A181-F31D313C1218}" srcOrd="2" destOrd="0" presId="urn:microsoft.com/office/officeart/2018/2/layout/IconLabelList"/>
    <dgm:cxn modelId="{5839BE7A-CAED-9749-941F-F86AD9C08A46}" type="presParOf" srcId="{9398E1C0-A37B-4E2A-9E11-9CCF1348F70F}" destId="{29448AB3-0CB1-4932-A77C-EC2F15E4D765}" srcOrd="3" destOrd="0" presId="urn:microsoft.com/office/officeart/2018/2/layout/IconLabelList"/>
    <dgm:cxn modelId="{AB7EEBDA-EEF1-CC44-B48E-3B9CDDA57F92}" type="presParOf" srcId="{9398E1C0-A37B-4E2A-9E11-9CCF1348F70F}" destId="{02820F39-100E-4ED9-BE4A-8C7E862B8845}" srcOrd="4" destOrd="0" presId="urn:microsoft.com/office/officeart/2018/2/layout/IconLabelList"/>
    <dgm:cxn modelId="{D4E48002-657C-AC4E-8759-E1879B08A9A5}" type="presParOf" srcId="{02820F39-100E-4ED9-BE4A-8C7E862B8845}" destId="{F61A72FF-8C5D-4163-8E24-8D4E363B3758}" srcOrd="0" destOrd="0" presId="urn:microsoft.com/office/officeart/2018/2/layout/IconLabelList"/>
    <dgm:cxn modelId="{3ED17FB3-01B6-A04C-8957-D417860042A8}" type="presParOf" srcId="{02820F39-100E-4ED9-BE4A-8C7E862B8845}" destId="{2955C81E-6046-49D5-BA48-20B59FCB04C0}" srcOrd="1" destOrd="0" presId="urn:microsoft.com/office/officeart/2018/2/layout/IconLabelList"/>
    <dgm:cxn modelId="{52958074-3AA5-FB41-B0F2-D52B8756F3B0}" type="presParOf" srcId="{02820F39-100E-4ED9-BE4A-8C7E862B8845}" destId="{2A72F4ED-1443-405B-B61E-8D97DFD25C2F}" srcOrd="2" destOrd="0" presId="urn:microsoft.com/office/officeart/2018/2/layout/IconLabelList"/>
    <dgm:cxn modelId="{984CACA0-61E6-BF42-A94D-547D32E337B6}" type="presParOf" srcId="{9398E1C0-A37B-4E2A-9E11-9CCF1348F70F}" destId="{C7D1D0F7-B772-40BD-854D-7C09EE38303F}" srcOrd="5" destOrd="0" presId="urn:microsoft.com/office/officeart/2018/2/layout/IconLabelList"/>
    <dgm:cxn modelId="{4C81D05A-2C7B-A74E-B396-08AD54A83BBC}" type="presParOf" srcId="{9398E1C0-A37B-4E2A-9E11-9CCF1348F70F}" destId="{A698C438-BAC6-4D02-BF29-721F20D543CC}" srcOrd="6" destOrd="0" presId="urn:microsoft.com/office/officeart/2018/2/layout/IconLabelList"/>
    <dgm:cxn modelId="{8F073272-638F-A64A-8E1F-9CE8A9D80035}" type="presParOf" srcId="{A698C438-BAC6-4D02-BF29-721F20D543CC}" destId="{934F3CAF-CFE9-4FC0-A156-11BF52A3C366}" srcOrd="0" destOrd="0" presId="urn:microsoft.com/office/officeart/2018/2/layout/IconLabelList"/>
    <dgm:cxn modelId="{3D2D3A12-0B08-3F4A-AEB0-8515702099F8}" type="presParOf" srcId="{A698C438-BAC6-4D02-BF29-721F20D543CC}" destId="{06DF843E-7F1B-4327-8FBB-33305D6CF331}" srcOrd="1" destOrd="0" presId="urn:microsoft.com/office/officeart/2018/2/layout/IconLabelList"/>
    <dgm:cxn modelId="{5147BA0A-3D98-1847-892F-8F63306FCA2D}" type="presParOf" srcId="{A698C438-BAC6-4D02-BF29-721F20D543CC}" destId="{ACDF0285-B17D-4E6D-891A-4F2CBDE80F3D}" srcOrd="2" destOrd="0" presId="urn:microsoft.com/office/officeart/2018/2/layout/IconLabelList"/>
    <dgm:cxn modelId="{186307ED-5C24-F342-A061-DF78ACEC0D72}" type="presParOf" srcId="{9398E1C0-A37B-4E2A-9E11-9CCF1348F70F}" destId="{A864A771-A0B5-432E-8F50-B89255664C01}" srcOrd="7" destOrd="0" presId="urn:microsoft.com/office/officeart/2018/2/layout/IconLabelList"/>
    <dgm:cxn modelId="{873D89EE-C882-F642-869A-82BB002ADE75}" type="presParOf" srcId="{9398E1C0-A37B-4E2A-9E11-9CCF1348F70F}" destId="{D7C2A703-E570-46A5-AFE0-BA178411773D}" srcOrd="8" destOrd="0" presId="urn:microsoft.com/office/officeart/2018/2/layout/IconLabelList"/>
    <dgm:cxn modelId="{76559662-F6D9-EB44-8E57-CB9503DC5B98}" type="presParOf" srcId="{D7C2A703-E570-46A5-AFE0-BA178411773D}" destId="{12F115B7-0F97-4710-96B6-3B7DB20A8EF4}" srcOrd="0" destOrd="0" presId="urn:microsoft.com/office/officeart/2018/2/layout/IconLabelList"/>
    <dgm:cxn modelId="{5C1F92E5-5206-7C45-A46D-46410E5FB5C6}" type="presParOf" srcId="{D7C2A703-E570-46A5-AFE0-BA178411773D}" destId="{65EE4DED-8E85-4EF6-BAE8-5827CFAD71C5}" srcOrd="1" destOrd="0" presId="urn:microsoft.com/office/officeart/2018/2/layout/IconLabelList"/>
    <dgm:cxn modelId="{411C2862-B7CE-5D4C-BC99-C8ED06ED2E08}" type="presParOf" srcId="{D7C2A703-E570-46A5-AFE0-BA178411773D}" destId="{B55D7FCE-5654-417A-B89E-F2D0344E2751}" srcOrd="2" destOrd="0" presId="urn:microsoft.com/office/officeart/2018/2/layout/IconLabelList"/>
    <dgm:cxn modelId="{E0797888-C1A5-B848-BD3D-0822C758492D}" type="presParOf" srcId="{9398E1C0-A37B-4E2A-9E11-9CCF1348F70F}" destId="{24E67928-0899-504D-BF5A-DE55943BBACB}" srcOrd="9" destOrd="0" presId="urn:microsoft.com/office/officeart/2018/2/layout/IconLabelList"/>
    <dgm:cxn modelId="{0C067D83-D5A2-3D49-B3D0-5CF4E5AE0186}" type="presParOf" srcId="{9398E1C0-A37B-4E2A-9E11-9CCF1348F70F}" destId="{41351865-E60A-EE4D-9EFC-E39A496BD6C2}" srcOrd="10" destOrd="0" presId="urn:microsoft.com/office/officeart/2018/2/layout/IconLabelList"/>
    <dgm:cxn modelId="{50CE9735-1624-FA48-AAD3-6CD3F68235ED}" type="presParOf" srcId="{41351865-E60A-EE4D-9EFC-E39A496BD6C2}" destId="{B4C4E5E0-7400-9440-861F-5A495728F5EA}" srcOrd="0" destOrd="0" presId="urn:microsoft.com/office/officeart/2018/2/layout/IconLabelList"/>
    <dgm:cxn modelId="{371765D8-B2FA-C64C-B6E1-7FA8E43A8A40}" type="presParOf" srcId="{41351865-E60A-EE4D-9EFC-E39A496BD6C2}" destId="{8CD5BD34-5DE2-8A4B-8E05-6563F5B623C2}" srcOrd="1" destOrd="0" presId="urn:microsoft.com/office/officeart/2018/2/layout/IconLabelList"/>
    <dgm:cxn modelId="{24C7EDDF-D387-5344-8211-9172E9F30C3E}" type="presParOf" srcId="{41351865-E60A-EE4D-9EFC-E39A496BD6C2}" destId="{1D5356AF-5F2C-3344-AFC6-FDB4DFF8CDB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9B4CAE-0259-4083-A750-B26DF73A3E8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ED70A69-05CD-4836-9CB2-BD416B655F45}">
      <dgm:prSet/>
      <dgm:spPr/>
      <dgm:t>
        <a:bodyPr/>
        <a:lstStyle/>
        <a:p>
          <a:r>
            <a:rPr lang="en-US"/>
            <a:t>There was no need of any outlier treatment. There was no need for dummy variables or any conversion to categorical variables. Scaling or Normalization may be required before PCA.</a:t>
          </a:r>
        </a:p>
      </dgm:t>
    </dgm:pt>
    <dgm:pt modelId="{BB40E21C-BA06-4597-92E5-9E051EB6F853}" type="parTrans" cxnId="{A7F57D7D-7D27-47A4-ABA7-04328BA253F5}">
      <dgm:prSet/>
      <dgm:spPr/>
      <dgm:t>
        <a:bodyPr/>
        <a:lstStyle/>
        <a:p>
          <a:endParaRPr lang="en-US"/>
        </a:p>
      </dgm:t>
    </dgm:pt>
    <dgm:pt modelId="{7DD86773-86A3-40DA-BFE2-AD67820B7752}" type="sibTrans" cxnId="{A7F57D7D-7D27-47A4-ABA7-04328BA253F5}">
      <dgm:prSet/>
      <dgm:spPr/>
      <dgm:t>
        <a:bodyPr/>
        <a:lstStyle/>
        <a:p>
          <a:endParaRPr lang="en-US"/>
        </a:p>
      </dgm:t>
    </dgm:pt>
    <dgm:pt modelId="{A67F75F7-0AE0-4181-9651-550E8216E6B4}">
      <dgm:prSet/>
      <dgm:spPr/>
      <dgm:t>
        <a:bodyPr/>
        <a:lstStyle/>
        <a:p>
          <a:r>
            <a:rPr lang="en-US" dirty="0"/>
            <a:t>The model was trained on two different kernel types - RBF and Linear. RBF was giving the highest accuracy explaining 86% variance in the data set.</a:t>
          </a:r>
        </a:p>
      </dgm:t>
    </dgm:pt>
    <dgm:pt modelId="{91BC1187-A0B2-44BF-9DFA-56EFB484A6C5}" type="parTrans" cxnId="{9632D409-3B88-4552-A681-12B6518533F2}">
      <dgm:prSet/>
      <dgm:spPr/>
      <dgm:t>
        <a:bodyPr/>
        <a:lstStyle/>
        <a:p>
          <a:endParaRPr lang="en-US"/>
        </a:p>
      </dgm:t>
    </dgm:pt>
    <dgm:pt modelId="{F1CA3B8B-2E0F-405E-A9AC-6622D123583B}" type="sibTrans" cxnId="{9632D409-3B88-4552-A681-12B6518533F2}">
      <dgm:prSet/>
      <dgm:spPr/>
      <dgm:t>
        <a:bodyPr/>
        <a:lstStyle/>
        <a:p>
          <a:endParaRPr lang="en-US"/>
        </a:p>
      </dgm:t>
    </dgm:pt>
    <dgm:pt modelId="{3FF6621D-6990-4F1F-B01B-DF59BC615BB2}">
      <dgm:prSet/>
      <dgm:spPr/>
      <dgm:t>
        <a:bodyPr/>
        <a:lstStyle/>
        <a:p>
          <a:r>
            <a:rPr lang="en-US" dirty="0"/>
            <a:t>With _components= 0.86, C = 10 and gamma = 0.01, Training samples have significant impact on the model - giving an accuracy of ~99%</a:t>
          </a:r>
        </a:p>
      </dgm:t>
    </dgm:pt>
    <dgm:pt modelId="{9A1E1A87-00A4-4B1F-871F-CF95F7A08DFB}" type="parTrans" cxnId="{FFE1F612-384A-4D03-AAA8-8BA7EB3DE2DF}">
      <dgm:prSet/>
      <dgm:spPr/>
      <dgm:t>
        <a:bodyPr/>
        <a:lstStyle/>
        <a:p>
          <a:endParaRPr lang="en-US"/>
        </a:p>
      </dgm:t>
    </dgm:pt>
    <dgm:pt modelId="{91345E6F-F8F3-48AF-B27C-87D59F760F6C}" type="sibTrans" cxnId="{FFE1F612-384A-4D03-AAA8-8BA7EB3DE2DF}">
      <dgm:prSet/>
      <dgm:spPr/>
      <dgm:t>
        <a:bodyPr/>
        <a:lstStyle/>
        <a:p>
          <a:endParaRPr lang="en-US"/>
        </a:p>
      </dgm:t>
    </dgm:pt>
    <dgm:pt modelId="{0BFFEB4E-1FBA-4264-A109-D07D64179B8B}">
      <dgm:prSet/>
      <dgm:spPr/>
      <dgm:t>
        <a:bodyPr/>
        <a:lstStyle/>
        <a:p>
          <a:r>
            <a:rPr lang="en-US"/>
            <a:t>Accuracy when predicted labels (predicted on test data) are uploaded to Kaggle gives us around 98%</a:t>
          </a:r>
        </a:p>
      </dgm:t>
    </dgm:pt>
    <dgm:pt modelId="{C92D8E6C-24D7-4648-9859-B9D13B52F793}" type="parTrans" cxnId="{1C4F865E-D0C9-437B-92F6-DA3E2ADC50E2}">
      <dgm:prSet/>
      <dgm:spPr/>
      <dgm:t>
        <a:bodyPr/>
        <a:lstStyle/>
        <a:p>
          <a:endParaRPr lang="en-US"/>
        </a:p>
      </dgm:t>
    </dgm:pt>
    <dgm:pt modelId="{5E305006-FF4F-4D51-869B-9C2B2B83E92F}" type="sibTrans" cxnId="{1C4F865E-D0C9-437B-92F6-DA3E2ADC50E2}">
      <dgm:prSet/>
      <dgm:spPr/>
      <dgm:t>
        <a:bodyPr/>
        <a:lstStyle/>
        <a:p>
          <a:endParaRPr lang="en-US"/>
        </a:p>
      </dgm:t>
    </dgm:pt>
    <dgm:pt modelId="{C0D84BF4-A1C7-F74E-A3C8-28A7A9387CFF}" type="pres">
      <dgm:prSet presAssocID="{E29B4CAE-0259-4083-A750-B26DF73A3E8A}" presName="vert0" presStyleCnt="0">
        <dgm:presLayoutVars>
          <dgm:dir/>
          <dgm:animOne val="branch"/>
          <dgm:animLvl val="lvl"/>
        </dgm:presLayoutVars>
      </dgm:prSet>
      <dgm:spPr/>
    </dgm:pt>
    <dgm:pt modelId="{E94915E9-0DE8-8D4A-B48B-F04C1BF4A435}" type="pres">
      <dgm:prSet presAssocID="{4ED70A69-05CD-4836-9CB2-BD416B655F45}" presName="thickLine" presStyleLbl="alignNode1" presStyleIdx="0" presStyleCnt="4"/>
      <dgm:spPr/>
    </dgm:pt>
    <dgm:pt modelId="{6A80E936-E541-C648-A8F9-85861B2A00D6}" type="pres">
      <dgm:prSet presAssocID="{4ED70A69-05CD-4836-9CB2-BD416B655F45}" presName="horz1" presStyleCnt="0"/>
      <dgm:spPr/>
    </dgm:pt>
    <dgm:pt modelId="{683EA3B1-36A3-9B46-A4E4-18457C119DD2}" type="pres">
      <dgm:prSet presAssocID="{4ED70A69-05CD-4836-9CB2-BD416B655F45}" presName="tx1" presStyleLbl="revTx" presStyleIdx="0" presStyleCnt="4"/>
      <dgm:spPr/>
    </dgm:pt>
    <dgm:pt modelId="{AE09C115-B2ED-0B45-993F-56F77690FE3F}" type="pres">
      <dgm:prSet presAssocID="{4ED70A69-05CD-4836-9CB2-BD416B655F45}" presName="vert1" presStyleCnt="0"/>
      <dgm:spPr/>
    </dgm:pt>
    <dgm:pt modelId="{8D46ADB3-9FDB-D048-B61B-E64CD4352237}" type="pres">
      <dgm:prSet presAssocID="{A67F75F7-0AE0-4181-9651-550E8216E6B4}" presName="thickLine" presStyleLbl="alignNode1" presStyleIdx="1" presStyleCnt="4"/>
      <dgm:spPr/>
    </dgm:pt>
    <dgm:pt modelId="{869F7552-7C72-554F-AF17-3F35F22CD21C}" type="pres">
      <dgm:prSet presAssocID="{A67F75F7-0AE0-4181-9651-550E8216E6B4}" presName="horz1" presStyleCnt="0"/>
      <dgm:spPr/>
    </dgm:pt>
    <dgm:pt modelId="{5C4E1B8E-2605-FD43-865F-DD80DD092E44}" type="pres">
      <dgm:prSet presAssocID="{A67F75F7-0AE0-4181-9651-550E8216E6B4}" presName="tx1" presStyleLbl="revTx" presStyleIdx="1" presStyleCnt="4"/>
      <dgm:spPr/>
    </dgm:pt>
    <dgm:pt modelId="{76C79B72-838D-7944-98C7-7CC1EF5A00FB}" type="pres">
      <dgm:prSet presAssocID="{A67F75F7-0AE0-4181-9651-550E8216E6B4}" presName="vert1" presStyleCnt="0"/>
      <dgm:spPr/>
    </dgm:pt>
    <dgm:pt modelId="{CD3E81A5-92CE-AC42-98F7-301338A53A08}" type="pres">
      <dgm:prSet presAssocID="{3FF6621D-6990-4F1F-B01B-DF59BC615BB2}" presName="thickLine" presStyleLbl="alignNode1" presStyleIdx="2" presStyleCnt="4"/>
      <dgm:spPr/>
    </dgm:pt>
    <dgm:pt modelId="{26B7A6AD-5304-2F47-816C-D49892DFA815}" type="pres">
      <dgm:prSet presAssocID="{3FF6621D-6990-4F1F-B01B-DF59BC615BB2}" presName="horz1" presStyleCnt="0"/>
      <dgm:spPr/>
    </dgm:pt>
    <dgm:pt modelId="{97A50F89-CECA-F64B-B0F9-FC452754DB21}" type="pres">
      <dgm:prSet presAssocID="{3FF6621D-6990-4F1F-B01B-DF59BC615BB2}" presName="tx1" presStyleLbl="revTx" presStyleIdx="2" presStyleCnt="4"/>
      <dgm:spPr/>
    </dgm:pt>
    <dgm:pt modelId="{57251D40-DAF2-3842-BE9D-96AAFF93C3A8}" type="pres">
      <dgm:prSet presAssocID="{3FF6621D-6990-4F1F-B01B-DF59BC615BB2}" presName="vert1" presStyleCnt="0"/>
      <dgm:spPr/>
    </dgm:pt>
    <dgm:pt modelId="{7CA9893B-43EA-8147-AA42-2E461E75A2C0}" type="pres">
      <dgm:prSet presAssocID="{0BFFEB4E-1FBA-4264-A109-D07D64179B8B}" presName="thickLine" presStyleLbl="alignNode1" presStyleIdx="3" presStyleCnt="4"/>
      <dgm:spPr/>
    </dgm:pt>
    <dgm:pt modelId="{85ED9F24-3FBD-2148-888F-18C3ADC0C228}" type="pres">
      <dgm:prSet presAssocID="{0BFFEB4E-1FBA-4264-A109-D07D64179B8B}" presName="horz1" presStyleCnt="0"/>
      <dgm:spPr/>
    </dgm:pt>
    <dgm:pt modelId="{490F6376-DDCF-E843-9F03-08D5A4026168}" type="pres">
      <dgm:prSet presAssocID="{0BFFEB4E-1FBA-4264-A109-D07D64179B8B}" presName="tx1" presStyleLbl="revTx" presStyleIdx="3" presStyleCnt="4"/>
      <dgm:spPr/>
    </dgm:pt>
    <dgm:pt modelId="{AE0EA339-2E72-DE44-88AD-8141A494F82A}" type="pres">
      <dgm:prSet presAssocID="{0BFFEB4E-1FBA-4264-A109-D07D64179B8B}" presName="vert1" presStyleCnt="0"/>
      <dgm:spPr/>
    </dgm:pt>
  </dgm:ptLst>
  <dgm:cxnLst>
    <dgm:cxn modelId="{9632D409-3B88-4552-A681-12B6518533F2}" srcId="{E29B4CAE-0259-4083-A750-B26DF73A3E8A}" destId="{A67F75F7-0AE0-4181-9651-550E8216E6B4}" srcOrd="1" destOrd="0" parTransId="{91BC1187-A0B2-44BF-9DFA-56EFB484A6C5}" sibTransId="{F1CA3B8B-2E0F-405E-A9AC-6622D123583B}"/>
    <dgm:cxn modelId="{FFE1F612-384A-4D03-AAA8-8BA7EB3DE2DF}" srcId="{E29B4CAE-0259-4083-A750-B26DF73A3E8A}" destId="{3FF6621D-6990-4F1F-B01B-DF59BC615BB2}" srcOrd="2" destOrd="0" parTransId="{9A1E1A87-00A4-4B1F-871F-CF95F7A08DFB}" sibTransId="{91345E6F-F8F3-48AF-B27C-87D59F760F6C}"/>
    <dgm:cxn modelId="{1C4F865E-D0C9-437B-92F6-DA3E2ADC50E2}" srcId="{E29B4CAE-0259-4083-A750-B26DF73A3E8A}" destId="{0BFFEB4E-1FBA-4264-A109-D07D64179B8B}" srcOrd="3" destOrd="0" parTransId="{C92D8E6C-24D7-4648-9859-B9D13B52F793}" sibTransId="{5E305006-FF4F-4D51-869B-9C2B2B83E92F}"/>
    <dgm:cxn modelId="{A7F57D7D-7D27-47A4-ABA7-04328BA253F5}" srcId="{E29B4CAE-0259-4083-A750-B26DF73A3E8A}" destId="{4ED70A69-05CD-4836-9CB2-BD416B655F45}" srcOrd="0" destOrd="0" parTransId="{BB40E21C-BA06-4597-92E5-9E051EB6F853}" sibTransId="{7DD86773-86A3-40DA-BFE2-AD67820B7752}"/>
    <dgm:cxn modelId="{F427F1A7-8FC6-944D-8889-6E71EFF03DB3}" type="presOf" srcId="{0BFFEB4E-1FBA-4264-A109-D07D64179B8B}" destId="{490F6376-DDCF-E843-9F03-08D5A4026168}" srcOrd="0" destOrd="0" presId="urn:microsoft.com/office/officeart/2008/layout/LinedList"/>
    <dgm:cxn modelId="{A4BCD2AB-C0DC-C643-9487-E7665993599B}" type="presOf" srcId="{4ED70A69-05CD-4836-9CB2-BD416B655F45}" destId="{683EA3B1-36A3-9B46-A4E4-18457C119DD2}" srcOrd="0" destOrd="0" presId="urn:microsoft.com/office/officeart/2008/layout/LinedList"/>
    <dgm:cxn modelId="{B8BAD5B3-7C6D-FE45-A73E-D98A4694FBD4}" type="presOf" srcId="{A67F75F7-0AE0-4181-9651-550E8216E6B4}" destId="{5C4E1B8E-2605-FD43-865F-DD80DD092E44}" srcOrd="0" destOrd="0" presId="urn:microsoft.com/office/officeart/2008/layout/LinedList"/>
    <dgm:cxn modelId="{722144C8-5C40-3043-AA80-7124DE63AB07}" type="presOf" srcId="{E29B4CAE-0259-4083-A750-B26DF73A3E8A}" destId="{C0D84BF4-A1C7-F74E-A3C8-28A7A9387CFF}" srcOrd="0" destOrd="0" presId="urn:microsoft.com/office/officeart/2008/layout/LinedList"/>
    <dgm:cxn modelId="{70D4C4F1-505A-0A4A-979C-D47B34D70498}" type="presOf" srcId="{3FF6621D-6990-4F1F-B01B-DF59BC615BB2}" destId="{97A50F89-CECA-F64B-B0F9-FC452754DB21}" srcOrd="0" destOrd="0" presId="urn:microsoft.com/office/officeart/2008/layout/LinedList"/>
    <dgm:cxn modelId="{D40C47FF-B5E8-2741-A756-6997C869777C}" type="presParOf" srcId="{C0D84BF4-A1C7-F74E-A3C8-28A7A9387CFF}" destId="{E94915E9-0DE8-8D4A-B48B-F04C1BF4A435}" srcOrd="0" destOrd="0" presId="urn:microsoft.com/office/officeart/2008/layout/LinedList"/>
    <dgm:cxn modelId="{2F4F9CB2-D504-B44C-A6FC-BD03C9315BFF}" type="presParOf" srcId="{C0D84BF4-A1C7-F74E-A3C8-28A7A9387CFF}" destId="{6A80E936-E541-C648-A8F9-85861B2A00D6}" srcOrd="1" destOrd="0" presId="urn:microsoft.com/office/officeart/2008/layout/LinedList"/>
    <dgm:cxn modelId="{E5E15EB7-F1B2-F24B-A0C4-C01F05B675AD}" type="presParOf" srcId="{6A80E936-E541-C648-A8F9-85861B2A00D6}" destId="{683EA3B1-36A3-9B46-A4E4-18457C119DD2}" srcOrd="0" destOrd="0" presId="urn:microsoft.com/office/officeart/2008/layout/LinedList"/>
    <dgm:cxn modelId="{E500B8E1-304E-644C-9876-D384AC7167D9}" type="presParOf" srcId="{6A80E936-E541-C648-A8F9-85861B2A00D6}" destId="{AE09C115-B2ED-0B45-993F-56F77690FE3F}" srcOrd="1" destOrd="0" presId="urn:microsoft.com/office/officeart/2008/layout/LinedList"/>
    <dgm:cxn modelId="{654C12FA-0640-1E4A-AEA4-904CEAE0C329}" type="presParOf" srcId="{C0D84BF4-A1C7-F74E-A3C8-28A7A9387CFF}" destId="{8D46ADB3-9FDB-D048-B61B-E64CD4352237}" srcOrd="2" destOrd="0" presId="urn:microsoft.com/office/officeart/2008/layout/LinedList"/>
    <dgm:cxn modelId="{B37030D3-1AA3-B743-B38A-C34ACBCCD197}" type="presParOf" srcId="{C0D84BF4-A1C7-F74E-A3C8-28A7A9387CFF}" destId="{869F7552-7C72-554F-AF17-3F35F22CD21C}" srcOrd="3" destOrd="0" presId="urn:microsoft.com/office/officeart/2008/layout/LinedList"/>
    <dgm:cxn modelId="{FDB941D5-1FBE-9847-A79A-66F6B85F0899}" type="presParOf" srcId="{869F7552-7C72-554F-AF17-3F35F22CD21C}" destId="{5C4E1B8E-2605-FD43-865F-DD80DD092E44}" srcOrd="0" destOrd="0" presId="urn:microsoft.com/office/officeart/2008/layout/LinedList"/>
    <dgm:cxn modelId="{627D01D4-20C4-034D-995D-588260777A1A}" type="presParOf" srcId="{869F7552-7C72-554F-AF17-3F35F22CD21C}" destId="{76C79B72-838D-7944-98C7-7CC1EF5A00FB}" srcOrd="1" destOrd="0" presId="urn:microsoft.com/office/officeart/2008/layout/LinedList"/>
    <dgm:cxn modelId="{7B225766-B18C-3248-BC6E-E5A353ED68CC}" type="presParOf" srcId="{C0D84BF4-A1C7-F74E-A3C8-28A7A9387CFF}" destId="{CD3E81A5-92CE-AC42-98F7-301338A53A08}" srcOrd="4" destOrd="0" presId="urn:microsoft.com/office/officeart/2008/layout/LinedList"/>
    <dgm:cxn modelId="{446E5F4D-AD1C-D64C-B1B9-B1BA71048751}" type="presParOf" srcId="{C0D84BF4-A1C7-F74E-A3C8-28A7A9387CFF}" destId="{26B7A6AD-5304-2F47-816C-D49892DFA815}" srcOrd="5" destOrd="0" presId="urn:microsoft.com/office/officeart/2008/layout/LinedList"/>
    <dgm:cxn modelId="{C450CF16-423C-4145-BE8E-1688D242FCA3}" type="presParOf" srcId="{26B7A6AD-5304-2F47-816C-D49892DFA815}" destId="{97A50F89-CECA-F64B-B0F9-FC452754DB21}" srcOrd="0" destOrd="0" presId="urn:microsoft.com/office/officeart/2008/layout/LinedList"/>
    <dgm:cxn modelId="{87D38DF7-8893-E043-9619-DE47B69F889A}" type="presParOf" srcId="{26B7A6AD-5304-2F47-816C-D49892DFA815}" destId="{57251D40-DAF2-3842-BE9D-96AAFF93C3A8}" srcOrd="1" destOrd="0" presId="urn:microsoft.com/office/officeart/2008/layout/LinedList"/>
    <dgm:cxn modelId="{771A4960-A476-0E40-A34E-89033AD62419}" type="presParOf" srcId="{C0D84BF4-A1C7-F74E-A3C8-28A7A9387CFF}" destId="{7CA9893B-43EA-8147-AA42-2E461E75A2C0}" srcOrd="6" destOrd="0" presId="urn:microsoft.com/office/officeart/2008/layout/LinedList"/>
    <dgm:cxn modelId="{602841B4-029E-2249-89BA-C925E589308A}" type="presParOf" srcId="{C0D84BF4-A1C7-F74E-A3C8-28A7A9387CFF}" destId="{85ED9F24-3FBD-2148-888F-18C3ADC0C228}" srcOrd="7" destOrd="0" presId="urn:microsoft.com/office/officeart/2008/layout/LinedList"/>
    <dgm:cxn modelId="{198BD7EC-143C-874C-A74A-87FD6B49AA85}" type="presParOf" srcId="{85ED9F24-3FBD-2148-888F-18C3ADC0C228}" destId="{490F6376-DDCF-E843-9F03-08D5A4026168}" srcOrd="0" destOrd="0" presId="urn:microsoft.com/office/officeart/2008/layout/LinedList"/>
    <dgm:cxn modelId="{422BEFCE-C6B3-8541-ACF4-5E8C21C27D81}" type="presParOf" srcId="{85ED9F24-3FBD-2148-888F-18C3ADC0C228}" destId="{AE0EA339-2E72-DE44-88AD-8141A494F8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29B4CAE-0259-4083-A750-B26DF73A3E8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D70A69-05CD-4836-9CB2-BD416B655F45}">
      <dgm:prSet custT="1"/>
      <dgm:spPr/>
      <dgm:t>
        <a:bodyPr/>
        <a:lstStyle/>
        <a:p>
          <a:r>
            <a:rPr lang="en-US" sz="2000" dirty="0"/>
            <a:t>There is no need of any outlier treatment or pre-processing of the dataset other than scaling or normalization.</a:t>
          </a:r>
        </a:p>
      </dgm:t>
    </dgm:pt>
    <dgm:pt modelId="{BB40E21C-BA06-4597-92E5-9E051EB6F853}" type="parTrans" cxnId="{A7F57D7D-7D27-47A4-ABA7-04328BA253F5}">
      <dgm:prSet/>
      <dgm:spPr/>
      <dgm:t>
        <a:bodyPr/>
        <a:lstStyle/>
        <a:p>
          <a:endParaRPr lang="en-US"/>
        </a:p>
      </dgm:t>
    </dgm:pt>
    <dgm:pt modelId="{7DD86773-86A3-40DA-BFE2-AD67820B7752}" type="sibTrans" cxnId="{A7F57D7D-7D27-47A4-ABA7-04328BA253F5}">
      <dgm:prSet/>
      <dgm:spPr/>
      <dgm:t>
        <a:bodyPr/>
        <a:lstStyle/>
        <a:p>
          <a:endParaRPr lang="en-US"/>
        </a:p>
      </dgm:t>
    </dgm:pt>
    <dgm:pt modelId="{A67F75F7-0AE0-4181-9651-550E8216E6B4}">
      <dgm:prSet custT="1"/>
      <dgm:spPr/>
      <dgm:t>
        <a:bodyPr/>
        <a:lstStyle/>
        <a:p>
          <a:r>
            <a:rPr lang="en-US" sz="2000" dirty="0"/>
            <a:t>We have chosen </a:t>
          </a:r>
          <a:r>
            <a:rPr lang="en-US" sz="2000" dirty="0" err="1"/>
            <a:t>Keras</a:t>
          </a:r>
          <a:r>
            <a:rPr lang="en-US" sz="2000" dirty="0"/>
            <a:t> Sequential Model ; This model gives us an accuracy of 98.5% on the test data when uploaded to </a:t>
          </a:r>
          <a:r>
            <a:rPr lang="en-US" sz="2000" dirty="0" err="1"/>
            <a:t>kaggle</a:t>
          </a:r>
          <a:endParaRPr lang="en-US" sz="2000" dirty="0"/>
        </a:p>
      </dgm:t>
    </dgm:pt>
    <dgm:pt modelId="{91BC1187-A0B2-44BF-9DFA-56EFB484A6C5}" type="parTrans" cxnId="{9632D409-3B88-4552-A681-12B6518533F2}">
      <dgm:prSet/>
      <dgm:spPr/>
      <dgm:t>
        <a:bodyPr/>
        <a:lstStyle/>
        <a:p>
          <a:endParaRPr lang="en-US"/>
        </a:p>
      </dgm:t>
    </dgm:pt>
    <dgm:pt modelId="{F1CA3B8B-2E0F-405E-A9AC-6622D123583B}" type="sibTrans" cxnId="{9632D409-3B88-4552-A681-12B6518533F2}">
      <dgm:prSet/>
      <dgm:spPr/>
      <dgm:t>
        <a:bodyPr/>
        <a:lstStyle/>
        <a:p>
          <a:endParaRPr lang="en-US"/>
        </a:p>
      </dgm:t>
    </dgm:pt>
    <dgm:pt modelId="{3FF6621D-6990-4F1F-B01B-DF59BC615BB2}">
      <dgm:prSet custT="1"/>
      <dgm:spPr/>
      <dgm:t>
        <a:bodyPr/>
        <a:lstStyle/>
        <a:p>
          <a:endParaRPr lang="en-US" sz="2000" dirty="0"/>
        </a:p>
      </dgm:t>
    </dgm:pt>
    <dgm:pt modelId="{9A1E1A87-00A4-4B1F-871F-CF95F7A08DFB}" type="parTrans" cxnId="{FFE1F612-384A-4D03-AAA8-8BA7EB3DE2DF}">
      <dgm:prSet/>
      <dgm:spPr/>
      <dgm:t>
        <a:bodyPr/>
        <a:lstStyle/>
        <a:p>
          <a:endParaRPr lang="en-US"/>
        </a:p>
      </dgm:t>
    </dgm:pt>
    <dgm:pt modelId="{91345E6F-F8F3-48AF-B27C-87D59F760F6C}" type="sibTrans" cxnId="{FFE1F612-384A-4D03-AAA8-8BA7EB3DE2DF}">
      <dgm:prSet/>
      <dgm:spPr/>
      <dgm:t>
        <a:bodyPr/>
        <a:lstStyle/>
        <a:p>
          <a:endParaRPr lang="en-US"/>
        </a:p>
      </dgm:t>
    </dgm:pt>
    <dgm:pt modelId="{C0D84BF4-A1C7-F74E-A3C8-28A7A9387CFF}" type="pres">
      <dgm:prSet presAssocID="{E29B4CAE-0259-4083-A750-B26DF73A3E8A}" presName="vert0" presStyleCnt="0">
        <dgm:presLayoutVars>
          <dgm:dir/>
          <dgm:animOne val="branch"/>
          <dgm:animLvl val="lvl"/>
        </dgm:presLayoutVars>
      </dgm:prSet>
      <dgm:spPr/>
    </dgm:pt>
    <dgm:pt modelId="{E94915E9-0DE8-8D4A-B48B-F04C1BF4A435}" type="pres">
      <dgm:prSet presAssocID="{4ED70A69-05CD-4836-9CB2-BD416B655F45}" presName="thickLine" presStyleLbl="alignNode1" presStyleIdx="0" presStyleCnt="3"/>
      <dgm:spPr/>
    </dgm:pt>
    <dgm:pt modelId="{6A80E936-E541-C648-A8F9-85861B2A00D6}" type="pres">
      <dgm:prSet presAssocID="{4ED70A69-05CD-4836-9CB2-BD416B655F45}" presName="horz1" presStyleCnt="0"/>
      <dgm:spPr/>
    </dgm:pt>
    <dgm:pt modelId="{683EA3B1-36A3-9B46-A4E4-18457C119DD2}" type="pres">
      <dgm:prSet presAssocID="{4ED70A69-05CD-4836-9CB2-BD416B655F45}" presName="tx1" presStyleLbl="revTx" presStyleIdx="0" presStyleCnt="3"/>
      <dgm:spPr/>
    </dgm:pt>
    <dgm:pt modelId="{AE09C115-B2ED-0B45-993F-56F77690FE3F}" type="pres">
      <dgm:prSet presAssocID="{4ED70A69-05CD-4836-9CB2-BD416B655F45}" presName="vert1" presStyleCnt="0"/>
      <dgm:spPr/>
    </dgm:pt>
    <dgm:pt modelId="{8D46ADB3-9FDB-D048-B61B-E64CD4352237}" type="pres">
      <dgm:prSet presAssocID="{A67F75F7-0AE0-4181-9651-550E8216E6B4}" presName="thickLine" presStyleLbl="alignNode1" presStyleIdx="1" presStyleCnt="3"/>
      <dgm:spPr/>
    </dgm:pt>
    <dgm:pt modelId="{869F7552-7C72-554F-AF17-3F35F22CD21C}" type="pres">
      <dgm:prSet presAssocID="{A67F75F7-0AE0-4181-9651-550E8216E6B4}" presName="horz1" presStyleCnt="0"/>
      <dgm:spPr/>
    </dgm:pt>
    <dgm:pt modelId="{5C4E1B8E-2605-FD43-865F-DD80DD092E44}" type="pres">
      <dgm:prSet presAssocID="{A67F75F7-0AE0-4181-9651-550E8216E6B4}" presName="tx1" presStyleLbl="revTx" presStyleIdx="1" presStyleCnt="3"/>
      <dgm:spPr/>
    </dgm:pt>
    <dgm:pt modelId="{76C79B72-838D-7944-98C7-7CC1EF5A00FB}" type="pres">
      <dgm:prSet presAssocID="{A67F75F7-0AE0-4181-9651-550E8216E6B4}" presName="vert1" presStyleCnt="0"/>
      <dgm:spPr/>
    </dgm:pt>
    <dgm:pt modelId="{CD3E81A5-92CE-AC42-98F7-301338A53A08}" type="pres">
      <dgm:prSet presAssocID="{3FF6621D-6990-4F1F-B01B-DF59BC615BB2}" presName="thickLine" presStyleLbl="alignNode1" presStyleIdx="2" presStyleCnt="3"/>
      <dgm:spPr/>
    </dgm:pt>
    <dgm:pt modelId="{26B7A6AD-5304-2F47-816C-D49892DFA815}" type="pres">
      <dgm:prSet presAssocID="{3FF6621D-6990-4F1F-B01B-DF59BC615BB2}" presName="horz1" presStyleCnt="0"/>
      <dgm:spPr/>
    </dgm:pt>
    <dgm:pt modelId="{97A50F89-CECA-F64B-B0F9-FC452754DB21}" type="pres">
      <dgm:prSet presAssocID="{3FF6621D-6990-4F1F-B01B-DF59BC615BB2}" presName="tx1" presStyleLbl="revTx" presStyleIdx="2" presStyleCnt="3"/>
      <dgm:spPr/>
    </dgm:pt>
    <dgm:pt modelId="{57251D40-DAF2-3842-BE9D-96AAFF93C3A8}" type="pres">
      <dgm:prSet presAssocID="{3FF6621D-6990-4F1F-B01B-DF59BC615BB2}" presName="vert1" presStyleCnt="0"/>
      <dgm:spPr/>
    </dgm:pt>
  </dgm:ptLst>
  <dgm:cxnLst>
    <dgm:cxn modelId="{9632D409-3B88-4552-A681-12B6518533F2}" srcId="{E29B4CAE-0259-4083-A750-B26DF73A3E8A}" destId="{A67F75F7-0AE0-4181-9651-550E8216E6B4}" srcOrd="1" destOrd="0" parTransId="{91BC1187-A0B2-44BF-9DFA-56EFB484A6C5}" sibTransId="{F1CA3B8B-2E0F-405E-A9AC-6622D123583B}"/>
    <dgm:cxn modelId="{FFE1F612-384A-4D03-AAA8-8BA7EB3DE2DF}" srcId="{E29B4CAE-0259-4083-A750-B26DF73A3E8A}" destId="{3FF6621D-6990-4F1F-B01B-DF59BC615BB2}" srcOrd="2" destOrd="0" parTransId="{9A1E1A87-00A4-4B1F-871F-CF95F7A08DFB}" sibTransId="{91345E6F-F8F3-48AF-B27C-87D59F760F6C}"/>
    <dgm:cxn modelId="{A7F57D7D-7D27-47A4-ABA7-04328BA253F5}" srcId="{E29B4CAE-0259-4083-A750-B26DF73A3E8A}" destId="{4ED70A69-05CD-4836-9CB2-BD416B655F45}" srcOrd="0" destOrd="0" parTransId="{BB40E21C-BA06-4597-92E5-9E051EB6F853}" sibTransId="{7DD86773-86A3-40DA-BFE2-AD67820B7752}"/>
    <dgm:cxn modelId="{A4BCD2AB-C0DC-C643-9487-E7665993599B}" type="presOf" srcId="{4ED70A69-05CD-4836-9CB2-BD416B655F45}" destId="{683EA3B1-36A3-9B46-A4E4-18457C119DD2}" srcOrd="0" destOrd="0" presId="urn:microsoft.com/office/officeart/2008/layout/LinedList"/>
    <dgm:cxn modelId="{B8BAD5B3-7C6D-FE45-A73E-D98A4694FBD4}" type="presOf" srcId="{A67F75F7-0AE0-4181-9651-550E8216E6B4}" destId="{5C4E1B8E-2605-FD43-865F-DD80DD092E44}" srcOrd="0" destOrd="0" presId="urn:microsoft.com/office/officeart/2008/layout/LinedList"/>
    <dgm:cxn modelId="{722144C8-5C40-3043-AA80-7124DE63AB07}" type="presOf" srcId="{E29B4CAE-0259-4083-A750-B26DF73A3E8A}" destId="{C0D84BF4-A1C7-F74E-A3C8-28A7A9387CFF}" srcOrd="0" destOrd="0" presId="urn:microsoft.com/office/officeart/2008/layout/LinedList"/>
    <dgm:cxn modelId="{70D4C4F1-505A-0A4A-979C-D47B34D70498}" type="presOf" srcId="{3FF6621D-6990-4F1F-B01B-DF59BC615BB2}" destId="{97A50F89-CECA-F64B-B0F9-FC452754DB21}" srcOrd="0" destOrd="0" presId="urn:microsoft.com/office/officeart/2008/layout/LinedList"/>
    <dgm:cxn modelId="{D40C47FF-B5E8-2741-A756-6997C869777C}" type="presParOf" srcId="{C0D84BF4-A1C7-F74E-A3C8-28A7A9387CFF}" destId="{E94915E9-0DE8-8D4A-B48B-F04C1BF4A435}" srcOrd="0" destOrd="0" presId="urn:microsoft.com/office/officeart/2008/layout/LinedList"/>
    <dgm:cxn modelId="{2F4F9CB2-D504-B44C-A6FC-BD03C9315BFF}" type="presParOf" srcId="{C0D84BF4-A1C7-F74E-A3C8-28A7A9387CFF}" destId="{6A80E936-E541-C648-A8F9-85861B2A00D6}" srcOrd="1" destOrd="0" presId="urn:microsoft.com/office/officeart/2008/layout/LinedList"/>
    <dgm:cxn modelId="{E5E15EB7-F1B2-F24B-A0C4-C01F05B675AD}" type="presParOf" srcId="{6A80E936-E541-C648-A8F9-85861B2A00D6}" destId="{683EA3B1-36A3-9B46-A4E4-18457C119DD2}" srcOrd="0" destOrd="0" presId="urn:microsoft.com/office/officeart/2008/layout/LinedList"/>
    <dgm:cxn modelId="{E500B8E1-304E-644C-9876-D384AC7167D9}" type="presParOf" srcId="{6A80E936-E541-C648-A8F9-85861B2A00D6}" destId="{AE09C115-B2ED-0B45-993F-56F77690FE3F}" srcOrd="1" destOrd="0" presId="urn:microsoft.com/office/officeart/2008/layout/LinedList"/>
    <dgm:cxn modelId="{654C12FA-0640-1E4A-AEA4-904CEAE0C329}" type="presParOf" srcId="{C0D84BF4-A1C7-F74E-A3C8-28A7A9387CFF}" destId="{8D46ADB3-9FDB-D048-B61B-E64CD4352237}" srcOrd="2" destOrd="0" presId="urn:microsoft.com/office/officeart/2008/layout/LinedList"/>
    <dgm:cxn modelId="{B37030D3-1AA3-B743-B38A-C34ACBCCD197}" type="presParOf" srcId="{C0D84BF4-A1C7-F74E-A3C8-28A7A9387CFF}" destId="{869F7552-7C72-554F-AF17-3F35F22CD21C}" srcOrd="3" destOrd="0" presId="urn:microsoft.com/office/officeart/2008/layout/LinedList"/>
    <dgm:cxn modelId="{FDB941D5-1FBE-9847-A79A-66F6B85F0899}" type="presParOf" srcId="{869F7552-7C72-554F-AF17-3F35F22CD21C}" destId="{5C4E1B8E-2605-FD43-865F-DD80DD092E44}" srcOrd="0" destOrd="0" presId="urn:microsoft.com/office/officeart/2008/layout/LinedList"/>
    <dgm:cxn modelId="{627D01D4-20C4-034D-995D-588260777A1A}" type="presParOf" srcId="{869F7552-7C72-554F-AF17-3F35F22CD21C}" destId="{76C79B72-838D-7944-98C7-7CC1EF5A00FB}" srcOrd="1" destOrd="0" presId="urn:microsoft.com/office/officeart/2008/layout/LinedList"/>
    <dgm:cxn modelId="{7B225766-B18C-3248-BC6E-E5A353ED68CC}" type="presParOf" srcId="{C0D84BF4-A1C7-F74E-A3C8-28A7A9387CFF}" destId="{CD3E81A5-92CE-AC42-98F7-301338A53A08}" srcOrd="4" destOrd="0" presId="urn:microsoft.com/office/officeart/2008/layout/LinedList"/>
    <dgm:cxn modelId="{446E5F4D-AD1C-D64C-B1B9-B1BA71048751}" type="presParOf" srcId="{C0D84BF4-A1C7-F74E-A3C8-28A7A9387CFF}" destId="{26B7A6AD-5304-2F47-816C-D49892DFA815}" srcOrd="5" destOrd="0" presId="urn:microsoft.com/office/officeart/2008/layout/LinedList"/>
    <dgm:cxn modelId="{C450CF16-423C-4145-BE8E-1688D242FCA3}" type="presParOf" srcId="{26B7A6AD-5304-2F47-816C-D49892DFA815}" destId="{97A50F89-CECA-F64B-B0F9-FC452754DB21}" srcOrd="0" destOrd="0" presId="urn:microsoft.com/office/officeart/2008/layout/LinedList"/>
    <dgm:cxn modelId="{87D38DF7-8893-E043-9619-DE47B69F889A}" type="presParOf" srcId="{26B7A6AD-5304-2F47-816C-D49892DFA815}" destId="{57251D40-DAF2-3842-BE9D-96AAFF93C3A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BE0F71-2906-41CC-82E7-D13FC4C0C8C4}">
      <dsp:nvSpPr>
        <dsp:cNvPr id="0" name=""/>
        <dsp:cNvSpPr/>
      </dsp:nvSpPr>
      <dsp:spPr>
        <a:xfrm>
          <a:off x="906821" y="1162233"/>
          <a:ext cx="604800" cy="6048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C30CC-F304-441E-85A0-F9FEBFA4E3F8}">
      <dsp:nvSpPr>
        <dsp:cNvPr id="0" name=""/>
        <dsp:cNvSpPr/>
      </dsp:nvSpPr>
      <dsp:spPr>
        <a:xfrm>
          <a:off x="1033829" y="1289241"/>
          <a:ext cx="350784" cy="350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96A88-9E6A-4086-96A3-B5079D99D35C}">
      <dsp:nvSpPr>
        <dsp:cNvPr id="0" name=""/>
        <dsp:cNvSpPr/>
      </dsp:nvSpPr>
      <dsp:spPr>
        <a:xfrm>
          <a:off x="1641221" y="1162233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Develop a model using Support Vector Machine and CNN</a:t>
          </a:r>
          <a:endParaRPr lang="en-US" sz="1100" kern="1200" dirty="0"/>
        </a:p>
      </dsp:txBody>
      <dsp:txXfrm>
        <a:off x="1641221" y="1162233"/>
        <a:ext cx="1425599" cy="604800"/>
      </dsp:txXfrm>
    </dsp:sp>
    <dsp:sp modelId="{4A8F874A-417E-4889-B4A9-C793C90E24C2}">
      <dsp:nvSpPr>
        <dsp:cNvPr id="0" name=""/>
        <dsp:cNvSpPr/>
      </dsp:nvSpPr>
      <dsp:spPr>
        <a:xfrm>
          <a:off x="3315221" y="1162233"/>
          <a:ext cx="604800" cy="6048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DA86B-6557-4077-8F1E-AA1A0CAF2412}">
      <dsp:nvSpPr>
        <dsp:cNvPr id="0" name=""/>
        <dsp:cNvSpPr/>
      </dsp:nvSpPr>
      <dsp:spPr>
        <a:xfrm>
          <a:off x="3442229" y="1289241"/>
          <a:ext cx="350784" cy="350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813B4-AE60-4593-B11A-BA42334F0DC0}">
      <dsp:nvSpPr>
        <dsp:cNvPr id="0" name=""/>
        <dsp:cNvSpPr/>
      </dsp:nvSpPr>
      <dsp:spPr>
        <a:xfrm>
          <a:off x="4049621" y="1162233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classify the handwritten digits from 0-9 based on the pixel values given as features</a:t>
          </a:r>
          <a:endParaRPr lang="en-US" sz="1100" kern="1200"/>
        </a:p>
      </dsp:txBody>
      <dsp:txXfrm>
        <a:off x="4049621" y="1162233"/>
        <a:ext cx="1425599" cy="604800"/>
      </dsp:txXfrm>
    </dsp:sp>
    <dsp:sp modelId="{D820B49C-8F10-4953-ADA8-257DCB11795C}">
      <dsp:nvSpPr>
        <dsp:cNvPr id="0" name=""/>
        <dsp:cNvSpPr/>
      </dsp:nvSpPr>
      <dsp:spPr>
        <a:xfrm>
          <a:off x="906821" y="2024884"/>
          <a:ext cx="604800" cy="6048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58B64-2301-48F7-9588-5899666B80B5}">
      <dsp:nvSpPr>
        <dsp:cNvPr id="0" name=""/>
        <dsp:cNvSpPr/>
      </dsp:nvSpPr>
      <dsp:spPr>
        <a:xfrm>
          <a:off x="1033829" y="2151892"/>
          <a:ext cx="350784" cy="350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7E7D0-839C-408F-A526-25276384C9CE}">
      <dsp:nvSpPr>
        <dsp:cNvPr id="0" name=""/>
        <dsp:cNvSpPr/>
      </dsp:nvSpPr>
      <dsp:spPr>
        <a:xfrm>
          <a:off x="1641221" y="2024884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Predict what digits they are </a:t>
          </a:r>
        </a:p>
      </dsp:txBody>
      <dsp:txXfrm>
        <a:off x="1641221" y="2024884"/>
        <a:ext cx="1425599" cy="604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656AD-1609-4ECD-90F2-889DED357A52}">
      <dsp:nvSpPr>
        <dsp:cNvPr id="0" name=""/>
        <dsp:cNvSpPr/>
      </dsp:nvSpPr>
      <dsp:spPr>
        <a:xfrm>
          <a:off x="1652550" y="6150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8C5DD-F057-4D30-A70A-D1B424042E82}">
      <dsp:nvSpPr>
        <dsp:cNvPr id="0" name=""/>
        <dsp:cNvSpPr/>
      </dsp:nvSpPr>
      <dsp:spPr>
        <a:xfrm>
          <a:off x="464550" y="247577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Support Vector Machine</a:t>
          </a:r>
          <a:endParaRPr lang="en-US" sz="2600" kern="1200"/>
        </a:p>
      </dsp:txBody>
      <dsp:txXfrm>
        <a:off x="464550" y="2475779"/>
        <a:ext cx="4320000" cy="720000"/>
      </dsp:txXfrm>
    </dsp:sp>
    <dsp:sp modelId="{E9BC9543-0000-4590-8AE4-86F5819BC242}">
      <dsp:nvSpPr>
        <dsp:cNvPr id="0" name=""/>
        <dsp:cNvSpPr/>
      </dsp:nvSpPr>
      <dsp:spPr>
        <a:xfrm>
          <a:off x="6728550" y="6150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1BC59-09FA-45D5-B78B-E7F180F1B28F}">
      <dsp:nvSpPr>
        <dsp:cNvPr id="0" name=""/>
        <dsp:cNvSpPr/>
      </dsp:nvSpPr>
      <dsp:spPr>
        <a:xfrm>
          <a:off x="5540550" y="247577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Convolutional neural networks</a:t>
          </a:r>
        </a:p>
      </dsp:txBody>
      <dsp:txXfrm>
        <a:off x="5540550" y="2475779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10BA1-8C3C-4B9F-80E0-B19CD4E2B774}">
      <dsp:nvSpPr>
        <dsp:cNvPr id="0" name=""/>
        <dsp:cNvSpPr/>
      </dsp:nvSpPr>
      <dsp:spPr>
        <a:xfrm>
          <a:off x="697529" y="781948"/>
          <a:ext cx="881430" cy="8814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C1AD1-0855-4D17-9A68-6E2421C5C8A2}">
      <dsp:nvSpPr>
        <dsp:cNvPr id="0" name=""/>
        <dsp:cNvSpPr/>
      </dsp:nvSpPr>
      <dsp:spPr>
        <a:xfrm>
          <a:off x="158877" y="2021773"/>
          <a:ext cx="19587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Feature scaling</a:t>
          </a:r>
        </a:p>
      </dsp:txBody>
      <dsp:txXfrm>
        <a:off x="158877" y="2021773"/>
        <a:ext cx="1958734" cy="720000"/>
      </dsp:txXfrm>
    </dsp:sp>
    <dsp:sp modelId="{5ECE677A-B212-491F-9AA6-BB9E68E8D982}">
      <dsp:nvSpPr>
        <dsp:cNvPr id="0" name=""/>
        <dsp:cNvSpPr/>
      </dsp:nvSpPr>
      <dsp:spPr>
        <a:xfrm>
          <a:off x="2999043" y="781948"/>
          <a:ext cx="881430" cy="8814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7ED1F-83EE-48B2-A181-F31D313C1218}">
      <dsp:nvSpPr>
        <dsp:cNvPr id="0" name=""/>
        <dsp:cNvSpPr/>
      </dsp:nvSpPr>
      <dsp:spPr>
        <a:xfrm>
          <a:off x="2460391" y="2021773"/>
          <a:ext cx="19587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PCA Decomposition</a:t>
          </a:r>
        </a:p>
      </dsp:txBody>
      <dsp:txXfrm>
        <a:off x="2460391" y="2021773"/>
        <a:ext cx="1958734" cy="720000"/>
      </dsp:txXfrm>
    </dsp:sp>
    <dsp:sp modelId="{F61A72FF-8C5D-4163-8E24-8D4E363B3758}">
      <dsp:nvSpPr>
        <dsp:cNvPr id="0" name=""/>
        <dsp:cNvSpPr/>
      </dsp:nvSpPr>
      <dsp:spPr>
        <a:xfrm>
          <a:off x="5300556" y="781948"/>
          <a:ext cx="881430" cy="8814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2F4ED-1443-405B-B61E-8D97DFD25C2F}">
      <dsp:nvSpPr>
        <dsp:cNvPr id="0" name=""/>
        <dsp:cNvSpPr/>
      </dsp:nvSpPr>
      <dsp:spPr>
        <a:xfrm>
          <a:off x="4761904" y="2021773"/>
          <a:ext cx="19587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Selecting the an appropriate kernel Type – RBF or linear</a:t>
          </a:r>
        </a:p>
      </dsp:txBody>
      <dsp:txXfrm>
        <a:off x="4761904" y="2021773"/>
        <a:ext cx="1958734" cy="720000"/>
      </dsp:txXfrm>
    </dsp:sp>
    <dsp:sp modelId="{934F3CAF-CFE9-4FC0-A156-11BF52A3C366}">
      <dsp:nvSpPr>
        <dsp:cNvPr id="0" name=""/>
        <dsp:cNvSpPr/>
      </dsp:nvSpPr>
      <dsp:spPr>
        <a:xfrm>
          <a:off x="1848286" y="3231456"/>
          <a:ext cx="881430" cy="8814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F0285-B17D-4E6D-891A-4F2CBDE80F3D}">
      <dsp:nvSpPr>
        <dsp:cNvPr id="0" name=""/>
        <dsp:cNvSpPr/>
      </dsp:nvSpPr>
      <dsp:spPr>
        <a:xfrm>
          <a:off x="1309634" y="4471281"/>
          <a:ext cx="19587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Building the model with Optimal hyperparameters</a:t>
          </a:r>
        </a:p>
      </dsp:txBody>
      <dsp:txXfrm>
        <a:off x="1309634" y="4471281"/>
        <a:ext cx="1958734" cy="720000"/>
      </dsp:txXfrm>
    </dsp:sp>
    <dsp:sp modelId="{12F115B7-0F97-4710-96B6-3B7DB20A8EF4}">
      <dsp:nvSpPr>
        <dsp:cNvPr id="0" name=""/>
        <dsp:cNvSpPr/>
      </dsp:nvSpPr>
      <dsp:spPr>
        <a:xfrm>
          <a:off x="4149799" y="3231456"/>
          <a:ext cx="881430" cy="8814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D7FCE-5654-417A-B89E-F2D0344E2751}">
      <dsp:nvSpPr>
        <dsp:cNvPr id="0" name=""/>
        <dsp:cNvSpPr/>
      </dsp:nvSpPr>
      <dsp:spPr>
        <a:xfrm>
          <a:off x="3611147" y="4471281"/>
          <a:ext cx="19587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Evaluating unknown test data from </a:t>
          </a:r>
          <a:r>
            <a:rPr lang="en-US" sz="1600" kern="1200" dirty="0" err="1"/>
            <a:t>kaggle</a:t>
          </a:r>
          <a:endParaRPr lang="en-US" sz="1600" kern="1200" dirty="0"/>
        </a:p>
      </dsp:txBody>
      <dsp:txXfrm>
        <a:off x="3611147" y="4471281"/>
        <a:ext cx="1958734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10BA1-8C3C-4B9F-80E0-B19CD4E2B774}">
      <dsp:nvSpPr>
        <dsp:cNvPr id="0" name=""/>
        <dsp:cNvSpPr/>
      </dsp:nvSpPr>
      <dsp:spPr>
        <a:xfrm>
          <a:off x="697529" y="781948"/>
          <a:ext cx="881430" cy="8814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C1AD1-0855-4D17-9A68-6E2421C5C8A2}">
      <dsp:nvSpPr>
        <dsp:cNvPr id="0" name=""/>
        <dsp:cNvSpPr/>
      </dsp:nvSpPr>
      <dsp:spPr>
        <a:xfrm>
          <a:off x="158877" y="2021773"/>
          <a:ext cx="19587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/>
            <a:t>Set data features and labels</a:t>
          </a:r>
          <a:r>
            <a:rPr lang="en-US" sz="1500" kern="1200"/>
            <a:t> scaling and Reshape</a:t>
          </a:r>
          <a:endParaRPr lang="en-US" sz="1500" kern="1200" dirty="0"/>
        </a:p>
      </dsp:txBody>
      <dsp:txXfrm>
        <a:off x="158877" y="2021773"/>
        <a:ext cx="1958734" cy="720000"/>
      </dsp:txXfrm>
    </dsp:sp>
    <dsp:sp modelId="{5ECE677A-B212-491F-9AA6-BB9E68E8D982}">
      <dsp:nvSpPr>
        <dsp:cNvPr id="0" name=""/>
        <dsp:cNvSpPr/>
      </dsp:nvSpPr>
      <dsp:spPr>
        <a:xfrm>
          <a:off x="2999043" y="781948"/>
          <a:ext cx="881430" cy="8814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7ED1F-83EE-48B2-A181-F31D313C1218}">
      <dsp:nvSpPr>
        <dsp:cNvPr id="0" name=""/>
        <dsp:cNvSpPr/>
      </dsp:nvSpPr>
      <dsp:spPr>
        <a:xfrm>
          <a:off x="2460391" y="2021773"/>
          <a:ext cx="19587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/>
            <a:t>One-Hot Encoding</a:t>
          </a:r>
          <a:endParaRPr lang="en-US" sz="1500" kern="1200" dirty="0"/>
        </a:p>
      </dsp:txBody>
      <dsp:txXfrm>
        <a:off x="2460391" y="2021773"/>
        <a:ext cx="1958734" cy="720000"/>
      </dsp:txXfrm>
    </dsp:sp>
    <dsp:sp modelId="{F61A72FF-8C5D-4163-8E24-8D4E363B3758}">
      <dsp:nvSpPr>
        <dsp:cNvPr id="0" name=""/>
        <dsp:cNvSpPr/>
      </dsp:nvSpPr>
      <dsp:spPr>
        <a:xfrm>
          <a:off x="5300556" y="781948"/>
          <a:ext cx="881430" cy="8814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2F4ED-1443-405B-B61E-8D97DFD25C2F}">
      <dsp:nvSpPr>
        <dsp:cNvPr id="0" name=""/>
        <dsp:cNvSpPr/>
      </dsp:nvSpPr>
      <dsp:spPr>
        <a:xfrm>
          <a:off x="4761904" y="2021773"/>
          <a:ext cx="19587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/>
            <a:t>Split training and valdiation set</a:t>
          </a:r>
          <a:endParaRPr lang="en-US" sz="1500" kern="1200" dirty="0"/>
        </a:p>
      </dsp:txBody>
      <dsp:txXfrm>
        <a:off x="4761904" y="2021773"/>
        <a:ext cx="1958734" cy="720000"/>
      </dsp:txXfrm>
    </dsp:sp>
    <dsp:sp modelId="{934F3CAF-CFE9-4FC0-A156-11BF52A3C366}">
      <dsp:nvSpPr>
        <dsp:cNvPr id="0" name=""/>
        <dsp:cNvSpPr/>
      </dsp:nvSpPr>
      <dsp:spPr>
        <a:xfrm>
          <a:off x="697529" y="3231456"/>
          <a:ext cx="881430" cy="8814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F0285-B17D-4E6D-891A-4F2CBDE80F3D}">
      <dsp:nvSpPr>
        <dsp:cNvPr id="0" name=""/>
        <dsp:cNvSpPr/>
      </dsp:nvSpPr>
      <dsp:spPr>
        <a:xfrm>
          <a:off x="158877" y="4471281"/>
          <a:ext cx="19587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/>
            <a:t>Normalization</a:t>
          </a:r>
          <a:endParaRPr lang="en-US" sz="1500" kern="1200" dirty="0"/>
        </a:p>
      </dsp:txBody>
      <dsp:txXfrm>
        <a:off x="158877" y="4471281"/>
        <a:ext cx="1958734" cy="720000"/>
      </dsp:txXfrm>
    </dsp:sp>
    <dsp:sp modelId="{12F115B7-0F97-4710-96B6-3B7DB20A8EF4}">
      <dsp:nvSpPr>
        <dsp:cNvPr id="0" name=""/>
        <dsp:cNvSpPr/>
      </dsp:nvSpPr>
      <dsp:spPr>
        <a:xfrm>
          <a:off x="2999043" y="3231456"/>
          <a:ext cx="881430" cy="8814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D7FCE-5654-417A-B89E-F2D0344E2751}">
      <dsp:nvSpPr>
        <dsp:cNvPr id="0" name=""/>
        <dsp:cNvSpPr/>
      </dsp:nvSpPr>
      <dsp:spPr>
        <a:xfrm>
          <a:off x="2460391" y="4471281"/>
          <a:ext cx="19587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/>
            <a:t>Data augmentation</a:t>
          </a:r>
          <a:endParaRPr lang="en-US" sz="1500" kern="1200" dirty="0"/>
        </a:p>
      </dsp:txBody>
      <dsp:txXfrm>
        <a:off x="2460391" y="4471281"/>
        <a:ext cx="1958734" cy="720000"/>
      </dsp:txXfrm>
    </dsp:sp>
    <dsp:sp modelId="{B4C4E5E0-7400-9440-861F-5A495728F5EA}">
      <dsp:nvSpPr>
        <dsp:cNvPr id="0" name=""/>
        <dsp:cNvSpPr/>
      </dsp:nvSpPr>
      <dsp:spPr>
        <a:xfrm>
          <a:off x="5300556" y="3231456"/>
          <a:ext cx="881430" cy="881430"/>
        </a:xfrm>
        <a:prstGeom prst="rect">
          <a:avLst/>
        </a:prstGeom>
        <a:solidFill>
          <a:schemeClr val="accent5">
            <a:hueOff val="1461022"/>
            <a:satOff val="5903"/>
            <a:lumOff val="-3921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356AF-5F2C-3344-AFC6-FDB4DFF8CDBA}">
      <dsp:nvSpPr>
        <dsp:cNvPr id="0" name=""/>
        <dsp:cNvSpPr/>
      </dsp:nvSpPr>
      <dsp:spPr>
        <a:xfrm>
          <a:off x="4761904" y="4471281"/>
          <a:ext cx="19587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/>
            <a:t>Model training</a:t>
          </a:r>
          <a:endParaRPr lang="en-US" sz="1500" kern="1200" dirty="0"/>
        </a:p>
      </dsp:txBody>
      <dsp:txXfrm>
        <a:off x="4761904" y="4471281"/>
        <a:ext cx="1958734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915E9-0DE8-8D4A-B48B-F04C1BF4A435}">
      <dsp:nvSpPr>
        <dsp:cNvPr id="0" name=""/>
        <dsp:cNvSpPr/>
      </dsp:nvSpPr>
      <dsp:spPr>
        <a:xfrm>
          <a:off x="0" y="0"/>
          <a:ext cx="1032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EA3B1-36A3-9B46-A4E4-18457C119DD2}">
      <dsp:nvSpPr>
        <dsp:cNvPr id="0" name=""/>
        <dsp:cNvSpPr/>
      </dsp:nvSpPr>
      <dsp:spPr>
        <a:xfrm>
          <a:off x="0" y="0"/>
          <a:ext cx="10325000" cy="891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There was no need of any outlier treatment. There was no need for dummy variables or any conversion to categorical variables. Scaling or Normalization may be required before PCA.</a:t>
          </a:r>
        </a:p>
      </dsp:txBody>
      <dsp:txXfrm>
        <a:off x="0" y="0"/>
        <a:ext cx="10325000" cy="891108"/>
      </dsp:txXfrm>
    </dsp:sp>
    <dsp:sp modelId="{8D46ADB3-9FDB-D048-B61B-E64CD4352237}">
      <dsp:nvSpPr>
        <dsp:cNvPr id="0" name=""/>
        <dsp:cNvSpPr/>
      </dsp:nvSpPr>
      <dsp:spPr>
        <a:xfrm>
          <a:off x="0" y="891108"/>
          <a:ext cx="1032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E1B8E-2605-FD43-865F-DD80DD092E44}">
      <dsp:nvSpPr>
        <dsp:cNvPr id="0" name=""/>
        <dsp:cNvSpPr/>
      </dsp:nvSpPr>
      <dsp:spPr>
        <a:xfrm>
          <a:off x="0" y="891108"/>
          <a:ext cx="10325000" cy="891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model was trained on two different kernel types - RBF and Linear. RBF was giving the highest accuracy explaining 86% variance in the data set.</a:t>
          </a:r>
        </a:p>
      </dsp:txBody>
      <dsp:txXfrm>
        <a:off x="0" y="891108"/>
        <a:ext cx="10325000" cy="891108"/>
      </dsp:txXfrm>
    </dsp:sp>
    <dsp:sp modelId="{CD3E81A5-92CE-AC42-98F7-301338A53A08}">
      <dsp:nvSpPr>
        <dsp:cNvPr id="0" name=""/>
        <dsp:cNvSpPr/>
      </dsp:nvSpPr>
      <dsp:spPr>
        <a:xfrm>
          <a:off x="0" y="1782217"/>
          <a:ext cx="1032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50F89-CECA-F64B-B0F9-FC452754DB21}">
      <dsp:nvSpPr>
        <dsp:cNvPr id="0" name=""/>
        <dsp:cNvSpPr/>
      </dsp:nvSpPr>
      <dsp:spPr>
        <a:xfrm>
          <a:off x="0" y="1782217"/>
          <a:ext cx="10325000" cy="891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With _components= 0.86, C = 10 and gamma = 0.01, Training samples have significant impact on the model - giving an accuracy of ~99%</a:t>
          </a:r>
        </a:p>
      </dsp:txBody>
      <dsp:txXfrm>
        <a:off x="0" y="1782217"/>
        <a:ext cx="10325000" cy="891108"/>
      </dsp:txXfrm>
    </dsp:sp>
    <dsp:sp modelId="{7CA9893B-43EA-8147-AA42-2E461E75A2C0}">
      <dsp:nvSpPr>
        <dsp:cNvPr id="0" name=""/>
        <dsp:cNvSpPr/>
      </dsp:nvSpPr>
      <dsp:spPr>
        <a:xfrm>
          <a:off x="0" y="2673326"/>
          <a:ext cx="1032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F6376-DDCF-E843-9F03-08D5A4026168}">
      <dsp:nvSpPr>
        <dsp:cNvPr id="0" name=""/>
        <dsp:cNvSpPr/>
      </dsp:nvSpPr>
      <dsp:spPr>
        <a:xfrm>
          <a:off x="0" y="2673326"/>
          <a:ext cx="10325000" cy="891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Accuracy when predicted labels (predicted on test data) are uploaded to Kaggle gives us around 98%</a:t>
          </a:r>
        </a:p>
      </dsp:txBody>
      <dsp:txXfrm>
        <a:off x="0" y="2673326"/>
        <a:ext cx="10325000" cy="8911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915E9-0DE8-8D4A-B48B-F04C1BF4A435}">
      <dsp:nvSpPr>
        <dsp:cNvPr id="0" name=""/>
        <dsp:cNvSpPr/>
      </dsp:nvSpPr>
      <dsp:spPr>
        <a:xfrm>
          <a:off x="0" y="1282"/>
          <a:ext cx="1032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EA3B1-36A3-9B46-A4E4-18457C119DD2}">
      <dsp:nvSpPr>
        <dsp:cNvPr id="0" name=""/>
        <dsp:cNvSpPr/>
      </dsp:nvSpPr>
      <dsp:spPr>
        <a:xfrm>
          <a:off x="0" y="1282"/>
          <a:ext cx="10325000" cy="874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There is no need of any outlier treatment or pre-processing of the dataset other than scaling or normalization.</a:t>
          </a:r>
        </a:p>
      </dsp:txBody>
      <dsp:txXfrm>
        <a:off x="0" y="1282"/>
        <a:ext cx="10325000" cy="874893"/>
      </dsp:txXfrm>
    </dsp:sp>
    <dsp:sp modelId="{8D46ADB3-9FDB-D048-B61B-E64CD4352237}">
      <dsp:nvSpPr>
        <dsp:cNvPr id="0" name=""/>
        <dsp:cNvSpPr/>
      </dsp:nvSpPr>
      <dsp:spPr>
        <a:xfrm>
          <a:off x="0" y="876176"/>
          <a:ext cx="1032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E1B8E-2605-FD43-865F-DD80DD092E44}">
      <dsp:nvSpPr>
        <dsp:cNvPr id="0" name=""/>
        <dsp:cNvSpPr/>
      </dsp:nvSpPr>
      <dsp:spPr>
        <a:xfrm>
          <a:off x="0" y="876176"/>
          <a:ext cx="10325000" cy="874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have chosen </a:t>
          </a:r>
          <a:r>
            <a:rPr lang="en-US" sz="2000" kern="1200" dirty="0" err="1"/>
            <a:t>Keras</a:t>
          </a:r>
          <a:r>
            <a:rPr lang="en-US" sz="2000" kern="1200" dirty="0"/>
            <a:t> Sequential Model ; This model gives us an accuracy of 98.5% on the test data when uploaded to </a:t>
          </a:r>
          <a:r>
            <a:rPr lang="en-US" sz="2000" kern="1200" dirty="0" err="1"/>
            <a:t>kaggle</a:t>
          </a:r>
          <a:endParaRPr lang="en-US" sz="2000" kern="1200" dirty="0"/>
        </a:p>
      </dsp:txBody>
      <dsp:txXfrm>
        <a:off x="0" y="876176"/>
        <a:ext cx="10325000" cy="874893"/>
      </dsp:txXfrm>
    </dsp:sp>
    <dsp:sp modelId="{CD3E81A5-92CE-AC42-98F7-301338A53A08}">
      <dsp:nvSpPr>
        <dsp:cNvPr id="0" name=""/>
        <dsp:cNvSpPr/>
      </dsp:nvSpPr>
      <dsp:spPr>
        <a:xfrm>
          <a:off x="0" y="1751070"/>
          <a:ext cx="1032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50F89-CECA-F64B-B0F9-FC452754DB21}">
      <dsp:nvSpPr>
        <dsp:cNvPr id="0" name=""/>
        <dsp:cNvSpPr/>
      </dsp:nvSpPr>
      <dsp:spPr>
        <a:xfrm>
          <a:off x="0" y="1751070"/>
          <a:ext cx="10325000" cy="874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0" y="1751070"/>
        <a:ext cx="10325000" cy="874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46CBE-EB95-B74F-9FEF-E74DE4A14A3D}" type="datetimeFigureOut">
              <a:rPr lang="en-US" smtClean="0"/>
              <a:t>8/12/22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D2173-A0AD-8744-A135-0B038AE3A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92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D2173-A0AD-8744-A135-0B038AE3AF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4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5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0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0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8/12/22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1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0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1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5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8/12/22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42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6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8" name="Picture 3">
            <a:extLst>
              <a:ext uri="{FF2B5EF4-FFF2-40B4-BE49-F238E27FC236}">
                <a16:creationId xmlns:a16="http://schemas.microsoft.com/office/drawing/2014/main" id="{C04993AF-1F5E-8CCB-29CA-03FEA82D25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829" r="-1" b="1589"/>
          <a:stretch/>
        </p:blipFill>
        <p:spPr>
          <a:xfrm>
            <a:off x="15591" y="375977"/>
            <a:ext cx="11162440" cy="6508576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3355EE-8D01-0A33-0E35-77FB047D4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17681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MNSIT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D1731-704A-93EC-B7B3-A319ED38B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674327"/>
            <a:ext cx="9339075" cy="264079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Submitted by:</a:t>
            </a:r>
          </a:p>
          <a:p>
            <a:r>
              <a:rPr lang="en-US">
                <a:solidFill>
                  <a:srgbClr val="FFFFFF"/>
                </a:solidFill>
              </a:rPr>
              <a:t>	Tushar pagadala Ashok </a:t>
            </a:r>
          </a:p>
          <a:p>
            <a:r>
              <a:rPr lang="en-US">
                <a:solidFill>
                  <a:srgbClr val="FFFFFF"/>
                </a:solidFill>
              </a:rPr>
              <a:t> 	Jackson Alexander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	Krishika Singh </a:t>
            </a:r>
          </a:p>
          <a:p>
            <a:r>
              <a:rPr lang="en-US">
                <a:solidFill>
                  <a:srgbClr val="FFFFFF"/>
                </a:solidFill>
              </a:rPr>
              <a:t>	Shenckerr Gollapudi</a:t>
            </a:r>
          </a:p>
          <a:p>
            <a:endParaRPr lang="en-US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5463FA-8FBD-AEE4-534D-65A8016EAFA4}"/>
              </a:ext>
            </a:extLst>
          </p:cNvPr>
          <p:cNvSpPr txBox="1"/>
          <p:nvPr/>
        </p:nvSpPr>
        <p:spPr>
          <a:xfrm>
            <a:off x="876753" y="2529740"/>
            <a:ext cx="384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Classification of handwritten digits </a:t>
            </a:r>
          </a:p>
        </p:txBody>
      </p:sp>
    </p:spTree>
    <p:extLst>
      <p:ext uri="{BB962C8B-B14F-4D97-AF65-F5344CB8AC3E}">
        <p14:creationId xmlns:p14="http://schemas.microsoft.com/office/powerpoint/2010/main" val="126050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6" name="Rectangle 8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7" name="Group 86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Right Triangle 119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69A3D-9E2B-ADF6-473D-B647B88A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5818396" cy="136215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Objective</a:t>
            </a:r>
          </a:p>
        </p:txBody>
      </p:sp>
      <p:graphicFrame>
        <p:nvGraphicFramePr>
          <p:cNvPr id="122" name="Content Placeholder 2">
            <a:extLst>
              <a:ext uri="{FF2B5EF4-FFF2-40B4-BE49-F238E27FC236}">
                <a16:creationId xmlns:a16="http://schemas.microsoft.com/office/drawing/2014/main" id="{3F17BF1A-3363-C5F3-BEEE-88A344C29D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297787"/>
              </p:ext>
            </p:extLst>
          </p:nvPr>
        </p:nvGraphicFramePr>
        <p:xfrm>
          <a:off x="691079" y="2340131"/>
          <a:ext cx="6382042" cy="3791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24EC1D0-F146-FA4D-306B-52F5746DDD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7094" y="1444874"/>
            <a:ext cx="4401655" cy="397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0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9663BDD8-36FC-48B0-8862-3B51BE4F7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188C579-6F01-4060-BF31-C045C99A6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CBA8DA8-7039-4026-8733-D3F490860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4B834BE-C330-4AFA-9B27-8969E16F0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141B717-A199-4EEE-8434-CBC9E5DDE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B5222AF-AB0D-4F6E-896E-C17796EB6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7C2DAFE-2FB9-4D8D-BD2D-ED9F5F84F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F3CD814-26D5-4D79-87E0-19D14406A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27D5AAA-C842-4E1C-BC3A-1075F625F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5A2BF58-94DC-466E-8A14-22A3DB479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B34C7E0-0590-48E8-96F6-F360D134B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0978ED-0E33-431F-AB9B-9982B4ABC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B69CC66-E364-4939-9117-F8C4F07AC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F26B350-296D-48C7-BC91-284315CE9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6EF6201-58A9-4F7B-84D5-9B02266EC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37A0E2A-071B-4227-ACA6-A749AB0D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B607F85-6A97-46C7-B9BC-B8505E1D6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CE1BD4B-04FC-4BDC-A11E-35BD21958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AF4F244-77B9-4EB1-AD29-2582BBCFF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56CFC8A-72E2-4020-90D4-EE0E7DB39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0F84F9E-4134-4152-959A-C2871B801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5FEA8FE-6283-4B9B-BEDC-A1E7B1661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03E4F08-4425-45C0-A346-73394B795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ECBF93D-BA10-477C-B721-ABCBD81D0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F94D0A0-D5E2-47F4-B493-370EA21A2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0E9B354-9221-4A81-BFAE-3F702FB53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9066CD6-AB8B-4DAA-9790-FE285D793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CD472A8-84A4-4E1A-83B4-DE91C32E6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C8D1A4B-4E3D-422F-984A-9891E2DDF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7146BA3F-F373-412C-869A-D8736E034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B07C00C-AFB6-4E7D-87B9-44268CE73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D7C4703-6318-4A09-87E7-1D19FB1AD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3DFFC6F-F715-482D-BC44-6DE29BEDF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ight Triangle 121">
            <a:extLst>
              <a:ext uri="{FF2B5EF4-FFF2-40B4-BE49-F238E27FC236}">
                <a16:creationId xmlns:a16="http://schemas.microsoft.com/office/drawing/2014/main" id="{42DA35F9-950C-4AD3-AAD4-731D45E42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2" y="206818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7AC9C-BB9D-CB70-EA7D-A4A95489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926288"/>
          </a:xfrm>
        </p:spPr>
        <p:txBody>
          <a:bodyPr>
            <a:normAutofit/>
          </a:bodyPr>
          <a:lstStyle/>
          <a:p>
            <a:r>
              <a:rPr lang="en-US" dirty="0"/>
              <a:t>Algorithms Used</a:t>
            </a:r>
          </a:p>
        </p:txBody>
      </p:sp>
      <p:graphicFrame>
        <p:nvGraphicFramePr>
          <p:cNvPr id="83" name="Content Placeholder 2">
            <a:extLst>
              <a:ext uri="{FF2B5EF4-FFF2-40B4-BE49-F238E27FC236}">
                <a16:creationId xmlns:a16="http://schemas.microsoft.com/office/drawing/2014/main" id="{45A947F2-B5BD-8ECE-2565-A7E3F86BCF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98227"/>
              </p:ext>
            </p:extLst>
          </p:nvPr>
        </p:nvGraphicFramePr>
        <p:xfrm>
          <a:off x="690563" y="2883015"/>
          <a:ext cx="10325100" cy="325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625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F14D45BF-E397-40C0-AFE3-A4149E60E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5F4CD44-7930-4EB8-9A74-8D2F9E636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F1268F0-44F7-4AC9-A3E6-9527C22F3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880B23C-29A4-4D11-8671-EE46FECE7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C2CF28E-44F6-4983-9729-A705B87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B11666B-80E2-4F7D-9613-17A65CBC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ABFAC7C-C1E8-4988-864D-3B05D3006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2EE5A4C-9245-46EB-B145-8FDFBE6E1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BFEDEDB-B657-4E62-9962-28BF541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65EFAA5-5243-4FE8-819B-80D4995BB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F92E633-809E-4E07-965A-F2F9EDCF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0DE1690-3F94-4C79-9357-6653BEEF1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529D5DF-1A9E-4690-B016-03FB1E72D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6F8E2D2-E88C-4F73-A660-D2B76298C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37BF3BB-FE7A-410E-AA57-73485A775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0EC5EB5-F6E1-441C-AB44-799A5DF1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D6F199F-9E76-4C7E-9DF6-20EE550DF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91704E7-976B-4FE0-9381-8EB7818E7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75603A9-61D4-4172-AF77-7A7CE408A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73C1AA7-2357-41A1-A057-FA2D44DAD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024205-8F58-4C8D-BE50-35E40091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737BEEA-3398-4C1B-AB48-E7173325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5EE29AB-4E85-418B-A6D3-3E7B40185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ADE2BEB-6A23-4DFC-9A4E-E44F3CA9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ECE8D73-51C6-4818-8BD9-9202BBA0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EA7AA7F-CD9D-4820-B463-7B9CFEC8E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1618CA6-513B-458C-89C1-1FE15F1F4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5BACA43-902B-4444-95CB-5165D5483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8A07376-1103-43DD-A6D6-D7BAF6F00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FCEA8A1-BC0E-4221-B9E5-3D3C7BA2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55D27E5-DFE1-4EE8-B982-0A3922359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FD07B27-85E5-4F3B-B432-CDBDC0F6E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B78179E-DE7D-4A30-9BDC-05D7AE21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Right Triangle 128">
            <a:extLst>
              <a:ext uri="{FF2B5EF4-FFF2-40B4-BE49-F238E27FC236}">
                <a16:creationId xmlns:a16="http://schemas.microsoft.com/office/drawing/2014/main" id="{07E3C0EF-2D2A-42BA-B4E2-76E2B1FC5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3" y="31539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742D4-CED4-8DD4-98A8-112C0E86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0"/>
            <a:ext cx="3428812" cy="5436630"/>
          </a:xfrm>
        </p:spPr>
        <p:txBody>
          <a:bodyPr anchor="ctr">
            <a:normAutofit/>
          </a:bodyPr>
          <a:lstStyle/>
          <a:p>
            <a:r>
              <a:rPr lang="en-US" dirty="0"/>
              <a:t>Support Vector Machine Model Approach</a:t>
            </a:r>
          </a:p>
        </p:txBody>
      </p:sp>
      <p:graphicFrame>
        <p:nvGraphicFramePr>
          <p:cNvPr id="49" name="Content Placeholder 2">
            <a:extLst>
              <a:ext uri="{FF2B5EF4-FFF2-40B4-BE49-F238E27FC236}">
                <a16:creationId xmlns:a16="http://schemas.microsoft.com/office/drawing/2014/main" id="{AA06C314-AB0C-76D1-70BB-27547A8F8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437152"/>
              </p:ext>
            </p:extLst>
          </p:nvPr>
        </p:nvGraphicFramePr>
        <p:xfrm>
          <a:off x="5103282" y="170170"/>
          <a:ext cx="6879517" cy="597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241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738E9B1-90A2-40BD-A0F4-87F26F4D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C606F52-E764-495B-845B-DEB11226A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8088103-DEE8-411A-A4E4-6F4C1D83E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C8959EA-C69F-42AC-8E32-ECB8B4950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D81D739-9DD7-43FC-8E19-C05127E37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F1D018-5105-44EF-A4D1-098DEB63F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E8208F5-827D-4DAB-9D4C-7264BE62F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E8EA79B-BDEA-42CE-BE09-39A01B127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E75A2DF-EDE4-4E77-BE95-EEF4C59AB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3906DFB-0739-4431-B65A-97523AB5B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6F2606E-29A4-4636-A81E-798A552C5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6F897EA-C9A9-4EB3-BC65-F7446EAFE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739496E-0BF8-40C7-845B-9AE701327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088E4F4-3D8F-4D87-8D4F-40BF011B6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A69F1A1-5816-4416-A9F5-87978681D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117C4C1-CADA-4F09-9AF2-6B8C8D8C9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4E8180E-0D54-47BF-8E8B-5221B42AD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AECD2FE-009C-4029-9B00-7884465E6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858E68E-42A6-4A51-B4D5-33DB9ABF3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8D281A2-52B2-4873-9305-FCB308AD7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4FB3078-A466-4FFD-ABEF-C9A7574E1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CA1524F-1F21-4721-A86E-E85A5F1F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0709EB5-FD9B-437B-A1F2-8F349D5DB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2EC2B2C-60AD-4659-B06F-8092836CD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27BC99E-9BB9-42A0-AAB7-A8A1EEA96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9A7D6B4-18DB-4681-986D-444AADDB1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A4624BA-1001-48B7-BC11-037D364FC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04EF434-B04C-4DCD-BC8F-D7916D263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82F9A28-9196-4D80-90EE-5C0F8C1F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8862482-841F-43A1-BC57-EFF29F16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88421A5-3C31-41EF-8AC3-BB5F23AC3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A5FE1E5-EDBF-4999-95A7-A4D1A20E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ight Triangle 84">
            <a:extLst>
              <a:ext uri="{FF2B5EF4-FFF2-40B4-BE49-F238E27FC236}">
                <a16:creationId xmlns:a16="http://schemas.microsoft.com/office/drawing/2014/main" id="{DE09DA9F-86A5-44E6-BA6F-EA76B7E65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2" y="20680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73AFC-E7C9-EE74-98B6-5C6F60F2E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5951"/>
            <a:ext cx="4424633" cy="192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Support Vector Machine Model Observations and plots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0B545-2EC7-3E83-FBD9-5E6BF84621F7}"/>
              </a:ext>
            </a:extLst>
          </p:cNvPr>
          <p:cNvSpPr txBox="1"/>
          <p:nvPr/>
        </p:nvSpPr>
        <p:spPr>
          <a:xfrm>
            <a:off x="691078" y="2886115"/>
            <a:ext cx="4424633" cy="3262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After running the SVM using RBF kernel, the accuracy peaked when </a:t>
            </a:r>
            <a:r>
              <a:rPr lang="en-US" dirty="0" err="1">
                <a:solidFill>
                  <a:schemeClr val="tx2"/>
                </a:solidFill>
              </a:rPr>
              <a:t>n_components</a:t>
            </a:r>
            <a:r>
              <a:rPr lang="en-US" dirty="0">
                <a:solidFill>
                  <a:schemeClr val="tx2"/>
                </a:solidFill>
              </a:rPr>
              <a:t> is around 87%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95BF2-8DE7-F808-773D-0DB64CB6C3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31" b="-1"/>
          <a:stretch/>
        </p:blipFill>
        <p:spPr>
          <a:xfrm>
            <a:off x="6092892" y="170172"/>
            <a:ext cx="5900366" cy="3255395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DB9525F-49C7-A782-F032-ADBD74501E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r="37535" b="-1"/>
          <a:stretch/>
        </p:blipFill>
        <p:spPr>
          <a:xfrm>
            <a:off x="6092892" y="3425544"/>
            <a:ext cx="5900368" cy="326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0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F14D45BF-E397-40C0-AFE3-A4149E60E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5F4CD44-7930-4EB8-9A74-8D2F9E636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F1268F0-44F7-4AC9-A3E6-9527C22F3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880B23C-29A4-4D11-8671-EE46FECE7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C2CF28E-44F6-4983-9729-A705B87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B11666B-80E2-4F7D-9613-17A65CBC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ABFAC7C-C1E8-4988-864D-3B05D3006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2EE5A4C-9245-46EB-B145-8FDFBE6E1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BFEDEDB-B657-4E62-9962-28BF541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65EFAA5-5243-4FE8-819B-80D4995BB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F92E633-809E-4E07-965A-F2F9EDCF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0DE1690-3F94-4C79-9357-6653BEEF1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529D5DF-1A9E-4690-B016-03FB1E72D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6F8E2D2-E88C-4F73-A660-D2B76298C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37BF3BB-FE7A-410E-AA57-73485A775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0EC5EB5-F6E1-441C-AB44-799A5DF1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D6F199F-9E76-4C7E-9DF6-20EE550DF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91704E7-976B-4FE0-9381-8EB7818E7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75603A9-61D4-4172-AF77-7A7CE408A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73C1AA7-2357-41A1-A057-FA2D44DAD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024205-8F58-4C8D-BE50-35E40091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737BEEA-3398-4C1B-AB48-E7173325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5EE29AB-4E85-418B-A6D3-3E7B40185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ADE2BEB-6A23-4DFC-9A4E-E44F3CA9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ECE8D73-51C6-4818-8BD9-9202BBA0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EA7AA7F-CD9D-4820-B463-7B9CFEC8E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1618CA6-513B-458C-89C1-1FE15F1F4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5BACA43-902B-4444-95CB-5165D5483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8A07376-1103-43DD-A6D6-D7BAF6F00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FCEA8A1-BC0E-4221-B9E5-3D3C7BA2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55D27E5-DFE1-4EE8-B982-0A3922359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FD07B27-85E5-4F3B-B432-CDBDC0F6E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B78179E-DE7D-4A30-9BDC-05D7AE21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Right Triangle 128">
            <a:extLst>
              <a:ext uri="{FF2B5EF4-FFF2-40B4-BE49-F238E27FC236}">
                <a16:creationId xmlns:a16="http://schemas.microsoft.com/office/drawing/2014/main" id="{07E3C0EF-2D2A-42BA-B4E2-76E2B1FC5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3" y="31539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742D4-CED4-8DD4-98A8-112C0E86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0"/>
            <a:ext cx="3428812" cy="5436630"/>
          </a:xfrm>
        </p:spPr>
        <p:txBody>
          <a:bodyPr anchor="ctr">
            <a:normAutofit/>
          </a:bodyPr>
          <a:lstStyle/>
          <a:p>
            <a:r>
              <a:rPr lang="en-US" sz="3700" dirty="0"/>
              <a:t>Convolutional Neural Network Approach</a:t>
            </a:r>
          </a:p>
        </p:txBody>
      </p:sp>
      <p:graphicFrame>
        <p:nvGraphicFramePr>
          <p:cNvPr id="49" name="Content Placeholder 2">
            <a:extLst>
              <a:ext uri="{FF2B5EF4-FFF2-40B4-BE49-F238E27FC236}">
                <a16:creationId xmlns:a16="http://schemas.microsoft.com/office/drawing/2014/main" id="{AA06C314-AB0C-76D1-70BB-27547A8F8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970780"/>
              </p:ext>
            </p:extLst>
          </p:nvPr>
        </p:nvGraphicFramePr>
        <p:xfrm>
          <a:off x="5103282" y="170170"/>
          <a:ext cx="6879517" cy="597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2002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53DAF0D-B56E-4EDB-8771-E413BBCCD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9DCB7C5-D59D-44FA-8E4A-4D92C97F5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E4775D-761A-4F7A-B544-053FA3BC2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7230423-C7D9-409C-8BA0-E9AD2188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03A6ECF-8B1B-4A5F-84B3-17E9115BB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DCF729-DAA7-478A-AEDE-CD5CD3086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EA88DBD-B1A6-4E57-9D50-F916E5FEA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2ABA434-B93D-46AC-9E1A-541E23C8E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27591C7-3684-45D0-8FF4-C45F96FA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9666EFE-4B50-4131-99DE-C88B3226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BB642A6-A524-4BC7-A9B5-94107C10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AA6E033-3EED-4498-ABBF-E7A841B54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91CC335-C9F6-4971-B52F-D54FCD157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07C4E0E-A16B-4FF4-8780-ED70800D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F1B5F8-646E-4AC2-BCFA-BAC5C6C7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49F072B-26CC-4A55-9131-6EF782EAEB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8F9FD1E-9F32-41C5-BE18-4407E3528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77674A0-8571-423D-B7EB-0DFE84DF4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45B2230-D02F-4371-9213-70E70F0C2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76A329D-8A85-4F1E-842B-62C8A494C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31B21F1-63A1-47A7-B785-FFF9B142F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66F637B-DEFE-4ED1-8BB5-7BB438B6E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56F3069-A084-4654-AE64-317A22DF9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99F1CA2-52DD-4F35-8783-FAABCF6E1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D488B21-AEEE-4057-A08D-E65E537CF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2D6E6D1-3555-4044-9571-DB26EA3EB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88C062C-20D2-45A0-A4AB-45293A642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707493D-E7A7-4FA4-B9BF-242BE68DB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201D269-A0E9-4525-A745-C46A67D48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441CBDE-9B32-4C1C-AEC6-8EC348989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B3AE665-2923-42A7-9942-238895823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FEEEF48-35D1-435E-84E2-1C09F26E0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001F94A9-B441-4F09-A793-05A1D0158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69" y="2663211"/>
            <a:ext cx="12186515" cy="4194789"/>
          </a:xfrm>
          <a:custGeom>
            <a:avLst/>
            <a:gdLst>
              <a:gd name="connsiteX0" fmla="*/ 8940932 w 12186515"/>
              <a:gd name="connsiteY0" fmla="*/ 22 h 4194789"/>
              <a:gd name="connsiteX1" fmla="*/ 11640657 w 12186515"/>
              <a:gd name="connsiteY1" fmla="*/ 153596 h 4194789"/>
              <a:gd name="connsiteX2" fmla="*/ 12186515 w 12186515"/>
              <a:gd name="connsiteY2" fmla="*/ 212181 h 4194789"/>
              <a:gd name="connsiteX3" fmla="*/ 12186515 w 12186515"/>
              <a:gd name="connsiteY3" fmla="*/ 2710782 h 4194789"/>
              <a:gd name="connsiteX4" fmla="*/ 12184764 w 12186515"/>
              <a:gd name="connsiteY4" fmla="*/ 2710782 h 4194789"/>
              <a:gd name="connsiteX5" fmla="*/ 12184764 w 12186515"/>
              <a:gd name="connsiteY5" fmla="*/ 4194789 h 4194789"/>
              <a:gd name="connsiteX6" fmla="*/ 0 w 12186515"/>
              <a:gd name="connsiteY6" fmla="*/ 4194789 h 4194789"/>
              <a:gd name="connsiteX7" fmla="*/ 0 w 12186515"/>
              <a:gd name="connsiteY7" fmla="*/ 1080043 h 4194789"/>
              <a:gd name="connsiteX8" fmla="*/ 1750 w 12186515"/>
              <a:gd name="connsiteY8" fmla="*/ 1080043 h 4194789"/>
              <a:gd name="connsiteX9" fmla="*/ 1750 w 12186515"/>
              <a:gd name="connsiteY9" fmla="*/ 739876 h 4194789"/>
              <a:gd name="connsiteX10" fmla="*/ 553702 w 12186515"/>
              <a:gd name="connsiteY10" fmla="*/ 736411 h 4194789"/>
              <a:gd name="connsiteX11" fmla="*/ 8940932 w 12186515"/>
              <a:gd name="connsiteY11" fmla="*/ 22 h 419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6515" h="4194789">
                <a:moveTo>
                  <a:pt x="8940932" y="22"/>
                </a:moveTo>
                <a:cubicBezTo>
                  <a:pt x="9693461" y="1164"/>
                  <a:pt x="10566573" y="45471"/>
                  <a:pt x="11640657" y="153596"/>
                </a:cubicBezTo>
                <a:lnTo>
                  <a:pt x="12186515" y="212181"/>
                </a:lnTo>
                <a:lnTo>
                  <a:pt x="12186515" y="2710782"/>
                </a:lnTo>
                <a:lnTo>
                  <a:pt x="12184764" y="2710782"/>
                </a:lnTo>
                <a:lnTo>
                  <a:pt x="12184764" y="4194789"/>
                </a:lnTo>
                <a:lnTo>
                  <a:pt x="0" y="4194789"/>
                </a:lnTo>
                <a:lnTo>
                  <a:pt x="0" y="1080043"/>
                </a:lnTo>
                <a:lnTo>
                  <a:pt x="1750" y="1080043"/>
                </a:lnTo>
                <a:lnTo>
                  <a:pt x="1750" y="739876"/>
                </a:lnTo>
                <a:lnTo>
                  <a:pt x="553702" y="736411"/>
                </a:lnTo>
                <a:cubicBezTo>
                  <a:pt x="4850036" y="681518"/>
                  <a:pt x="5930819" y="-4547"/>
                  <a:pt x="8940932" y="22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Right Triangle 86">
            <a:extLst>
              <a:ext uri="{FF2B5EF4-FFF2-40B4-BE49-F238E27FC236}">
                <a16:creationId xmlns:a16="http://schemas.microsoft.com/office/drawing/2014/main" id="{79AAFA0E-465B-40B8-92EB-23D859273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9536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73AFC-E7C9-EE74-98B6-5C6F60F2E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040" y="318032"/>
            <a:ext cx="6233988" cy="185812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Convolutional Neural Network Model Observations and plots</a:t>
            </a:r>
          </a:p>
        </p:txBody>
      </p:sp>
      <p:pic>
        <p:nvPicPr>
          <p:cNvPr id="10" name="Picture 9" descr="Shape, arrow&#10;&#10;Description automatically generated">
            <a:extLst>
              <a:ext uri="{FF2B5EF4-FFF2-40B4-BE49-F238E27FC236}">
                <a16:creationId xmlns:a16="http://schemas.microsoft.com/office/drawing/2014/main" id="{1F116A37-44BD-2F91-54DC-F32D1D269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9" y="2323126"/>
            <a:ext cx="4046620" cy="3297502"/>
          </a:xfrm>
          <a:prstGeom prst="rect">
            <a:avLst/>
          </a:prstGeom>
        </p:spPr>
      </p:pic>
      <p:pic>
        <p:nvPicPr>
          <p:cNvPr id="6" name="Picture 5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70C0A4DA-E8A5-8F8C-94A4-0A2BFB3A4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802" y="831927"/>
            <a:ext cx="5145977" cy="49239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F0B545-2EC7-3E83-FBD9-5E6BF84621F7}"/>
              </a:ext>
            </a:extLst>
          </p:cNvPr>
          <p:cNvSpPr txBox="1"/>
          <p:nvPr/>
        </p:nvSpPr>
        <p:spPr>
          <a:xfrm>
            <a:off x="691078" y="2886115"/>
            <a:ext cx="4424633" cy="3262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3FE062-9001-48CB-69E1-AF731137C7A3}"/>
              </a:ext>
            </a:extLst>
          </p:cNvPr>
          <p:cNvSpPr txBox="1"/>
          <p:nvPr/>
        </p:nvSpPr>
        <p:spPr>
          <a:xfrm>
            <a:off x="7326011" y="5869137"/>
            <a:ext cx="427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confusion matrix on the validation data set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E94D9-6311-3947-6B45-3B5920F80C75}"/>
              </a:ext>
            </a:extLst>
          </p:cNvPr>
          <p:cNvSpPr txBox="1"/>
          <p:nvPr/>
        </p:nvSpPr>
        <p:spPr>
          <a:xfrm>
            <a:off x="844241" y="5725122"/>
            <a:ext cx="4457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running the model, the predicted numbers are matching with the number in the image </a:t>
            </a:r>
          </a:p>
        </p:txBody>
      </p:sp>
    </p:spTree>
    <p:extLst>
      <p:ext uri="{BB962C8B-B14F-4D97-AF65-F5344CB8AC3E}">
        <p14:creationId xmlns:p14="http://schemas.microsoft.com/office/powerpoint/2010/main" val="290737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3FA0B-75B7-5DA6-13B8-BFE72235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587055"/>
            <a:ext cx="9630137" cy="1442463"/>
          </a:xfrm>
        </p:spPr>
        <p:txBody>
          <a:bodyPr/>
          <a:lstStyle/>
          <a:p>
            <a:r>
              <a:rPr lang="en-US"/>
              <a:t>Conclusion based on Support Vector Machine Model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933A36-5345-D25E-B387-B266A796D1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91079" y="2340131"/>
          <a:ext cx="10325000" cy="3564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326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3FA0B-75B7-5DA6-13B8-BFE72235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587055"/>
            <a:ext cx="9630137" cy="1442463"/>
          </a:xfrm>
        </p:spPr>
        <p:txBody>
          <a:bodyPr/>
          <a:lstStyle/>
          <a:p>
            <a:r>
              <a:rPr lang="en-US" dirty="0"/>
              <a:t>Conclusion based on Support Vector Machine Model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68DD0B4-9EEC-287B-C523-58A9EF18D7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6189579"/>
              </p:ext>
            </p:extLst>
          </p:nvPr>
        </p:nvGraphicFramePr>
        <p:xfrm>
          <a:off x="737378" y="2201236"/>
          <a:ext cx="10325000" cy="2627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7445962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3B3522"/>
      </a:dk2>
      <a:lt2>
        <a:srgbClr val="E2E6E8"/>
      </a:lt2>
      <a:accent1>
        <a:srgbClr val="C3754D"/>
      </a:accent1>
      <a:accent2>
        <a:srgbClr val="B1953B"/>
      </a:accent2>
      <a:accent3>
        <a:srgbClr val="99AC43"/>
      </a:accent3>
      <a:accent4>
        <a:srgbClr val="6BB13B"/>
      </a:accent4>
      <a:accent5>
        <a:srgbClr val="48B84A"/>
      </a:accent5>
      <a:accent6>
        <a:srgbClr val="3BB16D"/>
      </a:accent6>
      <a:hlink>
        <a:srgbClr val="3B8AB3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340</Words>
  <Application>Microsoft Macintosh PowerPoint</Application>
  <PresentationFormat>Widescreen</PresentationFormat>
  <Paragraphs>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Grandview</vt:lpstr>
      <vt:lpstr>Wingdings</vt:lpstr>
      <vt:lpstr>CosineVTI</vt:lpstr>
      <vt:lpstr>MNSIT</vt:lpstr>
      <vt:lpstr>Objective</vt:lpstr>
      <vt:lpstr>Algorithms Used</vt:lpstr>
      <vt:lpstr>Support Vector Machine Model Approach</vt:lpstr>
      <vt:lpstr>Support Vector Machine Model Observations and plots</vt:lpstr>
      <vt:lpstr>Convolutional Neural Network Approach</vt:lpstr>
      <vt:lpstr>Convolutional Neural Network Model Observations and plots</vt:lpstr>
      <vt:lpstr>Conclusion based on Support Vector Machine Model</vt:lpstr>
      <vt:lpstr>Conclusion based on Support Vector Machine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MNSIT</dc:title>
  <dc:creator>jacksonalex6991@gmail.com</dc:creator>
  <cp:lastModifiedBy>jacksonalex6991@gmail.com</cp:lastModifiedBy>
  <cp:revision>41</cp:revision>
  <dcterms:created xsi:type="dcterms:W3CDTF">2022-08-12T02:17:49Z</dcterms:created>
  <dcterms:modified xsi:type="dcterms:W3CDTF">2022-08-12T19:33:57Z</dcterms:modified>
</cp:coreProperties>
</file>