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20624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2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94660"/>
  </p:normalViewPr>
  <p:slideViewPr>
    <p:cSldViewPr snapToGrid="0">
      <p:cViewPr varScale="1">
        <p:scale>
          <a:sx n="26" d="100"/>
          <a:sy n="26" d="100"/>
        </p:scale>
        <p:origin x="1430" y="120"/>
      </p:cViewPr>
      <p:guideLst>
        <p:guide orient="horz" pos="10368"/>
        <p:guide pos="132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5387342"/>
            <a:ext cx="35753040" cy="11460480"/>
          </a:xfrm>
        </p:spPr>
        <p:txBody>
          <a:bodyPr anchor="b"/>
          <a:lstStyle>
            <a:lvl1pPr algn="ctr">
              <a:defRPr sz="27600"/>
            </a:lvl1pPr>
          </a:lstStyle>
          <a:p>
            <a:r>
              <a:rPr lang="en-US"/>
              <a:t>Click to edit Master title style</a:t>
            </a:r>
            <a:endParaRPr lang="en-US" dirty="0"/>
          </a:p>
        </p:txBody>
      </p:sp>
      <p:sp>
        <p:nvSpPr>
          <p:cNvPr id="3" name="Subtitle 2"/>
          <p:cNvSpPr>
            <a:spLocks noGrp="1"/>
          </p:cNvSpPr>
          <p:nvPr>
            <p:ph type="subTitle" idx="1"/>
          </p:nvPr>
        </p:nvSpPr>
        <p:spPr>
          <a:xfrm>
            <a:off x="5257800" y="17289782"/>
            <a:ext cx="31546800" cy="7947658"/>
          </a:xfrm>
        </p:spPr>
        <p:txBody>
          <a:bodyPr/>
          <a:lstStyle>
            <a:lvl1pPr marL="0" indent="0" algn="ctr">
              <a:buNone/>
              <a:defRPr sz="11040"/>
            </a:lvl1pPr>
            <a:lvl2pPr marL="2103120" indent="0" algn="ctr">
              <a:buNone/>
              <a:defRPr sz="9200"/>
            </a:lvl2pPr>
            <a:lvl3pPr marL="4206240" indent="0" algn="ctr">
              <a:buNone/>
              <a:defRPr sz="8280"/>
            </a:lvl3pPr>
            <a:lvl4pPr marL="6309360" indent="0" algn="ctr">
              <a:buNone/>
              <a:defRPr sz="7360"/>
            </a:lvl4pPr>
            <a:lvl5pPr marL="8412480" indent="0" algn="ctr">
              <a:buNone/>
              <a:defRPr sz="7360"/>
            </a:lvl5pPr>
            <a:lvl6pPr marL="10515600" indent="0" algn="ctr">
              <a:buNone/>
              <a:defRPr sz="7360"/>
            </a:lvl6pPr>
            <a:lvl7pPr marL="12618720" indent="0" algn="ctr">
              <a:buNone/>
              <a:defRPr sz="7360"/>
            </a:lvl7pPr>
            <a:lvl8pPr marL="14721840" indent="0" algn="ctr">
              <a:buNone/>
              <a:defRPr sz="7360"/>
            </a:lvl8pPr>
            <a:lvl9pPr marL="16824960" indent="0" algn="ctr">
              <a:buNone/>
              <a:defRPr sz="7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2D7BFB-513E-4E71-9A7F-F556F3EFFD1A}"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FB42E-E1D7-40E8-A342-8EDB975341C8}" type="slidenum">
              <a:rPr lang="en-US" smtClean="0"/>
              <a:t>‹#›</a:t>
            </a:fld>
            <a:endParaRPr lang="en-US"/>
          </a:p>
        </p:txBody>
      </p:sp>
    </p:spTree>
    <p:extLst>
      <p:ext uri="{BB962C8B-B14F-4D97-AF65-F5344CB8AC3E}">
        <p14:creationId xmlns:p14="http://schemas.microsoft.com/office/powerpoint/2010/main" val="536114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2D7BFB-513E-4E71-9A7F-F556F3EFFD1A}"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FB42E-E1D7-40E8-A342-8EDB975341C8}" type="slidenum">
              <a:rPr lang="en-US" smtClean="0"/>
              <a:t>‹#›</a:t>
            </a:fld>
            <a:endParaRPr lang="en-US"/>
          </a:p>
        </p:txBody>
      </p:sp>
    </p:spTree>
    <p:extLst>
      <p:ext uri="{BB962C8B-B14F-4D97-AF65-F5344CB8AC3E}">
        <p14:creationId xmlns:p14="http://schemas.microsoft.com/office/powerpoint/2010/main" val="3969658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100907" y="1752600"/>
            <a:ext cx="906970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891792" y="1752600"/>
            <a:ext cx="26683335"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2D7BFB-513E-4E71-9A7F-F556F3EFFD1A}"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FB42E-E1D7-40E8-A342-8EDB975341C8}" type="slidenum">
              <a:rPr lang="en-US" smtClean="0"/>
              <a:t>‹#›</a:t>
            </a:fld>
            <a:endParaRPr lang="en-US"/>
          </a:p>
        </p:txBody>
      </p:sp>
    </p:spTree>
    <p:extLst>
      <p:ext uri="{BB962C8B-B14F-4D97-AF65-F5344CB8AC3E}">
        <p14:creationId xmlns:p14="http://schemas.microsoft.com/office/powerpoint/2010/main" val="4179347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2D7BFB-513E-4E71-9A7F-F556F3EFFD1A}"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FB42E-E1D7-40E8-A342-8EDB975341C8}" type="slidenum">
              <a:rPr lang="en-US" smtClean="0"/>
              <a:t>‹#›</a:t>
            </a:fld>
            <a:endParaRPr lang="en-US"/>
          </a:p>
        </p:txBody>
      </p:sp>
    </p:spTree>
    <p:extLst>
      <p:ext uri="{BB962C8B-B14F-4D97-AF65-F5344CB8AC3E}">
        <p14:creationId xmlns:p14="http://schemas.microsoft.com/office/powerpoint/2010/main" val="44363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69885" y="8206749"/>
            <a:ext cx="36278820" cy="13693138"/>
          </a:xfrm>
        </p:spPr>
        <p:txBody>
          <a:bodyPr anchor="b"/>
          <a:lstStyle>
            <a:lvl1pPr>
              <a:defRPr sz="27600"/>
            </a:lvl1pPr>
          </a:lstStyle>
          <a:p>
            <a:r>
              <a:rPr lang="en-US"/>
              <a:t>Click to edit Master title style</a:t>
            </a:r>
            <a:endParaRPr lang="en-US" dirty="0"/>
          </a:p>
        </p:txBody>
      </p:sp>
      <p:sp>
        <p:nvSpPr>
          <p:cNvPr id="3" name="Text Placeholder 2"/>
          <p:cNvSpPr>
            <a:spLocks noGrp="1"/>
          </p:cNvSpPr>
          <p:nvPr>
            <p:ph type="body" idx="1"/>
          </p:nvPr>
        </p:nvSpPr>
        <p:spPr>
          <a:xfrm>
            <a:off x="2869885" y="22029429"/>
            <a:ext cx="36278820" cy="7200898"/>
          </a:xfrm>
        </p:spPr>
        <p:txBody>
          <a:bodyPr/>
          <a:lstStyle>
            <a:lvl1pPr marL="0" indent="0">
              <a:buNone/>
              <a:defRPr sz="11040">
                <a:solidFill>
                  <a:schemeClr val="tx1"/>
                </a:solidFill>
              </a:defRPr>
            </a:lvl1pPr>
            <a:lvl2pPr marL="2103120" indent="0">
              <a:buNone/>
              <a:defRPr sz="9200">
                <a:solidFill>
                  <a:schemeClr val="tx1">
                    <a:tint val="75000"/>
                  </a:schemeClr>
                </a:solidFill>
              </a:defRPr>
            </a:lvl2pPr>
            <a:lvl3pPr marL="4206240" indent="0">
              <a:buNone/>
              <a:defRPr sz="8280">
                <a:solidFill>
                  <a:schemeClr val="tx1">
                    <a:tint val="75000"/>
                  </a:schemeClr>
                </a:solidFill>
              </a:defRPr>
            </a:lvl3pPr>
            <a:lvl4pPr marL="6309360" indent="0">
              <a:buNone/>
              <a:defRPr sz="7360">
                <a:solidFill>
                  <a:schemeClr val="tx1">
                    <a:tint val="75000"/>
                  </a:schemeClr>
                </a:solidFill>
              </a:defRPr>
            </a:lvl4pPr>
            <a:lvl5pPr marL="8412480" indent="0">
              <a:buNone/>
              <a:defRPr sz="7360">
                <a:solidFill>
                  <a:schemeClr val="tx1">
                    <a:tint val="75000"/>
                  </a:schemeClr>
                </a:solidFill>
              </a:defRPr>
            </a:lvl5pPr>
            <a:lvl6pPr marL="10515600" indent="0">
              <a:buNone/>
              <a:defRPr sz="7360">
                <a:solidFill>
                  <a:schemeClr val="tx1">
                    <a:tint val="75000"/>
                  </a:schemeClr>
                </a:solidFill>
              </a:defRPr>
            </a:lvl6pPr>
            <a:lvl7pPr marL="12618720" indent="0">
              <a:buNone/>
              <a:defRPr sz="7360">
                <a:solidFill>
                  <a:schemeClr val="tx1">
                    <a:tint val="75000"/>
                  </a:schemeClr>
                </a:solidFill>
              </a:defRPr>
            </a:lvl7pPr>
            <a:lvl8pPr marL="14721840" indent="0">
              <a:buNone/>
              <a:defRPr sz="7360">
                <a:solidFill>
                  <a:schemeClr val="tx1">
                    <a:tint val="75000"/>
                  </a:schemeClr>
                </a:solidFill>
              </a:defRPr>
            </a:lvl8pPr>
            <a:lvl9pPr marL="16824960" indent="0">
              <a:buNone/>
              <a:defRPr sz="73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2D7BFB-513E-4E71-9A7F-F556F3EFFD1A}"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FB42E-E1D7-40E8-A342-8EDB975341C8}" type="slidenum">
              <a:rPr lang="en-US" smtClean="0"/>
              <a:t>‹#›</a:t>
            </a:fld>
            <a:endParaRPr lang="en-US"/>
          </a:p>
        </p:txBody>
      </p:sp>
    </p:spTree>
    <p:extLst>
      <p:ext uri="{BB962C8B-B14F-4D97-AF65-F5344CB8AC3E}">
        <p14:creationId xmlns:p14="http://schemas.microsoft.com/office/powerpoint/2010/main" val="2476916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891790" y="8763000"/>
            <a:ext cx="1787652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294090" y="8763000"/>
            <a:ext cx="1787652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2D7BFB-513E-4E71-9A7F-F556F3EFFD1A}"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3FB42E-E1D7-40E8-A342-8EDB975341C8}" type="slidenum">
              <a:rPr lang="en-US" smtClean="0"/>
              <a:t>‹#›</a:t>
            </a:fld>
            <a:endParaRPr lang="en-US"/>
          </a:p>
        </p:txBody>
      </p:sp>
    </p:spTree>
    <p:extLst>
      <p:ext uri="{BB962C8B-B14F-4D97-AF65-F5344CB8AC3E}">
        <p14:creationId xmlns:p14="http://schemas.microsoft.com/office/powerpoint/2010/main" val="757083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7269" y="1752607"/>
            <a:ext cx="3627882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897273" y="8069582"/>
            <a:ext cx="17794364" cy="3954778"/>
          </a:xfrm>
        </p:spPr>
        <p:txBody>
          <a:bodyPr anchor="b"/>
          <a:lstStyle>
            <a:lvl1pPr marL="0" indent="0">
              <a:buNone/>
              <a:defRPr sz="11040" b="1"/>
            </a:lvl1pPr>
            <a:lvl2pPr marL="2103120" indent="0">
              <a:buNone/>
              <a:defRPr sz="9200" b="1"/>
            </a:lvl2pPr>
            <a:lvl3pPr marL="4206240" indent="0">
              <a:buNone/>
              <a:defRPr sz="8280" b="1"/>
            </a:lvl3pPr>
            <a:lvl4pPr marL="6309360" indent="0">
              <a:buNone/>
              <a:defRPr sz="7360" b="1"/>
            </a:lvl4pPr>
            <a:lvl5pPr marL="8412480" indent="0">
              <a:buNone/>
              <a:defRPr sz="7360" b="1"/>
            </a:lvl5pPr>
            <a:lvl6pPr marL="10515600" indent="0">
              <a:buNone/>
              <a:defRPr sz="7360" b="1"/>
            </a:lvl6pPr>
            <a:lvl7pPr marL="12618720" indent="0">
              <a:buNone/>
              <a:defRPr sz="7360" b="1"/>
            </a:lvl7pPr>
            <a:lvl8pPr marL="14721840" indent="0">
              <a:buNone/>
              <a:defRPr sz="7360" b="1"/>
            </a:lvl8pPr>
            <a:lvl9pPr marL="16824960" indent="0">
              <a:buNone/>
              <a:defRPr sz="7360" b="1"/>
            </a:lvl9pPr>
          </a:lstStyle>
          <a:p>
            <a:pPr lvl="0"/>
            <a:r>
              <a:rPr lang="en-US"/>
              <a:t>Edit Master text styles</a:t>
            </a:r>
          </a:p>
        </p:txBody>
      </p:sp>
      <p:sp>
        <p:nvSpPr>
          <p:cNvPr id="4" name="Content Placeholder 3"/>
          <p:cNvSpPr>
            <a:spLocks noGrp="1"/>
          </p:cNvSpPr>
          <p:nvPr>
            <p:ph sz="half" idx="2"/>
          </p:nvPr>
        </p:nvSpPr>
        <p:spPr>
          <a:xfrm>
            <a:off x="2897273" y="12024360"/>
            <a:ext cx="17794364"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294092" y="8069582"/>
            <a:ext cx="17881999" cy="3954778"/>
          </a:xfrm>
        </p:spPr>
        <p:txBody>
          <a:bodyPr anchor="b"/>
          <a:lstStyle>
            <a:lvl1pPr marL="0" indent="0">
              <a:buNone/>
              <a:defRPr sz="11040" b="1"/>
            </a:lvl1pPr>
            <a:lvl2pPr marL="2103120" indent="0">
              <a:buNone/>
              <a:defRPr sz="9200" b="1"/>
            </a:lvl2pPr>
            <a:lvl3pPr marL="4206240" indent="0">
              <a:buNone/>
              <a:defRPr sz="8280" b="1"/>
            </a:lvl3pPr>
            <a:lvl4pPr marL="6309360" indent="0">
              <a:buNone/>
              <a:defRPr sz="7360" b="1"/>
            </a:lvl4pPr>
            <a:lvl5pPr marL="8412480" indent="0">
              <a:buNone/>
              <a:defRPr sz="7360" b="1"/>
            </a:lvl5pPr>
            <a:lvl6pPr marL="10515600" indent="0">
              <a:buNone/>
              <a:defRPr sz="7360" b="1"/>
            </a:lvl6pPr>
            <a:lvl7pPr marL="12618720" indent="0">
              <a:buNone/>
              <a:defRPr sz="7360" b="1"/>
            </a:lvl7pPr>
            <a:lvl8pPr marL="14721840" indent="0">
              <a:buNone/>
              <a:defRPr sz="7360" b="1"/>
            </a:lvl8pPr>
            <a:lvl9pPr marL="16824960" indent="0">
              <a:buNone/>
              <a:defRPr sz="7360" b="1"/>
            </a:lvl9pPr>
          </a:lstStyle>
          <a:p>
            <a:pPr lvl="0"/>
            <a:r>
              <a:rPr lang="en-US"/>
              <a:t>Edit Master text styles</a:t>
            </a:r>
          </a:p>
        </p:txBody>
      </p:sp>
      <p:sp>
        <p:nvSpPr>
          <p:cNvPr id="6" name="Content Placeholder 5"/>
          <p:cNvSpPr>
            <a:spLocks noGrp="1"/>
          </p:cNvSpPr>
          <p:nvPr>
            <p:ph sz="quarter" idx="4"/>
          </p:nvPr>
        </p:nvSpPr>
        <p:spPr>
          <a:xfrm>
            <a:off x="21294092" y="12024360"/>
            <a:ext cx="17881999"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2D7BFB-513E-4E71-9A7F-F556F3EFFD1A}" type="datetimeFigureOut">
              <a:rPr lang="en-US" smtClean="0"/>
              <a:t>4/21/2017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3FB42E-E1D7-40E8-A342-8EDB975341C8}" type="slidenum">
              <a:rPr lang="en-US" smtClean="0"/>
              <a:t>‹#›</a:t>
            </a:fld>
            <a:endParaRPr lang="en-US"/>
          </a:p>
        </p:txBody>
      </p:sp>
    </p:spTree>
    <p:extLst>
      <p:ext uri="{BB962C8B-B14F-4D97-AF65-F5344CB8AC3E}">
        <p14:creationId xmlns:p14="http://schemas.microsoft.com/office/powerpoint/2010/main" val="167259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2D7BFB-513E-4E71-9A7F-F556F3EFFD1A}" type="datetimeFigureOut">
              <a:rPr lang="en-US" smtClean="0"/>
              <a:t>4/21/2017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3FB42E-E1D7-40E8-A342-8EDB975341C8}" type="slidenum">
              <a:rPr lang="en-US" smtClean="0"/>
              <a:t>‹#›</a:t>
            </a:fld>
            <a:endParaRPr lang="en-US"/>
          </a:p>
        </p:txBody>
      </p:sp>
    </p:spTree>
    <p:extLst>
      <p:ext uri="{BB962C8B-B14F-4D97-AF65-F5344CB8AC3E}">
        <p14:creationId xmlns:p14="http://schemas.microsoft.com/office/powerpoint/2010/main" val="662080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2D7BFB-513E-4E71-9A7F-F556F3EFFD1A}" type="datetimeFigureOut">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3FB42E-E1D7-40E8-A342-8EDB975341C8}" type="slidenum">
              <a:rPr lang="en-US" smtClean="0"/>
              <a:t>‹#›</a:t>
            </a:fld>
            <a:endParaRPr lang="en-US"/>
          </a:p>
        </p:txBody>
      </p:sp>
    </p:spTree>
    <p:extLst>
      <p:ext uri="{BB962C8B-B14F-4D97-AF65-F5344CB8AC3E}">
        <p14:creationId xmlns:p14="http://schemas.microsoft.com/office/powerpoint/2010/main" val="2215163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97269" y="2194560"/>
            <a:ext cx="13566219" cy="7680960"/>
          </a:xfrm>
        </p:spPr>
        <p:txBody>
          <a:bodyPr anchor="b"/>
          <a:lstStyle>
            <a:lvl1pPr>
              <a:defRPr sz="14720"/>
            </a:lvl1pPr>
          </a:lstStyle>
          <a:p>
            <a:r>
              <a:rPr lang="en-US"/>
              <a:t>Click to edit Master title style</a:t>
            </a:r>
            <a:endParaRPr lang="en-US" dirty="0"/>
          </a:p>
        </p:txBody>
      </p:sp>
      <p:sp>
        <p:nvSpPr>
          <p:cNvPr id="3" name="Content Placeholder 2"/>
          <p:cNvSpPr>
            <a:spLocks noGrp="1"/>
          </p:cNvSpPr>
          <p:nvPr>
            <p:ph idx="1"/>
          </p:nvPr>
        </p:nvSpPr>
        <p:spPr>
          <a:xfrm>
            <a:off x="17881999" y="4739647"/>
            <a:ext cx="21294090" cy="23393400"/>
          </a:xfrm>
        </p:spPr>
        <p:txBody>
          <a:bodyPr/>
          <a:lstStyle>
            <a:lvl1pPr>
              <a:defRPr sz="14720"/>
            </a:lvl1pPr>
            <a:lvl2pPr>
              <a:defRPr sz="12880"/>
            </a:lvl2pPr>
            <a:lvl3pPr>
              <a:defRPr sz="11040"/>
            </a:lvl3pPr>
            <a:lvl4pPr>
              <a:defRPr sz="9200"/>
            </a:lvl4pPr>
            <a:lvl5pPr>
              <a:defRPr sz="9200"/>
            </a:lvl5pPr>
            <a:lvl6pPr>
              <a:defRPr sz="9200"/>
            </a:lvl6pPr>
            <a:lvl7pPr>
              <a:defRPr sz="9200"/>
            </a:lvl7pPr>
            <a:lvl8pPr>
              <a:defRPr sz="9200"/>
            </a:lvl8pPr>
            <a:lvl9pPr>
              <a:defRPr sz="9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897269" y="9875520"/>
            <a:ext cx="13566219" cy="18295622"/>
          </a:xfrm>
        </p:spPr>
        <p:txBody>
          <a:bodyPr/>
          <a:lstStyle>
            <a:lvl1pPr marL="0" indent="0">
              <a:buNone/>
              <a:defRPr sz="7360"/>
            </a:lvl1pPr>
            <a:lvl2pPr marL="2103120" indent="0">
              <a:buNone/>
              <a:defRPr sz="6440"/>
            </a:lvl2pPr>
            <a:lvl3pPr marL="4206240" indent="0">
              <a:buNone/>
              <a:defRPr sz="5520"/>
            </a:lvl3pPr>
            <a:lvl4pPr marL="6309360" indent="0">
              <a:buNone/>
              <a:defRPr sz="4600"/>
            </a:lvl4pPr>
            <a:lvl5pPr marL="8412480" indent="0">
              <a:buNone/>
              <a:defRPr sz="4600"/>
            </a:lvl5pPr>
            <a:lvl6pPr marL="10515600" indent="0">
              <a:buNone/>
              <a:defRPr sz="4600"/>
            </a:lvl6pPr>
            <a:lvl7pPr marL="12618720" indent="0">
              <a:buNone/>
              <a:defRPr sz="4600"/>
            </a:lvl7pPr>
            <a:lvl8pPr marL="14721840" indent="0">
              <a:buNone/>
              <a:defRPr sz="4600"/>
            </a:lvl8pPr>
            <a:lvl9pPr marL="16824960" indent="0">
              <a:buNone/>
              <a:defRPr sz="4600"/>
            </a:lvl9pPr>
          </a:lstStyle>
          <a:p>
            <a:pPr lvl="0"/>
            <a:r>
              <a:rPr lang="en-US"/>
              <a:t>Edit Master text styles</a:t>
            </a:r>
          </a:p>
        </p:txBody>
      </p:sp>
      <p:sp>
        <p:nvSpPr>
          <p:cNvPr id="5" name="Date Placeholder 4"/>
          <p:cNvSpPr>
            <a:spLocks noGrp="1"/>
          </p:cNvSpPr>
          <p:nvPr>
            <p:ph type="dt" sz="half" idx="10"/>
          </p:nvPr>
        </p:nvSpPr>
        <p:spPr/>
        <p:txBody>
          <a:bodyPr/>
          <a:lstStyle/>
          <a:p>
            <a:fld id="{7E2D7BFB-513E-4E71-9A7F-F556F3EFFD1A}"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3FB42E-E1D7-40E8-A342-8EDB975341C8}" type="slidenum">
              <a:rPr lang="en-US" smtClean="0"/>
              <a:t>‹#›</a:t>
            </a:fld>
            <a:endParaRPr lang="en-US"/>
          </a:p>
        </p:txBody>
      </p:sp>
    </p:spTree>
    <p:extLst>
      <p:ext uri="{BB962C8B-B14F-4D97-AF65-F5344CB8AC3E}">
        <p14:creationId xmlns:p14="http://schemas.microsoft.com/office/powerpoint/2010/main" val="208515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97269" y="2194560"/>
            <a:ext cx="13566219" cy="7680960"/>
          </a:xfrm>
        </p:spPr>
        <p:txBody>
          <a:bodyPr anchor="b"/>
          <a:lstStyle>
            <a:lvl1pPr>
              <a:defRPr sz="14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81999" y="4739647"/>
            <a:ext cx="21294090" cy="23393400"/>
          </a:xfrm>
        </p:spPr>
        <p:txBody>
          <a:bodyPr anchor="t"/>
          <a:lstStyle>
            <a:lvl1pPr marL="0" indent="0">
              <a:buNone/>
              <a:defRPr sz="14720"/>
            </a:lvl1pPr>
            <a:lvl2pPr marL="2103120" indent="0">
              <a:buNone/>
              <a:defRPr sz="12880"/>
            </a:lvl2pPr>
            <a:lvl3pPr marL="4206240" indent="0">
              <a:buNone/>
              <a:defRPr sz="11040"/>
            </a:lvl3pPr>
            <a:lvl4pPr marL="6309360" indent="0">
              <a:buNone/>
              <a:defRPr sz="9200"/>
            </a:lvl4pPr>
            <a:lvl5pPr marL="8412480" indent="0">
              <a:buNone/>
              <a:defRPr sz="9200"/>
            </a:lvl5pPr>
            <a:lvl6pPr marL="10515600" indent="0">
              <a:buNone/>
              <a:defRPr sz="9200"/>
            </a:lvl6pPr>
            <a:lvl7pPr marL="12618720" indent="0">
              <a:buNone/>
              <a:defRPr sz="9200"/>
            </a:lvl7pPr>
            <a:lvl8pPr marL="14721840" indent="0">
              <a:buNone/>
              <a:defRPr sz="9200"/>
            </a:lvl8pPr>
            <a:lvl9pPr marL="16824960" indent="0">
              <a:buNone/>
              <a:defRPr sz="9200"/>
            </a:lvl9pPr>
          </a:lstStyle>
          <a:p>
            <a:r>
              <a:rPr lang="en-US"/>
              <a:t>Click icon to add picture</a:t>
            </a:r>
            <a:endParaRPr lang="en-US" dirty="0"/>
          </a:p>
        </p:txBody>
      </p:sp>
      <p:sp>
        <p:nvSpPr>
          <p:cNvPr id="4" name="Text Placeholder 3"/>
          <p:cNvSpPr>
            <a:spLocks noGrp="1"/>
          </p:cNvSpPr>
          <p:nvPr>
            <p:ph type="body" sz="half" idx="2"/>
          </p:nvPr>
        </p:nvSpPr>
        <p:spPr>
          <a:xfrm>
            <a:off x="2897269" y="9875520"/>
            <a:ext cx="13566219" cy="18295622"/>
          </a:xfrm>
        </p:spPr>
        <p:txBody>
          <a:bodyPr/>
          <a:lstStyle>
            <a:lvl1pPr marL="0" indent="0">
              <a:buNone/>
              <a:defRPr sz="7360"/>
            </a:lvl1pPr>
            <a:lvl2pPr marL="2103120" indent="0">
              <a:buNone/>
              <a:defRPr sz="6440"/>
            </a:lvl2pPr>
            <a:lvl3pPr marL="4206240" indent="0">
              <a:buNone/>
              <a:defRPr sz="5520"/>
            </a:lvl3pPr>
            <a:lvl4pPr marL="6309360" indent="0">
              <a:buNone/>
              <a:defRPr sz="4600"/>
            </a:lvl4pPr>
            <a:lvl5pPr marL="8412480" indent="0">
              <a:buNone/>
              <a:defRPr sz="4600"/>
            </a:lvl5pPr>
            <a:lvl6pPr marL="10515600" indent="0">
              <a:buNone/>
              <a:defRPr sz="4600"/>
            </a:lvl6pPr>
            <a:lvl7pPr marL="12618720" indent="0">
              <a:buNone/>
              <a:defRPr sz="4600"/>
            </a:lvl7pPr>
            <a:lvl8pPr marL="14721840" indent="0">
              <a:buNone/>
              <a:defRPr sz="4600"/>
            </a:lvl8pPr>
            <a:lvl9pPr marL="16824960" indent="0">
              <a:buNone/>
              <a:defRPr sz="4600"/>
            </a:lvl9pPr>
          </a:lstStyle>
          <a:p>
            <a:pPr lvl="0"/>
            <a:r>
              <a:rPr lang="en-US"/>
              <a:t>Edit Master text styles</a:t>
            </a:r>
          </a:p>
        </p:txBody>
      </p:sp>
      <p:sp>
        <p:nvSpPr>
          <p:cNvPr id="5" name="Date Placeholder 4"/>
          <p:cNvSpPr>
            <a:spLocks noGrp="1"/>
          </p:cNvSpPr>
          <p:nvPr>
            <p:ph type="dt" sz="half" idx="10"/>
          </p:nvPr>
        </p:nvSpPr>
        <p:spPr/>
        <p:txBody>
          <a:bodyPr/>
          <a:lstStyle/>
          <a:p>
            <a:fld id="{7E2D7BFB-513E-4E71-9A7F-F556F3EFFD1A}"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3FB42E-E1D7-40E8-A342-8EDB975341C8}" type="slidenum">
              <a:rPr lang="en-US" smtClean="0"/>
              <a:t>‹#›</a:t>
            </a:fld>
            <a:endParaRPr lang="en-US"/>
          </a:p>
        </p:txBody>
      </p:sp>
    </p:spTree>
    <p:extLst>
      <p:ext uri="{BB962C8B-B14F-4D97-AF65-F5344CB8AC3E}">
        <p14:creationId xmlns:p14="http://schemas.microsoft.com/office/powerpoint/2010/main" val="88711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91790" y="1752607"/>
            <a:ext cx="3627882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891790" y="8763000"/>
            <a:ext cx="3627882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891790" y="30510487"/>
            <a:ext cx="9464040" cy="1752600"/>
          </a:xfrm>
          <a:prstGeom prst="rect">
            <a:avLst/>
          </a:prstGeom>
        </p:spPr>
        <p:txBody>
          <a:bodyPr vert="horz" lIns="91440" tIns="45720" rIns="91440" bIns="45720" rtlCol="0" anchor="ctr"/>
          <a:lstStyle>
            <a:lvl1pPr algn="l">
              <a:defRPr sz="5520">
                <a:solidFill>
                  <a:schemeClr val="tx1">
                    <a:tint val="75000"/>
                  </a:schemeClr>
                </a:solidFill>
              </a:defRPr>
            </a:lvl1pPr>
          </a:lstStyle>
          <a:p>
            <a:fld id="{7E2D7BFB-513E-4E71-9A7F-F556F3EFFD1A}" type="datetimeFigureOut">
              <a:rPr lang="en-US" smtClean="0"/>
              <a:t>4/21/2017</a:t>
            </a:fld>
            <a:endParaRPr lang="en-US"/>
          </a:p>
        </p:txBody>
      </p:sp>
      <p:sp>
        <p:nvSpPr>
          <p:cNvPr id="5" name="Footer Placeholder 4"/>
          <p:cNvSpPr>
            <a:spLocks noGrp="1"/>
          </p:cNvSpPr>
          <p:nvPr>
            <p:ph type="ftr" sz="quarter" idx="3"/>
          </p:nvPr>
        </p:nvSpPr>
        <p:spPr>
          <a:xfrm>
            <a:off x="13933170" y="30510487"/>
            <a:ext cx="14196060" cy="1752600"/>
          </a:xfrm>
          <a:prstGeom prst="rect">
            <a:avLst/>
          </a:prstGeom>
        </p:spPr>
        <p:txBody>
          <a:bodyPr vert="horz" lIns="91440" tIns="45720" rIns="91440" bIns="45720" rtlCol="0" anchor="ctr"/>
          <a:lstStyle>
            <a:lvl1pPr algn="ctr">
              <a:defRPr sz="55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9706570" y="30510487"/>
            <a:ext cx="9464040" cy="1752600"/>
          </a:xfrm>
          <a:prstGeom prst="rect">
            <a:avLst/>
          </a:prstGeom>
        </p:spPr>
        <p:txBody>
          <a:bodyPr vert="horz" lIns="91440" tIns="45720" rIns="91440" bIns="45720" rtlCol="0" anchor="ctr"/>
          <a:lstStyle>
            <a:lvl1pPr algn="r">
              <a:defRPr sz="5520">
                <a:solidFill>
                  <a:schemeClr val="tx1">
                    <a:tint val="75000"/>
                  </a:schemeClr>
                </a:solidFill>
              </a:defRPr>
            </a:lvl1pPr>
          </a:lstStyle>
          <a:p>
            <a:fld id="{863FB42E-E1D7-40E8-A342-8EDB975341C8}" type="slidenum">
              <a:rPr lang="en-US" smtClean="0"/>
              <a:t>‹#›</a:t>
            </a:fld>
            <a:endParaRPr lang="en-US"/>
          </a:p>
        </p:txBody>
      </p:sp>
    </p:spTree>
    <p:extLst>
      <p:ext uri="{BB962C8B-B14F-4D97-AF65-F5344CB8AC3E}">
        <p14:creationId xmlns:p14="http://schemas.microsoft.com/office/powerpoint/2010/main" val="21310632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206240" rtl="0" eaLnBrk="1" latinLnBrk="0" hangingPunct="1">
        <a:lnSpc>
          <a:spcPct val="90000"/>
        </a:lnSpc>
        <a:spcBef>
          <a:spcPct val="0"/>
        </a:spcBef>
        <a:buNone/>
        <a:defRPr sz="20240" kern="1200">
          <a:solidFill>
            <a:schemeClr val="tx1"/>
          </a:solidFill>
          <a:latin typeface="+mj-lt"/>
          <a:ea typeface="+mj-ea"/>
          <a:cs typeface="+mj-cs"/>
        </a:defRPr>
      </a:lvl1pPr>
    </p:titleStyle>
    <p:bodyStyle>
      <a:lvl1pPr marL="1051560" indent="-1051560" algn="l" defTabSz="4206240" rtl="0" eaLnBrk="1" latinLnBrk="0" hangingPunct="1">
        <a:lnSpc>
          <a:spcPct val="90000"/>
        </a:lnSpc>
        <a:spcBef>
          <a:spcPts val="4600"/>
        </a:spcBef>
        <a:buFont typeface="Arial" panose="020B0604020202020204" pitchFamily="34" charset="0"/>
        <a:buChar char="•"/>
        <a:defRPr sz="12880" kern="1200">
          <a:solidFill>
            <a:schemeClr val="tx1"/>
          </a:solidFill>
          <a:latin typeface="+mn-lt"/>
          <a:ea typeface="+mn-ea"/>
          <a:cs typeface="+mn-cs"/>
        </a:defRPr>
      </a:lvl1pPr>
      <a:lvl2pPr marL="3154680" indent="-1051560" algn="l" defTabSz="4206240" rtl="0" eaLnBrk="1" latinLnBrk="0" hangingPunct="1">
        <a:lnSpc>
          <a:spcPct val="90000"/>
        </a:lnSpc>
        <a:spcBef>
          <a:spcPts val="2300"/>
        </a:spcBef>
        <a:buFont typeface="Arial" panose="020B0604020202020204" pitchFamily="34" charset="0"/>
        <a:buChar char="•"/>
        <a:defRPr sz="11040" kern="1200">
          <a:solidFill>
            <a:schemeClr val="tx1"/>
          </a:solidFill>
          <a:latin typeface="+mn-lt"/>
          <a:ea typeface="+mn-ea"/>
          <a:cs typeface="+mn-cs"/>
        </a:defRPr>
      </a:lvl2pPr>
      <a:lvl3pPr marL="5257800" indent="-1051560" algn="l" defTabSz="4206240" rtl="0" eaLnBrk="1" latinLnBrk="0" hangingPunct="1">
        <a:lnSpc>
          <a:spcPct val="90000"/>
        </a:lnSpc>
        <a:spcBef>
          <a:spcPts val="2300"/>
        </a:spcBef>
        <a:buFont typeface="Arial" panose="020B0604020202020204" pitchFamily="34" charset="0"/>
        <a:buChar char="•"/>
        <a:defRPr sz="9200" kern="1200">
          <a:solidFill>
            <a:schemeClr val="tx1"/>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4pPr>
      <a:lvl5pPr marL="946404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p:bodyStyle>
    <p:otherStyle>
      <a:defPPr>
        <a:defRPr lang="en-US"/>
      </a:defPPr>
      <a:lvl1pPr marL="0" algn="l" defTabSz="4206240" rtl="0" eaLnBrk="1" latinLnBrk="0" hangingPunct="1">
        <a:defRPr sz="8280" kern="1200">
          <a:solidFill>
            <a:schemeClr val="tx1"/>
          </a:solidFill>
          <a:latin typeface="+mn-lt"/>
          <a:ea typeface="+mn-ea"/>
          <a:cs typeface="+mn-cs"/>
        </a:defRPr>
      </a:lvl1pPr>
      <a:lvl2pPr marL="2103120" algn="l" defTabSz="4206240" rtl="0" eaLnBrk="1" latinLnBrk="0" hangingPunct="1">
        <a:defRPr sz="8280" kern="1200">
          <a:solidFill>
            <a:schemeClr val="tx1"/>
          </a:solidFill>
          <a:latin typeface="+mn-lt"/>
          <a:ea typeface="+mn-ea"/>
          <a:cs typeface="+mn-cs"/>
        </a:defRPr>
      </a:lvl2pPr>
      <a:lvl3pPr marL="4206240" algn="l" defTabSz="4206240" rtl="0" eaLnBrk="1" latinLnBrk="0" hangingPunct="1">
        <a:defRPr sz="8280" kern="1200">
          <a:solidFill>
            <a:schemeClr val="tx1"/>
          </a:solidFill>
          <a:latin typeface="+mn-lt"/>
          <a:ea typeface="+mn-ea"/>
          <a:cs typeface="+mn-cs"/>
        </a:defRPr>
      </a:lvl3pPr>
      <a:lvl4pPr marL="6309360" algn="l" defTabSz="4206240" rtl="0" eaLnBrk="1" latinLnBrk="0" hangingPunct="1">
        <a:defRPr sz="8280" kern="1200">
          <a:solidFill>
            <a:schemeClr val="tx1"/>
          </a:solidFill>
          <a:latin typeface="+mn-lt"/>
          <a:ea typeface="+mn-ea"/>
          <a:cs typeface="+mn-cs"/>
        </a:defRPr>
      </a:lvl4pPr>
      <a:lvl5pPr marL="8412480" algn="l" defTabSz="4206240" rtl="0" eaLnBrk="1" latinLnBrk="0" hangingPunct="1">
        <a:defRPr sz="8280" kern="1200">
          <a:solidFill>
            <a:schemeClr val="tx1"/>
          </a:solidFill>
          <a:latin typeface="+mn-lt"/>
          <a:ea typeface="+mn-ea"/>
          <a:cs typeface="+mn-cs"/>
        </a:defRPr>
      </a:lvl5pPr>
      <a:lvl6pPr marL="10515600" algn="l" defTabSz="4206240" rtl="0" eaLnBrk="1" latinLnBrk="0" hangingPunct="1">
        <a:defRPr sz="8280" kern="1200">
          <a:solidFill>
            <a:schemeClr val="tx1"/>
          </a:solidFill>
          <a:latin typeface="+mn-lt"/>
          <a:ea typeface="+mn-ea"/>
          <a:cs typeface="+mn-cs"/>
        </a:defRPr>
      </a:lvl6pPr>
      <a:lvl7pPr marL="12618720" algn="l" defTabSz="4206240" rtl="0" eaLnBrk="1" latinLnBrk="0" hangingPunct="1">
        <a:defRPr sz="8280" kern="1200">
          <a:solidFill>
            <a:schemeClr val="tx1"/>
          </a:solidFill>
          <a:latin typeface="+mn-lt"/>
          <a:ea typeface="+mn-ea"/>
          <a:cs typeface="+mn-cs"/>
        </a:defRPr>
      </a:lvl7pPr>
      <a:lvl8pPr marL="14721840" algn="l" defTabSz="4206240" rtl="0" eaLnBrk="1" latinLnBrk="0" hangingPunct="1">
        <a:defRPr sz="8280" kern="1200">
          <a:solidFill>
            <a:schemeClr val="tx1"/>
          </a:solidFill>
          <a:latin typeface="+mn-lt"/>
          <a:ea typeface="+mn-ea"/>
          <a:cs typeface="+mn-cs"/>
        </a:defRPr>
      </a:lvl8pPr>
      <a:lvl9pPr marL="16824960" algn="l" defTabSz="4206240" rtl="0" eaLnBrk="1" latinLnBrk="0" hangingPunct="1">
        <a:defRPr sz="82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1083" y="6738472"/>
            <a:ext cx="9705643" cy="6500585"/>
          </a:xfrm>
          <a:prstGeom prst="rect">
            <a:avLst/>
          </a:prstGeom>
        </p:spPr>
      </p:pic>
      <p:pic>
        <p:nvPicPr>
          <p:cNvPr id="1028" name="Picture 4" descr="IMG_112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6659" y="6736091"/>
            <a:ext cx="10143204" cy="6496049"/>
          </a:xfrm>
          <a:prstGeom prst="rect">
            <a:avLst/>
          </a:prstGeom>
          <a:noFill/>
          <a:extLst>
            <a:ext uri="{909E8E84-426E-40dd-AFC4-6F175D3DCCD1}">
              <a14:hiddenFill xmlns="" xmlns:a14="http://schemas.microsoft.com/office/drawing/2010/main">
                <a:solidFill>
                  <a:srgbClr val="FFFFFF"/>
                </a:solidFill>
              </a14:hiddenFill>
            </a:ext>
          </a:extLst>
        </p:spPr>
      </p:pic>
      <p:cxnSp>
        <p:nvCxnSpPr>
          <p:cNvPr id="9" name="Straight Connector 8"/>
          <p:cNvCxnSpPr/>
          <p:nvPr/>
        </p:nvCxnSpPr>
        <p:spPr>
          <a:xfrm flipH="1">
            <a:off x="7610168" y="0"/>
            <a:ext cx="0" cy="6217920"/>
          </a:xfrm>
          <a:prstGeom prst="line">
            <a:avLst/>
          </a:prstGeom>
          <a:ln w="76200">
            <a:solidFill>
              <a:srgbClr val="003366"/>
            </a:solidFill>
          </a:ln>
        </p:spPr>
        <p:style>
          <a:lnRef idx="1">
            <a:schemeClr val="dk1"/>
          </a:lnRef>
          <a:fillRef idx="0">
            <a:schemeClr val="dk1"/>
          </a:fillRef>
          <a:effectRef idx="0">
            <a:schemeClr val="dk1"/>
          </a:effectRef>
          <a:fontRef idx="minor">
            <a:schemeClr val="tx1"/>
          </a:fontRef>
        </p:style>
      </p:cxnSp>
      <p:sp>
        <p:nvSpPr>
          <p:cNvPr id="10" name="Rectangle 3"/>
          <p:cNvSpPr txBox="1">
            <a:spLocks noChangeArrowheads="1"/>
          </p:cNvSpPr>
          <p:nvPr/>
        </p:nvSpPr>
        <p:spPr>
          <a:xfrm>
            <a:off x="8217848" y="658008"/>
            <a:ext cx="32988439" cy="1870039"/>
          </a:xfrm>
          <a:prstGeom prst="rect">
            <a:avLst/>
          </a:prstGeom>
          <a:solidFill>
            <a:srgbClr val="003366"/>
          </a:solidFill>
          <a:ln/>
        </p:spPr>
        <p:style>
          <a:lnRef idx="3">
            <a:schemeClr val="lt1"/>
          </a:lnRef>
          <a:fillRef idx="1">
            <a:schemeClr val="accent1"/>
          </a:fillRef>
          <a:effectRef idx="1">
            <a:schemeClr val="accent1"/>
          </a:effectRef>
          <a:fontRef idx="minor">
            <a:schemeClr val="lt1"/>
          </a:fontRef>
        </p:style>
        <p:txBody>
          <a:bodyPr vert="horz" lIns="91440" tIns="45720" rIns="91440" bIns="45720" rtlCol="0" anchor="b">
            <a:normAutofit lnSpcReduction="10000"/>
          </a:bodyPr>
          <a:lstStyle>
            <a:lvl1pPr algn="ctr" defTabSz="4206240" rtl="0" eaLnBrk="1" latinLnBrk="0" hangingPunct="1">
              <a:lnSpc>
                <a:spcPct val="90000"/>
              </a:lnSpc>
              <a:spcBef>
                <a:spcPct val="0"/>
              </a:spcBef>
              <a:buNone/>
              <a:defRPr sz="27600" kern="1200">
                <a:solidFill>
                  <a:schemeClr val="tx1"/>
                </a:solidFill>
                <a:latin typeface="+mj-lt"/>
                <a:ea typeface="+mj-ea"/>
                <a:cs typeface="+mj-cs"/>
              </a:defRPr>
            </a:lvl1pPr>
          </a:lstStyle>
          <a:p>
            <a:br>
              <a:rPr lang="en-US" sz="523" dirty="0">
                <a:solidFill>
                  <a:schemeClr val="bg1"/>
                </a:solidFill>
                <a:latin typeface="Helvetica" charset="0"/>
              </a:rPr>
            </a:br>
            <a:r>
              <a:rPr lang="en-US" sz="12546" b="1" dirty="0">
                <a:solidFill>
                  <a:schemeClr val="bg1"/>
                </a:solidFill>
                <a:latin typeface="Helvetica" charset="0"/>
              </a:rPr>
              <a:t>Go-Baby-Go Universal Control</a:t>
            </a:r>
          </a:p>
        </p:txBody>
      </p:sp>
      <p:sp>
        <p:nvSpPr>
          <p:cNvPr id="12" name="Rectangle 4"/>
          <p:cNvSpPr>
            <a:spLocks noChangeArrowheads="1"/>
          </p:cNvSpPr>
          <p:nvPr/>
        </p:nvSpPr>
        <p:spPr bwMode="auto">
          <a:xfrm>
            <a:off x="8205268" y="2569295"/>
            <a:ext cx="33001019" cy="1322749"/>
          </a:xfrm>
          <a:prstGeom prst="rect">
            <a:avLst/>
          </a:prstGeom>
          <a:noFill/>
          <a:ln w="12700">
            <a:noFill/>
            <a:miter lim="800000"/>
            <a:headEnd/>
            <a:tailEnd/>
          </a:ln>
        </p:spPr>
        <p:txBody>
          <a:bodyPr lIns="461385" tIns="230692" rIns="461385" bIns="230692" anchor="ctr"/>
          <a:lstStyle/>
          <a:p>
            <a:pPr algn="ctr" defTabSz="4589157">
              <a:spcBef>
                <a:spcPct val="0"/>
              </a:spcBef>
              <a:tabLst>
                <a:tab pos="14101077" algn="l"/>
              </a:tabLst>
            </a:pPr>
            <a:r>
              <a:rPr lang="en-US" sz="7200" b="1" dirty="0"/>
              <a:t>Colter Hooker, Luke Lockard, Taylor Tackett, Leia Trice, Alex Thomas, Clare Willis </a:t>
            </a:r>
            <a:endParaRPr lang="en-US" sz="7200" b="1" baseline="28000" dirty="0">
              <a:solidFill>
                <a:schemeClr val="bg2"/>
              </a:solidFill>
            </a:endParaRPr>
          </a:p>
        </p:txBody>
      </p:sp>
      <p:sp>
        <p:nvSpPr>
          <p:cNvPr id="13" name="Rectangle 8"/>
          <p:cNvSpPr>
            <a:spLocks noChangeArrowheads="1"/>
          </p:cNvSpPr>
          <p:nvPr/>
        </p:nvSpPr>
        <p:spPr bwMode="auto">
          <a:xfrm>
            <a:off x="9202994" y="3697317"/>
            <a:ext cx="32446451" cy="1354282"/>
          </a:xfrm>
          <a:prstGeom prst="rect">
            <a:avLst/>
          </a:prstGeom>
          <a:noFill/>
          <a:ln w="12700">
            <a:solidFill>
              <a:schemeClr val="bg1"/>
            </a:solidFill>
            <a:miter lim="800000"/>
            <a:headEnd/>
            <a:tailEnd/>
          </a:ln>
        </p:spPr>
        <p:txBody>
          <a:bodyPr lIns="461385" tIns="230692" rIns="461385" bIns="230692" anchor="ctr"/>
          <a:lstStyle/>
          <a:p>
            <a:pPr defTabSz="4589157">
              <a:spcBef>
                <a:spcPct val="0"/>
              </a:spcBef>
            </a:pPr>
            <a:r>
              <a:rPr lang="en-US" sz="5646" b="1" dirty="0">
                <a:solidFill>
                  <a:sysClr val="windowText" lastClr="000000"/>
                </a:solidFill>
              </a:rPr>
              <a:t>Sponsor: Dr. Sarah Oman    Mentors: Dr. Maggie </a:t>
            </a:r>
            <a:r>
              <a:rPr lang="en-US" sz="5646" b="1" dirty="0" err="1">
                <a:solidFill>
                  <a:sysClr val="windowText" lastClr="000000"/>
                </a:solidFill>
              </a:rPr>
              <a:t>Vanderberg</a:t>
            </a:r>
            <a:r>
              <a:rPr lang="en-US" sz="5646" b="1" dirty="0">
                <a:solidFill>
                  <a:sysClr val="windowText" lastClr="000000"/>
                </a:solidFill>
              </a:rPr>
              <a:t>, Dr. Kyle </a:t>
            </a:r>
            <a:r>
              <a:rPr lang="en-US" sz="5646" b="1" dirty="0" err="1">
                <a:solidFill>
                  <a:sysClr val="windowText" lastClr="000000"/>
                </a:solidFill>
              </a:rPr>
              <a:t>Winfree</a:t>
            </a:r>
            <a:endParaRPr lang="en-US" sz="5646" b="1" baseline="28000" dirty="0">
              <a:solidFill>
                <a:sysClr val="windowText" lastClr="000000"/>
              </a:solidFill>
            </a:endParaRPr>
          </a:p>
        </p:txBody>
      </p:sp>
      <p:sp>
        <p:nvSpPr>
          <p:cNvPr id="15" name="Rectangle 8"/>
          <p:cNvSpPr>
            <a:spLocks noChangeArrowheads="1"/>
          </p:cNvSpPr>
          <p:nvPr/>
        </p:nvSpPr>
        <p:spPr bwMode="auto">
          <a:xfrm>
            <a:off x="9202993" y="4794552"/>
            <a:ext cx="32446451" cy="1354282"/>
          </a:xfrm>
          <a:prstGeom prst="rect">
            <a:avLst/>
          </a:prstGeom>
          <a:noFill/>
          <a:ln w="12700">
            <a:solidFill>
              <a:schemeClr val="bg1"/>
            </a:solidFill>
            <a:miter lim="800000"/>
            <a:headEnd/>
            <a:tailEnd/>
          </a:ln>
        </p:spPr>
        <p:txBody>
          <a:bodyPr lIns="461385" tIns="230692" rIns="461385" bIns="230692" anchor="ctr"/>
          <a:lstStyle/>
          <a:p>
            <a:pPr defTabSz="4589157">
              <a:spcBef>
                <a:spcPct val="0"/>
              </a:spcBef>
            </a:pPr>
            <a:r>
              <a:rPr lang="en-US" sz="5646" b="1" dirty="0">
                <a:solidFill>
                  <a:sysClr val="windowText" lastClr="000000"/>
                </a:solidFill>
              </a:rPr>
              <a:t>School of Informatics , Computing, and Cyber Systems </a:t>
            </a:r>
            <a:endParaRPr lang="en-US" sz="5646" b="1" baseline="28000" dirty="0">
              <a:solidFill>
                <a:sysClr val="windowText" lastClr="000000"/>
              </a:solidFill>
            </a:endParaRPr>
          </a:p>
        </p:txBody>
      </p:sp>
      <p:sp>
        <p:nvSpPr>
          <p:cNvPr id="17" name="Rectangle 16"/>
          <p:cNvSpPr/>
          <p:nvPr/>
        </p:nvSpPr>
        <p:spPr>
          <a:xfrm>
            <a:off x="705027" y="7580480"/>
            <a:ext cx="9582405" cy="15173385"/>
          </a:xfrm>
          <a:prstGeom prst="rect">
            <a:avLst/>
          </a:prstGeom>
        </p:spPr>
        <p:txBody>
          <a:bodyPr wrap="square">
            <a:spAutoFit/>
          </a:bodyPr>
          <a:lstStyle/>
          <a:p>
            <a:r>
              <a:rPr lang="en-US" sz="2800" dirty="0">
                <a:latin typeface="Helvetica" panose="020B0604020202020204" pitchFamily="34" charset="0"/>
                <a:cs typeface="Helvetica" panose="020B0604020202020204" pitchFamily="34" charset="0"/>
              </a:rPr>
              <a:t>	For typical children natural growth of independent exploration begins with the skill of crawling. Many children with disabilities, however, are often unable to independently explore their world because of limited mobility. Although child-sized electric wheelchairs are available to help address this problem, the cost is </a:t>
            </a:r>
            <a:r>
              <a:rPr lang="en-US" sz="2800">
                <a:latin typeface="Helvetica" panose="020B0604020202020204" pitchFamily="34" charset="0"/>
                <a:cs typeface="Helvetica" panose="020B0604020202020204" pitchFamily="34" charset="0"/>
              </a:rPr>
              <a:t>prohibitively expensive. </a:t>
            </a:r>
            <a:r>
              <a:rPr lang="en-US" sz="2800" dirty="0">
                <a:latin typeface="Helvetica" panose="020B0604020202020204" pitchFamily="34" charset="0"/>
                <a:cs typeface="Helvetica" panose="020B0604020202020204" pitchFamily="34" charset="0"/>
              </a:rPr>
              <a:t>The international Go-Baby-Go project aims to develop inexpensive solutions to close this “Exploration Gap” (i.e., the difference between the natural exploration ability of typical children and that of children with mobility issues). Go-Baby-Go focuses on adapting relatively cheap and easily available electric Ride-On-Toy-Cars with mechanical devices that allow children with mobility impairments to explore their surroundings via Ride-On-Toy-Cars. Our Computer Science Capstone Team B.A.M. (Babies are Mobile) has joined this effort. We focused on three challenges:</a:t>
            </a:r>
            <a:r>
              <a:rPr lang="en-US" sz="2800" b="1" dirty="0">
                <a:latin typeface="Helvetica" panose="020B0604020202020204" pitchFamily="34" charset="0"/>
                <a:cs typeface="Helvetica" panose="020B0604020202020204" pitchFamily="34" charset="0"/>
              </a:rPr>
              <a:t>1) steering control, 2) speed control, and 3) parental control</a:t>
            </a:r>
            <a:r>
              <a:rPr lang="en-US" sz="2800" dirty="0">
                <a:latin typeface="Helvetica" panose="020B0604020202020204" pitchFamily="34" charset="0"/>
                <a:cs typeface="Helvetica" panose="020B0604020202020204" pitchFamily="34" charset="0"/>
              </a:rPr>
              <a:t>. </a:t>
            </a:r>
          </a:p>
          <a:p>
            <a:r>
              <a:rPr lang="en-US" sz="2800" dirty="0">
                <a:latin typeface="Helvetica" panose="020B0604020202020204" pitchFamily="34" charset="0"/>
                <a:cs typeface="Helvetica" panose="020B0604020202020204" pitchFamily="34" charset="0"/>
              </a:rPr>
              <a:t>	We built a prototype system that accepts steering and speed control commands from multiple input devices: a keyboard, a joystick, Xbox controller and/or a mobile application. These devices interact with an Arduino to control the speed and direction of two motors. Our solution refines the motor acceleration and deceleration (so its not jerky), and allows for additional steering options, while providing the parent with optional complete control via the mobile app. This app allows the parent to override onboard controls-- including stopping the car, steering the car, and setting its max speed. </a:t>
            </a:r>
            <a:r>
              <a:rPr lang="en-US" sz="2800" i="1" u="sng" dirty="0">
                <a:latin typeface="Helvetica" panose="020B0604020202020204" pitchFamily="34" charset="0"/>
                <a:cs typeface="Helvetica" panose="020B0604020202020204" pitchFamily="34" charset="0"/>
              </a:rPr>
              <a:t>Ultimately, we have developed a low-cost family-friendly solution that provides the children with mobility impairments safer options to independently explore their environment using our customized software solution and some basic hardware.</a:t>
            </a:r>
            <a:br>
              <a:rPr lang="en-US" sz="2800" dirty="0">
                <a:latin typeface="Helvetica" panose="020B0604020202020204" pitchFamily="34" charset="0"/>
                <a:cs typeface="Helvetica" panose="020B0604020202020204" pitchFamily="34" charset="0"/>
              </a:rPr>
            </a:br>
            <a:endParaRPr lang="en-US" sz="2800" dirty="0">
              <a:latin typeface="Helvetica" panose="020B0604020202020204" pitchFamily="34" charset="0"/>
              <a:cs typeface="Helvetica" panose="020B0604020202020204" pitchFamily="34" charset="0"/>
            </a:endParaRPr>
          </a:p>
        </p:txBody>
      </p:sp>
      <p:sp>
        <p:nvSpPr>
          <p:cNvPr id="18" name="Rectangle 48"/>
          <p:cNvSpPr>
            <a:spLocks noChangeArrowheads="1"/>
          </p:cNvSpPr>
          <p:nvPr/>
        </p:nvSpPr>
        <p:spPr bwMode="auto">
          <a:xfrm>
            <a:off x="771881" y="6736091"/>
            <a:ext cx="9456557" cy="814892"/>
          </a:xfrm>
          <a:prstGeom prst="rect">
            <a:avLst/>
          </a:prstGeom>
          <a:solidFill>
            <a:srgbClr val="003366"/>
          </a:solidFill>
          <a:ln w="12700">
            <a:solidFill>
              <a:srgbClr val="1500FE"/>
            </a:solidFill>
            <a:miter lim="800000"/>
            <a:headEnd/>
            <a:tailEnd/>
          </a:ln>
        </p:spPr>
        <p:txBody>
          <a:bodyPr wrap="none" lIns="94601" tIns="46470" rIns="94601" bIns="46470" anchor="ctr"/>
          <a:lstStyle/>
          <a:p>
            <a:pPr marL="961217" lvl="2" defTabSz="914400" eaLnBrk="0" fontAlgn="base" hangingPunct="0">
              <a:spcBef>
                <a:spcPct val="0"/>
              </a:spcBef>
              <a:spcAft>
                <a:spcPct val="0"/>
              </a:spcAft>
            </a:pPr>
            <a:r>
              <a:rPr lang="en-US" sz="5018" b="1" dirty="0">
                <a:solidFill>
                  <a:schemeClr val="bg1"/>
                </a:solidFill>
                <a:latin typeface="Helvetica" charset="0"/>
              </a:rPr>
              <a:t>Abstract:</a:t>
            </a:r>
          </a:p>
        </p:txBody>
      </p:sp>
      <p:sp>
        <p:nvSpPr>
          <p:cNvPr id="22" name="Rectangle 48"/>
          <p:cNvSpPr>
            <a:spLocks noChangeArrowheads="1"/>
          </p:cNvSpPr>
          <p:nvPr/>
        </p:nvSpPr>
        <p:spPr bwMode="auto">
          <a:xfrm>
            <a:off x="705027" y="22048839"/>
            <a:ext cx="9456557" cy="814892"/>
          </a:xfrm>
          <a:prstGeom prst="rect">
            <a:avLst/>
          </a:prstGeom>
          <a:solidFill>
            <a:srgbClr val="003366"/>
          </a:solidFill>
          <a:ln w="12700">
            <a:solidFill>
              <a:srgbClr val="1500FE"/>
            </a:solidFill>
            <a:miter lim="800000"/>
            <a:headEnd/>
            <a:tailEnd/>
          </a:ln>
        </p:spPr>
        <p:txBody>
          <a:bodyPr wrap="none" lIns="94601" tIns="46470" rIns="94601" bIns="46470" anchor="ctr"/>
          <a:lstStyle/>
          <a:p>
            <a:pPr marL="961217" lvl="2" defTabSz="914400" eaLnBrk="0" fontAlgn="base" hangingPunct="0">
              <a:spcBef>
                <a:spcPct val="0"/>
              </a:spcBef>
              <a:spcAft>
                <a:spcPct val="0"/>
              </a:spcAft>
            </a:pPr>
            <a:r>
              <a:rPr lang="en-US" sz="5018" b="1" dirty="0">
                <a:solidFill>
                  <a:schemeClr val="bg1"/>
                </a:solidFill>
                <a:latin typeface="Helvetica" charset="0"/>
              </a:rPr>
              <a:t>Problem Statement:</a:t>
            </a:r>
          </a:p>
        </p:txBody>
      </p:sp>
      <p:sp>
        <p:nvSpPr>
          <p:cNvPr id="24" name="Rectangle 23"/>
          <p:cNvSpPr/>
          <p:nvPr/>
        </p:nvSpPr>
        <p:spPr>
          <a:xfrm>
            <a:off x="655686" y="22912558"/>
            <a:ext cx="9415308" cy="6986528"/>
          </a:xfrm>
          <a:prstGeom prst="rect">
            <a:avLst/>
          </a:prstGeom>
        </p:spPr>
        <p:txBody>
          <a:bodyPr wrap="square">
            <a:spAutoFit/>
          </a:bodyPr>
          <a:lstStyle/>
          <a:p>
            <a:r>
              <a:rPr lang="en-US" sz="28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Mechanical Engineers have made significant contributions to the Go-Baby-Go project by mechanically altering Ride-On-Toy-Cars for individual children, but there are a few drawbacks.  </a:t>
            </a:r>
          </a:p>
          <a:p>
            <a:pPr marL="457200" indent="-457200">
              <a:buFont typeface="Arial" panose="020B0604020202020204" pitchFamily="34" charset="0"/>
              <a:buChar char="•"/>
            </a:pPr>
            <a:r>
              <a:rPr lang="en-US" sz="2800" dirty="0">
                <a:latin typeface="Helvetica" panose="020B0604020202020204" pitchFamily="34" charset="0"/>
                <a:cs typeface="Helvetica" panose="020B0604020202020204" pitchFamily="34" charset="0"/>
              </a:rPr>
              <a:t>Steering – Some of the children need a different steering mechanism rather than a typical steering wheel. </a:t>
            </a:r>
          </a:p>
          <a:p>
            <a:pPr marL="457200" indent="-457200">
              <a:buFont typeface="Arial" panose="020B0604020202020204" pitchFamily="34" charset="0"/>
              <a:buChar char="•"/>
            </a:pPr>
            <a:r>
              <a:rPr lang="en-US" sz="2800" dirty="0">
                <a:latin typeface="Helvetica" panose="020B0604020202020204" pitchFamily="34" charset="0"/>
                <a:cs typeface="Helvetica" panose="020B0604020202020204" pitchFamily="34" charset="0"/>
              </a:rPr>
              <a:t>Speed – Existing vehicles can only travel at one speed (i.e., full speed), which creates a jerking motion as the car starts and stops. This can be frightening, and possibly dangerous to the child. </a:t>
            </a:r>
          </a:p>
          <a:p>
            <a:pPr marL="457200" indent="-457200">
              <a:buFont typeface="Arial" panose="020B0604020202020204" pitchFamily="34" charset="0"/>
              <a:buChar char="•"/>
            </a:pPr>
            <a:r>
              <a:rPr lang="en-US" sz="2800" dirty="0">
                <a:latin typeface="Helvetica" panose="020B0604020202020204" pitchFamily="34" charset="0"/>
                <a:cs typeface="Helvetica" panose="020B0604020202020204" pitchFamily="34" charset="0"/>
              </a:rPr>
              <a:t>Parental Control – Currently, parents have no control over the vehicle unless they are close enough to hit the emergency stop switch (Figure 3), or use a rope to hold on to the car (Figure 4) .</a:t>
            </a:r>
          </a:p>
          <a:p>
            <a:endParaRPr lang="en-US" sz="2800" dirty="0">
              <a:solidFill>
                <a:srgbClr val="000000"/>
              </a:solidFill>
              <a:latin typeface="Helvetica" panose="020B0604020202020204" pitchFamily="34" charset="0"/>
              <a:ea typeface="Times New Roman" panose="02020603050405020304" pitchFamily="18" charset="0"/>
              <a:cs typeface="Helvetica" panose="020B0604020202020204" pitchFamily="34" charset="0"/>
            </a:endParaRPr>
          </a:p>
        </p:txBody>
      </p:sp>
      <p:sp>
        <p:nvSpPr>
          <p:cNvPr id="25" name="Rectangle 48"/>
          <p:cNvSpPr>
            <a:spLocks noChangeArrowheads="1"/>
          </p:cNvSpPr>
          <p:nvPr/>
        </p:nvSpPr>
        <p:spPr bwMode="auto">
          <a:xfrm>
            <a:off x="31401342" y="6727043"/>
            <a:ext cx="9456557" cy="814892"/>
          </a:xfrm>
          <a:prstGeom prst="rect">
            <a:avLst/>
          </a:prstGeom>
          <a:solidFill>
            <a:srgbClr val="003366"/>
          </a:solidFill>
          <a:ln w="12700">
            <a:solidFill>
              <a:srgbClr val="1500FE"/>
            </a:solidFill>
            <a:miter lim="800000"/>
            <a:headEnd/>
            <a:tailEnd/>
          </a:ln>
        </p:spPr>
        <p:txBody>
          <a:bodyPr wrap="none" lIns="94601" tIns="46470" rIns="94601" bIns="46470" anchor="ctr"/>
          <a:lstStyle/>
          <a:p>
            <a:pPr marL="961217" lvl="2" defTabSz="914400" eaLnBrk="0" fontAlgn="base" hangingPunct="0">
              <a:spcBef>
                <a:spcPct val="0"/>
              </a:spcBef>
              <a:spcAft>
                <a:spcPct val="0"/>
              </a:spcAft>
            </a:pPr>
            <a:r>
              <a:rPr lang="en-US" sz="5018" b="1" dirty="0">
                <a:solidFill>
                  <a:schemeClr val="bg1"/>
                </a:solidFill>
                <a:latin typeface="Helvetica" charset="0"/>
              </a:rPr>
              <a:t>Solution Overview:</a:t>
            </a:r>
          </a:p>
        </p:txBody>
      </p:sp>
      <p:sp>
        <p:nvSpPr>
          <p:cNvPr id="26" name="Rectangle 25"/>
          <p:cNvSpPr/>
          <p:nvPr/>
        </p:nvSpPr>
        <p:spPr>
          <a:xfrm>
            <a:off x="31355728" y="7544318"/>
            <a:ext cx="9623654" cy="5262979"/>
          </a:xfrm>
          <a:prstGeom prst="rect">
            <a:avLst/>
          </a:prstGeom>
        </p:spPr>
        <p:txBody>
          <a:bodyPr wrap="square">
            <a:spAutoFit/>
          </a:bodyPr>
          <a:lstStyle/>
          <a:p>
            <a:r>
              <a:rPr lang="en-US" sz="2800" dirty="0">
                <a:latin typeface="Helvetica" panose="020B0604020202020204" pitchFamily="34" charset="0"/>
                <a:cs typeface="Helvetica" panose="020B0604020202020204" pitchFamily="34" charset="0"/>
              </a:rPr>
              <a:t>Our solution addresses the steering, speed and parental control problems through the following features: </a:t>
            </a:r>
          </a:p>
          <a:p>
            <a:pPr marL="457200" indent="-457200">
              <a:buFont typeface="Arial" panose="020B0604020202020204" pitchFamily="34" charset="0"/>
              <a:buChar char="•"/>
            </a:pPr>
            <a:r>
              <a:rPr lang="en-US" sz="2800" dirty="0">
                <a:effectLst/>
                <a:latin typeface="Helvetica" panose="020B0604020202020204" pitchFamily="34" charset="0"/>
                <a:cs typeface="Helvetica" panose="020B0604020202020204" pitchFamily="34" charset="0"/>
              </a:rPr>
              <a:t>The system was designed around multiple onboard input devices which gives flexibility to choose and easily install the best controller for the child.</a:t>
            </a:r>
          </a:p>
          <a:p>
            <a:pPr marL="457200" indent="-457200">
              <a:buFont typeface="Arial" panose="020B0604020202020204" pitchFamily="34" charset="0"/>
              <a:buChar char="•"/>
            </a:pPr>
            <a:r>
              <a:rPr lang="en-US" sz="2800" dirty="0">
                <a:latin typeface="Helvetica" panose="020B0604020202020204" pitchFamily="34" charset="0"/>
                <a:cs typeface="Helvetica" panose="020B0604020202020204" pitchFamily="34" charset="0"/>
              </a:rPr>
              <a:t>The Arduino receives the input and directs the motors to ensure the car’s acceleration/deceleration is gradual and not jerky. </a:t>
            </a:r>
          </a:p>
          <a:p>
            <a:pPr marL="457200" indent="-457200">
              <a:buFont typeface="Arial" panose="020B0604020202020204" pitchFamily="34" charset="0"/>
              <a:buChar char="•"/>
            </a:pPr>
            <a:r>
              <a:rPr lang="en-US" sz="2800" dirty="0">
                <a:effectLst/>
                <a:latin typeface="Helvetica" panose="020B0604020202020204" pitchFamily="34" charset="0"/>
                <a:cs typeface="Helvetica" panose="020B0604020202020204" pitchFamily="34" charset="0"/>
              </a:rPr>
              <a:t>The Arduino allows a mobile application to be paired with the car via Bluetooth which gives the parents control over the car from a distance in order to keep their child safe, while giving the child freedom to explore </a:t>
            </a:r>
          </a:p>
        </p:txBody>
      </p:sp>
      <p:sp>
        <p:nvSpPr>
          <p:cNvPr id="27" name="TextBox 26"/>
          <p:cNvSpPr txBox="1"/>
          <p:nvPr/>
        </p:nvSpPr>
        <p:spPr>
          <a:xfrm>
            <a:off x="16050436" y="30588811"/>
            <a:ext cx="9982200" cy="523220"/>
          </a:xfrm>
          <a:prstGeom prst="rect">
            <a:avLst/>
          </a:prstGeom>
          <a:noFill/>
        </p:spPr>
        <p:txBody>
          <a:bodyPr wrap="square" rtlCol="0">
            <a:spAutoFit/>
          </a:bodyPr>
          <a:lstStyle/>
          <a:p>
            <a:r>
              <a:rPr lang="en-US" sz="2800" dirty="0">
                <a:latin typeface="Helvetica" panose="020B0604020202020204" pitchFamily="34" charset="0"/>
                <a:cs typeface="Helvetica" panose="020B0604020202020204" pitchFamily="34" charset="0"/>
              </a:rPr>
              <a:t>Figure 7: System architecture</a:t>
            </a:r>
          </a:p>
        </p:txBody>
      </p:sp>
      <p:sp>
        <p:nvSpPr>
          <p:cNvPr id="32" name="TextBox 31"/>
          <p:cNvSpPr txBox="1"/>
          <p:nvPr/>
        </p:nvSpPr>
        <p:spPr>
          <a:xfrm>
            <a:off x="10746659" y="13243569"/>
            <a:ext cx="9982200" cy="523220"/>
          </a:xfrm>
          <a:prstGeom prst="rect">
            <a:avLst/>
          </a:prstGeom>
          <a:noFill/>
        </p:spPr>
        <p:txBody>
          <a:bodyPr wrap="square" rtlCol="0">
            <a:spAutoFit/>
          </a:bodyPr>
          <a:lstStyle/>
          <a:p>
            <a:r>
              <a:rPr lang="en-US" sz="2800" dirty="0">
                <a:latin typeface="Helvetica" panose="020B0604020202020204" pitchFamily="34" charset="0"/>
                <a:cs typeface="Helvetica" panose="020B0604020202020204" pitchFamily="34" charset="0"/>
              </a:rPr>
              <a:t>Figure 1: Picture of the Ride-On-Toy-Car we used</a:t>
            </a:r>
          </a:p>
        </p:txBody>
      </p:sp>
      <p:sp>
        <p:nvSpPr>
          <p:cNvPr id="33" name="TextBox 32"/>
          <p:cNvSpPr txBox="1"/>
          <p:nvPr/>
        </p:nvSpPr>
        <p:spPr>
          <a:xfrm>
            <a:off x="21188086" y="13243569"/>
            <a:ext cx="9982200" cy="523220"/>
          </a:xfrm>
          <a:prstGeom prst="rect">
            <a:avLst/>
          </a:prstGeom>
          <a:noFill/>
        </p:spPr>
        <p:txBody>
          <a:bodyPr wrap="square" rtlCol="0">
            <a:spAutoFit/>
          </a:bodyPr>
          <a:lstStyle/>
          <a:p>
            <a:r>
              <a:rPr lang="en-US" sz="2800" dirty="0">
                <a:latin typeface="Helvetica" panose="020B0604020202020204" pitchFamily="34" charset="0"/>
                <a:cs typeface="Helvetica" panose="020B0604020202020204" pitchFamily="34" charset="0"/>
              </a:rPr>
              <a:t>Figure 2: Example of onboard system components </a:t>
            </a:r>
          </a:p>
        </p:txBody>
      </p:sp>
      <p:sp>
        <p:nvSpPr>
          <p:cNvPr id="34" name="TextBox 33"/>
          <p:cNvSpPr txBox="1"/>
          <p:nvPr/>
        </p:nvSpPr>
        <p:spPr>
          <a:xfrm>
            <a:off x="10759359" y="30512611"/>
            <a:ext cx="5334000" cy="523220"/>
          </a:xfrm>
          <a:prstGeom prst="rect">
            <a:avLst/>
          </a:prstGeom>
          <a:noFill/>
        </p:spPr>
        <p:txBody>
          <a:bodyPr wrap="square" rtlCol="0">
            <a:spAutoFit/>
          </a:bodyPr>
          <a:lstStyle/>
          <a:p>
            <a:r>
              <a:rPr lang="en-US" sz="2800" dirty="0">
                <a:latin typeface="Helvetica" panose="020B0604020202020204" pitchFamily="34" charset="0"/>
                <a:cs typeface="Helvetica" panose="020B0604020202020204" pitchFamily="34" charset="0"/>
              </a:rPr>
              <a:t>Figure 6: Android Application</a:t>
            </a:r>
          </a:p>
        </p:txBody>
      </p:sp>
      <p:sp>
        <p:nvSpPr>
          <p:cNvPr id="35" name="Rectangle 48"/>
          <p:cNvSpPr>
            <a:spLocks noChangeArrowheads="1"/>
          </p:cNvSpPr>
          <p:nvPr/>
        </p:nvSpPr>
        <p:spPr bwMode="auto">
          <a:xfrm>
            <a:off x="31375942" y="12909754"/>
            <a:ext cx="9456557" cy="814892"/>
          </a:xfrm>
          <a:prstGeom prst="rect">
            <a:avLst/>
          </a:prstGeom>
          <a:solidFill>
            <a:srgbClr val="003366"/>
          </a:solidFill>
          <a:ln w="12700">
            <a:solidFill>
              <a:srgbClr val="1500FE"/>
            </a:solidFill>
            <a:miter lim="800000"/>
            <a:headEnd/>
            <a:tailEnd/>
          </a:ln>
        </p:spPr>
        <p:txBody>
          <a:bodyPr wrap="none" lIns="94601" tIns="46470" rIns="94601" bIns="46470" anchor="ctr"/>
          <a:lstStyle/>
          <a:p>
            <a:pPr marL="961217" lvl="2" defTabSz="914400" eaLnBrk="0" fontAlgn="base" hangingPunct="0">
              <a:spcBef>
                <a:spcPct val="0"/>
              </a:spcBef>
              <a:spcAft>
                <a:spcPct val="0"/>
              </a:spcAft>
            </a:pPr>
            <a:r>
              <a:rPr lang="en-US" sz="5018" b="1" dirty="0">
                <a:solidFill>
                  <a:schemeClr val="bg1"/>
                </a:solidFill>
                <a:latin typeface="Helvetica" charset="0"/>
              </a:rPr>
              <a:t>Tools Used:</a:t>
            </a:r>
          </a:p>
        </p:txBody>
      </p:sp>
      <p:sp>
        <p:nvSpPr>
          <p:cNvPr id="28" name="TextBox 27"/>
          <p:cNvSpPr txBox="1"/>
          <p:nvPr/>
        </p:nvSpPr>
        <p:spPr>
          <a:xfrm>
            <a:off x="31362259" y="13289163"/>
            <a:ext cx="9392696" cy="6986528"/>
          </a:xfrm>
          <a:prstGeom prst="rect">
            <a:avLst/>
          </a:prstGeom>
          <a:noFill/>
        </p:spPr>
        <p:txBody>
          <a:bodyPr wrap="square" rtlCol="0">
            <a:spAutoFit/>
          </a:bodyPr>
          <a:lstStyle/>
          <a:p>
            <a:endParaRPr lang="en-US" sz="2800" b="1" u="sng" dirty="0">
              <a:latin typeface="Helvetica" panose="020B0604020202020204" pitchFamily="34" charset="0"/>
              <a:cs typeface="Helvetica" panose="020B0604020202020204" pitchFamily="34" charset="0"/>
            </a:endParaRPr>
          </a:p>
          <a:p>
            <a:r>
              <a:rPr lang="en-US" sz="2800" b="1" u="sng" dirty="0">
                <a:latin typeface="Helvetica" panose="020B0604020202020204" pitchFamily="34" charset="0"/>
                <a:cs typeface="Helvetica" panose="020B0604020202020204" pitchFamily="34" charset="0"/>
              </a:rPr>
              <a:t>Hardware used:</a:t>
            </a:r>
          </a:p>
          <a:p>
            <a:pPr marL="457200" indent="-457200">
              <a:buFont typeface="Arial" panose="020B0604020202020204" pitchFamily="34" charset="0"/>
              <a:buChar char="•"/>
            </a:pPr>
            <a:r>
              <a:rPr lang="en-US" sz="2800" dirty="0">
                <a:latin typeface="Helvetica" panose="020B0604020202020204" pitchFamily="34" charset="0"/>
                <a:cs typeface="Helvetica" panose="020B0604020202020204" pitchFamily="34" charset="0"/>
              </a:rPr>
              <a:t>Arduino Uno (Figure 2)</a:t>
            </a:r>
          </a:p>
          <a:p>
            <a:pPr marL="457200" indent="-457200">
              <a:buFont typeface="Arial" panose="020B0604020202020204" pitchFamily="34" charset="0"/>
              <a:buChar char="•"/>
            </a:pPr>
            <a:r>
              <a:rPr lang="en-US" sz="2800" dirty="0">
                <a:latin typeface="Helvetica" panose="020B0604020202020204" pitchFamily="34" charset="0"/>
                <a:cs typeface="Helvetica" panose="020B0604020202020204" pitchFamily="34" charset="0"/>
              </a:rPr>
              <a:t>MD10C motor controllers (Figure 2)</a:t>
            </a:r>
          </a:p>
          <a:p>
            <a:pPr marL="457200" indent="-457200">
              <a:buFont typeface="Arial" panose="020B0604020202020204" pitchFamily="34" charset="0"/>
              <a:buChar char="•"/>
            </a:pPr>
            <a:r>
              <a:rPr lang="en-US" sz="2800" dirty="0">
                <a:latin typeface="Helvetica" panose="020B0604020202020204" pitchFamily="34" charset="0"/>
                <a:cs typeface="Helvetica" panose="020B0604020202020204" pitchFamily="34" charset="0"/>
              </a:rPr>
              <a:t>HM-10 (Bluetooth Adapter)</a:t>
            </a:r>
          </a:p>
          <a:p>
            <a:pPr marL="457200" indent="-457200">
              <a:buFont typeface="Arial" panose="020B0604020202020204" pitchFamily="34" charset="0"/>
              <a:buChar char="•"/>
            </a:pPr>
            <a:r>
              <a:rPr lang="en-US" sz="2800" dirty="0">
                <a:latin typeface="Helvetica" panose="020B0604020202020204" pitchFamily="34" charset="0"/>
                <a:cs typeface="Helvetica" panose="020B0604020202020204" pitchFamily="34" charset="0"/>
              </a:rPr>
              <a:t>Atari 2600 Joystick (Figure 2)</a:t>
            </a:r>
          </a:p>
          <a:p>
            <a:pPr marL="457200" indent="-457200">
              <a:buFont typeface="Arial" panose="020B0604020202020204" pitchFamily="34" charset="0"/>
              <a:buChar char="•"/>
            </a:pPr>
            <a:r>
              <a:rPr lang="en-US" sz="2800" dirty="0">
                <a:latin typeface="Helvetica" panose="020B0604020202020204" pitchFamily="34" charset="0"/>
                <a:cs typeface="Helvetica" panose="020B0604020202020204" pitchFamily="34" charset="0"/>
              </a:rPr>
              <a:t>Generic Joystick (Figure 2)</a:t>
            </a:r>
          </a:p>
          <a:p>
            <a:pPr marL="457200" indent="-457200">
              <a:buFont typeface="Arial" panose="020B0604020202020204" pitchFamily="34" charset="0"/>
              <a:buChar char="•"/>
            </a:pPr>
            <a:r>
              <a:rPr lang="en-US" sz="2800" dirty="0">
                <a:latin typeface="Helvetica" panose="020B0604020202020204" pitchFamily="34" charset="0"/>
                <a:cs typeface="Helvetica" panose="020B0604020202020204" pitchFamily="34" charset="0"/>
              </a:rPr>
              <a:t>Xbox 360 Controller (Figure 2)</a:t>
            </a:r>
          </a:p>
          <a:p>
            <a:pPr marL="457200" indent="-457200">
              <a:buFont typeface="Arial" panose="020B0604020202020204" pitchFamily="34" charset="0"/>
              <a:buChar char="•"/>
            </a:pPr>
            <a:r>
              <a:rPr lang="en-US" sz="2800" dirty="0">
                <a:latin typeface="Helvetica" panose="020B0604020202020204" pitchFamily="34" charset="0"/>
                <a:cs typeface="Helvetica" panose="020B0604020202020204" pitchFamily="34" charset="0"/>
              </a:rPr>
              <a:t>Arduino USB Shield (Figure 2)</a:t>
            </a:r>
          </a:p>
          <a:p>
            <a:pPr marL="457200" indent="-457200">
              <a:buFont typeface="Arial" panose="020B0604020202020204" pitchFamily="34" charset="0"/>
              <a:buChar char="•"/>
            </a:pPr>
            <a:r>
              <a:rPr lang="en-US" sz="2800" dirty="0">
                <a:latin typeface="Helvetica" panose="020B0604020202020204" pitchFamily="34" charset="0"/>
                <a:cs typeface="Helvetica" panose="020B0604020202020204" pitchFamily="34" charset="0"/>
              </a:rPr>
              <a:t>Spin &amp; Go Extreme Cruiser (toy car, Figure 1)</a:t>
            </a:r>
          </a:p>
          <a:p>
            <a:pPr marL="457200" indent="-457200">
              <a:buFont typeface="Arial" panose="020B0604020202020204" pitchFamily="34" charset="0"/>
              <a:buChar char="•"/>
            </a:pPr>
            <a:endParaRPr lang="en-US" sz="2800" dirty="0">
              <a:latin typeface="Helvetica" panose="020B0604020202020204" pitchFamily="34" charset="0"/>
              <a:cs typeface="Helvetica" panose="020B0604020202020204" pitchFamily="34" charset="0"/>
            </a:endParaRPr>
          </a:p>
          <a:p>
            <a:r>
              <a:rPr lang="en-US" sz="2800" b="1" u="sng" dirty="0">
                <a:latin typeface="Helvetica" panose="020B0604020202020204" pitchFamily="34" charset="0"/>
                <a:cs typeface="Helvetica" panose="020B0604020202020204" pitchFamily="34" charset="0"/>
              </a:rPr>
              <a:t>Software used:</a:t>
            </a:r>
          </a:p>
          <a:p>
            <a:pPr marL="457200" indent="-457200">
              <a:buFont typeface="Arial" panose="020B0604020202020204" pitchFamily="34" charset="0"/>
              <a:buChar char="•"/>
            </a:pPr>
            <a:r>
              <a:rPr lang="en-US" sz="2800" dirty="0">
                <a:latin typeface="Helvetica" panose="020B0604020202020204" pitchFamily="34" charset="0"/>
                <a:cs typeface="Helvetica" panose="020B0604020202020204" pitchFamily="34" charset="0"/>
              </a:rPr>
              <a:t>Arduino IDE</a:t>
            </a:r>
          </a:p>
          <a:p>
            <a:pPr marL="457200" indent="-457200">
              <a:buFont typeface="Arial" panose="020B0604020202020204" pitchFamily="34" charset="0"/>
              <a:buChar char="•"/>
            </a:pPr>
            <a:r>
              <a:rPr lang="en-US" sz="2800" dirty="0">
                <a:latin typeface="Helvetica" panose="020B0604020202020204" pitchFamily="34" charset="0"/>
                <a:cs typeface="Helvetica" panose="020B0604020202020204" pitchFamily="34" charset="0"/>
              </a:rPr>
              <a:t>USB Host Shield 2.0 library </a:t>
            </a:r>
          </a:p>
          <a:p>
            <a:pPr marL="457200" indent="-457200">
              <a:buFont typeface="Arial" panose="020B0604020202020204" pitchFamily="34" charset="0"/>
              <a:buChar char="•"/>
            </a:pPr>
            <a:r>
              <a:rPr lang="en-US" sz="2800" dirty="0">
                <a:latin typeface="Helvetica" panose="020B0604020202020204" pitchFamily="34" charset="0"/>
                <a:cs typeface="Helvetica" panose="020B0604020202020204" pitchFamily="34" charset="0"/>
              </a:rPr>
              <a:t>Apache Cordova </a:t>
            </a:r>
          </a:p>
          <a:p>
            <a:pPr marL="457200" indent="-457200">
              <a:buFont typeface="Arial" panose="020B0604020202020204" pitchFamily="34" charset="0"/>
              <a:buChar char="•"/>
            </a:pPr>
            <a:r>
              <a:rPr lang="en-US" sz="2800" dirty="0">
                <a:latin typeface="Helvetica" panose="020B0604020202020204" pitchFamily="34" charset="0"/>
                <a:cs typeface="Helvetica" panose="020B0604020202020204" pitchFamily="34" charset="0"/>
              </a:rPr>
              <a:t>Ionic Framework </a:t>
            </a:r>
          </a:p>
        </p:txBody>
      </p:sp>
      <p:sp>
        <p:nvSpPr>
          <p:cNvPr id="37" name="Rectangle 48"/>
          <p:cNvSpPr>
            <a:spLocks noChangeArrowheads="1"/>
          </p:cNvSpPr>
          <p:nvPr/>
        </p:nvSpPr>
        <p:spPr bwMode="auto">
          <a:xfrm>
            <a:off x="31355728" y="20359113"/>
            <a:ext cx="9456557" cy="814892"/>
          </a:xfrm>
          <a:prstGeom prst="rect">
            <a:avLst/>
          </a:prstGeom>
          <a:solidFill>
            <a:srgbClr val="003366"/>
          </a:solidFill>
          <a:ln w="12700">
            <a:solidFill>
              <a:srgbClr val="1500FE"/>
            </a:solidFill>
            <a:miter lim="800000"/>
            <a:headEnd/>
            <a:tailEnd/>
          </a:ln>
        </p:spPr>
        <p:txBody>
          <a:bodyPr wrap="none" lIns="94601" tIns="46470" rIns="94601" bIns="46470" anchor="ctr"/>
          <a:lstStyle/>
          <a:p>
            <a:pPr marL="961217" lvl="2" defTabSz="914400" eaLnBrk="0" fontAlgn="base" hangingPunct="0">
              <a:spcBef>
                <a:spcPct val="0"/>
              </a:spcBef>
              <a:spcAft>
                <a:spcPct val="0"/>
              </a:spcAft>
            </a:pPr>
            <a:r>
              <a:rPr lang="en-US" sz="5018" b="1" dirty="0">
                <a:solidFill>
                  <a:schemeClr val="bg1"/>
                </a:solidFill>
                <a:latin typeface="Helvetica" charset="0"/>
              </a:rPr>
              <a:t>Future Work: </a:t>
            </a:r>
          </a:p>
        </p:txBody>
      </p:sp>
      <p:sp>
        <p:nvSpPr>
          <p:cNvPr id="29" name="TextBox 28"/>
          <p:cNvSpPr txBox="1"/>
          <p:nvPr/>
        </p:nvSpPr>
        <p:spPr>
          <a:xfrm>
            <a:off x="31401342" y="21236786"/>
            <a:ext cx="9456557"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Helvetica" panose="020B0604020202020204" pitchFamily="34" charset="0"/>
                <a:cs typeface="Helvetica" panose="020B0604020202020204" pitchFamily="34" charset="0"/>
              </a:rPr>
              <a:t>Make the car more socially interactive for the child by developing a game that can be played while driving the car. </a:t>
            </a:r>
          </a:p>
          <a:p>
            <a:pPr marL="457200" indent="-457200">
              <a:buFont typeface="Arial" panose="020B0604020202020204" pitchFamily="34" charset="0"/>
              <a:buChar char="•"/>
            </a:pPr>
            <a:r>
              <a:rPr lang="en-US" sz="2800" dirty="0">
                <a:latin typeface="Helvetica" panose="020B0604020202020204" pitchFamily="34" charset="0"/>
                <a:cs typeface="Helvetica" panose="020B0604020202020204" pitchFamily="34" charset="0"/>
              </a:rPr>
              <a:t>Allow for additional onboard controllers, such as a gyroscope which could make the child’s movements translate to car movements .</a:t>
            </a:r>
          </a:p>
          <a:p>
            <a:pPr marL="457200" indent="-457200">
              <a:buFont typeface="Arial" panose="020B0604020202020204" pitchFamily="34" charset="0"/>
              <a:buChar char="•"/>
            </a:pPr>
            <a:r>
              <a:rPr lang="en-US" sz="2800" dirty="0">
                <a:latin typeface="Helvetica" panose="020B0604020202020204" pitchFamily="34" charset="0"/>
                <a:cs typeface="Helvetica" panose="020B0604020202020204" pitchFamily="34" charset="0"/>
              </a:rPr>
              <a:t>Create a repository so that all Go-Baby-Go chapters can share work and knowledge. </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732" y="-237301"/>
            <a:ext cx="8145777" cy="7109794"/>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46659" y="22315260"/>
            <a:ext cx="4596226" cy="8248152"/>
          </a:xfrm>
          <a:prstGeom prst="rect">
            <a:avLst/>
          </a:prstGeom>
        </p:spPr>
      </p:pic>
      <p:sp>
        <p:nvSpPr>
          <p:cNvPr id="30" name="TextBox 29"/>
          <p:cNvSpPr txBox="1"/>
          <p:nvPr/>
        </p:nvSpPr>
        <p:spPr>
          <a:xfrm>
            <a:off x="10689368" y="20723486"/>
            <a:ext cx="4779232" cy="523220"/>
          </a:xfrm>
          <a:prstGeom prst="rect">
            <a:avLst/>
          </a:prstGeom>
          <a:noFill/>
        </p:spPr>
        <p:txBody>
          <a:bodyPr wrap="square" rtlCol="0">
            <a:spAutoFit/>
          </a:bodyPr>
          <a:lstStyle/>
          <a:p>
            <a:r>
              <a:rPr lang="en-US" sz="2800" dirty="0">
                <a:latin typeface="Helvetica" panose="020B0604020202020204" pitchFamily="34" charset="0"/>
                <a:cs typeface="Helvetica" panose="020B0604020202020204" pitchFamily="34" charset="0"/>
              </a:rPr>
              <a:t>Figure 3: Emergency stop</a:t>
            </a:r>
          </a:p>
        </p:txBody>
      </p:sp>
      <p:pic>
        <p:nvPicPr>
          <p:cNvPr id="7" name="Picture 6"/>
          <p:cNvPicPr>
            <a:picLocks noChangeAspect="1"/>
          </p:cNvPicPr>
          <p:nvPr/>
        </p:nvPicPr>
        <p:blipFill rotWithShape="1">
          <a:blip r:embed="rId6">
            <a:extLst>
              <a:ext uri="{28A0092B-C50C-407E-A947-70E740481C1C}">
                <a14:useLocalDpi xmlns:a14="http://schemas.microsoft.com/office/drawing/2010/main" val="0"/>
              </a:ext>
            </a:extLst>
          </a:blip>
          <a:srcRect l="14224" r="13344"/>
          <a:stretch/>
        </p:blipFill>
        <p:spPr>
          <a:xfrm>
            <a:off x="24905721" y="14079564"/>
            <a:ext cx="5527394" cy="6700022"/>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a:off x="9427002" y="15388114"/>
            <a:ext cx="6674800" cy="4057700"/>
          </a:xfrm>
          <a:prstGeom prst="rect">
            <a:avLst/>
          </a:prstGeom>
        </p:spPr>
      </p:pic>
      <p:pic>
        <p:nvPicPr>
          <p:cNvPr id="11" name="Picture 10"/>
          <p:cNvPicPr>
            <a:picLocks noChangeAspect="1"/>
          </p:cNvPicPr>
          <p:nvPr/>
        </p:nvPicPr>
        <p:blipFill rotWithShape="1">
          <a:blip r:embed="rId8">
            <a:extLst>
              <a:ext uri="{28A0092B-C50C-407E-A947-70E740481C1C}">
                <a14:useLocalDpi xmlns:a14="http://schemas.microsoft.com/office/drawing/2010/main" val="0"/>
              </a:ext>
            </a:extLst>
          </a:blip>
          <a:srcRect l="24243"/>
          <a:stretch/>
        </p:blipFill>
        <p:spPr>
          <a:xfrm>
            <a:off x="15371082" y="14051901"/>
            <a:ext cx="8859292" cy="6558302"/>
          </a:xfrm>
          <a:prstGeom prst="rect">
            <a:avLst/>
          </a:prstGeom>
        </p:spPr>
      </p:pic>
      <p:sp>
        <p:nvSpPr>
          <p:cNvPr id="19" name="Rectangle 18"/>
          <p:cNvSpPr/>
          <p:nvPr/>
        </p:nvSpPr>
        <p:spPr>
          <a:xfrm>
            <a:off x="15342884" y="20736186"/>
            <a:ext cx="8887489" cy="523220"/>
          </a:xfrm>
          <a:prstGeom prst="rect">
            <a:avLst/>
          </a:prstGeom>
        </p:spPr>
        <p:txBody>
          <a:bodyPr wrap="square">
            <a:spAutoFit/>
          </a:bodyPr>
          <a:lstStyle/>
          <a:p>
            <a:pPr lvl="0"/>
            <a:r>
              <a:rPr lang="en-US" sz="2800" dirty="0">
                <a:solidFill>
                  <a:prstClr val="black"/>
                </a:solidFill>
                <a:latin typeface="Helvetica" panose="020B0604020202020204" pitchFamily="34" charset="0"/>
                <a:cs typeface="Helvetica" panose="020B0604020202020204" pitchFamily="34" charset="0"/>
              </a:rPr>
              <a:t>Figure 4: Ropes for parents to steer the car </a:t>
            </a:r>
          </a:p>
        </p:txBody>
      </p:sp>
      <p:sp>
        <p:nvSpPr>
          <p:cNvPr id="38" name="Rectangle 37"/>
          <p:cNvSpPr/>
          <p:nvPr/>
        </p:nvSpPr>
        <p:spPr>
          <a:xfrm>
            <a:off x="24842221" y="20822277"/>
            <a:ext cx="6082312" cy="523220"/>
          </a:xfrm>
          <a:prstGeom prst="rect">
            <a:avLst/>
          </a:prstGeom>
        </p:spPr>
        <p:txBody>
          <a:bodyPr wrap="square">
            <a:spAutoFit/>
          </a:bodyPr>
          <a:lstStyle/>
          <a:p>
            <a:pPr lvl="0"/>
            <a:r>
              <a:rPr lang="en-US" sz="2800" dirty="0">
                <a:solidFill>
                  <a:prstClr val="black"/>
                </a:solidFill>
                <a:latin typeface="Helvetica" panose="020B0604020202020204" pitchFamily="34" charset="0"/>
                <a:cs typeface="Helvetica" panose="020B0604020202020204" pitchFamily="34" charset="0"/>
              </a:rPr>
              <a:t>Figure 5: Child using retrofitted car</a:t>
            </a:r>
          </a:p>
        </p:txBody>
      </p:sp>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355728" y="24919577"/>
            <a:ext cx="10533664" cy="7095350"/>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927960" y="22315260"/>
            <a:ext cx="14505155" cy="8248152"/>
          </a:xfrm>
          <a:prstGeom prst="rect">
            <a:avLst/>
          </a:prstGeom>
          <a:solidFill>
            <a:schemeClr val="bg1">
              <a:lumMod val="85000"/>
            </a:schemeClr>
          </a:solidFill>
        </p:spPr>
      </p:pic>
      <p:sp>
        <p:nvSpPr>
          <p:cNvPr id="4" name="TextBox 3"/>
          <p:cNvSpPr txBox="1"/>
          <p:nvPr/>
        </p:nvSpPr>
        <p:spPr>
          <a:xfrm rot="21190823">
            <a:off x="27620341" y="8404494"/>
            <a:ext cx="2476437" cy="523220"/>
          </a:xfrm>
          <a:prstGeom prst="rect">
            <a:avLst/>
          </a:prstGeom>
          <a:noFill/>
        </p:spPr>
        <p:txBody>
          <a:bodyPr wrap="square" rtlCol="0">
            <a:spAutoFit/>
          </a:bodyPr>
          <a:lstStyle/>
          <a:p>
            <a:r>
              <a:rPr lang="en-US" sz="2800" b="1" dirty="0" err="1">
                <a:solidFill>
                  <a:srgbClr val="FF0000"/>
                </a:solidFill>
              </a:rPr>
              <a:t>Ardunio</a:t>
            </a:r>
            <a:r>
              <a:rPr lang="en-US" sz="2800" b="1" dirty="0">
                <a:solidFill>
                  <a:srgbClr val="FF0000"/>
                </a:solidFill>
              </a:rPr>
              <a:t> Uno</a:t>
            </a:r>
          </a:p>
        </p:txBody>
      </p:sp>
      <p:sp>
        <p:nvSpPr>
          <p:cNvPr id="36" name="TextBox 35"/>
          <p:cNvSpPr txBox="1"/>
          <p:nvPr/>
        </p:nvSpPr>
        <p:spPr>
          <a:xfrm rot="21190823">
            <a:off x="27707230" y="12365250"/>
            <a:ext cx="2918092" cy="523220"/>
          </a:xfrm>
          <a:prstGeom prst="rect">
            <a:avLst/>
          </a:prstGeom>
          <a:noFill/>
        </p:spPr>
        <p:txBody>
          <a:bodyPr wrap="square" rtlCol="0">
            <a:spAutoFit/>
          </a:bodyPr>
          <a:lstStyle/>
          <a:p>
            <a:r>
              <a:rPr lang="en-US" sz="2800" b="1" dirty="0">
                <a:solidFill>
                  <a:srgbClr val="FF0000"/>
                </a:solidFill>
              </a:rPr>
              <a:t>Motor Controllers</a:t>
            </a:r>
          </a:p>
        </p:txBody>
      </p:sp>
      <p:sp>
        <p:nvSpPr>
          <p:cNvPr id="39" name="TextBox 38"/>
          <p:cNvSpPr txBox="1"/>
          <p:nvPr/>
        </p:nvSpPr>
        <p:spPr>
          <a:xfrm>
            <a:off x="22988949" y="6664125"/>
            <a:ext cx="3043687" cy="523220"/>
          </a:xfrm>
          <a:prstGeom prst="rect">
            <a:avLst/>
          </a:prstGeom>
          <a:noFill/>
        </p:spPr>
        <p:txBody>
          <a:bodyPr wrap="square" rtlCol="0">
            <a:spAutoFit/>
          </a:bodyPr>
          <a:lstStyle/>
          <a:p>
            <a:r>
              <a:rPr lang="en-US" sz="2800" b="1" dirty="0">
                <a:solidFill>
                  <a:srgbClr val="FF0000"/>
                </a:solidFill>
              </a:rPr>
              <a:t>Xbox Controller</a:t>
            </a:r>
          </a:p>
        </p:txBody>
      </p:sp>
      <p:sp>
        <p:nvSpPr>
          <p:cNvPr id="40" name="TextBox 39"/>
          <p:cNvSpPr txBox="1"/>
          <p:nvPr/>
        </p:nvSpPr>
        <p:spPr>
          <a:xfrm>
            <a:off x="22949781" y="9689981"/>
            <a:ext cx="2476437" cy="523220"/>
          </a:xfrm>
          <a:prstGeom prst="rect">
            <a:avLst/>
          </a:prstGeom>
          <a:noFill/>
        </p:spPr>
        <p:txBody>
          <a:bodyPr wrap="square" rtlCol="0">
            <a:spAutoFit/>
          </a:bodyPr>
          <a:lstStyle/>
          <a:p>
            <a:r>
              <a:rPr lang="en-US" sz="2800" b="1" dirty="0">
                <a:solidFill>
                  <a:srgbClr val="FF0000"/>
                </a:solidFill>
              </a:rPr>
              <a:t>Joysticks</a:t>
            </a:r>
          </a:p>
        </p:txBody>
      </p:sp>
      <p:sp>
        <p:nvSpPr>
          <p:cNvPr id="41" name="TextBox 40"/>
          <p:cNvSpPr txBox="1"/>
          <p:nvPr/>
        </p:nvSpPr>
        <p:spPr>
          <a:xfrm>
            <a:off x="27075395" y="6902585"/>
            <a:ext cx="3043687" cy="523220"/>
          </a:xfrm>
          <a:prstGeom prst="rect">
            <a:avLst/>
          </a:prstGeom>
          <a:noFill/>
        </p:spPr>
        <p:txBody>
          <a:bodyPr wrap="square" rtlCol="0">
            <a:spAutoFit/>
          </a:bodyPr>
          <a:lstStyle/>
          <a:p>
            <a:r>
              <a:rPr lang="en-US" sz="2800" b="1" dirty="0">
                <a:solidFill>
                  <a:srgbClr val="FF0000"/>
                </a:solidFill>
              </a:rPr>
              <a:t>Arduino USB Shield</a:t>
            </a:r>
          </a:p>
        </p:txBody>
      </p:sp>
    </p:spTree>
    <p:extLst>
      <p:ext uri="{BB962C8B-B14F-4D97-AF65-F5344CB8AC3E}">
        <p14:creationId xmlns:p14="http://schemas.microsoft.com/office/powerpoint/2010/main" val="39919352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831</TotalTime>
  <Words>472</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Helvetica</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Thomas</dc:creator>
  <cp:lastModifiedBy>Alex Thomas</cp:lastModifiedBy>
  <cp:revision>49</cp:revision>
  <dcterms:created xsi:type="dcterms:W3CDTF">2017-04-18T22:16:58Z</dcterms:created>
  <dcterms:modified xsi:type="dcterms:W3CDTF">2017-04-21T22:54:05Z</dcterms:modified>
</cp:coreProperties>
</file>