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6ACB-926C-4745-90E8-02D54947CC8F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766E-1A17-7B45-9B5C-443A1563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.gov" TargetMode="Externa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UCI School of Information &amp; Computer Sciences</a:t>
            </a:r>
          </a:p>
          <a:p>
            <a:r>
              <a:rPr lang="en-US" dirty="0" smtClean="0">
                <a:hlinkClick r:id="rId2"/>
              </a:rPr>
              <a:t>www.data.gov</a:t>
            </a:r>
            <a:endParaRPr lang="en-US" dirty="0" smtClean="0"/>
          </a:p>
          <a:p>
            <a:r>
              <a:rPr lang="en-US" dirty="0" smtClean="0"/>
              <a:t>University of Minho, Portugal, Dept. of Information Systems</a:t>
            </a:r>
          </a:p>
          <a:p>
            <a:r>
              <a:rPr lang="en-US" dirty="0" smtClean="0"/>
              <a:t>Park Information</a:t>
            </a:r>
          </a:p>
        </p:txBody>
      </p:sp>
      <p:pic>
        <p:nvPicPr>
          <p:cNvPr id="4" name="Picture 3" descr="ucirv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90" y="3969358"/>
            <a:ext cx="2926922" cy="23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517 Observations</a:t>
            </a:r>
          </a:p>
          <a:p>
            <a:r>
              <a:rPr lang="en-US" dirty="0" smtClean="0"/>
              <a:t>12 Features (plus the output variable)</a:t>
            </a:r>
          </a:p>
          <a:p>
            <a:r>
              <a:rPr lang="en-US" dirty="0" smtClean="0"/>
              <a:t>30% testing set (talk about pros and cons of larger testing set)</a:t>
            </a:r>
            <a:endParaRPr lang="en-US" dirty="0"/>
          </a:p>
        </p:txBody>
      </p:sp>
      <p:pic>
        <p:nvPicPr>
          <p:cNvPr id="4" name="Picture 3" descr="machine_lear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42" y="3281930"/>
            <a:ext cx="4192211" cy="2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7" name="Content Placeholder 6" descr="park_image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r="15900"/>
          <a:stretch>
            <a:fillRect/>
          </a:stretch>
        </p:blipFill>
        <p:spPr>
          <a:xfrm>
            <a:off x="457200" y="1792548"/>
            <a:ext cx="4040188" cy="395128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X-axis spatial coordinate (1-9)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Y-axis spatial coordinate(2-9)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Month of the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Day of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2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rk_gr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 b="5332"/>
          <a:stretch>
            <a:fillRect/>
          </a:stretch>
        </p:blipFill>
        <p:spPr>
          <a:xfrm>
            <a:off x="268711" y="1106020"/>
            <a:ext cx="8581954" cy="4719744"/>
          </a:xfrm>
        </p:spPr>
      </p:pic>
      <p:sp>
        <p:nvSpPr>
          <p:cNvPr id="5" name="TextBox 4"/>
          <p:cNvSpPr txBox="1"/>
          <p:nvPr/>
        </p:nvSpPr>
        <p:spPr>
          <a:xfrm>
            <a:off x="1515750" y="204818"/>
            <a:ext cx="637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Montesinho</a:t>
            </a:r>
            <a:r>
              <a:rPr lang="en-US" dirty="0" smtClean="0"/>
              <a:t> National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Fire Weather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Fine Fuel Moisture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Duff Moisture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Drought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 Spread Index</a:t>
            </a:r>
            <a:endParaRPr lang="en-US" dirty="0"/>
          </a:p>
        </p:txBody>
      </p:sp>
      <p:pic>
        <p:nvPicPr>
          <p:cNvPr id="7" name="Content Placeholder 6" descr="fwi_chart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14" b="-18514"/>
          <a:stretch>
            <a:fillRect/>
          </a:stretch>
        </p:blipFill>
        <p:spPr>
          <a:xfrm>
            <a:off x="4061623" y="1267438"/>
            <a:ext cx="4816354" cy="4708525"/>
          </a:xfrm>
        </p:spPr>
      </p:pic>
    </p:spTree>
    <p:extLst>
      <p:ext uri="{BB962C8B-B14F-4D97-AF65-F5344CB8AC3E}">
        <p14:creationId xmlns:p14="http://schemas.microsoft.com/office/powerpoint/2010/main" val="94074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Content Placeholder 4" descr="plane_fir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0" r="20280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Relative Humidity (percentage)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 Speed (km/h)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Rain (mm/m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Burned Area (ha) – Output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missing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About the Data</vt:lpstr>
      <vt:lpstr>About the Data</vt:lpstr>
      <vt:lpstr>Features</vt:lpstr>
      <vt:lpstr>PowerPoint Presentation</vt:lpstr>
      <vt:lpstr>Forest Fire Weather Index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Powell</dc:creator>
  <cp:lastModifiedBy>Alexander Powell</cp:lastModifiedBy>
  <cp:revision>10</cp:revision>
  <dcterms:created xsi:type="dcterms:W3CDTF">2016-04-26T16:51:45Z</dcterms:created>
  <dcterms:modified xsi:type="dcterms:W3CDTF">2016-04-26T22:47:11Z</dcterms:modified>
</cp:coreProperties>
</file>