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3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D86B9-EDFC-431F-97BB-3C0A9FABEA86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9FFE1866-A030-4E5E-A639-6DE64684F5BE}">
      <dgm:prSet phldrT="[Text]" custT="1"/>
      <dgm:spPr/>
      <dgm:t>
        <a:bodyPr/>
        <a:lstStyle/>
        <a:p>
          <a:r>
            <a:rPr lang="de-DE" sz="1400" dirty="0" smtClean="0"/>
            <a:t>Planung</a:t>
          </a:r>
          <a:endParaRPr lang="de-DE" sz="1400" dirty="0"/>
        </a:p>
      </dgm:t>
    </dgm:pt>
    <dgm:pt modelId="{B145AF62-E98D-46F3-9D78-B55EB1EC3DDD}" type="parTrans" cxnId="{3AD4B49A-48AE-414C-BBB4-4B2AFB0561D6}">
      <dgm:prSet/>
      <dgm:spPr/>
      <dgm:t>
        <a:bodyPr/>
        <a:lstStyle/>
        <a:p>
          <a:endParaRPr lang="de-DE"/>
        </a:p>
      </dgm:t>
    </dgm:pt>
    <dgm:pt modelId="{0CC7129B-BFAD-464D-8C48-ED63704978F0}" type="sibTrans" cxnId="{3AD4B49A-48AE-414C-BBB4-4B2AFB0561D6}">
      <dgm:prSet/>
      <dgm:spPr/>
      <dgm:t>
        <a:bodyPr/>
        <a:lstStyle/>
        <a:p>
          <a:endParaRPr lang="de-DE"/>
        </a:p>
      </dgm:t>
    </dgm:pt>
    <dgm:pt modelId="{5B43A3D3-85C3-48C0-9CB1-A4322536BD60}">
      <dgm:prSet phldrT="[Text]" custT="1"/>
      <dgm:spPr/>
      <dgm:t>
        <a:bodyPr/>
        <a:lstStyle/>
        <a:p>
          <a:r>
            <a:rPr lang="de-DE" sz="1300" dirty="0" err="1" smtClean="0"/>
            <a:t>Implementie-rung</a:t>
          </a:r>
          <a:endParaRPr lang="de-DE" sz="1300" dirty="0"/>
        </a:p>
      </dgm:t>
    </dgm:pt>
    <dgm:pt modelId="{CA20527B-EBCB-4DED-A865-488F81734BA5}" type="parTrans" cxnId="{10B213FE-2137-4988-B4B9-20B431E2BA38}">
      <dgm:prSet/>
      <dgm:spPr/>
      <dgm:t>
        <a:bodyPr/>
        <a:lstStyle/>
        <a:p>
          <a:endParaRPr lang="de-DE"/>
        </a:p>
      </dgm:t>
    </dgm:pt>
    <dgm:pt modelId="{59C28489-C3C4-4A4F-BAF6-FD9771C3FCBF}" type="sibTrans" cxnId="{10B213FE-2137-4988-B4B9-20B431E2BA38}">
      <dgm:prSet/>
      <dgm:spPr/>
      <dgm:t>
        <a:bodyPr/>
        <a:lstStyle/>
        <a:p>
          <a:endParaRPr lang="de-DE"/>
        </a:p>
      </dgm:t>
    </dgm:pt>
    <dgm:pt modelId="{581A9C87-6752-4B31-A487-60624C05CA65}">
      <dgm:prSet phldrT="[Text]" custT="1"/>
      <dgm:spPr/>
      <dgm:t>
        <a:bodyPr/>
        <a:lstStyle/>
        <a:p>
          <a:r>
            <a:rPr lang="de-DE" sz="1300" dirty="0" smtClean="0"/>
            <a:t>Testung</a:t>
          </a:r>
          <a:endParaRPr lang="de-DE" sz="1300" dirty="0"/>
        </a:p>
      </dgm:t>
    </dgm:pt>
    <dgm:pt modelId="{98D9278E-1DBD-40C0-80D7-892ABF8384F5}" type="parTrans" cxnId="{3E2E2D15-AAF6-4B72-A115-B777D03030F3}">
      <dgm:prSet/>
      <dgm:spPr/>
      <dgm:t>
        <a:bodyPr/>
        <a:lstStyle/>
        <a:p>
          <a:endParaRPr lang="de-DE"/>
        </a:p>
      </dgm:t>
    </dgm:pt>
    <dgm:pt modelId="{514634FD-6313-4A49-8A6D-C8800DFC4853}" type="sibTrans" cxnId="{3E2E2D15-AAF6-4B72-A115-B777D03030F3}">
      <dgm:prSet/>
      <dgm:spPr/>
      <dgm:t>
        <a:bodyPr/>
        <a:lstStyle/>
        <a:p>
          <a:endParaRPr lang="de-DE"/>
        </a:p>
      </dgm:t>
    </dgm:pt>
    <dgm:pt modelId="{29A52497-8827-49E8-A0DE-64D4E507C700}">
      <dgm:prSet phldrT="[Text]" custT="1"/>
      <dgm:spPr/>
      <dgm:t>
        <a:bodyPr/>
        <a:lstStyle/>
        <a:p>
          <a:r>
            <a:rPr lang="de-DE" sz="1300" dirty="0" err="1" smtClean="0"/>
            <a:t>Dokumentati</a:t>
          </a:r>
          <a:r>
            <a:rPr lang="de-DE" sz="1300" dirty="0" smtClean="0"/>
            <a:t>-on</a:t>
          </a:r>
          <a:endParaRPr lang="de-DE" sz="1300" dirty="0"/>
        </a:p>
      </dgm:t>
    </dgm:pt>
    <dgm:pt modelId="{150C22F0-81E4-4C16-9B98-EB62A8869723}" type="parTrans" cxnId="{1577C4F3-280A-4AC1-9E98-7E506EA9A43B}">
      <dgm:prSet/>
      <dgm:spPr/>
      <dgm:t>
        <a:bodyPr/>
        <a:lstStyle/>
        <a:p>
          <a:endParaRPr lang="de-DE"/>
        </a:p>
      </dgm:t>
    </dgm:pt>
    <dgm:pt modelId="{C45538C0-2182-4A80-A6FE-B7BC24C9A3B6}" type="sibTrans" cxnId="{1577C4F3-280A-4AC1-9E98-7E506EA9A43B}">
      <dgm:prSet/>
      <dgm:spPr/>
      <dgm:t>
        <a:bodyPr/>
        <a:lstStyle/>
        <a:p>
          <a:endParaRPr lang="de-DE"/>
        </a:p>
      </dgm:t>
    </dgm:pt>
    <dgm:pt modelId="{143B935F-DB92-4AC9-BDF5-27DBAB735AED}">
      <dgm:prSet phldrT="[Text]" custT="1"/>
      <dgm:spPr/>
      <dgm:t>
        <a:bodyPr/>
        <a:lstStyle/>
        <a:p>
          <a:r>
            <a:rPr lang="de-DE" sz="1300" dirty="0" err="1" smtClean="0"/>
            <a:t>Deployment</a:t>
          </a:r>
          <a:endParaRPr lang="de-DE" sz="1300" dirty="0"/>
        </a:p>
      </dgm:t>
    </dgm:pt>
    <dgm:pt modelId="{452645F0-97D9-4893-AF1B-F94C2DC80239}" type="parTrans" cxnId="{D38D92A7-2C4C-461D-8376-7C20DCA4F46E}">
      <dgm:prSet/>
      <dgm:spPr/>
      <dgm:t>
        <a:bodyPr/>
        <a:lstStyle/>
        <a:p>
          <a:endParaRPr lang="de-DE"/>
        </a:p>
      </dgm:t>
    </dgm:pt>
    <dgm:pt modelId="{6E7DD99B-D3D4-4F1B-AE2A-C344B9B391A1}" type="sibTrans" cxnId="{D38D92A7-2C4C-461D-8376-7C20DCA4F46E}">
      <dgm:prSet/>
      <dgm:spPr/>
      <dgm:t>
        <a:bodyPr/>
        <a:lstStyle/>
        <a:p>
          <a:endParaRPr lang="de-DE"/>
        </a:p>
      </dgm:t>
    </dgm:pt>
    <dgm:pt modelId="{ED848A3E-40F0-4F72-AABE-66C8A693085F}">
      <dgm:prSet phldrT="[Text]" custT="1"/>
      <dgm:spPr/>
      <dgm:t>
        <a:bodyPr/>
        <a:lstStyle/>
        <a:p>
          <a:r>
            <a:rPr lang="de-DE" sz="1300" dirty="0" smtClean="0"/>
            <a:t>Wartung</a:t>
          </a:r>
          <a:endParaRPr lang="de-DE" sz="1300" dirty="0"/>
        </a:p>
      </dgm:t>
    </dgm:pt>
    <dgm:pt modelId="{B5541078-A1F8-44D0-8B75-228647E38514}" type="parTrans" cxnId="{BF8D0420-6D62-470E-BE5D-A89AE92E5D9C}">
      <dgm:prSet/>
      <dgm:spPr/>
      <dgm:t>
        <a:bodyPr/>
        <a:lstStyle/>
        <a:p>
          <a:endParaRPr lang="de-DE"/>
        </a:p>
      </dgm:t>
    </dgm:pt>
    <dgm:pt modelId="{3A5A90FC-3C7E-4235-B6F6-0AA3CA6E0F69}" type="sibTrans" cxnId="{BF8D0420-6D62-470E-BE5D-A89AE92E5D9C}">
      <dgm:prSet/>
      <dgm:spPr/>
      <dgm:t>
        <a:bodyPr/>
        <a:lstStyle/>
        <a:p>
          <a:endParaRPr lang="de-DE"/>
        </a:p>
      </dgm:t>
    </dgm:pt>
    <dgm:pt modelId="{11A40903-AA26-424A-BCD6-BE03CF236354}" type="pres">
      <dgm:prSet presAssocID="{F48D86B9-EDFC-431F-97BB-3C0A9FABEA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1ED936D-8E5A-4FAD-B160-48B402AAAA3E}" type="pres">
      <dgm:prSet presAssocID="{9FFE1866-A030-4E5E-A639-6DE64684F5B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9C069-1CB8-438D-B88D-936ACFE39F93}" type="pres">
      <dgm:prSet presAssocID="{0CC7129B-BFAD-464D-8C48-ED63704978F0}" presName="sibTrans" presStyleLbl="sibTrans2D1" presStyleIdx="0" presStyleCnt="6"/>
      <dgm:spPr/>
      <dgm:t>
        <a:bodyPr/>
        <a:lstStyle/>
        <a:p>
          <a:endParaRPr lang="de-DE"/>
        </a:p>
      </dgm:t>
    </dgm:pt>
    <dgm:pt modelId="{45762C56-F32D-4D92-A8B0-D4871CAC1B3D}" type="pres">
      <dgm:prSet presAssocID="{0CC7129B-BFAD-464D-8C48-ED63704978F0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EB8E735A-3CF6-44D7-BD9D-2A3EC26F1F64}" type="pres">
      <dgm:prSet presAssocID="{5B43A3D3-85C3-48C0-9CB1-A4322536BD6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C5AC22-CD39-46CB-9AFC-D2AE8B106122}" type="pres">
      <dgm:prSet presAssocID="{59C28489-C3C4-4A4F-BAF6-FD9771C3FCBF}" presName="sibTrans" presStyleLbl="sibTrans2D1" presStyleIdx="1" presStyleCnt="6"/>
      <dgm:spPr/>
      <dgm:t>
        <a:bodyPr/>
        <a:lstStyle/>
        <a:p>
          <a:endParaRPr lang="de-DE"/>
        </a:p>
      </dgm:t>
    </dgm:pt>
    <dgm:pt modelId="{0E600EF1-CF8B-4863-8D04-9B68CBF4E07A}" type="pres">
      <dgm:prSet presAssocID="{59C28489-C3C4-4A4F-BAF6-FD9771C3FCBF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3760905E-4D47-4CB6-AD1B-AC2947A30E8F}" type="pres">
      <dgm:prSet presAssocID="{581A9C87-6752-4B31-A487-60624C05CA6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5B7730-2E5F-4991-80A0-B6F6E7B3418C}" type="pres">
      <dgm:prSet presAssocID="{514634FD-6313-4A49-8A6D-C8800DFC4853}" presName="sibTrans" presStyleLbl="sibTrans2D1" presStyleIdx="2" presStyleCnt="6"/>
      <dgm:spPr/>
      <dgm:t>
        <a:bodyPr/>
        <a:lstStyle/>
        <a:p>
          <a:endParaRPr lang="de-DE"/>
        </a:p>
      </dgm:t>
    </dgm:pt>
    <dgm:pt modelId="{448F72EE-D461-4D6F-8AEF-8FC96EB6E420}" type="pres">
      <dgm:prSet presAssocID="{514634FD-6313-4A49-8A6D-C8800DFC4853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5B845CC2-7AE8-4540-8DB3-D64C2562E488}" type="pres">
      <dgm:prSet presAssocID="{29A52497-8827-49E8-A0DE-64D4E507C70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F2F6D0-6A51-4F72-85FE-8455C91C4DBF}" type="pres">
      <dgm:prSet presAssocID="{C45538C0-2182-4A80-A6FE-B7BC24C9A3B6}" presName="sibTrans" presStyleLbl="sibTrans2D1" presStyleIdx="3" presStyleCnt="6"/>
      <dgm:spPr/>
      <dgm:t>
        <a:bodyPr/>
        <a:lstStyle/>
        <a:p>
          <a:endParaRPr lang="de-DE"/>
        </a:p>
      </dgm:t>
    </dgm:pt>
    <dgm:pt modelId="{872D8D17-7436-47F9-9929-5AC9541D7883}" type="pres">
      <dgm:prSet presAssocID="{C45538C0-2182-4A80-A6FE-B7BC24C9A3B6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A12A84C5-B822-429D-B21F-B700E1345CE4}" type="pres">
      <dgm:prSet presAssocID="{143B935F-DB92-4AC9-BDF5-27DBAB735AE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90CE68-3688-48B6-AD90-B53D1962117A}" type="pres">
      <dgm:prSet presAssocID="{6E7DD99B-D3D4-4F1B-AE2A-C344B9B391A1}" presName="sibTrans" presStyleLbl="sibTrans2D1" presStyleIdx="4" presStyleCnt="6"/>
      <dgm:spPr/>
      <dgm:t>
        <a:bodyPr/>
        <a:lstStyle/>
        <a:p>
          <a:endParaRPr lang="de-DE"/>
        </a:p>
      </dgm:t>
    </dgm:pt>
    <dgm:pt modelId="{A8664019-DB0E-4EAF-BF5A-ECF2E718CC0D}" type="pres">
      <dgm:prSet presAssocID="{6E7DD99B-D3D4-4F1B-AE2A-C344B9B391A1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0777BC2D-8420-4A81-8B27-E0F8CF4E12AB}" type="pres">
      <dgm:prSet presAssocID="{ED848A3E-40F0-4F72-AABE-66C8A693085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67BD8-7E62-4138-A14D-0860810B7B5D}" type="pres">
      <dgm:prSet presAssocID="{3A5A90FC-3C7E-4235-B6F6-0AA3CA6E0F69}" presName="sibTrans" presStyleLbl="sibTrans2D1" presStyleIdx="5" presStyleCnt="6"/>
      <dgm:spPr/>
      <dgm:t>
        <a:bodyPr/>
        <a:lstStyle/>
        <a:p>
          <a:endParaRPr lang="de-DE"/>
        </a:p>
      </dgm:t>
    </dgm:pt>
    <dgm:pt modelId="{9E704869-597D-4732-A8EC-CB14D3612BD3}" type="pres">
      <dgm:prSet presAssocID="{3A5A90FC-3C7E-4235-B6F6-0AA3CA6E0F69}" presName="connectorText" presStyleLbl="sibTrans2D1" presStyleIdx="5" presStyleCnt="6"/>
      <dgm:spPr/>
      <dgm:t>
        <a:bodyPr/>
        <a:lstStyle/>
        <a:p>
          <a:endParaRPr lang="de-DE"/>
        </a:p>
      </dgm:t>
    </dgm:pt>
  </dgm:ptLst>
  <dgm:cxnLst>
    <dgm:cxn modelId="{0ED21632-3186-4021-99B0-A0BF65BFB665}" type="presOf" srcId="{581A9C87-6752-4B31-A487-60624C05CA65}" destId="{3760905E-4D47-4CB6-AD1B-AC2947A30E8F}" srcOrd="0" destOrd="0" presId="urn:microsoft.com/office/officeart/2005/8/layout/cycle2"/>
    <dgm:cxn modelId="{D38D92A7-2C4C-461D-8376-7C20DCA4F46E}" srcId="{F48D86B9-EDFC-431F-97BB-3C0A9FABEA86}" destId="{143B935F-DB92-4AC9-BDF5-27DBAB735AED}" srcOrd="4" destOrd="0" parTransId="{452645F0-97D9-4893-AF1B-F94C2DC80239}" sibTransId="{6E7DD99B-D3D4-4F1B-AE2A-C344B9B391A1}"/>
    <dgm:cxn modelId="{54247DC4-35DE-4455-BA99-E494AA18BC31}" type="presOf" srcId="{0CC7129B-BFAD-464D-8C48-ED63704978F0}" destId="{3759C069-1CB8-438D-B88D-936ACFE39F93}" srcOrd="0" destOrd="0" presId="urn:microsoft.com/office/officeart/2005/8/layout/cycle2"/>
    <dgm:cxn modelId="{A86D2CB6-B575-4AE2-9803-BE4F2AB2D19E}" type="presOf" srcId="{C45538C0-2182-4A80-A6FE-B7BC24C9A3B6}" destId="{03F2F6D0-6A51-4F72-85FE-8455C91C4DBF}" srcOrd="0" destOrd="0" presId="urn:microsoft.com/office/officeart/2005/8/layout/cycle2"/>
    <dgm:cxn modelId="{FB62482B-9E92-4680-B0CC-630ECC002715}" type="presOf" srcId="{514634FD-6313-4A49-8A6D-C8800DFC4853}" destId="{9F5B7730-2E5F-4991-80A0-B6F6E7B3418C}" srcOrd="0" destOrd="0" presId="urn:microsoft.com/office/officeart/2005/8/layout/cycle2"/>
    <dgm:cxn modelId="{1577C4F3-280A-4AC1-9E98-7E506EA9A43B}" srcId="{F48D86B9-EDFC-431F-97BB-3C0A9FABEA86}" destId="{29A52497-8827-49E8-A0DE-64D4E507C700}" srcOrd="3" destOrd="0" parTransId="{150C22F0-81E4-4C16-9B98-EB62A8869723}" sibTransId="{C45538C0-2182-4A80-A6FE-B7BC24C9A3B6}"/>
    <dgm:cxn modelId="{3E2E2D15-AAF6-4B72-A115-B777D03030F3}" srcId="{F48D86B9-EDFC-431F-97BB-3C0A9FABEA86}" destId="{581A9C87-6752-4B31-A487-60624C05CA65}" srcOrd="2" destOrd="0" parTransId="{98D9278E-1DBD-40C0-80D7-892ABF8384F5}" sibTransId="{514634FD-6313-4A49-8A6D-C8800DFC4853}"/>
    <dgm:cxn modelId="{10B213FE-2137-4988-B4B9-20B431E2BA38}" srcId="{F48D86B9-EDFC-431F-97BB-3C0A9FABEA86}" destId="{5B43A3D3-85C3-48C0-9CB1-A4322536BD60}" srcOrd="1" destOrd="0" parTransId="{CA20527B-EBCB-4DED-A865-488F81734BA5}" sibTransId="{59C28489-C3C4-4A4F-BAF6-FD9771C3FCBF}"/>
    <dgm:cxn modelId="{15A7DB22-F325-4F5C-87C2-238545C6B451}" type="presOf" srcId="{3A5A90FC-3C7E-4235-B6F6-0AA3CA6E0F69}" destId="{9E704869-597D-4732-A8EC-CB14D3612BD3}" srcOrd="1" destOrd="0" presId="urn:microsoft.com/office/officeart/2005/8/layout/cycle2"/>
    <dgm:cxn modelId="{4D359E58-D8D7-4896-A167-C8B539FA305F}" type="presOf" srcId="{F48D86B9-EDFC-431F-97BB-3C0A9FABEA86}" destId="{11A40903-AA26-424A-BCD6-BE03CF236354}" srcOrd="0" destOrd="0" presId="urn:microsoft.com/office/officeart/2005/8/layout/cycle2"/>
    <dgm:cxn modelId="{FD6507B5-5EF1-448B-B515-5AD2D38F4230}" type="presOf" srcId="{29A52497-8827-49E8-A0DE-64D4E507C700}" destId="{5B845CC2-7AE8-4540-8DB3-D64C2562E488}" srcOrd="0" destOrd="0" presId="urn:microsoft.com/office/officeart/2005/8/layout/cycle2"/>
    <dgm:cxn modelId="{74F6B17C-3079-4671-9680-BF6AB74F4C22}" type="presOf" srcId="{9FFE1866-A030-4E5E-A639-6DE64684F5BE}" destId="{51ED936D-8E5A-4FAD-B160-48B402AAAA3E}" srcOrd="0" destOrd="0" presId="urn:microsoft.com/office/officeart/2005/8/layout/cycle2"/>
    <dgm:cxn modelId="{3AD4B49A-48AE-414C-BBB4-4B2AFB0561D6}" srcId="{F48D86B9-EDFC-431F-97BB-3C0A9FABEA86}" destId="{9FFE1866-A030-4E5E-A639-6DE64684F5BE}" srcOrd="0" destOrd="0" parTransId="{B145AF62-E98D-46F3-9D78-B55EB1EC3DDD}" sibTransId="{0CC7129B-BFAD-464D-8C48-ED63704978F0}"/>
    <dgm:cxn modelId="{CBA52857-B1F4-4524-BB9B-1A3E3A3E02CD}" type="presOf" srcId="{6E7DD99B-D3D4-4F1B-AE2A-C344B9B391A1}" destId="{8090CE68-3688-48B6-AD90-B53D1962117A}" srcOrd="0" destOrd="0" presId="urn:microsoft.com/office/officeart/2005/8/layout/cycle2"/>
    <dgm:cxn modelId="{DE88DBE9-8809-4AF8-BEFC-D15841C00247}" type="presOf" srcId="{C45538C0-2182-4A80-A6FE-B7BC24C9A3B6}" destId="{872D8D17-7436-47F9-9929-5AC9541D7883}" srcOrd="1" destOrd="0" presId="urn:microsoft.com/office/officeart/2005/8/layout/cycle2"/>
    <dgm:cxn modelId="{FC4A5D95-5341-4AE0-9B17-AE1C65405FDA}" type="presOf" srcId="{6E7DD99B-D3D4-4F1B-AE2A-C344B9B391A1}" destId="{A8664019-DB0E-4EAF-BF5A-ECF2E718CC0D}" srcOrd="1" destOrd="0" presId="urn:microsoft.com/office/officeart/2005/8/layout/cycle2"/>
    <dgm:cxn modelId="{E103AD18-C6F7-41B9-B35C-6D629C4B0A8B}" type="presOf" srcId="{5B43A3D3-85C3-48C0-9CB1-A4322536BD60}" destId="{EB8E735A-3CF6-44D7-BD9D-2A3EC26F1F64}" srcOrd="0" destOrd="0" presId="urn:microsoft.com/office/officeart/2005/8/layout/cycle2"/>
    <dgm:cxn modelId="{DC876BA7-8B59-4257-B89F-9346738E020D}" type="presOf" srcId="{3A5A90FC-3C7E-4235-B6F6-0AA3CA6E0F69}" destId="{D5667BD8-7E62-4138-A14D-0860810B7B5D}" srcOrd="0" destOrd="0" presId="urn:microsoft.com/office/officeart/2005/8/layout/cycle2"/>
    <dgm:cxn modelId="{A66A81E1-7C40-493F-BFD4-C9D681E301A7}" type="presOf" srcId="{143B935F-DB92-4AC9-BDF5-27DBAB735AED}" destId="{A12A84C5-B822-429D-B21F-B700E1345CE4}" srcOrd="0" destOrd="0" presId="urn:microsoft.com/office/officeart/2005/8/layout/cycle2"/>
    <dgm:cxn modelId="{BF8D0420-6D62-470E-BE5D-A89AE92E5D9C}" srcId="{F48D86B9-EDFC-431F-97BB-3C0A9FABEA86}" destId="{ED848A3E-40F0-4F72-AABE-66C8A693085F}" srcOrd="5" destOrd="0" parTransId="{B5541078-A1F8-44D0-8B75-228647E38514}" sibTransId="{3A5A90FC-3C7E-4235-B6F6-0AA3CA6E0F69}"/>
    <dgm:cxn modelId="{AC3046AA-DA64-4F1A-B165-40DCF8CD5FEA}" type="presOf" srcId="{59C28489-C3C4-4A4F-BAF6-FD9771C3FCBF}" destId="{D3C5AC22-CD39-46CB-9AFC-D2AE8B106122}" srcOrd="0" destOrd="0" presId="urn:microsoft.com/office/officeart/2005/8/layout/cycle2"/>
    <dgm:cxn modelId="{F03CE69B-839E-49CF-86B2-2E55963D1453}" type="presOf" srcId="{0CC7129B-BFAD-464D-8C48-ED63704978F0}" destId="{45762C56-F32D-4D92-A8B0-D4871CAC1B3D}" srcOrd="1" destOrd="0" presId="urn:microsoft.com/office/officeart/2005/8/layout/cycle2"/>
    <dgm:cxn modelId="{7AA2701B-4B1A-44E9-9D02-D8119F34CF6C}" type="presOf" srcId="{514634FD-6313-4A49-8A6D-C8800DFC4853}" destId="{448F72EE-D461-4D6F-8AEF-8FC96EB6E420}" srcOrd="1" destOrd="0" presId="urn:microsoft.com/office/officeart/2005/8/layout/cycle2"/>
    <dgm:cxn modelId="{2CC12597-8E4C-47DF-A94A-70B411092B52}" type="presOf" srcId="{ED848A3E-40F0-4F72-AABE-66C8A693085F}" destId="{0777BC2D-8420-4A81-8B27-E0F8CF4E12AB}" srcOrd="0" destOrd="0" presId="urn:microsoft.com/office/officeart/2005/8/layout/cycle2"/>
    <dgm:cxn modelId="{5203C16C-91CC-465C-B99D-40F2D4AA2142}" type="presOf" srcId="{59C28489-C3C4-4A4F-BAF6-FD9771C3FCBF}" destId="{0E600EF1-CF8B-4863-8D04-9B68CBF4E07A}" srcOrd="1" destOrd="0" presId="urn:microsoft.com/office/officeart/2005/8/layout/cycle2"/>
    <dgm:cxn modelId="{E38868B6-AE7E-455A-BB8D-B02E08C5CE7C}" type="presParOf" srcId="{11A40903-AA26-424A-BCD6-BE03CF236354}" destId="{51ED936D-8E5A-4FAD-B160-48B402AAAA3E}" srcOrd="0" destOrd="0" presId="urn:microsoft.com/office/officeart/2005/8/layout/cycle2"/>
    <dgm:cxn modelId="{155347BB-63E5-47C1-8CCB-6EFF28E3DF0A}" type="presParOf" srcId="{11A40903-AA26-424A-BCD6-BE03CF236354}" destId="{3759C069-1CB8-438D-B88D-936ACFE39F93}" srcOrd="1" destOrd="0" presId="urn:microsoft.com/office/officeart/2005/8/layout/cycle2"/>
    <dgm:cxn modelId="{C6A758D3-704C-4999-94BD-35F4950815C7}" type="presParOf" srcId="{3759C069-1CB8-438D-B88D-936ACFE39F93}" destId="{45762C56-F32D-4D92-A8B0-D4871CAC1B3D}" srcOrd="0" destOrd="0" presId="urn:microsoft.com/office/officeart/2005/8/layout/cycle2"/>
    <dgm:cxn modelId="{EA4728B5-77D6-47A4-AD60-E8247A1A2B30}" type="presParOf" srcId="{11A40903-AA26-424A-BCD6-BE03CF236354}" destId="{EB8E735A-3CF6-44D7-BD9D-2A3EC26F1F64}" srcOrd="2" destOrd="0" presId="urn:microsoft.com/office/officeart/2005/8/layout/cycle2"/>
    <dgm:cxn modelId="{EAEFF58F-F9E9-42CD-B4F5-03EC0097C13D}" type="presParOf" srcId="{11A40903-AA26-424A-BCD6-BE03CF236354}" destId="{D3C5AC22-CD39-46CB-9AFC-D2AE8B106122}" srcOrd="3" destOrd="0" presId="urn:microsoft.com/office/officeart/2005/8/layout/cycle2"/>
    <dgm:cxn modelId="{929E77D2-5C19-4486-B2B2-2A412BDC9F4A}" type="presParOf" srcId="{D3C5AC22-CD39-46CB-9AFC-D2AE8B106122}" destId="{0E600EF1-CF8B-4863-8D04-9B68CBF4E07A}" srcOrd="0" destOrd="0" presId="urn:microsoft.com/office/officeart/2005/8/layout/cycle2"/>
    <dgm:cxn modelId="{DF208788-2BF0-45C0-A08B-702BC607C067}" type="presParOf" srcId="{11A40903-AA26-424A-BCD6-BE03CF236354}" destId="{3760905E-4D47-4CB6-AD1B-AC2947A30E8F}" srcOrd="4" destOrd="0" presId="urn:microsoft.com/office/officeart/2005/8/layout/cycle2"/>
    <dgm:cxn modelId="{A000A60A-3A20-41DE-9107-91BBE3576C28}" type="presParOf" srcId="{11A40903-AA26-424A-BCD6-BE03CF236354}" destId="{9F5B7730-2E5F-4991-80A0-B6F6E7B3418C}" srcOrd="5" destOrd="0" presId="urn:microsoft.com/office/officeart/2005/8/layout/cycle2"/>
    <dgm:cxn modelId="{162408C0-0EA3-43CB-BEF7-C0E10932B5D9}" type="presParOf" srcId="{9F5B7730-2E5F-4991-80A0-B6F6E7B3418C}" destId="{448F72EE-D461-4D6F-8AEF-8FC96EB6E420}" srcOrd="0" destOrd="0" presId="urn:microsoft.com/office/officeart/2005/8/layout/cycle2"/>
    <dgm:cxn modelId="{4E630F2C-246A-4FCC-9855-BCFF6570FBD0}" type="presParOf" srcId="{11A40903-AA26-424A-BCD6-BE03CF236354}" destId="{5B845CC2-7AE8-4540-8DB3-D64C2562E488}" srcOrd="6" destOrd="0" presId="urn:microsoft.com/office/officeart/2005/8/layout/cycle2"/>
    <dgm:cxn modelId="{8E08668A-273F-49CF-AC5E-77EABCE1001E}" type="presParOf" srcId="{11A40903-AA26-424A-BCD6-BE03CF236354}" destId="{03F2F6D0-6A51-4F72-85FE-8455C91C4DBF}" srcOrd="7" destOrd="0" presId="urn:microsoft.com/office/officeart/2005/8/layout/cycle2"/>
    <dgm:cxn modelId="{B8C56381-529D-439B-834C-A60B1819C2DE}" type="presParOf" srcId="{03F2F6D0-6A51-4F72-85FE-8455C91C4DBF}" destId="{872D8D17-7436-47F9-9929-5AC9541D7883}" srcOrd="0" destOrd="0" presId="urn:microsoft.com/office/officeart/2005/8/layout/cycle2"/>
    <dgm:cxn modelId="{C7E1FCA3-BFD6-4D11-A56C-70920F416340}" type="presParOf" srcId="{11A40903-AA26-424A-BCD6-BE03CF236354}" destId="{A12A84C5-B822-429D-B21F-B700E1345CE4}" srcOrd="8" destOrd="0" presId="urn:microsoft.com/office/officeart/2005/8/layout/cycle2"/>
    <dgm:cxn modelId="{32C7EDC8-034F-4A9B-BCCF-F106D3640BDD}" type="presParOf" srcId="{11A40903-AA26-424A-BCD6-BE03CF236354}" destId="{8090CE68-3688-48B6-AD90-B53D1962117A}" srcOrd="9" destOrd="0" presId="urn:microsoft.com/office/officeart/2005/8/layout/cycle2"/>
    <dgm:cxn modelId="{11CFE3FC-4D6B-43EF-BCAD-8D1D10774527}" type="presParOf" srcId="{8090CE68-3688-48B6-AD90-B53D1962117A}" destId="{A8664019-DB0E-4EAF-BF5A-ECF2E718CC0D}" srcOrd="0" destOrd="0" presId="urn:microsoft.com/office/officeart/2005/8/layout/cycle2"/>
    <dgm:cxn modelId="{2341795F-335B-41E3-B334-930EF45C4E33}" type="presParOf" srcId="{11A40903-AA26-424A-BCD6-BE03CF236354}" destId="{0777BC2D-8420-4A81-8B27-E0F8CF4E12AB}" srcOrd="10" destOrd="0" presId="urn:microsoft.com/office/officeart/2005/8/layout/cycle2"/>
    <dgm:cxn modelId="{B9044F65-3ACC-4A1E-B773-1D0382230467}" type="presParOf" srcId="{11A40903-AA26-424A-BCD6-BE03CF236354}" destId="{D5667BD8-7E62-4138-A14D-0860810B7B5D}" srcOrd="11" destOrd="0" presId="urn:microsoft.com/office/officeart/2005/8/layout/cycle2"/>
    <dgm:cxn modelId="{7D932375-A717-40DB-918D-38C728CE1B77}" type="presParOf" srcId="{D5667BD8-7E62-4138-A14D-0860810B7B5D}" destId="{9E704869-597D-4732-A8EC-CB14D3612BD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D936D-8E5A-4FAD-B160-48B402AAAA3E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Planung</a:t>
          </a:r>
          <a:endParaRPr lang="de-DE" sz="1400" kern="1200" dirty="0"/>
        </a:p>
      </dsp:txBody>
      <dsp:txXfrm>
        <a:off x="3585520" y="198824"/>
        <a:ext cx="956959" cy="956959"/>
      </dsp:txXfrm>
    </dsp:sp>
    <dsp:sp modelId="{3759C069-1CB8-438D-B88D-936ACFE39F93}">
      <dsp:nvSpPr>
        <dsp:cNvPr id="0" name=""/>
        <dsp:cNvSpPr/>
      </dsp:nvSpPr>
      <dsp:spPr>
        <a:xfrm rot="1800000">
          <a:off x="4755226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4762455" y="1016217"/>
        <a:ext cx="251792" cy="274051"/>
      </dsp:txXfrm>
    </dsp:sp>
    <dsp:sp modelId="{EB8E735A-3CF6-44D7-BD9D-2A3EC26F1F64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Implementie-rung</a:t>
          </a:r>
          <a:endParaRPr lang="de-DE" sz="1300" kern="1200" dirty="0"/>
        </a:p>
      </dsp:txBody>
      <dsp:txXfrm>
        <a:off x="5345309" y="1214838"/>
        <a:ext cx="956959" cy="956959"/>
      </dsp:txXfrm>
    </dsp:sp>
    <dsp:sp modelId="{D3C5AC22-CD39-46CB-9AFC-D2AE8B106122}">
      <dsp:nvSpPr>
        <dsp:cNvPr id="0" name=""/>
        <dsp:cNvSpPr/>
      </dsp:nvSpPr>
      <dsp:spPr>
        <a:xfrm rot="5400000">
          <a:off x="5643937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5697893" y="2508172"/>
        <a:ext cx="251792" cy="274051"/>
      </dsp:txXfrm>
    </dsp:sp>
    <dsp:sp modelId="{3760905E-4D47-4CB6-AD1B-AC2947A30E8F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Testung</a:t>
          </a:r>
          <a:endParaRPr lang="de-DE" sz="1300" kern="1200" dirty="0"/>
        </a:p>
      </dsp:txBody>
      <dsp:txXfrm>
        <a:off x="5345309" y="3246868"/>
        <a:ext cx="956959" cy="956959"/>
      </dsp:txXfrm>
    </dsp:sp>
    <dsp:sp modelId="{9F5B7730-2E5F-4991-80A0-B6F6E7B3418C}">
      <dsp:nvSpPr>
        <dsp:cNvPr id="0" name=""/>
        <dsp:cNvSpPr/>
      </dsp:nvSpPr>
      <dsp:spPr>
        <a:xfrm rot="9000000">
          <a:off x="4772859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 rot="10800000">
        <a:off x="4873541" y="4064261"/>
        <a:ext cx="251792" cy="274051"/>
      </dsp:txXfrm>
    </dsp:sp>
    <dsp:sp modelId="{5B845CC2-7AE8-4540-8DB3-D64C2562E488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Dokumentati</a:t>
          </a:r>
          <a:r>
            <a:rPr lang="de-DE" sz="1300" kern="1200" dirty="0" smtClean="0"/>
            <a:t>-on</a:t>
          </a:r>
          <a:endParaRPr lang="de-DE" sz="1300" kern="1200" dirty="0"/>
        </a:p>
      </dsp:txBody>
      <dsp:txXfrm>
        <a:off x="3585520" y="4262883"/>
        <a:ext cx="956959" cy="956959"/>
      </dsp:txXfrm>
    </dsp:sp>
    <dsp:sp modelId="{03F2F6D0-6A51-4F72-85FE-8455C91C4DBF}">
      <dsp:nvSpPr>
        <dsp:cNvPr id="0" name=""/>
        <dsp:cNvSpPr/>
      </dsp:nvSpPr>
      <dsp:spPr>
        <a:xfrm rot="12600000">
          <a:off x="3013070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 rot="10800000">
        <a:off x="3113752" y="4128398"/>
        <a:ext cx="251792" cy="274051"/>
      </dsp:txXfrm>
    </dsp:sp>
    <dsp:sp modelId="{A12A84C5-B822-429D-B21F-B700E1345CE4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Deployment</a:t>
          </a:r>
          <a:endParaRPr lang="de-DE" sz="1300" kern="1200" dirty="0"/>
        </a:p>
      </dsp:txBody>
      <dsp:txXfrm>
        <a:off x="1825730" y="3246868"/>
        <a:ext cx="956959" cy="956959"/>
      </dsp:txXfrm>
    </dsp:sp>
    <dsp:sp modelId="{8090CE68-3688-48B6-AD90-B53D1962117A}">
      <dsp:nvSpPr>
        <dsp:cNvPr id="0" name=""/>
        <dsp:cNvSpPr/>
      </dsp:nvSpPr>
      <dsp:spPr>
        <a:xfrm rot="16200000">
          <a:off x="2124359" y="2491137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2178315" y="2636444"/>
        <a:ext cx="251792" cy="274051"/>
      </dsp:txXfrm>
    </dsp:sp>
    <dsp:sp modelId="{0777BC2D-8420-4A81-8B27-E0F8CF4E12AB}">
      <dsp:nvSpPr>
        <dsp:cNvPr id="0" name=""/>
        <dsp:cNvSpPr/>
      </dsp:nvSpPr>
      <dsp:spPr>
        <a:xfrm>
          <a:off x="1627538" y="1016646"/>
          <a:ext cx="1353343" cy="1353343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Wartung</a:t>
          </a:r>
          <a:endParaRPr lang="de-DE" sz="1300" kern="1200" dirty="0"/>
        </a:p>
      </dsp:txBody>
      <dsp:txXfrm>
        <a:off x="1825730" y="1214838"/>
        <a:ext cx="956959" cy="956959"/>
      </dsp:txXfrm>
    </dsp:sp>
    <dsp:sp modelId="{D5667BD8-7E62-4138-A14D-0860810B7B5D}">
      <dsp:nvSpPr>
        <dsp:cNvPr id="0" name=""/>
        <dsp:cNvSpPr/>
      </dsp:nvSpPr>
      <dsp:spPr>
        <a:xfrm rot="19800000">
          <a:off x="2995437" y="96202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3002666" y="1080353"/>
        <a:ext cx="251792" cy="27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8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2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0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6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51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58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13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4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35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C354-FBF3-47B2-82F8-B1D3BCCE736E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7F24-89D8-4EBD-BE1C-9378BFE013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33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96149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91100" y="2736501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Software Development Life Cycle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508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Klapdor, Alexander (DualStudy)</dc:creator>
  <cp:lastModifiedBy>Klapdor, Alexander (DualStudy)</cp:lastModifiedBy>
  <cp:revision>2</cp:revision>
  <dcterms:created xsi:type="dcterms:W3CDTF">2019-06-03T09:07:56Z</dcterms:created>
  <dcterms:modified xsi:type="dcterms:W3CDTF">2019-06-03T09:12:44Z</dcterms:modified>
</cp:coreProperties>
</file>