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1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9C23-D667-4224-97B0-338E985EF912}" type="datetimeFigureOut">
              <a:rPr lang="de-DE" smtClean="0"/>
              <a:t>17.05.2019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11E2-F2F9-4104-A25A-9604226864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35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9C23-D667-4224-97B0-338E985EF912}" type="datetimeFigureOut">
              <a:rPr lang="de-DE" smtClean="0"/>
              <a:t>17.05.2019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11E2-F2F9-4104-A25A-9604226864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52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9C23-D667-4224-97B0-338E985EF912}" type="datetimeFigureOut">
              <a:rPr lang="de-DE" smtClean="0"/>
              <a:t>17.05.2019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11E2-F2F9-4104-A25A-9604226864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03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9C23-D667-4224-97B0-338E985EF912}" type="datetimeFigureOut">
              <a:rPr lang="de-DE" smtClean="0"/>
              <a:t>17.05.2019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11E2-F2F9-4104-A25A-9604226864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03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9C23-D667-4224-97B0-338E985EF912}" type="datetimeFigureOut">
              <a:rPr lang="de-DE" smtClean="0"/>
              <a:t>17.05.2019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11E2-F2F9-4104-A25A-9604226864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6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9C23-D667-4224-97B0-338E985EF912}" type="datetimeFigureOut">
              <a:rPr lang="de-DE" smtClean="0"/>
              <a:t>17.05.2019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11E2-F2F9-4104-A25A-9604226864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30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9C23-D667-4224-97B0-338E985EF912}" type="datetimeFigureOut">
              <a:rPr lang="de-DE" smtClean="0"/>
              <a:t>17.05.2019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11E2-F2F9-4104-A25A-9604226864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0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9C23-D667-4224-97B0-338E985EF912}" type="datetimeFigureOut">
              <a:rPr lang="de-DE" smtClean="0"/>
              <a:t>17.05.2019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11E2-F2F9-4104-A25A-9604226864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00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9C23-D667-4224-97B0-338E985EF912}" type="datetimeFigureOut">
              <a:rPr lang="de-DE" smtClean="0"/>
              <a:t>17.05.2019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11E2-F2F9-4104-A25A-9604226864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74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9C23-D667-4224-97B0-338E985EF912}" type="datetimeFigureOut">
              <a:rPr lang="de-DE" smtClean="0"/>
              <a:t>17.05.2019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11E2-F2F9-4104-A25A-9604226864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45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9C23-D667-4224-97B0-338E985EF912}" type="datetimeFigureOut">
              <a:rPr lang="de-DE" smtClean="0"/>
              <a:t>17.05.2019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11E2-F2F9-4104-A25A-9604226864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95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A9C23-D667-4224-97B0-338E985EF912}" type="datetimeFigureOut">
              <a:rPr lang="de-DE" smtClean="0"/>
              <a:t>17.05.2019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411E2-F2F9-4104-A25A-9604226864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94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3664473" y="2492120"/>
            <a:ext cx="1258259" cy="1052164"/>
            <a:chOff x="5608638" y="696913"/>
            <a:chExt cx="552450" cy="461962"/>
          </a:xfrm>
        </p:grpSpPr>
        <p:sp>
          <p:nvSpPr>
            <p:cNvPr id="5" name="Freeform 107"/>
            <p:cNvSpPr>
              <a:spLocks noEditPoints="1"/>
            </p:cNvSpPr>
            <p:nvPr/>
          </p:nvSpPr>
          <p:spPr bwMode="auto">
            <a:xfrm>
              <a:off x="5670551" y="835025"/>
              <a:ext cx="428625" cy="261937"/>
            </a:xfrm>
            <a:custGeom>
              <a:avLst/>
              <a:gdLst>
                <a:gd name="T0" fmla="*/ 270 w 270"/>
                <a:gd name="T1" fmla="*/ 165 h 165"/>
                <a:gd name="T2" fmla="*/ 0 w 270"/>
                <a:gd name="T3" fmla="*/ 165 h 165"/>
                <a:gd name="T4" fmla="*/ 0 w 270"/>
                <a:gd name="T5" fmla="*/ 0 h 165"/>
                <a:gd name="T6" fmla="*/ 270 w 270"/>
                <a:gd name="T7" fmla="*/ 0 h 165"/>
                <a:gd name="T8" fmla="*/ 270 w 270"/>
                <a:gd name="T9" fmla="*/ 165 h 165"/>
                <a:gd name="T10" fmla="*/ 19 w 270"/>
                <a:gd name="T11" fmla="*/ 146 h 165"/>
                <a:gd name="T12" fmla="*/ 251 w 270"/>
                <a:gd name="T13" fmla="*/ 146 h 165"/>
                <a:gd name="T14" fmla="*/ 251 w 270"/>
                <a:gd name="T15" fmla="*/ 20 h 165"/>
                <a:gd name="T16" fmla="*/ 19 w 270"/>
                <a:gd name="T17" fmla="*/ 20 h 165"/>
                <a:gd name="T18" fmla="*/ 19 w 270"/>
                <a:gd name="T19" fmla="*/ 146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165">
                  <a:moveTo>
                    <a:pt x="270" y="165"/>
                  </a:moveTo>
                  <a:lnTo>
                    <a:pt x="0" y="165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70" y="165"/>
                  </a:lnTo>
                  <a:close/>
                  <a:moveTo>
                    <a:pt x="19" y="146"/>
                  </a:moveTo>
                  <a:lnTo>
                    <a:pt x="251" y="146"/>
                  </a:lnTo>
                  <a:lnTo>
                    <a:pt x="251" y="20"/>
                  </a:lnTo>
                  <a:lnTo>
                    <a:pt x="19" y="20"/>
                  </a:lnTo>
                  <a:lnTo>
                    <a:pt x="19" y="146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108"/>
            <p:cNvSpPr>
              <a:spLocks noEditPoints="1"/>
            </p:cNvSpPr>
            <p:nvPr/>
          </p:nvSpPr>
          <p:spPr bwMode="auto">
            <a:xfrm>
              <a:off x="5608638" y="696913"/>
              <a:ext cx="552450" cy="461962"/>
            </a:xfrm>
            <a:custGeom>
              <a:avLst/>
              <a:gdLst>
                <a:gd name="T0" fmla="*/ 0 w 348"/>
                <a:gd name="T1" fmla="*/ 0 h 291"/>
                <a:gd name="T2" fmla="*/ 0 w 348"/>
                <a:gd name="T3" fmla="*/ 291 h 291"/>
                <a:gd name="T4" fmla="*/ 348 w 348"/>
                <a:gd name="T5" fmla="*/ 291 h 291"/>
                <a:gd name="T6" fmla="*/ 348 w 348"/>
                <a:gd name="T7" fmla="*/ 0 h 291"/>
                <a:gd name="T8" fmla="*/ 0 w 348"/>
                <a:gd name="T9" fmla="*/ 0 h 291"/>
                <a:gd name="T10" fmla="*/ 329 w 348"/>
                <a:gd name="T11" fmla="*/ 19 h 291"/>
                <a:gd name="T12" fmla="*/ 329 w 348"/>
                <a:gd name="T13" fmla="*/ 48 h 291"/>
                <a:gd name="T14" fmla="*/ 19 w 348"/>
                <a:gd name="T15" fmla="*/ 48 h 291"/>
                <a:gd name="T16" fmla="*/ 19 w 348"/>
                <a:gd name="T17" fmla="*/ 19 h 291"/>
                <a:gd name="T18" fmla="*/ 329 w 348"/>
                <a:gd name="T19" fmla="*/ 19 h 291"/>
                <a:gd name="T20" fmla="*/ 19 w 348"/>
                <a:gd name="T21" fmla="*/ 272 h 291"/>
                <a:gd name="T22" fmla="*/ 19 w 348"/>
                <a:gd name="T23" fmla="*/ 68 h 291"/>
                <a:gd name="T24" fmla="*/ 329 w 348"/>
                <a:gd name="T25" fmla="*/ 68 h 291"/>
                <a:gd name="T26" fmla="*/ 329 w 348"/>
                <a:gd name="T27" fmla="*/ 272 h 291"/>
                <a:gd name="T28" fmla="*/ 19 w 348"/>
                <a:gd name="T29" fmla="*/ 272 h 291"/>
                <a:gd name="T30" fmla="*/ 106 w 348"/>
                <a:gd name="T31" fmla="*/ 213 h 291"/>
                <a:gd name="T32" fmla="*/ 87 w 348"/>
                <a:gd name="T33" fmla="*/ 213 h 291"/>
                <a:gd name="T34" fmla="*/ 87 w 348"/>
                <a:gd name="T35" fmla="*/ 184 h 291"/>
                <a:gd name="T36" fmla="*/ 106 w 348"/>
                <a:gd name="T37" fmla="*/ 184 h 291"/>
                <a:gd name="T38" fmla="*/ 106 w 348"/>
                <a:gd name="T39" fmla="*/ 213 h 291"/>
                <a:gd name="T40" fmla="*/ 145 w 348"/>
                <a:gd name="T41" fmla="*/ 213 h 291"/>
                <a:gd name="T42" fmla="*/ 126 w 348"/>
                <a:gd name="T43" fmla="*/ 213 h 291"/>
                <a:gd name="T44" fmla="*/ 126 w 348"/>
                <a:gd name="T45" fmla="*/ 165 h 291"/>
                <a:gd name="T46" fmla="*/ 145 w 348"/>
                <a:gd name="T47" fmla="*/ 165 h 291"/>
                <a:gd name="T48" fmla="*/ 145 w 348"/>
                <a:gd name="T49" fmla="*/ 213 h 291"/>
                <a:gd name="T50" fmla="*/ 184 w 348"/>
                <a:gd name="T51" fmla="*/ 213 h 291"/>
                <a:gd name="T52" fmla="*/ 164 w 348"/>
                <a:gd name="T53" fmla="*/ 213 h 291"/>
                <a:gd name="T54" fmla="*/ 164 w 348"/>
                <a:gd name="T55" fmla="*/ 145 h 291"/>
                <a:gd name="T56" fmla="*/ 184 w 348"/>
                <a:gd name="T57" fmla="*/ 145 h 291"/>
                <a:gd name="T58" fmla="*/ 184 w 348"/>
                <a:gd name="T59" fmla="*/ 213 h 291"/>
                <a:gd name="T60" fmla="*/ 222 w 348"/>
                <a:gd name="T61" fmla="*/ 213 h 291"/>
                <a:gd name="T62" fmla="*/ 203 w 348"/>
                <a:gd name="T63" fmla="*/ 213 h 291"/>
                <a:gd name="T64" fmla="*/ 203 w 348"/>
                <a:gd name="T65" fmla="*/ 165 h 291"/>
                <a:gd name="T66" fmla="*/ 222 w 348"/>
                <a:gd name="T67" fmla="*/ 165 h 291"/>
                <a:gd name="T68" fmla="*/ 222 w 348"/>
                <a:gd name="T69" fmla="*/ 213 h 291"/>
                <a:gd name="T70" fmla="*/ 261 w 348"/>
                <a:gd name="T71" fmla="*/ 213 h 291"/>
                <a:gd name="T72" fmla="*/ 242 w 348"/>
                <a:gd name="T73" fmla="*/ 213 h 291"/>
                <a:gd name="T74" fmla="*/ 242 w 348"/>
                <a:gd name="T75" fmla="*/ 126 h 291"/>
                <a:gd name="T76" fmla="*/ 261 w 348"/>
                <a:gd name="T77" fmla="*/ 126 h 291"/>
                <a:gd name="T78" fmla="*/ 261 w 348"/>
                <a:gd name="T79" fmla="*/ 213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8" h="291">
                  <a:moveTo>
                    <a:pt x="0" y="0"/>
                  </a:moveTo>
                  <a:lnTo>
                    <a:pt x="0" y="291"/>
                  </a:lnTo>
                  <a:lnTo>
                    <a:pt x="348" y="291"/>
                  </a:lnTo>
                  <a:lnTo>
                    <a:pt x="348" y="0"/>
                  </a:lnTo>
                  <a:lnTo>
                    <a:pt x="0" y="0"/>
                  </a:lnTo>
                  <a:close/>
                  <a:moveTo>
                    <a:pt x="329" y="19"/>
                  </a:moveTo>
                  <a:lnTo>
                    <a:pt x="329" y="48"/>
                  </a:lnTo>
                  <a:lnTo>
                    <a:pt x="19" y="48"/>
                  </a:lnTo>
                  <a:lnTo>
                    <a:pt x="19" y="19"/>
                  </a:lnTo>
                  <a:lnTo>
                    <a:pt x="329" y="19"/>
                  </a:lnTo>
                  <a:close/>
                  <a:moveTo>
                    <a:pt x="19" y="272"/>
                  </a:moveTo>
                  <a:lnTo>
                    <a:pt x="19" y="68"/>
                  </a:lnTo>
                  <a:lnTo>
                    <a:pt x="329" y="68"/>
                  </a:lnTo>
                  <a:lnTo>
                    <a:pt x="329" y="272"/>
                  </a:lnTo>
                  <a:lnTo>
                    <a:pt x="19" y="272"/>
                  </a:lnTo>
                  <a:close/>
                  <a:moveTo>
                    <a:pt x="106" y="213"/>
                  </a:moveTo>
                  <a:lnTo>
                    <a:pt x="87" y="213"/>
                  </a:lnTo>
                  <a:lnTo>
                    <a:pt x="87" y="184"/>
                  </a:lnTo>
                  <a:lnTo>
                    <a:pt x="106" y="184"/>
                  </a:lnTo>
                  <a:lnTo>
                    <a:pt x="106" y="213"/>
                  </a:lnTo>
                  <a:close/>
                  <a:moveTo>
                    <a:pt x="145" y="213"/>
                  </a:moveTo>
                  <a:lnTo>
                    <a:pt x="126" y="213"/>
                  </a:lnTo>
                  <a:lnTo>
                    <a:pt x="126" y="165"/>
                  </a:lnTo>
                  <a:lnTo>
                    <a:pt x="145" y="165"/>
                  </a:lnTo>
                  <a:lnTo>
                    <a:pt x="145" y="213"/>
                  </a:lnTo>
                  <a:close/>
                  <a:moveTo>
                    <a:pt x="184" y="213"/>
                  </a:moveTo>
                  <a:lnTo>
                    <a:pt x="164" y="213"/>
                  </a:lnTo>
                  <a:lnTo>
                    <a:pt x="164" y="145"/>
                  </a:lnTo>
                  <a:lnTo>
                    <a:pt x="184" y="145"/>
                  </a:lnTo>
                  <a:lnTo>
                    <a:pt x="184" y="213"/>
                  </a:lnTo>
                  <a:close/>
                  <a:moveTo>
                    <a:pt x="222" y="213"/>
                  </a:moveTo>
                  <a:lnTo>
                    <a:pt x="203" y="213"/>
                  </a:lnTo>
                  <a:lnTo>
                    <a:pt x="203" y="165"/>
                  </a:lnTo>
                  <a:lnTo>
                    <a:pt x="222" y="165"/>
                  </a:lnTo>
                  <a:lnTo>
                    <a:pt x="222" y="213"/>
                  </a:lnTo>
                  <a:close/>
                  <a:moveTo>
                    <a:pt x="261" y="213"/>
                  </a:moveTo>
                  <a:lnTo>
                    <a:pt x="242" y="213"/>
                  </a:lnTo>
                  <a:lnTo>
                    <a:pt x="242" y="126"/>
                  </a:lnTo>
                  <a:lnTo>
                    <a:pt x="261" y="126"/>
                  </a:lnTo>
                  <a:lnTo>
                    <a:pt x="261" y="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649964" y="2541636"/>
            <a:ext cx="1058646" cy="1000846"/>
            <a:chOff x="6153150" y="760413"/>
            <a:chExt cx="552450" cy="522287"/>
          </a:xfrm>
        </p:grpSpPr>
        <p:sp>
          <p:nvSpPr>
            <p:cNvPr id="8" name="Freeform 92"/>
            <p:cNvSpPr>
              <a:spLocks noEditPoints="1"/>
            </p:cNvSpPr>
            <p:nvPr/>
          </p:nvSpPr>
          <p:spPr bwMode="auto">
            <a:xfrm>
              <a:off x="6153150" y="944563"/>
              <a:ext cx="552450" cy="338137"/>
            </a:xfrm>
            <a:custGeom>
              <a:avLst/>
              <a:gdLst>
                <a:gd name="T0" fmla="*/ 348 w 348"/>
                <a:gd name="T1" fmla="*/ 213 h 213"/>
                <a:gd name="T2" fmla="*/ 0 w 348"/>
                <a:gd name="T3" fmla="*/ 213 h 213"/>
                <a:gd name="T4" fmla="*/ 0 w 348"/>
                <a:gd name="T5" fmla="*/ 116 h 213"/>
                <a:gd name="T6" fmla="*/ 348 w 348"/>
                <a:gd name="T7" fmla="*/ 116 h 213"/>
                <a:gd name="T8" fmla="*/ 348 w 348"/>
                <a:gd name="T9" fmla="*/ 213 h 213"/>
                <a:gd name="T10" fmla="*/ 19 w 348"/>
                <a:gd name="T11" fmla="*/ 193 h 213"/>
                <a:gd name="T12" fmla="*/ 329 w 348"/>
                <a:gd name="T13" fmla="*/ 193 h 213"/>
                <a:gd name="T14" fmla="*/ 329 w 348"/>
                <a:gd name="T15" fmla="*/ 135 h 213"/>
                <a:gd name="T16" fmla="*/ 19 w 348"/>
                <a:gd name="T17" fmla="*/ 135 h 213"/>
                <a:gd name="T18" fmla="*/ 19 w 348"/>
                <a:gd name="T19" fmla="*/ 193 h 213"/>
                <a:gd name="T20" fmla="*/ 309 w 348"/>
                <a:gd name="T21" fmla="*/ 155 h 213"/>
                <a:gd name="T22" fmla="*/ 87 w 348"/>
                <a:gd name="T23" fmla="*/ 155 h 213"/>
                <a:gd name="T24" fmla="*/ 87 w 348"/>
                <a:gd name="T25" fmla="*/ 174 h 213"/>
                <a:gd name="T26" fmla="*/ 309 w 348"/>
                <a:gd name="T27" fmla="*/ 174 h 213"/>
                <a:gd name="T28" fmla="*/ 309 w 348"/>
                <a:gd name="T29" fmla="*/ 155 h 213"/>
                <a:gd name="T30" fmla="*/ 58 w 348"/>
                <a:gd name="T31" fmla="*/ 155 h 213"/>
                <a:gd name="T32" fmla="*/ 39 w 348"/>
                <a:gd name="T33" fmla="*/ 155 h 213"/>
                <a:gd name="T34" fmla="*/ 39 w 348"/>
                <a:gd name="T35" fmla="*/ 174 h 213"/>
                <a:gd name="T36" fmla="*/ 58 w 348"/>
                <a:gd name="T37" fmla="*/ 174 h 213"/>
                <a:gd name="T38" fmla="*/ 58 w 348"/>
                <a:gd name="T39" fmla="*/ 155 h 213"/>
                <a:gd name="T40" fmla="*/ 348 w 348"/>
                <a:gd name="T41" fmla="*/ 97 h 213"/>
                <a:gd name="T42" fmla="*/ 0 w 348"/>
                <a:gd name="T43" fmla="*/ 97 h 213"/>
                <a:gd name="T44" fmla="*/ 0 w 348"/>
                <a:gd name="T45" fmla="*/ 0 h 213"/>
                <a:gd name="T46" fmla="*/ 348 w 348"/>
                <a:gd name="T47" fmla="*/ 0 h 213"/>
                <a:gd name="T48" fmla="*/ 348 w 348"/>
                <a:gd name="T49" fmla="*/ 97 h 213"/>
                <a:gd name="T50" fmla="*/ 19 w 348"/>
                <a:gd name="T51" fmla="*/ 77 h 213"/>
                <a:gd name="T52" fmla="*/ 329 w 348"/>
                <a:gd name="T53" fmla="*/ 77 h 213"/>
                <a:gd name="T54" fmla="*/ 329 w 348"/>
                <a:gd name="T55" fmla="*/ 20 h 213"/>
                <a:gd name="T56" fmla="*/ 19 w 348"/>
                <a:gd name="T57" fmla="*/ 20 h 213"/>
                <a:gd name="T58" fmla="*/ 19 w 348"/>
                <a:gd name="T59" fmla="*/ 77 h 213"/>
                <a:gd name="T60" fmla="*/ 309 w 348"/>
                <a:gd name="T61" fmla="*/ 39 h 213"/>
                <a:gd name="T62" fmla="*/ 87 w 348"/>
                <a:gd name="T63" fmla="*/ 39 h 213"/>
                <a:gd name="T64" fmla="*/ 87 w 348"/>
                <a:gd name="T65" fmla="*/ 58 h 213"/>
                <a:gd name="T66" fmla="*/ 309 w 348"/>
                <a:gd name="T67" fmla="*/ 58 h 213"/>
                <a:gd name="T68" fmla="*/ 309 w 348"/>
                <a:gd name="T69" fmla="*/ 39 h 213"/>
                <a:gd name="T70" fmla="*/ 58 w 348"/>
                <a:gd name="T71" fmla="*/ 39 h 213"/>
                <a:gd name="T72" fmla="*/ 39 w 348"/>
                <a:gd name="T73" fmla="*/ 39 h 213"/>
                <a:gd name="T74" fmla="*/ 39 w 348"/>
                <a:gd name="T75" fmla="*/ 58 h 213"/>
                <a:gd name="T76" fmla="*/ 58 w 348"/>
                <a:gd name="T77" fmla="*/ 58 h 213"/>
                <a:gd name="T78" fmla="*/ 58 w 348"/>
                <a:gd name="T79" fmla="*/ 39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8" h="213">
                  <a:moveTo>
                    <a:pt x="348" y="213"/>
                  </a:moveTo>
                  <a:lnTo>
                    <a:pt x="0" y="213"/>
                  </a:lnTo>
                  <a:lnTo>
                    <a:pt x="0" y="116"/>
                  </a:lnTo>
                  <a:lnTo>
                    <a:pt x="348" y="116"/>
                  </a:lnTo>
                  <a:lnTo>
                    <a:pt x="348" y="213"/>
                  </a:lnTo>
                  <a:close/>
                  <a:moveTo>
                    <a:pt x="19" y="193"/>
                  </a:moveTo>
                  <a:lnTo>
                    <a:pt x="329" y="193"/>
                  </a:lnTo>
                  <a:lnTo>
                    <a:pt x="329" y="135"/>
                  </a:lnTo>
                  <a:lnTo>
                    <a:pt x="19" y="135"/>
                  </a:lnTo>
                  <a:lnTo>
                    <a:pt x="19" y="193"/>
                  </a:lnTo>
                  <a:close/>
                  <a:moveTo>
                    <a:pt x="309" y="155"/>
                  </a:moveTo>
                  <a:lnTo>
                    <a:pt x="87" y="155"/>
                  </a:lnTo>
                  <a:lnTo>
                    <a:pt x="87" y="174"/>
                  </a:lnTo>
                  <a:lnTo>
                    <a:pt x="309" y="174"/>
                  </a:lnTo>
                  <a:lnTo>
                    <a:pt x="309" y="155"/>
                  </a:lnTo>
                  <a:close/>
                  <a:moveTo>
                    <a:pt x="58" y="155"/>
                  </a:moveTo>
                  <a:lnTo>
                    <a:pt x="39" y="155"/>
                  </a:lnTo>
                  <a:lnTo>
                    <a:pt x="39" y="174"/>
                  </a:lnTo>
                  <a:lnTo>
                    <a:pt x="58" y="174"/>
                  </a:lnTo>
                  <a:lnTo>
                    <a:pt x="58" y="155"/>
                  </a:lnTo>
                  <a:close/>
                  <a:moveTo>
                    <a:pt x="348" y="97"/>
                  </a:moveTo>
                  <a:lnTo>
                    <a:pt x="0" y="97"/>
                  </a:lnTo>
                  <a:lnTo>
                    <a:pt x="0" y="0"/>
                  </a:lnTo>
                  <a:lnTo>
                    <a:pt x="348" y="0"/>
                  </a:lnTo>
                  <a:lnTo>
                    <a:pt x="348" y="97"/>
                  </a:lnTo>
                  <a:close/>
                  <a:moveTo>
                    <a:pt x="19" y="77"/>
                  </a:moveTo>
                  <a:lnTo>
                    <a:pt x="329" y="77"/>
                  </a:lnTo>
                  <a:lnTo>
                    <a:pt x="329" y="20"/>
                  </a:lnTo>
                  <a:lnTo>
                    <a:pt x="19" y="20"/>
                  </a:lnTo>
                  <a:lnTo>
                    <a:pt x="19" y="77"/>
                  </a:lnTo>
                  <a:close/>
                  <a:moveTo>
                    <a:pt x="309" y="39"/>
                  </a:moveTo>
                  <a:lnTo>
                    <a:pt x="87" y="39"/>
                  </a:lnTo>
                  <a:lnTo>
                    <a:pt x="87" y="58"/>
                  </a:lnTo>
                  <a:lnTo>
                    <a:pt x="309" y="58"/>
                  </a:lnTo>
                  <a:lnTo>
                    <a:pt x="309" y="39"/>
                  </a:lnTo>
                  <a:close/>
                  <a:moveTo>
                    <a:pt x="58" y="39"/>
                  </a:moveTo>
                  <a:lnTo>
                    <a:pt x="39" y="39"/>
                  </a:lnTo>
                  <a:lnTo>
                    <a:pt x="39" y="58"/>
                  </a:lnTo>
                  <a:lnTo>
                    <a:pt x="58" y="58"/>
                  </a:lnTo>
                  <a:lnTo>
                    <a:pt x="58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3"/>
            <p:cNvSpPr>
              <a:spLocks noEditPoints="1"/>
            </p:cNvSpPr>
            <p:nvPr/>
          </p:nvSpPr>
          <p:spPr bwMode="auto">
            <a:xfrm>
              <a:off x="6153150" y="760413"/>
              <a:ext cx="552450" cy="153987"/>
            </a:xfrm>
            <a:custGeom>
              <a:avLst/>
              <a:gdLst>
                <a:gd name="T0" fmla="*/ 348 w 348"/>
                <a:gd name="T1" fmla="*/ 97 h 97"/>
                <a:gd name="T2" fmla="*/ 0 w 348"/>
                <a:gd name="T3" fmla="*/ 97 h 97"/>
                <a:gd name="T4" fmla="*/ 0 w 348"/>
                <a:gd name="T5" fmla="*/ 0 h 97"/>
                <a:gd name="T6" fmla="*/ 348 w 348"/>
                <a:gd name="T7" fmla="*/ 0 h 97"/>
                <a:gd name="T8" fmla="*/ 348 w 348"/>
                <a:gd name="T9" fmla="*/ 97 h 97"/>
                <a:gd name="T10" fmla="*/ 19 w 348"/>
                <a:gd name="T11" fmla="*/ 78 h 97"/>
                <a:gd name="T12" fmla="*/ 329 w 348"/>
                <a:gd name="T13" fmla="*/ 78 h 97"/>
                <a:gd name="T14" fmla="*/ 329 w 348"/>
                <a:gd name="T15" fmla="*/ 20 h 97"/>
                <a:gd name="T16" fmla="*/ 19 w 348"/>
                <a:gd name="T17" fmla="*/ 20 h 97"/>
                <a:gd name="T18" fmla="*/ 19 w 348"/>
                <a:gd name="T19" fmla="*/ 78 h 97"/>
                <a:gd name="T20" fmla="*/ 309 w 348"/>
                <a:gd name="T21" fmla="*/ 39 h 97"/>
                <a:gd name="T22" fmla="*/ 87 w 348"/>
                <a:gd name="T23" fmla="*/ 39 h 97"/>
                <a:gd name="T24" fmla="*/ 87 w 348"/>
                <a:gd name="T25" fmla="*/ 58 h 97"/>
                <a:gd name="T26" fmla="*/ 309 w 348"/>
                <a:gd name="T27" fmla="*/ 58 h 97"/>
                <a:gd name="T28" fmla="*/ 309 w 348"/>
                <a:gd name="T29" fmla="*/ 39 h 97"/>
                <a:gd name="T30" fmla="*/ 58 w 348"/>
                <a:gd name="T31" fmla="*/ 39 h 97"/>
                <a:gd name="T32" fmla="*/ 39 w 348"/>
                <a:gd name="T33" fmla="*/ 39 h 97"/>
                <a:gd name="T34" fmla="*/ 39 w 348"/>
                <a:gd name="T35" fmla="*/ 58 h 97"/>
                <a:gd name="T36" fmla="*/ 58 w 348"/>
                <a:gd name="T37" fmla="*/ 58 h 97"/>
                <a:gd name="T38" fmla="*/ 58 w 348"/>
                <a:gd name="T39" fmla="*/ 3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8" h="97">
                  <a:moveTo>
                    <a:pt x="348" y="97"/>
                  </a:moveTo>
                  <a:lnTo>
                    <a:pt x="0" y="97"/>
                  </a:lnTo>
                  <a:lnTo>
                    <a:pt x="0" y="0"/>
                  </a:lnTo>
                  <a:lnTo>
                    <a:pt x="348" y="0"/>
                  </a:lnTo>
                  <a:lnTo>
                    <a:pt x="348" y="97"/>
                  </a:lnTo>
                  <a:close/>
                  <a:moveTo>
                    <a:pt x="19" y="78"/>
                  </a:moveTo>
                  <a:lnTo>
                    <a:pt x="329" y="78"/>
                  </a:lnTo>
                  <a:lnTo>
                    <a:pt x="329" y="20"/>
                  </a:lnTo>
                  <a:lnTo>
                    <a:pt x="19" y="20"/>
                  </a:lnTo>
                  <a:lnTo>
                    <a:pt x="19" y="78"/>
                  </a:lnTo>
                  <a:close/>
                  <a:moveTo>
                    <a:pt x="309" y="39"/>
                  </a:moveTo>
                  <a:lnTo>
                    <a:pt x="87" y="39"/>
                  </a:lnTo>
                  <a:lnTo>
                    <a:pt x="87" y="58"/>
                  </a:lnTo>
                  <a:lnTo>
                    <a:pt x="309" y="58"/>
                  </a:lnTo>
                  <a:lnTo>
                    <a:pt x="309" y="39"/>
                  </a:lnTo>
                  <a:close/>
                  <a:moveTo>
                    <a:pt x="58" y="39"/>
                  </a:moveTo>
                  <a:lnTo>
                    <a:pt x="39" y="39"/>
                  </a:lnTo>
                  <a:lnTo>
                    <a:pt x="39" y="58"/>
                  </a:lnTo>
                  <a:lnTo>
                    <a:pt x="58" y="58"/>
                  </a:lnTo>
                  <a:lnTo>
                    <a:pt x="58" y="39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2" name="Picture 11" descr="Hi-Tech_2C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47" y="2765981"/>
            <a:ext cx="460604" cy="4606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50" y="1939274"/>
            <a:ext cx="633907" cy="21367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817" y="2288710"/>
            <a:ext cx="516338" cy="1760241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2017517" y="2705825"/>
            <a:ext cx="15045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017517" y="3426988"/>
            <a:ext cx="15045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986367" y="2694681"/>
            <a:ext cx="1584252" cy="11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041512" y="3314992"/>
            <a:ext cx="13403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62219" y="2855127"/>
            <a:ext cx="97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Socket</a:t>
            </a:r>
            <a:endParaRPr lang="de-DE" sz="1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041512" y="2686128"/>
            <a:ext cx="1340308" cy="6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385273" y="2692347"/>
            <a:ext cx="58585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385273" y="3314992"/>
            <a:ext cx="58585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971127" y="3314992"/>
            <a:ext cx="157851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13" y="2838286"/>
            <a:ext cx="557551" cy="476706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003333" y="2870432"/>
            <a:ext cx="97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CMD</a:t>
            </a:r>
            <a:endParaRPr lang="de-DE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2071406" y="2408555"/>
            <a:ext cx="1396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r>
              <a:rPr lang="de-DE" sz="1400" dirty="0" smtClean="0"/>
              <a:t>endet Befehle</a:t>
            </a:r>
            <a:endParaRPr lang="de-DE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3806361" y="3615770"/>
            <a:ext cx="97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Client</a:t>
            </a:r>
            <a:endParaRPr lang="de-DE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8691607" y="3606102"/>
            <a:ext cx="97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Server</a:t>
            </a:r>
            <a:endParaRPr lang="de-DE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5440073" y="2376594"/>
            <a:ext cx="2509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leitet Nutzer-Befehle weiter</a:t>
            </a:r>
            <a:endParaRPr lang="de-DE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513225" y="3377494"/>
            <a:ext cx="236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sendet eine Nachricht (Status)</a:t>
            </a:r>
            <a:endParaRPr lang="de-DE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581288" y="3469092"/>
            <a:ext cx="236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z</a:t>
            </a:r>
            <a:r>
              <a:rPr lang="de-DE" sz="1400" dirty="0" smtClean="0"/>
              <a:t>eigt Nachricht an</a:t>
            </a:r>
            <a:endParaRPr lang="de-DE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722677" y="4114772"/>
            <a:ext cx="97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Nutzer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3053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Klapdor, Alexander (DualStudy)</dc:creator>
  <cp:lastModifiedBy>Klapdor, Alexander (DualStudy)</cp:lastModifiedBy>
  <cp:revision>5</cp:revision>
  <dcterms:created xsi:type="dcterms:W3CDTF">2019-05-17T16:28:58Z</dcterms:created>
  <dcterms:modified xsi:type="dcterms:W3CDTF">2019-05-17T16:59:54Z</dcterms:modified>
</cp:coreProperties>
</file>