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4DB-6767-42C2-A53E-A7F3B7E2D7E6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1F9B-EC5A-462B-B417-6FE1025AC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1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4DB-6767-42C2-A53E-A7F3B7E2D7E6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1F9B-EC5A-462B-B417-6FE1025AC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8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4DB-6767-42C2-A53E-A7F3B7E2D7E6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1F9B-EC5A-462B-B417-6FE1025AC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8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4DB-6767-42C2-A53E-A7F3B7E2D7E6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1F9B-EC5A-462B-B417-6FE1025AC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22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4DB-6767-42C2-A53E-A7F3B7E2D7E6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1F9B-EC5A-462B-B417-6FE1025AC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8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4DB-6767-42C2-A53E-A7F3B7E2D7E6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1F9B-EC5A-462B-B417-6FE1025AC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13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4DB-6767-42C2-A53E-A7F3B7E2D7E6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1F9B-EC5A-462B-B417-6FE1025AC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90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4DB-6767-42C2-A53E-A7F3B7E2D7E6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1F9B-EC5A-462B-B417-6FE1025AC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4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4DB-6767-42C2-A53E-A7F3B7E2D7E6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1F9B-EC5A-462B-B417-6FE1025AC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5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4DB-6767-42C2-A53E-A7F3B7E2D7E6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1F9B-EC5A-462B-B417-6FE1025AC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54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4DB-6767-42C2-A53E-A7F3B7E2D7E6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1F9B-EC5A-462B-B417-6FE1025AC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04DB-6767-42C2-A53E-A7F3B7E2D7E6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21F9B-EC5A-462B-B417-6FE1025AC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22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1841500" y="4394200"/>
            <a:ext cx="93446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31937" y="4373680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Zeit</a:t>
            </a:r>
            <a:endParaRPr lang="de-DE" dirty="0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993775" y="4088554"/>
            <a:ext cx="731030" cy="611291"/>
            <a:chOff x="5608638" y="696913"/>
            <a:chExt cx="552450" cy="461962"/>
          </a:xfrm>
        </p:grpSpPr>
        <p:sp>
          <p:nvSpPr>
            <p:cNvPr id="13" name="Freeform 107"/>
            <p:cNvSpPr>
              <a:spLocks noEditPoints="1"/>
            </p:cNvSpPr>
            <p:nvPr/>
          </p:nvSpPr>
          <p:spPr bwMode="auto">
            <a:xfrm>
              <a:off x="5670551" y="835025"/>
              <a:ext cx="428625" cy="261937"/>
            </a:xfrm>
            <a:custGeom>
              <a:avLst/>
              <a:gdLst>
                <a:gd name="T0" fmla="*/ 270 w 270"/>
                <a:gd name="T1" fmla="*/ 165 h 165"/>
                <a:gd name="T2" fmla="*/ 0 w 270"/>
                <a:gd name="T3" fmla="*/ 165 h 165"/>
                <a:gd name="T4" fmla="*/ 0 w 270"/>
                <a:gd name="T5" fmla="*/ 0 h 165"/>
                <a:gd name="T6" fmla="*/ 270 w 270"/>
                <a:gd name="T7" fmla="*/ 0 h 165"/>
                <a:gd name="T8" fmla="*/ 270 w 270"/>
                <a:gd name="T9" fmla="*/ 165 h 165"/>
                <a:gd name="T10" fmla="*/ 19 w 270"/>
                <a:gd name="T11" fmla="*/ 146 h 165"/>
                <a:gd name="T12" fmla="*/ 251 w 270"/>
                <a:gd name="T13" fmla="*/ 146 h 165"/>
                <a:gd name="T14" fmla="*/ 251 w 270"/>
                <a:gd name="T15" fmla="*/ 20 h 165"/>
                <a:gd name="T16" fmla="*/ 19 w 270"/>
                <a:gd name="T17" fmla="*/ 20 h 165"/>
                <a:gd name="T18" fmla="*/ 19 w 270"/>
                <a:gd name="T19" fmla="*/ 14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165">
                  <a:moveTo>
                    <a:pt x="270" y="165"/>
                  </a:moveTo>
                  <a:lnTo>
                    <a:pt x="0" y="165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70" y="165"/>
                  </a:lnTo>
                  <a:close/>
                  <a:moveTo>
                    <a:pt x="19" y="146"/>
                  </a:moveTo>
                  <a:lnTo>
                    <a:pt x="251" y="146"/>
                  </a:lnTo>
                  <a:lnTo>
                    <a:pt x="251" y="20"/>
                  </a:lnTo>
                  <a:lnTo>
                    <a:pt x="19" y="20"/>
                  </a:lnTo>
                  <a:lnTo>
                    <a:pt x="19" y="146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8"/>
            <p:cNvSpPr>
              <a:spLocks noEditPoints="1"/>
            </p:cNvSpPr>
            <p:nvPr/>
          </p:nvSpPr>
          <p:spPr bwMode="auto">
            <a:xfrm>
              <a:off x="5608638" y="696913"/>
              <a:ext cx="552450" cy="461962"/>
            </a:xfrm>
            <a:custGeom>
              <a:avLst/>
              <a:gdLst>
                <a:gd name="T0" fmla="*/ 0 w 348"/>
                <a:gd name="T1" fmla="*/ 0 h 291"/>
                <a:gd name="T2" fmla="*/ 0 w 348"/>
                <a:gd name="T3" fmla="*/ 291 h 291"/>
                <a:gd name="T4" fmla="*/ 348 w 348"/>
                <a:gd name="T5" fmla="*/ 291 h 291"/>
                <a:gd name="T6" fmla="*/ 348 w 348"/>
                <a:gd name="T7" fmla="*/ 0 h 291"/>
                <a:gd name="T8" fmla="*/ 0 w 348"/>
                <a:gd name="T9" fmla="*/ 0 h 291"/>
                <a:gd name="T10" fmla="*/ 329 w 348"/>
                <a:gd name="T11" fmla="*/ 19 h 291"/>
                <a:gd name="T12" fmla="*/ 329 w 348"/>
                <a:gd name="T13" fmla="*/ 48 h 291"/>
                <a:gd name="T14" fmla="*/ 19 w 348"/>
                <a:gd name="T15" fmla="*/ 48 h 291"/>
                <a:gd name="T16" fmla="*/ 19 w 348"/>
                <a:gd name="T17" fmla="*/ 19 h 291"/>
                <a:gd name="T18" fmla="*/ 329 w 348"/>
                <a:gd name="T19" fmla="*/ 19 h 291"/>
                <a:gd name="T20" fmla="*/ 19 w 348"/>
                <a:gd name="T21" fmla="*/ 272 h 291"/>
                <a:gd name="T22" fmla="*/ 19 w 348"/>
                <a:gd name="T23" fmla="*/ 68 h 291"/>
                <a:gd name="T24" fmla="*/ 329 w 348"/>
                <a:gd name="T25" fmla="*/ 68 h 291"/>
                <a:gd name="T26" fmla="*/ 329 w 348"/>
                <a:gd name="T27" fmla="*/ 272 h 291"/>
                <a:gd name="T28" fmla="*/ 19 w 348"/>
                <a:gd name="T29" fmla="*/ 272 h 291"/>
                <a:gd name="T30" fmla="*/ 106 w 348"/>
                <a:gd name="T31" fmla="*/ 213 h 291"/>
                <a:gd name="T32" fmla="*/ 87 w 348"/>
                <a:gd name="T33" fmla="*/ 213 h 291"/>
                <a:gd name="T34" fmla="*/ 87 w 348"/>
                <a:gd name="T35" fmla="*/ 184 h 291"/>
                <a:gd name="T36" fmla="*/ 106 w 348"/>
                <a:gd name="T37" fmla="*/ 184 h 291"/>
                <a:gd name="T38" fmla="*/ 106 w 348"/>
                <a:gd name="T39" fmla="*/ 213 h 291"/>
                <a:gd name="T40" fmla="*/ 145 w 348"/>
                <a:gd name="T41" fmla="*/ 213 h 291"/>
                <a:gd name="T42" fmla="*/ 126 w 348"/>
                <a:gd name="T43" fmla="*/ 213 h 291"/>
                <a:gd name="T44" fmla="*/ 126 w 348"/>
                <a:gd name="T45" fmla="*/ 165 h 291"/>
                <a:gd name="T46" fmla="*/ 145 w 348"/>
                <a:gd name="T47" fmla="*/ 165 h 291"/>
                <a:gd name="T48" fmla="*/ 145 w 348"/>
                <a:gd name="T49" fmla="*/ 213 h 291"/>
                <a:gd name="T50" fmla="*/ 184 w 348"/>
                <a:gd name="T51" fmla="*/ 213 h 291"/>
                <a:gd name="T52" fmla="*/ 164 w 348"/>
                <a:gd name="T53" fmla="*/ 213 h 291"/>
                <a:gd name="T54" fmla="*/ 164 w 348"/>
                <a:gd name="T55" fmla="*/ 145 h 291"/>
                <a:gd name="T56" fmla="*/ 184 w 348"/>
                <a:gd name="T57" fmla="*/ 145 h 291"/>
                <a:gd name="T58" fmla="*/ 184 w 348"/>
                <a:gd name="T59" fmla="*/ 213 h 291"/>
                <a:gd name="T60" fmla="*/ 222 w 348"/>
                <a:gd name="T61" fmla="*/ 213 h 291"/>
                <a:gd name="T62" fmla="*/ 203 w 348"/>
                <a:gd name="T63" fmla="*/ 213 h 291"/>
                <a:gd name="T64" fmla="*/ 203 w 348"/>
                <a:gd name="T65" fmla="*/ 165 h 291"/>
                <a:gd name="T66" fmla="*/ 222 w 348"/>
                <a:gd name="T67" fmla="*/ 165 h 291"/>
                <a:gd name="T68" fmla="*/ 222 w 348"/>
                <a:gd name="T69" fmla="*/ 213 h 291"/>
                <a:gd name="T70" fmla="*/ 261 w 348"/>
                <a:gd name="T71" fmla="*/ 213 h 291"/>
                <a:gd name="T72" fmla="*/ 242 w 348"/>
                <a:gd name="T73" fmla="*/ 213 h 291"/>
                <a:gd name="T74" fmla="*/ 242 w 348"/>
                <a:gd name="T75" fmla="*/ 126 h 291"/>
                <a:gd name="T76" fmla="*/ 261 w 348"/>
                <a:gd name="T77" fmla="*/ 126 h 291"/>
                <a:gd name="T78" fmla="*/ 261 w 348"/>
                <a:gd name="T79" fmla="*/ 21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8" h="291">
                  <a:moveTo>
                    <a:pt x="0" y="0"/>
                  </a:moveTo>
                  <a:lnTo>
                    <a:pt x="0" y="291"/>
                  </a:lnTo>
                  <a:lnTo>
                    <a:pt x="348" y="291"/>
                  </a:lnTo>
                  <a:lnTo>
                    <a:pt x="348" y="0"/>
                  </a:lnTo>
                  <a:lnTo>
                    <a:pt x="0" y="0"/>
                  </a:lnTo>
                  <a:close/>
                  <a:moveTo>
                    <a:pt x="329" y="19"/>
                  </a:moveTo>
                  <a:lnTo>
                    <a:pt x="329" y="48"/>
                  </a:lnTo>
                  <a:lnTo>
                    <a:pt x="19" y="48"/>
                  </a:lnTo>
                  <a:lnTo>
                    <a:pt x="19" y="19"/>
                  </a:lnTo>
                  <a:lnTo>
                    <a:pt x="329" y="19"/>
                  </a:lnTo>
                  <a:close/>
                  <a:moveTo>
                    <a:pt x="19" y="272"/>
                  </a:moveTo>
                  <a:lnTo>
                    <a:pt x="19" y="68"/>
                  </a:lnTo>
                  <a:lnTo>
                    <a:pt x="329" y="68"/>
                  </a:lnTo>
                  <a:lnTo>
                    <a:pt x="329" y="272"/>
                  </a:lnTo>
                  <a:lnTo>
                    <a:pt x="19" y="272"/>
                  </a:lnTo>
                  <a:close/>
                  <a:moveTo>
                    <a:pt x="106" y="213"/>
                  </a:moveTo>
                  <a:lnTo>
                    <a:pt x="87" y="213"/>
                  </a:lnTo>
                  <a:lnTo>
                    <a:pt x="87" y="184"/>
                  </a:lnTo>
                  <a:lnTo>
                    <a:pt x="106" y="184"/>
                  </a:lnTo>
                  <a:lnTo>
                    <a:pt x="106" y="213"/>
                  </a:lnTo>
                  <a:close/>
                  <a:moveTo>
                    <a:pt x="145" y="213"/>
                  </a:moveTo>
                  <a:lnTo>
                    <a:pt x="126" y="213"/>
                  </a:lnTo>
                  <a:lnTo>
                    <a:pt x="126" y="165"/>
                  </a:lnTo>
                  <a:lnTo>
                    <a:pt x="145" y="165"/>
                  </a:lnTo>
                  <a:lnTo>
                    <a:pt x="145" y="213"/>
                  </a:lnTo>
                  <a:close/>
                  <a:moveTo>
                    <a:pt x="184" y="213"/>
                  </a:moveTo>
                  <a:lnTo>
                    <a:pt x="164" y="213"/>
                  </a:lnTo>
                  <a:lnTo>
                    <a:pt x="164" y="145"/>
                  </a:lnTo>
                  <a:lnTo>
                    <a:pt x="184" y="145"/>
                  </a:lnTo>
                  <a:lnTo>
                    <a:pt x="184" y="213"/>
                  </a:lnTo>
                  <a:close/>
                  <a:moveTo>
                    <a:pt x="222" y="213"/>
                  </a:moveTo>
                  <a:lnTo>
                    <a:pt x="203" y="213"/>
                  </a:lnTo>
                  <a:lnTo>
                    <a:pt x="203" y="165"/>
                  </a:lnTo>
                  <a:lnTo>
                    <a:pt x="222" y="165"/>
                  </a:lnTo>
                  <a:lnTo>
                    <a:pt x="222" y="213"/>
                  </a:lnTo>
                  <a:close/>
                  <a:moveTo>
                    <a:pt x="261" y="213"/>
                  </a:moveTo>
                  <a:lnTo>
                    <a:pt x="242" y="213"/>
                  </a:lnTo>
                  <a:lnTo>
                    <a:pt x="242" y="126"/>
                  </a:lnTo>
                  <a:lnTo>
                    <a:pt x="261" y="126"/>
                  </a:lnTo>
                  <a:lnTo>
                    <a:pt x="261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95740" y="4699845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08" y="2291419"/>
            <a:ext cx="517500" cy="64125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16" idx="2"/>
          </p:cNvCxnSpPr>
          <p:nvPr/>
        </p:nvCxnSpPr>
        <p:spPr>
          <a:xfrm flipV="1">
            <a:off x="2605658" y="2932669"/>
            <a:ext cx="0" cy="14615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4000" y="2327374"/>
            <a:ext cx="248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Konfigurationsdatei auslesen</a:t>
            </a:r>
            <a:endParaRPr lang="de-DE" sz="1600" dirty="0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3524360" y="1044757"/>
            <a:ext cx="552450" cy="554089"/>
            <a:chOff x="5867402" y="769938"/>
            <a:chExt cx="534988" cy="536575"/>
          </a:xfrm>
        </p:grpSpPr>
        <p:sp>
          <p:nvSpPr>
            <p:cNvPr id="26" name="Freeform 117"/>
            <p:cNvSpPr>
              <a:spLocks noEditPoints="1"/>
            </p:cNvSpPr>
            <p:nvPr/>
          </p:nvSpPr>
          <p:spPr bwMode="auto">
            <a:xfrm>
              <a:off x="5867402" y="776288"/>
              <a:ext cx="534988" cy="530225"/>
            </a:xfrm>
            <a:custGeom>
              <a:avLst/>
              <a:gdLst>
                <a:gd name="T0" fmla="*/ 34 w 140"/>
                <a:gd name="T1" fmla="*/ 40 h 138"/>
                <a:gd name="T2" fmla="*/ 54 w 140"/>
                <a:gd name="T3" fmla="*/ 60 h 138"/>
                <a:gd name="T4" fmla="*/ 60 w 140"/>
                <a:gd name="T5" fmla="*/ 54 h 138"/>
                <a:gd name="T6" fmla="*/ 40 w 140"/>
                <a:gd name="T7" fmla="*/ 34 h 138"/>
                <a:gd name="T8" fmla="*/ 45 w 140"/>
                <a:gd name="T9" fmla="*/ 29 h 138"/>
                <a:gd name="T10" fmla="*/ 23 w 140"/>
                <a:gd name="T11" fmla="*/ 0 h 138"/>
                <a:gd name="T12" fmla="*/ 0 w 140"/>
                <a:gd name="T13" fmla="*/ 23 h 138"/>
                <a:gd name="T14" fmla="*/ 29 w 140"/>
                <a:gd name="T15" fmla="*/ 45 h 138"/>
                <a:gd name="T16" fmla="*/ 34 w 140"/>
                <a:gd name="T17" fmla="*/ 40 h 138"/>
                <a:gd name="T18" fmla="*/ 12 w 140"/>
                <a:gd name="T19" fmla="*/ 23 h 138"/>
                <a:gd name="T20" fmla="*/ 23 w 140"/>
                <a:gd name="T21" fmla="*/ 12 h 138"/>
                <a:gd name="T22" fmla="*/ 35 w 140"/>
                <a:gd name="T23" fmla="*/ 28 h 138"/>
                <a:gd name="T24" fmla="*/ 28 w 140"/>
                <a:gd name="T25" fmla="*/ 35 h 138"/>
                <a:gd name="T26" fmla="*/ 12 w 140"/>
                <a:gd name="T27" fmla="*/ 23 h 138"/>
                <a:gd name="T28" fmla="*/ 133 w 140"/>
                <a:gd name="T29" fmla="*/ 111 h 138"/>
                <a:gd name="T30" fmla="*/ 105 w 140"/>
                <a:gd name="T31" fmla="*/ 82 h 138"/>
                <a:gd name="T32" fmla="*/ 111 w 140"/>
                <a:gd name="T33" fmla="*/ 77 h 138"/>
                <a:gd name="T34" fmla="*/ 105 w 140"/>
                <a:gd name="T35" fmla="*/ 71 h 138"/>
                <a:gd name="T36" fmla="*/ 99 w 140"/>
                <a:gd name="T37" fmla="*/ 77 h 138"/>
                <a:gd name="T38" fmla="*/ 91 w 140"/>
                <a:gd name="T39" fmla="*/ 85 h 138"/>
                <a:gd name="T40" fmla="*/ 82 w 140"/>
                <a:gd name="T41" fmla="*/ 76 h 138"/>
                <a:gd name="T42" fmla="*/ 76 w 140"/>
                <a:gd name="T43" fmla="*/ 82 h 138"/>
                <a:gd name="T44" fmla="*/ 85 w 140"/>
                <a:gd name="T45" fmla="*/ 91 h 138"/>
                <a:gd name="T46" fmla="*/ 71 w 140"/>
                <a:gd name="T47" fmla="*/ 105 h 138"/>
                <a:gd name="T48" fmla="*/ 77 w 140"/>
                <a:gd name="T49" fmla="*/ 111 h 138"/>
                <a:gd name="T50" fmla="*/ 82 w 140"/>
                <a:gd name="T51" fmla="*/ 105 h 138"/>
                <a:gd name="T52" fmla="*/ 111 w 140"/>
                <a:gd name="T53" fmla="*/ 133 h 138"/>
                <a:gd name="T54" fmla="*/ 122 w 140"/>
                <a:gd name="T55" fmla="*/ 138 h 138"/>
                <a:gd name="T56" fmla="*/ 133 w 140"/>
                <a:gd name="T57" fmla="*/ 133 h 138"/>
                <a:gd name="T58" fmla="*/ 133 w 140"/>
                <a:gd name="T59" fmla="*/ 111 h 138"/>
                <a:gd name="T60" fmla="*/ 128 w 140"/>
                <a:gd name="T61" fmla="*/ 128 h 138"/>
                <a:gd name="T62" fmla="*/ 116 w 140"/>
                <a:gd name="T63" fmla="*/ 128 h 138"/>
                <a:gd name="T64" fmla="*/ 88 w 140"/>
                <a:gd name="T65" fmla="*/ 99 h 138"/>
                <a:gd name="T66" fmla="*/ 94 w 140"/>
                <a:gd name="T67" fmla="*/ 94 h 138"/>
                <a:gd name="T68" fmla="*/ 99 w 140"/>
                <a:gd name="T69" fmla="*/ 88 h 138"/>
                <a:gd name="T70" fmla="*/ 128 w 140"/>
                <a:gd name="T71" fmla="*/ 116 h 138"/>
                <a:gd name="T72" fmla="*/ 128 w 140"/>
                <a:gd name="T7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138">
                  <a:moveTo>
                    <a:pt x="34" y="40"/>
                  </a:moveTo>
                  <a:cubicBezTo>
                    <a:pt x="54" y="60"/>
                    <a:pt x="54" y="60"/>
                    <a:pt x="54" y="6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9" y="45"/>
                    <a:pt x="29" y="45"/>
                    <a:pt x="29" y="45"/>
                  </a:cubicBezTo>
                  <a:lnTo>
                    <a:pt x="34" y="40"/>
                  </a:lnTo>
                  <a:close/>
                  <a:moveTo>
                    <a:pt x="12" y="23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12" y="23"/>
                  </a:lnTo>
                  <a:close/>
                  <a:moveTo>
                    <a:pt x="133" y="111"/>
                  </a:moveTo>
                  <a:cubicBezTo>
                    <a:pt x="105" y="82"/>
                    <a:pt x="105" y="82"/>
                    <a:pt x="105" y="82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4" y="136"/>
                    <a:pt x="118" y="138"/>
                    <a:pt x="122" y="138"/>
                  </a:cubicBezTo>
                  <a:cubicBezTo>
                    <a:pt x="126" y="138"/>
                    <a:pt x="130" y="136"/>
                    <a:pt x="133" y="133"/>
                  </a:cubicBezTo>
                  <a:cubicBezTo>
                    <a:pt x="140" y="127"/>
                    <a:pt x="140" y="117"/>
                    <a:pt x="133" y="111"/>
                  </a:cubicBezTo>
                  <a:close/>
                  <a:moveTo>
                    <a:pt x="128" y="128"/>
                  </a:moveTo>
                  <a:cubicBezTo>
                    <a:pt x="125" y="131"/>
                    <a:pt x="119" y="131"/>
                    <a:pt x="116" y="128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31" y="119"/>
                    <a:pt x="131" y="125"/>
                    <a:pt x="128" y="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8"/>
            <p:cNvSpPr>
              <a:spLocks noEditPoints="1"/>
            </p:cNvSpPr>
            <p:nvPr/>
          </p:nvSpPr>
          <p:spPr bwMode="auto">
            <a:xfrm>
              <a:off x="5889625" y="769938"/>
              <a:ext cx="512763" cy="506413"/>
            </a:xfrm>
            <a:custGeom>
              <a:avLst/>
              <a:gdLst>
                <a:gd name="T0" fmla="*/ 16 w 134"/>
                <a:gd name="T1" fmla="*/ 132 h 132"/>
                <a:gd name="T2" fmla="*/ 5 w 134"/>
                <a:gd name="T3" fmla="*/ 127 h 132"/>
                <a:gd name="T4" fmla="*/ 0 w 134"/>
                <a:gd name="T5" fmla="*/ 116 h 132"/>
                <a:gd name="T6" fmla="*/ 5 w 134"/>
                <a:gd name="T7" fmla="*/ 105 h 132"/>
                <a:gd name="T8" fmla="*/ 69 w 134"/>
                <a:gd name="T9" fmla="*/ 40 h 132"/>
                <a:gd name="T10" fmla="*/ 77 w 134"/>
                <a:gd name="T11" fmla="*/ 9 h 132"/>
                <a:gd name="T12" fmla="*/ 100 w 134"/>
                <a:gd name="T13" fmla="*/ 0 h 132"/>
                <a:gd name="T14" fmla="*/ 111 w 134"/>
                <a:gd name="T15" fmla="*/ 2 h 132"/>
                <a:gd name="T16" fmla="*/ 117 w 134"/>
                <a:gd name="T17" fmla="*/ 4 h 132"/>
                <a:gd name="T18" fmla="*/ 96 w 134"/>
                <a:gd name="T19" fmla="*/ 25 h 132"/>
                <a:gd name="T20" fmla="*/ 98 w 134"/>
                <a:gd name="T21" fmla="*/ 34 h 132"/>
                <a:gd name="T22" fmla="*/ 107 w 134"/>
                <a:gd name="T23" fmla="*/ 36 h 132"/>
                <a:gd name="T24" fmla="*/ 128 w 134"/>
                <a:gd name="T25" fmla="*/ 15 h 132"/>
                <a:gd name="T26" fmla="*/ 130 w 134"/>
                <a:gd name="T27" fmla="*/ 21 h 132"/>
                <a:gd name="T28" fmla="*/ 123 w 134"/>
                <a:gd name="T29" fmla="*/ 55 h 132"/>
                <a:gd name="T30" fmla="*/ 100 w 134"/>
                <a:gd name="T31" fmla="*/ 64 h 132"/>
                <a:gd name="T32" fmla="*/ 100 w 134"/>
                <a:gd name="T33" fmla="*/ 64 h 132"/>
                <a:gd name="T34" fmla="*/ 92 w 134"/>
                <a:gd name="T35" fmla="*/ 63 h 132"/>
                <a:gd name="T36" fmla="*/ 27 w 134"/>
                <a:gd name="T37" fmla="*/ 127 h 132"/>
                <a:gd name="T38" fmla="*/ 16 w 134"/>
                <a:gd name="T39" fmla="*/ 132 h 132"/>
                <a:gd name="T40" fmla="*/ 100 w 134"/>
                <a:gd name="T41" fmla="*/ 8 h 132"/>
                <a:gd name="T42" fmla="*/ 83 w 134"/>
                <a:gd name="T43" fmla="*/ 15 h 132"/>
                <a:gd name="T44" fmla="*/ 77 w 134"/>
                <a:gd name="T45" fmla="*/ 40 h 132"/>
                <a:gd name="T46" fmla="*/ 78 w 134"/>
                <a:gd name="T47" fmla="*/ 42 h 132"/>
                <a:gd name="T48" fmla="*/ 10 w 134"/>
                <a:gd name="T49" fmla="*/ 110 h 132"/>
                <a:gd name="T50" fmla="*/ 8 w 134"/>
                <a:gd name="T51" fmla="*/ 116 h 132"/>
                <a:gd name="T52" fmla="*/ 10 w 134"/>
                <a:gd name="T53" fmla="*/ 122 h 132"/>
                <a:gd name="T54" fmla="*/ 22 w 134"/>
                <a:gd name="T55" fmla="*/ 122 h 132"/>
                <a:gd name="T56" fmla="*/ 90 w 134"/>
                <a:gd name="T57" fmla="*/ 54 h 132"/>
                <a:gd name="T58" fmla="*/ 92 w 134"/>
                <a:gd name="T59" fmla="*/ 55 h 132"/>
                <a:gd name="T60" fmla="*/ 117 w 134"/>
                <a:gd name="T61" fmla="*/ 49 h 132"/>
                <a:gd name="T62" fmla="*/ 124 w 134"/>
                <a:gd name="T63" fmla="*/ 31 h 132"/>
                <a:gd name="T64" fmla="*/ 110 w 134"/>
                <a:gd name="T65" fmla="*/ 45 h 132"/>
                <a:gd name="T66" fmla="*/ 91 w 134"/>
                <a:gd name="T67" fmla="*/ 41 h 132"/>
                <a:gd name="T68" fmla="*/ 87 w 134"/>
                <a:gd name="T69" fmla="*/ 22 h 132"/>
                <a:gd name="T70" fmla="*/ 101 w 134"/>
                <a:gd name="T71" fmla="*/ 8 h 132"/>
                <a:gd name="T72" fmla="*/ 100 w 134"/>
                <a:gd name="T73" fmla="*/ 8 h 132"/>
                <a:gd name="T74" fmla="*/ 27 w 134"/>
                <a:gd name="T75" fmla="*/ 110 h 132"/>
                <a:gd name="T76" fmla="*/ 22 w 134"/>
                <a:gd name="T77" fmla="*/ 105 h 132"/>
                <a:gd name="T78" fmla="*/ 16 w 134"/>
                <a:gd name="T79" fmla="*/ 110 h 132"/>
                <a:gd name="T80" fmla="*/ 22 w 134"/>
                <a:gd name="T81" fmla="*/ 116 h 132"/>
                <a:gd name="T82" fmla="*/ 27 w 134"/>
                <a:gd name="T83" fmla="*/ 11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4" h="132">
                  <a:moveTo>
                    <a:pt x="16" y="132"/>
                  </a:moveTo>
                  <a:cubicBezTo>
                    <a:pt x="12" y="132"/>
                    <a:pt x="8" y="130"/>
                    <a:pt x="5" y="127"/>
                  </a:cubicBezTo>
                  <a:cubicBezTo>
                    <a:pt x="2" y="124"/>
                    <a:pt x="0" y="120"/>
                    <a:pt x="0" y="116"/>
                  </a:cubicBezTo>
                  <a:cubicBezTo>
                    <a:pt x="0" y="112"/>
                    <a:pt x="2" y="108"/>
                    <a:pt x="5" y="10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6" y="29"/>
                    <a:pt x="69" y="17"/>
                    <a:pt x="77" y="9"/>
                  </a:cubicBezTo>
                  <a:cubicBezTo>
                    <a:pt x="83" y="3"/>
                    <a:pt x="91" y="0"/>
                    <a:pt x="100" y="0"/>
                  </a:cubicBezTo>
                  <a:cubicBezTo>
                    <a:pt x="104" y="0"/>
                    <a:pt x="107" y="1"/>
                    <a:pt x="111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30" y="21"/>
                    <a:pt x="130" y="21"/>
                    <a:pt x="130" y="21"/>
                  </a:cubicBezTo>
                  <a:cubicBezTo>
                    <a:pt x="134" y="33"/>
                    <a:pt x="131" y="46"/>
                    <a:pt x="123" y="55"/>
                  </a:cubicBezTo>
                  <a:cubicBezTo>
                    <a:pt x="117" y="61"/>
                    <a:pt x="109" y="64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97" y="64"/>
                    <a:pt x="94" y="64"/>
                    <a:pt x="92" y="63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4" y="130"/>
                    <a:pt x="20" y="132"/>
                    <a:pt x="16" y="132"/>
                  </a:cubicBezTo>
                  <a:close/>
                  <a:moveTo>
                    <a:pt x="100" y="8"/>
                  </a:moveTo>
                  <a:cubicBezTo>
                    <a:pt x="94" y="8"/>
                    <a:pt x="88" y="10"/>
                    <a:pt x="83" y="15"/>
                  </a:cubicBezTo>
                  <a:cubicBezTo>
                    <a:pt x="77" y="22"/>
                    <a:pt x="74" y="31"/>
                    <a:pt x="77" y="4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10" y="110"/>
                    <a:pt x="10" y="110"/>
                    <a:pt x="10" y="110"/>
                  </a:cubicBezTo>
                  <a:cubicBezTo>
                    <a:pt x="9" y="112"/>
                    <a:pt x="8" y="114"/>
                    <a:pt x="8" y="116"/>
                  </a:cubicBezTo>
                  <a:cubicBezTo>
                    <a:pt x="8" y="118"/>
                    <a:pt x="9" y="120"/>
                    <a:pt x="10" y="122"/>
                  </a:cubicBezTo>
                  <a:cubicBezTo>
                    <a:pt x="13" y="125"/>
                    <a:pt x="19" y="125"/>
                    <a:pt x="22" y="122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101" y="58"/>
                    <a:pt x="111" y="55"/>
                    <a:pt x="117" y="49"/>
                  </a:cubicBezTo>
                  <a:cubicBezTo>
                    <a:pt x="122" y="44"/>
                    <a:pt x="124" y="37"/>
                    <a:pt x="124" y="31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8"/>
                    <a:pt x="100" y="8"/>
                    <a:pt x="100" y="8"/>
                  </a:cubicBezTo>
                  <a:close/>
                  <a:moveTo>
                    <a:pt x="27" y="110"/>
                  </a:moveTo>
                  <a:cubicBezTo>
                    <a:pt x="22" y="105"/>
                    <a:pt x="22" y="105"/>
                    <a:pt x="22" y="105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22" y="116"/>
                    <a:pt x="22" y="116"/>
                    <a:pt x="22" y="116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90512" y="4414719"/>
            <a:ext cx="63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1.</a:t>
            </a:r>
            <a:endParaRPr lang="de-DE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812058" y="1598847"/>
            <a:ext cx="0" cy="28158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72739" y="1122891"/>
            <a:ext cx="2488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Aufsetzen des Loggers</a:t>
            </a:r>
            <a:endParaRPr lang="de-DE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485439" y="4394200"/>
            <a:ext cx="63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.</a:t>
            </a:r>
            <a:endParaRPr lang="de-DE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996301" y="1528860"/>
            <a:ext cx="637436" cy="533027"/>
            <a:chOff x="5608638" y="696913"/>
            <a:chExt cx="552450" cy="461962"/>
          </a:xfrm>
        </p:grpSpPr>
        <p:sp>
          <p:nvSpPr>
            <p:cNvPr id="35" name="Freeform 107"/>
            <p:cNvSpPr>
              <a:spLocks noEditPoints="1"/>
            </p:cNvSpPr>
            <p:nvPr/>
          </p:nvSpPr>
          <p:spPr bwMode="auto">
            <a:xfrm>
              <a:off x="5670551" y="835025"/>
              <a:ext cx="428625" cy="261937"/>
            </a:xfrm>
            <a:custGeom>
              <a:avLst/>
              <a:gdLst>
                <a:gd name="T0" fmla="*/ 270 w 270"/>
                <a:gd name="T1" fmla="*/ 165 h 165"/>
                <a:gd name="T2" fmla="*/ 0 w 270"/>
                <a:gd name="T3" fmla="*/ 165 h 165"/>
                <a:gd name="T4" fmla="*/ 0 w 270"/>
                <a:gd name="T5" fmla="*/ 0 h 165"/>
                <a:gd name="T6" fmla="*/ 270 w 270"/>
                <a:gd name="T7" fmla="*/ 0 h 165"/>
                <a:gd name="T8" fmla="*/ 270 w 270"/>
                <a:gd name="T9" fmla="*/ 165 h 165"/>
                <a:gd name="T10" fmla="*/ 19 w 270"/>
                <a:gd name="T11" fmla="*/ 146 h 165"/>
                <a:gd name="T12" fmla="*/ 251 w 270"/>
                <a:gd name="T13" fmla="*/ 146 h 165"/>
                <a:gd name="T14" fmla="*/ 251 w 270"/>
                <a:gd name="T15" fmla="*/ 20 h 165"/>
                <a:gd name="T16" fmla="*/ 19 w 270"/>
                <a:gd name="T17" fmla="*/ 20 h 165"/>
                <a:gd name="T18" fmla="*/ 19 w 270"/>
                <a:gd name="T19" fmla="*/ 14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165">
                  <a:moveTo>
                    <a:pt x="270" y="165"/>
                  </a:moveTo>
                  <a:lnTo>
                    <a:pt x="0" y="165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70" y="165"/>
                  </a:lnTo>
                  <a:close/>
                  <a:moveTo>
                    <a:pt x="19" y="146"/>
                  </a:moveTo>
                  <a:lnTo>
                    <a:pt x="251" y="146"/>
                  </a:lnTo>
                  <a:lnTo>
                    <a:pt x="251" y="20"/>
                  </a:lnTo>
                  <a:lnTo>
                    <a:pt x="19" y="20"/>
                  </a:lnTo>
                  <a:lnTo>
                    <a:pt x="19" y="146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08"/>
            <p:cNvSpPr>
              <a:spLocks noEditPoints="1"/>
            </p:cNvSpPr>
            <p:nvPr/>
          </p:nvSpPr>
          <p:spPr bwMode="auto">
            <a:xfrm>
              <a:off x="5608638" y="696913"/>
              <a:ext cx="552450" cy="461962"/>
            </a:xfrm>
            <a:custGeom>
              <a:avLst/>
              <a:gdLst>
                <a:gd name="T0" fmla="*/ 0 w 348"/>
                <a:gd name="T1" fmla="*/ 0 h 291"/>
                <a:gd name="T2" fmla="*/ 0 w 348"/>
                <a:gd name="T3" fmla="*/ 291 h 291"/>
                <a:gd name="T4" fmla="*/ 348 w 348"/>
                <a:gd name="T5" fmla="*/ 291 h 291"/>
                <a:gd name="T6" fmla="*/ 348 w 348"/>
                <a:gd name="T7" fmla="*/ 0 h 291"/>
                <a:gd name="T8" fmla="*/ 0 w 348"/>
                <a:gd name="T9" fmla="*/ 0 h 291"/>
                <a:gd name="T10" fmla="*/ 329 w 348"/>
                <a:gd name="T11" fmla="*/ 19 h 291"/>
                <a:gd name="T12" fmla="*/ 329 w 348"/>
                <a:gd name="T13" fmla="*/ 48 h 291"/>
                <a:gd name="T14" fmla="*/ 19 w 348"/>
                <a:gd name="T15" fmla="*/ 48 h 291"/>
                <a:gd name="T16" fmla="*/ 19 w 348"/>
                <a:gd name="T17" fmla="*/ 19 h 291"/>
                <a:gd name="T18" fmla="*/ 329 w 348"/>
                <a:gd name="T19" fmla="*/ 19 h 291"/>
                <a:gd name="T20" fmla="*/ 19 w 348"/>
                <a:gd name="T21" fmla="*/ 272 h 291"/>
                <a:gd name="T22" fmla="*/ 19 w 348"/>
                <a:gd name="T23" fmla="*/ 68 h 291"/>
                <a:gd name="T24" fmla="*/ 329 w 348"/>
                <a:gd name="T25" fmla="*/ 68 h 291"/>
                <a:gd name="T26" fmla="*/ 329 w 348"/>
                <a:gd name="T27" fmla="*/ 272 h 291"/>
                <a:gd name="T28" fmla="*/ 19 w 348"/>
                <a:gd name="T29" fmla="*/ 272 h 291"/>
                <a:gd name="T30" fmla="*/ 106 w 348"/>
                <a:gd name="T31" fmla="*/ 213 h 291"/>
                <a:gd name="T32" fmla="*/ 87 w 348"/>
                <a:gd name="T33" fmla="*/ 213 h 291"/>
                <a:gd name="T34" fmla="*/ 87 w 348"/>
                <a:gd name="T35" fmla="*/ 184 h 291"/>
                <a:gd name="T36" fmla="*/ 106 w 348"/>
                <a:gd name="T37" fmla="*/ 184 h 291"/>
                <a:gd name="T38" fmla="*/ 106 w 348"/>
                <a:gd name="T39" fmla="*/ 213 h 291"/>
                <a:gd name="T40" fmla="*/ 145 w 348"/>
                <a:gd name="T41" fmla="*/ 213 h 291"/>
                <a:gd name="T42" fmla="*/ 126 w 348"/>
                <a:gd name="T43" fmla="*/ 213 h 291"/>
                <a:gd name="T44" fmla="*/ 126 w 348"/>
                <a:gd name="T45" fmla="*/ 165 h 291"/>
                <a:gd name="T46" fmla="*/ 145 w 348"/>
                <a:gd name="T47" fmla="*/ 165 h 291"/>
                <a:gd name="T48" fmla="*/ 145 w 348"/>
                <a:gd name="T49" fmla="*/ 213 h 291"/>
                <a:gd name="T50" fmla="*/ 184 w 348"/>
                <a:gd name="T51" fmla="*/ 213 h 291"/>
                <a:gd name="T52" fmla="*/ 164 w 348"/>
                <a:gd name="T53" fmla="*/ 213 h 291"/>
                <a:gd name="T54" fmla="*/ 164 w 348"/>
                <a:gd name="T55" fmla="*/ 145 h 291"/>
                <a:gd name="T56" fmla="*/ 184 w 348"/>
                <a:gd name="T57" fmla="*/ 145 h 291"/>
                <a:gd name="T58" fmla="*/ 184 w 348"/>
                <a:gd name="T59" fmla="*/ 213 h 291"/>
                <a:gd name="T60" fmla="*/ 222 w 348"/>
                <a:gd name="T61" fmla="*/ 213 h 291"/>
                <a:gd name="T62" fmla="*/ 203 w 348"/>
                <a:gd name="T63" fmla="*/ 213 h 291"/>
                <a:gd name="T64" fmla="*/ 203 w 348"/>
                <a:gd name="T65" fmla="*/ 165 h 291"/>
                <a:gd name="T66" fmla="*/ 222 w 348"/>
                <a:gd name="T67" fmla="*/ 165 h 291"/>
                <a:gd name="T68" fmla="*/ 222 w 348"/>
                <a:gd name="T69" fmla="*/ 213 h 291"/>
                <a:gd name="T70" fmla="*/ 261 w 348"/>
                <a:gd name="T71" fmla="*/ 213 h 291"/>
                <a:gd name="T72" fmla="*/ 242 w 348"/>
                <a:gd name="T73" fmla="*/ 213 h 291"/>
                <a:gd name="T74" fmla="*/ 242 w 348"/>
                <a:gd name="T75" fmla="*/ 126 h 291"/>
                <a:gd name="T76" fmla="*/ 261 w 348"/>
                <a:gd name="T77" fmla="*/ 126 h 291"/>
                <a:gd name="T78" fmla="*/ 261 w 348"/>
                <a:gd name="T79" fmla="*/ 21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8" h="291">
                  <a:moveTo>
                    <a:pt x="0" y="0"/>
                  </a:moveTo>
                  <a:lnTo>
                    <a:pt x="0" y="291"/>
                  </a:lnTo>
                  <a:lnTo>
                    <a:pt x="348" y="291"/>
                  </a:lnTo>
                  <a:lnTo>
                    <a:pt x="348" y="0"/>
                  </a:lnTo>
                  <a:lnTo>
                    <a:pt x="0" y="0"/>
                  </a:lnTo>
                  <a:close/>
                  <a:moveTo>
                    <a:pt x="329" y="19"/>
                  </a:moveTo>
                  <a:lnTo>
                    <a:pt x="329" y="48"/>
                  </a:lnTo>
                  <a:lnTo>
                    <a:pt x="19" y="48"/>
                  </a:lnTo>
                  <a:lnTo>
                    <a:pt x="19" y="19"/>
                  </a:lnTo>
                  <a:lnTo>
                    <a:pt x="329" y="19"/>
                  </a:lnTo>
                  <a:close/>
                  <a:moveTo>
                    <a:pt x="19" y="272"/>
                  </a:moveTo>
                  <a:lnTo>
                    <a:pt x="19" y="68"/>
                  </a:lnTo>
                  <a:lnTo>
                    <a:pt x="329" y="68"/>
                  </a:lnTo>
                  <a:lnTo>
                    <a:pt x="329" y="272"/>
                  </a:lnTo>
                  <a:lnTo>
                    <a:pt x="19" y="272"/>
                  </a:lnTo>
                  <a:close/>
                  <a:moveTo>
                    <a:pt x="106" y="213"/>
                  </a:moveTo>
                  <a:lnTo>
                    <a:pt x="87" y="213"/>
                  </a:lnTo>
                  <a:lnTo>
                    <a:pt x="87" y="184"/>
                  </a:lnTo>
                  <a:lnTo>
                    <a:pt x="106" y="184"/>
                  </a:lnTo>
                  <a:lnTo>
                    <a:pt x="106" y="213"/>
                  </a:lnTo>
                  <a:close/>
                  <a:moveTo>
                    <a:pt x="145" y="213"/>
                  </a:moveTo>
                  <a:lnTo>
                    <a:pt x="126" y="213"/>
                  </a:lnTo>
                  <a:lnTo>
                    <a:pt x="126" y="165"/>
                  </a:lnTo>
                  <a:lnTo>
                    <a:pt x="145" y="165"/>
                  </a:lnTo>
                  <a:lnTo>
                    <a:pt x="145" y="213"/>
                  </a:lnTo>
                  <a:close/>
                  <a:moveTo>
                    <a:pt x="184" y="213"/>
                  </a:moveTo>
                  <a:lnTo>
                    <a:pt x="164" y="213"/>
                  </a:lnTo>
                  <a:lnTo>
                    <a:pt x="164" y="145"/>
                  </a:lnTo>
                  <a:lnTo>
                    <a:pt x="184" y="145"/>
                  </a:lnTo>
                  <a:lnTo>
                    <a:pt x="184" y="213"/>
                  </a:lnTo>
                  <a:close/>
                  <a:moveTo>
                    <a:pt x="222" y="213"/>
                  </a:moveTo>
                  <a:lnTo>
                    <a:pt x="203" y="213"/>
                  </a:lnTo>
                  <a:lnTo>
                    <a:pt x="203" y="165"/>
                  </a:lnTo>
                  <a:lnTo>
                    <a:pt x="222" y="165"/>
                  </a:lnTo>
                  <a:lnTo>
                    <a:pt x="222" y="213"/>
                  </a:lnTo>
                  <a:close/>
                  <a:moveTo>
                    <a:pt x="261" y="213"/>
                  </a:moveTo>
                  <a:lnTo>
                    <a:pt x="242" y="213"/>
                  </a:lnTo>
                  <a:lnTo>
                    <a:pt x="242" y="126"/>
                  </a:lnTo>
                  <a:lnTo>
                    <a:pt x="261" y="126"/>
                  </a:lnTo>
                  <a:lnTo>
                    <a:pt x="261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76443" y="2069225"/>
            <a:ext cx="248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Überprüfung die Verbindung zum Server</a:t>
            </a:r>
            <a:endParaRPr lang="de-DE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5131442" y="3201935"/>
            <a:ext cx="15048" cy="12127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99965" y="4394200"/>
            <a:ext cx="63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3.</a:t>
            </a:r>
            <a:endParaRPr lang="de-DE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37" y="1030349"/>
            <a:ext cx="585000" cy="573750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endCxn id="44" idx="2"/>
          </p:cNvCxnSpPr>
          <p:nvPr/>
        </p:nvCxnSpPr>
        <p:spPr>
          <a:xfrm flipH="1" flipV="1">
            <a:off x="6429637" y="1604099"/>
            <a:ext cx="15048" cy="27695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85232" y="344946"/>
            <a:ext cx="248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Überprüfung der Übergabeparameter </a:t>
            </a:r>
            <a:endParaRPr lang="de-DE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10029868" y="3729369"/>
            <a:ext cx="8504" cy="685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97512" y="3129304"/>
            <a:ext cx="248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Beenden </a:t>
            </a:r>
            <a:br>
              <a:rPr lang="de-DE" sz="1600" dirty="0" smtClean="0"/>
            </a:br>
            <a:r>
              <a:rPr lang="de-DE" sz="1600" dirty="0" smtClean="0"/>
              <a:t>des Clients</a:t>
            </a:r>
            <a:endParaRPr lang="de-DE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446518" y="3668997"/>
            <a:ext cx="168010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74299" y="3394645"/>
            <a:ext cx="248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</a:t>
            </a:r>
            <a:r>
              <a:rPr lang="de-DE" sz="1400" dirty="0" smtClean="0"/>
              <a:t>alls vorhanden</a:t>
            </a:r>
            <a:endParaRPr lang="de-DE" sz="14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79" y="3379256"/>
            <a:ext cx="520880" cy="5498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064123" y="2814376"/>
            <a:ext cx="250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Parsen der Informationen in ein JSON Format</a:t>
            </a:r>
            <a:endParaRPr lang="de-DE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8315019" y="2164705"/>
            <a:ext cx="15048" cy="7036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81" y="2648493"/>
            <a:ext cx="641250" cy="4950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550848" y="1533763"/>
            <a:ext cx="187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Senden des JSONs an den Server</a:t>
            </a:r>
            <a:endParaRPr lang="de-DE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114491" y="4414719"/>
            <a:ext cx="63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9" name="TextBox 68"/>
          <p:cNvSpPr txBox="1"/>
          <p:nvPr/>
        </p:nvSpPr>
        <p:spPr>
          <a:xfrm>
            <a:off x="9754863" y="4373680"/>
            <a:ext cx="63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6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Klapdor, Alexander (DualStudy)</dc:creator>
  <cp:lastModifiedBy>Klapdor, Alexander (DualStudy)</cp:lastModifiedBy>
  <cp:revision>7</cp:revision>
  <dcterms:created xsi:type="dcterms:W3CDTF">2019-05-24T15:33:19Z</dcterms:created>
  <dcterms:modified xsi:type="dcterms:W3CDTF">2019-05-24T16:21:02Z</dcterms:modified>
</cp:coreProperties>
</file>