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75" r:id="rId5"/>
    <p:sldId id="284" r:id="rId6"/>
    <p:sldId id="279" r:id="rId7"/>
    <p:sldId id="280" r:id="rId8"/>
    <p:sldId id="281" r:id="rId9"/>
    <p:sldId id="282" r:id="rId10"/>
    <p:sldId id="283" r:id="rId11"/>
    <p:sldId id="27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EEE5BB-316F-4BB2-9645-CC2622D42FD3}" v="8" dt="2024-02-08T14:57:59.9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6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Lawless (Strategy Unit, hosted by MLCSU)" userId="05d5b6fe-7554-45ea-a153-0fe554643b0e" providerId="ADAL" clId="{C2EEE5BB-316F-4BB2-9645-CC2622D42FD3}"/>
    <pc:docChg chg="undo custSel addSld delSld modSld sldOrd">
      <pc:chgData name="Alexander Lawless (Strategy Unit, hosted by MLCSU)" userId="05d5b6fe-7554-45ea-a153-0fe554643b0e" providerId="ADAL" clId="{C2EEE5BB-316F-4BB2-9645-CC2622D42FD3}" dt="2024-02-08T15:07:16.138" v="270"/>
      <pc:docMkLst>
        <pc:docMk/>
      </pc:docMkLst>
      <pc:sldChg chg="modSp mod">
        <pc:chgData name="Alexander Lawless (Strategy Unit, hosted by MLCSU)" userId="05d5b6fe-7554-45ea-a153-0fe554643b0e" providerId="ADAL" clId="{C2EEE5BB-316F-4BB2-9645-CC2622D42FD3}" dt="2024-02-02T12:04:04.999" v="167" actId="20577"/>
        <pc:sldMkLst>
          <pc:docMk/>
          <pc:sldMk cId="622734045" sldId="257"/>
        </pc:sldMkLst>
        <pc:spChg chg="mod">
          <ac:chgData name="Alexander Lawless (Strategy Unit, hosted by MLCSU)" userId="05d5b6fe-7554-45ea-a153-0fe554643b0e" providerId="ADAL" clId="{C2EEE5BB-316F-4BB2-9645-CC2622D42FD3}" dt="2024-02-02T12:04:04.999" v="167" actId="20577"/>
          <ac:spMkLst>
            <pc:docMk/>
            <pc:sldMk cId="622734045" sldId="257"/>
            <ac:spMk id="3" creationId="{7F106349-76A6-A338-9E36-1B5D36C7B5E1}"/>
          </ac:spMkLst>
        </pc:spChg>
      </pc:sldChg>
      <pc:sldChg chg="del">
        <pc:chgData name="Alexander Lawless (Strategy Unit, hosted by MLCSU)" userId="05d5b6fe-7554-45ea-a153-0fe554643b0e" providerId="ADAL" clId="{C2EEE5BB-316F-4BB2-9645-CC2622D42FD3}" dt="2024-02-02T12:08:12.587" v="169" actId="47"/>
        <pc:sldMkLst>
          <pc:docMk/>
          <pc:sldMk cId="2876805651" sldId="261"/>
        </pc:sldMkLst>
      </pc:sldChg>
      <pc:sldChg chg="addSp delSp modSp add del mod setBg delDesignElem">
        <pc:chgData name="Alexander Lawless (Strategy Unit, hosted by MLCSU)" userId="05d5b6fe-7554-45ea-a153-0fe554643b0e" providerId="ADAL" clId="{C2EEE5BB-316F-4BB2-9645-CC2622D42FD3}" dt="2024-02-08T14:58:06.320" v="262" actId="47"/>
        <pc:sldMkLst>
          <pc:docMk/>
          <pc:sldMk cId="968341296" sldId="263"/>
        </pc:sldMkLst>
        <pc:spChg chg="add mod">
          <ac:chgData name="Alexander Lawless (Strategy Unit, hosted by MLCSU)" userId="05d5b6fe-7554-45ea-a153-0fe554643b0e" providerId="ADAL" clId="{C2EEE5BB-316F-4BB2-9645-CC2622D42FD3}" dt="2024-02-02T12:03:38.638" v="165" actId="1076"/>
          <ac:spMkLst>
            <pc:docMk/>
            <pc:sldMk cId="968341296" sldId="263"/>
            <ac:spMk id="5" creationId="{F20E5C67-AAD9-4D7E-FB67-F2E3F50E2074}"/>
          </ac:spMkLst>
        </pc:spChg>
        <pc:spChg chg="del">
          <ac:chgData name="Alexander Lawless (Strategy Unit, hosted by MLCSU)" userId="05d5b6fe-7554-45ea-a153-0fe554643b0e" providerId="ADAL" clId="{C2EEE5BB-316F-4BB2-9645-CC2622D42FD3}" dt="2024-02-08T14:57:34.117" v="257"/>
          <ac:spMkLst>
            <pc:docMk/>
            <pc:sldMk cId="968341296" sldId="263"/>
            <ac:spMk id="8" creationId="{09588DA8-065E-4F6F-8EFD-43104AB2E0CF}"/>
          </ac:spMkLst>
        </pc:spChg>
        <pc:spChg chg="del">
          <ac:chgData name="Alexander Lawless (Strategy Unit, hosted by MLCSU)" userId="05d5b6fe-7554-45ea-a153-0fe554643b0e" providerId="ADAL" clId="{C2EEE5BB-316F-4BB2-9645-CC2622D42FD3}" dt="2024-02-08T14:57:34.117" v="257"/>
          <ac:spMkLst>
            <pc:docMk/>
            <pc:sldMk cId="968341296" sldId="263"/>
            <ac:spMk id="10" creationId="{C4285719-470E-454C-AF62-8323075F1F5B}"/>
          </ac:spMkLst>
        </pc:spChg>
        <pc:spChg chg="del">
          <ac:chgData name="Alexander Lawless (Strategy Unit, hosted by MLCSU)" userId="05d5b6fe-7554-45ea-a153-0fe554643b0e" providerId="ADAL" clId="{C2EEE5BB-316F-4BB2-9645-CC2622D42FD3}" dt="2024-02-08T14:57:34.117" v="257"/>
          <ac:spMkLst>
            <pc:docMk/>
            <pc:sldMk cId="968341296" sldId="263"/>
            <ac:spMk id="12" creationId="{CD9FE4EF-C4D8-49A0-B2FF-81D8DB7D8A24}"/>
          </ac:spMkLst>
        </pc:spChg>
        <pc:spChg chg="del">
          <ac:chgData name="Alexander Lawless (Strategy Unit, hosted by MLCSU)" userId="05d5b6fe-7554-45ea-a153-0fe554643b0e" providerId="ADAL" clId="{C2EEE5BB-316F-4BB2-9645-CC2622D42FD3}" dt="2024-02-08T14:57:34.117" v="257"/>
          <ac:spMkLst>
            <pc:docMk/>
            <pc:sldMk cId="968341296" sldId="263"/>
            <ac:spMk id="14" creationId="{4300840D-0A0B-4512-BACA-B439D5B9C57C}"/>
          </ac:spMkLst>
        </pc:spChg>
        <pc:spChg chg="del">
          <ac:chgData name="Alexander Lawless (Strategy Unit, hosted by MLCSU)" userId="05d5b6fe-7554-45ea-a153-0fe554643b0e" providerId="ADAL" clId="{C2EEE5BB-316F-4BB2-9645-CC2622D42FD3}" dt="2024-02-08T14:57:34.117" v="257"/>
          <ac:spMkLst>
            <pc:docMk/>
            <pc:sldMk cId="968341296" sldId="263"/>
            <ac:spMk id="16" creationId="{D2B78728-A580-49A7-84F9-6EF6F583ADE0}"/>
          </ac:spMkLst>
        </pc:spChg>
        <pc:spChg chg="del">
          <ac:chgData name="Alexander Lawless (Strategy Unit, hosted by MLCSU)" userId="05d5b6fe-7554-45ea-a153-0fe554643b0e" providerId="ADAL" clId="{C2EEE5BB-316F-4BB2-9645-CC2622D42FD3}" dt="2024-02-08T14:57:34.117" v="257"/>
          <ac:spMkLst>
            <pc:docMk/>
            <pc:sldMk cId="968341296" sldId="263"/>
            <ac:spMk id="18" creationId="{38FAA1A1-D861-433F-88FA-1E9D6FD31D11}"/>
          </ac:spMkLst>
        </pc:spChg>
        <pc:spChg chg="del">
          <ac:chgData name="Alexander Lawless (Strategy Unit, hosted by MLCSU)" userId="05d5b6fe-7554-45ea-a153-0fe554643b0e" providerId="ADAL" clId="{C2EEE5BB-316F-4BB2-9645-CC2622D42FD3}" dt="2024-02-08T14:57:34.117" v="257"/>
          <ac:spMkLst>
            <pc:docMk/>
            <pc:sldMk cId="968341296" sldId="263"/>
            <ac:spMk id="20" creationId="{8D71EDA1-87BF-4D5D-AB79-F346FD19278A}"/>
          </ac:spMkLst>
        </pc:spChg>
      </pc:sldChg>
      <pc:sldChg chg="del">
        <pc:chgData name="Alexander Lawless (Strategy Unit, hosted by MLCSU)" userId="05d5b6fe-7554-45ea-a153-0fe554643b0e" providerId="ADAL" clId="{C2EEE5BB-316F-4BB2-9645-CC2622D42FD3}" dt="2024-02-02T12:08:14.178" v="170" actId="47"/>
        <pc:sldMkLst>
          <pc:docMk/>
          <pc:sldMk cId="3796989930" sldId="264"/>
        </pc:sldMkLst>
      </pc:sldChg>
      <pc:sldChg chg="ord">
        <pc:chgData name="Alexander Lawless (Strategy Unit, hosted by MLCSU)" userId="05d5b6fe-7554-45ea-a153-0fe554643b0e" providerId="ADAL" clId="{C2EEE5BB-316F-4BB2-9645-CC2622D42FD3}" dt="2024-02-08T14:58:33.245" v="264"/>
        <pc:sldMkLst>
          <pc:docMk/>
          <pc:sldMk cId="1017028348" sldId="265"/>
        </pc:sldMkLst>
      </pc:sldChg>
      <pc:sldChg chg="addSp delSp modSp mod">
        <pc:chgData name="Alexander Lawless (Strategy Unit, hosted by MLCSU)" userId="05d5b6fe-7554-45ea-a153-0fe554643b0e" providerId="ADAL" clId="{C2EEE5BB-316F-4BB2-9645-CC2622D42FD3}" dt="2024-02-08T15:07:16.138" v="270"/>
        <pc:sldMkLst>
          <pc:docMk/>
          <pc:sldMk cId="2025196334" sldId="272"/>
        </pc:sldMkLst>
        <pc:spChg chg="mod">
          <ac:chgData name="Alexander Lawless (Strategy Unit, hosted by MLCSU)" userId="05d5b6fe-7554-45ea-a153-0fe554643b0e" providerId="ADAL" clId="{C2EEE5BB-316F-4BB2-9645-CC2622D42FD3}" dt="2024-02-08T15:07:16.138" v="270"/>
          <ac:spMkLst>
            <pc:docMk/>
            <pc:sldMk cId="2025196334" sldId="272"/>
            <ac:spMk id="3" creationId="{2E568E34-CF6D-2C19-F68D-BA0E2A57319B}"/>
          </ac:spMkLst>
        </pc:spChg>
        <pc:spChg chg="add del mod">
          <ac:chgData name="Alexander Lawless (Strategy Unit, hosted by MLCSU)" userId="05d5b6fe-7554-45ea-a153-0fe554643b0e" providerId="ADAL" clId="{C2EEE5BB-316F-4BB2-9645-CC2622D42FD3}" dt="2024-02-02T12:37:26.127" v="232" actId="478"/>
          <ac:spMkLst>
            <pc:docMk/>
            <pc:sldMk cId="2025196334" sldId="272"/>
            <ac:spMk id="5" creationId="{535A8D6E-390E-4DD4-2B12-A52F793835A5}"/>
          </ac:spMkLst>
        </pc:spChg>
      </pc:sldChg>
      <pc:sldChg chg="del">
        <pc:chgData name="Alexander Lawless (Strategy Unit, hosted by MLCSU)" userId="05d5b6fe-7554-45ea-a153-0fe554643b0e" providerId="ADAL" clId="{C2EEE5BB-316F-4BB2-9645-CC2622D42FD3}" dt="2024-02-02T12:08:17.697" v="171" actId="47"/>
        <pc:sldMkLst>
          <pc:docMk/>
          <pc:sldMk cId="3665616274" sldId="273"/>
        </pc:sldMkLst>
      </pc:sldChg>
      <pc:sldChg chg="del">
        <pc:chgData name="Alexander Lawless (Strategy Unit, hosted by MLCSU)" userId="05d5b6fe-7554-45ea-a153-0fe554643b0e" providerId="ADAL" clId="{C2EEE5BB-316F-4BB2-9645-CC2622D42FD3}" dt="2024-02-02T12:06:36.059" v="168" actId="47"/>
        <pc:sldMkLst>
          <pc:docMk/>
          <pc:sldMk cId="397831288" sldId="274"/>
        </pc:sldMkLst>
      </pc:sldChg>
      <pc:sldChg chg="addSp delSp modSp mod">
        <pc:chgData name="Alexander Lawless (Strategy Unit, hosted by MLCSU)" userId="05d5b6fe-7554-45ea-a153-0fe554643b0e" providerId="ADAL" clId="{C2EEE5BB-316F-4BB2-9645-CC2622D42FD3}" dt="2024-02-08T14:58:03.440" v="261" actId="478"/>
        <pc:sldMkLst>
          <pc:docMk/>
          <pc:sldMk cId="4090677360" sldId="275"/>
        </pc:sldMkLst>
        <pc:spChg chg="add mod">
          <ac:chgData name="Alexander Lawless (Strategy Unit, hosted by MLCSU)" userId="05d5b6fe-7554-45ea-a153-0fe554643b0e" providerId="ADAL" clId="{C2EEE5BB-316F-4BB2-9645-CC2622D42FD3}" dt="2024-02-08T14:57:59.901" v="260"/>
          <ac:spMkLst>
            <pc:docMk/>
            <pc:sldMk cId="4090677360" sldId="275"/>
            <ac:spMk id="3" creationId="{052F3399-A72C-F41A-C85C-F3039FA98A7F}"/>
          </ac:spMkLst>
        </pc:spChg>
        <pc:spChg chg="del">
          <ac:chgData name="Alexander Lawless (Strategy Unit, hosted by MLCSU)" userId="05d5b6fe-7554-45ea-a153-0fe554643b0e" providerId="ADAL" clId="{C2EEE5BB-316F-4BB2-9645-CC2622D42FD3}" dt="2024-02-08T14:58:03.440" v="261" actId="478"/>
          <ac:spMkLst>
            <pc:docMk/>
            <pc:sldMk cId="4090677360" sldId="275"/>
            <ac:spMk id="6" creationId="{BABF5EBD-1F91-E61B-7131-621994D81244}"/>
          </ac:spMkLst>
        </pc:spChg>
        <pc:graphicFrameChg chg="del">
          <ac:chgData name="Alexander Lawless (Strategy Unit, hosted by MLCSU)" userId="05d5b6fe-7554-45ea-a153-0fe554643b0e" providerId="ADAL" clId="{C2EEE5BB-316F-4BB2-9645-CC2622D42FD3}" dt="2024-02-08T14:57:58.242" v="259" actId="478"/>
          <ac:graphicFrameMkLst>
            <pc:docMk/>
            <pc:sldMk cId="4090677360" sldId="275"/>
            <ac:graphicFrameMk id="4" creationId="{62C09A6B-11E0-EA28-F9F6-9649927DDB58}"/>
          </ac:graphicFrameMkLst>
        </pc:graphicFrameChg>
      </pc:sldChg>
      <pc:sldChg chg="add">
        <pc:chgData name="Alexander Lawless (Strategy Unit, hosted by MLCSU)" userId="05d5b6fe-7554-45ea-a153-0fe554643b0e" providerId="ADAL" clId="{C2EEE5BB-316F-4BB2-9645-CC2622D42FD3}" dt="2024-02-08T14:57:49.369" v="258" actId="2890"/>
        <pc:sldMkLst>
          <pc:docMk/>
          <pc:sldMk cId="4186975918" sldId="28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0A40-C4BB-D157-1004-289ED9BB3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15D95-470E-A66E-85BC-1FF45BE13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341F6-6E2D-E07C-5947-0B9495CBD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2367-08F7-46D6-83D3-8DDBE0FD12E2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9BB6E-C1DD-A4B8-DDEF-8D560347D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3B817-A427-9F89-DFFA-732DFE34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D5C5-4C55-4B40-884F-3D1FE2CC39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7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4693-98EA-5970-9792-606D1C65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65C7C-D43A-FD54-AFC7-4B218EA70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81B6B-05C6-8CEE-4E32-15A6BC33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2367-08F7-46D6-83D3-8DDBE0FD12E2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906FB-170E-72DC-5861-9C6AECE87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FDB7A-2287-F198-3D56-0392AD81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D5C5-4C55-4B40-884F-3D1FE2CC39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03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924EE8-0683-616C-D911-1AD90AF23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65B76-935A-2A79-3938-52E955B85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DF221-BB8E-E527-F209-76EFA381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2367-08F7-46D6-83D3-8DDBE0FD12E2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FD3F1-803E-E36B-2CA5-FB12F1C4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0236F-30B9-019D-FA92-6D7C8656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D5C5-4C55-4B40-884F-3D1FE2CC39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56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8CC5-89A0-E08F-2CD7-9953CD24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7AE17-A7D0-E7D9-82B5-C1BBF7A4B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DD86F-4B85-4B54-5A2B-4A460AEB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2367-08F7-46D6-83D3-8DDBE0FD12E2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C1AF5-3007-5A0B-DCE4-2AC276C2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32C47-D405-035A-F351-AC55CB31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D5C5-4C55-4B40-884F-3D1FE2CC39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6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67EB7-7457-FF0B-FD79-A856D22C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965BB-8EAE-E546-0840-1F2916645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A7AE7-C45E-BB59-E84D-1D3F5D55E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2367-08F7-46D6-83D3-8DDBE0FD12E2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B3CF9-F25C-1EA9-8560-634AD7CB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70AD6-C4EB-0AFB-949A-216B5056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D5C5-4C55-4B40-884F-3D1FE2CC39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55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1DB5-B7E0-A085-EAC3-E675B1B5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4E18F-4F2A-B3D9-3470-4B8A926E8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F6A7E-F390-94D9-2753-7C779BD3F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5C020-2C7E-1E1F-A674-CE0763C4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2367-08F7-46D6-83D3-8DDBE0FD12E2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958D3-F924-55A8-6BD0-65FEBAA0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1FD8A-4F14-A4A1-DA64-8AF496F4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D5C5-4C55-4B40-884F-3D1FE2CC39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53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8D37-8F9C-F0E9-0C70-1FBADBF54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7B228-1D4F-CC08-BF4F-B07AE6147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6CC43-484E-722B-C7A5-27A9B3E2E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81C76-7AE9-004C-7CFB-DC6B84AA3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26011-FA04-16BC-0650-90092C03C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689F1B-698E-F985-E122-0BAEFBE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2367-08F7-46D6-83D3-8DDBE0FD12E2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68A0DE-87D9-409A-3A26-E5DCEDCD8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52896-372C-B11E-1B24-A02B21AF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D5C5-4C55-4B40-884F-3D1FE2CC39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13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58953-7850-3D18-9207-6BF77A9E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35BF3-83F0-5172-0D08-29590BF46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2367-08F7-46D6-83D3-8DDBE0FD12E2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0EC4C-4DFE-8A8B-96A9-A73AE714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1DD89-AD04-1C2D-6777-17C245FC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D5C5-4C55-4B40-884F-3D1FE2CC39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55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938517-6E1A-D15A-E973-DBDE079C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2367-08F7-46D6-83D3-8DDBE0FD12E2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A423E3-3949-1390-0D0F-02B31877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D42F7-4C2D-5231-A093-B8C2EC1B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D5C5-4C55-4B40-884F-3D1FE2CC39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57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4F8A-7370-C5B0-FFEF-B3514FAB1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1F6A0-B0B8-1F9E-874B-A38555CBF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9D1E0-6C10-875B-138A-457A1559C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C67E5-0CEC-66AD-18FF-E84495AD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2367-08F7-46D6-83D3-8DDBE0FD12E2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EC888-2913-D2AB-3E9E-0BE6540A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0047D-EDFF-997A-4698-29F3E190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D5C5-4C55-4B40-884F-3D1FE2CC39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65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F030-F55A-6568-65A5-E8E03F6E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452047-6787-167C-DED3-6D5A02FFA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8FBA6-CBD1-4963-F2CD-848F4D5A3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6413A-CCF0-DB95-16C2-AABB316A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2367-08F7-46D6-83D3-8DDBE0FD12E2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AD5FF-F79A-5EEC-CC8E-0BC39C35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6E946-D4E9-F05F-92D0-7FEC43C5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D5C5-4C55-4B40-884F-3D1FE2CC39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21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CCB0C-B483-CDF8-6199-0A3339A6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3A9AE-CCB2-EE30-B636-60120D9C8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3E967-99C0-7339-5E68-F269AEA64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72367-08F7-46D6-83D3-8DDBE0FD12E2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15D68-34F2-1B54-FB60-F2E3BFBBB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1EE47-E80D-CC2B-8770-6283F853C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AD5C5-4C55-4B40-884F-3D1FE2CC39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870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nect.strategyunitwm.nhs.uk/content/eb650d8d-dfa6-4104-82ae-3d911ec243f3/#section-commissioner-flows" TargetMode="External"/><Relationship Id="rId2" Type="http://schemas.openxmlformats.org/officeDocument/2006/relationships/hyperlink" Target="https://csucloudservices-my.sharepoint.com/personal/alexander_lawless_mlcsu_nhs_uk/Documents/thf_quarto_session/Independent_sector_data_explora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quarto.org/docs/gallery/" TargetMode="External"/><Relationship Id="rId5" Type="http://schemas.openxmlformats.org/officeDocument/2006/relationships/hyperlink" Target="https://mine-cetinkaya-rundel.github.io/quarto-tip-a-day/" TargetMode="External"/><Relationship Id="rId4" Type="http://schemas.openxmlformats.org/officeDocument/2006/relationships/hyperlink" Target="https://quarto.org/docs/gallery/#presentation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4ds.hadley.nz/quarto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quarto.org/docs/get-started/hello/rstudio.html" TargetMode="External"/><Relationship Id="rId2" Type="http://schemas.openxmlformats.org/officeDocument/2006/relationships/hyperlink" Target="https://quarto.org/docs/faq/rmarkdow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hyperlink" Target="https://quarto.org/docs/presentations/revealjs/" TargetMode="External"/><Relationship Id="rId18" Type="http://schemas.openxmlformats.org/officeDocument/2006/relationships/hyperlink" Target="https://rstudio.github.io/distill/figures.html" TargetMode="External"/><Relationship Id="rId26" Type="http://schemas.openxmlformats.org/officeDocument/2006/relationships/hyperlink" Target="https://quarto.org/docs/books/" TargetMode="External"/><Relationship Id="rId3" Type="http://schemas.openxmlformats.org/officeDocument/2006/relationships/hyperlink" Target="https://quarto.org/docs/output-formats/html-basics.html" TargetMode="External"/><Relationship Id="rId21" Type="http://schemas.openxmlformats.org/officeDocument/2006/relationships/hyperlink" Target="https://pkgs.rstudio.com/blogdown/" TargetMode="External"/><Relationship Id="rId34" Type="http://schemas.openxmlformats.org/officeDocument/2006/relationships/hyperlink" Target="https://quarto.org/docs/faq/rmarkdown.html" TargetMode="External"/><Relationship Id="rId7" Type="http://schemas.openxmlformats.org/officeDocument/2006/relationships/hyperlink" Target="https://quarto.org/docs/output-formats/ms-word.html" TargetMode="External"/><Relationship Id="rId12" Type="http://schemas.openxmlformats.org/officeDocument/2006/relationships/hyperlink" Target="https://bookdown.org/yihui/rmarkdown/xaringan.html" TargetMode="External"/><Relationship Id="rId17" Type="http://schemas.openxmlformats.org/officeDocument/2006/relationships/hyperlink" Target="https://quarto.org/docs/authoring/article-layout.html" TargetMode="External"/><Relationship Id="rId25" Type="http://schemas.openxmlformats.org/officeDocument/2006/relationships/hyperlink" Target="https://pkgs.rstudio.com/bookdown/" TargetMode="External"/><Relationship Id="rId33" Type="http://schemas.openxmlformats.org/officeDocument/2006/relationships/hyperlink" Target="https://pkgs.rstudio.com/learnr/" TargetMode="External"/><Relationship Id="rId2" Type="http://schemas.openxmlformats.org/officeDocument/2006/relationships/hyperlink" Target="https://pkgs.rstudio.com/rmarkdown/reference/html_document.html" TargetMode="External"/><Relationship Id="rId16" Type="http://schemas.openxmlformats.org/officeDocument/2006/relationships/hyperlink" Target="https://bookdown.org/yihui/rmarkdown/tufte-handouts.html" TargetMode="External"/><Relationship Id="rId20" Type="http://schemas.openxmlformats.org/officeDocument/2006/relationships/hyperlink" Target="https://quarto.org/docs/authoring/cross-references.html" TargetMode="External"/><Relationship Id="rId29" Type="http://schemas.openxmlformats.org/officeDocument/2006/relationships/hyperlink" Target="https://pkgs.rstudio.com/rticl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kgs.rstudio.com/rmarkdown/reference/word_document.html" TargetMode="External"/><Relationship Id="rId11" Type="http://schemas.openxmlformats.org/officeDocument/2006/relationships/hyperlink" Target="https://quarto.org/docs/presentations/powerpoint.html" TargetMode="External"/><Relationship Id="rId24" Type="http://schemas.openxmlformats.org/officeDocument/2006/relationships/hyperlink" Target="https://quarto.org/docs/websites/website-blog.html" TargetMode="External"/><Relationship Id="rId32" Type="http://schemas.openxmlformats.org/officeDocument/2006/relationships/hyperlink" Target="https://pkgs.rstudio.com/flexdashboard/" TargetMode="External"/><Relationship Id="rId5" Type="http://schemas.openxmlformats.org/officeDocument/2006/relationships/hyperlink" Target="https://quarto.org/docs/output-formats/pdf-basics.html" TargetMode="External"/><Relationship Id="rId15" Type="http://schemas.openxmlformats.org/officeDocument/2006/relationships/hyperlink" Target="https://bookdown.org/yihui/rmarkdown/revealjs.html" TargetMode="External"/><Relationship Id="rId23" Type="http://schemas.openxmlformats.org/officeDocument/2006/relationships/hyperlink" Target="https://pkgs.rstudio.com/distill/" TargetMode="External"/><Relationship Id="rId28" Type="http://schemas.openxmlformats.org/officeDocument/2006/relationships/hyperlink" Target="https://quarto.org/docs/interactive/shiny/" TargetMode="External"/><Relationship Id="rId10" Type="http://schemas.openxmlformats.org/officeDocument/2006/relationships/hyperlink" Target="https://pkgs.rstudio.com/rmarkdown/reference/powerpoint_presentation.html" TargetMode="External"/><Relationship Id="rId19" Type="http://schemas.openxmlformats.org/officeDocument/2006/relationships/hyperlink" Target="https://bookdown.org/yihui/bookdown/a-single-document.html" TargetMode="External"/><Relationship Id="rId31" Type="http://schemas.openxmlformats.org/officeDocument/2006/relationships/hyperlink" Target="https://github.com/rstudio/pagedown" TargetMode="External"/><Relationship Id="rId4" Type="http://schemas.openxmlformats.org/officeDocument/2006/relationships/hyperlink" Target="https://pkgs.rstudio.com/rmarkdown/reference/pdf_document.html" TargetMode="External"/><Relationship Id="rId9" Type="http://schemas.openxmlformats.org/officeDocument/2006/relationships/hyperlink" Target="https://quarto.org/docs/presentations/beamer.html" TargetMode="External"/><Relationship Id="rId14" Type="http://schemas.openxmlformats.org/officeDocument/2006/relationships/hyperlink" Target="https://bookdown.org/yihui/rmarkdown/ioslides-presentation.html" TargetMode="External"/><Relationship Id="rId22" Type="http://schemas.openxmlformats.org/officeDocument/2006/relationships/hyperlink" Target="https://quarto.org/docs/websites/" TargetMode="External"/><Relationship Id="rId27" Type="http://schemas.openxmlformats.org/officeDocument/2006/relationships/hyperlink" Target="https://bookdown.org/yihui/rmarkdown/shiny-documents.html" TargetMode="External"/><Relationship Id="rId30" Type="http://schemas.openxmlformats.org/officeDocument/2006/relationships/hyperlink" Target="https://quarto.org/docs/journals/" TargetMode="External"/><Relationship Id="rId8" Type="http://schemas.openxmlformats.org/officeDocument/2006/relationships/hyperlink" Target="https://pkgs.rstudio.com/rmarkdown/reference/beamer_presentation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9AC68-3D82-B145-4F40-F63C1C522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>
                <a:solidFill>
                  <a:srgbClr val="FFFFFF"/>
                </a:solidFill>
              </a:rPr>
              <a:t>Intro to Quarto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3B6E5-2446-D44F-65F0-18F241C50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GB" dirty="0"/>
              <a:t>Alexander Lawless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243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D1014-7BED-0AD5-2B4C-52D6CAE5E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 up: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2D4C2-CDBF-5059-87AC-F72B8469F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83CB64-45A7-09F1-F81A-D6D3E275D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200" y="1825625"/>
            <a:ext cx="7737600" cy="43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88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D1014-7BED-0AD5-2B4C-52D6CAE5E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Quarto Gallery: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8E34-CF6D-2C19-F68D-BA0E2A57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Basic</a:t>
            </a:r>
          </a:p>
          <a:p>
            <a:r>
              <a:rPr lang="en-US" sz="1600" dirty="0"/>
              <a:t> </a:t>
            </a:r>
            <a:r>
              <a:rPr lang="en-US" sz="1600" dirty="0">
                <a:hlinkClick r:id="rId2"/>
              </a:rPr>
              <a:t>Private healthcare explainer piece</a:t>
            </a:r>
            <a:endParaRPr lang="en-US" sz="16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Flexdashboard</a:t>
            </a:r>
          </a:p>
          <a:p>
            <a:r>
              <a:rPr lang="en-US" sz="1600" dirty="0">
                <a:hlinkClick r:id="rId3"/>
              </a:rPr>
              <a:t>https://connect.strategyunitwm.nhs.uk/content/eb650d8d-dfa6-4104-82ae-3d911ec243f3/#section-commissioner-flows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endParaRPr lang="en-US" sz="20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Presentations</a:t>
            </a:r>
          </a:p>
          <a:p>
            <a:r>
              <a:rPr lang="en-US" sz="1600" dirty="0"/>
              <a:t> </a:t>
            </a:r>
            <a:r>
              <a:rPr lang="en-US" sz="1600" dirty="0">
                <a:hlinkClick r:id="rId4"/>
              </a:rPr>
              <a:t>https://quarto.org/docs/gallery/#presentations</a:t>
            </a:r>
            <a:r>
              <a:rPr lang="en-US" sz="1600" dirty="0"/>
              <a:t> </a:t>
            </a:r>
            <a:endParaRPr lang="en-US" sz="16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Website</a:t>
            </a:r>
          </a:p>
          <a:p>
            <a:r>
              <a:rPr lang="en-US" sz="1600" dirty="0"/>
              <a:t> </a:t>
            </a:r>
            <a:r>
              <a:rPr lang="en-US" sz="1600" dirty="0">
                <a:hlinkClick r:id="rId5"/>
              </a:rPr>
              <a:t>https://mine-cetinkaya-rundel.github.io/quarto-tip-a-day/</a:t>
            </a:r>
            <a:r>
              <a:rPr lang="en-US" sz="2000" dirty="0"/>
              <a:t> </a:t>
            </a:r>
          </a:p>
          <a:p>
            <a:endParaRPr lang="en-US" sz="20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2000" dirty="0"/>
              <a:t>Lots and lots of other stuff</a:t>
            </a:r>
          </a:p>
          <a:p>
            <a:r>
              <a:rPr lang="en-US" sz="1600" dirty="0"/>
              <a:t> </a:t>
            </a:r>
            <a:r>
              <a:rPr lang="en-GB" sz="1600" dirty="0">
                <a:hlinkClick r:id="rId6"/>
              </a:rPr>
              <a:t>https://quarto.org/docs/gallery/</a:t>
            </a:r>
            <a:endParaRPr lang="en-US" sz="1600" dirty="0"/>
          </a:p>
          <a:p>
            <a:pPr marL="0" indent="0">
              <a:buNone/>
            </a:pPr>
            <a:endParaRPr lang="en-US" sz="2000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5196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76D5E-FEFE-0532-3A04-108F3748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lang="en-GB" sz="4000" dirty="0"/>
              <a:t>Any questions?</a:t>
            </a:r>
          </a:p>
        </p:txBody>
      </p:sp>
      <p:pic>
        <p:nvPicPr>
          <p:cNvPr id="18" name="Picture 4" descr="Question mark on green pastel background">
            <a:extLst>
              <a:ext uri="{FF2B5EF4-FFF2-40B4-BE49-F238E27FC236}">
                <a16:creationId xmlns:a16="http://schemas.microsoft.com/office/drawing/2014/main" id="{6959CC88-4232-2295-1C41-AA47EEE0F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2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06349-76A6-A338-9E36-1B5D36C7B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5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76D5E-FEFE-0532-3A04-108F3748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Topics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06349-76A6-A338-9E36-1B5D36C7B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GB" sz="2000" dirty="0"/>
              <a:t>What are quarto and markdown?</a:t>
            </a:r>
          </a:p>
          <a:p>
            <a:r>
              <a:rPr lang="en-GB" sz="2000" dirty="0"/>
              <a:t>Set up demo</a:t>
            </a:r>
          </a:p>
          <a:p>
            <a:r>
              <a:rPr lang="en-GB" sz="2000" dirty="0"/>
              <a:t>Quarto gallery</a:t>
            </a:r>
          </a:p>
        </p:txBody>
      </p:sp>
    </p:spTree>
    <p:extLst>
      <p:ext uri="{BB962C8B-B14F-4D97-AF65-F5344CB8AC3E}">
        <p14:creationId xmlns:p14="http://schemas.microsoft.com/office/powerpoint/2010/main" val="62273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D1014-7BED-0AD5-2B4C-52D6CAE5E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Quarto according to Hadley Wickham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8E34-CF6D-2C19-F68D-BA0E2A57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33" y="649480"/>
            <a:ext cx="7085544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l">
              <a:buNone/>
            </a:pPr>
            <a:r>
              <a:rPr lang="en-GB" sz="1800" b="0" i="1" dirty="0">
                <a:solidFill>
                  <a:srgbClr val="343A40"/>
                </a:solidFill>
                <a:effectLst/>
                <a:latin typeface="Source Sans Pro" panose="020B0503030403020204" pitchFamily="34" charset="0"/>
              </a:rPr>
              <a:t>Quarto files are designed to be used in three ways:</a:t>
            </a:r>
          </a:p>
          <a:p>
            <a:pPr algn="l">
              <a:buFont typeface="+mj-lt"/>
              <a:buAutoNum type="arabicPeriod"/>
            </a:pPr>
            <a:r>
              <a:rPr lang="en-GB" sz="1800" b="0" i="1" dirty="0">
                <a:solidFill>
                  <a:srgbClr val="343A40"/>
                </a:solidFill>
                <a:effectLst/>
                <a:latin typeface="Source Sans Pro" panose="020B0503030403020204" pitchFamily="34" charset="0"/>
              </a:rPr>
              <a:t>For communicating to decision-makers, who want to focus on the conclusions, not the code behind the analysis.</a:t>
            </a:r>
          </a:p>
          <a:p>
            <a:pPr algn="l">
              <a:buFont typeface="+mj-lt"/>
              <a:buAutoNum type="arabicPeriod"/>
            </a:pPr>
            <a:r>
              <a:rPr lang="en-GB" sz="1800" b="0" i="1" dirty="0">
                <a:solidFill>
                  <a:srgbClr val="343A40"/>
                </a:solidFill>
                <a:effectLst/>
                <a:latin typeface="Source Sans Pro" panose="020B0503030403020204" pitchFamily="34" charset="0"/>
              </a:rPr>
              <a:t>For collaborating with other data scientists (including future you!), who are interested in both your conclusions, and how you reached them (i.e. the code).</a:t>
            </a:r>
          </a:p>
          <a:p>
            <a:pPr algn="l">
              <a:buFont typeface="+mj-lt"/>
              <a:buAutoNum type="arabicPeriod"/>
            </a:pPr>
            <a:r>
              <a:rPr lang="en-GB" sz="1800" b="0" i="1" dirty="0">
                <a:solidFill>
                  <a:srgbClr val="343A40"/>
                </a:solidFill>
                <a:effectLst/>
                <a:latin typeface="Source Sans Pro" panose="020B0503030403020204" pitchFamily="34" charset="0"/>
              </a:rPr>
              <a:t>As an environment in which to do data science, as a modern-day lab notebook where you can capture not only what you did, but also what you were thinking.</a:t>
            </a:r>
          </a:p>
          <a:p>
            <a:pPr marL="0" indent="0" algn="r">
              <a:buNone/>
            </a:pPr>
            <a:r>
              <a:rPr lang="en-US" sz="1800" kern="1200" dirty="0">
                <a:latin typeface="+mn-lt"/>
                <a:ea typeface="+mn-ea"/>
                <a:cs typeface="+mn-cs"/>
              </a:rPr>
              <a:t>R for Data Science - </a:t>
            </a:r>
            <a:r>
              <a:rPr lang="en-US" sz="1800" kern="1200" dirty="0">
                <a:latin typeface="+mn-lt"/>
                <a:ea typeface="+mn-ea"/>
                <a:cs typeface="+mn-cs"/>
                <a:hlinkClick r:id="rId2"/>
              </a:rPr>
              <a:t>https://r4ds.hadley.nz/quarto.html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702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D1014-7BED-0AD5-2B4C-52D6CAE5E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Quarto vs 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F3399-A72C-F41A-C85C-F3039FA98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GB" sz="1800" i="1" dirty="0">
                <a:solidFill>
                  <a:srgbClr val="343A40"/>
                </a:solidFill>
                <a:effectLst/>
                <a:latin typeface="Source Sans Pro" panose="020F0502020204030204" pitchFamily="34" charset="0"/>
              </a:rPr>
              <a:t>“Quarto is a multi-language, </a:t>
            </a:r>
            <a:r>
              <a:rPr lang="en-GB" sz="1800" i="1" u="sng" dirty="0">
                <a:effectLst/>
                <a:latin typeface="Source Sans Pro" panose="020F0502020204030204" pitchFamily="34" charset="0"/>
                <a:hlinkClick r:id="rId2"/>
              </a:rPr>
              <a:t>next-generation</a:t>
            </a:r>
            <a:r>
              <a:rPr lang="en-GB" sz="1800" i="1" dirty="0">
                <a:solidFill>
                  <a:srgbClr val="343A40"/>
                </a:solidFill>
                <a:effectLst/>
                <a:latin typeface="Source Sans Pro" panose="020F0502020204030204" pitchFamily="34" charset="0"/>
              </a:rPr>
              <a:t> version of R Markdown from Posit and includes dozens of new features and capabilities while at the same being able to render most existing </a:t>
            </a:r>
            <a:r>
              <a:rPr lang="en-GB" sz="1800" i="1" dirty="0" err="1">
                <a:solidFill>
                  <a:srgbClr val="343A40"/>
                </a:solidFill>
                <a:effectLst/>
                <a:latin typeface="Source Sans Pro" panose="020F0502020204030204" pitchFamily="34" charset="0"/>
              </a:rPr>
              <a:t>Rmd</a:t>
            </a:r>
            <a:r>
              <a:rPr lang="en-GB" sz="1800" i="1" dirty="0">
                <a:solidFill>
                  <a:srgbClr val="343A40"/>
                </a:solidFill>
                <a:effectLst/>
                <a:latin typeface="Source Sans Pro" panose="020F0502020204030204" pitchFamily="34" charset="0"/>
              </a:rPr>
              <a:t> files without modification.”</a:t>
            </a:r>
          </a:p>
          <a:p>
            <a:pPr marL="0" indent="0" algn="r">
              <a:buNone/>
            </a:pPr>
            <a:r>
              <a:rPr lang="en-US" sz="1800" i="1" kern="1200" dirty="0">
                <a:solidFill>
                  <a:srgbClr val="0563C1"/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https://quarto.org/docs/get-started/hello/rstudio.html</a:t>
            </a:r>
            <a:r>
              <a:rPr lang="en-US" sz="1800" i="1" kern="1200" dirty="0">
                <a:latin typeface="+mn-lt"/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r>
              <a:rPr lang="en-US" sz="1800" dirty="0"/>
              <a:t>For our purposes, we can use think of the two as interchangeable.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Quarto is not currently available in both tiers: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Tier 0: Markdown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Tier 3: Markdown or Quarto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067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F04A33-EE66-D215-6B7F-1A9B4A619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E44013A-1977-993E-8502-EA7681C93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E51436E-E765-D382-C77F-B8F82D3B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AD613A-1BE6-EE5A-66F4-F94B540ED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7016F9-5BE6-88D5-B240-B5C8110AA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1352DF-5D9E-8CE1-72BE-5E0F6ACAC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24BAD78-A8B9-CEB3-C48B-35C64B076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561988-3146-72A2-3F82-B62611C88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EE0FE-4D52-44F4-2CE5-EBE9898C9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Quarto vs Markdown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52B123-F9D7-4B13-521C-9B014C9203AF}"/>
              </a:ext>
            </a:extLst>
          </p:cNvPr>
          <p:cNvGraphicFramePr>
            <a:graphicFrameLocks noGrp="1"/>
          </p:cNvGraphicFramePr>
          <p:nvPr/>
        </p:nvGraphicFramePr>
        <p:xfrm>
          <a:off x="4675531" y="993118"/>
          <a:ext cx="6875707" cy="48920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192432">
                  <a:extLst>
                    <a:ext uri="{9D8B030D-6E8A-4147-A177-3AD203B41FA5}">
                      <a16:colId xmlns:a16="http://schemas.microsoft.com/office/drawing/2014/main" val="3079242062"/>
                    </a:ext>
                  </a:extLst>
                </a:gridCol>
                <a:gridCol w="2186931">
                  <a:extLst>
                    <a:ext uri="{9D8B030D-6E8A-4147-A177-3AD203B41FA5}">
                      <a16:colId xmlns:a16="http://schemas.microsoft.com/office/drawing/2014/main" val="2182500357"/>
                    </a:ext>
                  </a:extLst>
                </a:gridCol>
                <a:gridCol w="2496344">
                  <a:extLst>
                    <a:ext uri="{9D8B030D-6E8A-4147-A177-3AD203B41FA5}">
                      <a16:colId xmlns:a16="http://schemas.microsoft.com/office/drawing/2014/main" val="164259943"/>
                    </a:ext>
                  </a:extLst>
                </a:gridCol>
              </a:tblGrid>
              <a:tr h="23884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u="none" strike="noStrike" dirty="0">
                          <a:effectLst/>
                        </a:rPr>
                        <a:t>Feature</a:t>
                      </a:r>
                      <a:endParaRPr lang="en-GB" sz="1600" b="1" i="0" u="none" strike="noStrike" dirty="0">
                        <a:solidFill>
                          <a:srgbClr val="343A4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u="none" strike="noStrike" dirty="0">
                          <a:effectLst/>
                        </a:rPr>
                        <a:t>R Markdown</a:t>
                      </a:r>
                      <a:endParaRPr lang="en-GB" sz="1600" b="1" i="0" u="none" strike="noStrike" dirty="0">
                        <a:solidFill>
                          <a:srgbClr val="343A4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u="none" strike="noStrike" dirty="0">
                          <a:effectLst/>
                        </a:rPr>
                        <a:t>Quarto</a:t>
                      </a:r>
                      <a:endParaRPr lang="en-GB" sz="1600" b="1" i="0" u="none" strike="noStrike" dirty="0">
                        <a:solidFill>
                          <a:srgbClr val="343A4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3782538"/>
                  </a:ext>
                </a:extLst>
              </a:tr>
              <a:tr h="205162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</a:rPr>
                        <a:t>Basic Formats</a:t>
                      </a:r>
                      <a:endParaRPr lang="en-GB" sz="1400" b="0" i="0" u="none" strike="noStrike" dirty="0">
                        <a:solidFill>
                          <a:srgbClr val="343A4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sng" strike="noStrike" dirty="0" err="1">
                          <a:effectLst/>
                          <a:hlinkClick r:id="rId2"/>
                        </a:rPr>
                        <a:t>html_document</a:t>
                      </a:r>
                      <a:endParaRPr lang="en-GB" sz="14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sng" strike="noStrike" dirty="0">
                          <a:effectLst/>
                          <a:hlinkClick r:id="rId3"/>
                        </a:rPr>
                        <a:t>html</a:t>
                      </a:r>
                      <a:endParaRPr lang="en-GB" sz="14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/>
                </a:tc>
                <a:extLst>
                  <a:ext uri="{0D108BD9-81ED-4DB2-BD59-A6C34878D82A}">
                    <a16:rowId xmlns:a16="http://schemas.microsoft.com/office/drawing/2014/main" val="4040961906"/>
                  </a:ext>
                </a:extLst>
              </a:tr>
              <a:tr h="20516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sng" strike="noStrike">
                          <a:effectLst/>
                          <a:hlinkClick r:id="rId4"/>
                        </a:rPr>
                        <a:t>pdf_document</a:t>
                      </a:r>
                      <a:endParaRPr lang="en-GB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sng" strike="noStrike">
                          <a:effectLst/>
                          <a:hlinkClick r:id="rId5"/>
                        </a:rPr>
                        <a:t>pdf</a:t>
                      </a:r>
                      <a:endParaRPr lang="en-GB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/>
                </a:tc>
                <a:extLst>
                  <a:ext uri="{0D108BD9-81ED-4DB2-BD59-A6C34878D82A}">
                    <a16:rowId xmlns:a16="http://schemas.microsoft.com/office/drawing/2014/main" val="3115618209"/>
                  </a:ext>
                </a:extLst>
              </a:tr>
              <a:tr h="20516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sng" strike="noStrike">
                          <a:effectLst/>
                          <a:hlinkClick r:id="rId6"/>
                        </a:rPr>
                        <a:t>word_document</a:t>
                      </a:r>
                      <a:endParaRPr lang="en-GB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sng" strike="noStrike" dirty="0">
                          <a:effectLst/>
                          <a:hlinkClick r:id="rId7"/>
                        </a:rPr>
                        <a:t>docx</a:t>
                      </a:r>
                      <a:endParaRPr lang="en-GB" sz="14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/>
                </a:tc>
                <a:extLst>
                  <a:ext uri="{0D108BD9-81ED-4DB2-BD59-A6C34878D82A}">
                    <a16:rowId xmlns:a16="http://schemas.microsoft.com/office/drawing/2014/main" val="3749343725"/>
                  </a:ext>
                </a:extLst>
              </a:tr>
              <a:tr h="20516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</a:rPr>
                        <a:t>Beamer</a:t>
                      </a:r>
                      <a:endParaRPr lang="en-GB" sz="1400" b="0" i="0" u="none" strike="noStrike">
                        <a:solidFill>
                          <a:srgbClr val="343A4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sng" strike="noStrike">
                          <a:effectLst/>
                          <a:hlinkClick r:id="rId8"/>
                        </a:rPr>
                        <a:t>beamer_presentation</a:t>
                      </a:r>
                      <a:endParaRPr lang="en-GB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sng" strike="noStrike">
                          <a:effectLst/>
                          <a:hlinkClick r:id="rId9"/>
                        </a:rPr>
                        <a:t>beamer</a:t>
                      </a:r>
                      <a:endParaRPr lang="en-GB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/>
                </a:tc>
                <a:extLst>
                  <a:ext uri="{0D108BD9-81ED-4DB2-BD59-A6C34878D82A}">
                    <a16:rowId xmlns:a16="http://schemas.microsoft.com/office/drawing/2014/main" val="1627592246"/>
                  </a:ext>
                </a:extLst>
              </a:tr>
              <a:tr h="20516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</a:rPr>
                        <a:t>PowerPoint</a:t>
                      </a:r>
                      <a:endParaRPr lang="en-GB" sz="1400" b="0" i="0" u="none" strike="noStrike" dirty="0">
                        <a:solidFill>
                          <a:srgbClr val="343A4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sng" strike="noStrike" dirty="0" err="1">
                          <a:effectLst/>
                          <a:hlinkClick r:id="rId10"/>
                        </a:rPr>
                        <a:t>powerpoint_presentation</a:t>
                      </a:r>
                      <a:endParaRPr lang="en-GB" sz="14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sng" strike="noStrike" dirty="0">
                          <a:effectLst/>
                          <a:hlinkClick r:id="rId11"/>
                        </a:rPr>
                        <a:t>pptx</a:t>
                      </a:r>
                      <a:endParaRPr lang="en-GB" sz="14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/>
                </a:tc>
                <a:extLst>
                  <a:ext uri="{0D108BD9-81ED-4DB2-BD59-A6C34878D82A}">
                    <a16:rowId xmlns:a16="http://schemas.microsoft.com/office/drawing/2014/main" val="1208123590"/>
                  </a:ext>
                </a:extLst>
              </a:tr>
              <a:tr h="205162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</a:rPr>
                        <a:t>HTML Slides</a:t>
                      </a:r>
                      <a:endParaRPr lang="en-GB" sz="1400" b="0" i="0" u="none" strike="noStrike">
                        <a:solidFill>
                          <a:srgbClr val="343A4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sng" strike="noStrike">
                          <a:effectLst/>
                          <a:hlinkClick r:id="rId12"/>
                        </a:rPr>
                        <a:t>xaringan</a:t>
                      </a:r>
                      <a:endParaRPr lang="en-GB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GB" sz="1400" u="sng" strike="noStrike" dirty="0" err="1">
                          <a:effectLst/>
                          <a:hlinkClick r:id="rId13"/>
                        </a:rPr>
                        <a:t>revealjs</a:t>
                      </a:r>
                      <a:endParaRPr lang="en-GB" sz="14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/>
                </a:tc>
                <a:extLst>
                  <a:ext uri="{0D108BD9-81ED-4DB2-BD59-A6C34878D82A}">
                    <a16:rowId xmlns:a16="http://schemas.microsoft.com/office/drawing/2014/main" val="3737519115"/>
                  </a:ext>
                </a:extLst>
              </a:tr>
              <a:tr h="20516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sng" strike="noStrike" dirty="0" err="1">
                          <a:effectLst/>
                          <a:hlinkClick r:id="rId14"/>
                        </a:rPr>
                        <a:t>ioslides</a:t>
                      </a:r>
                      <a:endParaRPr lang="en-GB" sz="14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317429"/>
                  </a:ext>
                </a:extLst>
              </a:tr>
              <a:tr h="20516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sng" strike="noStrike" dirty="0" err="1">
                          <a:effectLst/>
                          <a:hlinkClick r:id="rId15"/>
                        </a:rPr>
                        <a:t>revealjs</a:t>
                      </a:r>
                      <a:endParaRPr lang="en-GB" sz="14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142633"/>
                  </a:ext>
                </a:extLst>
              </a:tr>
              <a:tr h="20516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</a:rPr>
                        <a:t>Advanced Layout</a:t>
                      </a:r>
                      <a:endParaRPr lang="en-GB" sz="1400" b="0" i="0" u="none" strike="noStrike">
                        <a:solidFill>
                          <a:srgbClr val="343A4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sng" strike="noStrike">
                          <a:effectLst/>
                          <a:hlinkClick r:id="rId16"/>
                        </a:rPr>
                        <a:t>tufte</a:t>
                      </a:r>
                      <a:endParaRPr lang="en-GB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GB" sz="1400" u="sng" strike="noStrike" dirty="0">
                          <a:effectLst/>
                          <a:hlinkClick r:id="rId17"/>
                        </a:rPr>
                        <a:t>Quarto Article Layout</a:t>
                      </a:r>
                      <a:endParaRPr lang="en-GB" sz="14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/>
                </a:tc>
                <a:extLst>
                  <a:ext uri="{0D108BD9-81ED-4DB2-BD59-A6C34878D82A}">
                    <a16:rowId xmlns:a16="http://schemas.microsoft.com/office/drawing/2014/main" val="3596192471"/>
                  </a:ext>
                </a:extLst>
              </a:tr>
              <a:tr h="20516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sng" strike="noStrike">
                          <a:effectLst/>
                          <a:hlinkClick r:id="rId18"/>
                        </a:rPr>
                        <a:t>distill</a:t>
                      </a:r>
                      <a:endParaRPr lang="en-GB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038193"/>
                  </a:ext>
                </a:extLst>
              </a:tr>
              <a:tr h="205162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</a:rPr>
                        <a:t>Cross References</a:t>
                      </a:r>
                      <a:endParaRPr lang="en-GB" sz="1400" b="0" i="0" u="none" strike="noStrike">
                        <a:solidFill>
                          <a:srgbClr val="343A4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sng" strike="noStrike">
                          <a:effectLst/>
                          <a:hlinkClick r:id="rId19"/>
                        </a:rPr>
                        <a:t>html_document2</a:t>
                      </a:r>
                      <a:endParaRPr lang="en-GB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GB" sz="1400" u="sng" strike="noStrike">
                          <a:effectLst/>
                          <a:hlinkClick r:id="rId20"/>
                        </a:rPr>
                        <a:t>Quarto Crossrefs</a:t>
                      </a:r>
                      <a:endParaRPr lang="en-GB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/>
                </a:tc>
                <a:extLst>
                  <a:ext uri="{0D108BD9-81ED-4DB2-BD59-A6C34878D82A}">
                    <a16:rowId xmlns:a16="http://schemas.microsoft.com/office/drawing/2014/main" val="1423228254"/>
                  </a:ext>
                </a:extLst>
              </a:tr>
              <a:tr h="20516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sng" strike="noStrike">
                          <a:effectLst/>
                          <a:hlinkClick r:id="rId19"/>
                        </a:rPr>
                        <a:t>pdf_document2</a:t>
                      </a:r>
                      <a:endParaRPr lang="en-GB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311752"/>
                  </a:ext>
                </a:extLst>
              </a:tr>
              <a:tr h="20516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sng" strike="noStrike">
                          <a:effectLst/>
                          <a:hlinkClick r:id="rId19"/>
                        </a:rPr>
                        <a:t>word_document2</a:t>
                      </a:r>
                      <a:endParaRPr lang="en-GB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239827"/>
                  </a:ext>
                </a:extLst>
              </a:tr>
              <a:tr h="20516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</a:rPr>
                        <a:t>Websites &amp; Blogs</a:t>
                      </a:r>
                      <a:endParaRPr lang="en-GB" sz="1400" b="0" i="0" u="none" strike="noStrike">
                        <a:solidFill>
                          <a:srgbClr val="343A4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sng" strike="noStrike">
                          <a:effectLst/>
                          <a:hlinkClick r:id="rId21"/>
                        </a:rPr>
                        <a:t>blogdown</a:t>
                      </a:r>
                      <a:endParaRPr lang="en-GB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sng" strike="noStrike">
                          <a:effectLst/>
                          <a:hlinkClick r:id="rId22"/>
                        </a:rPr>
                        <a:t>Quarto Websites</a:t>
                      </a:r>
                      <a:endParaRPr lang="en-GB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/>
                </a:tc>
                <a:extLst>
                  <a:ext uri="{0D108BD9-81ED-4DB2-BD59-A6C34878D82A}">
                    <a16:rowId xmlns:a16="http://schemas.microsoft.com/office/drawing/2014/main" val="236618482"/>
                  </a:ext>
                </a:extLst>
              </a:tr>
              <a:tr h="20516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sng" strike="noStrike">
                          <a:effectLst/>
                          <a:hlinkClick r:id="rId23"/>
                        </a:rPr>
                        <a:t>distill</a:t>
                      </a:r>
                      <a:endParaRPr lang="en-GB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sng" strike="noStrike">
                          <a:effectLst/>
                          <a:hlinkClick r:id="rId24"/>
                        </a:rPr>
                        <a:t>Quarto Blogs</a:t>
                      </a:r>
                      <a:endParaRPr lang="en-GB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/>
                </a:tc>
                <a:extLst>
                  <a:ext uri="{0D108BD9-81ED-4DB2-BD59-A6C34878D82A}">
                    <a16:rowId xmlns:a16="http://schemas.microsoft.com/office/drawing/2014/main" val="2536800845"/>
                  </a:ext>
                </a:extLst>
              </a:tr>
              <a:tr h="20516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</a:rPr>
                        <a:t>Books</a:t>
                      </a:r>
                      <a:endParaRPr lang="en-GB" sz="1400" b="0" i="0" u="none" strike="noStrike">
                        <a:solidFill>
                          <a:srgbClr val="343A4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sng" strike="noStrike">
                          <a:effectLst/>
                          <a:hlinkClick r:id="rId25"/>
                        </a:rPr>
                        <a:t>bookdown</a:t>
                      </a:r>
                      <a:endParaRPr lang="en-GB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sng" strike="noStrike">
                          <a:effectLst/>
                          <a:hlinkClick r:id="rId26"/>
                        </a:rPr>
                        <a:t>Quarto Books</a:t>
                      </a:r>
                      <a:endParaRPr lang="en-GB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/>
                </a:tc>
                <a:extLst>
                  <a:ext uri="{0D108BD9-81ED-4DB2-BD59-A6C34878D82A}">
                    <a16:rowId xmlns:a16="http://schemas.microsoft.com/office/drawing/2014/main" val="3334587199"/>
                  </a:ext>
                </a:extLst>
              </a:tr>
              <a:tr h="20516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</a:rPr>
                        <a:t>Interactivity</a:t>
                      </a:r>
                      <a:endParaRPr lang="en-GB" sz="1400" b="0" i="0" u="none" strike="noStrike">
                        <a:solidFill>
                          <a:srgbClr val="343A4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sng" strike="noStrike">
                          <a:effectLst/>
                          <a:hlinkClick r:id="rId27"/>
                        </a:rPr>
                        <a:t>Shiny Documents</a:t>
                      </a:r>
                      <a:endParaRPr lang="en-GB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sng" strike="noStrike">
                          <a:effectLst/>
                          <a:hlinkClick r:id="rId28"/>
                        </a:rPr>
                        <a:t>Quarto Interactive Documents</a:t>
                      </a:r>
                      <a:endParaRPr lang="en-GB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/>
                </a:tc>
                <a:extLst>
                  <a:ext uri="{0D108BD9-81ED-4DB2-BD59-A6C34878D82A}">
                    <a16:rowId xmlns:a16="http://schemas.microsoft.com/office/drawing/2014/main" val="1269166819"/>
                  </a:ext>
                </a:extLst>
              </a:tr>
              <a:tr h="20516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</a:rPr>
                        <a:t>Journal Articles</a:t>
                      </a:r>
                      <a:endParaRPr lang="en-GB" sz="1400" b="0" i="0" u="none" strike="noStrike">
                        <a:solidFill>
                          <a:srgbClr val="343A4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sng" strike="noStrike">
                          <a:effectLst/>
                          <a:hlinkClick r:id="rId29"/>
                        </a:rPr>
                        <a:t>rticles</a:t>
                      </a:r>
                      <a:endParaRPr lang="en-GB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sng" strike="noStrike">
                          <a:effectLst/>
                          <a:hlinkClick r:id="rId30"/>
                        </a:rPr>
                        <a:t>Quarto Journal Articles</a:t>
                      </a:r>
                      <a:endParaRPr lang="en-GB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/>
                </a:tc>
                <a:extLst>
                  <a:ext uri="{0D108BD9-81ED-4DB2-BD59-A6C34878D82A}">
                    <a16:rowId xmlns:a16="http://schemas.microsoft.com/office/drawing/2014/main" val="2327997918"/>
                  </a:ext>
                </a:extLst>
              </a:tr>
              <a:tr h="20516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</a:rPr>
                        <a:t>Paged HTML</a:t>
                      </a:r>
                      <a:endParaRPr lang="en-GB" sz="1400" b="0" i="0" u="none" strike="noStrike">
                        <a:solidFill>
                          <a:srgbClr val="343A4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sng" strike="noStrike">
                          <a:effectLst/>
                          <a:hlinkClick r:id="rId31"/>
                        </a:rPr>
                        <a:t>pagedown</a:t>
                      </a:r>
                      <a:endParaRPr lang="en-GB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</a:rPr>
                        <a:t>Planned</a:t>
                      </a:r>
                      <a:endParaRPr lang="en-GB" sz="1400" b="0" i="0" u="none" strike="noStrike">
                        <a:solidFill>
                          <a:srgbClr val="343A4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R="7620" marT="7620" marB="0" anchor="ctr"/>
                </a:tc>
                <a:extLst>
                  <a:ext uri="{0D108BD9-81ED-4DB2-BD59-A6C34878D82A}">
                    <a16:rowId xmlns:a16="http://schemas.microsoft.com/office/drawing/2014/main" val="2400118658"/>
                  </a:ext>
                </a:extLst>
              </a:tr>
              <a:tr h="20516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</a:rPr>
                        <a:t>Dashboards</a:t>
                      </a:r>
                      <a:endParaRPr lang="en-GB" sz="1400" b="0" i="0" u="none" strike="noStrike">
                        <a:solidFill>
                          <a:srgbClr val="343A4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sng" strike="noStrike">
                          <a:effectLst/>
                          <a:hlinkClick r:id="rId32"/>
                        </a:rPr>
                        <a:t>flexdashboard</a:t>
                      </a:r>
                      <a:endParaRPr lang="en-GB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</a:rPr>
                        <a:t>Planned</a:t>
                      </a:r>
                      <a:endParaRPr lang="en-GB" sz="1400" b="0" i="0" u="none" strike="noStrike">
                        <a:solidFill>
                          <a:srgbClr val="343A4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R="7620" marT="7620" marB="0" anchor="ctr"/>
                </a:tc>
                <a:extLst>
                  <a:ext uri="{0D108BD9-81ED-4DB2-BD59-A6C34878D82A}">
                    <a16:rowId xmlns:a16="http://schemas.microsoft.com/office/drawing/2014/main" val="1739024828"/>
                  </a:ext>
                </a:extLst>
              </a:tr>
              <a:tr h="20516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</a:rPr>
                        <a:t>Interactive Tutorials</a:t>
                      </a:r>
                      <a:endParaRPr lang="en-GB" sz="1400" b="0" i="0" u="none" strike="noStrike" dirty="0">
                        <a:solidFill>
                          <a:srgbClr val="343A4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sng" strike="noStrike" dirty="0" err="1">
                          <a:effectLst/>
                          <a:hlinkClick r:id="rId33"/>
                        </a:rPr>
                        <a:t>learnr</a:t>
                      </a:r>
                      <a:endParaRPr lang="en-GB" sz="14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</a:rPr>
                        <a:t>No equivalent planned</a:t>
                      </a:r>
                      <a:endParaRPr lang="en-GB" sz="1400" b="0" i="0" u="none" strike="noStrike" dirty="0">
                        <a:solidFill>
                          <a:srgbClr val="343A4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R="7620" marT="7620" marB="0" anchor="ctr"/>
                </a:tc>
                <a:extLst>
                  <a:ext uri="{0D108BD9-81ED-4DB2-BD59-A6C34878D82A}">
                    <a16:rowId xmlns:a16="http://schemas.microsoft.com/office/drawing/2014/main" val="23609733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065505C-EC3E-9ECF-BC5A-F5A314B42D63}"/>
              </a:ext>
            </a:extLst>
          </p:cNvPr>
          <p:cNvSpPr txBox="1"/>
          <p:nvPr/>
        </p:nvSpPr>
        <p:spPr>
          <a:xfrm>
            <a:off x="8629048" y="5956080"/>
            <a:ext cx="30361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hlinkClick r:id="rId34"/>
              </a:rPr>
              <a:t>https://quarto.org/docs/faq/rmarkdown.html</a:t>
            </a:r>
            <a:r>
              <a:rPr lang="en-GB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697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D1014-7BED-0AD5-2B4C-52D6CAE5E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 up: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2D4C2-CDBF-5059-87AC-F72B8469F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10FBB9-8967-5CA3-4451-D08B79EF0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144" y="1825626"/>
            <a:ext cx="7735711" cy="4351337"/>
          </a:xfrm>
          <a:prstGeom prst="rect">
            <a:avLst/>
          </a:prstGeom>
        </p:spPr>
      </p:pic>
      <p:sp>
        <p:nvSpPr>
          <p:cNvPr id="7" name="Circle: Hollow 6">
            <a:extLst>
              <a:ext uri="{FF2B5EF4-FFF2-40B4-BE49-F238E27FC236}">
                <a16:creationId xmlns:a16="http://schemas.microsoft.com/office/drawing/2014/main" id="{67D8423B-F558-225D-DEA6-1115E17147A5}"/>
              </a:ext>
            </a:extLst>
          </p:cNvPr>
          <p:cNvSpPr/>
          <p:nvPr/>
        </p:nvSpPr>
        <p:spPr>
          <a:xfrm>
            <a:off x="3594705" y="2174552"/>
            <a:ext cx="991810" cy="355772"/>
          </a:xfrm>
          <a:prstGeom prst="donut">
            <a:avLst>
              <a:gd name="adj" fmla="val 9847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401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D1014-7BED-0AD5-2B4C-52D6CAE5E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 up: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2D4C2-CDBF-5059-87AC-F72B8469F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D2093C-AD31-8126-3C07-064824BFA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200" y="1824563"/>
            <a:ext cx="7737600" cy="4352400"/>
          </a:xfrm>
          <a:prstGeom prst="rect">
            <a:avLst/>
          </a:prstGeom>
        </p:spPr>
      </p:pic>
      <p:sp>
        <p:nvSpPr>
          <p:cNvPr id="10" name="Circle: Hollow 9">
            <a:extLst>
              <a:ext uri="{FF2B5EF4-FFF2-40B4-BE49-F238E27FC236}">
                <a16:creationId xmlns:a16="http://schemas.microsoft.com/office/drawing/2014/main" id="{53A48323-1783-D4FC-3B42-9A320CFF21B8}"/>
              </a:ext>
            </a:extLst>
          </p:cNvPr>
          <p:cNvSpPr/>
          <p:nvPr/>
        </p:nvSpPr>
        <p:spPr>
          <a:xfrm>
            <a:off x="6444343" y="4975809"/>
            <a:ext cx="566057" cy="321905"/>
          </a:xfrm>
          <a:prstGeom prst="donut">
            <a:avLst>
              <a:gd name="adj" fmla="val 9847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848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D1014-7BED-0AD5-2B4C-52D6CAE5E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 up: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2D4C2-CDBF-5059-87AC-F72B8469F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AF48D8-5A73-DA3C-973B-29F981049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199" y="1825625"/>
            <a:ext cx="7737601" cy="4352400"/>
          </a:xfrm>
          <a:prstGeom prst="rect">
            <a:avLst/>
          </a:prstGeom>
        </p:spPr>
      </p:pic>
      <p:sp>
        <p:nvSpPr>
          <p:cNvPr id="5" name="Circle: Hollow 4">
            <a:extLst>
              <a:ext uri="{FF2B5EF4-FFF2-40B4-BE49-F238E27FC236}">
                <a16:creationId xmlns:a16="http://schemas.microsoft.com/office/drawing/2014/main" id="{416BC8C9-4A04-CFD6-606E-CC551FF6DF2C}"/>
              </a:ext>
            </a:extLst>
          </p:cNvPr>
          <p:cNvSpPr/>
          <p:nvPr/>
        </p:nvSpPr>
        <p:spPr>
          <a:xfrm>
            <a:off x="2227198" y="2218094"/>
            <a:ext cx="728878" cy="331582"/>
          </a:xfrm>
          <a:prstGeom prst="donut">
            <a:avLst>
              <a:gd name="adj" fmla="val 9847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863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D1014-7BED-0AD5-2B4C-52D6CAE5E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 up: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2D4C2-CDBF-5059-87AC-F72B8469F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C7AE34-69D1-8BEC-685C-0008EA59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200" y="1825625"/>
            <a:ext cx="7737600" cy="4352400"/>
          </a:xfrm>
          <a:prstGeom prst="rect">
            <a:avLst/>
          </a:prstGeom>
        </p:spPr>
      </p:pic>
      <p:sp>
        <p:nvSpPr>
          <p:cNvPr id="10" name="Circle: Hollow 9">
            <a:extLst>
              <a:ext uri="{FF2B5EF4-FFF2-40B4-BE49-F238E27FC236}">
                <a16:creationId xmlns:a16="http://schemas.microsoft.com/office/drawing/2014/main" id="{220A8C9A-8AAC-D696-74C0-5AD1B776EC53}"/>
              </a:ext>
            </a:extLst>
          </p:cNvPr>
          <p:cNvSpPr/>
          <p:nvPr/>
        </p:nvSpPr>
        <p:spPr>
          <a:xfrm>
            <a:off x="2227198" y="2218094"/>
            <a:ext cx="728878" cy="331582"/>
          </a:xfrm>
          <a:prstGeom prst="donut">
            <a:avLst>
              <a:gd name="adj" fmla="val 9847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940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416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Source Sans Pro</vt:lpstr>
      <vt:lpstr>Office Theme</vt:lpstr>
      <vt:lpstr>Intro to Quarto</vt:lpstr>
      <vt:lpstr>Topics to cover</vt:lpstr>
      <vt:lpstr>Quarto according to Hadley Wickham</vt:lpstr>
      <vt:lpstr>Quarto vs Markdown</vt:lpstr>
      <vt:lpstr>Quarto vs Markdown</vt:lpstr>
      <vt:lpstr>Set up:</vt:lpstr>
      <vt:lpstr>Set up:</vt:lpstr>
      <vt:lpstr>Set up:</vt:lpstr>
      <vt:lpstr>Set up:</vt:lpstr>
      <vt:lpstr>Set up:</vt:lpstr>
      <vt:lpstr>Quarto Gallery: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Quarto/Markdown</dc:title>
  <dc:creator>Alexander Lawless</dc:creator>
  <cp:lastModifiedBy>Alexander Lawless (Strategy Unit, hosted by MLCSU)</cp:lastModifiedBy>
  <cp:revision>2</cp:revision>
  <dcterms:created xsi:type="dcterms:W3CDTF">2024-01-31T09:57:47Z</dcterms:created>
  <dcterms:modified xsi:type="dcterms:W3CDTF">2024-02-08T15:07:21Z</dcterms:modified>
</cp:coreProperties>
</file>