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342-51D5-D24A-9D88-0CF6A3C9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28158-1994-FA49-9A81-65B18CE3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1A16-C013-FE46-B9F1-353E9A87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A405-EBC0-0A4D-8952-A4E5EBC0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CE0C-53D6-0148-AC74-36D451EE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F78E-3640-A940-8B23-147158F7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368E-59CA-5049-AB38-DAB5492F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1C9A-9B4E-7743-892E-1DCDE300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8B9D-1388-4A43-AD15-2F2BFE46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AF4C-EDC9-874E-B496-5695A33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6CE54-5B22-5040-8698-527837B4D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70DB2-B058-B047-ACED-98647D93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EDDB-5A3C-4C45-BC2B-402AF372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A5C6-DA62-1245-A547-691A9379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7ADE-3711-EC4A-B4FA-2D7C7472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C4E-1735-B24C-AB0A-0DACE50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05EA-7CBC-B947-BADB-59B459CA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3E85-F952-0B4F-AE5E-EDFE4D68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DE41-F348-7D4E-BB12-A1438BE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074C-2337-B043-BF22-578ACAA9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7A6-B3B5-5E4A-9419-42F5EC68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E7B5-DF2C-5040-BA76-63E6E5CD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91D1-7E56-FE49-9136-9112B6B4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6F69-B89D-4E41-9BBD-7D5BA29A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D48F-23DE-B54C-BE88-5D255A3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083F-49B5-3D41-9927-2201229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44E7-7450-984E-9286-B8DA99622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BC94-5450-8346-AC55-8625E857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2786-B029-2846-8F43-041E7D03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B648-4DD5-FF4A-BDA0-5F080C9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7D2E-3FC6-2547-8506-A0A21A4A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AF3A-9BA3-C543-A3CC-959E944C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2079-5759-6D46-9430-E96439F7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6E0C-0462-5649-818E-104A84B8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E736-B5CE-D84E-B322-060FDA5CA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CA024-B9B7-174E-9C23-B6FFD07A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206A4-6C6D-9F44-8E27-68EAF4D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C85CE-55A1-504E-A8C7-2E41CA9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02CB9-BBB3-5446-B776-E0C461E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31F6-3B13-0947-AE2F-2019F0F1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E1304-F79D-CD49-851C-FE95BD9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2389-C0A5-3941-A943-D5C5878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093C-8929-1C4A-AAAA-5556000E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A30B2-0C57-5043-8E03-A87B9BFF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21A58-882C-6145-A9FF-E19285B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3FCE-6731-2B4E-BCD2-EA32570B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66B-27E4-814A-AF59-CBBDE7EA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2BE-69D5-3542-B4E2-6F961E3F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7642-6665-CA42-8EDD-830C8080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7B598-DC90-1E40-A5D6-E405F56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8EB5-CB54-7946-A56E-CC1CC572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8A0-5058-7340-A09E-8BE9CE75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EBDF-04D6-B54B-A2F8-32031EEE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699BD-7038-D541-B554-DC93A0638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D3DA7-B49C-0941-9E49-67BE0246A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1F92-7DC6-8547-8E1E-EAFA2B57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40E1-CA84-7144-B02B-9696065C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F58B-4598-1C48-B266-BBFB4D1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A881-7753-EE4C-B66C-988E9220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C102-1FE3-074D-8BEF-07B4BB14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B17A-95D4-EB45-A208-E64C69F29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3758-8387-5348-9BF0-C75689BB9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5FE8-817C-2743-BA10-72DA73D3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4D9F-1A39-094F-B53E-5ECCEB386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A4F4-F020-0E4E-AA02-CDED9D772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 Lopez</a:t>
            </a:r>
          </a:p>
        </p:txBody>
      </p:sp>
    </p:spTree>
    <p:extLst>
      <p:ext uri="{BB962C8B-B14F-4D97-AF65-F5344CB8AC3E}">
        <p14:creationId xmlns:p14="http://schemas.microsoft.com/office/powerpoint/2010/main" val="89227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Case Study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Lopez, Alexander</dc:creator>
  <cp:lastModifiedBy>Lopez, Alexander</cp:lastModifiedBy>
  <cp:revision>1</cp:revision>
  <dcterms:created xsi:type="dcterms:W3CDTF">2021-12-04T04:59:02Z</dcterms:created>
  <dcterms:modified xsi:type="dcterms:W3CDTF">2021-12-04T04:59:47Z</dcterms:modified>
</cp:coreProperties>
</file>