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4" d="100"/>
          <a:sy n="204" d="100"/>
        </p:scale>
        <p:origin x="-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3174-00B7-B247-A856-04F3D80A3552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D4C2-650F-284D-8B5C-EEAC470D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1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3174-00B7-B247-A856-04F3D80A3552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D4C2-650F-284D-8B5C-EEAC470D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8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3174-00B7-B247-A856-04F3D80A3552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D4C2-650F-284D-8B5C-EEAC470D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4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3174-00B7-B247-A856-04F3D80A3552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D4C2-650F-284D-8B5C-EEAC470D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3174-00B7-B247-A856-04F3D80A3552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D4C2-650F-284D-8B5C-EEAC470D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3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3174-00B7-B247-A856-04F3D80A3552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D4C2-650F-284D-8B5C-EEAC470D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3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3174-00B7-B247-A856-04F3D80A3552}" type="datetimeFigureOut">
              <a:rPr lang="en-US" smtClean="0"/>
              <a:t>3/21/16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D4C2-650F-284D-8B5C-EEAC470D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3174-00B7-B247-A856-04F3D80A3552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D4C2-650F-284D-8B5C-EEAC470D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7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3174-00B7-B247-A856-04F3D80A3552}" type="datetimeFigureOut">
              <a:rPr lang="en-US" smtClean="0"/>
              <a:t>3/21/16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D4C2-650F-284D-8B5C-EEAC470D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1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3174-00B7-B247-A856-04F3D80A3552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D4C2-650F-284D-8B5C-EEAC470D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8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3174-00B7-B247-A856-04F3D80A3552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D4C2-650F-284D-8B5C-EEAC470D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4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E3174-00B7-B247-A856-04F3D80A3552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D4C2-650F-284D-8B5C-EEAC470D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6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pp_correlation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220"/>
            <a:ext cx="9144000" cy="59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1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m1_influence_in_time_ameridendr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1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am1_Species_BAI_limiting_factor_ameridendr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0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nopy_correlation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0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am2_influence_in_time_ameridendr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4"/>
            <a:ext cx="9144000" cy="59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0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am2_canopyclass_BAI_limiting_factors_ameridendr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31"/>
            <a:ext cx="9144000" cy="59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0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LTRR University of Arizona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Alexander</dc:creator>
  <cp:lastModifiedBy>Ross Alexander</cp:lastModifiedBy>
  <cp:revision>1</cp:revision>
  <dcterms:created xsi:type="dcterms:W3CDTF">2016-03-21T19:55:03Z</dcterms:created>
  <dcterms:modified xsi:type="dcterms:W3CDTF">2016-03-21T20:04:02Z</dcterms:modified>
</cp:coreProperties>
</file>