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p:sldMasterIdLst>
    <p:sldMasterId id="2147483648" r:id="rId4"/>
  </p:sldMasterIdLst>
  <p:notesMasterIdLst>
    <p:notesMasterId r:id="rId6"/>
  </p:notesMasterIdLst>
  <p:handoutMasterIdLst>
    <p:handoutMasterId r:id="rId7"/>
  </p:handoutMasterIdLst>
  <p:sldIdLst>
    <p:sldId id="256" r:id="rId5"/>
  </p:sldIdLst>
  <p:sldSz cx="43891200" cy="32918400"/>
  <p:notesSz cx="9239250" cy="11982450"/>
  <p:embeddedFontLst>
    <p:embeddedFont>
      <p:font typeface="Quattrocento" panose="02020502030000000404" pitchFamily="18" charset="0"/>
      <p:regular r:id="rId8"/>
      <p:bold r:id="rId9"/>
    </p:embeddedFont>
    <p:embeddedFont>
      <p:font typeface="Quattrocento Sans" panose="020B0502050000020003" pitchFamily="34" charset="0"/>
      <p:regular r:id="rId10"/>
      <p:bold r:id="rId11"/>
      <p:italic r:id="rId12"/>
      <p:boldItalic r:id="rId13"/>
    </p:embeddedFont>
  </p:embeddedFontLst>
  <p:custDataLst>
    <p:tags r:id="rId14"/>
  </p:custDataLst>
  <p:defaultTex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p:defaultTextStyle>
  <p:extLst>
    <p:ext uri="{EFAFB233-063F-42B5-8137-9DF3F51BA10A}">
      <p15:sldGuideLst xmlns:p15="http://schemas.microsoft.com/office/powerpoint/2012/main">
        <p15:guide id="1" orient="horz" pos="11088">
          <p15:clr>
            <a:srgbClr val="A4A3A4"/>
          </p15:clr>
        </p15:guide>
        <p15:guide id="2" pos="13440">
          <p15:clr>
            <a:srgbClr val="A4A3A4"/>
          </p15:clr>
        </p15:guide>
      </p15:sldGuideLst>
    </p:ext>
    <p:ext uri="{2D200454-40CA-4A62-9FC3-DE9A4176ACB9}">
      <p15:notesGuideLst xmlns:p15="http://schemas.microsoft.com/office/powerpoint/2012/main">
        <p15:guide id="1" orient="horz" pos="3774">
          <p15:clr>
            <a:srgbClr val="A4A3A4"/>
          </p15:clr>
        </p15:guide>
        <p15:guide id="2" pos="290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142"/>
    <a:srgbClr val="01426A"/>
    <a:srgbClr val="EDEBEB"/>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3654" autoAdjust="0"/>
  </p:normalViewPr>
  <p:slideViewPr>
    <p:cSldViewPr>
      <p:cViewPr>
        <p:scale>
          <a:sx n="38" d="100"/>
          <a:sy n="38" d="100"/>
        </p:scale>
        <p:origin x="162" y="-2544"/>
      </p:cViewPr>
      <p:guideLst>
        <p:guide orient="horz" pos="11088"/>
        <p:guide pos="134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0"/>
    </p:cViewPr>
  </p:sorterViewPr>
  <p:notesViewPr>
    <p:cSldViewPr>
      <p:cViewPr>
        <p:scale>
          <a:sx n="64" d="100"/>
          <a:sy n="64" d="100"/>
        </p:scale>
        <p:origin x="3864" y="102"/>
      </p:cViewPr>
      <p:guideLst>
        <p:guide orient="horz" pos="3774"/>
        <p:guide pos="290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font" Target="fonts/font5.fntdata"/><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font" Target="fonts/font4.fntdata"/><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font" Target="fonts/font3.fntdata"/><Relationship Id="rId4" Type="http://schemas.openxmlformats.org/officeDocument/2006/relationships/slideMaster" Target="slideMasters/slideMaster1.xml"/><Relationship Id="rId9" Type="http://schemas.openxmlformats.org/officeDocument/2006/relationships/font" Target="fonts/font2.fntdata"/><Relationship Id="rId14"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4002088" cy="598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t" anchorCtr="0" compatLnSpc="1">
            <a:prstTxWarp prst="textNoShape">
              <a:avLst/>
            </a:prstTxWarp>
          </a:bodyPr>
          <a:lstStyle>
            <a:defPPr>
              <a:defRPr kern="1200"/>
            </a:defPPr>
            <a:lvl1pPr defTabSz="1149350">
              <a:defRPr sz="1500"/>
            </a:lvl1pPr>
          </a:lstStyle>
          <a:p>
            <a:endParaRPr lang="en-US" altLang="zh-CN"/>
          </a:p>
        </p:txBody>
      </p:sp>
      <p:sp>
        <p:nvSpPr>
          <p:cNvPr id="6147" name="Rectangle 3"/>
          <p:cNvSpPr>
            <a:spLocks noGrp="1" noChangeArrowheads="1"/>
          </p:cNvSpPr>
          <p:nvPr>
            <p:ph type="dt" sz="quarter" idx="1"/>
          </p:nvPr>
        </p:nvSpPr>
        <p:spPr bwMode="auto">
          <a:xfrm>
            <a:off x="5235575" y="0"/>
            <a:ext cx="4002088" cy="598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t" anchorCtr="0" compatLnSpc="1">
            <a:prstTxWarp prst="textNoShape">
              <a:avLst/>
            </a:prstTxWarp>
          </a:bodyPr>
          <a:lstStyle>
            <a:defPPr>
              <a:defRPr kern="1200"/>
            </a:defPPr>
            <a:lvl1pPr algn="r" defTabSz="1149350">
              <a:defRPr sz="1500"/>
            </a:lvl1pPr>
          </a:lstStyle>
          <a:p>
            <a:endParaRPr lang="en-US" altLang="zh-CN"/>
          </a:p>
        </p:txBody>
      </p:sp>
      <p:sp>
        <p:nvSpPr>
          <p:cNvPr id="6148" name="Rectangle 4"/>
          <p:cNvSpPr>
            <a:spLocks noGrp="1" noChangeArrowheads="1"/>
          </p:cNvSpPr>
          <p:nvPr>
            <p:ph type="ftr" sz="quarter" idx="2"/>
          </p:nvPr>
        </p:nvSpPr>
        <p:spPr bwMode="auto">
          <a:xfrm>
            <a:off x="0" y="11380788"/>
            <a:ext cx="4002088"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b" anchorCtr="0" compatLnSpc="1">
            <a:prstTxWarp prst="textNoShape">
              <a:avLst/>
            </a:prstTxWarp>
          </a:bodyPr>
          <a:lstStyle>
            <a:defPPr>
              <a:defRPr kern="1200"/>
            </a:defPPr>
            <a:lvl1pPr defTabSz="1149350">
              <a:defRPr sz="1500"/>
            </a:lvl1pPr>
          </a:lstStyle>
          <a:p>
            <a:endParaRPr lang="en-US" altLang="zh-CN"/>
          </a:p>
        </p:txBody>
      </p:sp>
      <p:sp>
        <p:nvSpPr>
          <p:cNvPr id="6149" name="Rectangle 5"/>
          <p:cNvSpPr>
            <a:spLocks noGrp="1" noChangeArrowheads="1"/>
          </p:cNvSpPr>
          <p:nvPr>
            <p:ph type="sldNum" sz="quarter" idx="3"/>
          </p:nvPr>
        </p:nvSpPr>
        <p:spPr bwMode="auto">
          <a:xfrm>
            <a:off x="5235575" y="11380788"/>
            <a:ext cx="4002088"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b" anchorCtr="0" compatLnSpc="1">
            <a:prstTxWarp prst="textNoShape">
              <a:avLst/>
            </a:prstTxWarp>
          </a:bodyPr>
          <a:lstStyle>
            <a:defPPr>
              <a:defRPr kern="1200"/>
            </a:defPPr>
            <a:lvl1pPr algn="r" defTabSz="1149350">
              <a:defRPr sz="1500"/>
            </a:lvl1pPr>
          </a:lstStyle>
          <a:p>
            <a:fld id="{56A6134A-9986-4884-ADAB-C57241D32564}" type="slidenum">
              <a:rPr lang="zh-CN" altLang="en-US"/>
              <a:t>‹#›</a:t>
            </a:fld>
            <a:endParaRPr lang="en-US" altLang="zh-CN"/>
          </a:p>
        </p:txBody>
      </p:sp>
    </p:spTree>
    <p:extLst>
      <p:ext uri="{BB962C8B-B14F-4D97-AF65-F5344CB8AC3E}">
        <p14:creationId xmlns:p14="http://schemas.microsoft.com/office/powerpoint/2010/main" val="9348627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983038" cy="592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a:defPPr>
            <a:lvl1pPr defTabSz="1149350">
              <a:defRPr sz="1500"/>
            </a:lvl1pPr>
          </a:lstStyle>
          <a:p>
            <a:endParaRPr lang="en-US" altLang="zh-CN"/>
          </a:p>
        </p:txBody>
      </p:sp>
      <p:sp>
        <p:nvSpPr>
          <p:cNvPr id="4099" name="Rectangle 3"/>
          <p:cNvSpPr>
            <a:spLocks noGrp="1" noChangeArrowheads="1"/>
          </p:cNvSpPr>
          <p:nvPr>
            <p:ph type="dt" idx="1"/>
          </p:nvPr>
        </p:nvSpPr>
        <p:spPr bwMode="auto">
          <a:xfrm>
            <a:off x="5241925" y="0"/>
            <a:ext cx="3983038" cy="592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a:defPPr>
            <a:lvl1pPr algn="r" defTabSz="1149350">
              <a:defRPr sz="1500"/>
            </a:lvl1pPr>
          </a:lstStyle>
          <a:p>
            <a:endParaRPr lang="en-US" altLang="zh-CN"/>
          </a:p>
        </p:txBody>
      </p:sp>
      <p:sp>
        <p:nvSpPr>
          <p:cNvPr id="2052" name="Rectangle 4"/>
          <p:cNvSpPr>
            <a:spLocks noGrp="1" noRot="1" noChangeAspect="1" noChangeArrowheads="1" noTextEdit="1"/>
          </p:cNvSpPr>
          <p:nvPr>
            <p:ph type="sldImg" idx="2"/>
          </p:nvPr>
        </p:nvSpPr>
        <p:spPr bwMode="auto">
          <a:xfrm>
            <a:off x="1582738" y="889000"/>
            <a:ext cx="6059487" cy="4545013"/>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1257300" y="5732463"/>
            <a:ext cx="6708775" cy="5335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a:defP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4102" name="Rectangle 6"/>
          <p:cNvSpPr>
            <a:spLocks noGrp="1" noChangeArrowheads="1"/>
          </p:cNvSpPr>
          <p:nvPr>
            <p:ph type="ftr" sz="quarter" idx="4"/>
          </p:nvPr>
        </p:nvSpPr>
        <p:spPr bwMode="auto">
          <a:xfrm>
            <a:off x="0" y="11363325"/>
            <a:ext cx="3983038"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b" anchorCtr="0" compatLnSpc="1">
            <a:prstTxWarp prst="textNoShape">
              <a:avLst/>
            </a:prstTxWarp>
          </a:bodyPr>
          <a:lstStyle>
            <a:defPPr>
              <a:defRPr kern="1200"/>
            </a:defPPr>
            <a:lvl1pPr defTabSz="1149350">
              <a:defRPr sz="1500"/>
            </a:lvl1pPr>
          </a:lstStyle>
          <a:p>
            <a:endParaRPr lang="en-US" altLang="zh-CN"/>
          </a:p>
        </p:txBody>
      </p:sp>
      <p:sp>
        <p:nvSpPr>
          <p:cNvPr id="4103" name="Rectangle 7"/>
          <p:cNvSpPr>
            <a:spLocks noGrp="1" noChangeArrowheads="1"/>
          </p:cNvSpPr>
          <p:nvPr>
            <p:ph type="sldNum" sz="quarter" idx="5"/>
          </p:nvPr>
        </p:nvSpPr>
        <p:spPr bwMode="auto">
          <a:xfrm>
            <a:off x="5241925" y="11363325"/>
            <a:ext cx="3983038"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b" anchorCtr="0" compatLnSpc="1">
            <a:prstTxWarp prst="textNoShape">
              <a:avLst/>
            </a:prstTxWarp>
          </a:bodyPr>
          <a:lstStyle>
            <a:defPPr>
              <a:defRPr kern="1200"/>
            </a:defPPr>
            <a:lvl1pPr algn="r" defTabSz="1149350">
              <a:defRPr sz="1500"/>
            </a:lvl1pPr>
          </a:lstStyle>
          <a:p>
            <a:fld id="{23124DF2-DDA8-402F-81DD-AC1D1E5694AB}" type="slidenum">
              <a:rPr lang="zh-CN" altLang="en-US"/>
              <a:t>‹#›</a:t>
            </a:fld>
            <a:endParaRPr lang="en-US" altLang="zh-CN"/>
          </a:p>
        </p:txBody>
      </p:sp>
    </p:spTree>
    <p:extLst>
      <p:ext uri="{BB962C8B-B14F-4D97-AF65-F5344CB8AC3E}">
        <p14:creationId xmlns:p14="http://schemas.microsoft.com/office/powerpoint/2010/main" val="19040194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7"/>
          <p:cNvSpPr>
            <a:spLocks noGrp="1" noChangeArrowheads="1"/>
          </p:cNvSpPr>
          <p:nvPr>
            <p:ph type="sldNum" sz="quarter" idx="5"/>
          </p:nvPr>
        </p:nvSpPr>
        <p:spPr>
          <a:noFill/>
        </p:spPr>
        <p:txBody>
          <a:bodyPr/>
          <a:lstStyle>
            <a:defPPr>
              <a:defRPr kern="1200"/>
            </a:defPPr>
            <a:lvl1pPr defTabSz="1149350">
              <a:defRPr sz="2400">
                <a:solidFill>
                  <a:schemeClr val="tx1"/>
                </a:solidFill>
                <a:latin typeface="Times New Roman" pitchFamily="18" charset="0"/>
              </a:defRPr>
            </a:lvl1pPr>
            <a:lvl2pPr marL="742950" indent="-285750" defTabSz="1149350">
              <a:defRPr sz="2400">
                <a:solidFill>
                  <a:schemeClr val="tx1"/>
                </a:solidFill>
                <a:latin typeface="Times New Roman" pitchFamily="18" charset="0"/>
              </a:defRPr>
            </a:lvl2pPr>
            <a:lvl3pPr marL="1143000" indent="-228600" defTabSz="1149350">
              <a:defRPr sz="2400">
                <a:solidFill>
                  <a:schemeClr val="tx1"/>
                </a:solidFill>
                <a:latin typeface="Times New Roman" pitchFamily="18" charset="0"/>
              </a:defRPr>
            </a:lvl3pPr>
            <a:lvl4pPr marL="1600200" indent="-228600" defTabSz="1149350">
              <a:defRPr sz="2400">
                <a:solidFill>
                  <a:schemeClr val="tx1"/>
                </a:solidFill>
                <a:latin typeface="Times New Roman" pitchFamily="18" charset="0"/>
              </a:defRPr>
            </a:lvl4pPr>
            <a:lvl5pPr marL="2057400" indent="-228600" defTabSz="1149350">
              <a:defRPr sz="2400">
                <a:solidFill>
                  <a:schemeClr val="tx1"/>
                </a:solidFill>
                <a:latin typeface="Times New Roman" pitchFamily="18" charset="0"/>
              </a:defRPr>
            </a:lvl5pPr>
            <a:lvl6pPr marL="2514600" indent="-228600" defTabSz="1149350" eaLnBrk="0" fontAlgn="base" hangingPunct="0">
              <a:spcBef>
                <a:spcPct val="0"/>
              </a:spcBef>
              <a:spcAft>
                <a:spcPct val="0"/>
              </a:spcAft>
              <a:defRPr sz="2400">
                <a:solidFill>
                  <a:schemeClr val="tx1"/>
                </a:solidFill>
                <a:latin typeface="Times New Roman" pitchFamily="18" charset="0"/>
              </a:defRPr>
            </a:lvl6pPr>
            <a:lvl7pPr marL="2971800" indent="-228600" defTabSz="1149350" eaLnBrk="0" fontAlgn="base" hangingPunct="0">
              <a:spcBef>
                <a:spcPct val="0"/>
              </a:spcBef>
              <a:spcAft>
                <a:spcPct val="0"/>
              </a:spcAft>
              <a:defRPr sz="2400">
                <a:solidFill>
                  <a:schemeClr val="tx1"/>
                </a:solidFill>
                <a:latin typeface="Times New Roman" pitchFamily="18" charset="0"/>
              </a:defRPr>
            </a:lvl7pPr>
            <a:lvl8pPr marL="3429000" indent="-228600" defTabSz="1149350" eaLnBrk="0" fontAlgn="base" hangingPunct="0">
              <a:spcBef>
                <a:spcPct val="0"/>
              </a:spcBef>
              <a:spcAft>
                <a:spcPct val="0"/>
              </a:spcAft>
              <a:defRPr sz="2400">
                <a:solidFill>
                  <a:schemeClr val="tx1"/>
                </a:solidFill>
                <a:latin typeface="Times New Roman" pitchFamily="18" charset="0"/>
              </a:defRPr>
            </a:lvl8pPr>
            <a:lvl9pPr marL="3886200" indent="-228600" defTabSz="1149350" eaLnBrk="0" fontAlgn="base" hangingPunct="0">
              <a:spcBef>
                <a:spcPct val="0"/>
              </a:spcBef>
              <a:spcAft>
                <a:spcPct val="0"/>
              </a:spcAft>
              <a:defRPr sz="2400">
                <a:solidFill>
                  <a:schemeClr val="tx1"/>
                </a:solidFill>
                <a:latin typeface="Times New Roman" pitchFamily="18" charset="0"/>
              </a:defRPr>
            </a:lvl9pPr>
          </a:lstStyle>
          <a:p>
            <a:fld id="{D5580D61-8B82-42C3-9A37-58134866DD67}" type="slidenum">
              <a:rPr lang="zh-CN" altLang="en-US" sz="1500"/>
              <a:t>1</a:t>
            </a:fld>
            <a:endParaRPr lang="en-US" altLang="zh-CN" sz="1500"/>
          </a:p>
        </p:txBody>
      </p:sp>
      <p:sp>
        <p:nvSpPr>
          <p:cNvPr id="3075" name="Rectangle 2"/>
          <p:cNvSpPr>
            <a:spLocks noGrp="1" noRot="1" noChangeAspect="1" noChangeArrowheads="1" noTextEdit="1"/>
          </p:cNvSpPr>
          <p:nvPr>
            <p:ph type="sldImg"/>
          </p:nvPr>
        </p:nvSpPr>
        <p:spPr/>
      </p:sp>
      <p:sp>
        <p:nvSpPr>
          <p:cNvPr id="3076" name="Rectangle 3"/>
          <p:cNvSpPr>
            <a:spLocks noGrp="1" noChangeArrowheads="1"/>
          </p:cNvSpPr>
          <p:nvPr>
            <p:ph type="body" idx="1"/>
          </p:nvPr>
        </p:nvSpPr>
        <p:spPr>
          <a:noFill/>
        </p:spPr>
        <p:txBody>
          <a:bodyPr/>
          <a:lstStyle>
            <a:defPPr>
              <a:defRPr kern="1200"/>
            </a:defP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123" y="10226675"/>
            <a:ext cx="37306957" cy="7054850"/>
          </a:xfrm>
          <a:prstGeom prst="rect">
            <a:avLst/>
          </a:prstGeom>
        </p:spPr>
        <p:txBody>
          <a:bodyPr/>
          <a:lstStyle>
            <a:defPPr>
              <a:defRPr kern="1200"/>
            </a:defPPr>
          </a:lstStyle>
          <a:p>
            <a:r>
              <a:rPr lang="en-US"/>
              <a:t>Click to edit Master title style</a:t>
            </a:r>
          </a:p>
        </p:txBody>
      </p:sp>
      <p:sp>
        <p:nvSpPr>
          <p:cNvPr id="3" name="Subtitle 2"/>
          <p:cNvSpPr>
            <a:spLocks noGrp="1"/>
          </p:cNvSpPr>
          <p:nvPr>
            <p:ph type="subTitle" idx="1"/>
          </p:nvPr>
        </p:nvSpPr>
        <p:spPr>
          <a:xfrm>
            <a:off x="6584245" y="18653125"/>
            <a:ext cx="30722711" cy="8413750"/>
          </a:xfrm>
          <a:prstGeom prst="rect">
            <a:avLst/>
          </a:prstGeom>
        </p:spPr>
        <p:txBody>
          <a:bodyPr/>
          <a:lstStyle>
            <a:defPPr>
              <a:defRPr kern="1200"/>
            </a:defPPr>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411660122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a:prstGeom prst="rect">
            <a:avLst/>
          </a:prstGeom>
        </p:spPr>
        <p:txBody>
          <a:bodyPr/>
          <a:lstStyle>
            <a:defPPr>
              <a:defRPr kern="1200"/>
            </a:defPPr>
          </a:lstStyle>
          <a:p>
            <a:r>
              <a:rPr lang="en-US"/>
              <a:t>Click to edit Master title style</a:t>
            </a:r>
          </a:p>
        </p:txBody>
      </p:sp>
      <p:sp>
        <p:nvSpPr>
          <p:cNvPr id="3" name="Vertical Text Placeholder 2"/>
          <p:cNvSpPr>
            <a:spLocks noGrp="1"/>
          </p:cNvSpPr>
          <p:nvPr>
            <p:ph type="body" orient="vert" idx="1"/>
          </p:nvPr>
        </p:nvSpPr>
        <p:spPr>
          <a:xfrm>
            <a:off x="2194279" y="7680325"/>
            <a:ext cx="39502643" cy="21724938"/>
          </a:xfrm>
          <a:prstGeom prst="rect">
            <a:avLst/>
          </a:prstGeom>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382205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968" y="1317625"/>
            <a:ext cx="9874956" cy="28087638"/>
          </a:xfrm>
          <a:prstGeom prst="rect">
            <a:avLst/>
          </a:prstGeom>
        </p:spPr>
        <p:txBody>
          <a:bodyPr vert="eaVert"/>
          <a:lstStyle>
            <a:defPPr>
              <a:defRPr kern="1200"/>
            </a:defPPr>
          </a:lstStyle>
          <a:p>
            <a:r>
              <a:rPr lang="en-US"/>
              <a:t>Click to edit Master title style</a:t>
            </a:r>
          </a:p>
        </p:txBody>
      </p:sp>
      <p:sp>
        <p:nvSpPr>
          <p:cNvPr id="3" name="Vertical Text Placeholder 2"/>
          <p:cNvSpPr>
            <a:spLocks noGrp="1"/>
          </p:cNvSpPr>
          <p:nvPr>
            <p:ph type="body" orient="vert" idx="1"/>
          </p:nvPr>
        </p:nvSpPr>
        <p:spPr>
          <a:xfrm>
            <a:off x="2194278" y="1317625"/>
            <a:ext cx="29492222" cy="28087638"/>
          </a:xfrm>
          <a:prstGeom prst="rect">
            <a:avLst/>
          </a:prstGeom>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3151270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a:prstGeom prst="rect">
            <a:avLst/>
          </a:prstGeom>
        </p:spPr>
        <p:txBody>
          <a:bodyPr/>
          <a:lstStyle>
            <a:defPPr>
              <a:defRPr kern="1200"/>
            </a:defPPr>
          </a:lstStyle>
          <a:p>
            <a:r>
              <a:rPr lang="en-US"/>
              <a:t>Click to edit Master title style</a:t>
            </a:r>
          </a:p>
        </p:txBody>
      </p:sp>
      <p:sp>
        <p:nvSpPr>
          <p:cNvPr id="3" name="Content Placeholder 2"/>
          <p:cNvSpPr>
            <a:spLocks noGrp="1"/>
          </p:cNvSpPr>
          <p:nvPr>
            <p:ph idx="1"/>
          </p:nvPr>
        </p:nvSpPr>
        <p:spPr>
          <a:xfrm>
            <a:off x="2194279" y="7680325"/>
            <a:ext cx="39502643" cy="21724938"/>
          </a:xfrm>
          <a:prstGeom prst="rect">
            <a:avLst/>
          </a:prstGeom>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4430835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439"/>
            <a:ext cx="37306957" cy="6537325"/>
          </a:xfrm>
          <a:prstGeom prst="rect">
            <a:avLst/>
          </a:prstGeom>
        </p:spPr>
        <p:txBody>
          <a:bodyPr anchor="t"/>
          <a:lstStyle>
            <a:defPPr>
              <a:defRPr kern="1200"/>
            </a:defPPr>
            <a:lvl1pPr algn="l">
              <a:defRPr sz="4000" b="1" cap="all"/>
            </a:lvl1pPr>
          </a:lstStyle>
          <a:p>
            <a:r>
              <a:rPr lang="en-US"/>
              <a:t>Click to edit Master title style</a:t>
            </a:r>
          </a:p>
        </p:txBody>
      </p:sp>
      <p:sp>
        <p:nvSpPr>
          <p:cNvPr id="3" name="Text Placeholder 2"/>
          <p:cNvSpPr>
            <a:spLocks noGrp="1"/>
          </p:cNvSpPr>
          <p:nvPr>
            <p:ph type="body" idx="1"/>
          </p:nvPr>
        </p:nvSpPr>
        <p:spPr>
          <a:xfrm>
            <a:off x="3467101" y="13952538"/>
            <a:ext cx="37306957" cy="7200900"/>
          </a:xfrm>
          <a:prstGeom prst="rect">
            <a:avLst/>
          </a:prstGeom>
        </p:spPr>
        <p:txBody>
          <a:bodyPr anchor="b"/>
          <a:lstStyle>
            <a:defPPr>
              <a:defRPr kern="1200"/>
            </a:defPPr>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72244965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a:prstGeom prst="rect">
            <a:avLst/>
          </a:prstGeom>
        </p:spPr>
        <p:txBody>
          <a:bodyPr/>
          <a:lstStyle>
            <a:defPPr>
              <a:defRPr kern="1200"/>
            </a:defPPr>
          </a:lstStyle>
          <a:p>
            <a:r>
              <a:rPr lang="en-US"/>
              <a:t>Click to edit Master title style</a:t>
            </a:r>
          </a:p>
        </p:txBody>
      </p:sp>
      <p:sp>
        <p:nvSpPr>
          <p:cNvPr id="3" name="Content Placeholder 2"/>
          <p:cNvSpPr>
            <a:spLocks noGrp="1"/>
          </p:cNvSpPr>
          <p:nvPr>
            <p:ph sz="half" idx="1"/>
          </p:nvPr>
        </p:nvSpPr>
        <p:spPr>
          <a:xfrm>
            <a:off x="2194279" y="7680325"/>
            <a:ext cx="19683588" cy="21724938"/>
          </a:xfrm>
          <a:prstGeom prst="rect">
            <a:avLst/>
          </a:prstGeom>
        </p:spPr>
        <p:txBody>
          <a:bodyPr/>
          <a:lstStyle>
            <a:defPPr>
              <a:defRPr kern="1200"/>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13334" y="7680325"/>
            <a:ext cx="19683589" cy="21724938"/>
          </a:xfrm>
          <a:prstGeom prst="rect">
            <a:avLst/>
          </a:prstGeom>
        </p:spPr>
        <p:txBody>
          <a:bodyPr/>
          <a:lstStyle>
            <a:defPPr>
              <a:defRPr kern="1200"/>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0497320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a:prstGeom prst="rect">
            <a:avLst/>
          </a:prstGeom>
        </p:spPr>
        <p:txBody>
          <a:bodyPr/>
          <a:lstStyle>
            <a:defPPr>
              <a:defRPr kern="1200"/>
            </a:defPPr>
            <a:lvl1pPr>
              <a:defRPr/>
            </a:lvl1pPr>
          </a:lstStyle>
          <a:p>
            <a:r>
              <a:rPr lang="en-US"/>
              <a:t>Click to edit Master title style</a:t>
            </a:r>
          </a:p>
        </p:txBody>
      </p:sp>
      <p:sp>
        <p:nvSpPr>
          <p:cNvPr id="3" name="Text Placeholder 2"/>
          <p:cNvSpPr>
            <a:spLocks noGrp="1"/>
          </p:cNvSpPr>
          <p:nvPr>
            <p:ph type="body" idx="1"/>
          </p:nvPr>
        </p:nvSpPr>
        <p:spPr>
          <a:xfrm>
            <a:off x="2194278" y="7369176"/>
            <a:ext cx="19392900" cy="3070225"/>
          </a:xfrm>
          <a:prstGeom prst="rect">
            <a:avLst/>
          </a:prstGeom>
        </p:spPr>
        <p:txBody>
          <a:bodyPr anchor="b"/>
          <a:lstStyle>
            <a:defPPr>
              <a:defRPr kern="1200"/>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4278" y="10439401"/>
            <a:ext cx="19392900" cy="18965862"/>
          </a:xfrm>
          <a:prstGeom prst="rect">
            <a:avLst/>
          </a:prstGeom>
        </p:spPr>
        <p:txBody>
          <a:bodyPr/>
          <a:lstStyle>
            <a:defPPr>
              <a:defRPr kern="1200"/>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5555" y="7369176"/>
            <a:ext cx="19401368" cy="3070225"/>
          </a:xfrm>
          <a:prstGeom prst="rect">
            <a:avLst/>
          </a:prstGeom>
        </p:spPr>
        <p:txBody>
          <a:bodyPr anchor="b"/>
          <a:lstStyle>
            <a:defPPr>
              <a:defRPr kern="1200"/>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5555" y="10439401"/>
            <a:ext cx="19401368" cy="18965862"/>
          </a:xfrm>
          <a:prstGeom prst="rect">
            <a:avLst/>
          </a:prstGeom>
        </p:spPr>
        <p:txBody>
          <a:bodyPr/>
          <a:lstStyle>
            <a:defPPr>
              <a:defRPr kern="1200"/>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20596146"/>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a:prstGeom prst="rect">
            <a:avLst/>
          </a:prstGeom>
        </p:spPr>
        <p:txBody>
          <a:bodyPr/>
          <a:lstStyle>
            <a:defPPr>
              <a:defRPr kern="1200"/>
            </a:defPPr>
          </a:lstStyle>
          <a:p>
            <a:r>
              <a:rPr lang="en-US"/>
              <a:t>Click to edit Master title style</a:t>
            </a:r>
          </a:p>
        </p:txBody>
      </p:sp>
    </p:spTree>
    <p:extLst>
      <p:ext uri="{BB962C8B-B14F-4D97-AF65-F5344CB8AC3E}">
        <p14:creationId xmlns:p14="http://schemas.microsoft.com/office/powerpoint/2010/main" val="224570457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098106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278" y="1311275"/>
            <a:ext cx="14439900" cy="5576888"/>
          </a:xfrm>
          <a:prstGeom prst="rect">
            <a:avLst/>
          </a:prstGeom>
        </p:spPr>
        <p:txBody>
          <a:bodyPr anchor="b"/>
          <a:lstStyle>
            <a:defPPr>
              <a:defRPr kern="1200"/>
            </a:defPPr>
            <a:lvl1pPr algn="l">
              <a:defRPr sz="2000" b="1"/>
            </a:lvl1pPr>
          </a:lstStyle>
          <a:p>
            <a:r>
              <a:rPr lang="en-US"/>
              <a:t>Click to edit Master title style</a:t>
            </a:r>
          </a:p>
        </p:txBody>
      </p:sp>
      <p:sp>
        <p:nvSpPr>
          <p:cNvPr id="3" name="Content Placeholder 2"/>
          <p:cNvSpPr>
            <a:spLocks noGrp="1"/>
          </p:cNvSpPr>
          <p:nvPr>
            <p:ph idx="1"/>
          </p:nvPr>
        </p:nvSpPr>
        <p:spPr>
          <a:xfrm>
            <a:off x="17160523" y="1311275"/>
            <a:ext cx="24536400" cy="28093988"/>
          </a:xfrm>
          <a:prstGeom prst="rect">
            <a:avLst/>
          </a:prstGeom>
        </p:spPr>
        <p:txBody>
          <a:bodyPr/>
          <a:lstStyle>
            <a:defPPr>
              <a:defRPr kern="1200"/>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278" y="6888163"/>
            <a:ext cx="14439900" cy="22517100"/>
          </a:xfrm>
          <a:prstGeom prst="rect">
            <a:avLst/>
          </a:prstGeom>
        </p:spPr>
        <p:txBody>
          <a:bodyPr/>
          <a:lstStyle>
            <a:defPPr>
              <a:defRPr kern="1200"/>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1175467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3545" y="23042564"/>
            <a:ext cx="26334157" cy="2720975"/>
          </a:xfrm>
          <a:prstGeom prst="rect">
            <a:avLst/>
          </a:prstGeom>
        </p:spPr>
        <p:txBody>
          <a:bodyPr anchor="b"/>
          <a:lstStyle>
            <a:defPPr>
              <a:defRPr kern="1200"/>
            </a:defPPr>
            <a:lvl1pPr algn="l">
              <a:defRPr sz="2000" b="1"/>
            </a:lvl1pPr>
          </a:lstStyle>
          <a:p>
            <a:r>
              <a:rPr lang="en-US"/>
              <a:t>Click to edit Master title style</a:t>
            </a:r>
          </a:p>
        </p:txBody>
      </p:sp>
      <p:sp>
        <p:nvSpPr>
          <p:cNvPr id="3" name="Picture Placeholder 2"/>
          <p:cNvSpPr>
            <a:spLocks noGrp="1"/>
          </p:cNvSpPr>
          <p:nvPr>
            <p:ph type="pic" idx="1"/>
          </p:nvPr>
        </p:nvSpPr>
        <p:spPr>
          <a:xfrm>
            <a:off x="8603545" y="2941639"/>
            <a:ext cx="26334157" cy="19750088"/>
          </a:xfrm>
          <a:prstGeom prst="rect">
            <a:avLst/>
          </a:prstGeom>
        </p:spPr>
        <p:txBody>
          <a:bodyPr/>
          <a:lstStyle>
            <a:defPPr>
              <a:defRPr kern="1200"/>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3545" y="25763539"/>
            <a:ext cx="26334157" cy="3862387"/>
          </a:xfrm>
          <a:prstGeom prst="rect">
            <a:avLst/>
          </a:prstGeom>
        </p:spPr>
        <p:txBody>
          <a:bodyPr/>
          <a:lstStyle>
            <a:defPPr>
              <a:defRPr kern="1200"/>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67395915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a:defPPr>
      <a:lvl1pPr algn="ctr" defTabSz="3074988" rtl="0" eaLnBrk="0" fontAlgn="base" hangingPunct="0">
        <a:spcBef>
          <a:spcPct val="0"/>
        </a:spcBef>
        <a:spcAft>
          <a:spcPct val="0"/>
        </a:spcAft>
        <a:defRPr sz="14800">
          <a:solidFill>
            <a:schemeClr val="tx2"/>
          </a:solidFill>
          <a:latin typeface="+mj-lt"/>
          <a:ea typeface="+mj-ea"/>
          <a:cs typeface="+mj-cs"/>
        </a:defRPr>
      </a:lvl1pPr>
      <a:lvl2pPr algn="ctr" defTabSz="3074988" rtl="0" eaLnBrk="0" fontAlgn="base" hangingPunct="0">
        <a:spcBef>
          <a:spcPct val="0"/>
        </a:spcBef>
        <a:spcAft>
          <a:spcPct val="0"/>
        </a:spcAft>
        <a:defRPr sz="14800">
          <a:solidFill>
            <a:schemeClr val="tx2"/>
          </a:solidFill>
          <a:latin typeface="Times New Roman" pitchFamily="18" charset="0"/>
        </a:defRPr>
      </a:lvl2pPr>
      <a:lvl3pPr algn="ctr" defTabSz="3074988" rtl="0" eaLnBrk="0" fontAlgn="base" hangingPunct="0">
        <a:spcBef>
          <a:spcPct val="0"/>
        </a:spcBef>
        <a:spcAft>
          <a:spcPct val="0"/>
        </a:spcAft>
        <a:defRPr sz="14800">
          <a:solidFill>
            <a:schemeClr val="tx2"/>
          </a:solidFill>
          <a:latin typeface="Times New Roman" pitchFamily="18" charset="0"/>
        </a:defRPr>
      </a:lvl3pPr>
      <a:lvl4pPr algn="ctr" defTabSz="3074988" rtl="0" eaLnBrk="0" fontAlgn="base" hangingPunct="0">
        <a:spcBef>
          <a:spcPct val="0"/>
        </a:spcBef>
        <a:spcAft>
          <a:spcPct val="0"/>
        </a:spcAft>
        <a:defRPr sz="14800">
          <a:solidFill>
            <a:schemeClr val="tx2"/>
          </a:solidFill>
          <a:latin typeface="Times New Roman" pitchFamily="18" charset="0"/>
        </a:defRPr>
      </a:lvl4pPr>
      <a:lvl5pPr algn="ctr" defTabSz="3074988" rtl="0" eaLnBrk="0" fontAlgn="base" hangingPunct="0">
        <a:spcBef>
          <a:spcPct val="0"/>
        </a:spcBef>
        <a:spcAft>
          <a:spcPct val="0"/>
        </a:spcAft>
        <a:defRPr sz="14800">
          <a:solidFill>
            <a:schemeClr val="tx2"/>
          </a:solidFill>
          <a:latin typeface="Times New Roman" pitchFamily="18" charset="0"/>
        </a:defRPr>
      </a:lvl5pPr>
      <a:lvl6pPr marL="457200" algn="ctr" defTabSz="3074988" rtl="0" eaLnBrk="0" fontAlgn="base" hangingPunct="0">
        <a:spcBef>
          <a:spcPct val="0"/>
        </a:spcBef>
        <a:spcAft>
          <a:spcPct val="0"/>
        </a:spcAft>
        <a:defRPr sz="14800">
          <a:solidFill>
            <a:schemeClr val="tx2"/>
          </a:solidFill>
          <a:latin typeface="Times New Roman" pitchFamily="18" charset="0"/>
        </a:defRPr>
      </a:lvl6pPr>
      <a:lvl7pPr marL="914400" algn="ctr" defTabSz="3074988" rtl="0" eaLnBrk="0" fontAlgn="base" hangingPunct="0">
        <a:spcBef>
          <a:spcPct val="0"/>
        </a:spcBef>
        <a:spcAft>
          <a:spcPct val="0"/>
        </a:spcAft>
        <a:defRPr sz="14800">
          <a:solidFill>
            <a:schemeClr val="tx2"/>
          </a:solidFill>
          <a:latin typeface="Times New Roman" pitchFamily="18" charset="0"/>
        </a:defRPr>
      </a:lvl7pPr>
      <a:lvl8pPr marL="1371600" algn="ctr" defTabSz="3074988" rtl="0" eaLnBrk="0" fontAlgn="base" hangingPunct="0">
        <a:spcBef>
          <a:spcPct val="0"/>
        </a:spcBef>
        <a:spcAft>
          <a:spcPct val="0"/>
        </a:spcAft>
        <a:defRPr sz="14800">
          <a:solidFill>
            <a:schemeClr val="tx2"/>
          </a:solidFill>
          <a:latin typeface="Times New Roman" pitchFamily="18" charset="0"/>
        </a:defRPr>
      </a:lvl8pPr>
      <a:lvl9pPr marL="1828800" algn="ctr" defTabSz="3074988" rtl="0" eaLnBrk="0" fontAlgn="base" hangingPunct="0">
        <a:spcBef>
          <a:spcPct val="0"/>
        </a:spcBef>
        <a:spcAft>
          <a:spcPct val="0"/>
        </a:spcAft>
        <a:defRPr sz="14800">
          <a:solidFill>
            <a:schemeClr val="tx2"/>
          </a:solidFill>
          <a:latin typeface="Times New Roman" pitchFamily="18" charset="0"/>
        </a:defRPr>
      </a:lvl9pPr>
    </p:titleStyle>
    <p:bodyStyle>
      <a:defPPr>
        <a:defRPr kern="1200"/>
      </a:defPPr>
      <a:lvl1pPr marL="1150938" indent="-1150938" algn="l" defTabSz="3074988" rtl="0" eaLnBrk="0" fontAlgn="base" hangingPunct="0">
        <a:spcBef>
          <a:spcPct val="20000"/>
        </a:spcBef>
        <a:spcAft>
          <a:spcPct val="0"/>
        </a:spcAft>
        <a:buChar char="•"/>
        <a:defRPr sz="10700">
          <a:solidFill>
            <a:schemeClr val="tx1"/>
          </a:solidFill>
          <a:latin typeface="+mn-lt"/>
          <a:ea typeface="+mn-ea"/>
          <a:cs typeface="+mn-cs"/>
        </a:defRPr>
      </a:lvl1pPr>
      <a:lvl2pPr marL="2497138" indent="-960438" algn="l" defTabSz="3074988" rtl="0" eaLnBrk="0" fontAlgn="base" hangingPunct="0">
        <a:spcBef>
          <a:spcPct val="20000"/>
        </a:spcBef>
        <a:spcAft>
          <a:spcPct val="0"/>
        </a:spcAft>
        <a:buChar char="–"/>
        <a:defRPr sz="9500">
          <a:solidFill>
            <a:schemeClr val="tx1"/>
          </a:solidFill>
          <a:latin typeface="+mn-lt"/>
        </a:defRPr>
      </a:lvl2pPr>
      <a:lvl3pPr marL="3843338" indent="-768350" algn="l" defTabSz="3074988" rtl="0" eaLnBrk="0" fontAlgn="base" hangingPunct="0">
        <a:spcBef>
          <a:spcPct val="20000"/>
        </a:spcBef>
        <a:spcAft>
          <a:spcPct val="0"/>
        </a:spcAft>
        <a:buChar char="•"/>
        <a:defRPr sz="8100">
          <a:solidFill>
            <a:schemeClr val="tx1"/>
          </a:solidFill>
          <a:latin typeface="+mn-lt"/>
        </a:defRPr>
      </a:lvl3pPr>
      <a:lvl4pPr marL="5384800" indent="-773113" algn="l" defTabSz="3074988" rtl="0" eaLnBrk="0" fontAlgn="base" hangingPunct="0">
        <a:spcBef>
          <a:spcPct val="20000"/>
        </a:spcBef>
        <a:spcAft>
          <a:spcPct val="0"/>
        </a:spcAft>
        <a:buChar char="–"/>
        <a:defRPr sz="6500">
          <a:solidFill>
            <a:schemeClr val="tx1"/>
          </a:solidFill>
          <a:latin typeface="+mn-lt"/>
        </a:defRPr>
      </a:lvl4pPr>
      <a:lvl5pPr marL="6921500" indent="-768350" algn="l" defTabSz="3074988" rtl="0" eaLnBrk="0" fontAlgn="base" hangingPunct="0">
        <a:spcBef>
          <a:spcPct val="20000"/>
        </a:spcBef>
        <a:spcAft>
          <a:spcPct val="0"/>
        </a:spcAft>
        <a:buChar char="»"/>
        <a:defRPr sz="6500">
          <a:solidFill>
            <a:schemeClr val="tx1"/>
          </a:solidFill>
          <a:latin typeface="+mn-lt"/>
        </a:defRPr>
      </a:lvl5pPr>
      <a:lvl6pPr marL="7378700" indent="-768350" algn="l" defTabSz="3074988" rtl="0" eaLnBrk="0" fontAlgn="base" hangingPunct="0">
        <a:spcBef>
          <a:spcPct val="20000"/>
        </a:spcBef>
        <a:spcAft>
          <a:spcPct val="0"/>
        </a:spcAft>
        <a:buChar char="»"/>
        <a:defRPr sz="6500">
          <a:solidFill>
            <a:schemeClr val="tx1"/>
          </a:solidFill>
          <a:latin typeface="+mn-lt"/>
        </a:defRPr>
      </a:lvl6pPr>
      <a:lvl7pPr marL="7835900" indent="-768350" algn="l" defTabSz="3074988" rtl="0" eaLnBrk="0" fontAlgn="base" hangingPunct="0">
        <a:spcBef>
          <a:spcPct val="20000"/>
        </a:spcBef>
        <a:spcAft>
          <a:spcPct val="0"/>
        </a:spcAft>
        <a:buChar char="»"/>
        <a:defRPr sz="6500">
          <a:solidFill>
            <a:schemeClr val="tx1"/>
          </a:solidFill>
          <a:latin typeface="+mn-lt"/>
        </a:defRPr>
      </a:lvl7pPr>
      <a:lvl8pPr marL="8293100" indent="-768350" algn="l" defTabSz="3074988" rtl="0" eaLnBrk="0" fontAlgn="base" hangingPunct="0">
        <a:spcBef>
          <a:spcPct val="20000"/>
        </a:spcBef>
        <a:spcAft>
          <a:spcPct val="0"/>
        </a:spcAft>
        <a:buChar char="»"/>
        <a:defRPr sz="6500">
          <a:solidFill>
            <a:schemeClr val="tx1"/>
          </a:solidFill>
          <a:latin typeface="+mn-lt"/>
        </a:defRPr>
      </a:lvl8pPr>
      <a:lvl9pPr marL="8750300" indent="-768350" algn="l" defTabSz="3074988" rtl="0" eaLnBrk="0" fontAlgn="base" hangingPunct="0">
        <a:spcBef>
          <a:spcPct val="20000"/>
        </a:spcBef>
        <a:spcAft>
          <a:spcPct val="0"/>
        </a:spcAft>
        <a:buChar char="»"/>
        <a:defRPr sz="65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shadeToTitle="1">
        <a:solidFill>
          <a:srgbClr val="243142"/>
        </a:solidFill>
        <a:effectLst/>
      </p:bgPr>
    </p:bg>
    <p:spTree>
      <p:nvGrpSpPr>
        <p:cNvPr id="1" name=""/>
        <p:cNvGrpSpPr/>
        <p:nvPr/>
      </p:nvGrpSpPr>
      <p:grpSpPr>
        <a:xfrm>
          <a:off x="0" y="0"/>
          <a:ext cx="0" cy="0"/>
          <a:chOff x="0" y="0"/>
          <a:chExt cx="0" cy="0"/>
        </a:xfrm>
      </p:grpSpPr>
      <p:sp>
        <p:nvSpPr>
          <p:cNvPr id="28" name="Text Box 241"/>
          <p:cNvSpPr txBox="1">
            <a:spLocks noChangeArrowheads="1"/>
          </p:cNvSpPr>
          <p:nvPr/>
        </p:nvSpPr>
        <p:spPr bwMode="auto">
          <a:xfrm>
            <a:off x="685800" y="685800"/>
            <a:ext cx="42519600" cy="6080622"/>
          </a:xfrm>
          <a:prstGeom prst="snip2DiagRect">
            <a:avLst/>
          </a:prstGeom>
          <a:solidFill>
            <a:srgbClr val="990000"/>
          </a:solidFill>
          <a:ln w="25400">
            <a:noFill/>
            <a:miter lim="800000"/>
          </a:ln>
        </p:spPr>
        <p:txBody>
          <a:bodyPr lIns="61170" tIns="30584" rIns="61170" bIns="30584" anchor="ctr"/>
          <a:lstStyle>
            <a:defPPr>
              <a:defRPr kern="1200"/>
            </a:defPPr>
            <a:lvl1pPr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ctr"/>
            <a:endParaRPr lang="en-US" altLang="zh-CN" sz="4200" b="1" i="1" u="sng" dirty="0">
              <a:solidFill>
                <a:schemeClr val="bg1"/>
              </a:solidFill>
              <a:latin typeface="Arial"/>
              <a:ea typeface="SimSun" pitchFamily="2" charset="-122"/>
            </a:endParaRPr>
          </a:p>
        </p:txBody>
      </p:sp>
      <p:sp>
        <p:nvSpPr>
          <p:cNvPr id="70" name="Text Placeholder 5">
            <a:extLst>
              <a:ext uri="{FF2B5EF4-FFF2-40B4-BE49-F238E27FC236}">
                <a16:creationId xmlns:a16="http://schemas.microsoft.com/office/drawing/2014/main" id="{425621FB-070F-446E-BA36-4A66EBF8DEF2}"/>
              </a:ext>
            </a:extLst>
          </p:cNvPr>
          <p:cNvSpPr txBox="1"/>
          <p:nvPr/>
        </p:nvSpPr>
        <p:spPr>
          <a:xfrm>
            <a:off x="3657600" y="1150965"/>
            <a:ext cx="36576000" cy="2937440"/>
          </a:xfrm>
          <a:prstGeom prst="rect">
            <a:avLst/>
          </a:prstGeom>
        </p:spPr>
        <p:txBody>
          <a:bodyPr lIns="0" tIns="0" rIns="0" bIns="0">
            <a:noAutofit/>
          </a:bodyPr>
          <a:lstStyle>
            <a:defPPr>
              <a:defRPr kern="1200"/>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defTabSz="3761086">
              <a:spcBef>
                <a:spcPct val="20000"/>
              </a:spcBef>
              <a:defRPr/>
            </a:pPr>
            <a:r>
              <a:rPr lang="en-US" sz="8500" b="1" dirty="0">
                <a:solidFill>
                  <a:schemeClr val="bg1"/>
                </a:solidFill>
                <a:effectLst/>
                <a:latin typeface="Quattrocento" panose="02020802030000000404" pitchFamily="18" charset="0"/>
              </a:rPr>
              <a:t>Draft Technical Presentation Working Title</a:t>
            </a:r>
          </a:p>
        </p:txBody>
      </p:sp>
      <p:sp>
        <p:nvSpPr>
          <p:cNvPr id="71" name="Text Placeholder 5">
            <a:extLst>
              <a:ext uri="{FF2B5EF4-FFF2-40B4-BE49-F238E27FC236}">
                <a16:creationId xmlns:a16="http://schemas.microsoft.com/office/drawing/2014/main" id="{3A3E55C8-5130-4258-80B1-064CE3FDB621}"/>
              </a:ext>
            </a:extLst>
          </p:cNvPr>
          <p:cNvSpPr txBox="1"/>
          <p:nvPr/>
        </p:nvSpPr>
        <p:spPr>
          <a:xfrm>
            <a:off x="3657600" y="4352496"/>
            <a:ext cx="36576000" cy="1895904"/>
          </a:xfrm>
          <a:prstGeom prst="rect">
            <a:avLst/>
          </a:prstGeom>
        </p:spPr>
        <p:txBody>
          <a:bodyPr lIns="0" tIns="0" rIns="0" bIns="0">
            <a:spAutoFit/>
          </a:bodyPr>
          <a:lstStyle>
            <a:defPPr>
              <a:defRPr kern="1200"/>
            </a:defPPr>
            <a:lvl1pPr marL="0" marR="0" indent="0" algn="l" defTabSz="3761086" rtl="0" eaLnBrk="1" fontAlgn="auto" latinLnBrk="0" hangingPunct="1">
              <a:lnSpc>
                <a:spcPct val="100000"/>
              </a:lnSpc>
              <a:spcBef>
                <a:spcPct val="20000"/>
              </a:spcBef>
              <a:spcAft>
                <a:spcPct val="0"/>
              </a:spcAft>
              <a:buClrTx/>
              <a:buSzTx/>
              <a:buFont typeface="Arial" pitchFamily="34" charset="0"/>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a:defRPr/>
            </a:pPr>
            <a:r>
              <a:rPr lang="en-US" sz="5600" dirty="0">
                <a:solidFill>
                  <a:schemeClr val="bg1"/>
                </a:solidFill>
                <a:effectLst/>
                <a:latin typeface="Quattrocento" panose="02020802030000000404" pitchFamily="18" charset="0"/>
                <a:cs typeface="Arial" pitchFamily="34" charset="0"/>
              </a:rPr>
              <a:t>Alexander Mervar, Aidan Rosberg</a:t>
            </a:r>
          </a:p>
          <a:p>
            <a:pPr algn="ctr">
              <a:defRPr/>
            </a:pPr>
            <a:endParaRPr lang="en-US" sz="5600" dirty="0">
              <a:solidFill>
                <a:schemeClr val="bg1"/>
              </a:solidFill>
              <a:effectLst/>
              <a:latin typeface="Quattrocento" panose="02020802030000000404" pitchFamily="18" charset="0"/>
              <a:cs typeface="Arial" pitchFamily="34" charset="0"/>
            </a:endParaRPr>
          </a:p>
        </p:txBody>
      </p:sp>
      <p:sp>
        <p:nvSpPr>
          <p:cNvPr id="75" name="Rectangle 74">
            <a:extLst>
              <a:ext uri="{FF2B5EF4-FFF2-40B4-BE49-F238E27FC236}">
                <a16:creationId xmlns:a16="http://schemas.microsoft.com/office/drawing/2014/main" id="{C24D4BC5-5256-4C2E-B3FB-87EA69B63AF3}"/>
              </a:ext>
            </a:extLst>
          </p:cNvPr>
          <p:cNvSpPr/>
          <p:nvPr/>
        </p:nvSpPr>
        <p:spPr>
          <a:xfrm>
            <a:off x="660482" y="8000999"/>
            <a:ext cx="10058400" cy="9000919"/>
          </a:xfrm>
          <a:prstGeom prst="rect">
            <a:avLst/>
          </a:prstGeom>
          <a:solidFill>
            <a:srgbClr val="ED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a:latin typeface="+mj-lt"/>
            </a:endParaRPr>
          </a:p>
        </p:txBody>
      </p:sp>
      <p:sp>
        <p:nvSpPr>
          <p:cNvPr id="73" name="TextBox 19">
            <a:extLst>
              <a:ext uri="{FF2B5EF4-FFF2-40B4-BE49-F238E27FC236}">
                <a16:creationId xmlns:a16="http://schemas.microsoft.com/office/drawing/2014/main" id="{D5A32123-7974-4A0F-B8DF-6C82FB22F596}"/>
              </a:ext>
            </a:extLst>
          </p:cNvPr>
          <p:cNvSpPr txBox="1">
            <a:spLocks noChangeArrowheads="1"/>
          </p:cNvSpPr>
          <p:nvPr/>
        </p:nvSpPr>
        <p:spPr bwMode="auto">
          <a:xfrm>
            <a:off x="890594" y="8610600"/>
            <a:ext cx="9598176" cy="555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3600" dirty="0">
                <a:effectLst/>
                <a:latin typeface="Quattrocento Sans" panose="020B0502050000020003" pitchFamily="34" charset="0"/>
                <a:cs typeface="Arial" pitchFamily="34" charset="0"/>
              </a:rPr>
              <a:t>This paper presents a neural network method for predicting the average home cost of a given neighborhood. It builds from previous work in the area and refines neural parameters and feature space to increase accuracy and compares performance to linear regression and support vector models. It serves to demonstrate the usefulness of neural networks in the problem space.</a:t>
            </a:r>
          </a:p>
        </p:txBody>
      </p:sp>
      <p:sp>
        <p:nvSpPr>
          <p:cNvPr id="74" name="Rectangle 10">
            <a:extLst>
              <a:ext uri="{FF2B5EF4-FFF2-40B4-BE49-F238E27FC236}">
                <a16:creationId xmlns:a16="http://schemas.microsoft.com/office/drawing/2014/main" id="{4EDA12B6-07B5-44F9-8F8B-E1BE66469DB6}"/>
              </a:ext>
            </a:extLst>
          </p:cNvPr>
          <p:cNvSpPr>
            <a:spLocks noChangeArrowheads="1"/>
          </p:cNvSpPr>
          <p:nvPr/>
        </p:nvSpPr>
        <p:spPr bwMode="auto">
          <a:xfrm>
            <a:off x="660482" y="7471321"/>
            <a:ext cx="10058400" cy="873301"/>
          </a:xfrm>
          <a:prstGeom prst="snipRoundRect">
            <a:avLst>
              <a:gd name="adj1" fmla="val 0"/>
              <a:gd name="adj2" fmla="val 50000"/>
            </a:avLst>
          </a:prstGeom>
          <a:solidFill>
            <a:srgbClr val="3684A0"/>
          </a:solidFill>
          <a:ln w="12700">
            <a:noFill/>
            <a:miter lim="800000"/>
          </a:ln>
        </p:spPr>
        <p:txBody>
          <a:bodyPr wrap="none" lIns="274320" tIns="73152" rIns="274320" bIns="68563" anchor="ctr" anchorCtr="0"/>
          <a:lstStyle>
            <a:defPPr>
              <a:defRPr kern="1200"/>
            </a:defPPr>
          </a:lstStyle>
          <a:p>
            <a:pPr defTabSz="4702588">
              <a:defRPr/>
            </a:pPr>
            <a:r>
              <a:rPr lang="en-US" sz="3600" b="1">
                <a:solidFill>
                  <a:schemeClr val="bg1"/>
                </a:solidFill>
                <a:effectLst/>
                <a:latin typeface="Quattrocento" panose="02020802030000000404" pitchFamily="18" charset="0"/>
              </a:rPr>
              <a:t>Abstract</a:t>
            </a:r>
          </a:p>
        </p:txBody>
      </p:sp>
      <p:sp>
        <p:nvSpPr>
          <p:cNvPr id="79" name="Rectangle 78">
            <a:extLst>
              <a:ext uri="{FF2B5EF4-FFF2-40B4-BE49-F238E27FC236}">
                <a16:creationId xmlns:a16="http://schemas.microsoft.com/office/drawing/2014/main" id="{0F831EE1-8866-4A3E-8CAB-8624A11FF145}"/>
              </a:ext>
            </a:extLst>
          </p:cNvPr>
          <p:cNvSpPr/>
          <p:nvPr/>
        </p:nvSpPr>
        <p:spPr>
          <a:xfrm>
            <a:off x="11488502" y="8000999"/>
            <a:ext cx="10058400" cy="24231600"/>
          </a:xfrm>
          <a:prstGeom prst="rect">
            <a:avLst/>
          </a:prstGeom>
          <a:solidFill>
            <a:srgbClr val="ED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a:latin typeface="+mj-lt"/>
            </a:endParaRPr>
          </a:p>
        </p:txBody>
      </p:sp>
      <p:sp>
        <p:nvSpPr>
          <p:cNvPr id="80" name="TextBox 19">
            <a:extLst>
              <a:ext uri="{FF2B5EF4-FFF2-40B4-BE49-F238E27FC236}">
                <a16:creationId xmlns:a16="http://schemas.microsoft.com/office/drawing/2014/main" id="{45A199C6-0BDE-461E-8044-A335463A4944}"/>
              </a:ext>
            </a:extLst>
          </p:cNvPr>
          <p:cNvSpPr txBox="1">
            <a:spLocks noChangeArrowheads="1"/>
          </p:cNvSpPr>
          <p:nvPr/>
        </p:nvSpPr>
        <p:spPr bwMode="auto">
          <a:xfrm>
            <a:off x="11718614" y="8610600"/>
            <a:ext cx="9598176" cy="15786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3600" dirty="0">
                <a:effectLst/>
                <a:latin typeface="Quattrocento Sans" panose="020B0502050000020003" pitchFamily="34" charset="0"/>
                <a:cs typeface="Arial" pitchFamily="34" charset="0"/>
              </a:rPr>
              <a:t>Pre-Processing</a:t>
            </a:r>
          </a:p>
          <a:p>
            <a:pPr algn="just">
              <a:lnSpc>
                <a:spcPct val="110000"/>
              </a:lnSpc>
            </a:pPr>
            <a:r>
              <a:rPr lang="en-US" sz="2800" dirty="0">
                <a:effectLst/>
                <a:latin typeface="Quattrocento Sans" panose="020B0502050000020003" pitchFamily="34" charset="0"/>
                <a:cs typeface="Arial" pitchFamily="34" charset="0"/>
              </a:rPr>
              <a:t>	The original dataset contained categorical values to express the distance of the given neighborhood from the coast. We applied one-hot encoding to extract these values to individual features. One-hot encoding was chosen to reduce bias introduced by other methods (Original encoding, Hashing). Another method employed to reduce bias was standardization. Because the ranges between the numerical values in the original data were high, we believed our neural model performance could be improved by scaling the values. We also applied mean imputation to estimate missing data.</a:t>
            </a:r>
          </a:p>
          <a:p>
            <a:pPr algn="just">
              <a:lnSpc>
                <a:spcPct val="110000"/>
              </a:lnSpc>
            </a:pPr>
            <a:endParaRPr lang="en-US" sz="2400" dirty="0">
              <a:effectLst/>
              <a:latin typeface="Quattrocento Sans" panose="020B0502050000020003" pitchFamily="34" charset="0"/>
              <a:cs typeface="Arial" pitchFamily="34" charset="0"/>
            </a:endParaRPr>
          </a:p>
          <a:p>
            <a:pPr algn="just">
              <a:lnSpc>
                <a:spcPct val="110000"/>
              </a:lnSpc>
            </a:pPr>
            <a:endParaRPr lang="en-US" sz="2400" dirty="0">
              <a:effectLst/>
              <a:latin typeface="Quattrocento Sans" panose="020B0502050000020003" pitchFamily="34" charset="0"/>
              <a:cs typeface="Arial" pitchFamily="34" charset="0"/>
            </a:endParaRPr>
          </a:p>
          <a:p>
            <a:pPr marL="0" marR="0" lvl="0" indent="0" algn="just" defTabSz="914400" rtl="0" eaLnBrk="0" fontAlgn="base" latinLnBrk="0" hangingPunct="0">
              <a:lnSpc>
                <a:spcPct val="110000"/>
              </a:lnSpc>
              <a:spcBef>
                <a:spcPct val="0"/>
              </a:spcBef>
              <a:spcAft>
                <a:spcPct val="0"/>
              </a:spcAft>
              <a:buClrTx/>
              <a:buSzTx/>
              <a:buFontTx/>
              <a:buNone/>
              <a:tabLst/>
              <a:defRPr/>
            </a:pPr>
            <a:r>
              <a:rPr kumimoji="0" lang="en-US" sz="3600" b="0" i="0" u="none" strike="noStrike" kern="1200" cap="none" spc="0" normalizeH="0" baseline="0" noProof="0" dirty="0">
                <a:ln>
                  <a:noFill/>
                </a:ln>
                <a:solidFill>
                  <a:prstClr val="black"/>
                </a:solidFill>
                <a:effectLst/>
                <a:uLnTx/>
                <a:uFillTx/>
                <a:latin typeface="Quattrocento Sans" panose="020B0502050000020003" pitchFamily="34" charset="0"/>
                <a:cs typeface="Arial" pitchFamily="34" charset="0"/>
              </a:rPr>
              <a:t>Linear Regression</a:t>
            </a:r>
            <a:endParaRPr lang="en-US" sz="3600" dirty="0">
              <a:solidFill>
                <a:prstClr val="black"/>
              </a:solidFill>
              <a:effectLst/>
              <a:latin typeface="Quattrocento Sans" panose="020B0502050000020003" pitchFamily="34" charset="0"/>
              <a:cs typeface="Arial" pitchFamily="34" charset="0"/>
            </a:endParaRPr>
          </a:p>
          <a:p>
            <a:pPr marL="0" marR="0" lvl="0" indent="0" algn="just" defTabSz="914400" rtl="0" eaLnBrk="0" fontAlgn="base" latinLnBrk="0" hangingPunct="0">
              <a:lnSpc>
                <a:spcPct val="110000"/>
              </a:lnSpc>
              <a:spcBef>
                <a:spcPct val="0"/>
              </a:spcBef>
              <a:spcAft>
                <a:spcPct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Quattrocento Sans" panose="020B0502050000020003" pitchFamily="34" charset="0"/>
                <a:cs typeface="Arial" pitchFamily="34" charset="0"/>
              </a:rPr>
              <a:t>	To test the validity of our neural network it was essential to create a linear regression to act as the baseline for comparison. By using Python packages pandas and </a:t>
            </a:r>
            <a:r>
              <a:rPr kumimoji="0" lang="en-US" sz="2800" b="0" i="0" u="none" strike="noStrike" kern="1200" cap="none" spc="0" normalizeH="0" baseline="0" noProof="0" dirty="0" err="1">
                <a:ln>
                  <a:noFill/>
                </a:ln>
                <a:solidFill>
                  <a:prstClr val="black"/>
                </a:solidFill>
                <a:effectLst/>
                <a:uLnTx/>
                <a:uFillTx/>
                <a:latin typeface="Quattrocento Sans" panose="020B0502050000020003" pitchFamily="34" charset="0"/>
                <a:cs typeface="Arial" pitchFamily="34" charset="0"/>
              </a:rPr>
              <a:t>statsmodels</a:t>
            </a:r>
            <a:r>
              <a:rPr kumimoji="0" lang="en-US" sz="2800" b="0" i="0" u="none" strike="noStrike" kern="1200" cap="none" spc="0" normalizeH="0" baseline="0" noProof="0" dirty="0">
                <a:ln>
                  <a:noFill/>
                </a:ln>
                <a:solidFill>
                  <a:prstClr val="black"/>
                </a:solidFill>
                <a:effectLst/>
                <a:uLnTx/>
                <a:uFillTx/>
                <a:latin typeface="Quattrocento Sans" panose="020B0502050000020003" pitchFamily="34" charset="0"/>
                <a:cs typeface="Arial" pitchFamily="34" charset="0"/>
              </a:rPr>
              <a:t>, we were able to fit the variables of the dataset to the "</a:t>
            </a:r>
            <a:r>
              <a:rPr kumimoji="0" lang="en-US" sz="2800" b="0" i="0" u="none" strike="noStrike" kern="1200" cap="none" spc="0" normalizeH="0" baseline="0" noProof="0" dirty="0" err="1">
                <a:ln>
                  <a:noFill/>
                </a:ln>
                <a:solidFill>
                  <a:prstClr val="black"/>
                </a:solidFill>
                <a:effectLst/>
                <a:uLnTx/>
                <a:uFillTx/>
                <a:latin typeface="Quattrocento Sans" panose="020B0502050000020003" pitchFamily="34" charset="0"/>
                <a:cs typeface="Arial" pitchFamily="34" charset="0"/>
              </a:rPr>
              <a:t>median_house_value</a:t>
            </a:r>
            <a:r>
              <a:rPr kumimoji="0" lang="en-US" sz="2800" b="0" i="0" u="none" strike="noStrike" kern="1200" cap="none" spc="0" normalizeH="0" baseline="0" noProof="0" dirty="0">
                <a:ln>
                  <a:noFill/>
                </a:ln>
                <a:solidFill>
                  <a:prstClr val="black"/>
                </a:solidFill>
                <a:effectLst/>
                <a:uLnTx/>
                <a:uFillTx/>
                <a:latin typeface="Quattrocento Sans" panose="020B0502050000020003" pitchFamily="34" charset="0"/>
                <a:cs typeface="Arial" pitchFamily="34" charset="0"/>
              </a:rPr>
              <a:t>" variable using a standard linear regression method</a:t>
            </a:r>
            <a:r>
              <a:rPr kumimoji="0" lang="en-US" sz="3200" b="0" i="0" u="none" strike="noStrike" kern="1200" cap="none" spc="0" normalizeH="0" baseline="0" noProof="0" dirty="0">
                <a:ln>
                  <a:noFill/>
                </a:ln>
                <a:solidFill>
                  <a:prstClr val="black"/>
                </a:solidFill>
                <a:effectLst/>
                <a:uLnTx/>
                <a:uFillTx/>
                <a:latin typeface="Quattrocento Sans" panose="020B0502050000020003" pitchFamily="34" charset="0"/>
                <a:cs typeface="Arial" pitchFamily="34" charset="0"/>
              </a:rPr>
              <a:t>.</a:t>
            </a:r>
          </a:p>
          <a:p>
            <a:pPr marL="0" marR="0" lvl="0" indent="0" algn="just" defTabSz="914400" rtl="0" eaLnBrk="0" fontAlgn="base" latinLnBrk="0" hangingPunct="0">
              <a:lnSpc>
                <a:spcPct val="110000"/>
              </a:lnSpc>
              <a:spcBef>
                <a:spcPct val="0"/>
              </a:spcBef>
              <a:spcAft>
                <a:spcPct val="0"/>
              </a:spcAft>
              <a:buClrTx/>
              <a:buSzTx/>
              <a:buFontTx/>
              <a:buNone/>
              <a:tabLst/>
              <a:defRPr/>
            </a:pPr>
            <a:endParaRPr lang="en-US" sz="2400" dirty="0">
              <a:solidFill>
                <a:prstClr val="black"/>
              </a:solidFill>
              <a:effectLst/>
              <a:latin typeface="Quattrocento Sans" panose="020B0502050000020003" pitchFamily="34" charset="0"/>
              <a:cs typeface="Arial" pitchFamily="34" charset="0"/>
            </a:endParaRPr>
          </a:p>
          <a:p>
            <a:pPr marL="0" marR="0" lvl="0" indent="0" algn="just" defTabSz="914400" rtl="0" eaLnBrk="0" fontAlgn="base" latinLnBrk="0" hangingPunct="0">
              <a:lnSpc>
                <a:spcPct val="110000"/>
              </a:lnSpc>
              <a:spcBef>
                <a:spcPct val="0"/>
              </a:spcBef>
              <a:spcAft>
                <a:spcPct val="0"/>
              </a:spcAft>
              <a:buClrTx/>
              <a:buSzTx/>
              <a:buFontTx/>
              <a:buNone/>
              <a:tabLst/>
              <a:defRPr/>
            </a:pPr>
            <a:endParaRPr lang="en-US" sz="2400" dirty="0">
              <a:solidFill>
                <a:prstClr val="black"/>
              </a:solidFill>
              <a:effectLst/>
              <a:latin typeface="Quattrocento Sans" panose="020B0502050000020003" pitchFamily="34" charset="0"/>
              <a:cs typeface="Arial" pitchFamily="34" charset="0"/>
            </a:endParaRPr>
          </a:p>
          <a:p>
            <a:pPr marL="0" marR="0" lvl="0" indent="0" algn="just" defTabSz="914400" rtl="0" eaLnBrk="0" fontAlgn="base" latinLnBrk="0" hangingPunct="0">
              <a:lnSpc>
                <a:spcPct val="110000"/>
              </a:lnSpc>
              <a:spcBef>
                <a:spcPct val="0"/>
              </a:spcBef>
              <a:spcAft>
                <a:spcPct val="0"/>
              </a:spcAft>
              <a:buClrTx/>
              <a:buSzTx/>
              <a:buFontTx/>
              <a:buNone/>
              <a:tabLst/>
              <a:defRPr/>
            </a:pPr>
            <a:r>
              <a:rPr lang="en-US" sz="3600" dirty="0">
                <a:effectLst/>
                <a:latin typeface="Quattrocento Sans" panose="020B0502050000020003" pitchFamily="34" charset="0"/>
                <a:cs typeface="Arial" pitchFamily="34" charset="0"/>
              </a:rPr>
              <a:t>Neural Network</a:t>
            </a:r>
          </a:p>
          <a:p>
            <a:pPr algn="just">
              <a:lnSpc>
                <a:spcPct val="110000"/>
              </a:lnSpc>
            </a:pPr>
            <a:endParaRPr lang="en-US" sz="2400" dirty="0">
              <a:effectLst/>
              <a:latin typeface="Quattrocento Sans" panose="020B0502050000020003" pitchFamily="34" charset="0"/>
              <a:cs typeface="Arial" pitchFamily="34" charset="0"/>
            </a:endParaRPr>
          </a:p>
          <a:p>
            <a:pPr algn="just">
              <a:lnSpc>
                <a:spcPct val="110000"/>
              </a:lnSpc>
            </a:pPr>
            <a:r>
              <a:rPr lang="en-US" sz="2800" dirty="0">
                <a:effectLst/>
                <a:latin typeface="Quattrocento Sans" panose="020B0502050000020003" pitchFamily="34" charset="0"/>
                <a:cs typeface="Arial" pitchFamily="34" charset="0"/>
              </a:rPr>
              <a:t>We created our artificial neural network with the Python package TensorFlow. Our model consists of three 64 node hidden layers a dropout layer to prevent over fitting, and we use Adam as our gradient decent optimizer. We experimented with multiple types of neural networks including convolutional and recurrent neural networks, but our results had shown a conventional feed-forward artificial neural network provided the best results. </a:t>
            </a:r>
          </a:p>
          <a:p>
            <a:pPr algn="just">
              <a:lnSpc>
                <a:spcPct val="110000"/>
              </a:lnSpc>
            </a:pPr>
            <a:endParaRPr lang="en-US" sz="2400" dirty="0">
              <a:effectLst/>
              <a:latin typeface="Quattrocento Sans" panose="020B0502050000020003" pitchFamily="34" charset="0"/>
              <a:cs typeface="Arial" pitchFamily="34" charset="0"/>
            </a:endParaRPr>
          </a:p>
        </p:txBody>
      </p:sp>
      <p:sp>
        <p:nvSpPr>
          <p:cNvPr id="81" name="Rectangle 10">
            <a:extLst>
              <a:ext uri="{FF2B5EF4-FFF2-40B4-BE49-F238E27FC236}">
                <a16:creationId xmlns:a16="http://schemas.microsoft.com/office/drawing/2014/main" id="{868B6862-5CC5-4906-AC03-EA9661AD1346}"/>
              </a:ext>
            </a:extLst>
          </p:cNvPr>
          <p:cNvSpPr>
            <a:spLocks noChangeArrowheads="1"/>
          </p:cNvSpPr>
          <p:nvPr/>
        </p:nvSpPr>
        <p:spPr bwMode="auto">
          <a:xfrm>
            <a:off x="11488502" y="7471321"/>
            <a:ext cx="10058400" cy="873301"/>
          </a:xfrm>
          <a:prstGeom prst="snipRoundRect">
            <a:avLst>
              <a:gd name="adj1" fmla="val 0"/>
              <a:gd name="adj2" fmla="val 50000"/>
            </a:avLst>
          </a:prstGeom>
          <a:solidFill>
            <a:srgbClr val="664F93"/>
          </a:solidFill>
          <a:ln w="12700">
            <a:noFill/>
            <a:miter lim="800000"/>
          </a:ln>
        </p:spPr>
        <p:txBody>
          <a:bodyPr wrap="none" lIns="274320" tIns="73152" rIns="274320" bIns="68563" anchor="ctr" anchorCtr="0"/>
          <a:lstStyle>
            <a:defPPr>
              <a:defRPr kern="1200"/>
            </a:defPPr>
          </a:lstStyle>
          <a:p>
            <a:pPr defTabSz="4702588">
              <a:defRPr/>
            </a:pPr>
            <a:r>
              <a:rPr lang="en-US" sz="3600" b="1">
                <a:solidFill>
                  <a:schemeClr val="bg1"/>
                </a:solidFill>
                <a:effectLst/>
                <a:latin typeface="Quattrocento" panose="02020802030000000404" pitchFamily="18" charset="0"/>
              </a:rPr>
              <a:t>Methodology</a:t>
            </a:r>
          </a:p>
        </p:txBody>
      </p:sp>
      <p:sp>
        <p:nvSpPr>
          <p:cNvPr id="82" name="Rectangle 81">
            <a:extLst>
              <a:ext uri="{FF2B5EF4-FFF2-40B4-BE49-F238E27FC236}">
                <a16:creationId xmlns:a16="http://schemas.microsoft.com/office/drawing/2014/main" id="{D026A6A3-D6D2-4951-8B04-EF51015D25DB}"/>
              </a:ext>
            </a:extLst>
          </p:cNvPr>
          <p:cNvSpPr/>
          <p:nvPr/>
        </p:nvSpPr>
        <p:spPr>
          <a:xfrm>
            <a:off x="22316522" y="8077200"/>
            <a:ext cx="10058400" cy="24231600"/>
          </a:xfrm>
          <a:prstGeom prst="rect">
            <a:avLst/>
          </a:prstGeom>
          <a:solidFill>
            <a:srgbClr val="ED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dirty="0">
              <a:latin typeface="+mj-lt"/>
            </a:endParaRPr>
          </a:p>
        </p:txBody>
      </p:sp>
      <p:sp>
        <p:nvSpPr>
          <p:cNvPr id="83" name="TextBox 19">
            <a:extLst>
              <a:ext uri="{FF2B5EF4-FFF2-40B4-BE49-F238E27FC236}">
                <a16:creationId xmlns:a16="http://schemas.microsoft.com/office/drawing/2014/main" id="{16D6CE1D-7E3F-42CA-A7BD-5FA191CFE645}"/>
              </a:ext>
            </a:extLst>
          </p:cNvPr>
          <p:cNvSpPr txBox="1">
            <a:spLocks noChangeArrowheads="1"/>
          </p:cNvSpPr>
          <p:nvPr/>
        </p:nvSpPr>
        <p:spPr bwMode="auto">
          <a:xfrm>
            <a:off x="22546635" y="8610600"/>
            <a:ext cx="9598176" cy="18602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3600" dirty="0">
                <a:effectLst/>
                <a:latin typeface="Quattrocento Sans" panose="020B0502050000020003" pitchFamily="34" charset="0"/>
                <a:cs typeface="Arial" pitchFamily="34" charset="0"/>
              </a:rPr>
              <a:t>Linear Regression Results</a:t>
            </a:r>
          </a:p>
          <a:p>
            <a:pPr algn="just">
              <a:lnSpc>
                <a:spcPct val="110000"/>
              </a:lnSpc>
            </a:pPr>
            <a:endParaRPr lang="en-US" sz="1400" dirty="0">
              <a:effectLst/>
              <a:latin typeface="Quattrocento Sans" panose="020B0502050000020003" pitchFamily="34" charset="0"/>
              <a:cs typeface="Arial" pitchFamily="34" charset="0"/>
            </a:endParaRPr>
          </a:p>
          <a:p>
            <a:pPr algn="just">
              <a:lnSpc>
                <a:spcPct val="110000"/>
              </a:lnSpc>
            </a:pPr>
            <a:r>
              <a:rPr lang="en-US" sz="1400" dirty="0">
                <a:effectLst/>
                <a:latin typeface="Quattrocento Sans" panose="020B0502050000020003" pitchFamily="34" charset="0"/>
                <a:cs typeface="Arial" pitchFamily="34" charset="0"/>
              </a:rPr>
              <a:t>Coefficient Table</a:t>
            </a:r>
          </a:p>
          <a:p>
            <a:pPr algn="just">
              <a:lnSpc>
                <a:spcPct val="110000"/>
              </a:lnSpc>
            </a:pPr>
            <a:endParaRPr lang="en-US" sz="1400" dirty="0">
              <a:effectLst/>
              <a:latin typeface="Quattrocento Sans" panose="020B0502050000020003" pitchFamily="34" charset="0"/>
              <a:cs typeface="Arial" pitchFamily="34" charset="0"/>
            </a:endParaRPr>
          </a:p>
          <a:p>
            <a:pPr algn="just">
              <a:lnSpc>
                <a:spcPct val="110000"/>
              </a:lnSpc>
            </a:pPr>
            <a:endParaRPr lang="en-US" sz="1400" dirty="0">
              <a:effectLst/>
              <a:latin typeface="Quattrocento Sans" panose="020B0502050000020003" pitchFamily="34" charset="0"/>
              <a:cs typeface="Arial" pitchFamily="34" charset="0"/>
            </a:endParaRPr>
          </a:p>
          <a:p>
            <a:pPr algn="just">
              <a:lnSpc>
                <a:spcPct val="110000"/>
              </a:lnSpc>
            </a:pPr>
            <a:endParaRPr lang="en-US" sz="1400" dirty="0">
              <a:effectLst/>
              <a:latin typeface="Quattrocento Sans" panose="020B0502050000020003" pitchFamily="34" charset="0"/>
              <a:cs typeface="Arial" pitchFamily="34" charset="0"/>
            </a:endParaRPr>
          </a:p>
          <a:p>
            <a:pPr algn="just">
              <a:lnSpc>
                <a:spcPct val="110000"/>
              </a:lnSpc>
            </a:pPr>
            <a:endParaRPr lang="en-US" sz="1400" dirty="0">
              <a:effectLst/>
              <a:latin typeface="Quattrocento Sans" panose="020B0502050000020003" pitchFamily="34" charset="0"/>
              <a:cs typeface="Arial" pitchFamily="34" charset="0"/>
            </a:endParaRPr>
          </a:p>
          <a:p>
            <a:pPr algn="just">
              <a:lnSpc>
                <a:spcPct val="110000"/>
              </a:lnSpc>
            </a:pPr>
            <a:endParaRPr lang="en-US" sz="1400" dirty="0">
              <a:effectLst/>
              <a:latin typeface="Quattrocento Sans" panose="020B0502050000020003" pitchFamily="34" charset="0"/>
              <a:cs typeface="Arial" pitchFamily="34" charset="0"/>
            </a:endParaRPr>
          </a:p>
          <a:p>
            <a:pPr algn="just">
              <a:lnSpc>
                <a:spcPct val="110000"/>
              </a:lnSpc>
            </a:pPr>
            <a:endParaRPr lang="en-US" sz="1400" dirty="0">
              <a:effectLst/>
              <a:latin typeface="Quattrocento Sans" panose="020B0502050000020003" pitchFamily="34" charset="0"/>
              <a:cs typeface="Arial" pitchFamily="34" charset="0"/>
            </a:endParaRPr>
          </a:p>
          <a:p>
            <a:pPr algn="just">
              <a:lnSpc>
                <a:spcPct val="110000"/>
              </a:lnSpc>
            </a:pPr>
            <a:endParaRPr lang="en-US" sz="1400" dirty="0">
              <a:effectLst/>
              <a:latin typeface="Quattrocento Sans" panose="020B0502050000020003" pitchFamily="34" charset="0"/>
              <a:cs typeface="Arial" pitchFamily="34" charset="0"/>
            </a:endParaRPr>
          </a:p>
          <a:p>
            <a:pPr algn="just">
              <a:lnSpc>
                <a:spcPct val="110000"/>
              </a:lnSpc>
            </a:pPr>
            <a:endParaRPr lang="en-US" sz="1400" dirty="0">
              <a:effectLst/>
              <a:latin typeface="Quattrocento Sans" panose="020B0502050000020003" pitchFamily="34" charset="0"/>
              <a:cs typeface="Arial" pitchFamily="34" charset="0"/>
            </a:endParaRPr>
          </a:p>
          <a:p>
            <a:pPr algn="just">
              <a:lnSpc>
                <a:spcPct val="110000"/>
              </a:lnSpc>
            </a:pPr>
            <a:endParaRPr lang="en-US" sz="1400" dirty="0">
              <a:effectLst/>
              <a:latin typeface="Quattrocento Sans" panose="020B0502050000020003" pitchFamily="34" charset="0"/>
              <a:cs typeface="Arial" pitchFamily="34" charset="0"/>
            </a:endParaRPr>
          </a:p>
          <a:p>
            <a:pPr algn="just">
              <a:lnSpc>
                <a:spcPct val="110000"/>
              </a:lnSpc>
            </a:pPr>
            <a:endParaRPr lang="en-US" sz="1400" dirty="0">
              <a:effectLst/>
              <a:latin typeface="Quattrocento Sans" panose="020B0502050000020003" pitchFamily="34" charset="0"/>
              <a:cs typeface="Arial" pitchFamily="34" charset="0"/>
            </a:endParaRPr>
          </a:p>
          <a:p>
            <a:pPr algn="just">
              <a:lnSpc>
                <a:spcPct val="110000"/>
              </a:lnSpc>
            </a:pPr>
            <a:endParaRPr lang="en-US" sz="1400" dirty="0">
              <a:effectLst/>
              <a:latin typeface="Quattrocento Sans" panose="020B0502050000020003" pitchFamily="34" charset="0"/>
              <a:cs typeface="Arial" pitchFamily="34" charset="0"/>
            </a:endParaRPr>
          </a:p>
          <a:p>
            <a:pPr algn="just">
              <a:lnSpc>
                <a:spcPct val="110000"/>
              </a:lnSpc>
            </a:pPr>
            <a:endParaRPr lang="en-US" sz="1400" dirty="0">
              <a:effectLst/>
              <a:latin typeface="Quattrocento Sans" panose="020B0502050000020003" pitchFamily="34" charset="0"/>
              <a:cs typeface="Arial" pitchFamily="34" charset="0"/>
            </a:endParaRPr>
          </a:p>
          <a:p>
            <a:pPr algn="just">
              <a:lnSpc>
                <a:spcPct val="110000"/>
              </a:lnSpc>
            </a:pPr>
            <a:endParaRPr lang="en-US" sz="1400" dirty="0">
              <a:effectLst/>
              <a:latin typeface="Quattrocento Sans" panose="020B0502050000020003" pitchFamily="34" charset="0"/>
              <a:cs typeface="Arial" pitchFamily="34" charset="0"/>
            </a:endParaRPr>
          </a:p>
          <a:p>
            <a:pPr algn="just">
              <a:lnSpc>
                <a:spcPct val="110000"/>
              </a:lnSpc>
            </a:pPr>
            <a:endParaRPr lang="en-US" sz="1400" dirty="0">
              <a:effectLst/>
              <a:latin typeface="Quattrocento Sans" panose="020B0502050000020003" pitchFamily="34" charset="0"/>
              <a:cs typeface="Arial" pitchFamily="34" charset="0"/>
            </a:endParaRPr>
          </a:p>
          <a:p>
            <a:pPr algn="just">
              <a:lnSpc>
                <a:spcPct val="110000"/>
              </a:lnSpc>
            </a:pPr>
            <a:endParaRPr lang="en-US" sz="1400" dirty="0">
              <a:effectLst/>
              <a:latin typeface="Quattrocento Sans" panose="020B0502050000020003" pitchFamily="34" charset="0"/>
              <a:cs typeface="Arial" pitchFamily="34" charset="0"/>
            </a:endParaRPr>
          </a:p>
          <a:p>
            <a:pPr algn="just">
              <a:lnSpc>
                <a:spcPct val="110000"/>
              </a:lnSpc>
            </a:pPr>
            <a:endParaRPr lang="en-US" sz="1400" dirty="0">
              <a:effectLst/>
              <a:latin typeface="Quattrocento Sans" panose="020B0502050000020003" pitchFamily="34" charset="0"/>
              <a:cs typeface="Arial" pitchFamily="34" charset="0"/>
            </a:endParaRPr>
          </a:p>
          <a:p>
            <a:pPr marL="0" marR="0" lvl="0" indent="0" algn="just" defTabSz="914400" rtl="0" eaLnBrk="0" fontAlgn="base" latinLnBrk="0" hangingPunct="0">
              <a:lnSpc>
                <a:spcPct val="110000"/>
              </a:lnSpc>
              <a:spcBef>
                <a:spcPct val="0"/>
              </a:spcBef>
              <a:spcAft>
                <a:spcPct val="0"/>
              </a:spcAft>
              <a:buClrTx/>
              <a:buSzTx/>
              <a:buFontTx/>
              <a:buNone/>
              <a:tabLst/>
              <a:defRPr/>
            </a:pPr>
            <a:endParaRPr kumimoji="0" lang="en-US" sz="3600" b="0" i="0" u="none" strike="noStrike" kern="1200" cap="none" spc="0" normalizeH="0" baseline="0" noProof="0" dirty="0">
              <a:ln>
                <a:noFill/>
              </a:ln>
              <a:solidFill>
                <a:prstClr val="black"/>
              </a:solidFill>
              <a:effectLst/>
              <a:uLnTx/>
              <a:uFillTx/>
              <a:latin typeface="Quattrocento Sans" panose="020B0502050000020003" pitchFamily="34" charset="0"/>
              <a:cs typeface="Arial" pitchFamily="34" charset="0"/>
            </a:endParaRPr>
          </a:p>
          <a:p>
            <a:pPr marL="0" marR="0" lvl="0" indent="0" algn="just" defTabSz="914400" rtl="0" eaLnBrk="0" fontAlgn="base" latinLnBrk="0" hangingPunct="0">
              <a:lnSpc>
                <a:spcPct val="110000"/>
              </a:lnSpc>
              <a:spcBef>
                <a:spcPct val="0"/>
              </a:spcBef>
              <a:spcAft>
                <a:spcPct val="0"/>
              </a:spcAft>
              <a:buClrTx/>
              <a:buSzTx/>
              <a:buFontTx/>
              <a:buNone/>
              <a:tabLst/>
              <a:defRPr/>
            </a:pPr>
            <a:endParaRPr lang="en-US" sz="3600" dirty="0">
              <a:solidFill>
                <a:prstClr val="black"/>
              </a:solidFill>
              <a:effectLst/>
              <a:latin typeface="Quattrocento Sans" panose="020B0502050000020003" pitchFamily="34" charset="0"/>
              <a:cs typeface="Arial" pitchFamily="34" charset="0"/>
            </a:endParaRPr>
          </a:p>
          <a:p>
            <a:pPr marL="0" marR="0" lvl="0" indent="0" algn="just" defTabSz="914400" rtl="0" eaLnBrk="0" fontAlgn="base" latinLnBrk="0" hangingPunct="0">
              <a:lnSpc>
                <a:spcPct val="110000"/>
              </a:lnSpc>
              <a:spcBef>
                <a:spcPct val="0"/>
              </a:spcBef>
              <a:spcAft>
                <a:spcPct val="0"/>
              </a:spcAft>
              <a:buClrTx/>
              <a:buSzTx/>
              <a:buFontTx/>
              <a:buNone/>
              <a:tabLst/>
              <a:defRPr/>
            </a:pPr>
            <a:endParaRPr kumimoji="0" lang="en-US" sz="3600" b="0" i="0" u="none" strike="noStrike" kern="1200" cap="none" spc="0" normalizeH="0" baseline="0" noProof="0" dirty="0">
              <a:ln>
                <a:noFill/>
              </a:ln>
              <a:solidFill>
                <a:prstClr val="black"/>
              </a:solidFill>
              <a:effectLst/>
              <a:uLnTx/>
              <a:uFillTx/>
              <a:latin typeface="Quattrocento Sans" panose="020B0502050000020003" pitchFamily="34" charset="0"/>
              <a:cs typeface="Arial" pitchFamily="34" charset="0"/>
            </a:endParaRPr>
          </a:p>
          <a:p>
            <a:pPr marL="0" marR="0" lvl="0" indent="0" algn="just" defTabSz="914400" rtl="0" eaLnBrk="0" fontAlgn="base" latinLnBrk="0" hangingPunct="0">
              <a:lnSpc>
                <a:spcPct val="110000"/>
              </a:lnSpc>
              <a:spcBef>
                <a:spcPct val="0"/>
              </a:spcBef>
              <a:spcAft>
                <a:spcPct val="0"/>
              </a:spcAft>
              <a:buClrTx/>
              <a:buSzTx/>
              <a:buFontTx/>
              <a:buNone/>
              <a:tabLst/>
              <a:defRPr/>
            </a:pPr>
            <a:endParaRPr lang="en-US" sz="3600" noProof="0" dirty="0">
              <a:solidFill>
                <a:prstClr val="black"/>
              </a:solidFill>
              <a:effectLst/>
              <a:latin typeface="Quattrocento Sans" panose="020B0502050000020003" pitchFamily="34" charset="0"/>
              <a:cs typeface="Arial" pitchFamily="34" charset="0"/>
            </a:endParaRPr>
          </a:p>
          <a:p>
            <a:pPr marL="0" marR="0" lvl="0" indent="0" algn="just" defTabSz="914400" rtl="0" eaLnBrk="0" fontAlgn="base" latinLnBrk="0" hangingPunct="0">
              <a:lnSpc>
                <a:spcPct val="110000"/>
              </a:lnSpc>
              <a:spcBef>
                <a:spcPct val="0"/>
              </a:spcBef>
              <a:spcAft>
                <a:spcPct val="0"/>
              </a:spcAft>
              <a:buClrTx/>
              <a:buSzTx/>
              <a:buFontTx/>
              <a:buNone/>
              <a:tabLst/>
              <a:defRPr/>
            </a:pPr>
            <a:endParaRPr kumimoji="0" lang="en-US" sz="3600" b="0" i="0" u="none" strike="noStrike" kern="1200" cap="none" spc="0" normalizeH="0" baseline="0" noProof="0" dirty="0">
              <a:ln>
                <a:noFill/>
              </a:ln>
              <a:solidFill>
                <a:prstClr val="black"/>
              </a:solidFill>
              <a:effectLst/>
              <a:uLnTx/>
              <a:uFillTx/>
              <a:latin typeface="Quattrocento Sans" panose="020B0502050000020003" pitchFamily="34" charset="0"/>
              <a:cs typeface="Arial" pitchFamily="34" charset="0"/>
            </a:endParaRPr>
          </a:p>
          <a:p>
            <a:pPr marL="0" marR="0" lvl="0" indent="0" algn="just" defTabSz="914400" rtl="0" eaLnBrk="0" fontAlgn="base" latinLnBrk="0" hangingPunct="0">
              <a:lnSpc>
                <a:spcPct val="110000"/>
              </a:lnSpc>
              <a:spcBef>
                <a:spcPct val="0"/>
              </a:spcBef>
              <a:spcAft>
                <a:spcPct val="0"/>
              </a:spcAft>
              <a:buClrTx/>
              <a:buSzTx/>
              <a:buFontTx/>
              <a:buNone/>
              <a:tabLst/>
              <a:defRPr/>
            </a:pPr>
            <a:endParaRPr kumimoji="0" lang="en-US" sz="3600" b="0" i="0" u="none" strike="noStrike" kern="1200" cap="none" spc="0" normalizeH="0" baseline="0" noProof="0" dirty="0">
              <a:ln>
                <a:noFill/>
              </a:ln>
              <a:solidFill>
                <a:prstClr val="black"/>
              </a:solidFill>
              <a:effectLst/>
              <a:uLnTx/>
              <a:uFillTx/>
              <a:latin typeface="Quattrocento Sans" panose="020B0502050000020003" pitchFamily="34" charset="0"/>
              <a:cs typeface="Arial" pitchFamily="34" charset="0"/>
            </a:endParaRPr>
          </a:p>
          <a:p>
            <a:pPr marL="0" marR="0" lvl="0" indent="0" algn="just" defTabSz="914400" rtl="0" eaLnBrk="0" fontAlgn="base" latinLnBrk="0" hangingPunct="0">
              <a:lnSpc>
                <a:spcPct val="110000"/>
              </a:lnSpc>
              <a:spcBef>
                <a:spcPct val="0"/>
              </a:spcBef>
              <a:spcAft>
                <a:spcPct val="0"/>
              </a:spcAft>
              <a:buClrTx/>
              <a:buSzTx/>
              <a:buFontTx/>
              <a:buNone/>
              <a:tabLst/>
              <a:defRPr/>
            </a:pPr>
            <a:r>
              <a:rPr kumimoji="0" lang="en-US" sz="3600" b="0" i="0" u="none" strike="noStrike" kern="1200" cap="none" spc="0" normalizeH="0" baseline="0" noProof="0" dirty="0">
                <a:ln>
                  <a:noFill/>
                </a:ln>
                <a:solidFill>
                  <a:prstClr val="black"/>
                </a:solidFill>
                <a:effectLst/>
                <a:uLnTx/>
                <a:uFillTx/>
                <a:latin typeface="Quattrocento Sans" panose="020B0502050000020003" pitchFamily="34" charset="0"/>
                <a:cs typeface="Arial" pitchFamily="34" charset="0"/>
              </a:rPr>
              <a:t>Neural Network Results</a:t>
            </a:r>
          </a:p>
          <a:p>
            <a:pPr marL="0" marR="0" lvl="0" indent="0" algn="just" defTabSz="914400" rtl="0" eaLnBrk="0" fontAlgn="base" latinLnBrk="0" hangingPunct="0">
              <a:lnSpc>
                <a:spcPct val="110000"/>
              </a:lnSpc>
              <a:spcBef>
                <a:spcPct val="0"/>
              </a:spcBef>
              <a:spcAft>
                <a:spcPct val="0"/>
              </a:spcAft>
              <a:buClrTx/>
              <a:buSzTx/>
              <a:buFontTx/>
              <a:buNone/>
              <a:tabLst/>
              <a:defRPr/>
            </a:pPr>
            <a:endParaRPr kumimoji="0" lang="en-US" sz="3600" b="0" i="0" u="none" strike="noStrike" kern="1200" cap="none" spc="0" normalizeH="0" baseline="0" noProof="0" dirty="0">
              <a:ln>
                <a:noFill/>
              </a:ln>
              <a:solidFill>
                <a:prstClr val="black"/>
              </a:solidFill>
              <a:effectLst/>
              <a:uLnTx/>
              <a:uFillTx/>
              <a:latin typeface="Quattrocento Sans" panose="020B0502050000020003" pitchFamily="34" charset="0"/>
              <a:cs typeface="Arial" pitchFamily="34" charset="0"/>
            </a:endParaRPr>
          </a:p>
          <a:p>
            <a:pPr marL="0" marR="0" lvl="0" indent="0" algn="just" defTabSz="914400" rtl="0" eaLnBrk="0" fontAlgn="base" latinLnBrk="0" hangingPunct="0">
              <a:lnSpc>
                <a:spcPct val="110000"/>
              </a:lnSpc>
              <a:spcBef>
                <a:spcPct val="0"/>
              </a:spcBef>
              <a:spcAft>
                <a:spcPct val="0"/>
              </a:spcAft>
              <a:buClrTx/>
              <a:buSzTx/>
              <a:buFontTx/>
              <a:buNone/>
              <a:tabLst/>
              <a:defRPr/>
            </a:pPr>
            <a:endParaRPr lang="en-US" sz="3600" dirty="0">
              <a:solidFill>
                <a:prstClr val="black"/>
              </a:solidFill>
              <a:effectLst/>
              <a:latin typeface="Quattrocento Sans" panose="020B0502050000020003" pitchFamily="34" charset="0"/>
              <a:cs typeface="Arial" pitchFamily="34" charset="0"/>
            </a:endParaRPr>
          </a:p>
          <a:p>
            <a:pPr marL="0" marR="0" lvl="0" indent="0" algn="just" defTabSz="914400" rtl="0" eaLnBrk="0" fontAlgn="base" latinLnBrk="0" hangingPunct="0">
              <a:lnSpc>
                <a:spcPct val="110000"/>
              </a:lnSpc>
              <a:spcBef>
                <a:spcPct val="0"/>
              </a:spcBef>
              <a:spcAft>
                <a:spcPct val="0"/>
              </a:spcAft>
              <a:buClrTx/>
              <a:buSzTx/>
              <a:buFontTx/>
              <a:buNone/>
              <a:tabLst/>
              <a:defRPr/>
            </a:pPr>
            <a:endParaRPr kumimoji="0" lang="en-US" sz="3600" b="0" i="0" u="none" strike="noStrike" kern="1200" cap="none" spc="0" normalizeH="0" baseline="0" noProof="0" dirty="0">
              <a:ln>
                <a:noFill/>
              </a:ln>
              <a:solidFill>
                <a:prstClr val="black"/>
              </a:solidFill>
              <a:effectLst/>
              <a:uLnTx/>
              <a:uFillTx/>
              <a:latin typeface="Quattrocento Sans" panose="020B0502050000020003" pitchFamily="34" charset="0"/>
              <a:cs typeface="Arial" pitchFamily="34" charset="0"/>
            </a:endParaRPr>
          </a:p>
          <a:p>
            <a:pPr marL="0" marR="0" lvl="0" indent="0" algn="just" defTabSz="914400" rtl="0" eaLnBrk="0" fontAlgn="base" latinLnBrk="0" hangingPunct="0">
              <a:lnSpc>
                <a:spcPct val="110000"/>
              </a:lnSpc>
              <a:spcBef>
                <a:spcPct val="0"/>
              </a:spcBef>
              <a:spcAft>
                <a:spcPct val="0"/>
              </a:spcAft>
              <a:buClrTx/>
              <a:buSzTx/>
              <a:buFontTx/>
              <a:buNone/>
              <a:tabLst/>
              <a:defRPr/>
            </a:pPr>
            <a:endParaRPr lang="en-US" sz="3600" dirty="0">
              <a:solidFill>
                <a:prstClr val="black"/>
              </a:solidFill>
              <a:effectLst/>
              <a:latin typeface="Quattrocento Sans" panose="020B0502050000020003" pitchFamily="34" charset="0"/>
              <a:cs typeface="Arial" pitchFamily="34" charset="0"/>
            </a:endParaRPr>
          </a:p>
          <a:p>
            <a:pPr marL="0" marR="0" lvl="0" indent="0" algn="just" defTabSz="914400" rtl="0" eaLnBrk="0" fontAlgn="base" latinLnBrk="0" hangingPunct="0">
              <a:lnSpc>
                <a:spcPct val="110000"/>
              </a:lnSpc>
              <a:spcBef>
                <a:spcPct val="0"/>
              </a:spcBef>
              <a:spcAft>
                <a:spcPct val="0"/>
              </a:spcAft>
              <a:buClrTx/>
              <a:buSzTx/>
              <a:buFontTx/>
              <a:buNone/>
              <a:tabLst/>
              <a:defRPr/>
            </a:pPr>
            <a:endParaRPr kumimoji="0" lang="en-US" sz="3600" b="0" i="0" u="none" strike="noStrike" kern="1200" cap="none" spc="0" normalizeH="0" baseline="0" noProof="0" dirty="0">
              <a:ln>
                <a:noFill/>
              </a:ln>
              <a:solidFill>
                <a:prstClr val="black"/>
              </a:solidFill>
              <a:effectLst/>
              <a:uLnTx/>
              <a:uFillTx/>
              <a:latin typeface="Quattrocento Sans" panose="020B0502050000020003" pitchFamily="34" charset="0"/>
              <a:cs typeface="Arial" pitchFamily="34" charset="0"/>
            </a:endParaRPr>
          </a:p>
          <a:p>
            <a:pPr marL="0" marR="0" lvl="0" indent="0" algn="just" defTabSz="914400" rtl="0" eaLnBrk="0" fontAlgn="base" latinLnBrk="0" hangingPunct="0">
              <a:lnSpc>
                <a:spcPct val="110000"/>
              </a:lnSpc>
              <a:spcBef>
                <a:spcPct val="0"/>
              </a:spcBef>
              <a:spcAft>
                <a:spcPct val="0"/>
              </a:spcAft>
              <a:buClrTx/>
              <a:buSzTx/>
              <a:buFontTx/>
              <a:buNone/>
              <a:tabLst/>
              <a:defRPr/>
            </a:pPr>
            <a:endParaRPr lang="en-US" sz="3600" dirty="0">
              <a:solidFill>
                <a:prstClr val="black"/>
              </a:solidFill>
              <a:effectLst/>
              <a:latin typeface="Quattrocento Sans" panose="020B0502050000020003" pitchFamily="34" charset="0"/>
              <a:cs typeface="Arial" pitchFamily="34" charset="0"/>
            </a:endParaRPr>
          </a:p>
          <a:p>
            <a:pPr marL="0" marR="0" lvl="0" indent="0" algn="just" defTabSz="914400" rtl="0" eaLnBrk="0" fontAlgn="base" latinLnBrk="0" hangingPunct="0">
              <a:lnSpc>
                <a:spcPct val="110000"/>
              </a:lnSpc>
              <a:spcBef>
                <a:spcPct val="0"/>
              </a:spcBef>
              <a:spcAft>
                <a:spcPct val="0"/>
              </a:spcAft>
              <a:buClrTx/>
              <a:buSzTx/>
              <a:buFontTx/>
              <a:buNone/>
              <a:tabLst/>
              <a:defRPr/>
            </a:pPr>
            <a:endParaRPr kumimoji="0" lang="en-US" sz="3600" b="0" i="0" u="none" strike="noStrike" kern="1200" cap="none" spc="0" normalizeH="0" baseline="0" noProof="0" dirty="0">
              <a:ln>
                <a:noFill/>
              </a:ln>
              <a:solidFill>
                <a:prstClr val="black"/>
              </a:solidFill>
              <a:effectLst/>
              <a:uLnTx/>
              <a:uFillTx/>
              <a:latin typeface="Quattrocento Sans" panose="020B0502050000020003" pitchFamily="34" charset="0"/>
              <a:cs typeface="Arial" pitchFamily="34" charset="0"/>
            </a:endParaRPr>
          </a:p>
          <a:p>
            <a:pPr marL="0" marR="0" lvl="0" indent="0" algn="just" defTabSz="914400" rtl="0" eaLnBrk="0" fontAlgn="base" latinLnBrk="0" hangingPunct="0">
              <a:lnSpc>
                <a:spcPct val="110000"/>
              </a:lnSpc>
              <a:spcBef>
                <a:spcPct val="0"/>
              </a:spcBef>
              <a:spcAft>
                <a:spcPct val="0"/>
              </a:spcAft>
              <a:buClrTx/>
              <a:buSzTx/>
              <a:buFontTx/>
              <a:buNone/>
              <a:tabLst/>
              <a:defRPr/>
            </a:pPr>
            <a:endParaRPr kumimoji="0" lang="en-US" sz="3600" b="0" i="0" u="none" strike="noStrike" kern="1200" cap="none" spc="0" normalizeH="0" baseline="0" noProof="0" dirty="0">
              <a:ln>
                <a:noFill/>
              </a:ln>
              <a:solidFill>
                <a:prstClr val="black"/>
              </a:solidFill>
              <a:effectLst/>
              <a:uLnTx/>
              <a:uFillTx/>
              <a:latin typeface="Quattrocento Sans" panose="020B0502050000020003" pitchFamily="34" charset="0"/>
              <a:cs typeface="Arial" pitchFamily="34" charset="0"/>
            </a:endParaRPr>
          </a:p>
          <a:p>
            <a:pPr marL="0" marR="0" lvl="0" indent="0" algn="just" defTabSz="914400" rtl="0" eaLnBrk="0" fontAlgn="base" latinLnBrk="0" hangingPunct="0">
              <a:lnSpc>
                <a:spcPct val="110000"/>
              </a:lnSpc>
              <a:spcBef>
                <a:spcPct val="0"/>
              </a:spcBef>
              <a:spcAft>
                <a:spcPct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Quattrocento Sans" panose="020B0502050000020003" pitchFamily="34" charset="0"/>
              <a:cs typeface="Arial" pitchFamily="34" charset="0"/>
            </a:endParaRPr>
          </a:p>
          <a:p>
            <a:pPr marL="0" marR="0" lvl="0" indent="0" algn="just" defTabSz="914400" rtl="0" eaLnBrk="0" fontAlgn="base" latinLnBrk="0" hangingPunct="0">
              <a:lnSpc>
                <a:spcPct val="110000"/>
              </a:lnSpc>
              <a:spcBef>
                <a:spcPct val="0"/>
              </a:spcBef>
              <a:spcAft>
                <a:spcPct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Quattrocento Sans" panose="020B0502050000020003" pitchFamily="34" charset="0"/>
                <a:cs typeface="Arial" pitchFamily="34" charset="0"/>
              </a:rPr>
              <a:t>We created our artificial neural network with the Python package TensorFlow. Our model consists of three 64 node hidden layers a dropout layer to prevent over fitting, and we use Adam as our gradient decent optimizer. </a:t>
            </a:r>
          </a:p>
          <a:p>
            <a:pPr marL="0" marR="0" lvl="0" indent="0" algn="just" defTabSz="914400" rtl="0" eaLnBrk="0" fontAlgn="base" latinLnBrk="0" hangingPunct="0">
              <a:lnSpc>
                <a:spcPct val="110000"/>
              </a:lnSpc>
              <a:spcBef>
                <a:spcPct val="0"/>
              </a:spcBef>
              <a:spcAft>
                <a:spcPct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Quattrocento Sans" panose="020B0502050000020003" pitchFamily="34" charset="0"/>
                <a:cs typeface="Arial" pitchFamily="34" charset="0"/>
              </a:rPr>
              <a:t>We experimented with multiple types of neural networks including convolutional and recurrent neural networks, but our results had shown a conventional feed-forward artificial neural network provided the best results. </a:t>
            </a:r>
          </a:p>
          <a:p>
            <a:pPr algn="just">
              <a:lnSpc>
                <a:spcPct val="110000"/>
              </a:lnSpc>
            </a:pPr>
            <a:endParaRPr lang="en-US" sz="1400" dirty="0">
              <a:effectLst/>
              <a:latin typeface="Quattrocento Sans" panose="020B0502050000020003" pitchFamily="34" charset="0"/>
              <a:cs typeface="Arial" pitchFamily="34" charset="0"/>
            </a:endParaRPr>
          </a:p>
        </p:txBody>
      </p:sp>
      <p:sp>
        <p:nvSpPr>
          <p:cNvPr id="84" name="Rectangle 10">
            <a:extLst>
              <a:ext uri="{FF2B5EF4-FFF2-40B4-BE49-F238E27FC236}">
                <a16:creationId xmlns:a16="http://schemas.microsoft.com/office/drawing/2014/main" id="{3D96BB99-3F6E-4E73-BA6B-A122D83B12A2}"/>
              </a:ext>
            </a:extLst>
          </p:cNvPr>
          <p:cNvSpPr>
            <a:spLocks noChangeArrowheads="1"/>
          </p:cNvSpPr>
          <p:nvPr/>
        </p:nvSpPr>
        <p:spPr bwMode="auto">
          <a:xfrm>
            <a:off x="22316522" y="7471321"/>
            <a:ext cx="10058400" cy="873301"/>
          </a:xfrm>
          <a:prstGeom prst="snipRoundRect">
            <a:avLst>
              <a:gd name="adj1" fmla="val 0"/>
              <a:gd name="adj2" fmla="val 50000"/>
            </a:avLst>
          </a:prstGeom>
          <a:solidFill>
            <a:srgbClr val="664F93"/>
          </a:solidFill>
          <a:ln w="12700">
            <a:noFill/>
            <a:miter lim="800000"/>
          </a:ln>
        </p:spPr>
        <p:txBody>
          <a:bodyPr wrap="none" lIns="274320" tIns="73152" rIns="274320" bIns="68563" anchor="ctr" anchorCtr="0"/>
          <a:lstStyle>
            <a:defPPr>
              <a:defRPr kern="1200"/>
            </a:defPPr>
          </a:lstStyle>
          <a:p>
            <a:pPr defTabSz="4702588">
              <a:defRPr/>
            </a:pPr>
            <a:r>
              <a:rPr lang="en-US" sz="3600" b="1">
                <a:solidFill>
                  <a:schemeClr val="bg1"/>
                </a:solidFill>
                <a:effectLst/>
                <a:latin typeface="Quattrocento" panose="02020802030000000404" pitchFamily="18" charset="0"/>
              </a:rPr>
              <a:t>Results</a:t>
            </a:r>
          </a:p>
        </p:txBody>
      </p:sp>
      <p:sp>
        <p:nvSpPr>
          <p:cNvPr id="85" name="Rectangle 84">
            <a:extLst>
              <a:ext uri="{FF2B5EF4-FFF2-40B4-BE49-F238E27FC236}">
                <a16:creationId xmlns:a16="http://schemas.microsoft.com/office/drawing/2014/main" id="{19BFD724-D51D-4DD6-A93A-40ABEA405C90}"/>
              </a:ext>
            </a:extLst>
          </p:cNvPr>
          <p:cNvSpPr/>
          <p:nvPr/>
        </p:nvSpPr>
        <p:spPr>
          <a:xfrm>
            <a:off x="33144541" y="8000999"/>
            <a:ext cx="10058400" cy="18076897"/>
          </a:xfrm>
          <a:prstGeom prst="rect">
            <a:avLst/>
          </a:prstGeom>
          <a:solidFill>
            <a:srgbClr val="ED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dirty="0">
              <a:latin typeface="+mj-lt"/>
            </a:endParaRPr>
          </a:p>
        </p:txBody>
      </p:sp>
      <p:sp>
        <p:nvSpPr>
          <p:cNvPr id="86" name="TextBox 19">
            <a:extLst>
              <a:ext uri="{FF2B5EF4-FFF2-40B4-BE49-F238E27FC236}">
                <a16:creationId xmlns:a16="http://schemas.microsoft.com/office/drawing/2014/main" id="{43D130FF-027B-433C-BF4F-A381B032C858}"/>
              </a:ext>
            </a:extLst>
          </p:cNvPr>
          <p:cNvSpPr txBox="1">
            <a:spLocks noChangeArrowheads="1"/>
          </p:cNvSpPr>
          <p:nvPr/>
        </p:nvSpPr>
        <p:spPr bwMode="auto">
          <a:xfrm>
            <a:off x="33374654" y="8610600"/>
            <a:ext cx="9598176" cy="339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2800" dirty="0">
                <a:effectLst/>
                <a:latin typeface="Quattrocento Sans" panose="020B0502050000020003" pitchFamily="34" charset="0"/>
                <a:cs typeface="Arial" pitchFamily="34" charset="0"/>
              </a:rPr>
              <a:t>The use of a neural network over a linear regression offers several key advantages, which has been illustrated by the application here. It can model complex, non-linear relationships between variables, handle large amounts of data, and improve over time. These advantages make neural networks a valuable tool for making accurate predictions in the California housing market.</a:t>
            </a:r>
          </a:p>
        </p:txBody>
      </p:sp>
      <p:sp>
        <p:nvSpPr>
          <p:cNvPr id="87" name="Rectangle 10">
            <a:extLst>
              <a:ext uri="{FF2B5EF4-FFF2-40B4-BE49-F238E27FC236}">
                <a16:creationId xmlns:a16="http://schemas.microsoft.com/office/drawing/2014/main" id="{0BE282AE-183A-4D49-B152-23A5A101BEA6}"/>
              </a:ext>
            </a:extLst>
          </p:cNvPr>
          <p:cNvSpPr>
            <a:spLocks noChangeArrowheads="1"/>
          </p:cNvSpPr>
          <p:nvPr/>
        </p:nvSpPr>
        <p:spPr bwMode="auto">
          <a:xfrm>
            <a:off x="33144541" y="7471321"/>
            <a:ext cx="10058400" cy="873301"/>
          </a:xfrm>
          <a:prstGeom prst="snipRoundRect">
            <a:avLst>
              <a:gd name="adj1" fmla="val 0"/>
              <a:gd name="adj2" fmla="val 50000"/>
            </a:avLst>
          </a:prstGeom>
          <a:solidFill>
            <a:srgbClr val="3684A0"/>
          </a:solidFill>
          <a:ln w="12700">
            <a:noFill/>
            <a:miter lim="800000"/>
          </a:ln>
        </p:spPr>
        <p:txBody>
          <a:bodyPr wrap="none" lIns="274320" tIns="73152" rIns="274320" bIns="68563" anchor="ctr" anchorCtr="0"/>
          <a:lstStyle>
            <a:defPPr>
              <a:defRPr kern="1200"/>
            </a:defPPr>
          </a:lstStyle>
          <a:p>
            <a:pPr defTabSz="4702588">
              <a:defRPr/>
            </a:pPr>
            <a:r>
              <a:rPr lang="en-US" sz="3600" b="1">
                <a:solidFill>
                  <a:schemeClr val="bg1"/>
                </a:solidFill>
                <a:effectLst/>
                <a:latin typeface="Quattrocento" panose="02020802030000000404" pitchFamily="18" charset="0"/>
              </a:rPr>
              <a:t>Conclusion</a:t>
            </a:r>
          </a:p>
        </p:txBody>
      </p:sp>
      <p:sp>
        <p:nvSpPr>
          <p:cNvPr id="88" name="Rectangle 87">
            <a:extLst>
              <a:ext uri="{FF2B5EF4-FFF2-40B4-BE49-F238E27FC236}">
                <a16:creationId xmlns:a16="http://schemas.microsoft.com/office/drawing/2014/main" id="{236036AE-C83F-4AC9-800C-C6574727635F}"/>
              </a:ext>
            </a:extLst>
          </p:cNvPr>
          <p:cNvSpPr/>
          <p:nvPr/>
        </p:nvSpPr>
        <p:spPr>
          <a:xfrm>
            <a:off x="660482" y="18211800"/>
            <a:ext cx="10058400" cy="14020800"/>
          </a:xfrm>
          <a:prstGeom prst="rect">
            <a:avLst/>
          </a:prstGeom>
          <a:solidFill>
            <a:srgbClr val="ED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a:latin typeface="+mj-lt"/>
            </a:endParaRPr>
          </a:p>
        </p:txBody>
      </p:sp>
      <p:sp>
        <p:nvSpPr>
          <p:cNvPr id="89" name="TextBox 19">
            <a:extLst>
              <a:ext uri="{FF2B5EF4-FFF2-40B4-BE49-F238E27FC236}">
                <a16:creationId xmlns:a16="http://schemas.microsoft.com/office/drawing/2014/main" id="{9742DD1E-D7E3-4AB1-8A17-D5B59B6AB38B}"/>
              </a:ext>
            </a:extLst>
          </p:cNvPr>
          <p:cNvSpPr txBox="1">
            <a:spLocks noChangeArrowheads="1"/>
          </p:cNvSpPr>
          <p:nvPr/>
        </p:nvSpPr>
        <p:spPr bwMode="auto">
          <a:xfrm>
            <a:off x="890594" y="18897600"/>
            <a:ext cx="9598176" cy="13346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2800" dirty="0">
                <a:effectLst/>
                <a:latin typeface="Quattrocento Sans" panose="020B0502050000020003" pitchFamily="34" charset="0"/>
                <a:cs typeface="Arial" pitchFamily="34" charset="0"/>
              </a:rPr>
              <a:t>The Californian housing market is impacted not only by the features of a given house, but by the unique features of the surrounding landscape. This can mean that buyers do not only look at the qualities of a given home of interest, but also the qualities of the neighborhood the homes reside in that may be unique to the coastal state. While previous</a:t>
            </a:r>
          </a:p>
          <a:p>
            <a:pPr algn="just">
              <a:lnSpc>
                <a:spcPct val="110000"/>
              </a:lnSpc>
            </a:pPr>
            <a:r>
              <a:rPr lang="en-US" sz="2800" dirty="0">
                <a:effectLst/>
                <a:latin typeface="Quattrocento Sans" panose="020B0502050000020003" pitchFamily="34" charset="0"/>
                <a:cs typeface="Arial" pitchFamily="34" charset="0"/>
              </a:rPr>
              <a:t>papers have focused on individual home costs and features, this paper seeks to demonstrate the efficacy of a neural network in predicting the average cost of homes in a neighborhood given the neighborhood’s proximity to the ocean, median income, population, and households, along with the average age and home features of the homes themselves.</a:t>
            </a:r>
          </a:p>
          <a:p>
            <a:pPr algn="just">
              <a:lnSpc>
                <a:spcPct val="110000"/>
              </a:lnSpc>
            </a:pPr>
            <a:r>
              <a:rPr lang="en-US" sz="2800" dirty="0">
                <a:effectLst/>
                <a:latin typeface="Quattrocento Sans" panose="020B0502050000020003" pitchFamily="34" charset="0"/>
                <a:cs typeface="Arial" pitchFamily="34" charset="0"/>
              </a:rPr>
              <a:t>	Previous work examines housing market prediction with both pre-neural and neural methods. In pre-neural methods, regression models such as linear regression, support vector models (SVMs), </a:t>
            </a:r>
            <a:r>
              <a:rPr lang="en-US" sz="2800" dirty="0" err="1">
                <a:effectLst/>
                <a:latin typeface="Quattrocento Sans" panose="020B0502050000020003" pitchFamily="34" charset="0"/>
                <a:cs typeface="Arial" pitchFamily="34" charset="0"/>
              </a:rPr>
              <a:t>Kohonen</a:t>
            </a:r>
            <a:r>
              <a:rPr lang="en-US" sz="2800" dirty="0">
                <a:effectLst/>
                <a:latin typeface="Quattrocento Sans" panose="020B0502050000020003" pitchFamily="34" charset="0"/>
                <a:cs typeface="Arial" pitchFamily="34" charset="0"/>
              </a:rPr>
              <a:t> neural networks (KNNs), and random forest models have all been used to various degrees of success. Pow et al. (2014) demonstrated that KNNs and random forest models outperform baseline linear regression and SVMs, and speculate this is likely due to the ability to consider a higher vector space and draw connections beyond a linear plane. Later studies, such as </a:t>
            </a:r>
            <a:r>
              <a:rPr lang="en-US" sz="2800" dirty="0" err="1">
                <a:effectLst/>
                <a:latin typeface="Quattrocento Sans" panose="020B0502050000020003" pitchFamily="34" charset="0"/>
                <a:cs typeface="Arial" pitchFamily="34" charset="0"/>
              </a:rPr>
              <a:t>Ćetković</a:t>
            </a:r>
            <a:r>
              <a:rPr lang="en-US" sz="2800" dirty="0">
                <a:effectLst/>
                <a:latin typeface="Quattrocento Sans" panose="020B0502050000020003" pitchFamily="34" charset="0"/>
                <a:cs typeface="Arial" pitchFamily="34" charset="0"/>
              </a:rPr>
              <a:t> et al (2018), examined the efficacy of neural network methods for market prediction, and found the results reasonable enough to continue refinement of parameters and further development of neural network methods in this field.</a:t>
            </a:r>
          </a:p>
          <a:p>
            <a:pPr algn="just">
              <a:lnSpc>
                <a:spcPct val="110000"/>
              </a:lnSpc>
            </a:pPr>
            <a:endParaRPr lang="en-US" sz="2800" dirty="0">
              <a:effectLst/>
              <a:latin typeface="Quattrocento Sans" panose="020B0502050000020003" pitchFamily="34" charset="0"/>
              <a:cs typeface="Arial" pitchFamily="34" charset="0"/>
            </a:endParaRPr>
          </a:p>
        </p:txBody>
      </p:sp>
      <p:sp>
        <p:nvSpPr>
          <p:cNvPr id="90" name="Rectangle 10">
            <a:extLst>
              <a:ext uri="{FF2B5EF4-FFF2-40B4-BE49-F238E27FC236}">
                <a16:creationId xmlns:a16="http://schemas.microsoft.com/office/drawing/2014/main" id="{8C463412-CC68-4A0F-AE72-68EF99EB2F46}"/>
              </a:ext>
            </a:extLst>
          </p:cNvPr>
          <p:cNvSpPr>
            <a:spLocks noChangeArrowheads="1"/>
          </p:cNvSpPr>
          <p:nvPr/>
        </p:nvSpPr>
        <p:spPr bwMode="auto">
          <a:xfrm>
            <a:off x="660482" y="17769977"/>
            <a:ext cx="10058400" cy="873301"/>
          </a:xfrm>
          <a:prstGeom prst="snipRoundRect">
            <a:avLst>
              <a:gd name="adj1" fmla="val 0"/>
              <a:gd name="adj2" fmla="val 50000"/>
            </a:avLst>
          </a:prstGeom>
          <a:solidFill>
            <a:srgbClr val="664F93"/>
          </a:solidFill>
          <a:ln w="12700">
            <a:noFill/>
            <a:miter lim="800000"/>
          </a:ln>
        </p:spPr>
        <p:txBody>
          <a:bodyPr wrap="none" lIns="274320" tIns="73152" rIns="274320" bIns="68563" anchor="ctr" anchorCtr="0"/>
          <a:lstStyle>
            <a:defPPr>
              <a:defRPr kern="1200"/>
            </a:defPPr>
          </a:lstStyle>
          <a:p>
            <a:pPr defTabSz="4702588">
              <a:defRPr/>
            </a:pPr>
            <a:r>
              <a:rPr lang="en-US" sz="3600" b="1">
                <a:solidFill>
                  <a:schemeClr val="bg1"/>
                </a:solidFill>
                <a:effectLst/>
                <a:latin typeface="Quattrocento" panose="02020802030000000404" pitchFamily="18" charset="0"/>
              </a:rPr>
              <a:t>Introduction</a:t>
            </a:r>
          </a:p>
        </p:txBody>
      </p:sp>
      <p:sp>
        <p:nvSpPr>
          <p:cNvPr id="91" name="Rectangle 90">
            <a:extLst>
              <a:ext uri="{FF2B5EF4-FFF2-40B4-BE49-F238E27FC236}">
                <a16:creationId xmlns:a16="http://schemas.microsoft.com/office/drawing/2014/main" id="{65D5CB20-8752-4D75-A601-0EEB3443D27F}"/>
              </a:ext>
            </a:extLst>
          </p:cNvPr>
          <p:cNvSpPr/>
          <p:nvPr/>
        </p:nvSpPr>
        <p:spPr>
          <a:xfrm>
            <a:off x="33147000" y="27355800"/>
            <a:ext cx="10058400" cy="4876800"/>
          </a:xfrm>
          <a:prstGeom prst="rect">
            <a:avLst/>
          </a:prstGeom>
          <a:solidFill>
            <a:srgbClr val="ED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a:latin typeface="+mj-lt"/>
            </a:endParaRPr>
          </a:p>
        </p:txBody>
      </p:sp>
      <p:sp>
        <p:nvSpPr>
          <p:cNvPr id="92" name="TextBox 19">
            <a:extLst>
              <a:ext uri="{FF2B5EF4-FFF2-40B4-BE49-F238E27FC236}">
                <a16:creationId xmlns:a16="http://schemas.microsoft.com/office/drawing/2014/main" id="{B4F3D693-DA0F-454D-94C0-CEAA07C14AE3}"/>
              </a:ext>
            </a:extLst>
          </p:cNvPr>
          <p:cNvSpPr txBox="1">
            <a:spLocks noChangeArrowheads="1"/>
          </p:cNvSpPr>
          <p:nvPr/>
        </p:nvSpPr>
        <p:spPr bwMode="auto">
          <a:xfrm>
            <a:off x="33377113" y="28041600"/>
            <a:ext cx="9598176" cy="251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1600" dirty="0" err="1">
                <a:effectLst/>
                <a:latin typeface="Quattrocento Sans" panose="020B0502050000020003" pitchFamily="34" charset="0"/>
                <a:cs typeface="Arial" pitchFamily="34" charset="0"/>
              </a:rPr>
              <a:t>Jasmina</a:t>
            </a:r>
            <a:r>
              <a:rPr lang="en-US" sz="1600" dirty="0">
                <a:effectLst/>
                <a:latin typeface="Quattrocento Sans" panose="020B0502050000020003" pitchFamily="34" charset="0"/>
                <a:cs typeface="Arial" pitchFamily="34" charset="0"/>
              </a:rPr>
              <a:t> </a:t>
            </a:r>
            <a:r>
              <a:rPr lang="en-US" sz="1600" dirty="0" err="1">
                <a:effectLst/>
                <a:latin typeface="Quattrocento Sans" panose="020B0502050000020003" pitchFamily="34" charset="0"/>
                <a:cs typeface="Arial" pitchFamily="34" charset="0"/>
              </a:rPr>
              <a:t>Cetkovic</a:t>
            </a:r>
            <a:r>
              <a:rPr lang="en-US" sz="1600" dirty="0">
                <a:effectLst/>
                <a:latin typeface="Quattrocento Sans" panose="020B0502050000020003" pitchFamily="34" charset="0"/>
                <a:cs typeface="Arial" pitchFamily="34" charset="0"/>
              </a:rPr>
              <a:t>, Slobodan </a:t>
            </a:r>
            <a:r>
              <a:rPr lang="en-US" sz="1600" dirty="0" err="1">
                <a:effectLst/>
                <a:latin typeface="Quattrocento Sans" panose="020B0502050000020003" pitchFamily="34" charset="0"/>
                <a:cs typeface="Arial" pitchFamily="34" charset="0"/>
              </a:rPr>
              <a:t>Laki</a:t>
            </a:r>
            <a:r>
              <a:rPr lang="en-US" sz="1600" dirty="0">
                <a:effectLst/>
                <a:latin typeface="Quattrocento Sans" panose="020B0502050000020003" pitchFamily="34" charset="0"/>
                <a:cs typeface="Arial" pitchFamily="34" charset="0"/>
              </a:rPr>
              <a:t> ́c, </a:t>
            </a:r>
            <a:r>
              <a:rPr lang="en-US" sz="1600" dirty="0" err="1">
                <a:effectLst/>
                <a:latin typeface="Quattrocento Sans" panose="020B0502050000020003" pitchFamily="34" charset="0"/>
                <a:cs typeface="Arial" pitchFamily="34" charset="0"/>
              </a:rPr>
              <a:t>Marijana</a:t>
            </a:r>
            <a:r>
              <a:rPr lang="en-US" sz="1600" dirty="0">
                <a:effectLst/>
                <a:latin typeface="Quattrocento Sans" panose="020B0502050000020003" pitchFamily="34" charset="0"/>
                <a:cs typeface="Arial" pitchFamily="34" charset="0"/>
              </a:rPr>
              <a:t> </a:t>
            </a:r>
            <a:r>
              <a:rPr lang="en-US" sz="1600" dirty="0" err="1">
                <a:effectLst/>
                <a:latin typeface="Quattrocento Sans" panose="020B0502050000020003" pitchFamily="34" charset="0"/>
                <a:cs typeface="Arial" pitchFamily="34" charset="0"/>
              </a:rPr>
              <a:t>Lazarevska</a:t>
            </a:r>
            <a:r>
              <a:rPr lang="en-US" sz="1600" dirty="0">
                <a:effectLst/>
                <a:latin typeface="Quattrocento Sans" panose="020B0502050000020003" pitchFamily="34" charset="0"/>
                <a:cs typeface="Arial" pitchFamily="34" charset="0"/>
              </a:rPr>
              <a:t>, </a:t>
            </a:r>
            <a:r>
              <a:rPr lang="en-US" sz="1600" dirty="0" err="1">
                <a:effectLst/>
                <a:latin typeface="Quattrocento Sans" panose="020B0502050000020003" pitchFamily="34" charset="0"/>
                <a:cs typeface="Arial" pitchFamily="34" charset="0"/>
              </a:rPr>
              <a:t>Miloš</a:t>
            </a:r>
            <a:r>
              <a:rPr lang="en-US" sz="1600" dirty="0">
                <a:effectLst/>
                <a:latin typeface="Quattrocento Sans" panose="020B0502050000020003" pitchFamily="34" charset="0"/>
                <a:cs typeface="Arial" pitchFamily="34" charset="0"/>
              </a:rPr>
              <a:t> </a:t>
            </a:r>
            <a:r>
              <a:rPr lang="en-US" sz="1600" dirty="0" err="1">
                <a:effectLst/>
                <a:latin typeface="Quattrocento Sans" panose="020B0502050000020003" pitchFamily="34" charset="0"/>
                <a:cs typeface="Arial" pitchFamily="34" charset="0"/>
              </a:rPr>
              <a:t>Žarkovi</a:t>
            </a:r>
            <a:r>
              <a:rPr lang="en-US" sz="1600" dirty="0">
                <a:effectLst/>
                <a:latin typeface="Quattrocento Sans" panose="020B0502050000020003" pitchFamily="34" charset="0"/>
                <a:cs typeface="Arial" pitchFamily="34" charset="0"/>
              </a:rPr>
              <a:t> ́c, </a:t>
            </a:r>
            <a:r>
              <a:rPr lang="en-US" sz="1600" dirty="0" err="1">
                <a:effectLst/>
                <a:latin typeface="Quattrocento Sans" panose="020B0502050000020003" pitchFamily="34" charset="0"/>
                <a:cs typeface="Arial" pitchFamily="34" charset="0"/>
              </a:rPr>
              <a:t>Saša</a:t>
            </a:r>
            <a:r>
              <a:rPr lang="en-US" sz="1600" dirty="0">
                <a:effectLst/>
                <a:latin typeface="Quattrocento Sans" panose="020B0502050000020003" pitchFamily="34" charset="0"/>
                <a:cs typeface="Arial" pitchFamily="34" charset="0"/>
              </a:rPr>
              <a:t> </a:t>
            </a:r>
            <a:r>
              <a:rPr lang="en-US" sz="1600" dirty="0" err="1">
                <a:effectLst/>
                <a:latin typeface="Quattrocento Sans" panose="020B0502050000020003" pitchFamily="34" charset="0"/>
                <a:cs typeface="Arial" pitchFamily="34" charset="0"/>
              </a:rPr>
              <a:t>Vujoševi</a:t>
            </a:r>
            <a:r>
              <a:rPr lang="en-US" sz="1600" dirty="0">
                <a:effectLst/>
                <a:latin typeface="Quattrocento Sans" panose="020B0502050000020003" pitchFamily="34" charset="0"/>
                <a:cs typeface="Arial" pitchFamily="34" charset="0"/>
              </a:rPr>
              <a:t> ́c, Jelena </a:t>
            </a:r>
            <a:r>
              <a:rPr lang="en-US" sz="1600" dirty="0" err="1">
                <a:effectLst/>
                <a:latin typeface="Quattrocento Sans" panose="020B0502050000020003" pitchFamily="34" charset="0"/>
                <a:cs typeface="Arial" pitchFamily="34" charset="0"/>
              </a:rPr>
              <a:t>Cvijovi</a:t>
            </a:r>
            <a:r>
              <a:rPr lang="en-US" sz="1600" dirty="0">
                <a:effectLst/>
                <a:latin typeface="Quattrocento Sans" panose="020B0502050000020003" pitchFamily="34" charset="0"/>
                <a:cs typeface="Arial" pitchFamily="34" charset="0"/>
              </a:rPr>
              <a:t> ́c, and </a:t>
            </a:r>
            <a:r>
              <a:rPr lang="en-US" sz="1600" dirty="0" err="1">
                <a:effectLst/>
                <a:latin typeface="Quattrocento Sans" panose="020B0502050000020003" pitchFamily="34" charset="0"/>
                <a:cs typeface="Arial" pitchFamily="34" charset="0"/>
              </a:rPr>
              <a:t>Mladen</a:t>
            </a:r>
            <a:r>
              <a:rPr lang="en-US" sz="1600" dirty="0">
                <a:effectLst/>
                <a:latin typeface="Quattrocento Sans" panose="020B0502050000020003" pitchFamily="34" charset="0"/>
                <a:cs typeface="Arial" pitchFamily="34" charset="0"/>
              </a:rPr>
              <a:t> </a:t>
            </a:r>
            <a:r>
              <a:rPr lang="en-US" sz="1600" dirty="0" err="1">
                <a:effectLst/>
                <a:latin typeface="Quattrocento Sans" panose="020B0502050000020003" pitchFamily="34" charset="0"/>
                <a:cs typeface="Arial" pitchFamily="34" charset="0"/>
              </a:rPr>
              <a:t>Gogi</a:t>
            </a:r>
            <a:r>
              <a:rPr lang="en-US" sz="1600" dirty="0">
                <a:effectLst/>
                <a:latin typeface="Quattrocento Sans" panose="020B0502050000020003" pitchFamily="34" charset="0"/>
                <a:cs typeface="Arial" pitchFamily="34" charset="0"/>
              </a:rPr>
              <a:t> ́c. 2018. Assessment of the real estate market value in the </a:t>
            </a:r>
            <a:r>
              <a:rPr lang="en-US" sz="1600" dirty="0" err="1">
                <a:effectLst/>
                <a:latin typeface="Quattrocento Sans" panose="020B0502050000020003" pitchFamily="34" charset="0"/>
                <a:cs typeface="Arial" pitchFamily="34" charset="0"/>
              </a:rPr>
              <a:t>european</a:t>
            </a:r>
            <a:r>
              <a:rPr lang="en-US" sz="1600" dirty="0">
                <a:effectLst/>
                <a:latin typeface="Quattrocento Sans" panose="020B0502050000020003" pitchFamily="34" charset="0"/>
                <a:cs typeface="Arial" pitchFamily="34" charset="0"/>
              </a:rPr>
              <a:t> market by artificial neural networks application. Complexity, 2018:1–10.</a:t>
            </a:r>
          </a:p>
          <a:p>
            <a:pPr algn="just">
              <a:lnSpc>
                <a:spcPct val="110000"/>
              </a:lnSpc>
            </a:pPr>
            <a:endParaRPr lang="en-US" sz="1600" dirty="0">
              <a:effectLst/>
              <a:latin typeface="Quattrocento Sans" panose="020B0502050000020003" pitchFamily="34" charset="0"/>
              <a:cs typeface="Arial" pitchFamily="34" charset="0"/>
            </a:endParaRPr>
          </a:p>
          <a:p>
            <a:pPr algn="just">
              <a:lnSpc>
                <a:spcPct val="110000"/>
              </a:lnSpc>
            </a:pPr>
            <a:r>
              <a:rPr lang="en-US" sz="1600" dirty="0" err="1">
                <a:effectLst/>
                <a:latin typeface="Quattrocento Sans" panose="020B0502050000020003" pitchFamily="34" charset="0"/>
                <a:cs typeface="Arial" pitchFamily="34" charset="0"/>
              </a:rPr>
              <a:t>Aurélien</a:t>
            </a:r>
            <a:r>
              <a:rPr lang="en-US" sz="1600" dirty="0">
                <a:effectLst/>
                <a:latin typeface="Quattrocento Sans" panose="020B0502050000020003" pitchFamily="34" charset="0"/>
                <a:cs typeface="Arial" pitchFamily="34" charset="0"/>
              </a:rPr>
              <a:t> </a:t>
            </a:r>
            <a:r>
              <a:rPr lang="en-US" sz="1600" dirty="0" err="1">
                <a:effectLst/>
                <a:latin typeface="Quattrocento Sans" panose="020B0502050000020003" pitchFamily="34" charset="0"/>
                <a:cs typeface="Arial" pitchFamily="34" charset="0"/>
              </a:rPr>
              <a:t>Géron</a:t>
            </a:r>
            <a:r>
              <a:rPr lang="en-US" sz="1600" dirty="0">
                <a:effectLst/>
                <a:latin typeface="Quattrocento Sans" panose="020B0502050000020003" pitchFamily="34" charset="0"/>
                <a:cs typeface="Arial" pitchFamily="34" charset="0"/>
              </a:rPr>
              <a:t>. 2017. Hands-on machine learning with scikit-learn and </a:t>
            </a:r>
            <a:r>
              <a:rPr lang="en-US" sz="1600" dirty="0" err="1">
                <a:effectLst/>
                <a:latin typeface="Quattrocento Sans" panose="020B0502050000020003" pitchFamily="34" charset="0"/>
                <a:cs typeface="Arial" pitchFamily="34" charset="0"/>
              </a:rPr>
              <a:t>tensorflow</a:t>
            </a:r>
            <a:r>
              <a:rPr lang="en-US" sz="1600" dirty="0">
                <a:effectLst/>
                <a:latin typeface="Quattrocento Sans" panose="020B0502050000020003" pitchFamily="34" charset="0"/>
                <a:cs typeface="Arial" pitchFamily="34" charset="0"/>
              </a:rPr>
              <a:t>. Tools, and Techniques to build intelligent systems.</a:t>
            </a:r>
          </a:p>
          <a:p>
            <a:pPr algn="just">
              <a:lnSpc>
                <a:spcPct val="110000"/>
              </a:lnSpc>
            </a:pPr>
            <a:endParaRPr lang="en-US" sz="1600" dirty="0">
              <a:effectLst/>
              <a:latin typeface="Quattrocento Sans" panose="020B0502050000020003" pitchFamily="34" charset="0"/>
              <a:cs typeface="Arial" pitchFamily="34" charset="0"/>
            </a:endParaRPr>
          </a:p>
          <a:p>
            <a:pPr algn="just">
              <a:lnSpc>
                <a:spcPct val="110000"/>
              </a:lnSpc>
            </a:pPr>
            <a:r>
              <a:rPr lang="en-US" sz="1600" dirty="0">
                <a:effectLst/>
                <a:latin typeface="Quattrocento Sans" panose="020B0502050000020003" pitchFamily="34" charset="0"/>
                <a:cs typeface="Arial" pitchFamily="34" charset="0"/>
              </a:rPr>
              <a:t>Nissan Pow, Emil </a:t>
            </a:r>
            <a:r>
              <a:rPr lang="en-US" sz="1600" dirty="0" err="1">
                <a:effectLst/>
                <a:latin typeface="Quattrocento Sans" panose="020B0502050000020003" pitchFamily="34" charset="0"/>
                <a:cs typeface="Arial" pitchFamily="34" charset="0"/>
              </a:rPr>
              <a:t>Janulewicz</a:t>
            </a:r>
            <a:r>
              <a:rPr lang="en-US" sz="1600" dirty="0">
                <a:effectLst/>
                <a:latin typeface="Quattrocento Sans" panose="020B0502050000020003" pitchFamily="34" charset="0"/>
                <a:cs typeface="Arial" pitchFamily="34" charset="0"/>
              </a:rPr>
              <a:t>, and L. Liu. 2014. Applied machine learning project 4 prediction of real estate property prices in </a:t>
            </a:r>
            <a:r>
              <a:rPr lang="en-US" sz="1600" dirty="0" err="1">
                <a:effectLst/>
                <a:latin typeface="Quattrocento Sans" panose="020B0502050000020003" pitchFamily="34" charset="0"/>
                <a:cs typeface="Arial" pitchFamily="34" charset="0"/>
              </a:rPr>
              <a:t>montréal</a:t>
            </a:r>
            <a:r>
              <a:rPr lang="en-US" sz="1600" dirty="0">
                <a:effectLst/>
                <a:latin typeface="Quattrocento Sans" panose="020B0502050000020003" pitchFamily="34" charset="0"/>
                <a:cs typeface="Arial" pitchFamily="34" charset="0"/>
              </a:rPr>
              <a:t>.</a:t>
            </a:r>
          </a:p>
        </p:txBody>
      </p:sp>
      <p:sp>
        <p:nvSpPr>
          <p:cNvPr id="93" name="Rectangle 10">
            <a:extLst>
              <a:ext uri="{FF2B5EF4-FFF2-40B4-BE49-F238E27FC236}">
                <a16:creationId xmlns:a16="http://schemas.microsoft.com/office/drawing/2014/main" id="{5EDC1F28-88BB-4DAD-9112-B4904B4A7E46}"/>
              </a:ext>
            </a:extLst>
          </p:cNvPr>
          <p:cNvSpPr>
            <a:spLocks noChangeArrowheads="1"/>
          </p:cNvSpPr>
          <p:nvPr/>
        </p:nvSpPr>
        <p:spPr bwMode="auto">
          <a:xfrm>
            <a:off x="33147000" y="26913976"/>
            <a:ext cx="10058400" cy="873301"/>
          </a:xfrm>
          <a:prstGeom prst="snipRoundRect">
            <a:avLst>
              <a:gd name="adj1" fmla="val 0"/>
              <a:gd name="adj2" fmla="val 46622"/>
            </a:avLst>
          </a:prstGeom>
          <a:solidFill>
            <a:schemeClr val="bg1">
              <a:lumMod val="50000"/>
            </a:schemeClr>
          </a:solidFill>
          <a:ln w="12700">
            <a:noFill/>
            <a:miter lim="800000"/>
          </a:ln>
        </p:spPr>
        <p:txBody>
          <a:bodyPr wrap="none" lIns="274320" tIns="73152" rIns="274320" bIns="68563" anchor="ctr" anchorCtr="0"/>
          <a:lstStyle>
            <a:defPPr>
              <a:defRPr kern="1200"/>
            </a:defPPr>
          </a:lstStyle>
          <a:p>
            <a:pPr defTabSz="4702588">
              <a:defRPr/>
            </a:pPr>
            <a:r>
              <a:rPr lang="en-US" sz="3600" b="1">
                <a:solidFill>
                  <a:schemeClr val="bg1"/>
                </a:solidFill>
                <a:effectLst/>
                <a:latin typeface="Quattrocento" panose="02020802030000000404" pitchFamily="18" charset="0"/>
              </a:rPr>
              <a:t>Acknowledgements</a:t>
            </a:r>
          </a:p>
        </p:txBody>
      </p:sp>
      <p:pic>
        <p:nvPicPr>
          <p:cNvPr id="3" name="Picture 2">
            <a:extLst>
              <a:ext uri="{FF2B5EF4-FFF2-40B4-BE49-F238E27FC236}">
                <a16:creationId xmlns:a16="http://schemas.microsoft.com/office/drawing/2014/main" id="{FD3745ED-FE05-F1CC-4217-7B845B641E97}"/>
              </a:ext>
            </a:extLst>
          </p:cNvPr>
          <p:cNvPicPr>
            <a:picLocks noChangeAspect="1"/>
          </p:cNvPicPr>
          <p:nvPr/>
        </p:nvPicPr>
        <p:blipFill>
          <a:blip r:embed="rId3"/>
          <a:stretch>
            <a:fillRect/>
          </a:stretch>
        </p:blipFill>
        <p:spPr>
          <a:xfrm>
            <a:off x="22546635" y="9814072"/>
            <a:ext cx="7407586" cy="3482771"/>
          </a:xfrm>
          <a:prstGeom prst="rect">
            <a:avLst/>
          </a:prstGeom>
        </p:spPr>
      </p:pic>
      <p:pic>
        <p:nvPicPr>
          <p:cNvPr id="4" name="Picture 3">
            <a:extLst>
              <a:ext uri="{FF2B5EF4-FFF2-40B4-BE49-F238E27FC236}">
                <a16:creationId xmlns:a16="http://schemas.microsoft.com/office/drawing/2014/main" id="{DC99F6B9-8A62-843F-A71B-157133F9A7F3}"/>
              </a:ext>
            </a:extLst>
          </p:cNvPr>
          <p:cNvPicPr>
            <a:picLocks noChangeAspect="1"/>
          </p:cNvPicPr>
          <p:nvPr/>
        </p:nvPicPr>
        <p:blipFill>
          <a:blip r:embed="rId4"/>
          <a:stretch>
            <a:fillRect/>
          </a:stretch>
        </p:blipFill>
        <p:spPr>
          <a:xfrm>
            <a:off x="22560489" y="18026062"/>
            <a:ext cx="4419600" cy="4333875"/>
          </a:xfrm>
          <a:prstGeom prst="rect">
            <a:avLst/>
          </a:prstGeom>
        </p:spPr>
      </p:pic>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2.04.14"/>
  <p:tag name="AS_TITLE" val="Aspose.Slides for .NET 4.0 Client Profile"/>
  <p:tag name="AS_VERSION" val="22.4"/>
  <p:tag name="POSTERNERDTEMPLATE" val="ponderingpeacock|08-2022"/>
</p:tagLst>
</file>

<file path=ppt/theme/theme1.xml><?xml version="1.0" encoding="utf-8"?>
<a:theme xmlns:a="http://schemas.openxmlformats.org/drawingml/2006/main" name="Default Design">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Default Design">
      <a:majorFont>
        <a:latin typeface="Times New Roman"/>
        <a:ea typeface="Arial"/>
        <a:cs typeface="Arial"/>
      </a:majorFont>
      <a:minorFont>
        <a:latin typeface="Times New Roman"/>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5D660F3FC1E7C408E16390F9942761A" ma:contentTypeVersion="14" ma:contentTypeDescription="Create a new document." ma:contentTypeScope="" ma:versionID="c45749503bc0b2e47856fc05f642e850">
  <xsd:schema xmlns:xsd="http://www.w3.org/2001/XMLSchema" xmlns:xs="http://www.w3.org/2001/XMLSchema" xmlns:p="http://schemas.microsoft.com/office/2006/metadata/properties" xmlns:ns3="cb290d18-a6bb-4986-8cd8-a2fc19ebc901" xmlns:ns4="c08b6b52-cd5f-4467-8eb8-47e70e31f32d" targetNamespace="http://schemas.microsoft.com/office/2006/metadata/properties" ma:root="true" ma:fieldsID="053826f8d6ac9b46a517f96eff622063" ns3:_="" ns4:_="">
    <xsd:import namespace="cb290d18-a6bb-4986-8cd8-a2fc19ebc901"/>
    <xsd:import namespace="c08b6b52-cd5f-4467-8eb8-47e70e31f32d"/>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DateTaken" minOccurs="0"/>
                <xsd:element ref="ns3:MediaServiceAutoTags" minOccurs="0"/>
                <xsd:element ref="ns3:MediaServiceLocation" minOccurs="0"/>
                <xsd:element ref="ns3:MediaServiceGenerationTime" minOccurs="0"/>
                <xsd:element ref="ns3:MediaServiceEventHashCode" minOccurs="0"/>
                <xsd:element ref="ns3:MediaServiceOCR"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b290d18-a6bb-4986-8cd8-a2fc19ebc90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MediaLengthInSeconds" ma:index="2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08b6b52-cd5f-4467-8eb8-47e70e31f32d"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B660E73-876B-428D-8490-3250031BCA46}">
  <ds:schemaRefs>
    <ds:schemaRef ds:uri="http://schemas.microsoft.com/sharepoint/v3/contenttype/forms"/>
  </ds:schemaRefs>
</ds:datastoreItem>
</file>

<file path=customXml/itemProps2.xml><?xml version="1.0" encoding="utf-8"?>
<ds:datastoreItem xmlns:ds="http://schemas.openxmlformats.org/officeDocument/2006/customXml" ds:itemID="{33996F9C-ED23-4E7F-899A-CF0FC53306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b290d18-a6bb-4986-8cd8-a2fc19ebc901"/>
    <ds:schemaRef ds:uri="c08b6b52-cd5f-4467-8eb8-47e70e31f32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F99C934-8F77-4DD9-B557-EEC39045F042}">
  <ds:schemaRefs>
    <ds:schemaRef ds:uri="http://purl.org/dc/dcmitype/"/>
    <ds:schemaRef ds:uri="cb290d18-a6bb-4986-8cd8-a2fc19ebc901"/>
    <ds:schemaRef ds:uri="http://schemas.microsoft.com/office/infopath/2007/PartnerControls"/>
    <ds:schemaRef ds:uri="http://www.w3.org/XML/1998/namespace"/>
    <ds:schemaRef ds:uri="http://schemas.microsoft.com/office/2006/metadata/properties"/>
    <ds:schemaRef ds:uri="http://purl.org/dc/terms/"/>
    <ds:schemaRef ds:uri="http://schemas.microsoft.com/office/2006/documentManagement/types"/>
    <ds:schemaRef ds:uri="http://purl.org/dc/elements/1.1/"/>
    <ds:schemaRef ds:uri="http://schemas.openxmlformats.org/package/2006/metadata/core-properties"/>
    <ds:schemaRef ds:uri="c08b6b52-cd5f-4467-8eb8-47e70e31f32d"/>
  </ds:schemaRefs>
</ds:datastoreItem>
</file>

<file path=docProps/app.xml><?xml version="1.0" encoding="utf-8"?>
<Properties xmlns="http://schemas.openxmlformats.org/officeDocument/2006/extended-properties" xmlns:vt="http://schemas.openxmlformats.org/officeDocument/2006/docPropsVTypes">
  <TotalTime>3069</TotalTime>
  <Words>814</Words>
  <Application>Microsoft Office PowerPoint</Application>
  <PresentationFormat>Custom</PresentationFormat>
  <Paragraphs>67</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Quattrocento</vt:lpstr>
      <vt:lpstr>Arial</vt:lpstr>
      <vt:lpstr>Times New Roman</vt:lpstr>
      <vt:lpstr>Quattrocento Sans</vt:lpstr>
      <vt:lpstr>Default Design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 for a scientific poster</dc:title>
  <dc:subject>Free Poster Presentation Example</dc:subject>
  <dc:creator>Graphicsland/MakeSigns.com</dc:creator>
  <cp:keywords>scientific, research, template, custom, poster, presentation, symposium, printing, PowerPoint, create, design, example, sample, download</cp:keywords>
  <dc:description>This is a free template from MakeSigns.com to help you create the perfect scientific poster.</dc:description>
  <cp:lastModifiedBy>Rosberg, Aidan Joseph</cp:lastModifiedBy>
  <cp:revision>109</cp:revision>
  <cp:lastPrinted>2000-08-03T00:31:24Z</cp:lastPrinted>
  <dcterms:modified xsi:type="dcterms:W3CDTF">2022-12-10T22:49:03Z</dcterms:modified>
  <cp:category>research posters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0x010100F5D660F3FC1E7C408E16390F9942761A</vt:lpwstr>
  </property>
</Properties>
</file>