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4E1C-7E21-5344-8829-6A833376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F880C-DA3A-8E4B-805B-4F37F1596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A429-2A7E-AE46-B843-D7EA74BA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7F63-18ED-7448-B508-BAEF2F23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265D-5D51-104B-890E-3D3890E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C94B-2EDF-0847-B02C-C8C893D6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DD1D-A552-5A48-B4C3-9271F7E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15FA-7EF2-094F-ADAE-B764C12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CCFA-9957-7E42-A709-E6917AA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937A-4802-7D4E-B8DF-6D21F2BB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85536-63AA-D745-84D2-31AAF7C8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322C7-EFFF-5D4F-AE53-A6B4D2B3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6B0C-7A5C-644F-86F2-0CB31E7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EA1F-96A7-4A41-8BCF-C15C131A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DB30-BD37-0B4C-9FE5-66586F3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1BC-B7C1-B746-828E-919F42B4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154F-6702-504D-97F1-AB3D9B86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4788-8DE7-6247-90FB-17F5E5C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3838-18A9-8945-8356-E4D516C9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55F-52AB-7847-ABCC-C442ACF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B317-AAEC-D041-8A34-3FA7087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2093-6BA2-E946-8261-D5723C07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C27E-27CF-C643-B5E4-595AE7C8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1429-54A0-B04F-BF8B-D4BC96E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AB5C-2213-5947-BFCF-09F930EA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BFB-B26A-0543-8265-F36887FE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61A4-5BB8-9148-975F-5C1C391E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DBD6-D235-1A43-B65C-E7E9D202D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8283-FE63-5A4A-9DC6-ADC50AA0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F7CAF-FDED-854E-B108-95369790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0721C-2E3E-E840-A8A4-CF8B28F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CE07-45AE-5844-97AD-F4E10778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0790-59D0-A140-8630-A8D403AC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A057-1BE9-E644-8E0C-7A3B28578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B4430-A66C-8F49-AE26-99763FC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3F0CF-31A3-2845-9E17-924E666DC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654F6-C947-FA4A-9CF5-02F49CCD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7B0B6-CC69-0E49-A748-C2AB9EFB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3FB8E-6702-A94D-BBA7-965081F7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4CC0-18B2-D54E-9027-BE659106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B4CF9-D3BC-7646-A363-D24A4581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B841-649B-4044-A3ED-8D40A95A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DAB4-60CC-404B-B0E4-FEB14381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C428A-AE20-9A4C-871B-CE707082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38405-9A08-1C42-AAA2-24510187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B1BA-7414-B54F-ADCC-4714BBF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C377-9CE9-8D44-8227-16ADF01F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7A3A-CCD3-A54A-BF9D-49C27F3A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80930-4152-6241-9156-912DC5AD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105A5-4E26-2F48-B7CF-23D6670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CCED-7AEE-964C-A89C-9CB88C12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707A-497C-9A4B-AED2-F4E48275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0A34-85FA-C044-9234-2F89B6B8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3A314-AD00-9046-913A-56B78A7D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ED8DD-1733-EC4A-A94D-6C93CE3C6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94493-29CD-CF40-BD14-DC79C5EE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C904-A70F-5D44-B9AA-377B5788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9EC1-996B-8949-BA4A-E54387B0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8F09E-6F0A-2243-8552-946E6E80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CCE2-7281-E140-B9E7-BFDCBFFB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01FE-CA1F-CF43-979A-A3732668D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B4F0-9D59-9F45-B373-0BE579CFD66C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CF87-0A07-7941-8E81-8285BC0D7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773C-8533-9449-9C7B-248979A3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1CFB-745A-BE40-8710-FF3AA3926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rittersolutions.org/bats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youtu.be/p08Y0oRAX3g" TargetMode="External"/><Relationship Id="rId4" Type="http://schemas.openxmlformats.org/officeDocument/2006/relationships/hyperlink" Target="https://youtu.be/dOKHY_PUvq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51B00-CAAE-A549-A407-D4592E4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Bat Flight Simulation</a:t>
            </a:r>
            <a:br>
              <a:rPr lang="en-US" dirty="0"/>
            </a:br>
            <a:r>
              <a:rPr lang="en-US" sz="1800" dirty="0"/>
              <a:t>By: Alexander Mervar</a:t>
            </a:r>
            <a:endParaRPr lang="en-US" dirty="0"/>
          </a:p>
        </p:txBody>
      </p:sp>
      <p:pic>
        <p:nvPicPr>
          <p:cNvPr id="8" name="Content Placeholder 7" descr="A close up of a bug&#10;&#10;Description automatically generated with low confidence">
            <a:extLst>
              <a:ext uri="{FF2B5EF4-FFF2-40B4-BE49-F238E27FC236}">
                <a16:creationId xmlns:a16="http://schemas.microsoft.com/office/drawing/2014/main" id="{04EEC39D-F43C-0246-A4FF-F41CDF54A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2869" y="987425"/>
            <a:ext cx="3232837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8833C-F959-DE4A-8124-22CB16C55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Notable Tutorials and Sources for the Project: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Braitenberg</a:t>
            </a:r>
            <a:r>
              <a:rPr lang="en-US" dirty="0"/>
              <a:t> Vehicles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Creating Animations in Python using MatPlotLib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How Bats Find their Prey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Braitenberg</a:t>
            </a:r>
            <a:r>
              <a:rPr lang="en-US" dirty="0"/>
              <a:t> Vehicle Assignment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1C668-0798-B842-8A61-73CD3819D1E5}"/>
              </a:ext>
            </a:extLst>
          </p:cNvPr>
          <p:cNvSpPr txBox="1"/>
          <p:nvPr/>
        </p:nvSpPr>
        <p:spPr>
          <a:xfrm>
            <a:off x="6652869" y="5861050"/>
            <a:ext cx="3232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reativecrittersolutions.org/bats.ph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3861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Bat Flight Simulation By: Alexander Mervar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Flight Simulation By: Alexander Mervar</dc:title>
  <dc:creator>Mervar, Alexander</dc:creator>
  <cp:lastModifiedBy>Mervar, Alexander</cp:lastModifiedBy>
  <cp:revision>1</cp:revision>
  <dcterms:created xsi:type="dcterms:W3CDTF">2021-04-05T01:20:27Z</dcterms:created>
  <dcterms:modified xsi:type="dcterms:W3CDTF">2021-04-05T01:25:58Z</dcterms:modified>
</cp:coreProperties>
</file>