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3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notesSlides/notesSlide4.xml" ContentType="application/vnd.openxmlformats-officedocument.presentationml.notesSlide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notesSlides/notesSlide7.xml" ContentType="application/vnd.openxmlformats-officedocument.presentationml.notesSlide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notesSlides/notesSlide8.xml" ContentType="application/vnd.openxmlformats-officedocument.presentationml.notesSlide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notesSlides/notesSlide9.xml" ContentType="application/vnd.openxmlformats-officedocument.presentationml.notesSlide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72" r:id="rId4"/>
    <p:sldId id="273" r:id="rId5"/>
    <p:sldId id="274" r:id="rId6"/>
    <p:sldId id="275" r:id="rId7"/>
    <p:sldId id="276" r:id="rId8"/>
    <p:sldId id="353" r:id="rId9"/>
    <p:sldId id="279" r:id="rId10"/>
    <p:sldId id="280" r:id="rId11"/>
    <p:sldId id="281" r:id="rId12"/>
    <p:sldId id="340" r:id="rId13"/>
    <p:sldId id="342" r:id="rId14"/>
    <p:sldId id="339" r:id="rId15"/>
    <p:sldId id="324" r:id="rId16"/>
    <p:sldId id="325" r:id="rId17"/>
    <p:sldId id="278" r:id="rId18"/>
    <p:sldId id="343" r:id="rId19"/>
    <p:sldId id="344" r:id="rId20"/>
    <p:sldId id="345" r:id="rId21"/>
    <p:sldId id="349" r:id="rId22"/>
    <p:sldId id="350" r:id="rId23"/>
    <p:sldId id="346" r:id="rId24"/>
    <p:sldId id="351" r:id="rId25"/>
    <p:sldId id="352" r:id="rId26"/>
    <p:sldId id="34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566" autoAdjust="0"/>
  </p:normalViewPr>
  <p:slideViewPr>
    <p:cSldViewPr snapToGrid="0">
      <p:cViewPr varScale="1">
        <p:scale>
          <a:sx n="41" d="100"/>
          <a:sy n="41" d="100"/>
        </p:scale>
        <p:origin x="1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49:54.9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53 10827,'17'0'86,"1"0"1,-1 0 0,1 0-21,-1 0 1,0-6 0,3 1 0,1 1-71,2 2 0,3 0 1,-5-2-135,2-2 151,1 0 1,-7 6-1,1 0 1,-1-2-49,0-3 1,1 3-4,-1-4 48,1 4 1,-1 2-1,1 0 0,-7 0 11,1 0 1,-6 0 23,6 0 1,-9 2 49,3 4-9,-4-4-37,-2 5-3,0-7 548,0 0-617,-8 0 1,6 2 37,-3 4 61,3-4 0,0 6 14,-4-8 1,2 6-40,-8-1-36,9 1 1,-7 0 0,6 2 8,-2 1 0,-2-5 1,5 4 2,-3 0 0,-8 2-24,2 7 0,3-1 0,-1-3 0,0-3 9,1-2 1,3 5-1,-6-1-14,-1 3 0,-1 3 0,0-3 0,5-1 5,1-2 0,-6-1-28,3 7 28,3-9 1,-6 7-15,9-4 12,-9-5 1,10 9 66,-8-4-56,9-5-2,-5 1 1,8-6-10,0 4-8,0-4 1,0 5 1,2-7-2,4 0 41,3 0 1,9 0-30,-1 0 1,-5 0 0,0-1 21,1-5 0,-3 4-40,1-4 27,-7 4-17,12 2-23,-6 0 0,1 0 0,1 0-58,1 0 1,-3 0 4,2 0 0,-1 2 54,7 4 0,-6-4 0,-3 5-2,-1 1 1,0-4 41,-2 8 1,-5-1-1,7 7-11,0-1 0,-6-5 0,4 0 18,-4 1-24,-2-5 1,0 8 0,0-5 4,0 5 11,0-7 0,0 7 0,0-4 52,0 3 1,0-3 0,-2-3-1,-2 1 14,-2 0 0,-2 0 0,4 3-55,-1-1 1,-7-6-1,4 3 1,0 1-4,1 0 0,-7-6 1,2 3-25,-3 1 1,-3-4-1,1 6 0,0-3 0,5-1 0,0-6 9,-1 0 7,-3 0 1,-1 0 0,-1 0 0,1 0 26,-1 0 0,1 0 0,-1 0 0,1 0-25,-1 0 1,1 0-1,0 0-191,-1 0-19,1 0 1,-1-2 0,1-2-1,-1-1-401,1 1 1,5-4 0,2 0 0,3-2-1581,3-3 2175,2 5 0,2-7 0,0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4.1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51 175 8378,'-6'-12'0,"0"1"0,-5 5 45,5-6-151,0 8 0,4-4 267,-4 8 98,4 0 0,-3 0-88,10 0 0,-1 0 1,8 0-1,2-2 34,1-3 0,4 3 1,3-4 219,1 4-322,16 2 1,-8-6 0,16-2 199,1-1-236,10-3 1,-3 0 0,5 3-1,-2-1-3,0 0 1,0 4 0,-7-3 0,-5 1-165,-5 4 1,0 2 0,-4 2 0,-2 0 43,3 0 0,-10 0 1,3 0-1,-6 0 31,-2 0 1,2 0 0,-3 0 181,1 0 0,0 0 138,-5 0 0,-7 0 105,1 0-361,-8 0 42,4 0 0,-6 0-9,4 0-62,-5 0 0,7 2 0,-6 2 140,4 2 0,-4 2-27,4-3 0,-4-1 0,0 6-4,3-2 1,-3 0-1,4-3-34,-4 7 0,-2-2 0,0 1 0,0 3 15,0 1 1,0 9 0,0-1 0,0 0 61,0 3 0,0 1 0,0 8 153,0 0-249,0-1 1,2 1 0,2 0 274,2 0-294,0 0 0,-6 0 0,0-2 1,0-2 31,0-2 0,0-2 1,0 4-1,0-3 22,0-3 1,0 0 0,0-4 0,0 3 16,0-3 0,5-2 0,1-1-59,-2-1 1,-2 1 0,-2-1-95,0 1 0,0-1-52,0 1 0,0-1-64,0 1-42,0-9 75,0 7 57,0-6 1,0 1-930,0 1-1396,0-1-2152,0-1 2208,0-2 2330,0-8 0,0-8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9.9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35 7723,'-10'-10'95,"2"1"243,8 3 87,0 4-291,0-6 1,0 10 0,0 4 0,0 5-95,0 5 0,0 3 1,0 3-1,0 3-138,0 2 1,0 2 0,0 6 0,0 0-308,0 0 1,0 0 0,0-2 0,2-2 28,4-2 1,-4-2 0,4 2 375,-4-5 0,5-5 0,-5-9 0,6 5 0,-8-5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09.6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53 7632,'-10'0'199,"1"0"250,3 0 181,4 0 504,-6-7-982,8 5 1,0-8-1,2 6 1,4-2-36,5 2 1,5 2 0,1 2-1,1 0-5,-1 0 1,7 0 0,-1 0 0,-2 0-21,-1 0 1,3 0 0,0-2-1,-1-1-5,-3-3 1,-2 0 0,1 6-95,-1 0 3,-7 0 0,6 0-113,-5 0-68,-3 0-795,0 0-81,-8 0 0,-2 0 21,-4 0 1,2 0 1039,-8 0 0,9 0 0,-5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1.6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96 104 7632,'0'-18'-39,"0"9"0,-6-7 198,0 4-22,1 5 0,5-3 605,0 4 106,0-4-556,0 1 0,0 3 0,0 12-115,0 5 0,-2 5 1,-2 3-1,-2 3-83,2 1 1,2 8-1,2-2 1,0 2-76,0-2 1,-6 4-1,0-4-37,3 4 25,1 2 0,2-6 0,0-2-54,0-1-2,0-3 1,0 0 23,0 1 143,0-1 150,0-6-132,0-7 1,2-2 0,1-10-84,3-4 1,2-4-1,-4-7 1,2-1-58,-2 1 0,5-1 0,1 1 0,2 1-80,-1 5 0,1-5 0,3 5 0,-1-3-93,-2 2 0,-1-1 0,7 7-83,-1 2 215,1 2 0,-7 2 1,1 0 148,2 0-147,-7 8 1,7 2 0,-6 7 169,1 1-45,-5-1 1,4 0 0,-8 1 0,-2-1 35,-4 1 1,-3-1-1,-9 1 1,1-1-113,-1 1 1,-5-3-1,-2-3 1,-1-4-163,1-1 1,-4-5-1,4 6 1,0-2-794,-1 0 0,3 0-614,6-6 1,9-2 1562,8-4 0,8 4 0,9-6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2.3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192 226 7673,'8'-10'-802,"-6"-5"743,4 3 0,-2 2 495,2-1 1,-4 5-26,3-6 0,-3 1-26,-2-7 0,0 6 75,0 1-286,0 7 0,0-12 119,0 5-98,0 3 1,-7-8 45,-5 5-135,4 3 0,-2-2 0,5 6-40,-7-1 1,-3 1-63,-3 10 1,6 3-1,3 11 1,1 1 23,4 2 0,-4 10 0,2 0 1,3 8 39,1 4 0,2-1 1,0 5-1,-2-3 64,-4 3 1,4-4-1,-4-1 1,4-1 5,2-4 1,0-2-1,0-3-94,0 1-36,0-7 0,-2-3 0,-2-8-289,-1 1 91,-1-9 1,4 5-290,-4-8-429,4 0-65,-14-6 1,13 0-1,-7-2 419,2-4 0,2-4 1,6-7 553,0-1 0,0 1 0,0-1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2.5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104 88 7737,'-18'-8'0,"1"-2"347,-1 1 0,1-5 231,-1 8-289,9 0 0,3 6-165,12 0 0,5 0 0,11 0 0,3 0-149,2 0 0,2 0 0,6 0 0,0 0 25,0 0 1,-2 0 0,-2 0 0,-2 0-66,2 0 1,-6 0 0,-2 0 0,-3 0-694,-3 0 1,1-6-712,-1 1 891,1-1 578,-9-2 0,7 6 0,-6-6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3.5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148 141 7498,'-12'-6'-445,"1"0"0,-1-2 275,-6 2 168,1 5 0,5-7 209,1 8-7,-1 0 0,0 0 336,1 0-177,7 0 1,-6 2 64,4 4 0,6-5-216,0 5 0,8-4 1,10-2-1,-1 0-85,1 0 1,-1 0-1,0 0 1,3 0 4,3 0 0,-1 0 0,7 0-26,2 0-34,-6 0 0,8-2 0,-6-2 0,2-1 32,0 1 0,2 0 1,8 0 14,2-2-66,7 0 1,-3 0-1,7 1 1,3-1 12,3-2 0,-4 6 0,6-6 0,-1 3-27,-1-1 0,2 0 0,-4 4 1,3-2-10,-3-2 0,-2 0 0,0 6 0,5 0-4,5 0 1,-4 0 0,-2 0 0,-2 0 2,3 0 0,-5 0 1,4 0-1,-4 0 69,-1 0 0,-1-2 1,1-1 180,-1-3-238,16 0 1,-10 6-1,12 0 1,-4 0 53,-4 0 0,6 0 1,-6 0-68,0 0 6,-9 0 1,-3 0-1,-3 0 1,3 0-15,2 0 0,1 0 0,-1 0 1,1 0-12,-1 0 0,0 0 0,1 0 0,-3 0 26,-3 0 0,-4 0 0,-9 0 0,1 0 16,0 0 0,-8 0 1,-3 0-1,-5 0 28,-1 0 0,-5 0 1,3 0 4,3 0 0,2 0 0,-3 0-45,-1 0 11,1 0 1,-6 0-112,-1 0 149,1 0-189,-3 0 41,-1 0-254,0 0 1,-8 0-670,0 0 0,-2 0 0,-10 0-1591,-1 0 2578,-3 0 0,-1 0 0,-1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5.4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228 157 7676,'11'0'-850,"1"0"0,-6 0 907,5 0 1,-5 0 138,6 0 1,-6-6 292,5 1-105,-7-1 1,10 4 271,-8-4-279,-1 4-199,-5-6 0,0 6 68,0-3 1,0 1 67,0-8-213,0 8 0,0-6 0,0 5 53,0-7 0,0 2 0,-2 1-17,-3 1 1,1-4 0,-8 6-50,-2 2 0,-1-3 1,-2 1-1,-1 2-56,1 2 1,-1 8 0,1 2 0,-3 1-114,-3 5 1,4 3 0,-5 5 0,5 1-39,1-2 0,1 5 0,1-1-177,5 2 275,-5-6 1,14 5-1,-4-9-19,5 0 49,1 1 1,7-8 0,5-5-1,3-3 42,3-2 0,-1 0 0,1 0 0,-1-2 64,1-3 1,1-5-1,3-8 1,1 1 15,-2 0 1,-1-1 0,-3 1 31,1-1 0,-7 1 1,1 1 19,1 5 0,-3-3-196,2 8 0,-8 2-378,1 10 287,-3-4 1,-2 14-1,0-5 1,0 7-137,0 5 0,0-4 0,0 5-831,0-5 693,0-2 0,0 1 0,0-1 0,0 1-595,0-1 0,0 1 973,0-1 0,8-7 0,2-2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5.9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0 158 7676,'18'-8'163,"-1"-4"1,-5 5 0,0 1-28,1 4 0,-3 2 0,2 0-113,1 0 0,-3 0 1,1 0-21,3 0 0,2 0 0,1 0 193,1 0 1,-7 0 8,1 0 0,-6-6-39,5 0 1,-5-7-166,6 1 1,-8 2 63,1-1 0,-5-1-31,-5-6 0,1 9 0,-8 1 14,-2 0 1,5 6 0,-3-4-1,-1 4 22,-3 2 0,4 0 1,1 2-1,-3 2-20,-1 2 1,3 2-1,0-4 1,1 4 14,1 1 1,-6 3 0,7 5 0,-3 1 17,1-1 0,7 1 0,-4-3 251,0-3-280,6 11 1,-6-15-1,8 13 1,0 1 70,0-3 0,0-5 1,2-3-1,2 3-17,2 1 0,8-3 0,-1-2 0,7-3-67,3-3 1,0 4 0,-3-2-1,1-2-219,2-2 1,1-2 0,-7 0 0,0 0-431,1 0 0,-1-6 0,1-2 0,-1 0-506,1 1 1,-1-7 0,1 4 1113,-1 1 0,8-7 0,3 6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6.3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53 7277,'-10'-8'-560,"0"4"1752,4-8-446,4 9-520,-5-5 1,14 8-139,5 0 1,4 0-127,1 0-17,0 0 0,1 0 1,-1 0-392,1 0 1,-1 0-899,1 0 970,-1 0 1,-5 0 373,0 0 0,-1-8 0,7-2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7.1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228 436 7425,'0'-12'235,"0"0"1,2 8 0,2-3 662,2-1-550,-1-2 1,-5-7 47,0-1 1,0 7-238,0-1 0,-2 2 0,-3-1-89,-7 5 0,2 4 0,-3 2-164,-7 0 86,3 8 1,-8 1 0,5 9 0,-1-1-83,-2 1 0,-1 1 0,7 2 0,1 3-135,5-3 1,3 4-1,8-1 126,0-3 0,2-2 0,4-3 0,5-4 63,5-7 1,3-3 0,3-2-1,1 0 35,-2 0 1,-1-2-1,-3-3 1,1-5 50,-1 0 0,0-5 1,1 3-1,-3-4 2,-3-1 0,4 5 0,-7 1 158,1-3-199,-2-9 1,-2 3-1,-1-3 122,-1 4-113,-2-6 1,4 3 0,0-7 183,-2-2-106,-2 6 0,-2-8 1,0 6-1,0-2 107,0-1 0,0 7 0,0-4 68,0 2 1,-2 3-207,-4 11 0,4 5 0,-4 12 0,4 7-42,2 9 1,0-1-1,0 8 1,0 4-118,0 6 1,0-2 0,0 4 0,0-5-200,0-1 1,0 0-1,0-2-901,0-4 911,0 4 0,0-7 0,0 3 0,0-6-226,0-4 0,0-1 1,2-1-549,4 1 927,-4-1 0,13-7 0,-3-4 128,4-4 0,1-2 0,1-8 0,-1-2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17.7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36 7683,'0'-12'632,"0"0"-201,0 9-50,0-5 0,0 10-221,0 4 0,0 3 0,-2 11 0,-2 1-19,-2 2 0,0 6 1,6-3-1,-2 1 4,-3 4 1,3-4-1,-4 0 1,2 0 2,-2 0 0,4-5 1,-4 3-1,4-2-6,2 1 1,-1-7 0,-3-5-15,-2 1 15,0-5-74,6 8-30,0-14-55,0 5 50,0-7 1,0-2-42,0-3 0,6-5 0,2-8 0,1 1-58,5-1 1,1 3 0,3 1 0,-1 3-71,1-3 0,-7-1 0,1-1 0,2 2 37,1 3 0,3 7 0,-1-2 0,1 2 85,-1-2 0,1 5 0,-3-3 35,-3 8 0,1 5 195,-7 9-140,0-1 0,0 6 0,0 1 227,-3-3-199,-1-2 1,-7-1-1,-3-1 282,-2 1-261,-2-1 0,-5 1 1,0-3-1,-3-1-37,-3-2 0,-2-7 0,-6 5 1,3-2-345,3-4 0,-4-2 0,4-2 0,0 0-661,-1 0 0,9 0 0,7-2-352,2-4 0,3 2 1268,5-8 0,7 1 0,3-7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30.2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18 106 7723,'10'-24'-20,"-4"1"118,-5 0 0,-1 11 492,0 0-458,8 9 1,-4-5-1,8 8 77,1 0-123,3 8 0,-4-1 0,-1 7 77,3-2-93,-7-1 0,7 7 1,-6-1-1,0 1-109,-1-1 1,-1 1 0,-6-1 0,-2 0-155,-4 1 0,-3-1 0,-9-1 0,1-2-220,-1-3 1,1 1 0,-1 3-861,1-3 1273,-1-4 0,1-1 0,0 3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5:28.6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12138 70 7631,'0'-17'0,"-2"-1"-578,-4 1 0,2 7 584,-7 4 1,-1 5-5,-6 1 0,1 0-5,0 0 0,-1 7 0,1 3 0,-1 0 1,3-1-1,1-5 72,2 2-68,1 8 1,-7-12 0,1 5 147,-1 1-132,1-6 0,-1 12 1,-1-8-1,-2-3 14,-3-1 1,-1 4 0,2 0 0,-4 0-4,0 2 0,-6-7 0,3 5 0,-3-2-2,-1 2 1,-1-4 0,0 6-1,-2-2 2,-4-1 0,2 3 1,-5-4-1,1 2-29,4-2 0,0 3 1,2 1-1,-1 0-2,-1 0 0,12 3 0,-8-3 1,4 2-2,3 3 1,-4-3 0,2 2 0,-3-1-8,-2-1 0,1 4 0,-1-7-41,0 3 49,-8-6 1,6 10 0,-6-9 0,1-1 8,5-2 1,-8 4 0,8 0 0,1 0 9,3 2 0,1-7 0,0 7 1,0-2 3,3 0 1,2 2-1,-4-4 1,2 1-14,-2-1 0,-2 4 0,-2 0 1,0-1-9,0 1 0,-2 4 0,-1-6 0,-5 0-8,-2 1 1,6-3 0,-1 6 0,3-2 4,2-4 0,0 3 0,0 1-1,0 2 4,0-6 0,2 9 1,2-5-1,2 0 0,-2 0 1,-2 3 0,-2-5 0,0 0-1,0 2 1,-8-5 0,-1 7 0,-3 0 0,1 0 0,1-5 0,-3 5 0,1 0 10,-2-1 0,7 1 1,1 4-1,4-3-6,2 3 1,-2-4-1,-1 1 1,-3 1-5,2-2 0,0 3 1,0-5-1,-5 0 1,-7 0 1,9 3-1,-11-3-10,3 2 9,-1-6 0,5 5 0,1-5 0,2 2-1,3 8 1,5-11 0,0 7 0,0 0 0,0 0 0,-2-5 0,-2 5 0,-3 0-1,-3-1 1,-2-3-1,-5 4 1,0 0-1,-1-1 0,1-3 0,-1 4 1,1-2-1,0-4 1,7 3 0,4-1-1,6 0 3,6 2 0,-6-4 1,2 5-1,-6-1-2,1-4 1,1 4 0,0-2 0,-4-1-1,-5 3 0,-5-6 0,-1 6 0,1-2-2,5-1 1,-5 3 0,7-4 6,-1 2-5,-5 0 0,13-4 0,-4 2 131,4 1-121,-6 1 0,5-6 0,-7 0 0,0 0 6,1 0 1,-3 2 0,-5 2 0,-1 2-10,1-2 0,5-2 0,1-2 0,-1 0-5,3 0 0,-5 0 1,8 0-1,1 0 10,-3 0 0,4 2 0,-7 1 0,-3 3 8,-1-2 1,-9-2 0,1-2-1,0 0 4,-2 0 1,5 0 0,-1 0 0,6 0 9,3 0 0,1 0 1,-5 0-1,3 0-21,1 0 1,0 2 0,-5 2 0,-4 2-10,-8-2 1,6-2 0,-12-2-1,4 0 14,4 0 0,0 5 0,5 1 0,1-2-1,6-2 0,-9 0 0,7 2 0,-4 2-11,-5-2 1,1-1 0,-6 1 0,4 4-7,2 2 0,-4-6 0,6 3 0,2-1-1,1 0 1,9 2 0,-3-2 0,-5 3-10,-8 1 0,-4 0 1,0-6-1,2 3 6,-2 3 1,4-4 0,0 4 0,1-3 3,3-1 0,8 0 0,-1 2 59,-1 2-58,3-7 1,-17 11-1,6-6 1,-2-1 5,-4 1 1,-2 0 0,0-4-1,4 4 4,6 1 0,4-3 1,1 4-1,1 0 7,0-1 0,-3 1 0,-1 4 1,-4-5 0,-2-1 0,0 4 1,-2-5-1,5 1-12,5 0 0,9 6 1,3-5-1,1 3-8,0 0 0,1-3 0,5 5 0,0-4-3,0-3 1,-8 7 0,-2-4 0,1 1 13,3 1 1,-2-2-1,3 3 20,1-1-23,-6-1 1,10 1 0,-2-2 31,6-2-28,10 5 1,-10-5-1,8 5 1,1-3 10,3-2 1,1 0 0,1-4 0,-1 3-8,1 3 1,5-6 0,3 4-1,-1-3 4,0 1 0,4 2-23,-5-2 0,1 4 0,-3 5-9,1-3 0,8-3 1,-4-5-1,2 4 48,1 2 0,-1-4-10,6 5-20,-8-7 1,6 12 0,-4-5 0,2 5 38,-1 1 1,3 1-1,-6-1 1,2 3 14,0 3 0,-2-2 1,5 8-1,-3 2-19,2 2 1,-4 2 0,2 0 0,0 2-20,-1 4 0,5-2 1,-4 5-1,2-1-28,-2-4 1,4 4 0,-4-3 0,5-1-20,1-2 0,-6-4 0,0-4 0,2-6 8,2-3 1,0 3 0,-2 0-19,-2-1 1,1-3-1,3-1-88,-4-1 1,4-5-457,-4-1 1,2-1-75,-2 2 1,2-5 653,-7-7 0,7-7 0,-4-3 0,8-8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5:29.2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138 105 7824,'-17'-2'-177,"0"-4"1,-1 2-1109,1-7 1158,-1 7 1,1-4 256,-1 8-36,9 0 0,3 0-40,12 0 0,-3 0 0,9 2 82,2 4 1,1-4 0,3 3-40,-1-3 0,1 4 1,-3 2-1,-1 0 11,-3 0 1,1 3 0,3-3 30,-3 2-90,4 1 0,-7 1 0,9 0 33,-1 1-47,-7 3 0,5 3 1,-3 2-1,4 3 14,1-3 0,1 4 0,-1 1-48,1 1 21,-1-6 1,0 6-1,1-5 1,-3 1 23,-3-2 0,2-1 0,-7-3 68,3 0 0,0-5-27,1 0 0,-1-10 1,-6-4-66,2-14 0,6-1 1,-5-8-1,3-1-11,4-3 1,1-4-1,3-2 1,-1 0-49,0 0 1,3 1 0,1-1-269,3 0 202,7 0 0,-10 2 0,8 2-851,2 2 954,2 7 0,10-11 0,1 6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2.64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452 70 7469,'0'-17'529,"0"-1"-433,0 8 0,-1-3 313,-5 7-124,4 0-135,-6 6 1,0 0 34,-3 0 1,-5 0 0,-1 0-117,-1 0 1,6 0 0,1 2 0,-3 2-110,-1 2 0,-3 7 0,1-3 0,1 2 14,5-1 1,-5-1-1,6 4 1,-1-3-61,-1 3 0,6-4 1,-3 1-21,1 3 0,2 1 0,6 3 102,0-1 1,0-5 0,2 0 1,4 1 0,-2 1 1,7-3 65,3-5-65,-6 4 0,7-6 1,-3 6 122,3-3-113,3 7 0,-7-10 0,1 5 103,2-1-72,1 6 1,-3-10-1,-1 5 14,3-1 1,2 4-1,-1-4 1,-1-1 73,-3 1 1,-5 6-5,6-3 0,-8 5 1,2 1 47,-5 1 1,-1-7 0,0 1 62,0 2 1,-7 1 0,-5 1-90,-3-5 0,-3 3 1,1-6-1,-3-1-70,-3 1 1,3 0 0,-5-4 0,2 2-123,0-2 0,-6-3 0,3-1 0,-1 0-372,-4 0 0,6 0 0,2 0 0,3-1-69,3-5 1,1 2 0,3-6 0,3 0-168,2 1 0,4 3 1,10-4 653,6 2 0,11-13 0,4 2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3.3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1 105 8372,'9'-7'1507,"-1"5"-1205,-8-6 1,0 6 14,0-4-263,0 4-5,0-6 0,0 10-19,0 4-32,0-4 0,0 14-25,0-5-20,0-3 1,0 8-1,0-5 40,0 5 0,0 1 0,0 1 0,0-1 30,0 1 0,0-7 0,2 1 48,4 2 0,3-1 1,9-1 54,-1-6 1,-5-4 0,0-2-52,1 0 0,3-2 0,1-4 0,-1-6 76,-5-3 0,3-3 1,-8 1-40,-2-1-55,-2 1 1,-2-7 0,0 1-182,0 2 91,0 1 1,-6 3 0,-2-1-754,-2 1 513,-1 0 1,-7 5 0,1 2-789,-1 2 322,9 3 1,-7 5 738,4 0 0,5 7 0,-1 3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3.8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1 759 7493,'17'-8'52,"-5"6"0,-3-5 158,-1-1 1,6 6-65,-3-4-111,5 4 0,-5-4 1,1 1 57,2 1-17,-7-6 1,9 6 0,-4-6 213,3 3-212,3-7 0,-7 6 0,1-5 0,0 1 51,-3-2 1,5-1 0,-6-4-1,-1-3-17,1-1 0,4-6 0,-6 4 0,-3-3-121,-1-3 0,4-2 0,0-2 0,-2 1 8,-2-1 0,-2 0 0,0 0 1,0 0-33,0 0 1,0 2 0,0 4 0,0 6 180,0 3 1,-2 3-16,-4-1 0,2 10 22,-7 8-111,7 8 1,-10 12 0,8 3 57,2 6-63,-5 4 1,7 8 0,-6 1-1,2 1 32,0 0 0,1-1 1,5-3-1,0 2-15,0-2 1,0 4 0,0-3-1,0-1-15,0-2 0,0-4 0,0-2 0,0-2 7,0 2 1,5-6 0,3-1-109,2-5 0,0-1 1,3-3-687,-1-3 1,-6-5-1462,5-7 1534,-7 0 1,12-1 672,-5-5 0,5-4 0,1-7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4.5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18 105 7673,'0'-17'82,"0"0"1,0 5 361,0 0 0,-2 3-17,-4-3-39,4 4-180,-6 8-62,8 0 1,0 2-98,0 4 0,6 4 1,0 7-40,-2 1 0,4-1 1,-1 0 10,3 1 0,-6-1 1,2 1-1,-2-3 54,2-3 0,-4 4 0,5-5 51,1 5 0,-4 1-27,8 1 1,-9-7 0,5-1 103,0-2 0,-4-2 46,8-6-89,-9 0 142,13 0-129,-6-8 0,1-2 172,1-7-306,-8-1 1,9 1-1,-5-1 1,0 1-72,0-1 1,-3 1 0,-3-1 0,2 1-259,2-1 1,2 1-1,-4 0-727,2-1 0,-1 6-1115,-5 1 2132,0 7 0,8-12 0,2 7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4.7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 8006,'0'17'717,"-2"0"0,-2 1-584,-2-1 1,1 1 0,5-1 0,0 1-627,0-1 0,0 1 0,0-1 0,0 1-137,0-1 0,0 1 630,0-1 0,7 1 0,3-1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4.95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88 122 7673,'-11'-23'140,"-1"0"1,6 0 175,-5 5-162,-1 8 1,0-3-395,1 7 125,7 0 1,-4 14 114,8 4 0,0 11 0,0 4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5.53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33 7828,'0'-9'757,"0"1"-682,7 8 0,-5 2 0,4 4 157,-4 5-211,6 5 0,-6-4 0,4-1-133,-4 3 99,5 1 1,-5 3 0,4-1 24,-4 1 1,4-1 0,0 1 212,-2-1 0,-2-5 342,-2-1-102,0 1-315,0-2-117,0-2 0,0-22-88,0-4 91,0-3 1,1 4-1,3-1 15,2 1-32,8-1 1,-6 1-1,5-1 143,-1 1-136,-1-1 0,1 3 1,0 1 286,1 3-287,-5 7 1,8-6 0,-5 6-4,5-2 0,-7 3 0,-1 8-123,0 7 1,-6 3 0,4 3-1,-4 1-302,-2 5 1,0-5-1,2 4 1,1-3-312,3-3 0,2 3 1,-2-1-1,4 0 713,-1-3 0,7-2 0,-5 3 0,5 0 0,1 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6.14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333 175 7203,'0'-17'-71,"0"-1"1,0 1 0,2 1 511,3 5 0,-3-5 57,4 5 0,-4-5-144,-2-1 0,0 5-31,0 0-195,0 8 0,-8-3 1,-3 7 105,-5 0-160,6 0 1,-11 2-1,4 3 66,-3 7-143,1 4 0,1 3 0,1 2-108,-1 3 77,1 7 0,7-12 0,4 4 0,5-3-16,1-3 0,1-1 1,5-3-1,6-3 205,3-2 1,5-2 0,1-6 0,3 0 193,-3 0 1,-2-6-1,-1 0 1,-1 2 154,1 2 0,-7 4 0,1 4 0,0 7-223,-3 9 1,-1 7-1,-8 14 1,0 9-169,0 10 1,-8 8 0,-1 4 0,-3 3-179,0 3 1,1-4 0,-5 1-1,3-3-188,1-6 1,6-10 0,-4 0-27,3-3 286,-7-3 0,4-7 0,-9-7 0,-2-8 186,-3-13 0,1-1 0,6-11 0,-1-3 11,1-6 0,-1-7 0,1-13 0,-1-5-132,1-4 0,7-9 0,2-5 0,2-5-522,1-6 1,-1-7-1,6-8 1,2-3-469,4 2 0,3-3 0,11 1 0,3 2-257,6 2 0,10 18 1,4 10 1174,1 11 0,-5 0 0,4 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30.9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33 7164,'0'-10'-3,"0"1"464,0 3-255,0 4 0,0-4-52,0 12 1,0-2-179,0 8 102,8-9 1,-7 13-96,5-4 7,-4-5 1,4 9-40,0-5-4,7-3 0,-11 2 0,6-6 22,0 2 0,-4-1 46,7-5 0,1 0 103,6 0 0,-7-7 75,1-5 1,-6-3-81,5-3 1,-7 6 0,4 3-27,0 1 1,-6 0-92,3 2-25,-3 4-199,-2-5 55,0 14 0,0-3 1,0 8-151,0 2 0,0 1 1,0 3-67,0-1 1,0 0 0,0 1 388,0-1 0,0-5 0,0 0 0,0-1 0,8 7 0,2-1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7.14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78 7665,'0'-18'97,"0"7"693,0-1-137,0 1-330,0-7 1,0 10-237,0 8 1,0 8-1,0 10-71,0-1 1,0 0 0,0 1-154,0-1 120,8 9 0,-6-7 0,4 4-32,-5-3 38,7-3 1,-4 1 0,6-1 12,-2 1 13,5-1 0,-9-5 71,8-1-55,-1 1 1,1-2 0,0-4 84,1-5 0,3-2 1,-1-5-3,-3-6 0,3 2 0,-5-1 0,2-3 26,-1-1 1,-5-3-1,4-1 1,-2-3 13,-4-1 1,3 0-1,-1 5 1,0 1-49,2-1 1,-6 1-1,3-1 1,-3 1 43,-2 0 0,2 7 2,4 4-234,-4 4-21,6 10 1,-8 4-1,0 9 1,0 2-210,0-2 0,0 5 0,0-3 0,0-2-327,0-1 0,0 3 1,0 0-1,0-1-28,0-3 1,8-1 0,3-1 256,5 0 1,1-5 409,1 0 0,7-8 0,2 3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7.7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245 88 7665,'0'-10'-1011,"0"2"1385,0 1 55,0 5-87,0-14-224,0 14 1,0-7 75,0 3-110,0 4 0,0-8 1,-2 6 21,-4-2 0,2 1 0,-7 5-63,-3 0 1,-1 0 0,-3 0-1,1 0-82,-1 0 0,7 2 0,-1 3-90,-2 7 1,5-2 0,-1 1-73,2 3 0,2-4 145,6 1 19,0 1 1,2 0 209,4-1-201,4 1 0,7 5 253,1 1-146,-1-8 0,1 3 1,-3-5 230,-3 2-75,3-7 1,-5 13 29,7-4 0,-5 1 0,-2 1-83,-2-3 1,-5-7-1,-8 2-203,-7-4 0,-4-2 0,-1 0 0,0 0-348,-1 0 1,-5 0-1,-2 0 1,-1 0-1621,1 0 1989,2 0 0,-2 8 0,-3 2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7.9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16 7881,'17'-8'749,"-5"6"-239,0-4 0,-8 12 0,1 6-525,-3 3-8,-2-5 0,0 11 1,0-3-1271,0 1 977,0 1 1,0-3-1,0 1-920,0-1 1236,0 1 0,0-1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8.15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53 122 7665,'0'-29'0,"0"2"40,0 2 53,-7 9 0,3 3 627,-8 7-715,8 0 1,-6 6 0,7 2 0,-3 4-793,2 5 787,2 5 0,10 1 0,1 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8.70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16 7197,'9'0'624,"-1"8"1,-2-4 0,0 8-495,-2 1-108,-2-5 0,-1 8 1,3-5 43,2 5 1,2 1 0,-4 1 144,2-1 0,-1-5 360,-5-1-48,0 1-370,0-2-182,0-2 0,0-10 0,0-4 17,0-6 1,2-1 0,4-1-1,4 2-17,0-1 1,5-3 0,-3-1 18,3-1 40,3 1 0,-1 5 0,1 1 0,-1-1 29,1 2 1,-1-3-1,1 7-23,-1 2 1,-7 4-167,-4 6 0,-4 3 0,-2 9 0,0-1-324,0 1 1,0-1 0,0 3 0,0 1-765,0 2 0,0 1 1218,0-7 0,15 8 0,4 2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09.19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350 175 7549,'10'-17'-364,"3"-1"0,-5 3 1156,2 3-487,-6-3 1,3 11 0,-5-8 531,4-2-489,-4 7 1,4-9 171,-12 5-406,4 3 1,-13-6-1,1 8 1,-5 3 39,-5 1 0,1 2 1,4 2-1,-3 3-92,-1 7 1,0 3 0,7 3 0,3-1-209,1 1 0,8-1 0,-2 1 0,4-1-12,2 1 1,2-7-1,4-1 1,6-2 496,3-4 1,3-2 0,-1-2 592,1 0-722,-1 0 0,-5 0 0,-1 0 970,3 0-853,2 0 0,-5 7 1,-1 7 517,-2 7-676,-2 14 1,-6 12 0,0 11-100,0 6-9,-8 12 0,-2 1 1,-7 7-1,-1-5-53,1-1 0,5-4 0,0-8 0,-1-4-174,-3-2 0,5-4 1,-1-9-1,-2-8 79,-1-8 0,-3-6 1,1-10-1,-1-3 195,1-6 0,5-4 0,1-4 0,-3-6 67,-1-9 1,-1-3-1,3-11 1,3-4-62,2-4 0,-4-9 0,7 1-868,1-3 551,2-10 0,10 4 0,3-9-1565,5 0 1319,1 4 0,6 1 1,3 10-1492,1 3 1456,2 4 1,4 9-1,-2 3 1,-4 5 483,-2 9 0,6 11 0,-3-2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1.12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7561,'0'-10'525,"0"1"-7,0 3-294,0 4 0,0-4-97,0 12 1,6 4-1,0 7-115,-2 0 66,-2-7 1,3 6 0,1-5 16,-2 5-74,-2 1 0,0-1 1,2-3 81,2-1-51,0 0 0,-6-1 0,0 1 137,0 2-110,0-7 1,5 3 206,1-4-69,0-4-74,-6 6 0,0-10-99,0-4 0,0 2 0,2-8 0,2-1-38,2-3 0,1 1 1,-3 1-1,2 2-39,-2-1 0,6-3 0,-1-1-124,1-1 170,6 9 0,-13-5 1,7 6-197,-2-1 182,6 5 0,-11-4-27,9 8 8,-8 0 14,11 0 3,-5 0 0,2 8 0,-3 3 3,-1 5 1,-2-4 0,-6-1 1,0 3 0,2-1 0,2 1 21,2-2 0,0-1 53,-6 7 95,0-9-128,0 7-76,0-14 49,0 6 1,0-10-24,0-4 16,7 4 1,-3-14-27,8 5 16,-8-5 1,11 5-1,-3-1 1,3-2-4,3-1 1,-1-3 0,1 1 0,-1-1 2,1 1 1,-1 2-1,1 1 1,-1 4-26,1 2 0,-1 3 1,1 5 9,-1 0 0,-2 2 0,-3 3-52,-6 7 1,-4 4 0,-2 1 0,0 2-202,0 5 0,0-5 0,0 4 0,0-3-197,0-3 0,0 1 1,0-1-1,2 1 8,4-1 1,1 1 0,7-3 0,-2-3 457,1-6 0,11 3 0,3 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1.72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105 175 7662,'0'-10'-1110,"0"-5"1221,0 13 227,0-14-264,0 6 1,2 1-1,2 1 126,2 0 1,0 4-24,-6-7 1,1 7-1,3-4 59,2 0 0,0 4 0,-6-7 218,0-3 1,0 4-169,0-1 1,-2 7 0,-4-2-53,-5 4 1,-5 4-71,-1 4-126,-1 4 0,1 7 0,-1 0-168,1 1 66,7 7 1,2-5 0,8 3-185,0-4 149,0-1 0,0-7 1,0 1 94,0 2 1,8-7-1,4-1 115,3-4 0,3-2 1,-1-2-1,1-4 55,-1-5 1,-5 3 0,-3 0-1,1 2 8,0 1 1,-6-3 0,3 4-321,1-2 0,-6 2-549,4 10 0,-4 4 0,-2 7 103,0 1 0,0-7 0,2 1-884,4 2 1233,-4 1 1,13 3 242,-3-1 0,-4-7 0,7 5 0,-5-5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2.25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1 105 7662,'0'-17'-42,"0"-1"117,0 1 1,0 5 529,0 1-47,0 7-7,0-12-30,0 14-243,0-5 1,6 14 0,-1 7-74,-1 7 0,-2-1 0,-2 3 0,0-2-21,0 3 1,0-3-1,0 6 1,0 0-62,0 0 0,0-3 0,-2 3 0,-2 0-54,-1 0 0,-1-5 0,6 1 0,0-4-91,0-1 0,0-1 1,0 1-300,0-1 212,0 1 0,2-7 0,4-1-344,5-2 1,5-3-491,1-5 683,1 0 1,-1-1 0,1-5 0,-1-4-144,1 0 0,-7-5 1,1 5-1,1-2-124,3 1 1,-4-1 0,-1-5 526,3-1 0,-6 7 0,-3-1 0,5 0 0,0-5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2.42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113 35 7750,'-17'-2'0,"-1"-2"0,1-2 0,-1 3 290,1 1 0,7 0 0,2-2-62,1-2 0,7 0 0,0 6-202,9 0 0,13 0 0,3 0 0,0 0-116,0 0 0,5 0 0,-5 0 0,2 0-381,4 0 0,-6 0 0,0 0 1,-1 0 470,-1 0 0,8 0 0,-4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31.4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86 7723,'0'-17'6,"0"-1"0,0 6 182,0 1 9,0 7 1,0-6 4,0 4 0,2 4-95,4-3 1,-4 5 0,3 5 14,-3 7 0,4-2 1,0 1-1,-2 3-29,-2 2 0,-2 1 1,0 0-1,0 1 30,0-1 0,0 1 1,0 1-61,0 5 0,0 1-95,0 4 29,0-4 0,6-7-15,-1-1-15,1 0 0,-6-5-61,0 0-23,8-8-62,-6 11 101,14-13 0,-13 6-163,9-8 1,0 0-1,3-2-220,-3-4 1,1 2-1,-5-5 55,2 1 1,-4 0 0,3 2 405,-1-5 0,4 1 0,-4 0 0,1 2 0,-3-3 0,6 5 0,-8-8 0,3 5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3.19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0 263 7579,'8'-10'362,"-4"-3"1,5 5-47,-1-2 0,0 4-117,-2-5 0,2-1 1,5-4-60,-1 5 0,-6-3 0,3 6 0,1-1 17,0-5 0,-6-1-116,1-3-29,5 1 1,-8 5 24,4 0-12,-4 1 0,-2-1-230,0 0-8,0 9 0,-2-5-30,-4 8 1,4 2 0,-4 4 69,4 5 0,2-1 0,0 2 131,0 1 0,2 3 1,4 1 96,6 1 1,-2-7 0,1-1 91,3-2 1,-5 3 0,1-3 0,0 0-7,0 0 1,-5-3-1,5-3-15,-2 4-71,-2-4 1,-1 8 52,1-4-64,0-4 1,-4 5 0,2-5-1,2 4-12,0-4 0,-6 8-14,0-4 1,-6 3 0,-2 7 19,-2-4 0,6 3 0,-3-5 44,-1-1 1,6 7-5,-4-4 1,6 3-33,6 3 1,-2-9 0,7-3-1,3-4 29,2-2 0,1 0 0,2 0 62,5 0-108,-5 0 1,6-6-1,-7-2 173,-1-1-160,1-3 0,5-3 0,0 1 246,-1 2-234,-3 1 1,-7-5 0,-1 3 0,1 1 74,-2-2 1,3 5-35,-7-3-163,8 8 0,-12 4 0,3 12 0,-3 3-243,-2 3 0,0-1 0,0 1 0,0-1-614,0 1 1,0-1 0,0 1 233,0-1 1,0 1 0,0-1 690,0 0 0,8 1 0,2-1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3.35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53 210 7257,'0'-35'0,"0"0"0,0 2 198,0 4 1,-2 3 0,-2 9 0,-4 1 224,-1 5 1,3 3-837,-6 8 291,8 0 0,-4 2 0,8 4 122,0 5 0,0 5 0,0 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3.6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17 7684,'12'-5'536,"-1"-1"-62,-7 0 0,6 6-115,-4 0-1,4 8 1,7 3-255,0 5 1,1-4 0,-3-1-1,-1 3-189,-2 1 1,-1 3-1,7-1 1,-1 1-286,1-1 0,-1-5 0,1-1-16,-1 3 0,1 0 1,-3-1-1,-1-3-319,-3-2 1,-5 3 704,6-5 0,-8 8 0,3-5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3.87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367 66 7684,'0'-17'0,"-2"-1"406,-3 1 0,1 7 0,-8 6 21,-2 8 1,-1 6 0,-3 7 0,1 3-70,0 3 0,-7 2 0,-1 6-100,-2-1-225,6-1 1,-11 4-1,7-2 1,0-2-278,0 2 1,3-4 0,9 0 0,3-2-878,2-3 0,3-3 1,5-1 1120,0-1 0,0 1 0,0-1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19.82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594 18 7527,'18'0'-1175,"-8"0"1245,5 0 1,-11 0 92,8 0 1,-7 0 260,7 0 179,-8 0-243,4 0 18,-8 0 135,0 0 1,-8-6 39,-4 0-443,-3 1 1,-3 5 0,1 0 0,-3 0 53,-3 0 1,2 0-1,-6 0 1,0 0-83,-1 0 0,5 5 0,-6 1 1,0 0-29,2 2 1,0-4-1,5 5 1,-3 1-22,-2 0 1,3-4-1,-3 5 1,2 1 33,4-2 1,7 5-1,3-3 1,-1 3 33,2 3 1,-3 5 0,7 0 217,2-1-253,2 5 1,-4-2 0,0 6 222,2-2-219,2-7 0,2 11 0,0-4 143,0 4-159,0-6 0,0 4 1,0-6-1,0 0 48,0 1 0,0 5 0,0-4 0,0 2-1,0 0 1,-5-2-1,-1 4 1,2-2-9,2 2 1,2 2 0,-2 2 0,-2 0-23,-2 0 1,1 6 0,5 0 0,0-4-14,0-6 1,-6 2 0,0-2 0,2 4 28,2-1 1,2 5-1,0-10 134,0 4-165,-8-5 0,6 5 1,-3-6 153,3 0-155,2 6 1,0-12-1,0 8 180,0 2-185,0-5 1,0 7 0,0-6 0,0 2 32,0 0 0,0 0 0,0 6 0,0-2-18,0-4 1,0 2-1,0-6 1,0 1-18,0-1 0,0-2 0,0-5 0,0-1-1,0 0 1,0 1 0,0-1 0,0 1 0,0-1 1,0 1-1,0-1 1,0 1-5,0-1 0,0 1 1,0-1-22,0 1 1,0-1-40,0 0 40,0 1 1,0-1 0,0 1 11,0-1-13,0 1 1,0-7 0,0 1 2,0 2 0,0 1 1,0 3 2,0-1 0,2-5-11,3-1 0,-3-5 38,4 6-40,-4-8 0,-2 5 0,2-5-35,4 2-4,-4 0-1,6-6 27,-1 0 1,-3 0 5,8 0-2,-8 0 0,5 0 1,-3 0 14,6 0 1,-2 6 0,1 0-37,3-2 0,1-3 1,3-1-1,-1 0-43,1 0 0,1 0 1,2 0-1,3 0 10,-3 0 1,0 0 0,1 0 0,1 0-56,-2 0 0,-1 0 1,-1 0-1,3 0-296,1 0 0,-6 0 1,-5-1-1510,2-5 1187,-7 4 1,3-6 0,-6 6-1230,2-4 0,0 2 1949,-6-7 0,0-9 0,0-7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21.02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280 158 6955,'2'-10'891,"2"3"-655,2-1 40,0 6-38,-6-14-120,0 14 1,6-7 335,0 3-238,-1 4 1,-5-8 315,0 4-147,0 4 1,0-7 39,0 3 0,0 2-200,0-8 0,0 7-110,0-7 1,-2 6-92,-3-6 0,1 9 0,-8-3 0,-2 4 31,-1 2 1,1 6 0,-1 1 0,-5 3 23,1 4 1,-2 3 0,-1 4-93,-1 3 64,0-1 1,5 2 0,1 2-89,-1 1 10,1 5 0,5-8 1,3 6-159,1-2 121,2-8 0,8 5 1,2-9-1,4-1 26,1-5 1,9 3 0,5-8 0,-2-3 31,-1-1 1,-3-4 0,3-1 0,1-5 101,2-2 0,1-2 0,-7-5 0,-1 0 22,-5-1 1,5 6-1,-7 1 1,3-3 37,0-1 1,-8-3-1,3 3 97,1 3-166,-6-3 1,6 11-76,-8-8 145,0 8-189,0-4-71,0 8 1,0 2 52,0 4 0,0 4 1,0 7-1,0 1 19,0-1 1,0 1 0,0-1 0,0 1 48,0-1 0,0 1 0,0-1 11,0 0 0,2 1 1,2-1-1,3-1-10,3-4 0,-4 1 0,6-7 1,1-2-229,3-2 1,-5-2-1196,1 0 1053,0 0 0,3-2 1,-1-2-1730,-3-2 1582,1-7 0,4 9 0,-3-8 498,-1-2 0,7-1 0,8-3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24.4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123 644 7102,'2'-11'319,"4"-1"1,-4 6 573,4-5-353,-4 7-273,-2-12 1,5 12 261,1-7-234,0 7 0,-6-6 188,0 4-79,0 4 16,0-13-68,0 5-315,0 0 1,-8 3-1,-3 7-69,-5 0 1,1 2 0,1 3 0,2 7-33,-1 3 0,-1 5 0,1 1 1,3 3-122,2-3 1,-3 4 0,5-2-257,2-1 339,2 5 1,2-8-1,0 5 105,0-5-65,0-9 0,8 3 77,3-7-35,5 0 1,1-6-1,1-2 72,-1-4 0,-5-4 0,-2-7 0,-1 0 66,1-1 1,-6 1 0,4-3 0,-3-1-76,1-2 0,2-7 0,-4 5 0,2 0-17,-2 0 1,-2-6 0,-2 0-1,1-6-5,5-4 0,-4-6 1,4 7-1,-4-1 56,-2-2 1,0 1 0,0-5 0,0 8 93,0 8 1,0 0 0,0 8 167,0 2-129,0 9 0,0 6-84,0 12 0,0 6 1,2 11 283,4 6-341,-4 4 0,7 10 0,-5 5 1,2 6-27,-2 5 0,0-1 0,0-6 0,2 1-337,-3-1 0,-1 4 1,-2-3-1,2-9-68,4-5 1,-4-4 0,4-2 0,-4-4-687,-2-6 0,0-3 0,2-5-136,4-3 0,3-4 1184,9-8 0,-1-8 0,1-2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23.2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121 88 7429,'0'-17'-1332,"0"5"2083,0 0-91,0 8 1,0-11 564,0 3-240,0 5-775,0-1 1,0 10 0,0 4 0,0 5-12,0 5 1,0 7 0,0 2 0,0 2-59,0 4 0,0 2 1,0 0-1,0-2-47,0-1 0,-6-1 0,0 4 77,2-4-134,3 4 1,1-12-1,0 6 1,0-2 51,0-3 0,0-3 1,0-1 18,0-1 1,0-5 73,0-1 41,0-7-152,0 4 0,0-16-103,0-3 1,0 1-57,0-2 0,1 1 0,5-7-76,6 1 0,3 1 1,3 3 82,-1 1 0,1 2 0,-1-1-58,1 5 90,-1-4 1,1 8 0,-1-4 48,1 4 51,-1 2 0,1 0 0,-1 0 27,1 0 0,-7 8 1,-1 4-1,0 1 45,-1-1 1,-5 4-1,2-5 1,-4 5-5,-2 1 1,-2 1 0,-4-1-1,-7 1-57,-9-1 0,1-5 0,-8-1 1,-2 1-100,-2-2 1,-2 3-1,2-7 1,2-2-530,2-2 0,1-2 0,-3 0-58,2 0 0,10-2 0,1-4-1598,11-5 1527,13 3 1,9-8 694,8 5 0,16-5 0,-2-1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25.20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138 154 9842,'12'0'-18,"0"0"1,-1 0 3,7 0-20,-1 0 0,-5 0-56,0 0 110,-1 0 0,1-2 187,-1-4-165,1 4 1,0-13 185,-1 3-189,-7 4 1,4-1-1,-8 3 18,0-6 0,0 2 1,0-1-22,0-3 1,-2 5 0,-4-1-3,-5 2 0,1 2 1,-2 4 44,-1-4 1,-3 5-1,-1-3 1,-1 6 5,1 3 0,-1 7 1,1-4 162,-1 2-160,1 1 0,-1 9 0,1 1 203,0 2-228,-1 8 0,3-9 0,3 5 111,6-2-124,-4 6 1,8-6-1,-3 6 1,5-4-5,5-1 0,5 3 0,8-6 0,1-4-49,4-5 0,-1 2 0,5-7 0,0 1 57,0-4 0,2-4 1,6-2-1,-2 0-79,-4 0 1,2-2 0,-7-2 0,-3-4-442,-2-2 1,5-1-1404,-1-7 1395,0 9 0,-7-7 0,-3 6-1344,-1 1 1818,0-7 0,5 7 0,1-9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26.1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278 123 7672,'0'-17'262,"0"7"0,0-6 0,0 5-109,0-5 1,2 5 0,4 1 0,7 2 88,9 4 0,3-3 0,8 1 0,0 2-80,4 2 1,3 2 0,-1 0 0,2 0 30,-2 0 0,-2 0 1,-4 0-1,-2 0-10,-2 0 1,-8 0-1,2 2 1,-3 4-37,-3 5 0,-5 5 0,-2 3 0,-3 3 10,-3 1 1,-2 8 0,-2 0-10,0 8-114,0-2 1,0 7 0,0-3 143,0 6-143,-8 3 0,5 8 0,-7 0 138,2-1-109,2-3 1,4 6-1,-2 2 167,-1 0-165,-1-1 0,6-3 0,0 0 0,-2-2 48,-4-1 1,4-5-1,-4-1 1,2-5-39,-1-1 0,3 0 0,-4-5 0,4 3-24,2-2 1,-2 4-1,-2-1 1,-2 1-53,2 0 1,2 3 0,2-5-1,0-2-17,0-2 0,0-2 0,0 0 1,0 0 57,0-1 0,0-1 0,0-2 1,0-1 6,0 1 0,-5-4 1,-1 0 97,2-2-119,2-2 0,2-3 0,0 1 1,-2 3 24,-4-3 1,4-2 0,-4-1-36,4-1 0,2 1 0,-1-3 65,-5-3-49,4 3 0,-12-11 1,6 6 79,-1-2 1,3-2-1,-6-6 37,-1 0 1,-3 0-1,-1 0 1,-1 0-24,1 0 1,-8 1-1,-5 3 1,-4 2-15,-7-2 0,2 4 1,-8 0-678,-1 1 408,-3-5 1,1 4-1,1-8-1784,3 0 1427,15 0 0,-2 0 0,15 0-2271,1 0 2003,7 0 0,4-2 781,12-4 0,12-11 0,9-10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31.7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53 7600,'-17'-6'73,"0"1"0,5-1 1,2 4 578,2-4-604,3 4 1,7-6-127,3 8 0,5 0 0,8 0 1,-1 0-10,0 0 0,7 0 1,-1 0-638,-2 0 545,-1 0 1,-3 0 0,1 0-438,-1 0 616,1 0 0,-1-7 0,1-3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29.07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507 53 7672,'6'-11'-132,"0"-1"1,0 6 1238,-6-6-873,0 9 0,-8-5 0,-6 8-90,-7 0 1,2 0 0,-5 0 60,5 0-87,1 0 0,-1 0 0,-2 0 42,-3 0-63,1 8 0,6-5 0,-1 7 153,1-2-185,-1 5 0,1-5 0,-1 6 0,3-3 20,3 3 1,-3 2-1,5 1 1,0 0-17,4 1 0,-1 5 1,1 2-1,0 1 19,-2-1 0,6 6 0,-3-2 0,3 4 0,2 2 0,0 0 0,0 0 0,0 0 15,0 0 1,0 0-1,0 0 1,0-1 44,0 1 0,0 2 1,0 2 57,0 2-131,0 0 1,-6-1 0,0 1 75,2-2-79,2-2 0,2 0 1,0 1 31,0 3-54,0 0 0,-6-6 1,0 0-1,3 0 26,1 0 0,2 0 0,0 0 0,0-1 7,0 1 1,-6 0 0,0 0 0,2 0 1,2 0 0,2 0 1,-2 0-1,-2 0 6,-1 0 0,-1 0 0,6-2 0,0-2-20,0-2 0,-6-2 1,0 4-1,2-2-15,2 2 0,2-4 0,-2 1 1,-2-3-6,-1-4 1,-1 4-1,6 1 58,0 1-69,0-6 1,0 4 0,0-7 153,0-1-155,0 1 0,0-1 0,0 1 167,0-1-160,0 1 0,0-1 0,0 1 0,2-1 40,4 0 0,-5 1 0,5-1-48,-4 1 0,-2-1 0,0 1-35,0-1 0,0-5-84,0 0 0,2-9 37,4 3 0,-2-4 38,8-2 1,-1 0-7,7 0 10,-9 0 1,7 0 0,-4 0-144,3 0 141,-5 0 1,5 0 0,-3 0-191,3 0 14,3-8 1,-1 6-1,1-3-297,-1 3 1,1 2-1,-3-2-2128,-3-4 903,3 4 1,-13-8 1701,4 4 0,-4 5 0,-2-7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0.89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1 125 7672,'0'-18'62,"0"1"1,0-1 357,0 1 0,0-1-180,0 1 0,8 7-98,3 4-3,5 5 1,1 1 0,1 0 46,-1 0-142,8 0 1,-5 0 0,3 1-30,-3 5 61,-11-4 1,7 14 0,-7-5-32,1 5 20,-2 1 1,-8 1 0,0-1 2,0 1 0,0-1 0,-2 1 0,-4-1-27,-5 1 1,-5-1-1,-1 1-39,-1-1 1,1-1 0,1-3 0,3-3-93,1-2 1,0 3-384,-5-5 401,7 0 1,10-12-1,12-2 83,3-1-38,-5-3 1,5-6 0,-3 1 118,4 0-49,1-1 0,1 1 0,-1-1 198,0 1-133,1-1 1,-1 1 0,-1-1 0,-2 1 176,-3-1 0,-5 1 196,6-1-213,-9 1-238,5 0 1,-8 15-1,0 7-1,0 9 0,-2 3 1,-2 1-119,-1-1 105,-1 1 0,6-1 0,0 1 0,0-1-10,0 1 0,0-1 0,0 1 5,0-1 25,0 1 0,8-1 0,3-1 9,5-5 1,1 3-1,1-8 0,-1-3-22,1-1 1,1-2 0,2 0 0,3 0-288,-3 0 1,-2-7-647,-1-5 0,-3 2-2356,-3-1 2108,-4 7 1158,0 4 0,-7 9 0,7 9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1.72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33 7646,'-6'-11'474,"0"-1"-187,0 8 0,6-2 0,0 12-177,0 6 1,0 3 0,0 3 0,0-1-65,0 1 1,2-3 0,2-1 0,4-3-5,2 3 1,-1-4 0,5-1 0,-2 1 131,1 0 0,3-6 1,1 1-3,1-3 1,-1-4 0,0-1 0,1-5 36,-1-2 0,-5-2 0,-2-5 0,-1 0 74,1-1 0,-4 1 0,4-1-6,-3 1 1,-1 5-144,-6 0-68,0 9 0,0-3 13,0 12-74,0 11 0,0 10 1,0 10 28,0 4-15,0 3 0,0 11 1,0 3-1,0 6-34,0 4 0,0 4 1,0 0-1,0-1 36,0-3 0,0-4 1,-2 0-1,-4-5 51,-5-5 0,1-10 1,-1-3-1,-3-6 45,-2-6 0,-1 2 0,-1-9 0,1-5 34,0-3 1,-1-10 0,1 1 0,-1-5-152,1-5 0,5-5 0,2-8-469,3 1 356,-7-1 1,12-7 0,-4-6-442,4-8 416,2 3 0,2-15 0,2 3-1357,2-9 969,8-5 0,-5-2 1,11 2-1,1 2-181,2 4 1,2 3 0,-1 7-1,3 7 707,0 8 0,6-2 0,-6 6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2.70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208 88 7642,'-10'-18'-481,"2"7"650,8-1 0,10 8 0,6-3 0,7 1 210,4 0 1,2 0 0,6 6 0,0-2-122,0-4 0,2 4 0,2-3 0,3 3 5,3 2 0,-6 0 1,1 0 222,-3 0-349,-10 0 0,5 0 1,-9 2 126,-2 3-183,-9-3 0,-4 16 1,-8-3 194,0 7-245,0 9 0,-2-4 0,-4 10 0,-6 2 23,-3 1 0,-5 11 0,-1-1 1,-2 6-1,1 1 0,3 3 0,3 0 0,3 2 42,1 4 1,6-4-1,-3 0 1,1-2 25,4-3 0,-4-1 0,2 0 0,1 1-8,-3-7 0,6 2 1,-4-7-1,2 2-4,-2-1 0,4 1 1,-3 3-1,3-1-41,2-3 1,-6-5 0,0 4-77,2-3 62,2-1 1,2-6 0,0-2-72,0-4 60,0 4 0,-2-8 0,-2 4-130,-1-5 121,-1 3 0,6-8 0,0 7 0,0-3 10,0 0 1,-6 2-1,0-3 1,2 3-3,2 2 1,-4-6-1,1 3 1,-1-5-13,-2-1 1,6 5 0,-6 0 0,2-1 11,1-3 0,-9-2 0,4 1 14,1-1 0,-1-5 0,6 0-33,-2 1 1,-2-5-77,3-2 79,3-4 0,-8-2-30,4 0 25,4 0 1,-7 0-11,3 0 0,-4 0 0,-5-2-48,3-4 0,-4 4 0,5-4 1,-7 2-189,-5-2 1,4 5 0,-7-7 0,1 2-469,-4 0 0,-2-6 0,0 7 0,6-1-426,5-2 0,1 4 0,13-7 1118,2-3 0,18-9 0,5-4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3.2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88 7657,'0'-11'814,"0"-1"1,0 6 194,0-5-761,0 7-40,0-4 1,2 6-33,4-4-48,4 4 0,7-6 0,1 8-16,-1 0-152,1 0 0,-1 0 0,1 0 0,-1 0-88,1 0 0,5 0 0,0 0 0,-2 0-199,-1 0 1,-3-5 0,1-1-552,-1 2 0,-5 2-688,0 2 1566,-9 0 0,13 8 0,-6 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3.51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51 35 7657,'-15'2'765,"3"4"106,-3-4 0,13 8-528,-4-4 0,12-4 0,7 3 0,7-3-224,3-2 1,6 0-1,-4 0 1,1 0 7,-1 0 0,4 0 0,-4 0-163,2 0-8,-5-7 0,3 5-996,-8-4 140,1-4 0,-1 8-1444,1-4 2344,-1-3 0,8-1 0,3-8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5.0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559 140 7655,'0'-17'-223,"0"7"0,-2-5 697,-4 3-269,5 4 1,-13-7 0,6 5-1,-1 0-21,-5 4 1,-2-1 0,-1-1 0,-2 0-124,-5 0 0,5 3 1,-4 5-1,1 0 18,-1 0 1,4 0-1,-5 2 1,5 3-2,1 7 1,1 3-1,-3 3 1,-1 1 9,-2 5 1,5 1-1,7 6 1,-3-2 47,-1 2 1,3 8 0,2 2 224,3-3-286,-7 7 0,12-2 0,-4 7 256,4 3-250,2-13 1,0 19-1,0-13 373,0 5-349,0 1 0,0-2 1,0-1-1,0-4 45,0-3 0,0-1 0,0-4 1,0 2-30,0 1 1,0-5 0,0-6-1,0 3-25,0 1 0,0 1 1,0 1-1,0 0-16,0 0 1,0 2 0,0 2 0,0 2 33,0-3 1,-2-1-1,-2-2 1,-1-2 37,1-4 0,0 4 0,0-5 22,-2-1-96,0 6 1,4-12-1,-1 6 106,-3-2-108,0 6 0,6-11 0,-2 3-66,-4-3 41,4-3 0,-6 6 1,8 1-12,0-3 1,0-2-1,0-1 22,0-1 0,0 1-27,0-1 0,8-5-24,4-1 1,3-7 0,3 2-22,-1-4 1,-5 0-1,0 2-92,1 2 1,3 0-1,1-6 1,1 0-167,-1 0 0,1 0-824,-1 0 644,0 0 1,1 0-1363,-1 0 1131,1 0 0,-1-2-1191,1-4 1362,-1 4 1,1-12 0,-1 8 507,1 3 0,-1-7 0,1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5.83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332 88 7657,'0'-9'-206,"2"-1"446,4 4-67,-4 4 1,6-8 78,-8 5-31,0 3 0,0-8 95,0 4 1,0 2 228,0-7-337,0 7 0,-8-4 1,-4 8-76,-3 0 0,-3 0 0,-1 2 0,-2 4-9,-3 5 0,-5-1 1,4 4-1,0 3-23,0 4 1,-4 5 0,5-5-50,3 2 26,2 8 1,3-5 0,4 5 138,7-2-155,3-8 1,2 10 0,2-8 0,3-1 38,7-3 0,5-1 0,5-3 0,3-3-28,2-6 1,-4-4 0,7-2 0,-1 0-94,-2 0 1,0 0-1,-8-2 1,1-2-244,-5-2 1,-1-6 0,1 4 0,-3-1-636,-6-5 1,-4 4-2211,-2-1 3108,0 7 0,-8-4 0,-2 8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6.76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245 158 7681,'10'-17'1,"-1"7"1,-5 2 273,2 0 1,0 4-46,-6-7 0,6 5 216,-1-6-255,1 1-57,-6-7 0,0 7 196,0-1-241,0 8 0,-6-6 0,-1 6 274,-3-1-292,-2-1 0,1 6 1,-1 0-1,-2 0 77,-1 0 0,-3 0 0,1 0-71,0 0 0,5 8 0,2 3 0,0 5-14,1 1 0,3 8 0,-4 5 0,2 3 54,5 1 0,1 7 0,2 0 0,0 0 36,0 1 0,0-5 0,2 4 0,1-4-7,3-2 1,6 0-1,-6-2 98,-2-4-162,5 4 1,-7-14-1,4 5-71,-4-5-72,-2-2 1,0 1 0,0-1-74,0 1 1,-6-7 0,-2-1-305,-1-2 0,-3 4 0,-5-7-722,-1-1 1,7-2-1171,-1-2 1930,8 0 0,-4-2 0,8-4 400,0-5 0,0 1 0,0-2 0,-8 1 0,7 1 0,-15-13 0,6 3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6.9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68 88 7681,'-17'-10'187,"1"0"0,2 6 923,3-2-770,7 1 1,-2-1-1,12 0-138,6 2 1,3 2 0,3 2-54,-1 0-91,8 0 1,-3 0 0,7 0-161,2 0 82,2 0 0,-4 0 0,-2 0-990,-2 0 699,6 0 1,-9-6 0,5 1-1,-2 1-852,-4 2 1163,7-6 0,-9 6 0,6-6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32.3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122 70 7723,'0'-17'514,"0"-1"0,0 7-447,0-1-14,0 8 1,-2-3-235,-3 7 74,-5 0 45,0 0 1,-3 1-125,7 5 192,-8 4 1,12 2-65,-4-1 55,-3 1 0,7 0 1,-4-1 42,4 3 1,2-5 95,0 3 0,2 0-30,4 5 0,-2-1 0,5-3 62,-1-1 1,4-6-1,-5 5 65,3 3 0,-6-4 133,2 1 29,4-7-386,-8 12 65,5-7 0,-9 1 0,-2-2-980,-1 0 578,-9-6 0,6 7 0,-5-5 0,1 2 328,-2-2 0,-9-2 0,-4-2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38.03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262 88 7676,'0'-18'169,"-6"7"1,0-1 8,3-1 1,1 3 370,2-2-355,7 8 0,3-3 0,9 7 100,5 0-185,3 0 1,8 0 0,0 0-1,2 0 69,3 0 1,3 5 0,6 3-1,-5 0-2,-1 0 1,0 3 0,-7-3-1,1 0-5,-4 0 0,-9-1 0,-1-1-89,-4 6 1,-9-2 0,-4 1-1,-4 3-65,-2 1 1,-2 3 0,-2 1 0,-4 5-16,-2 5 0,-1 4 0,-7 3-54,1 5 82,-1-4 1,1 14-1,1-7-33,5 1 31,-5 5 1,12-5 0,-5 7 193,1 1-177,2-1 1,4 0-1,-2-1 1,-2-3 35,3-1 1,1-2 0,2 1 0,0-5 6,0-4 1,-2 0-1,-2 1 1,-2 3-26,2-2 1,-4-2-1,3 0 1,-1 4 1,-2 5 0,6-3 1,-6-1-1,2-1-5,1 0 1,-7 0 0,6-6-1,2 0 0,2 0 0,-3-6 1,-1-2 3,2-2-26,-6 6 0,8-12 0,-4 5 163,4-5-160,2-1 0,-5 1 0,-1 2 159,2 3-158,-6-9 0,8 1 0,-4-5 74,4 5-59,-5 1 0,5 1 0,-6-1 22,0 1 0,6-7-8,-4 1 1,3-2 240,-3 1-59,4-3 0,-8-8-113,4 0 1,-3 0 0,-9 0-2,1 0 0,-7 0 0,1 0-388,2 0-14,-6 0 0,-1 0 0,-6-2 0,-1-2-523,0-2 0,0 1 0,0 5 1,0 0-3179,0 0 3964,8 0 0,2 0 0,7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46.7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193 176 7651,'0'-12'469,"0"0"222,-8 8-2,6-11-499,-6 13 1,2 2-1,1 12 1,1 3-48,2 3 0,0 1 1,-2 2-1,-2 5-32,2 1 0,-3 2 1,-1 6-1,0 0-50,0 0 1,-3-6-1,3 0 1,-2 2-45,-3 2 0,3-4 0,0-2 0,2-2 1,4-3 1,-3-3 0,-1-1-87,-2-1 1,6-5 29,-1-1 1,3-9 19,2-2 1,0-2-1,2-9 1,1-3 13,3-1 1,2 1-63,-2-3 58,-4-5 0,11-5 1,-5 4-1,0 1-3,0-1 0,-1 2 0,-3-6 0,4-1 7,2 1 1,-4 4 0,3-6 0,1-2 40,0-2 1,-4-2-1,3 2 1,-1 2 35,-4 2 0,4 2 0,-1-3 0,1 7 33,0 4 0,4 1 0,-5 3 1,1 1 83,0 3 0,5 7-102,-1-2 1,4 4 0,-1 4 58,-3 4-105,3-4 1,-11 13 0,8-1 144,1 7-147,-5-1 1,2 5-1,-6-6 1,2 2 0,-3 3 1,5 5 0,-2-4 0,0 2-8,2 4 1,-6-4-1,3 1 1,-3-1-42,-2 0 0,6 2 0,0 4 0,-2-2-57,-2-2 1,-2-7 0,0 3-1,2-2-237,4 0 0,-5 1 0,5-7-538,-4 1 0,-2-7-24,0 1 0,2-8 420,4 2 1,-2-4 0,6-4 0,-3-4 11,-3-6 0,0 2 0,0-1 431,2-3 0,0-1 0,1-3 0,3 1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47.12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68 140 7651,'-7'-10'-519,"5"-5"1,-12 11-1,6-6 1359,-1 2-180,5 2 78,-12-1-420,14 5 0,-4-6-256,12 8 1,-2 0-1,8 0 1,1 0-15,3 0 0,1 0 0,1 0 0,-1 0-82,1 0 0,1 0 0,2 0 1,5 0-114,1 0 1,-6 0-1,3 0-860,-5 0 766,6-8 0,-5 4 0,3-5-620,-4 1 538,-1-6 323,-1 12 0,8-13 0,3 5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48.03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70 71 7454,'-11'-6'0,"1"-2"64,2-2 0,-4 5 0,5-5 1647,-3 2-737,6-6-611,-4 13-171,16-7 0,2 10 111,7 4-245,1-5 1,5 15-1,0-4-75,-1 3 75,-3 3 0,4 1 1,1 2-1,-1 3-116,2-3 0,-5-2 0,3-1 0,-2 1 26,2 5 0,-3-5 1,3 4-1,-3-3-99,-3-3 1,0-1-1,-1-3 1,-2-1-542,-3 1 1,-5-3-1564,6 2 1596,-8-8 1,5 3 638,-3-7 0,-4 0 0,6 0 0,-8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7:48.52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472 115 7651,'0'-17'-8,"0"-1"1,0 7 212,0-1-100,0 0 1,0 1 204,0-1-78,0 8 1,0-6 481,0 5-520,-8 3 0,0 2 0,-5 11 0,1 5-1,-1 1 0,3 7 0,-4 1 0,-3 2-61,-4 4 1,-3 2 0,5 2-1,-4 0-168,-7 0 1,5-6 0,0 0 0,2 0-58,-1-2 0,-5 4 1,6-7-838,2-3 716,1-2 1,3-1 0,1-1-993,5 1 739,-5-1 0,14-5-599,-4 0 845,4-9 1,4 5 220,4-8 0,4 0 0,7 0 0,1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3.35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88 6994,'0'-11'335,"0"-1"0,0 6 1,2-4 427,4 3-591,-4 1 1,5 4 411,-7-4-380,0 4 0,0-8 435,0 5-457,0 3 1,2-6 0,2 10 35,2 4 0,2 0 0,-4 9 0,2 6-77,-3 5 0,1-1 0,0 6 0,2 4-109,-2 2 0,-2-4 0,-2 7 0,0-3-71,0-2 0,0-2 1,0-2-1,0-4-507,0-1 1,0-1 0,2-4-1873,4 3 686,-5-9 1455,15-7 1,-12-8 0,6-2 276,-3-4 0,7-11 0,-4-11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4.10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123 192 7447,'-6'-11'-221,"0"-1"0,-6 6 535,7-5 0,-1 5-73,6-6 0,0 6 0,2-3-176,3 1 1,5 0-1,8 4 1,-1-2-10,1 2 0,5-3 0,0 1 0,0 0 29,3-2 0,-7 4 1,4-5-1,-1-1-32,1 0 1,-4 6-1,5-1 1,-5 1 18,-1-2 0,-1 4-86,0-4-32,-7 4-88,-2 2 127,-8 0 0,-2 6 0,-4 2 0,-5 0-3,-5-1 0,-1 5 0,-1-4 0,-1-1 44,-5 1 1,5 0-1,-6-4 1,1 4 21,1 1 0,-2-5 0,4 4 1,-3-2-4,3 0 0,0 1 0,-1-3 0,-1 2 24,2-2 1,1 4-1,3-1 3,-1 3 0,7-4 0,-1 6-11,8-8 0,-4 11 18,8-3 1,8-5 0,4 1 68,3 0-131,3-6 0,1 12 0,3-7 0,3 1 20,2 0 0,-4 0 1,4-5-1,1 3-27,-1-2 0,-4 4 0,4 0 1,-2-1-67,-3 1 1,-3 0 0,-1-4 0,-1 2-323,1-2 0,-1 3 0,-1 1-622,-5 2 1,-1-6 158,-4 1 1,-2-1 832,7 2 0,-7-4 0,12 6 0,-7-8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6.11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157 158 7681,'0'-12'705,"0"1"292,0 7-543,0-4-323,0 8 1,0 8 0,0 4 264,0 3-261,0 3 0,-6 5 1,1 2 77,1 2-128,-6 2 0,6 6 0,-6 0 0,1 0 9,-1 0 0,4 6 0,-4-2 1,1-4-44,-1-4 1,4-4 0,-3 4 0,-1-4-74,0-2 1,6-1-1,-3-7-197,-1 0-53,6 1 203,-6-8 1,8-5-81,0-10 89,0-5 1,0-2-1,2 1-214,4-3 237,-4-1 0,6-3 0,-7-1 0,3-3 1,2-1 1,2-6 0,-4 4-1,4-1 24,1 1 1,-5-6 0,4 4 0,-2-2 38,0 0 1,5 0 0,-3-6-1,2 0 50,3 0 1,-3 6-1,2 0 1,-1 0 39,-1 1 0,5-3 1,-5 8-1,2 2 5,-1 1 1,1 3 0,6 1-45,-1 5 1,-5 3 0,-1 8 33,3 0-65,-6 0 1,5 2-1,-5 4 146,2 5-159,-6 5 0,9 7 0,-5 2 39,2 3-36,-6 1 1,9 0 0,-7-2 0,0 0 14,1 0 0,-3 0 0,6 4 0,-2-3-40,-4-3 1,3 4 0,-1-4 0,0 0-21,2 1 1,-6 3 0,4-6 0,-4-2-116,-2-1 1,0-3-1,2 1 1,1-1-227,3 1 0,0-7-1366,-6 1-332,0 0 999,0-3 661,0-1 0,2-8 387,4 0 0,-4-2 0,4-4 0,-4 2 0,-2-7 0,0 7 0,0-12 0,0 7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6.47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87 7590,'-17'0'1180,"7"0"-509,-5-7-190,13 5-245,-6-6 1,16 8 0,3 0-171,5 0 0,1-6 0,3 0 0,1 2-81,2 2 1,3 2 0,-5-2-1,4-1-117,2-3 0,-5 0 0,1 6 0,-4 0-296,-1 0 1,-1-6-1,1 0 1,-1 2-1349,1 2 1776,-9 2 0,15-7 0,-5-3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8.2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36 7681,'10'0'573,"-3"-8"-175,-7 6-94,0-6 56,0 0-95,0 6 1,0-5 43,0 7 0,2 0-118,4 0 0,4 0 0,7 2-50,1 3 0,-1-1 1,1 8-1,1 4-39,4 5 0,-1 0 0,5 6 1,0 1-122,0-1 1,-6 0 0,3 4-1,-3-2-67,2 2 0,-5-6 0,1-1 0,-5-5-192,-1-2 0,-3 1 0,0-1-29,-2 1 0,-3-6-512,-5-1-99,8-7 349,-6 4 1,8-10-1,-6-4 281,2-6 0,-1 3 0,-3-1 288,4 2 0,-4-5 0,4 1 0,-4-4 0,-2 5 0,0-1 0,8 1 0,1-7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40.347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0 175 7830,'0'-10'-721,"0"-5"1,0 11 943,0-8 59,0 8 17,0-4-137,0 8-47,0 0 6,8 0-81,-6 0 0,6 2 1,-6 2-31,4 2 43,-5 0 1,15-6-21,-4 0 1,3 0 0,3 0-22,-1 0 0,1 0 1,-1 0 5,1 0 0,1 0 1,2 0-1,3 0-17,-3 0 0,-2 0 0,-1 0 0,1 2-10,4 4 0,3-4 0,3 3 0,-4-3-2,0-2 0,0 0 1,6 0 72,-1 0-55,-1 0 0,6 0 0,-2 0 1,-2 0 16,-2 0 1,0 0-1,6 0 1,0-2 35,0-3 1,-6 3 0,0-4 0,2 4-3,2 2 0,-6-6 1,-2 0-1,-1 2-19,-1 2 1,8 2 0,-2 0 0,2-2-16,-2-3 0,4 3 0,-4-4 0,4 4 11,2 2 0,0 0 0,0-2 1,0-2 5,0-2 0,6 0 0,-3 6 0,-3 0-23,-4 0 1,-7 0-1,5 0 1,0 0 16,-2 0 1,-2 0-1,-7-1 43,-1-5-58,1 4 0,5-6 1,0 8-1,-1 0 12,-3 0 1,0 0 0,5 0 0,3 0 16,0 0 1,6 0-1,-4 0 1,2 0-3,-2 0 1,4 0 0,-6 0 0,3-2-18,-1-4 0,-8 4 1,4-4-1,-1 5 8,-1 1 1,0 0 0,-5 0-29,-1 0 0,1 0 17,-1 0 0,0 0 6,1 0 1,-1 0 53,1 0-67,-1 0 0,-5 0 0,0 0 30,1 0 1,3 0-20,1 0 0,1 0 0,-3-2-20,-3-4 1,3 4 0,-3-4-16,3 4 1,3 2-1,-1 0-4,1 0 0,-6 0 0,-1 0 34,3 0 0,1 0 1,3 0-21,-1 0 1,-5 0 0,-1 0 15,3 0 0,-4 0 0,1 0 14,3 0 0,-4 0-28,1 0-15,1 0-2,5 0-17,-7 0-322,-2 0-6,-8 0 0,0-2-613,0-4 131,0 4 212,0-5-174,0 7 644,0 0 0,0-8 0,0-2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8.64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480 121 7681,'0'-18'36,"0"1"0,-6 5 163,1 1 12,-1-1 0,6 0 124,0 1 1,0 5 350,0-6-492,0 8 1,-6-2-1,-2 12 1,0 6 11,1 3 0,-7 9 0,2 1 0,-5 2-66,-6 4 0,3 2 1,-5 4-1,0 2-129,-4 2 1,-2-1-1,0-5 1,2 2-79,-2 4 0,3-4 0,1 3-710,2-3 518,2-9 1,7-3 0,4-8-1201,7 1 932,-5-1 0,10-7 0,2-4 527,13-4 0,3-2 0,15-8 0,-6-2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9.37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88 7681,'-8'-10'360,"4"-3"262,-8 7-29,9 0-68,-5-2-125,8 6-215,0-5 1,2 7 0,4 0-172,5 0 1,-1 0 0,2 0 0,3-2-32,6-4 1,-1 4 0,3-4 0,-2 4-7,3 2 0,-5 0 1,4 0-1,-3 0-34,-3 0 1,3-6-1,1 1-244,2 1 1,1 2-571,-7 2 561,1 0 1,-7 0-766,1 0 274,-8 0 801,4 0 0,-8 7 0,0-5 0,-8 14 0,-2-6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09.6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86 70 7681,'-18'0'239,"7"0"0,-1 0-68,-2 0 23,7 8 1,-3-6 452,4 4-417,4-4 1,-4 3 0,12 1-68,6-2 1,3-2-1,3-2 1,1 0-117,5 0 1,-3 0 0,6 0 0,0-2-24,0-4 1,1 4 0,3-5-1,-4 1-71,-2 0 1,4-2 0,-4 4-1,1-1-410,-1 1 1,0-4 0,-4 2 0,5 2-336,1 2 1,-6 0 0,4-2 791,1-1 0,1-9 0,8 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0.2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0 106 7681,'0'-18'0,"0"1"242,0-1 0,0 7 428,0-1-73,0 0-16,0 3-288,0 1 1,0 21 236,0 5-363,0 11 0,0 0 1,0 10-1,0 4 14,0 1 1,0 1 0,0 3 0,0-3-90,0-2 1,0 5 0,0-3 0,0 0 101,0-5-884,0-3 447,0-2 0,0-2 0,0-4 0,0-6 0,2-3 0,2-3-909,2 1 1,2-8 0,-3-5-178,7-3 1329,-4-2 0,7-7 0,-5-3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0.90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86 141 7681,'-6'-12'-262,"0"0"1,-2 6 686,2-5-80,4 7 1,-5-6-104,7 4 63,0 4-204,0-5-77,0 7 0,2-2 0,3-2 32,7-2 1,4-6 0,1 7 0,0 1-33,1 2 0,-1-4 0,1 0 1,-1 0 56,1-1 1,5 5-1,0-4 1,-1 4-36,-3 2 0,-1 0 1,-1 0 36,0 0-88,-7 0 1,-2 2-188,-8 4 204,-8-4 0,-2 11 0,-9-5-54,-4 2 45,3 1 0,-11-1 0,6-2 183,-2-1-132,6-5 0,-10 12 0,5-8 0,1 0 112,0 1 1,2-5 0,7 6 0,2-2 54,3 0 1,7 7-166,-2-1 0,6-4 1,6-1-1,6-1-22,3 0 0,3 6 0,1-6 1,2-1-36,3 3 1,1-4-1,-4 6 1,2-3 39,-1-3 0,3 4 1,-2-2 48,-1-2-63,-3-2 0,-1-2 0,-1 2-143,0 4 61,1-5 0,-3 9 0,-1-6 0,-2 2-397,1-2 0,-3 0 0,2 1-196,1 7 0,-3-2 0,2 0 0,-1-1-974,-1 1 1624,5-6 0,-5 11 0,8-5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2.50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53 106 7656,'-9'-2'-142,"1"-2"288,0-2 1,6-2 0,-6 4 357,1-1-197,5-1-276,-6 6-5,16 0 0,-5 0 1,9 0 80,2 0-103,1-8 1,5 6 121,3-4-84,-4 4 0,7 2 0,-7-2 0,2-1 6,3-3 0,1 0 1,-4 4-1,4-2-77,3-2 0,-7 0 0,2 6 0,-3 0-81,-3 0 0,1-5 0,-1-1-301,0 2 0,1 2-458,-1 2 1,-7 2 868,-4 4 0,-6-4 0,-6 3 0,4-3 0,-13 4 0,3 0 0,-4 8 0,-1-5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2.80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70 7656,'-17'0'191,"-1"0"193,9 0 96,-7 0-95,6 0-40,1 0-143,1 0 1,10 0-65,4 0 0,3 0 0,9 0 1,1 0-67,5 0 1,-5 0 0,4-1 0,-1-3-45,1-2 1,-2 0 0,8 4 0,0-2-108,-1-2 1,5 1 0,-6 3 0,2-2-259,0-2 1,-6 0-1,4 6 1,-1 0-215,-5 0 1,-2-6 0,-1 0-393,-1 3 730,1 1 0,-7 2 213,1 0 0,-8 0 0,12 0 0,-7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3.49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122 53 7656,'-17'-17'173,"-1"5"165,1 0 1,0 9-12,-1-3 0,6 4 187,1 2-318,7 0 0,-4 2-92,8 4 0,2-4 0,4 5 0,6-1 26,3 0 0,8 6 1,3-5-56,1 3 2,2-6 0,0 10 1,0-7 78,2 3-94,10 2 1,-10-1 0,4 1 0,-2 0 19,0-3 0,2 7 1,-2-5-1,-2 3-1,-2-2 1,-6 1 0,4-5 0,-1 0-10,-5 0 0,-2 3 1,-1-3-1,-1 0-5,1-1 0,-7 1 0,1-4 20,2 2 1,-7 7-26,-1-1 0,-4-2 0,-4 0 1,-4-3 0,2 1 0,-7-2 13,-3 6-42,-1-5 1,-3 9 0,1-5 179,-1 5-177,-7 1 1,4 3 0,-6 1 61,1 2-77,-5 1 1,4-1 0,-8 2 0,0 1-99,0-1 0,0 0 0,0-4 0,1 3-480,-1-3 1,7-2 0,7-1-1,8-1-463,7 1 0,4-7 1,4-1 76,4-2 0,9-2 942,8-6 0,8-8 0,-3-2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5.27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36 103 7656,'0'-10'-435,"0"1"0,-2 5 979,-4-2-223,4 0 1,-6-2 0,6-1 196,-4-1 1,4 0-43,-3 4 0,3 3-93,2-9 1,2 8-204,3-2 1,5 6-1,8 6 1,-1 6-46,1 3 0,7 10 1,2 3-1,2 1-149,0 0 1,-2 0 0,4 6-266,-1 0 238,-1 0 1,4-6 0,-2 0-392,-2 2 321,-8-6 0,4 0 1,-9-7-347,-5-1-447,5-7-1052,-14 6 1447,6-15 0,-8 5 0,0-12 509,0-5 0,7 3 0,-5-7 0,6 5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5.67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540 105 7656,'0'-17'-108,"0"-1"252,0 1 1,0 5 659,0 0-547,0 1 0,-2 1 0,-4 4-81,-5 4 0,1 10 1,-2 6-1,-3 7 0,-6 8 1,-1 4 0,-7 2 0,-2 2-37,-2 4 1,-2-4 0,0 3 0,0-1-157,0 2 1,2-6-1,0 2-737,-1-6 605,10-2 0,-9-2 1,16-4-524,-1-3 400,9-3 0,3-7-1340,12-4 1058,3-4 0,17-4 553,3-4 0,11-4 0,5-7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41.078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280 70 7693,'-6'-12'0,"-2"3"-479,-1 1 0,3 0 692,-6 2 1,6 4-1,-3-5 55,1-1 48,2 6-85,-2-6 1,5 8 203,-9 0-48,8 0 12,-4 0 11,8 0 81,0 0-420,0 8-15,0-6 0,2 6 0,2-7-8,2 5 1,7-2 0,-1 6-7,4-2 0,1-1 0,1-3 0,-1 4 14,0 2 0,7-6 0,-1 3 0,0-1-38,3 0 1,-7 6-1,4-6 1,-3-1-7,-3 3 0,1-6 1,-1 6-1,1-2 2,-1-1 0,-5 3 67,-1-2-18,1 4-42,-2 7 1,-3-5 40,-7-1-27,0-7 1,0 6 33,0-4 0,-7 4-30,-5 7 0,2-7 0,1-2 0,-1-3 39,0 1 0,-1 8 1,-7-5-16,1 1 0,-1 6 0,1-7 0,-3 3-23,-3 0 1,4-1-1,-7 7 1,3-1-33,0 1 0,-6 1 0,3 2 1,-1 3-168,-4-3 0,4 4 0,-2-1 0,0-1-363,2 2 1,1-5 0,9 3-613,0-4 857,-1-1 0,8-1 0,5 1 277,3-1 0,2 1 0,0-1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6.21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70 7638,'0'-11'-341,"-2"1"1611,-3 2-685,3-5 1,-6 9-362,8-8-10,0 8 0,8-4-173,3 8-56,5 0 1,7 0-1,0 0 1,1 0-6,1 0 1,-6 0 0,7 0-1,-3 0-77,0 0 1,8 0 0,-4 0 0,1 0-352,-5 0 0,-4 0 0,-1 0-422,-1 0 0,-5 0 870,-1 0 0,-7 8 0,4 2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6.4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121 18 7638,'-18'0'0,"1"0"142,-1 0 1,1 0 0,1 2 0,3 1 482,1 3 0,8 2-386,-1-2 0,10-4 0,9 4 1,5-4-85,5-2 0,7 0 1,-2 0-1,4 0-50,2 0 1,0 0-1,0 0-267,-1 0 146,1 0 0,0 0 0,-2-2-836,-4-4 657,4 4 0,-7-6 0,3 8-1415,-6 0 1161,4-8 1,-7 6 0,3-3 448,-4 3 0,7-6 0,1-2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7.3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245 141 7637,'0'-18'615,"0"1"1,0 5-89,0 0 1,0 11-281,0 1 1,0 7 0,-2 13-1,-4 3-149,4 4 1,-12 2-1,7 0 81,-3 2-74,-2 2 1,1 0 0,-1-2-89,-2-1 24,7-1 0,-9 4 1,6-2-1,-1-4-37,-1-2 0,6 4 0,-5-6 34,-3-1-19,6-3 0,-5-7 0,5 0-18,-2 1 1,4 1-187,-5-3 94,7-3 0,-4-10-87,8-4 123,0-3 1,0-3 0,0 0-57,0-1 87,0-3 0,2 1 1,2-1-116,2-1 120,0 3 1,-1-11 0,3 6 0,0-3 8,0-1 0,3 0 1,-3 3-1,0-3 26,0-6 1,3 2 0,-3-1 0,2 1 46,3 0 0,-3 4 1,0-4-1,-1 0 41,1-1 1,0 7 0,3-2 0,-3 3 36,-2 3 1,5-1 0,-1 1-38,4-1 1,1 9 169,1 3-211,-1 4 1,-5 2 50,-1 0-67,1 0 1,-2 8-1,-3 3 206,1 5-209,-6 1 0,8 1 0,-6 1 0,2 3 14,-3 1 1,-1 2 0,0-4 0,2 5-14,2 1 0,0-4 1,-6 4-1,2-1-10,4-5 1,-4 4 0,3 0 0,-3 1-21,-2-1 0,0 4 1,2-6-1,2-1-43,2-3 0,0 4 0,-6 0 1,0-1-93,0-3 0,0-7 0,0 0-248,0 1 104,8-5-522,-7 7 438,7-13 0,-6 6-853,4-8 713,-4 0 0,8 0 0,-7-2-451,3-4 0,6-3 417,-6-9 0,5 1 522,-5-1 0,0 7 0,-6-1 0,0 0 0,0-5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7.7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53 7637,'-17'0'79,"-1"-8"1,7 6 689,-1-3-364,8 3 0,-6 0 160,5-4-193,3 4-213,-6-6 1,10 8-1,4 0-73,5 0 1,5 0 0,1 0 0,1 0-104,-1 0 1,1 0-1,-1 0 1,1 0-98,-1 0 1,0 0-1,1 0-335,-1 0 1,1 0 0,-1 0-92,1 0 0,-7 0 0,1 0-1112,2 0 1652,-7 0 0,9-8 0,-6-1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8.1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18 105 7553,'0'-18'533,"0"9"0,-2-5 159,-4 8-437,4 1 1,-5 3 88,7-4 1,2 4-365,3-4 1,5 4-1,8 2 1,-1 0-206,0 0 0,1 0 0,-1 0 1,1 0-120,-1 0 0,1 0 0,-1 0 1,1 0-273,-1 0 0,1-6 0,-1 0 616,1 3 0,-1-7 0,0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8.4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78 7763,'2'-15'0,"1"1"0,3 3 411,-2-3 0,4 4 337,-2-1 1,5 9-342,-5 2 1,0 9 0,-6 13 107,0 1-387,8 8 1,-6-4 0,4 8 30,-5 0-62,-1 0 1,0 2 0,0 0 0,0 0-272,0-4 1,0-4 0,0 2-1227,0-2 1013,0-8 0,0 5 1,0-9-1,2 0-917,4 1 0,4-6 1304,7-1 0,1-7 0,-1 4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9.1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35 121 7655,'0'-18'0,"0"1"470,0-1-135,0 1 0,0 5 0,0 0 1201,0-1-1256,0 5 0,0 2 0,0 14 0,-2 8-16,-4 5 1,4 10 0,-4 0 0,5 6-99,1 4 0,-6 5 1,0-5-1,2 0-90,2 1 1,2-5 0,0 4 0,0-6-126,0-6 1,0 2-1,0-6 1,0 1-626,0-1 1,0-2-1282,0-5 1248,0-9 0,0 1-1013,0-4 1243,8-4 0,-4 4 477,7-12 0,9-12 0,7-9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19.7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103 158 7655,'-6'-12'-342,"0"1"533,2-3 0,0 6 1,1 1 389,-3-1 0,0 4-220,6-8 0,2 1-193,4-7 0,3 7-144,9-1-4,-1 8 0,1-4 1,-1 8-18,1 0-1,-1 0 1,1-2 0,-1-1-9,1-3 1,-1 0 0,0 6 0,1 0 45,-1 0 1,-1 2 0,-2 2 67,-3 2 1,-7 1 14,2-1-123,-4-4 0,-10 12 0,-4-9 0,-3-1-3,-3-2 0,-5 0 0,0 2 1,0 2 61,-3-2 0,5-2 1,-6-2-1,2 2 63,3 3 1,3-3-1,1 4 1,1-4 81,-1-2 0,1 6-86,0 0 1,7 7-95,4-1 1,12-2 0,5-1 0,5 1-21,1 0 0,1 0 0,-1 3 0,1-3 54,-1-2 1,1 3 0,-1-5-1,3 0 44,3 2 0,-4-4 0,5 5-2,-5-1 1,-2 4 0,1-7 0,-1-1-141,1-2 0,-6 4 0,-1 0-249,3-2 0,-5 0-520,3 2 573,-8-5 0,6 7 0,-6-6-551,1 4 194,1-4 1,-4 8-442,4-5 1,-2-1 1033,7 8 0,-7-8 0,12 11 0,-6-5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11.48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1 105 7587,'0'-17'-34,"0"-1"0,0 7 0,0-1 430,0-2 1,0 5 0,2-1-160,4 2 1,3 2 0,11 6-67,3 0 0,2 0 1,6 0-1,-1 2-7,1 4 1,2 6 0,1 9-1,1 6 41,0 6 1,-2 0 0,-2 14-1,-3 3 62,-3 7 0,4 1 1,-6 10 23,-1 3-170,-11 3 1,-1-4 0,-6-2 60,2-4-99,-1 12 1,-5-22 0,0 6 0,-2-11 43,-3-7 0,1 5 1,-8-6-1,-1-2-41,-3-3 0,-1-1 1,-3 0-1,-3-2-79,-6-4 0,2 2 1,-3-7-1,-1-3-215,-2-2 1,-3-1 0,-3-1 0,-2-1-607,2-4 1,10-5 0,6-7 0,3 0-410,3 0 1,9-4-202,8-7 1424,16-1 0,11-21 0,8 6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12.05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18 123 7726,'0'-17'0,"-2"-1"137,-4 1 1,4 5 493,-3 0-280,3 9 1,2-7-28,0 4-252,0 4 0,7-6 1,5 8-1,4 0 21,1 0 0,6 0 1,3 0-1,-1 0-108,0 0 0,6 0 0,-4 0 0,2 0-175,0 0 0,-1 0 1,3 0-1,-4 0-219,-2 0 0,-2 0 0,-5 0-970,-1 0 468,1 0 911,-9 0 0,-1-7 0,-8-3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48.928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18 245 5896,'-8'-9'241,"6"1"0,-6 6 29,8-4-83,0 4 1,0-8 199,0 5-151,0 3 0,0-8 292,0 4-122,0 4-172,0-6 17,0 8-79,0 0 0,0 8-131,0 4-8,0 3 0,0 3 0,0-1 0,0 1-23,0-1 0,0 1 0,0 1 1,0 2-9,0 3 0,0 1 1,2-4-1,2 3-10,2-3 0,2 0 0,-4 1 0,4 1-4,1-2 0,-5-7 1,4-5-1,-2 1 0,1-2 14,3 0 0,-4-2 55,6-6 0,-7 0 22,7 0-62,-8 0 1,6-8 0,-4-4-1,3-3 38,1-3 0,0 1-26,-5-1-7,-3 8 1,8-5 0,-6 3 0,2-3 25,-2-3 0,0 3 0,-1 1 0,3 3 27,-2-3 0,4 4 0,-2-1 14,-2-3 1,-1 0-1,1 1 72,2 1 0,2 6-35,-2-5-86,-4 7 1,11 4-175,-7 12 156,0-5 0,0 9 0,2-5-153,1 5 140,-5-6 0,6 5 1,-6-3-145,1 3 133,9-5 1,-10 6-32,8-5 27,-9-3 1,7 2 24,-4-4 1,4-4 9,7 3 1,-7-10 0,-2-7-1,-3-4 36,1-1 1,0 5-1,-6-1 1,2-5 23,4-3 1,-4-2-1,4 5 1,-4-1-44,-2-5 0,0 3 0,-2-6-155,-4 2 136,4-6 1,-12 11-1,7-3-301,-3 4 145,6-7 0,-12 7-601,5-4 114,3 3 0,-2 10-91,4 5 0,6 3 1,-1 4 271,4 3 1,11 5 0,-4 8 434,-1-1 0,7 1 0,-6-1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12.37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69 7948,'0'-18'973,"0"1"105,0-1-763,0 9 0,0 3 0,0 12-43,0 5-185,0 5 1,0 7 0,0 2 0,0 1 92,0-1 0,0 4 0,-2-4-201,-4 2-70,4-5 1,-6 9 0,8-8 0,0-2-73,0-1 1,0-3-1,0 1 1,0-1-441,0 1 1,0-1-657,0 1 771,0-9 0,2-1 0,2-10-41,2-4 0,8 4 529,-3-4 0,-3-3 0,7 7 0,-5-6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16.23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69 53 7721,'-12'-12'533,"1"1"0,-1 5 318,-5-6-621,7 8 1,4-4 0,12 8-156,5 0 1,7 2 0,5 2-327,6 2 223,12 0 1,4-6 0,7 0-63,0 0 61,9 0 1,-5 0 0,6 0-39,-2 0 14,-2 0 1,-11 0 0,-4 0 0,-6 0-396,-10 0-51,-6 0 0,-13 0 0,-8 0 1,-10 0 1,0 0-1,-1 0 498,-3 0 0,-1 0 0,-3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16.63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68 18 7721,'-17'0'168,"5"-6"0,0 0 1111,-1 2-839,5 2 1,2 2-296,12 0 1,9 6 0,11 0 0,1-2-15,4-2 0,10-2 0,5 0 1,5 0-60,1 0 1,6 0-1,1 0 1,-1 0-1,2 0 0,-6-2 0,2-2 0,-9-2-155,-12 2 1,-8 2-1,-9 2-378,-1 0 0,-9 0 0,-8 0-217,-10 0 1,0 2-958,-1 4 795,7-4 840,-4 6 0,8-1 0,0 3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0.41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70 7646,'0'-10'-38,"0"3"0,0 5 385,0-4 1,0 2 137,0-8 0,0 6 611,0-5 67,0 7-921,0-4 1,-6 18 0,0 5 0,2 9-101,2 3 1,1 2-1,-3 6 1,-2 0-166,2 0 0,2 2 0,2 1 0,0 3-327,0-2 1,0-4-1,0-4 1,0-4-600,0-2 0,0-1 0,2-7 279,4 1 0,2-7 0,5-1 670,-1-2 0,-8-3 0,3-5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0.79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86 53 7721,'-17'-6'0,"-1"0"670,1 2 167,-1 2-511,9 2 0,3 0 231,12 0-422,3 8 0,17-6 1,5 6 16,7 0-123,7-6 0,9 5 1,5-7-1,5 0 133,4 0 1,-1 0 0,-1 0-1,-3 0 26,-3 0 1,0 0-1,-6-2 1,0-3-77,-3-7 1,-10 2-1,-3 1 1,-5 1-189,-3 4 0,-9-4-419,2 2 1,-13 1-217,-10 5 1,-8 0 0,-9 1 0,-3 5-535,-3 6 1,4-2 1244,-5 1 0,-3 9 0,0 7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1.27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122 36 7721,'-11'-16'2356,"-1"5"-1956,1 3 1,-5 16 0,4 3 0,5 7-141,-1 5 0,6-2 1,-4 8-1,2 2-146,-2 2 1,4 2 0,-5 0 0,1 0-363,0 0 1,0-6 0,6-2-1,0 1-378,0-1 1,0-6-1,0 2 1,0-3-473,0-3 0,2-5-148,4 0 890,4-9 356,7 5 0,1-16 0,-1-1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2.04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122 228 7228,'0'-18'722,"0"6"-231,0 1 0,0 5 82,0-6-150,0 8-189,0-3-181,0 7 0,-5 2 1,-1 3 58,2 7 0,2 4 1,2 1-24,0 1 1,0-1 0,-2 1 0,-2-1-31,-2 0 1,0 1-1,4-1 1,-1 1 5,-3-1 0,-2 1 0,4-1-25,-2 1 0,-5-1 0,5 1-44,2-1 1,-4 1-1,0-3-77,-1-3-70,5 3 185,-4-13-89,8 6 59,0-8-13,0 0 1,0-8 2,0-3 5,0-5 1,0-1 0,2-1-8,4 1 1,2-1-1,5 1 1,-3-3-10,-2-3 1,3 4 0,-3-5 0,0 3 9,0-2 0,5 1 1,-3-7-1,2 0 38,-1 2 0,-1-4 0,3 8 0,-1-1 60,2-1 1,-5 8 0,1-3-1,0 9 103,-1 3 0,-3-4-33,6 6-123,0 1 0,-1 5 1,-1 1 186,-2 5-183,5 4 1,-9 7 0,6 3 0,0 1 42,-1 3 0,-5 7 0,4-4 0,-2 2-16,0 0 0,-1-6 0,-3 4 0,2 1-52,2-1 1,0-6 0,-6 2 0,2-1-66,4 1 1,-4-4 0,3 5-399,-3-5 1,-2-1-1273,0-1 120,0-7 174,8-3 918,-6-7 0,6-1 0,-6-5 506,4-6 0,-5 4 0,7-7 0,-8 5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2.28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138 88 7721,'-17'-6'0,"-1"-2"255,1-2-115,-1 7 1,1-5 0,1 6 0,3-2 710,1-2-726,8 0 1,-2 6-1,12 0 1,6 0-226,3 0 1,5 0-1,3 0 1,4 0-69,0 0 1,6 0 0,-3 0 0,3 0-76,1 0 1,-4 0 0,-3 0 0,-2 0-539,-4 0 0,1-5 781,1-1 0,-4-8 0,7 4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2.5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97 7721,'5'-17'0,"1"0"514,-2-1 1,-2 6-1,0 1 1088,4-3-670,-4 6-714,6 8 0,-6 10 0,1 10 0,3 3 53,-2 6 0,0 4 1,0 2-1,2 2-132,-2 3 1,-2-3 0,-1 4 0,3-4-227,2-2 1,0 2 0,-4 0-1,2 0-68,2-5 1,-1-6-1,-5 1 1,2 0-449,4 0 1,-4-11-1,4 1-344,-4-1 1,4-7-1,1 1 139,3-2 0,-4-4 0,6-8 808,1-2 0,3-8 0,-7 5 0,-1-9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9.17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542 70 6542,'2'-9'285,"4"3"0,-4 2 209,4-2-147,-4 4 1,-2-7-156,0 3 1,-8 4 0,-4-4 140,-3 4-230,-3-6 1,1 6 0,-3-4 241,-3 5-265,-4 1 1,-8 0-1,0 0 1,0 0 22,0 0 0,0 0 0,2 1 0,2 5-19,2 6 0,8-2 0,-3 1 1,5 5 9,2 5 0,5 0 1,2 9-1,2 1-4,5 2 1,1 2 0,2-1 0,0 1 6,0 0 0,0 6 1,0 0-1,0-2 45,0-2 0,2-3 0,1 1 323,3 0-384,0 0 1,-6 2-1,0 2 1,0 2 111,0-3 1,0 5 0,0-2 53,0-2-174,0-2 0,0 3 1,0 1-1,0-2 38,0-2 1,0-2 0,0-2 0,-2-2-12,-4-2 1,4 0-1,-3 6 1,3-2-44,2-4 1,0 4 0,0-4 0,0 2 17,0-2 0,0 4 0,0-4 0,0 2-9,0-2 0,0 8 1,0-8-1,0-1-18,0-1 1,0-6 0,0 6 0,0-1-11,0-5 1,0-2 0,0 1-29,0 3 53,0-11 0,0 17-74,0-12 42,0 5 0,-2-5 0,-2 0-63,-2 1 56,0-8 0,6 5 0,0-3 8,0 3 0,-2 3-1,-4-1 0,4-5 16,-3 0-26,3-1-46,2 7-20,0-9 1,2-1-193,3-8 229,-3 0 1,14 0 0,-4 0-183,3 0 119,3 0 1,-1 0-1,2 0 1,5 0-50,5 0 0,-2 0 1,2 0-1,0 0-160,-2 0 0,4 0 1,-7 0-1,-3-2-282,-2-4 1,-1 4 0,-1-5 0,1 1-965,-1 0 0,1-2-59,-1 2 1585,1-3 0,-1-9 0,1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49.494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35 7477,'0'-10'438,"0"3"-240,0-1 185,0 6 200,0-6-374,0 8 0,0 2 1,0 4-92,0 6 0,0-3 0,0 3 0,0 1-56,0 3 1,0 1 0,0 1-245,0-1 0,0 1 1,0-1-1,0 1-176,0-1 0,0-5 0,0 0-611,0 1 281,0-5 79,0 7 297,0-5 312,8 0 0,-6-2 0,8-8 0,-4 0 0,-5-8 0,7-2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29.58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70 36 5739,'-9'0'0,"1"0"0,8 0 0,0 0 0,-8 0 0,6-2 0,-6-2 0,1-2 0,5 0 0,-14-1 0,6-3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30.1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88 245 10508,'12'0'467,"-1"0"-348,3 0 0,-5 0 1,3-2 32,2-4-114,-7 4 0,9-5 0,-4 5 15,3-4 23,-5 4 1,5-12 0,-5 6-76,0-1-38,5 5 0,-7-6 0,6 6 1,-5-3-21,-1-3 1,0 4-1,-4-6 33,2-1 1,-1 3-1,-5-2 44,0-1 0,0 3 0,0-1 13,0-3 0,-7 4 0,-5 1 13,-4 1 0,-1 0 1,0 4-1,-1-2 14,1 2 1,5 2 0,0 2-13,-1 0-26,-3 0 0,-1 2 0,-1 4 81,1 6-78,-1-4 0,3 7 0,1-3 55,3 3-55,-1 11 1,0-7 0,3 6 22,1 0-18,2-5 1,0 7 0,0-6 0,3 3 34,1-3 0,2 4 0,2-2 0,1-1 27,3-3 1,8-1 0,-3-1 0,5-1 17,1-5 1,-3 3 0,2-6 0,3-1 5,0 1 0,1-2 1,-1-6-1,3 0-86,1 0 0,0 0 0,-5 0 0,-1 0 8,0 0 0,1-6-455,-1 0 42,1-7-957,-8 11-821,-3-14-793,-7 14 2946,0-5 0,8 7 0,2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31.4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103 68 7283,'0'-17'-73,"0"-1"570,0 1 220,0 7 0,-2 4-464,-3 12 1,3 4-1,-4 7 1,4 3-82,2 3 0,0-2 0,0 8 0,0 1-27,0-3 1,0 6 0,-2-6 0,-2 2-36,-2 0 1,0-6 0,6 5 0,0-3 20,0-4 0,0-1 1,0-3 80,0 0-80,0 1 1,0-1 83,0 1-73,0-1 0,0-5 9,0 0 44,0-9-51,0 5-130,0-8 0,0-2-9,0-4 1,0-3-23,0-9 0,0 7 0,0-1 0,2 0-61,4 3 0,-2-5 0,6 6 0,-1-1-113,1-5 1,2 4-1,5-1-202,1-3 302,-1 6 1,1-5 0,-1 7-3,1 2 19,7-6 0,-4 8 1,6-3 67,-1 3 46,-3 2 1,-6 0 0,1 0 0,-1 2 85,1 3 0,-3 5 1,-3 8 33,-6-1 1,-4 6 0,-2 1 0,-2-5-4,-4-5 0,-6 1 0,-9-3 0,-4 3 24,-2 3 1,-3-3-1,-6-1 1,-3-4-150,-2-3 1,0 1 0,8-4 0,2 2-577,2-2 0,8-2 0,-3-2-556,5 0 0,9-2 1099,5-4 0,18-4 0,7-7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33.6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263 594 7721,'0'-17'-212,"0"-1"517,0 8 0,-6 1 0,0 3 177,2-6 1,0 3-305,-2-3 1,3 8 0,-7-4-1,0 2-21,0 1 0,5-1 1,-7 6-1,-2 0-36,-1 0 0,3 2 1,-1 2-1,-3 3-46,1 3 0,-7 4 0,11 7 1,-5 2-81,-1-1 1,7 3 0,2-2 0,2-1-169,0-3 1,1-2 0,7 3 115,3 3 0,5-5 0,8-1-98,-1-9 85,1 1 0,5-7 1,0 4-134,-2-4 177,-1-10 0,-3 5 1,3-9 32,3-2-18,-4-1 1,1-3 0,-9 1 0,1-1 17,-2 1 0,3-6 0,-5-3 0,0 1 7,0 0 1,-3-6 0,-5 0 0,0-6 22,0-4 1,0-1 0,-1 3-1,-3-2 30,-2 2 1,-2-3-1,4 1 1,-4 4 33,-1 6 0,5 0 0,-2 8 0,2 1 511,-2 3-371,4 9-178,-5 2 0,7 10 0,0 4 0,0 6 43,0 3 0,0 10 1,0 5-1,0 3 15,0 1 1,0 3-1,2 2 1,1 2-26,3-2 1,2 3 0,-4-1 0,2-2-69,-2-2 0,3-2 0,1 0 0,2 0-136,3 0 1,-3-8-1,2-4 1,-1-4-310,-1-1 1,6-6-1,-5-3 1,5-1-273,1-4 0,1-4 1,1-4-1,4-4-1251,7-1 1940,-5 5 0,8-20 0,-6 5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34.7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175 192 6949,'0'-17'-151,"0"7"1,0 1 165,0 3 76,0 4 1,0-8 76,0 4 1,6 2 88,0-7 1,0 5 26,-6-6 1,2 6 56,4-5 0,-5 5 56,5-6 1,-4 1-93,-2-7 1,0 7-51,0-1 1,-2 8-7,-4-2 1,-3 4-203,-9 2 35,1 8 1,-1 2 0,1 7-113,-1 1-24,1-1 1,0 6 0,1 3 0,2-1-44,3 0 1,7 4 0,-4-6 0,2-1-1,0-3 0,1-1 0,5-1 0,2-1 57,3-5 0,-1-3 1,8-8 75,2 0 0,1 0 0,3-2 0,-1-4 107,0-5 0,-1-5 1,-2-1-1,-3 1-12,3 5 1,-5-5-1,1 4 67,-2-3-149,6 5 1,-11-3-1,7 5 293,-2-2-171,-2 6 32,-6-4-172,0 8 0,0 2 0,0 4-21,0 6 1,0 3 0,0 3 0,0-1-26,0 1 1,2-1-1,2 1-32,1-1 1,7 1 0,-4-3-1,1-1-59,5-3 1,-4-7 0,1 2 0,3-4-508,1-2 0,3 0 0,-1 0 0,1 0-1230,-1 0 1843,9 0 0,-7-8 0,6-1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35.78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210 122 7693,'0'-17'-93,"0"0"1,0-1-1,2 3 467,4 3-205,3-4 0,9 14 1,1-5 255,5-1-335,-5 6 0,14-6 1,-4 8 204,4 0-192,2 0 0,0 0 0,-2 0 0,-2 0 49,-2 0 0,0 0 0,6 0 0,0 0 0,0 0 1,-6 2 0,-2 2 0,-2 2 7,-3-2 0,3 3 0,-4 1 1,-3 2-54,-5 4 0,-7 1 1,4 4-1,-2 3-33,-4 1 0,-2 8 0,-2-2 0,0 4 36,0 2 0,0 6 0,0 0 39,0-3-80,0 7 0,0-6 0,0 7 143,0 3-149,-8 1 1,6-3-1,-4 0 221,4 1-222,2 3 0,-6 7 0,0 0 0,3-4 36,1-5 0,-4 1 1,0-3-1,2 1 16,2-1 0,-4-4 1,1-8-1,1 1-1,2 5 1,-4-4 0,0 4-1,2-4-19,2-2 1,2 0 0,0 1-1,0 3-19,0 2 1,0 0-1,0-6-21,0 0-2,0-8 1,0 6-1,0-6 1,-2 0 15,-4-4 0,5 3 0,-5-3-62,4-2 18,2-1 0,-2-3 0,-2 1 0,-2-1 19,2 0 0,0 1 1,0-1-40,-1 1 1,-7-1-1,6 1 15,2-1 0,-3-5 0,-1-2-20,-2-3 1,4 5-21,-5-6 198,7 7-105,-12-11-47,14 6 0,-7-8 46,3 0-39,4 0 0,-8 0 67,4 0-31,-3 0 1,-3 0 33,0 0 1,1 0 0,-7-2 14,1-4 1,-1 4 0,1-3 0,-1 3-78,1 2 1,-1 0 0,-1 0 0,-4 0-187,-6 0 1,-6 0 0,-6 0 0,-4 0-859,1 0 0,-7-2 1,5-2-1,-1-2-1314,6 2 0,8 2 2318,16 2 0,7-8 0,2-1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35.63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350 52 7664,'0'-17'-198,"-6"5"778,0 1 0,-1 7 181,1-2-633,4 4 1,-6 4 0,6 6 380,-4 9-358,4 8 0,-13 12 0,3 2 1,-1 4 75,1 1 0,-3 3 1,3 5-1,-4 1-68,-1-1 0,-1 1 0,1-3 1,-1-3-58,1-7 1,3 3-1,1-2 1,-3-2-151,3-3 1,1-8 0,-1-3-1,3-2-573,2 0 1,0-1 0,4-9-2014,-1-1 1004,-1-8 1465,14 4 1,-5-16-1,9-4 165,2-3 0,1-11 0,3-1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36.2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0 296 6681,'0'-18'0,"0"1"-57,0 0 0,0-1 261,0 1 0,0-1-55,0 1 0,8-1 86,4 1-62,-5 7 0,9-5 30,-4 3 1,3-2 0,3 1-2,-1 1 0,1 2 0,-3-3 0,-1 3 265,-3 2 1,1-3-135,5 5 0,-1 2 0,-3 10-148,-1 5 0,-8 5 0,2 3 0,-4 5-46,-2 5 1,6 4-1,-1 2 1,-1 0-57,-2 0 0,4-1 0,0 1 0,0 0 0,1 0 0,-5 0 0,6 0-82,0 0-1,-6-8 1,6 6 0,-6-6 0,1 1-65,3-5 1,2-4 0,-4-1-1,2-1-162,-2 1 0,-2-1-415,-2 1 1,1-3-482,5-3 1,-4-3 398,4-3 1,-2-4 0,2 2 722,5-8 0,-3 2 0,8-13 0,-7 5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36.6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70 7789,'-16'-12'1376,"5"1"-794,3 7-155,8-4-234,0 8 0,2 0 14,4 0-166,3-8 1,9 6 0,-1-4 0,1 5-11,-1 1 0,1 0 1,-1 0-1,3 0-303,3 0 1,-4-2 0,5-2-249,-5-2 1,-2 0 0,1 6 0,-1 0-309,1 0 0,-1 0 828,1 0 0,7 0 0,2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37.1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51 122 7664,'-11'-5'0,"1"-3"273,2-2 1,0 6 619,2-2 0,5 2-393,-5-1 0,12 3-368,5-4-69,-3 4 1,7 2-1,-3 0-218,4 0 130,1 0 1,1 0-1,-1 0-287,1 0 209,-1 0 1,0 0 0,1-2-1168,-1-4 830,1 4 1,-1-6 0,3 7 0,1-3-1130,2-2 1569,1-8 0,1 5 0,2-9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4.8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35 122 7137,'-2'-9'692,"-3"3"-237,3 4-212,-6 2-16,0 0 113,6 0-100,-6 0-24,8 0-109,0 0 1,8 0 0,4 0 14,3 0 1,5 0 0,1 0 0,4 0 45,3 0 1,3-2-1,7-2 1,5-4-49,2-1 1,1 3-1,7-4 1,-1 0-106,0 1 0,-5 3 0,-2-4 1,-1 2-8,1 5 0,-8 1 1,0 0-1,-6-2-65,0-2 0,2 0 0,2 6-27,0 0 92,0 0 1,-6 0 0,-2 0 196,-2 0-162,6 0 1,-12 0 0,5 0 199,-5 0-188,6 0 1,-11 0 0,3 0 40,-1 0 1,-1 0-141,3 0-478,-8 0 0,-5 0-279,-10 0 0,1 0 1,-8 0 800,-1 0 0,-3 0 0,-1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49.811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36 7384,'0'-18'2423,"0"8"-2271,0 3-131,0 22 22,0-3 0,0 13-278,0-7 146,0-1 0,0 0 0,0 1-604,0-1 318,0 1 0,0-6 0,0-1-354,0 3 0,6 1 729,0 3 0,8-1 0,-5 1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37.41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78 7914,'0'-17'0,"2"1"0,1 3 1729,3 1-785,0 0 1,-6 5-613,0 7 0,6 7 0,0 13 1,-2 1-167,-2 2 0,-2 7 1,0-5-1,0 2-231,0 4 0,0 0 0,0 0 1,0-4-692,0-1 1,5 5 0,3-4-1902,2 0 1879,-6-2 1,11-7 777,-3-1 0,11 1 0,4-1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38.11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 88 7664,'-2'-12'1961,"-3"0"-1317,3 1 0,-4-1-430,12 0 1,3 9-1,11-3 36,3 4-162,-4 2 1,14 0 0,-3 0 189,3 0-200,1 0 1,1 0 0,0 0 14,0 0-110,0 0 1,0-6 0,-2 0-1,-4 2-72,-6 2 0,3 2 0,-3 0-526,-2 0 0,-7 0-1716,-2 0 1594,-9 0 1,3 0 0,-10 2 736,-1 4 0,-9 4 0,4 7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38.4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18 7664,'-17'0'494,"-1"0"0,7 0 538,-1 0-246,0 0-132,3 0-109,1 0-33,8 0-303,0 0 1,8 0-1,3 0-43,5 0 1,3 2 0,3 2 0,3 2-48,2-2 1,-4-2-1,6-2 1,2 0 13,2 0 1,2 0-1,0 0 1,-2 0-26,-4 0 0,4 0 1,-4 0-1,2 0-42,-1 0 0,-5 0 0,-8 0 0,1-2-187,-1-4-2172,1 4-1604,-9-6 3897,-1 8 0,0-7 0,2-3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46.92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18 103 7664,'0'-17'116,"0"-1"1,0 7 400,0-1-244,0 0 0,0 1 647,0-1-594,0 8 1,0-2-1,2 12-36,4 6 0,-4 9 0,4 4 0,-4 3-67,-2 3 1,0 8-1,0 3 1,-2 1-44,-4 0 0,4-1 0,-4-3 1,4 2-97,2-2 1,0 3 0,-2-1 0,-1-4-153,-3-6 0,0 0 0,6-8-854,0-1 285,0-3-1201,0-1 1315,0-9 1,2-1 0,4-8 0,5-2-1093,5-4 1615,-6 4 0,13-21 0,-4 4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47.65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148 53 7637,'-17'0'72,"-1"0"53,1 0 0,5 0 1,1 0 130,-3 0 0,-2 0 118,-1 0 0,5 0-73,1 0 0,9 0-186,2 0 0,2 0 0,9 0 0,3 0 18,1 0 1,9 0 0,3 0 0,4 0 9,6 0 0,9 0 0,3 0 167,7 0-220,-2 0 1,9 0-1,-7 0 134,2 0-120,8 0 0,2-6 1,8 0 170,-3 3-194,-1 1 1,4-4 0,1 0 0,-1 2 27,-4 2 0,-6 0 0,-16-2 0,-3-2-20,-6 3 1,-4 1-1,-4 2 1,-2 0-36,-2 0 1,-8 0 0,4 0 0,-1 0-70,-1 0 0,0 0 0,-5 0-461,-1 0 0,-5 0-458,-1 0 0,-9 0-531,-2 0 1112,-7 0 0,-11 5 1,1 3-1386,-1 2 997,8-6 741,-13 11 0,11-5 0,-13 8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48.3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157 96 7658,'0'-18'-42,"0"1"1,-2 1 0,-2 3 1136,-1 1-621,-1 0 0,6 4 1,0 8-1,0 12-120,0 9 1,-6 7 0,0 7 206,2 0-383,-5 7 0,7 1 1,-6 5 96,0-1-195,6 0 1,-11-3 0,5-1-154,-2 0 9,6-7 0,-11 7 0,5-10 0,0-2-271,5-2 1,-3-7 0,2 1-1,2-4-599,2-1 1,4-9 0,6-3 0,7-4-846,7-2 1779,9-8 0,-4-9 0,8-10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49.30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157 193 7658,'0'-12'60,"0"1"1,0 5 988,0-6-772,0 8 0,-5-2 1,-1 12-81,2 6 0,0 3 0,0 5 138,-2 3-233,-7-3 1,11 11 0,-6-6 0,2 0-2,0 0 0,-5 4 0,3-3 0,0-1-59,0 0 1,1 0-1,3-3 1,-4 1-106,-2-2 1,6-1 0,-1-3 0,1-1-27,-2-5 1,4 5-338,-4-5 193,4-3 0,2-2 0,0-12 123,0-5 0,2-5 1,2-1 63,2-1 0,2 1 1,-4-1-65,1 1 76,9-1 0,-12 1 1,6-3-9,-1-3 29,-5 4 1,8-7-1,-6 9 1,4 0 10,1-1 1,-3 1 0,4-3 0,0-1 7,-1-2 1,-3-7-1,6 7 1,-1 0 36,-1-2 1,6 5 0,-5-5-1,5 2 82,1-1 0,-5 3 0,0 8 0,1 1 291,3-2 1,1 7-131,1 1 0,-1 4 3,1 2-216,-1 8 0,-7 3 1,-3 11-1,-1 1 52,0-2 0,0 6 0,-4 1 10,4-1-92,-4 6 0,5-8 0,-7 6 0,0-4-9,0-2 0,2 4 0,2-3 0,2 1-57,-2 4 1,-2-6-1,-2-2 1,0-3-25,0-3 0,0 1 0,0-1 0,0 1-300,0-1 1,2-5-1163,4-1-246,-4-7 808,5 4 626,-7-8 1,6-2-493,0-4 813,0 4 0,-6-7 0,2 5 0,4-2 0,-5 0 0,7-2 0,-8-1 0,0-9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49.67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104 87 7658,'-18'0'20,"1"0"0,-1 0 290,1 0 1,5-5 379,0-1-391,8 0 0,-1 6 3,10 0 1,5 0-76,8 0-127,-1-8 0,6 6 0,1-4 299,-3 4-298,-2 2 1,1 0 0,1 0 168,2 0-219,1-7 0,-7 5 0,3-4 0,1 4-82,2 2 0,1 0 1,-9-2-1,-1-2-405,-3-2 1,1 0 0,5 6-440,1 0 1,-6 0-1,-1 0-904,3 0 1779,1 0 0,3-7 0,-1-3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50.12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0 175 7658,'10'-18'0,"-4"1"102,-5-1 0,-1 1 0,0-1 301,0 1 1,0-1 0,0 1 703,0 0-777,0 7 0,2 2 1,2 10-68,2 4 1,0 4 0,-6 9 0,0 6 118,0 10 0,0 2 1,0 10 308,0 1-516,0 3 1,0-5 0,0 1 124,0 1-224,0-5 1,0 5 0,0-7 0,0-2-45,0-2 1,0-2-1,0-2 1,0-4-349,0-6 0,0-3 1,0-3-1228,0 0 1,2-7 675,4-4 1,-2-6-1,5-6 1,1-6-701,0-3 1567,1-2 0,7-1 0,-1 1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56.7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350 53 7540,'0'-9'-5,"0"-1"223,0 4-56,0 4 0,0-8 46,0 5 0,-2 3 315,-4-4-250,4 4-112,-6 2 0,1 0 65,-5 0 1,2 0 53,-1 0-214,-1 0 1,0 0-1,3 2 1,-1 2 33,0 2-1,-1 7 1,-7-1 0,1 3-15,-1 3 1,1 1 0,-1 3-1,1 3 5,-1 2 0,7 2 0,-1 6 0,-2 0-10,-1 0 0,3 8 1,3 1-1,-1 3 26,0-1 1,6-5 0,-1 6 0,3 1 11,2 3 0,0-5 1,0-1-1,0-1-9,0 1 1,0-4-1,2 1 1,1-3-2,3-6 0,6-7 0,-6 1-76,-2-2-11,5 6 0,-5-14 0,8 3 0,-1-7-32,-1 1 0,4 2 0,-7 1-84,3 0 1,-4-1 0,4-2-405,-3-3 1,1-7-638,-2 2 1,-2-4 50,8-2 1,-1 0-1,7-2 1085,-1-4 0,1-4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27.12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70 7427,'0'-18'200,"0"1"0,0 5 788,0 1-616,0 7-202,0-4 1,0 10 83,0 4-155,0 4 0,0 9 0,0 2 0,2 5 43,4 1 0,-4 2 0,4 6 0,-4 0-71,-2 0 1,5-6 0,1 0 0,-2 2-69,-2 2 0,-2-4 0,0-2 1,2-2-217,4-3 0,-4-3 0,4-1-897,-4-1 1,0-7 1109,3-4 0,5-5 0,7-1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58.6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175 18 6840,'10'0'-318,"-3"0"423,-7 0 390,0 0-157,8 0-45,-6 0 67,6 0 148,-8 0-230,0-8 0,-2 6 47,-4-4 0,2 5-34,-7 1 1,-1 0 120,-6 0-320,9 0 0,-5 1 0,6 5 161,-1 6-176,-3-4 1,-4 7 0,3-3 0,1 3-27,-1 3 0,3 5 1,0 2-1,1 1-34,-1-1 1,6 6 0,-2-4-1,4 0-15,2-3 0,0 1 0,2-2 0,4-4-24,6-5 0,-3 0 0,3-7 0,2 1 30,1 0 1,3-2-370,-1-6 193,0 0 0,-5-2-881,0-4 632,-1-4 1,1-1-1286,0-1 1279,-8 8 1,9-6-1,-5 6 423,2-1 0,1-9 0,7 4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8:59.21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87 7658,'0'-9'-720,"5"-1"1062,1 4-312,0 4 62,-6-6 0,0 6 191,0-3 191,0 3-96,0-6 1,0 6 440,0-4-429,0 4 1,0-4-228,0 12 0,-6-2-137,0 8-7,-7-1 1,11 1 0,-4 0-34,4 1-2,2 3 1,0 1-1,0 1-48,0-1 67,0 1 0,0-1 1,0 1-1,0-1-5,0 1 1,0-1 0,2-1 0,4-3 14,6-1 0,-3-8 0,3 1 0,1-3 10,3-2 1,1 0 0,1-2 11,-1-3 0,1-5 0,-1-8 0,1 1 24,-1 0 0,-5-7 0,-2 1 0,-3 2-52,-3 1 1,-2-3-1,-2 0-218,0 1 148,0 3 1,-2 3 0,-4 3-534,-5 1 422,-5 8 1,-1-9 0,-1 7 0,1 2-511,-1 2 1,1 2 0,-1 0 683,1 0 0,7 8 0,3 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0.08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140 175 6636,'9'0'-245,"7"0"578,-6-8 1,1 6 235,1-3-392,-8 3 0,4-6 99,-8-4 0,0 3-151,0-3 1,0 6 0,0-6-77,0-1 1,-6 3 0,-2 0 0,0 1-18,1-1 1,-5 4 0,4-3 74,-2 1 0,1 0 0,-5 4 77,2-2 1,7 1 150,-7 5-271,8 0 1,-6 7 0,7 5 293,-3 3-231,0 3 1,6 7-1,-2 4 374,-4 4-417,4 2 1,-6 6 0,8 2 160,0 1-169,0-5 0,0 10 1,0-7-1,0 1-38,0 0 0,0-3 0,0-7 1,0-2-135,0-1 0,-1-3 1,-3 2-174,-2-6 0,0-4 0,4-3-753,-4-4 0,2 1-823,-7-7 302,7 0 1543,-4-6 0,8 0 0,0-8 0,8-2 0,2-7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0.34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88 7658,'-18'-10'320,"1"-6"1,5 14 314,0-3-16,1-5-84,1 8-116,2-6-229,8 8 1,8 0 0,6 0-201,7 0 0,-2 0 0,5 0 0,-3 0-35,2 0 0,-1 0 1,5 0-1,-2 0-181,-4 0 1,5 0 0,-3 0-1,-2 0-204,-1 0 0,-3-6 1,1 0-1,-1 3 430,1 1 0,7-6 0,2-2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1.23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156 88 7399,'0'-12'1223,"0"1"-1206,0 7 50,0-12 1,0 12 92,0-7 0,0 5 146,0-6 83,0 8-227,0-4 0,-2 8 8,-4 0 1,-4 0 0,-7 0-67,-1 0 0,7 8 0,1 4 1,0 3-38,1 3 1,-1-1-1,-4 1 1,5-1-66,1 1 1,0-7 0,4 1 0,-2 2-104,2 1 0,4 1 127,6-5 1,4-3 0,7-8 34,1 0 1,-1 0 0,1-2 289,-1-4-233,1-3 1,-3-3 0,-1 2 262,-2 2-216,-1-5 1,1 11-178,-1-4 1,-5 4-194,6 2 1,-8 2 0,2 4 0,-4 6-300,-2 3 1,0 3 0,0-1 0,0 1-856,0-1 0,0 6 1359,0 1 0,0-1 0,0-6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1.62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123 106 7658,'6'-12'23,"0"0"1,-1 7 569,-5-7-467,0 0 0,0 1 22,0-1-42,8 8 138,-6-4 182,6 1-60,-8 5 0,-2-6-143,-4 8 1,-2 2-1,-5 2 1,1 4 39,-1 1 1,-3 3-1,-1 5-157,-1 1 0,6-1 1,3 3-1,-1 1-154,0 2 1,6 1 0,-1-7 0,3 1 35,2-1 1,2 0-1,3 1-101,7-1 1,9-5 0,3-2-387,-3-3 378,-2-1 0,5-6 1,-1 0-893,-2 0 692,7-7 0,-9 3 1,4-8-1,-3 0-404,-3 3 0,1-7 725,-1 5 0,0-5 0,1-1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2.13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66 7683,'0'-17'950,"0"5"-294,0 1 0,0 5-210,0-6 0,-2 8 1,-2 0-87,-2 8 0,0 0 0,6 8 212,0 1-444,0 11 0,-6-5 1,1 6 283,1 0-324,2 3 0,-4 1 1,0-2-1,2 0 14,2 0 1,2-3 0,0 3-1,0-2-77,0-4 1,0-1 0,0-3 0,0 1-109,0-1 1,0 1 0,0-1-27,0 0 1,0-5-265,0 0 0,2-8 53,4 1 1,-2-3-1,6-4 1,-1-1-248,1-3 0,-4-2 0,5 2 136,3-5 0,-4 3 0,-1 0 0,1 2-221,0 0 1,2-7 288,5 1 0,-1 2 0,-3 1 185,-1 1 1,-6-4 0,3 5 177,-1-3 0,0 6 0,-4-4 0,1 0 0,1 6 0,-6-13 0,0 5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2.49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103 52 7658,'-18'0'0,"1"0"0,1-1 0,3-3 406,1-2 403,8 0-87,-11 6-540,13 0 1,-4 0-1,12 0-137,6 0 1,3 0 0,2 0-192,1 0 1,-1 0-1,1 0 1,-1-2-99,1-4 1,-7 4 0,1-4-291,2 5 384,1 1 1,-3 0-1,-1 0-740,3 0 641,2 0 1,-5 0 0,1 0 248,1 0 0,3-8 0,1-2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2.87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18 7658,'9'-8'868,"-1"6"-258,-8-6-143,0 8-284,0 0 0,-6 2 1,-1 4-121,-3 5 1,4 5 0,-4 1 0,1 1-72,-1-1 0,4 1 0,-4-1 0,3 1-142,3-1 0,-4 1 0,2-1 45,2 1 0,2-1 0,4-1 142,4-5 0,-2 3 0,8-8 0,1-2 20,3-2 0,1-2 0,1 0 160,-1 0-133,1-8 0,-1 4 0,0-8 80,1-1-162,-1-3 0,1 1 1,-1 1-1,-1 0-49,-4-5 0,1 2 0,-7-7 0,-2 5-141,-2 1 0,-4 3 1,-4 1-1,-6 3-243,-3-3 0,-3 6 0,1 2 0,-1 5-655,1 1 1086,-1 0 0,1 0 0,0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3.43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1 280 7790,'15'-2'0,"-1"-2"0,-5-4 417,-1-2 1,6 5-1,-3-5 149,5 2 0,-4 0 1,-1 3-321,3-7 1,1 2-1,1-1 1,-3-1-179,-1 2 1,-6-5-1,6 3-269,1-3 192,-5-3 0,0 6 0,-6 1-188,3-3 120,-3-1 0,6 3 1,-10 2-74,-4 3 1,-3-5 0,-9 6 0,1 2 0,-1 2-65,1 2 1,5 8 180,1 4 0,7 3 1,0 3 50,8-1 1,0-5 0,7-1 128,3 3 0,-1-4 1,1-1-1,-2 1 167,1 0 0,-3-6 0,2 3 314,1 1-386,-5-6 1,7 12-207,-3-8 124,-4 7 1,2-9-2,-5 8-141,-3-1 0,6 1 19,-8 0 1,-2-3 0,-2 5 0,-4-4 141,-1-3 1,3 7 0,-6-2-48,-1 3 0,5-3 0,0-3 1,2 1 76,1 0 1,-1-4-150,6 5 0,7-7 0,5 2-105,4-4 1,7-2 0,2 0-134,2 0 123,-5 0 1,11-2 0,-6-2-126,0-2 110,-2-7 0,-2 11 0,1-6-1146,-3 0 651,-1 6 0,-9-11 0,1 7 0,-1 0-2053,-1-2 2618,6 6 0,-7-13 0,9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3.94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53 192 7761,'-15'-11'-674,"3"-1"133,-3 8 981,13-4-280,-6 1 1,10 5 0,4-4-1,7 4-57,9 2 0,-1 0 0,6 0 0,0 0 4,0 0 0,3 0 0,4 0 0,1 0-6,0 0 1,6 0 0,2 0 0,-1 0 27,1 0 0,6-2 1,-3-2 174,5-2-241,1 0 0,0 6 1,1-1 79,-1-5-71,8 4 1,1-6 0,3 8 73,-6 0-88,-4 0 0,-7-6 0,-1 0 0,-1 2 19,-6 3 1,1 1-1,-12 0 1,1 0-39,0 0 1,-6 0 0,4 0-1,-1 0-12,-5 0 1,0 0-1,1 0 1,1 0 0,-2 0 0,-1-6-166,-3 0-41,-7 0 1,-2 4-300,-8-4-176,0 4-1015,0-5 979,0-1 1,0 4 689,0-8 0,0 8 0,0-11 0,0 5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5.14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245 71 6173,'-8'-10'664,"6"0"-569,-4 5 222,4 3 69,2-14-13,0 14 0,-2-11-104,-3 7 1,1 0 0,-6 8 0,0 4 94,1 5 1,-3 13 0,-5 5 404,-1 4-641,1 9 0,-1 3 1,1 7 175,-1 1-165,1 7 0,-1-4 0,3 6 21,3-1-165,4-3 0,8-6 0,0-1 0,2-5-112,4-5 0,-2-10 0,8-4 0,1-4-265,3-7 1,-5-1-1,1-9-141,2-2 0,1-2 1,3-2-1,-1-2-485,1-4 0,-1 2 1008,0-7 0,1-1 0,-1-5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5.98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158 245 7658,'2'-18'-57,"4"1"1,-4-1 1586,3 1-535,5-1-671,-8 9-185,6 9 0,-10 9 0,-2 9 51,-2-1-170,-7 9 0,9-7 1,-6 6-1,0-1-7,1-1 0,-1 6 0,-4-6 0,5 0-74,1 3 0,-4-7 1,4 4-1,1-3 40,-1-3 1,0 1-1,4-1 1,-2 1-37,3-1 1,-5-5-1,2-1 33,2 3 0,0-6-13,-2-2-119,4-4 150,-5-10 1,9 0-1,1-6-130,3 3 122,0-1 1,0-5-1,2-1 1,-1 1-2,1-1 1,4-5 0,-4 0 0,-1-1 13,1-1 0,4 4 0,-4-6 0,1 0 68,5-1 0,-4 5 0,-1-4 0,1 0 54,0 0 0,-1 5 0,5-3 0,-4 2 27,-3-1 0,7 1 0,-4 6 0,1 1 11,1 4 1,-6-1-1,5 7-65,3 2 1,-4 2-1,1 4 1,1 6 46,-2 9 1,-1 1-1,-5 7 36,2 0-109,0 3 1,-4 6-1,2-1-96,2-3 48,-1 3 0,-5-8 0,0 6 0,0-4-32,0-2 1,0 4 0,0-5 0,0-3-120,0-2 0,-5-1 0,-1-1-421,2 1 1,-4-1-1438,2 1 897,0-9 1,6-3 445,0-12 0,2 2 646,4-7 0,4-1 0,0 1 0,-5-1 0,-3-2 0,-2 7 0,0-9 0,0 4 0,0-3 0,0 3 0,-2 1 0,-3-3 0,-5 0 0,-8 1-32,1 1 1,5 6-1,1-3 1,-3 1 132,-1 4 0,-3 0 0,1 0 0,-1-2 165,1 3 0,-1 1 0,1 2 0,-1 0 160,1 0 0,5 0 33,1 0-393,7 0-52,-4 7 1,18-5-1,5 4-429,7-4 314,9-2 0,-4 0 0,8 0-701,0 0 583,7 0 1,-5-2-1,4-2 1,-2-3 218,2-3 0,-5 6 0,7-19 0,-8 3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9:06.33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238 86 7555,'9'-17'0,"-1"-1"281,0 1 0,-4 1 0,7 5 278,3 5 0,2 8 1,1 7-281,0 9 0,-1 13 0,-2 4 0,-5 9 57,-1 7 0,0 9 0,-4 2 0,2 0 19,-3-4 0,-1-3 0,-2-3 315,0 1-553,-7 7 0,-1-14 1,-6 1-1,5-8 58,1-4 0,-6-2 0,3-2 0,-3-4-52,2-2 1,-3-2-1,1-5 1,-5-1-244,-4 1 1,-3-3 0,3-1 0,-4-4-575,0-3 1,-6 5 0,6-4-1,-1-1-839,5 1 0,6-4 1533,5-10 0,20-11 0,11-10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15.69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78 7836,'0'-17'180,"-2"1"1,-2 3 623,-2 1-123,1 8-497,5-11 1,0 15 0,1 0-66,5 9 1,4 7-1,7 3 1,1 3 18,-1 1 1,7 8 0,1-4 0,2 2 27,4 0 0,2 2 0,2 8-115,0 2 18,0 0 0,0-6 0,0-1 1,0-1-132,0-3 0,-6 3 0,-2-6 0,-4 0-79,-7-4 1,1-3 0,-7-3 0,0 1-318,-5-1 1,3-5-599,-2-1 0,8-7 435,-3 2 1,-1-4 0,0-4 620,-3-4 0,7 4 0,-12-13 0,6 5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16.2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593 86 7449,'0'-18'-4,"0"1"0,0 5 0,0 1 916,0-3-528,0 6 0,0 2-135,0 12 1,-2 6 0,-4 11 0,-6 8-65,-3 8 1,-10 0 0,-4 9 0,-6 5-78,-6 3 0,2 2 0,-6-7 0,1-3 45,-1-1 0,1-3 0,-3 3-237,6-6 18,12-4 0,4-8 1,7-2-604,1-2 77,0-2 0,7-11-1071,4 0 1663,12-8 0,4 11 0,7-5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17.07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53 7781,'-17'-18'1060,"5"9"-163,0 3-585,8-4-219,-3 8 0,14-5 0,5 7 162,4 0-203,1 0 1,3 0-1,1 0 1,4 0 0,2 0 0,2 0 0,6 0 0,0 0-77,0 0 1,-2 0-1,-2 0 1,-2 0 17,2 0 0,0 0 1,0 0-1,-3 0-149,-3 0 1,-8 0-1,-5 0-1470,2 0 981,-7 0 0,-7 0-497,-11 0 1141,3 0 0,-8 0 0,7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17.35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18 7781,'-17'0'1146,"7"0"-296,2 0-86,8 0-548,0 0 0,14 6 0,3 0 0,5 0-62,3 1 1,-4-5 0,10 4-1,4-4-152,4-2 0,4 0 1,-5 0-1,5 0-85,2 0 1,-7 0 0,3 0-1,-4-2-321,-2-4 0,-8 4 0,-4-5 0,-3 1-834,-3 0 1,1-2 1237,-1 2 0,9 4 0,1-5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18.7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350 141 7781,'0'-18'-46,"0"1"964,0-1-555,0 8 1,0 12-1,0 14 1,-2 7-160,-4 4 0,-4 4 1,-7 8-1,1 4 1,5 2 1,-5-5 0,2 5 40,-7-2-187,2 5 1,-7-11 0,9 6 52,0-1-125,-1-5 1,1 6 0,-1-8 0,1-2-33,-1-4 0,3-2 0,3-6 0,4 3-159,0-3 0,5-7-374,-9-3-285,8 1 642,-4-2 0,8-5 205,0-10 1,2 1 109,4-8-158,-4 0 0,6 1 117,-8-1 16,8 8 1,-7-11 61,5 3-122,-4 4 1,0-5 38,4 7-42,-4-8 1,6 11 0,-6-7 0,2 0 9,1 0 1,3-1-1,-4-7-13,2 1 1,2-1 0,-5 1-1,3-1-4,-2 1 1,4 0 0,0-3 0,-1-1-4,1-3 0,6-7 1,-4 4-1,1-2 18,1 0 0,-3 0 0,5-6 0,-2 0 13,1 0 0,-3 0 0,2 0 101,1 0-119,-5 0 0,8 2 0,-5 4 148,5 6-108,-7 4 1,7 1 0,-4 1 43,3-1 0,3 9 0,-1 3 20,0 4 1,-1 4 0,-2 2-1,-5 3 37,-1 3 1,4 4 0,-5 7 0,1 2 1,0-1 1,-2 3-1,-4 0 1,2 2-47,1 4 1,1 2 0,-6 0-1,2-2-4,4-2 0,-4 1 1,6 4-124,-1 1 80,-5-7 1,8 5-1,-6-6-6,2 0-52,0 6 1,-1-8-1,1 4-22,-2-6-8,6 5 0,-8-9 0,4 4 0,-2-3 12,1-3 1,-3 1-1,4-1-92,-4 1 0,4-1-435,0 1 1,0-7-1074,-6 1-333,0-8 989,0 3 0,5-14 961,1-5 0,2-3 0,-2-3 0,-4 1 0,5-1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19.23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71 7719,'-12'-10'142,"2"2"488,2 0-294,3 6 0,7-5-155,3 7 1,5 0 0,8 0 0,-1 0-30,0 0 0,1 0 1,-1 0-1,1 0-36,-1 0 0,1 0 0,-1 0 0,1 0-112,-1 0 1,1 0-1,-1 0-629,1 0 421,-1 0 0,0 0-416,1 0 401,-1 0 1,1-6-1211,-1 0 632,1 0 797,-9 6 0,7-8 0,-6-1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19.7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88 7781,'0'-18'-442,"0"7"1179,0-1 142,0 8-490,0-4-346,0 8 0,2 0 1,4 0-15,5 0 0,-1 0 0,2 0-124,1 0 0,3 0 1,1 0-153,1 0 1,-7 0-1,1 0-630,2 0 1,-5-5 876,3-1 0,0-8 0,5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4.43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88 88 7761,'-18'-18'-243,"1"3"0,1 1 561,5 2 0,1 8 0,6-3 170,-2-1-180,0 6-101,6-6 133,0 8-238,0 0 1,8 0-1,4 2 1,3 2-6,3 2 1,-1 6-1,1-5 1,-1 1-1,3 2 1,1-2 152,2-1 1,2 7-185,-1-2 0,-5-3 1,6 3-1,-1 0-10,-1-3 0,0 7 0,-5-5 0,-1 3 15,1-2 1,-1 3 0,-1-3 239,-5 3-250,-3 11 0,-8-7 1,0 6-1,-2-2 65,-4 1 0,-4 1 1,-7-2 103,0 6-148,-9-3 0,1 5 1,-6-8-48,2-2-42,8-1 1,-10-1 0,5 2 0,1 3-265,0-3 1,-4-7 0,5-3 0,3 3-505,2 1 1,1-3-1,3 0-100,3 1 0,4-3 875,8 2 0,8-1 0,2 7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0.01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88 7781,'10'-17'0,"-4"-1"369,-4 1 0,3 5 1,3 2 251,2 3 1,-4 1-229,5 6 0,-7 8 46,2 3-303,-4 13 1,4-3 0,0 8 16,-3 2-193,-1-6 1,-2 10 0,-2-2 0,-1 4-160,-3-4 0,0 2 0,4-8 0,-2 2-182,-2 0 0,1-5 0,5 3 0,0-2-768,0-4 0,0-7 1149,0-2 0,7-1 0,3 7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0.67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1 138 7781,'0'-17'129,"0"-1"0,0 1 0,0 0 379,0-1 1,0 1 649,0-1-840,0 8 1,0 5-1,0 10 160,0 7-320,7 11 1,-5 5 0,4 8 385,-4 5-442,-2-4 0,0 12 0,0-7 0,0 1 4,0 0 1,0-3 0,0-5 0,0 0-341,0 0 1,0 0-1,-2-2 1,-2-2-199,-2-2 0,1-7 0,5 1-2866,0-4 2330,0-1 0,5-11 968,1-7 0,8-15 0,-4-12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1.1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9 175 7693,'0'-17'-20,"0"5"1,0 0 599,0-1 1,0 3-680,0-1 0,7-1 0,5-4-18,3 5 0,5-3 0,1 6 1,2 1 79,-1-1 0,3 0 0,-2 4 0,-1-2 91,-3 2 0,-1 3 0,-1 1 0,0 0 115,1 0 1,-6 0-48,-1 0 1,-9 1-1,-2 3 1,-10 2-9,-5-2 0,-4 6 0,-3-1 1,-1 1-64,-8 6 1,11-12 0,-5 5 204,0-1-217,6-2 1,-7 0-1,9 0 1,-1-1 75,1 3 0,5-4-45,1 8 0,9-1 1,2 5-53,9-5 1,7-1 0,3-6 0,3 2 14,1-2 0,6 3 0,-6 1 0,1 0 49,1 0 0,-6 0 0,7-5 1,-3 5-60,0 2 1,0-4 0,-5 3-574,-1-1 398,1-2 0,-1 2 0,1 1-1509,-1 1 1108,1-2 1,1-2 552,4 0 0,-3 7 0,5-3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1.8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70 8107,'0'-18'1158,"0"7"-640,0-1 1,0 6-279,0-5 1,10 7-1,5-2-134,6 4 1,3 2 0,-5 0-103,4 0 18,-3 0 1,13 0 0,-4 0 0,2 0 21,-2 0 0,2 0 1,-6 0-1,1 0-10,-1 0 0,-2 0 1,-5 0-178,-1 0 0,0 0-1458,1 0 890,-8 0 1,-5 0 0,-10 0-856,-7 0 1566,4 0 0,-7 8 0,5 2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2.18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51 35 7781,'-17'0'2456,"-1"0"-2094,9 0 1,3 2-65,12 4-145,3-4 1,15 6 0,1-8 145,2 0-194,-6 0 1,12 0-1,-5 0 1,1 0 25,0 0 0,-2 0 0,4 0 1,-4 0-29,-2 0 1,6-6 0,-3 0 0,-1 2-139,-4 2 1,2 2 0,-1-2 0,-3-2-99,-2-2 0,-7 1 0,0 5-835,1 0 0,-3 0-477,2 0 1,-7 0-198,7 0 1642,-8 0 0,11-8 0,-5-2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3.42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0 138 7781,'0'-17'-434,"6"5"0,0 1 700,-2-3 1,0 0 0,-1 1 131,3 1 1,0 6 0,-4-3 180,4 1 1,-2-4-312,7 6 1,-1 3 0,2 8 0,-6 9 7,-4 7 0,-2 1 1,0 7-1,0 2-111,0 2 1,0 2-1,0 0 1,-2 0-96,-4 0 1,4-1 0,-4-1 0,2-2-93,-2-1 0,4-7 0,-3 4 0,1 0-476,-2 0 1,4-5 0,-4 1-634,4-4 1,2-1-529,0-1 1097,0-7 1,2-2 561,4-8 0,4 0 0,-1 0 0,-1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3.83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86 36 7781,'-18'0'3,"3"-2"1,1-2 0,3-2 653,-3 2-3,6 2 1,2 4-417,12 4 0,10-2 0,11 5 1,4-1-93,6-4 0,9 4 0,1-2-67,4-2 59,1-2 0,2-2 0,3 0 78,1 0-172,8 0 1,-4 0 0,8-2 0,1-4 80,5-6 0,-10 4 0,2 1 0,-6 1-11,-6 0 0,-7 0 0,-6 4 1,-5-2-15,-5-1 0,-9-1 1,-1 6-129,-4 0 1,-7 2-466,0 3 0,-10-1 1,-2 6-256,-10-2 1,-6 3 0,-1-3-1,-1 0-1519,1 0 2267,0 5 0,-9-3 0,-1 7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4.29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243 53 7781,'0'-18'1508,"0"1"-783,0 7-529,0 2 0,-2 10 0,-2 4 0,-1 8 40,1 7 1,0 6 0,-2 8 0,-4 0-72,1 0 1,-7 2-1,4 2 1,-3 1-63,-3-1 1,3-2-1,1-2 1,3-2-368,-3-4 0,-1 4 1,-3-6-1,3 0-148,3-3 1,2-11 0,6-1-929,-1 2 1,1-7-167,10-1 1097,3-4 409,9-10 0,7-1 0,2-9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156 280 7703,'0'-18'178,"0"7"515,0-1-506,0 8 1,-6-2 0,1 12-44,1 6 1,2 3 0,0 3-31,-4-1 0,4 1 1,-6-1-1,2 1 46,1-1 1,-3 1 0,4-1-77,-2 1 0,-6-1-132,7 0 112,-9 1 1,12-6 0,-6-3-76,1-1-15,5 6 1,-8-11-22,4 9 34,4-8-49,-6 4 36,1-8 0,5-2 20,-4-4 0,6 2 1,4-8 3,2-1 1,1 3-1,-3-1 1,2-3 5,-2-2 1,4 5 0,-1-1 0,1-3-6,0-7 1,4 3-1,-5-4-3,3 3 5,2 3 1,-1-9-1,1-1 183,2 0-180,1-6 1,-3 12-1,-1-6 209,3 1-158,2-5 1,-5 12 0,-1-4 0,0 5 148,-1 7 1,3-3 0,5 8-82,1 2 0,-6 2 0,-3 4 0,1 4-29,0 6 1,-5 3 0,5 3 0,-2 1-35,-4 4 0,4-1 0,-1 5 0,1 0-17,0 0 0,0-5 0,-5 3 0,3-2-2,-2 0 0,-2 7 1,0-7-156,4-2 149,-4-1 0,6 3 0,-8 0-96,0-2 81,0-1 1,0-8-1,0-1-468,0 3-14,0 1 0,-6-3-629,0 0 1,-2-9-1609,2 3 1501,4-4 1198,-5-2 0,7-8 0,0-1 0,0-9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5.30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71 7781,'-8'-10'1782,"-1"-6"-1269,-1 14-299,2-5-127,16 7 1,2 0 40,7 0-127,1 0 0,-1 0 0,1 0 1,-1 0 19,0 0 1,1 0 0,-1 0-48,1 0 1,-1 0 0,1 0-1,-1 0-234,1 0 1,-3-2 0,-1-2-1003,-3-2 1,1 0 1261,6 6 0,-1-8 0,1-1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6.17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175 71 7394,'10'-10'737,"-2"2"-359,-8 8-175,-8 0-57,6 0 1,-13 0 16,3 0 1,2 2 0,-1 4-57,-3 6 0,0 3 0,1 3-39,1-1 0,6 1 0,-5-1 1,-1 1-8,2-1 1,-3 2 0,7 3 0,0 3 5,-2 2 1,6-4 0,-3 5 0,3-3 20,2-4 1,0 4 0,0-1 75,0-3-115,0 6 1,0-7 0,0 3 78,0-4-53,0-1 1,2-1 3,3 1-29,-3-1 0,12 1 0,-6-3 3,1-3-16,-5 3 0,12-7 0,-7 6 8,1-3 0,6-5 0,-5 4-13,5-2 0,-4-3 0,-1-5-15,3 0 0,1 0 1,3 0-26,-1 0 0,1 0 0,-1 0 0,-1-2-43,-5-3 0,5 3 0,-5-6 0,5 2 33,1 0 0,-5-5 0,0 3-10,1-2 18,-5 6 1,8-11 18,-5 3-17,5-3 0,-1 3 0,-1 2 35,-2 3-26,-9-7 0,11 10 0,-6-8 3,1-1 1,-3-3 0,4-1-26,-2-1 1,3 1-1,-5-1 1,-2 1-10,-2 0 1,0 5 0,2 0 0,2-1 14,-2-3 1,-3-1-1,-1-1 7,0 1 1,0-1-1,0 1 20,0-1 0,0 1 34,0-1-47,0 1 0,-1 5 17,-5 1-14,4-1 0,-8-5-68,4-1 64,4 1 1,-11 5-35,7 0 33,-8 1 0,10-7 2,-7 1 0,5 1 0,-6 3-36,-1 1 1,3 8 0,-2-4-41,-1 1 0,3 5 1,-2-4-111,-1 4 1,-3 2-356,-1 0 380,-1 0 0,7 0 0,-1 0-908,-1 0 645,5 0 0,-8 2-741,5 4 830,3-4 0,-2 7 336,4-3 0,-3 4 0,-9 7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5.75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0 123 7494,'0'-17'-235,"0"-1"0,0 1 886,0-1 0,2 3 0,2 1-347,2 3 1,2 7-1,-2-2 212,5 4 0,-1 2-258,2 0 0,-9 2 0,5 4 1,-2 7 73,0 9 0,0-1 0,-6 8 0,0 4 17,0 6 1,0-2-1,0 5 75,0 1-282,0-6 0,0 6 1,0-8 40,0 0-119,0 0 0,0-3 0,0 0-104,0-3-20,0-8 0,0 10 0,0-8-292,0-1 0,0-9-1674,0-1 1219,0-8 0,0 2 0,0-12 0,2-4 158,3 0 0,-1-5 0,6 3 1,0-1 648,-1 1 0,-5-4 0,4 7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8.01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664 70 7446,'8'-9'-530,"-6"-1"730,4 4 1,-2 4 77,2-4 0,-3 2 31,9-1 0,-6 3 450,6-4-420,-9-4-234,5 8 0,-10-6 0,-4 8-16,-5 0-73,-13 0 0,-3 2 0,-8 2 67,0 2-19,1 8 0,-9-11 0,-2 9 1,-1 0-20,-1-3 1,2 7 0,-1-4 0,5 3-30,4 3 1,10-1 0,4-1 0,3-1 51,3 3 0,1-5 1,5 10-1,5-1 17,4 1 0,-4-2 0,0 7 0,2-1 58,3 0 1,1 2 0,0 6 0,-2 0 92,-4 0 0,4 6 0,-4 1 231,4 3-320,-6-6 1,6 5 0,-3-5 272,3 2-323,-6 7 0,6-11 1,-4 4-1,2-2 68,-2 2 1,4-3-1,-3 7 1,3 0-17,2-1 1,0-3 0,0 8-1,0 1-32,0 0 0,0 7 0,0-13 0,0 3-7,0 0 0,0-3 0,0 3 0,0-7 1,0-3 0,0-4 1,0 0-1,0-2-24,0 0 1,0 4-1,0-9 1,0-1-22,0 0 1,0 6 0,0-4 0,0 0-9,0-3 0,0 1 1,2 0-1,1 0-13,3 1 1,0-3 0,-6-6 0,2 1-1,4-1 0,-4 1 0,4-1-14,-4 1 1,3-7 0,1 1-38,-2 2 1,-2-5 0,0 1 32,4-2-61,-4 5-42,13-11 61,-5 6 1,7-8-29,1 0 42,-8 0 0,5 0-168,-3 0 163,3 0 0,3 0 0,1 0-272,4 0 168,-3 0 0,13 0 0,-4 0 0,4 0-43,2 0 1,0-2 0,0-2 0,0-2-144,0 2 1,-2 3 0,-4 1-1,-6-2-620,-4-4 1,5 4-77,-1-4 0,0 2 1,-5 0-2152,-1-2 3143,-7 1 0,5-3 0,-5-2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29.49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53 245 7828,'0'-11'945,"0"-1"-166,0 8-664,0-4 0,2 8 0,4 0-95,6 0 0,-3 6 0,3 0-94,2-2 74,1-2 0,-3-2 0,0 0 52,1 0 1,3 0-1,1 0 35,1 0 1,-1 0 0,-1-2-49,-5-4 1,3 2 0,-6-5 0,-1-1-59,1 0 0,-2 4 0,-4-3 0,2-1-12,2 0 1,-1-1-1,-5-7 2,0 1 1,0 5 0,0 0-19,0-1 0,-7-3 42,-5-1 0,2 1 1,-1 5 185,-3 5-181,6 4 0,-7 2 214,3 0-118,-3 0 1,-3 2-1,1 4-19,-1 5 0,1 5 0,-1 1 0,3 1-14,3-1 1,-3 1 0,3 1 0,-2 2-7,3 3 1,-3 5 0,6-6 0,1 0 4,-1 3 0,2-5 0,6 6 0,0-2 38,0-3 0,2 3 1,4-2 25,5-1 1,5-5 0,1-5-1,1-7 30,-1-3 0,1 4 0,-1 0 0,1-2-25,-1-2 1,1-2 0,-1-2-1,1-2 94,-1-2 0,0-2-141,1 3-150,-1 3 1,-5-8-940,0 4-214,-8 4 0,3-4-238,-7 12 1,0-2 1456,0 8 0,8-1 0,2 7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32.42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228 633 7568,'0'-18'510,"0"1"-40,0-1 1,0 7 337,0-1-465,0 0-236,0-5 0,-8 7 1,-4 4-3,-3 5 1,-3 6 0,1 3 0,0 2 41,-1 3 1,1 3 0,-1 1 0,1 1-134,-1-1 1,3 1-1,1 1-304,2 4 183,9-3 0,-5 5-208,8-7 226,0-1 0,6-5 0,3-3-121,7-1 167,-3-2 1,13-6 0,-7 0 0,2-2 4,3-4 1,-1-3 0,-6-9 0,1 1 60,-1-1 1,7 1 0,-3-1 0,-4 1-12,-3-1 1,-2 1 0,3-3-1,-1-1-5,-3-2 0,-7-2 1,2 1-1,-2-5-17,2-4 1,-4-2 0,4 0-1,-4 2 103,-2 4 0,0-10 0,-2 4 227,-4-1-230,4-1 0,-6 4 1,6 2-1,-2 4 156,-2 1 0,1 3 75,5 6-93,0 7 1,0-2-104,0 12 0,0 6 1,0 17-1,0 6-12,0 4 0,0 8 0,0 2 0,0 0 5,0-1 0,0 5 0,0-5 0,0 1 8,0 0 0,0 3 0,0-5 0,2-4-52,3-6 0,-3 6 0,6-8 1,-2-4-128,0-3 1,5-5 0,-3 1-582,2-1 0,1-7-499,7-4 843,-1-4 0,1-2 1,-1-2-1967,1-4 1183,-1 4 1073,9-14 0,1 7 0,8-9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31.0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105 53 8029,'0'-18'1369,"0"1"-433,0 7-645,0 2 1,0 28-1,-2 3-130,-3 0 0,3 6 1,-4-2-1,4 3-29,2-1 0,0-2 0,0 4 50,0-2-79,0 0 1,0 0 0,0-2 160,0-1-160,0-3 0,0 0 0,0 0 10,0-1-34,0-3 0,0-1 0,0-1 80,0 1 0,0-1-56,0 1 16,0-9 0,0-3-70,0-12 0,0 2 0,0-7-66,0-3 0,0 4 1,2-1-42,4-3 1,-3-1 0,9-3-269,2 1 235,1-1 0,3 3 1,-1 1-224,1 3 270,-1-1 0,2-4 1,3 3-246,1 1 258,0 8 1,-3-3-1,1 7 1,2 0 10,-1 0 0,-3 0 0,-1 1 0,-1 5 71,1 6 0,-3 9 1,-3 3-1,-6-1 28,-5 2 0,-1-6 0,0 7 0,0-3 73,0 0 0,-7 1 1,-5-7-1,-3 0 1,-3 1 0,-7-3 0,-4-1 0,-4-4-206,-2-2 0,0-3 1,0-5-1,0 0-72,0 0 0,0 0 0,2 0-861,4 0 701,4 0 0,7-5 0,3-3-1690,3-2 1377,4-2 0,16 1 1,6 1-1,7 0 597,8 1 0,4-3 0,2-5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33.4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332 158 7774,'0'-18'-375,"-8"1"1,6 5 546,-3 0 93,3 9-73,2-5-16,0 0 1,0 4 105,0-8 0,0 7 61,0-7 1,0 6 152,0-5 0,-8 5-192,-4-6 0,-3 8 0,-3-2-49,1 4-124,-1 2 1,1 0-1,-1 2 62,1 4-132,-1 4 0,-5 7 0,0 1 102,2-1-204,1 9 0,3-7 0,1 6 0,3-2-128,1 1 0,8-1 0,-2-6 0,4 1-18,2-1 0,8-1 1,4-4-1,3-7 154,3-3 1,-1-2-1,1 0 1,-1 0 66,1 0 1,-1-7 0,0-3 0,1-2 123,-1 1 1,-1-1 0,-3-6 252,-1 1-314,0 7 1,3-5 0,-1 5 86,-2 0-100,-9-5 0,7 11 268,-4-8-114,-4 8-170,6-3 0,-8 14 0,0 5 1,0 4-71,0 1 1,0 1 0,0-1 0,0 0-38,0 1 1,0-1 0,0 1 0,0-1-28,0 1 1,5-7 0,3-1 0,2-2-197,4-4 1,-5 0-1,3 0 1,1 1-595,3-1 0,1-4 0,1-4-1294,-1-1 1423,1-9 727,-1 12 0,1-14 0,-1 7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0:34.6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123 122 7511,'-8'-17'20,"7"-1"314,-5 1 1,12 1-1,7 5-183,8 5 0,3 2 1,9 0-1,6-2 7,3 2 1,7 1 0,7-1-1,2-2 99,-2 2 0,-1 2 0,-5 2 204,-3 0-347,3 0 0,-15 0 0,0 0 317,-10 0-225,-5 0 0,-3 2-51,1 4-88,-1 4 0,-7 13 0,-4 2 0,-4 2-34,-2 4 1,0-4 0,0 4 0,0 4-62,0 4 0,0 4 0,-2-2 0,-2 3 35,-2 1 0,0 5 0,6-3 1,0 3 60,0 3 0,0-1 1,0 1-1,0-1 90,0 0 0,0-3 0,0-1 1,0 3-39,0-3 1,0-7-1,0 0 1,0-2 15,0 1 0,0-3 1,0 6 58,0 0-120,0-7 1,0 13-1,0-8 196,0-2-204,0 5 0,0-7 0,0 4 115,0-4-120,0-2 0,-6-2 0,1-2 108,1-2-105,2-8 1,0 10 0,-2-8 0,-2-1 15,2-3 0,2 4 1,0 1-1,-2-3 12,-1-1 1,-1-3 0,4 0-31,-4 1 1,4-1-1,-4 1 24,4-1 1,0 1-55,-3-1 1,3 1-43,-4-1 57,4 1 0,2-7 25,0 1-34,0 0 1,-6-1-2,0 1-5,0-8 1,6 11 84,0-3 120,0-4-29,0-1 1,0-5-24,0 4 0,-2-4 44,-3 4-303,3 4 200,-6-8-13,0 5-11,6-7 182,-13 0-230,5 0 0,-7 0 0,-1 0 23,1 0 1,-1 0-1,1 0 1,-3 0-68,-3 0 0,-4 0 0,-10 0 0,-2 0-346,-2 0 1,-7 0-1,1 0 1,-5 0-652,-6 0 1,11 0 0,1-2 0,7-1-461,4-3 0,8-6 0,5 4 1446,9-1 0,5-3 0,8-6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0.52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385 88 7767,'7'-18'-110,"-5"7"94,4-1 182,-4 8 1,-2-6-5,0 4 0,-2 5 1,-4-5-1,-5 4 0,-5-4 1,-1 0-1,-3 2-3,-3 2 0,4 2 0,-5 0 0,5 0-77,1 0 1,1 0-1,-1 0 1,1 0-49,0 0 1,5 0 0,0 2 17,-1 4 1,-1 4 0,0 5 47,3-3 1,7 3 0,-2-1 0,2 5 74,-2 5 1,5 1 0,-5-4 0,4 5 20,2 1 0,-6 0 0,0 4 0,2-2-51,2 2 0,2 2 1,0 2-1,0 0-34,0 0 0,0 6 0,0-1 0,0-1-14,0-2 0,0-2 1,0 0-1,0-2-15,0-4 0,0 4 0,0-4 0,0 2 3,0-2 0,0 2 1,0-7-1,0-1-2,0 2 1,0 0-1,0 4 1,0-3-10,0-1 1,0-4-1,0 6 1,0 1-4,0-1 1,0-4-1,0 4 29,0-2-71,0 6 0,0-9 1,-2 5-1,-2-2 19,-1-4 0,-1 5 1,6-3-1,0 0-11,0 3 1,0-7 0,0 4 0,0-3-14,0-3 0,-6 1 0,0-1 0,2 0 19,2 1 0,2-1 0,0 1 0,0-1 14,0 1 1,0-1 0,0 1 0,0-1 5,0 1 0,0-1 1,0 1-14,0-1 0,0 1 0,0-1-104,0 0 67,0 1 0,0-6 0,0-1 0,0 3-28,0 1 1,0-3 0,2-2-96,4-3 86,-4 7 1,8-10-71,-4 8 0,3-9 0,9 3-10,-1-4-1,3-4 1,1-2 68,2-1 0,1-7 0,-7 4 0,2 0 10,5 1 0,-5-5 1,4 6-1,-1 0-47,1-1 0,-4 5 0,5-4 0,-5 4-322,-1 2 0,-1-2-1061,0-4 667,1 4 0,-6-6-985,-1 8 1,1 0 1773,5 0 0,1 0 0,-1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1.4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228 71 7170,'0'-12'-53,"0"1"0,0 5 103,0-6-32,0 8 0,0-6 455,0 5 217,0 3-143,0-6-93,0 8 8,0 0-380,-8 0 0,4 0 0,-7 0-8,-3 0 0,4 8 1,-1 1-1,-3 3 17,-1 0 0,-3-1 0,1 7 0,-1 1-12,1 4 0,5-1 0,0 5 0,-1 0 23,-3 0 1,7 0 0,3 5 0,4-3-19,2 2 1,0-6 0,2-2-1,6-3-7,9-3 0,1 1 0,7-3 0,-2-3 21,0-6 1,6-5-1,-5-1-119,-3 0-28,6 0 1,-9-1 0,1-3 0,-5-2-736,-1 2 0,-3-4-1676,2 2 2460,-8 1 0,-4 20 0,-10 4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2.30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70 140 6993,'2'-10'133,"2"2"118,2 1-41,0 5 139,-6-6-182,0 8 0,2-6 139,4 0 0,-4-1 42,3 1 0,-3 2 52,-2-8 0,0 6-167,0-5 1,0 5-159,0-6 1,-2 6-63,-3-5 0,1 7 98,-8-2 0,6 4 71,-5 2 0,7 8 1,-4 4 369,0 3-393,6 10 0,-5 2 1,5 8 425,-4 0-409,4 8 1,-6 2 0,6 7 0,-2 0-14,-2 1 1,1-3 0,5-1 0,0-3-162,0 3 1,0-6 0,0-5 0,0-5-210,0-4 1,0-7 0,0 1-1,0-3-602,0-3 1,0-5-1526,0-1 1696,0-7 1,0 2 0,0-12 0,0-6 187,0-3 1,0 3 0,0 1 449,0-3 0,0-1 0,0-3 0,0 1 0,0-1 0,0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28.44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53 88 7573,'-10'-8'-310,"-4"4"1,6-5 641,-1 1 0,5 0 138,-2 2-448,4 4 1,10-7 0,4 5 0,3-2 68,3 2 0,1 2 0,2 2 130,3 0-158,-1-8 0,-6 6 0,1-3 28,-1 3-43,1 2 1,-1 0 0,1 0 67,-1 0-54,-7 0 0,0 6 1,-7 1 6,3 3 0,0 2 1,-6 5-55,0 1 0,-6-1 0,-2 0 1,-1-1 26,-5-4 1,4 3 0,-1-3-16,-3 3 0,5 1 1,-1-3-5,2-1 1,0-2 0,4 3 24,-1-1 1,-1-6 20,6 5-6,0-7-82,0 12 38,8-14 0,-5 6 0,9-8-89,2 0 71,1 0 1,3 0 0,-1-2-32,1-4 0,-1 4 1,2-12 0,3 7 0,1-1-101,-2 0 0,-1-4 0,-1 5 1,3-1-104,1 0 0,0-4 0,-5 5 1,-1-1-349,1 0 0,5-3 1,0 3 580,-2-2 0,7-2 0,-1-5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2.52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103 123 7804,'-17'-2'0,"0"-2"0,1-4 595,4-1 1,-3 5 271,3-2-546,4 4 0,3 2 54,10 0-255,13 0 0,3 0 0,8 0 1,2 0 20,2 0 0,2-6 0,0 0 1,2 1-109,4-3 0,-4 6 0,3-6 0,-3 2-216,-2 1 0,-6-1 1,-1 4-1,-3-2-358,-4-2 0,-1 0 0,-3 6 0,0 0-1801,1 0 2342,-8 0 0,5-8 0,-5-1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3.5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55 140 7738,'0'-17'-141,"0"-1"1,7 3 0,3 1 809,0 3-421,5 7 0,1-10 0,9 8 123,2 2-219,2-5 0,6 7 0,0-4 0,0 2 124,0-2 0,-2 4 1,-2-4-1,-4 5 13,-2 1 1,5 0-1,-7 0-68,-2 0 0,-3 1 1,-7 5-128,-5 6 0,-4 9 0,-2 5 0,0 1-65,0 4 1,-2 8-1,-4 3 1,-3 3 0,-1 3 1,-6 9 0,7 1-90,-1-2 104,-6-2 0,14-1 1,-5-1 285,-1 1-261,6-1 0,-6-2 0,8-3 0,0-6 81,0-4 1,-6 3 0,1 1-1,1-2-41,2-2 0,2-2 0,0 2 0,0 1-39,0 3 1,0 0 0,0-8 0,0-2-33,0-2 0,0 0 0,0 4 0,0-2-32,0-2 0,0-5 1,0 3-1,2 0 26,4 0 0,-5-6 0,5 3 0,-4-5 27,-2-1 1,0-1-1,0 1 1,0-1 35,0 1 0,-2-1 1,-2 0 158,-1 1-214,-1-8 1,4 5 0,-2-3 104,-2 3-67,0-5 1,0 6-31,1-5 4,-1 5 1,0-5 0,0 1 88,2 2 1,-3-5 346,1 3-179,-8 0 1,6-1-149,-3 1 1,-5-8-1,5 2-105,-5-5 1,4-1 0,1-1 0,-3-3-288,-1-2 0,-5-2 0,-3 4-2029,-6-2 1699,-4-7 1,0 9-1,2-6-2387,2 2 1185,7 3 1762,-3-3 0,23-2 0,4-7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5.45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88 7837,'-2'-15'-264,"-4"3"0,2-4 816,-8 5-154,9 3 0,-7 0 224,4 8-110,4-8 253,-6 6-613,8-5 1,6 9 0,2 2 0,2 1-106,3-1 1,9-2 0,1-2 0,0 0-33,2 0 1,-3 0-1,5 0 1,0 0-2,0 0 0,-5 0 0,3 0 1,-2 0-144,0 0 0,1 0 0,-7 0-465,1 0 0,-1 0-429,0 0 0,-5 0-788,0 0 1811,-8 0 0,3 8 0,-7 2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5.7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102 53 7995,'-18'-6'0,"1"1"0,-1-1 820,1-2 0,5 6-443,1-4 1,7 6-1,0 4-151,8 2 1,5 6 0,9-7 0,-1-1-84,1-2 0,5-2 0,2 0 0,1 0-67,-1 0 0,6 0 1,-2 0-1,2-2-313,-2-4 0,2 4 0,-6-3 0,1 1-342,-1-2 1,0 4 0,-4-4 0,3 4-667,-3 2 0,4 0 1245,-2 0 0,9-8 0,-5-1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6.80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0 156 7837,'0'-18'-63,"0"1"0,0 5 361,0 1-120,0-1 1,0 0 385,0 1-374,0-1 0,0 0 396,0 1-321,0 7 1,6-6 0,2 6 236,2-2 1,-5 2-213,7 10 1,-8 4-1,2 9 1,-4 3-67,-2 1 1,0 10 0,0 0 0,0 6-62,0 0 0,-2-2 0,-2-3 0,-2 1-171,2 0 0,2-6 0,2-1 0,0-1-269,0 0 0,-6-4 1,1 4-1263,1-1 992,2-3 1,2-6-1660,0 1 1424,0-1 0,7-7 782,5-4 0,4 3 0,1 1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7.90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0 141 7810,'0'-18'270,"0"8"0,2 3 0,4 7-150,5 0 0,11 0 1,1 0-1,0 0-19,3 0 0,1 0 1,8-2-1,0-2-7,0-2 1,5 0 0,1 6 0,-2 0 16,-2 0 0,3 0 0,-1 0 0,-4 0-20,-4 0 0,-2 0 0,6 0 0,-2-2 9,-4-4 0,4 5 0,-5-5 21,-1 4-51,13 2 0,-10 0 0,10-2 137,-3-4-147,6 4 0,-6-6 0,5 8 0,-1 0 42,0 0 1,0 0 0,-6 0-1,0 0-2,-1 0 0,1 0 1,0 0-1,-2 0-17,-4 0 1,4 0 0,-4-2 0,3-1-13,-3-3 0,4 0 0,-4 6 0,2 0-8,-2 0 0,8 0 0,-6 0 0,0 0-27,2 0 0,-6 0 1,2 0-1,2 0-26,2 0 0,-4 0 0,-2 0-58,-1 0 80,5 0 0,-6 0 0,4 0-13,-6 0 3,-3 0 1,3-6 0,0 0 67,-1 2-68,-3 2 0,0 2 1,3 0-1,1 0 26,-2 0 0,-1 0 0,-1 0 0,3 0 2,1 0 0,2 0 0,-4 0 1,3 0-15,-3 0 0,4 0 0,-1 0 1,-3 0 8,-2 0 1,5 0 0,-1 0-1,-2 0 16,-1 0 0,-3 0 0,1 0-21,-1 0 0,-5 0-123,-1 0 157,-7 0-161,12 0-187,-14 0-16,5 0 1,-7-2 0,-1-1 0,-5-3-1586,-6 2 1,-3 2 1874,-3 2 0,-7 0 0,-2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9.38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262 123 7418,'0'-18'-585,"0"7"880,0-1 0,0 6-1,0-6 71,0 9-227,0-5 0,2 8 0,2-2 471,2-4-110,0 4-156,-6-6-59,0 8-51,0-7-130,0 5 1,0-8 0,-2 6 116,-4-2 1,2 0-137,-7 6 0,-1 0 0,-6 0-25,1 0 1,0 0-1,-1 2 1,1 4-33,-1 6 1,1 3 0,-1 3 0,1-1-77,-1 1 0,1 5 1,1 0-1,3-1 1,1-3 0,8-1 0,-2 1-65,4 4 115,2-11 1,0 11 33,0-11-43,8-4 0,2-1 1,7-7 18,1 0-11,-1 0 1,1 0 0,-1-2 0,1-3 19,-1-7 1,1-4-1,-1-1 11,1-1 1,-3 1 0,-1 1 0,-5 3 54,-1 1 1,0 3 0,-4-5 226,2 2-132,7 8 0,-11-1-131,4 10 0,-4 5 0,-2 8-154,0-1 136,0 1 1,-6-1 0,0 0-375,2 1 178,2-1 0,2 1-948,0-1 601,0 1 0,0-7 1,0 1-1253,0 2 1762,8-7 0,2 1 0,7-8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09.9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35 141 7821,'10'-8'591,"-2"6"0,-6-8 0,4 6-394,5-2 1,-1 1 0,2 5-251,1 0 0,3 0 1,1 0 41,1 0 1,-1 0 0,1 2-110,-1 3 1,0-3 0,1 4-63,-1-4 0,1-2 175,-1 0 1,-1-2 223,-4-4-217,-5 4 1,-5-7-1,2 3 35,2-6 0,0 3 1,-8-1 35,-4 2-63,4-6 0,-8 13 0,5-7-4,-7 0 1,-2 4 0,1-6-1,1 3 22,-2 3 1,5 2 0,-3 2 0,-1 0 61,-3 0 0,-1 0 0,-1 0 35,1 0 1,-1 6 0,1 1 27,-1 3 0,1 2 1,1 5-1,3 1 59,1-1 1,2 1-1,-1-1 352,5 1-480,-4-1 0,8 1 1,-4-1-1,4 0 83,2 1 0,0-1 1,0 1-1,2-1-19,4 1 0,-2-3 1,8-1-1,1-4-15,3-3 0,7 5 1,0-6-1,-1-2-67,-3-2 1,4-2-1,1 0 1,-3 0-139,-2 0 1,-1 0-1,-1 0-278,1 0 0,-1 0-3031,1 0 150,-8 0 3233,5 0 0,-5-8 0,7-2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10.88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8004,'0'-17'1630,"0"7"-1453,0 2 1,2 8 0,4 0-82,6 0 1,3 0-1,3 0 1,-1 0-85,1 0 0,-7 0 1,1 0-1,1 0 50,3 0 1,1 0-184,1 0 75,-1 0 0,-5-6-827,0 0 295,-1 1 0,1 5-675,0 0 1253,-9 0 0,13 0 0,-6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11.7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122 541 7485,'2'-11'-117,"4"-1"0,-4 6 329,4-5 1,2 5 230,-3-6-11,1 8-312,-6-3 1,2 1 293,4 0-186,-4 0 1,6 4-2,-8-4 0,0 2 0,-2-5-105,-4 1 1,2 2-1,-8 6-64,-1 0 1,3 0-1,-1 0 1,-3 0-18,-2 0 1,5 6 0,-1 2 0,-1 1-121,-3 5 1,4 2 0,3 1 0,1 1-201,4-1 0,2 0-29,2 1 273,0-1 0,2-1 9,4-4-23,-4-5 0,13-1 0,-3 0 148,3-2-113,3-2 1,-6-4-1,-1-2 1,3-4 20,1-2 1,-3 1-1,0-5 1,-1 3-8,-1-3 0,4-2 0,-7-1 0,1 0-8,0-1 0,0 1 0,-5-3 0,3-3 22,-2-6 0,4 2 1,-2-2-1,-2-3 53,-2-1 0,-2-1 0,0-1 1,0 0 95,0 0 1,0 0-1,0 2 262,0 4-34,0 4-205,0 15-107,0 2 1,0 10 0,0 6 268,0 9-253,0 8 1,0 18-1,0 4 1,0 3 4,0 3 0,0-1 0,-2 0 0,-2 1-138,-2-1 0,0-5 0,6-3 1,-2-1-146,-4-4 1,4-2-1,-3-4 1,3-2-621,2-2 1,0-8-48,0 2 0,2-5 0,3-6 276,7-7 0,-2-3 0,-1-4 574,-1-3 0,6-5 0,-6-2 0,3 1 0,-5-3 0,4-2 0,-1-1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0.551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0 7838,'10'0'-771,"-1"0"561,-3 0 161,-4 0 0,8 0 113,-4 0 1,-2 0 0,7 2-13,3 4 0,1 2 0,3 6 0,-1-3 7,1 3 1,5-5 0,2 3 0,0 0 12,1-3 0,5 7 1,-4-4-1,2 3-15,0 3 1,0-1 0,6 1 0,0-1-24,0 0 1,0 1 0,-2-1-102,-4 1 97,4-1 0,-6-1 1,6-3-66,-4-1 55,4 0 1,-6 5 0,8 1-40,0-1 24,8 1 0,-4-1 0,7 1 0,3-3 9,1-3 0,-3 3 1,-1-3-1,3 3 28,1 3 0,-5-1 0,-4-1 0,-4-3-12,-2-1 0,1 2 0,3 5 0,2 0 0,-2-3 0,-2-2 1,-2 3-1,1 0-9,5 1 1,2-1 0,3-1 0,-5-2-5,-4-3 1,0 1 0,2 5-1,2 1-24,-3-1 0,-7 1 0,-3-1 77,-3 1-61,6-1 1,-6 1-1,6-1 1,-4 0-1,-2 1 0,7-1 0,-3-1 0,4-3-4,2-1 0,-1 0 0,1 3 1,2-1 22,4-2 0,-4-3 0,2 5 0,-6-3-18,-4 3 0,0-4 1,4-1-1,-2 1-5,-2 0 0,-8-4 0,3 3 0,-3 1-15,2 0 1,-9-1 0,3 3-1,-1-4 3,-1 0 0,-3-4 0,0 5 1,1-1 0,3 4 63,1-7 0,1 7-10,-1-6 0,-5 0 0,-1-4-25,3 3 1,-4-3-23,1 4 1,1-4 0,4 0 16,-5 4 1,5-4 0,-5 6-5,5-1 1,1-5-1,1 6 86,-1 0 0,-5-6 0,0 6 57,1-1 1,3-5-152,1 4 40,1-4 1,-7 0-42,1 4 44,0-4 0,-1 6-111,1-8-13,-8 0 1,5 0 0,-5 1-100,2 5 1,2-4-166,-2 4-129,-4-4 1,-2-2-1069,-12 0 1537,-4 0 0,7 0 0,1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12.45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122 96 7565,'0'-18'-858,"0"1"1235,0-1-115,0 9 1,2-5 0,2 6 166,2-2 1,0 9-190,-6 1 1,0 7 0,0 11 0,0-1-8,0 1 1,0 7 0,0 2 0,0 4-20,0 4 0,0-6 0,-2 8 0,-2-6-42,-2 0 0,0 0 1,5 0-1,-3-4 9,-2-1 0,0 3 1,6-6 19,0-2-92,-8-1 0,6-3-12,-4 1-64,5-9 0,1 1 43,0-4-121,0-4 1,0 4 41,0-12 0,0 2 0,1-6 1,3 1-71,2-1 1,8-2-1,-3-5-32,5-1 1,1 3 0,1 1 0,-1 3-7,1-3 1,-1 4-1,1 1 1,-1-1 30,1 0 1,-1 4-1,1-3 1,-1 1 69,1 4 1,-1 2 0,0 2 0,1 0 8,-1 0 1,-5 0 0,-2 2 123,-3 4-143,-1 4 1,-6 7 189,0 0-58,0 1 1,0-1 0,-2 1 21,-3-1 1,-5-1 0,-10-3 0,-1-3 73,-2-2 0,-6 0 0,3-4 0,-1 1-244,-4-1 1,0-2-1,0-2 1,4 0-395,2 0 0,-4 0 1,5 0-1,3 0-1163,2 0 0,3-2 1593,4-4 0,-3-3 0,5-9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29.8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280 566 9508,'0'-10'937,"0"0"1,-2 6-567,-4-1 1,2-7-48,-8 6-195,1 0 0,-1 6 0,0 0 78,-1 0-73,-3 0 0,-1 0 0,-1 2-18,1 4-111,-8 4 0,5 7 0,-3 1 0,3 1-11,3 4 1,5-1-1,3 5 1,1 0-156,4 0 1,2-5-1,2 1 1,2-4 95,4-1 0,4-3 0,7-1 0,0-5 39,1-1 1,-1-2 0,1-6 0,-3-2 20,-3-4 1,9-1 0,-5-9 0,-1 0 16,-1-3 0,-2-2 0,5 1 0,-1-1-7,-5-2 0,5-6 1,-6 3 60,-1-1-65,-1 6 1,-2-12-1,2 4 85,1-4-79,-5-2 1,4-2-1,-8-2 1,0-2 26,0 3 0,0 1 1,0 2-1,0 0 32,0 0 1,0 2 0,-2 4 0,-2 6 70,-2 3 1,-1 3 40,1-1 0,4 7-93,-4-1 0,4 16 0,2 4 28,0 11 0,0 2 0,0 8 0,-2 3 12,-4 0 1,4 3-1,-4 0 17,5 0-88,1 8 0,0-6 0,0 4 0,0-5-10,0-1 0,0 0 0,0 0 0,0-2-87,0-4 0,0 2 0,0-5 0,0-1-328,0 0 0,1-2 1,3-5-890,2-1 1,2-7 115,-2-4 0,-2-4 0,7-2-685,3 0 1829,1-8 0,11-2 0,1-7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33.6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35 7304,'0'-10'796,"0"-5"-510,0 13-74,0-6 1,-1 8-19,-5 0 0,2 0-51,-8 0 1,1 0 0,-7 2-65,1 4 1,1-2 0,2 5-1,3 1-3,-3 0 0,5 0 0,-3 3 0,0-1-19,3 1 1,-7 3 0,6 1-1,1 1 2,3-1 0,4 1 1,2-1-1,0 1 42,0-1 0,0-5 0,0-1 224,0 3-271,8 1 1,-1-3 0,7 0 172,-2 1-157,-1-5 1,7 6 0,-1-8 124,1-3-147,-1 7 1,1-8 0,-1 4 0,1-4 19,-1-2 1,0 0 0,1 0-96,-1 0 1,1-2-305,-1-4 0,-5 4-1524,0-4-1022,-9 4 2877,5 2 0,-8-7 0,0-3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34.2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7750,'-2'-10'-422,"-2"2"695,-1 0 552,-1 6-254,6-13-165,0 13-105,0-6-112,0 8 1,7 0 75,5 0-170,4 0 1,1 0 0,1 0 0,-1 0 35,1 0 0,-1 0 0,0 0 1,3 0-121,3 0 1,-3-6 0,3 1 0,-4 1-266,-1 2 0,-1 2 0,-1-2-808,-5-4 0,5 4 1062,-5-4 0,-3 4 0,0 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35.2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245 105 7375,'8'-9'-172,"-6"-1"188,3 4 0,3 2 75,-2-7 113,0 7-25,-6-4-56,0 8 1,0-2 104,0-4 1,0 2 450,0-7-546,0 7 0,-2-4 1,-2 6-1,-4-2 23,-1-2 1,3 1-1,-6 5-65,-2 0 0,-1 2 0,-3 1 0,1 5-62,0 2 0,-1 2 0,1 5-86,-1 0 39,1 1 1,-1-1 0,3 1-24,3-1 69,-3 1 1,11-1-1,-6 1-177,2-1 177,2 1 1,6-1 15,0 1 1,2-9-1,4-3 14,6-4 1,3-2 0,3-2 3,-1-4 1,1 2 0,-1-7 0,1-3 11,-1-1 1,-1 3 0,-3 0-1,-1-1 33,1-3 1,1 5 0,0 1 0,-5 0 88,-1 0 0,6 7-56,-3-3 19,-3 4-174,0 2 102,-8 0 1,0 8-327,0 3-1,0 5 0,0 1 0,0 1-354,0-1 1,0 1 0,0-1-610,0 1 1,8-3 576,3-3 0,5-5 626,1-7 0,1 8 0,-1 2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36.1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1 699 7610,'0'-10'78,"0"-5"1,2 13 242,3-4-228,-3 4 1,12 0 0,-6-2-25,1-2 0,1-1 1,4 3-1,-3-4-52,3-2 1,0 4 0,-1-5 0,-1-1-17,1 3 1,3-9 0,-1 3 0,-1-7 27,-2 1 0,-3-6 0,5-4 0,-4-6 47,-3-4 1,5-2 0,-6 3 160,-2-7-151,5 4 0,-7 3 0,4 8 227,-4 3-223,-10 8 0,-1-10 62,-9 8-85,8 7 0,-5 8-41,3 8 0,3 2 0,-1 4 0,0 8 1,1 7 1,5 0 0,-4 9-1,2 1 48,0 2 0,-2 3 0,5 5 0,-3 6 40,2 3 1,0 1-1,0-3 1,-2-1 48,2 1 1,2 1 0,2-3-1,0-3-50,0 0 0,0-6 1,0 1-4,0-7-60,0 2 0,0-7 0,0 3 0,0-6 9,0-4 0,0 5 1,0-1-61,0-2-48,0-9 1,0 4 3,0-5 0,2 3-332,4-3 1,-2-3 131,8-8 0,-6 0 0,3-2 114,-1-4 0,4 3 0,-6-9 1,-1 0 66,3 3 1,-6-7 0,6 4 0,-2-3 62,-1-3 0,3-1 90,-2-4-133,-4 3 0,6-5 179,-8 8-156,0-1 1,0 1 0,0-1 153,0 1-130,0-1 0,-2 1 0,-2-1 32,-2 1 1,-7 5-1,1 3-8,-4 1 1,-1 2 0,-1 4-1,1-2-23,-1-2 0,1 1-224,0 5 69,-1 0 1,8 1-3,5 5 1,5-4 0,5 4-18,7-4 0,4-2 0,1-2-164,0-4 205,1 4 1,-1-5 0,1 7-244,-1 0 274,1-8 0,-1 6 0,1-4-482,-1 4 438,1-6 0,-1 6 0,1-3 1,-1 3-228,1 2 0,-7 0 368,1 0 0,7-8 0,8-2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46.31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769 53 7573,'0'-12'-355,"0"1"560,0 7 1,-2-10-1,-4 8-53,-6 3 1,-3 1-1,-3 2 1,-1 0 13,-5 0 0,3 0 0,-8 0 0,-2 0-26,-2 0 0,-2 5 1,2 3-105,4 2 54,-4-6 1,8 9 0,-6-5 5,2 2-39,7-6 1,-3 9 0,8-5 0,1 2 44,4 3 0,-1 3 0,7 1 0,0 1 23,-2-1 0,6 3 1,-3 1-1,3 2-1,2-1 1,0 5 0,-2 2 0,-2 2 5,-2-2 1,0 4-1,6-6 1,0 2-9,0 0 1,0 1 0,0 3-1,0-2 4,0-2 0,-6-6 0,1 4 0,1 0 5,2 0 1,2-5 0,0 1 41,0-3-89,0 5 1,0-6 0,0 4 9,0-3-38,0 5 1,0-6 0,0 5 0,0-5 23,0-1 0,0 1 0,0 2 0,0 3-10,0-3 0,0 4 0,0 0 1,0 1-8,0-1 1,0 0-1,0-4 1,0 5-18,0 1 1,0-6 0,0 2 0,0-1-14,0 1 1,0-3 0,0 3 0,0-4 7,0-1 1,0-1 0,0 1 0,-2-1-8,-4 1 1,4 5-1,-4 0 1,4-2 14,2-1 0,-2-3 1,-1 1 56,-3-1-76,0 1 1,4-1 0,-2 3 83,-2 3-87,0-4 1,6 7-1,-2-9 1,-1 0 22,-3 1 1,0 5 0,6 0 0,-2-1 2,-4-3 1,4 5-1,-4-1 1,4-2-17,2-1 0,-5-1 1,-1 2-1,2 3-4,2-3 0,0-2 0,-2-1 1,-2-1-28,2 1 1,3-1 0,-1 1 0,-2-1-2,-2 1 1,0-1-1,6 1-47,0-1 56,0-7 0,-6 5 1,0-3-33,3 3 30,1-5 1,2 6-1,-2-5 25,-4 5 0,4 1 8,-4 1 0,4-1 2,2 1 1,0-1-19,0 1 0,0-1-13,0 0 1,0-5-36,0 0 0,0-6-24,0 5 19,0-7 1,2 4-40,4-8 57,-4 0 0,13 0 2,-3 0 1,4 0 0,1 0-27,0 0 0,1 0 0,-1-2-12,1-4 1,-1 4-1,1-4 1,1 4 13,4 2 0,-3-5 0,3-1 0,-3 2-24,-3 2 1,1 2 0,-1 0-74,0 0 0,1 0 1,-1 0-368,1 0-363,-1 0-139,1 0-696,-9 0-365,-1 0 1463,-8 0 1,-2 0 591,-4 0 0,5-8 0,-7-2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49.75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53 7255,'0'-10'-429,"0"3"558,0-1 20,0 6 78,0-6-76,0 8 0,0-2 263,0-4 33,0 4-83,0-5-150,0 7-117,0 0 0,-8 0-11,-4 0 0,3 0 0,-3 2-9,-1 3 0,-3 3 1,0 6-1,3-3 10,1 3 1,1 2-1,-5 1 1,3 0-13,1 1 0,6-1 0,-4 1 0,1-1 1,-1 1 1,6 1 0,-2 3-1,4 1-20,2-2 0,0-1 1,0-3-1,0 0-26,0 1 0,2-6 1,2-1-1,4 1-21,2-2 0,-1-1 0,5-5 0,-2 2-78,1-2 1,-3-2-1,1-2-162,3 0 1,2 0 0,1 0-288,0 0 0,-5 0 1,-2-2-1065,-2-4 1582,5 4 0,-3-13 0,7 5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50.54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70 192 7838,'0'-17'507,"0"5"-437,0 0 1,2 9 18,4-3 0,-2 4 0,7 2-55,3 0 0,2 6 0,1-1-58,0-1 1,1-2 13,-1-2 63,1 8 1,-1-6 52,1 4-54,-1-4 0,-5-2-38,0 0 1,-1-6-1,7 0 1,-9-2 6,-3 3 0,2-5-11,-2-8 1,0 7 0,-8-1 3,-4-2 0,4 5 0,-6-1 1,2 0 49,0 1 1,-1 5-1,3-4 137,-2 0-181,-8 6 1,11-7 0,-9 5 199,-2-2-172,7 0 1,-9 6 0,4 0 49,-3 0 0,-3 2 0,3 4 0,1 6-13,3 3 0,-1-1 1,-5 1-1,-1 5 0,1-1 0,5 2 1,0 1-1,1 1 11,1-2 0,-6 1 1,7-1-1,-1 2 13,4-1 0,4-3 0,2-2 0,0 1 25,0-1 1,0 1 0,0-1-1,2-1-58,4-5 0,4 5 1,7-6-58,1-1 41,-1-1 0,1-8 0,-1 2-26,1 4-2,-1-4 0,0 6 0,1-8 0,-1 0-166,1 0 0,-1 0-676,1 0 0,-7-2-558,1-4 0,-6 4 1368,6-4 0,-9-4 0,5 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51.2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70 7840,'0'-17'443,"0"5"-3,0 0 0,0 6 78,0-5-281,0 7 0,2-4 216,4 8-234,-4 0 1,7 0 84,-3 0-230,4 0 1,7 0-1,1 2 31,-1 4 0,1-4 1,-1 4-1,3-4 19,3-2 0,-4 0 1,5 0-1,-5 0 41,-2 0 0,7 0 1,-1 0-25,-2 0 1,-1 0 0,-3 0-59,1 0 1,-1 0-171,1 0-165,-9 0 89,-1 0-36,-8 0-703,0 0 268,-8 0 1,4 0-702,-7 0 0,5 0 1335,-6 0 0,1 7 0,-7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1.261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525 53 7639,'-6'-11'-482,"0"-1"1,-2 6 278,3-6 297,3 9 1,-8-5 205,4 8 75,4 0-153,-6 0 1,10 2-131,4 4 0,-4-3 0,6 7 0,-2 0 4,0 0 0,7 1 0,-1 5-62,3-5 0,-3 5 0,0-6 6,1-1-5,-5 7 1,7-6 0,-3 5 0,4-1 18,1-3 1,-1 1-1,-3 5 33,-1 1-49,-1-1 0,7 1 0,-3-1 0,-1 1 37,-2-1 0,-6 1 0,3-1 0,1 1 21,0-1 0,-6-5 0,1-1-26,-3 3 1,-2 1 0,-2 3 23,-3-1 1,-3-5 0,-6 0 0,1-1 24,-7-1 1,3 4-1,-7-7 144,5 3-206,-6 2 0,-2-1 0,-6 1 132,4 2-128,-4-7 1,3 9 0,-8-6-102,-3-1 12,0 7 0,0-8 1,1 5-612,1-1 411,2-1 0,2 5 0,0-1 1,2-1-222,4 0 0,4 11 0,7-8 0,3 5 449,3 3 0,-3 2 0,5 8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55.15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140 68 6935,'0'-10'573,"0"3"-279,0-1 14,0 6-67,0-14 0,0 12 382,0-7-308,0 7 1,0-2 0,0 12-148,0 6 0,-2 5 0,-2 4 0,-2 5-68,2 1 1,0-4 0,0 6 0,-1 0 11,1-2 0,2 6 1,2-5-1,0 1-53,0 0 0,0-8 0,0 2-90,0-3 118,0-3 1,0 1-71,0-1 81,0-7 0,-2 4 136,-4-9-89,4 1-109,-6-6 1,8-8-55,0-3 0,0 1-10,0-2 0,0 7 1,0-7-68,0-2 1,6 5 0,2-1 0,2 0-52,3 1 0,3 3 1,1-4-1,1 0 2,-1 1 1,6-1-1,3-2 172,1 6-57,-6-3 1,10 7-1,-7-4 1,-3 4 15,-2 2 0,-1 0 0,-1 0 0,1 2 79,-1 4 1,-1 4 0,-5 7 0,-5 0 15,-4 1 1,-2-1 0,0 3-1,-2 1 27,-4 2 1,-3-1-1,-9-7 1,-1-1 5,-5-1 0,3 5 0,-8-10 0,-2-1-44,-2 1 1,-2 4 0,0-6 0,0-2-134,0-3 0,6-1 1,2 0-771,2 0 506,1 0 1,7-1 0,1-5-279,5-6 0,3 2 0,10 1 1,6 1-1342,9 4 1945,8-6 0,10 1 0,0-9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55.95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228 175 7488,'7'-10'-649,"-5"-5"904,4 3 0,-2 4 1,0 0-84,2 1 1,0 3-1,-6-8-16,0-1 0,0 3 1,0-2 1,-2 1-85,-4-7 0,2 6 1,-8 3 107,-1 1-89,5 2 0,-8 6 59,5 0-72,3 0 0,-8 2 1,5 4 22,-5 6 1,5 3-1,1 4 1,0 3 23,1 1 1,3 8-1,-4-2 1,2 4 17,4 2 0,2 2 1,0 2-1,-1 2-14,-3-3 1,0-1 0,6-2-1,0 0-38,0 0 1,0-2 0,0-4 0,0-6-4,0-3 1,0-3-1,2 1-123,4-1-60,-4-7-143,5 5-81,-7-13 1,-2 12-440,-3-8 1,1 0 48,-8-6 0,6 0 0,-3-2-703,1-4 1411,2 4 0,-2-14 0,-1 7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56.35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70 7850,'-6'-17'103,"1"-1"0,-3 9 1,4 1 503,-2 0-186,0 6-83,6-5 106,0 7-250,0 0 1,8 0 0,4 0-136,3 0 0,9 0 1,-1 0-1,-2 0 1,-1 0 1,-3 0-1,2 0 1,3 0 31,1 0 1,6 0 0,-6 0 0,1 0-3,1 0 1,-6 0 0,5 0-171,-5 0 1,-1 0-645,-1 0 484,0 0 0,-5 0-826,0 0 228,-8 0-378,3 0 255,-7 0 961,8 0 0,-6 7 0,6 3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58.85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123 585 7464,'9'-2'-242,"-3"-4"0,-2 4 357,2-4 1,-4 2 282,4-1 211,-5 3-225,7-14 0,-6 6-67,4-7 0,-4 5 63,-2 1-208,-8 7 0,4-10-26,-7 8 1,-1-5-1,-5 5-96,-1 2 0,1 4 0,-1 6-20,1 5 1,1 5-1,3 1 1,3 1-41,2-1 0,2 1 1,6-1-1,0 1-75,0-1 0,0 1 0,0-1 44,0 1 0,8-1 1,4-1 29,3-5 1,3-3 0,-1-8 0,1-2 5,-1-4 1,1 2-1,-3-7-98,-3-3 101,3-1 1,-5-3 0,5 1 0,-1-1-7,-2 1 1,-6-3 0,3-1 0,-1-2-10,-4 1 1,4 1 0,-3 0-1,-1-5 8,-2-1 1,-2-2 0,2-4 0,2 2 10,2 2 1,0 0-1,-6-6 1,0 0 55,0 0 0,0 2 0,0 4 1,0 6 262,0 3 0,0 3-69,0-1 1,0 11 118,0 7-299,0 15 0,0 7 0,0 7 0,0 2 81,0 2 0,0 9 1,0 3 7,0 0-145,0 5 1,0-11 0,0 6-1,0-3-92,0-3 0,0 4 0,0-3 1,0-3-218,0-6 1,0 2-1,0-5 1,0-1-715,0-4 1,2-4 391,3-1 0,-1-8 1,8-5-1,2-3 339,1-2 0,3-7 1,-1-5-1,1-4 276,-1-1 0,0-1 0,1 1 0,-1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1:59.4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88 7840,'0'-17'-717,"0"5"758,0 0 68,0 9 0,0-7 137,0 4-96,0 4 0,0-8 441,0 5 171,0 3-308,0-6 0,-8 8-216,-3 0 1,-5 2 0,-1 4 0,1 5-84,5 5 0,-5-5 0,4 1 0,-3 2-57,-3 1 0,3 8 0,1 1 1,5-3-22,1-1 1,-4-1-1,6 2 9,2 3-9,3-1 0,1-6 0,0 3 160,0 3-180,7-11 0,3 11 0,7-11 0,1 1 19,-1-1 1,1 1-1,-1-7 1,1 0-109,-1 2 1,1-6-1,-1 4-927,1-5 1,-1-2 85,1-5 0,-1-2 0,-1-6 873,-5 3 0,5-1 0,-7-5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00.0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53 7840,'0'-12'1300,"0"1"0,2 1-892,3-2 1,-1 5 0,8 7-163,2 0 1,1 0-1,3 0 1,-1 0-90,0 0 1,1 0 0,-1 0 0,1 0 6,-1 0 0,1 0 0,-1 0 1,1 0 62,-1 0 0,1 0 0,-1 0 0,1 0 34,-1 0 0,0 0 0,1 0 71,-1 0 1,1 0-219,-1 0-259,1 0-353,-9 0-252,-1 0 0,-10 0-244,-4 0 1,3 0 0,-9 0-463,-2 0 1,-1 0 1455,-3 0 0,1 7 0,-1 3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01.8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193 105 7038,'0'-17'178,"0"7"1,0 1-22,0 3-7,0 4 0,0-8 391,0 4-227,0 4 1,2-11-5,4 7 1,-5-2 196,5 2-279,-4 4 0,-10-5-91,-3 7 1,-5 0 0,1 2 0,1 3-74,3 7 0,-1-2 0,-6 1-64,1 3 75,0 2 1,1 7 0,2 0-169,3-2 38,7-1 0,-6-3 0,6 1-234,-2-1 284,1 1 0,5-1 2,0 1 1,7-9 0,5-3 29,4-4 0,1-4 1,1-2 15,-1-2 1,-2-7 0,-1 1 0,-2-1-25,1 1 1,1-4-1,-1 7 1,-3-3-6,-2 1 1,4-1-1,-5-4 1,1 3 80,0 1 1,4 6 187,-7-5-201,9 7 31,-12-4-101,6 8 1,-8 2 0,0 4-38,0 5-31,0-3 1,0 8 0,0-5 0,0 5-197,0 1 1,-6 1 0,0-1 0,2 1-461,2-1 1,2 1-1,2-3-395,4-3 0,-2 1 1107,7-7 0,9 0 0,7-6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02.55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157 332 7450,'8'-18'-375,"-6"1"0,6 1 680,0 5 1,-6 1 0,5 4-128,1-5 1,-6 1-1,6-2-27,0-1 1,-7 3 0,5-2 0,-4-1 40,-2-3 0,0 5 0,0-1 0,0-2 52,0-1 0,0-3 0,-2 1-1,-4-1 0,3 3-56,-9 3-151,0-3 1,1 13 0,-1-4 18,-2 4 0,5 4 0,-1 6 0,0 7-49,1 7 0,5 9 0,-4-2 0,2 6 96,0 5 1,-1-1-1,3 6 1,-2-1 57,2 1 0,-4 0 1,2 1-1,3-3 4,1 0 0,0-6 1,-2 3-1,-2-5-28,2-6 0,2 2 0,2-7 0,0-1-105,0 2 0,0-5-378,0 3 271,0-4 0,0-7 0,-2-2-319,-4-3-410,4-1-1260,-5-6 811,7 0 0,-6-2 819,0-4 1,0 3 0,6-9 434,0-2 0,0 7 0,0-9 0,0 6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02.85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51 88 7840,'-8'-17'675,"-1"5"639,-9 1-1122,8 7 1,5-4-1,12 8 1,9 0-58,5 0 1,4 0-1,-1 0 1,5 0-85,4 0 1,-4 0 0,-2 0-1,0 0 48,0 0 0,-3 0 0,3 0 170,-2 0-234,6 0 1,-11 0-1,3 0-512,-4 0-1846,-1-8 2323,-1 6 0,-7-13 0,-2 5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04.1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53 122 7603,'0'-17'-1005,"-2"-1"1384,-4 1-64,4-1 1,-6 7 224,8-1-421,0 8 0,4-9 0,6 7 41,7 2 1,14 2-1,4 2 1,12 0 7,9 0 1,4 0 0,6 0 0,0 0 37,6 0 1,-10 0 0,2 0-1,-8 0 10,-3 0 1,-7 0-1,-3 0 1,-4 0-65,-6 0 0,-10 0 0,0 2 0,-3 2-91,-3 2 0,-5 7 0,-2-1-143,-3 3 92,-1 3 0,-6-1 0,0 3 56,0 3-13,0 4 0,-2 8 0,-2 0 268,-2 0-263,-7 8 0,5-1 1,-5 7-1,1-3 95,-2 3 0,7 3 0,-1 5 0,2 3 49,0 2 0,0-6 0,4 4 1,-1-1 14,-3-1 1,0 0 0,6-6 0,0 1-64,0-1 0,0 1 0,-2-1 1,-2 0-22,-2 1 1,0-3 0,6-1 0,0-3 1,0 3 1,-5-1 0,-1-1-92,2-6 45,-6 3 0,8-7 1,-6 4 15,1-4-84,5-10 1,-8 4 0,6-6 0,-2 2 75,2 4 1,1-3 0,-1-1-30,-2-2-43,0 6 1,6-10 0,0 6 0,0 1-35,0-1 0,-2-6 0,-2 2 0,-2-3-26,3-3 1,1 1 0,2-1 29,0 1 0,-6-1-33,0 1 1,0-1 25,6 1 0,-2-9-165,-4-3 94,4-4 57,-5-2 7,7 0 10,0 8 15,0-6 31,0 6 112,0-8 475,0 0-575,-8 0 0,4 0 63,-8 0-54,9 0 0,-7 0 55,4 0 1,-4 0-5,-7 0 1,-1 0 0,1 0-55,-1 0 1,-1 0 0,-2 0 0,-3 0-38,3 0 1,-6 0 0,-2 0 0,-4 0-166,-2 0 1,-6 0-1,-2 0 1,-1 0-425,-5 0 1,7 0-1,1 1-1686,4 5 1219,10-4 0,0 6-1236,3-8 2274,13 0 0,-5 8 0,16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2.50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1537 7716,'0'-9'-575,"2"1"0,1 6 485,3-4 1,2-2-1,-2-5 1,5 3 155,5 2 0,1-5 0,3 1 0,3-3 25,6-3 0,6 1 0,6-1 1,4 1 28,-1-1 0,7-1 1,-5-3-1,5-1-12,1 2 0,-1-4 0,-5 1 0,-3 1-42,-1-2 1,-3 3 0,6-7 45,-2-2-66,-3 6 1,1-8 0,2 6 89,1 0-91,-5-6 1,12 8-1,-7-6 92,1 1-100,-2 9 0,-8-4 1,-1 5-1,1-1 25,0-2 0,-6 0 1,-1 5-1,-1 1 4,0-1 0,-4-1 0,4-3 1,1-1-18,-1 2 1,-4 1-1,6 3 1,2-1-17,2 1 0,2-1 0,0 1 0,2 0-41,4-1 1,1 1 0,5-1-5,-6 1 35,-4-1 0,-3 1 1,1-1 38,0 1-46,-8-1 0,5 7 1,-7-1 141,2-2-139,-6 7 1,4-9-1,-7 7 106,-1-1-90,-7-6 0,4 12 1,-7-5 58,3 1 1,2-6-39,5 3 0,-5 1 1,0 0-35,1 3 1,-3-5 0,0 4 0,-1 0-20,1 1 1,-4 1-1,3 4 1,1-2 4,0-2 0,-4 0 0,3 4 0,1-1-12,0-3 0,-4 0-50,5 6 62,1 0 0,5-6-94,1 0 87,-8 0 1,3 4 0,-5-1-142,2-3 22,-7 0-233,13 6 0,-14-2-1104,4-4-181,-4 4 1636,-2-6 0,0 8 0,7 0 0,3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20.8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 71 6529,'0'-10'-570,"0"0"616,0 5 53,0 3 16,0-6 1,0 6 280,0-4-70,0 4-167,0-6 0,-1 8 97,-5 0-135,4 0 1,-6-2-36,8-3 37,0 3-93,0-6 75,8 8-91,-6 0 22,5 0 0,1 2 14,4 4 0,3-2-13,3 7 1,-1-5-1,1 4 1,-1-2 8,1-5 1,-1 5 0,1-2-1,-1 0-13,1 2 0,-1-6 0,0 5 0,1-1-11,-1 0 1,3 6-1,1-7 1,2 1 6,-1 2 0,-3-4 0,1 6-18,3-3 5,-4 7 1,7-10 0,-7 5-1,2 1 2,3 0 0,1 0 0,-4 1 0,2-3 0,-1 0 0,-1-4 0,0 7 0,3 1-7,-3-2 0,-2 5 0,-1-5 0,-1 1-19,1 1 0,-1 0 0,1 3 0,-1-1 4,1-2 0,-1-1 0,1 5 0,-1-3 15,1-1 0,-1 0 1,1 5-1,1-1 4,4-5 1,-1 5 0,5-5 0,-2 3 20,-4-2 1,5 3 0,-1-3 29,2 3-55,-6 3 0,6-3 1,-5-1 50,1-3-49,0 1 1,-5 6 0,-1-1 45,1 1-49,-1-1 1,1 0-1,-1 1 1,1-1 1,-1 1 1,1-1-1,-3 3 1,1 1 0,1 2 1,-9 1-1,9-7 1,-1 3 14,-1 3 1,3-4-1,-1 4 1,1-3-6,-1-3 1,-5 7 0,-1-1 0,5-2-10,5-1 0,-1 3 1,3 0-1,-4-1-20,-1-3 0,-1 4 1,3 1-1,1-3 8,2-2 0,1 5 0,-7-1 49,1-2-44,-1-1 1,1 3 0,-1 0 0,0-1 27,1-3 0,-1 0 0,1 3 0,-1 3 4,1 2 1,-3-6 0,-1 5 0,-2-1-15,1 4 1,3-4-1,1 0 1,-1-1-14,-5-1 1,5 8-1,-5-4 1,3 0-1,-2-3 0,1 1 0,-5-2 0,2 0 16,3 3 1,-5-7 0,0 4 0,0-1 12,3 1 1,-1-2 0,0 7 0,-1-3-13,1-4 0,-4-1 0,5-1 25,3 4-36,-6-3 0,5 11 0,-5-8 0,0 0 13,0 2 0,5 3 0,-3 5 1,0-2-1,-4-2 1,1-2 0,-1 4 0,0-2 3,2 2 0,-6 0 0,5 0 0,-1-4-8,0-1 0,2 3 0,-4-4 0,3 0-5,3 0 0,-6 5 0,4-7 0,-2 0-15,-1 2 0,7-3 0,-6 5 0,0 0 5,1 0 1,-5-5 0,6 3-1,-2 0 17,0 4 0,0-2 1,-6 2-1,2 0 0,3-1 1,-3 5 0,4-6 63,-4 0-70,-2 6 1,6-12 0,0 6 70,-2-1-77,-2 5 1,0-12-1,1 6 1,3-1 5,-2-1 0,4 6 1,-2-6-1,-2-1-14,-3-3 0,5-1 0,0 1 0,-2 2 2,-2 3 1,4-1 0,0-4 0,-3 3 3,-1 1 0,-2 6 1,2-6-1,2 1 2,2 1 1,0-6 0,-6 6 61,0 1-69,0-7 0,0 12 0,0-8 1,0 1 10,0 1 0,0-4 0,0 6-34,0-1 25,0-3 1,0-6 0,0 1 31,0-1-30,0 1 1,0-1 0,0 1-1,0-1 34,0 1 0,0 5 0,-2 0-11,-4-1 1,4-3-1,-4 0 1,2 1-29,-1-3 0,3 10 1,-6-9-1,2 1 1,0 1 1,-1 3 0,3 0 0,-4-1 1,-2-3 1,6 4-1,-3 2 1,1 1 5,0-1 1,-6 4 0,6-6 12,3-1-20,-7-3 0,6 4 0,-6 1 61,3-3-62,-7 6 0,10-7 0,-8 3 0,1-4 5,1-1 0,-5 5 1,5 0-1,-2-1-1,1-3 1,-1-1 0,-4-1 0,3 0 0,1 1 0,1 5 0,-7 0 0,3-1 7,3-3 1,-4-1 0,5-1-1,-3 3 5,3 3 1,-5-4-1,4 5 1,-3-3-8,-3 2 0,7-3 0,-1 3 0,0-2-2,3 2 0,-7-3 0,6 3 0,-1-3-20,-1-3 1,3 1 0,-5-1-46,2 0 49,1 1 1,-1-1 0,0 1 0,1-1 2,1 1 1,-4-7 0,7 1-1,-3 2 5,-4 1 0,-1 3 0,-3-1 1,3 1 7,3-1 0,-3 0 1,1 1-1,-5-1 1,-5 1 1,7-6-1,5-1 1,-1 3-4,-3 1 0,-1 3 0,-1-1 0,1 1-6,-1-1 1,1-1 0,-1-3-1,3-1 3,3 1 0,-3 3 1,3 1-12,-3 1 5,-3-1 0,3 1 0,1-3 0,2-1-4,-1-2 1,-1-1-1,1 7 18,1-1-13,0 1 0,-3-1 0,1-1 1,3-3 1,-3-1 0,4-1 0,-1 5 0,-1-2-12,2-3 0,-5 1 1,3 5-8,-3 1 1,3-7 0,0-1 0,1 0 4,1 0 1,-6-1 0,7 5 0,-3-4-5,0-3 1,1 7-6,-7-2 11,1 3 1,5-3 0,1-3-6,-3-1 5,-2 6 1,1-10 0,1 5-1,3-1 0,-3-4 0,-1 4 0,-3-1 0,1 1 0,-1 0 0,1 6 0,-1-5 1,1 1 1,-1 0 0,1-6 0,-1 1 0,1-1 0,5 4 0,1-2-45,-3-2 0,-1 4-81,-3-3 1,6 1 0,3-4-129,1 4 0,0-4-1353,2 4-385,5-4 1515,-7-2 0,10 0 1,4 0-1078,5 0 890,-3 0 664,7-8 0,-5-2 0,8-7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21.5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123 68 7763,'0'-17'-569,"0"-1"988,0 1-191,0 7 0,0 4-73,0 12 1,0-2 0,0 8-16,0 1 0,0 3 1,0 1-1,0 1 74,0-1 0,0 3 0,0 1 186,0 2-315,0 0 1,-6-3 0,1 1 0,1 3 53,2-3 1,-4 0 0,-2 1-50,-2 1-41,7 8 1,-11-12 0,8 5 0,0-3 19,-1 2 0,5-3 0,-6 3 1,2-4 36,0-1 0,0-1 0,4 1 41,-3-1 0,3 1-64,-4-1 1,4 1-217,2-1 96,0-7 1,0-1 45,0-3-1,8-4 1,-4 6-6,7-8-4,-7 0 0,6 0 0,-6 2 0,3 2-2,3 2 0,-4-1 0,6-3 0,1 2-43,3 2 1,3 2-1,2-4 1,5 2-4,1-3 1,2-1 0,6 0 0,0 2-7,0 2 0,0 0 0,0-6 0,0 0 50,-1 0 0,-1 0 0,-1 0 0,-5 0-109,-2 0 0,-2 0 0,-5 0-648,-1 0 436,1 0 0,-7 6-528,1-1 293,-8 1 561,4-6 0,-1 8 0,3 2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22.8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734 35 8006,'10'-7'-304,"5"5"0,-5-6 224,0 0 1,-1 6 97,-3-4 0,-2 4 243,8 2-75,-8 0 1,1 0-90,-10 0 1,-5 6 0,-8 0-1,1 0 12,0 2 0,-3-4 0,-1 5 78,-3-1-128,-7 6 0,4-12 1,-8 5 31,0 1-32,-7 2 1,3 1 0,-6-1 69,3-2-104,1 5 0,6-5 1,0 6-1,0-3 16,0 3 1,6-4 0,2 1-1,2 3-23,3 1 1,3 3 0,3-1 0,3 1-13,1-1 0,6 1 1,-3-1-1,-1-1 22,0-5 1,6 5 0,-1-4 7,3 3 1,2 3 85,0-1 17,0 1-112,7-1 0,-3-5 0,8-1 13,1 3 0,1 1 0,0 1 0,-3-3-3,3-1 0,-4 0 0,1 7 0,3 3-12,1 1 0,-3 2 0,0-4 0,1 5-20,3 1 1,-3-4-1,1 4 1,1 0 1,-1 1 1,0-5 0,3 4 0,0 0 7,1 0 0,-3-5 0,-1 1 1,-4-4-68,-2-1 0,3-1 1,-3 1-385,2-1 1,-7 1 0,3-1-246,-4 1 0,-2-7 0,0 1 681,0 2 0,0 1 0,0 2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35.9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53 7829,'0'-11'59,"0"-1"0,-6 6 270,0-5 354,1 7-435,5-4 1,5 10 0,1 4-84,-2 5 0,-2 5 0,-2 3 0,0 4-23,0 7 0,0 3 0,0 0 1,0-2-48,0-2 1,0 6 0,-2 3-1,-2-3-123,-2-4 1,-1-1 0,3 3-1,-2-2-143,2-2 1,0-8 0,0 2 0,-2-3-674,3-3 1,1 1-7,2-1 0,2-7-368,3-4 1218,-3-4 0,14-10 0,-6-2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36.4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18 297 7829,'0'-17'-57,"0"-1"1,0 1 70,0 0 1,-6 5 87,0 0 1,0 1 54,6-7 1,0 6 17,0 1 0,0-1-83,0-5 0,0 5 0,2 2 0,2 1 71,2-1 0,1 4 0,-1-5 55,6-3 1,-2 4-147,1-1-24,1 7 1,0-4 0,-1 6 20,3-4-22,-6 4 1,7-6 0,-3 8 18,3 0 1,-3 6 0,-2 2 0,-1 2 1,1 3 0,-6 5 1,4 3-1,-3 4-32,1 3 1,2-5 0,-4 4 0,2 0-61,-2 0 1,3-3 0,-1 3-1,0-2-118,2-4 0,-6-1 0,5-1 0,-1 3-116,0 1 0,2-6 1,-4-5-1,4 0-232,1-3 1,-3 5-349,6-8 419,-8 7 1,5-11 418,-3 4 0,-4-4 0,14-10 0,-7-2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36.8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103 88 7711,'-17'-6'-176,"-1"0"0,6-5 0,1 5 419,-3 2 278,6 2-76,-7 2-277,13 0 0,-4 0-132,12 0 1,4 0 0,7 0 0,1 0-36,-1 0 1,1 0 0,-1 0 0,0 0-185,1 0 1,-1-2 0,1-2 41,-1-1 0,-1-3 1,-3 4-1,-1-2-464,2 2 1,-5 0 604,3-2 0,0 5 0,5-7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37.4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69 7829,'0'-18'0,"0"1"375,0-1-200,0 9 0,6 3 0,1 12-136,3 5 0,-4 7 0,4 3-87,-3 2 59,-1 1 0,0-7 1,0 1-1,0-1-42,1 0 0,-5 1 0,4-1 0,-2 1-27,2-1 1,-4 1 199,4-1 1,1 1 91,-1-1-79,0-7-136,-6-2 1,0-10 0,0-4-39,0-6 0,6-3 1,0-3-1,-1 1 22,3-1 1,-4-1-1,6-2 1,0-3 49,-1 3 0,1 2 0,3 1 0,-1 1 44,2-1 0,-1 1 0,1 1 1,-2 4-20,1 7 1,-3-3-1,0 4-95,-3 6 1,5 0 0,-6 11 0,-2 5-133,-2 3 1,3 3 0,1-7 0,-2 1-203,-2-1 0,-2 6 0,2 1-105,4-3 0,-4-2 0,5-3 1,-1-3 455,0-1 0,8-8 0,-5 11 0,9-5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38.0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193 70 7620,'2'-9'-415,"2"1"502,2 0 0,-1 4 322,-5-7-112,0 7-257,0-12 1,-2 14-37,-3-4 0,1 4 1,-8 2-6,-1 0 0,3 0 1,-2 0-1,1 2 18,1 4 1,-4-2-1,6 8-121,-1 1 102,5-5 0,-6 6 0,6-7 0,-2 3-11,3 4 1,1-5 0,2 3 0,0 2 1,2 1 21,3 3 0,5-3 0,8-1 36,-1-3 1,1-1 0,-1 4 0,0-5 140,1-1 0,-1 6-56,1-3 1,-3-1-1,-3 2-54,-6 1 1,-6-3 0,-6 0-143,-6-3 108,-3 7 1,-5-10 0,-1 6-355,-2-3 105,0-1 1,-1 0 0,1 0 0,2-2-617,1-2 0,9-2 822,-1 0 0,0 0 0,-5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38.8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1 140 7677,'0'-18'-319,"0"9"0,0-1 671,0 4 0,0 2 153,0-7-12,0 7-36,0-4-326,0 8 1,0 8 0,0 3-71,0 5 1,0 1 0,0 1-116,0-1 116,0 1 0,0-7 0,0 1-69,0 2-20,0-7 1,0 9 0,2-4 41,4 3 0,-4-3-22,3-1 22,5-7 1,0 4 36,7-8 0,1-8 1,-3-3 58,-3-5 0,4-1-13,-5-1 1,-1 3 0,0 1-46,-3 2 1,1 8-41,-2-1 33,-4 3 1,8 2-158,-5 0 108,-3 7 1,6-3-1,-8 8 1,2 0-62,4-3 0,-4 7 2,4-4 0,3 3 49,3 3 0,-2-9 57,1-3 0,-5-10 0,4-4 0,-2-1 70,-5-5 1,-1-3 0,-2-5 43,0-1 0,0 0 0,0 5-478,0 1 229,0-1 0,-5 1 0,-3-1-893,-2 1 716,6-1 1,-9 7 0,5 1-1159,-2 2 302,6 3 1124,-3 5 0,14-8 0,3-2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40.0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52 384 7691,'16'-2'-74,"-4"-3"0,-3 3 242,-3-4 0,-2 4 1,6 0-112,-3-4 0,7 4 35,-2-4 0,-3-1-82,3 1 0,-6-2-130,5 2 1,-1 2 163,2-7 22,-4-1-35,-8-5 0,0 5-25,0 0 1,0 7-1,-2-5 6,-4 2 1,4 0 0,-6 4 27,0-1 0,-1-1 1,-9 4 23,1-4 1,5 4-1,0-4 59,-1 4 0,-3 4-18,-1 4 0,-1 4-35,1 7 0,5 1 1,3-1 0,1 1 1,2-1 0,6 1 58,0-1-80,0 0 1,0 1 171,0-1-175,0 1 1,2-1-1,2 1 1,4-3 44,1-3 0,3 3 0,5-5-38,1 0 1,-1 3-1,1-7-38,-1-2 1,1-2 0,-1-2 0,3 0-27,3 0 0,-4-6 1,5-1-1,-5-3-21,-2-4 0,1 5 0,-3-3 0,-1-2 19,-2-1 1,-1-3 0,7 1 0,-3-1 8,-3 1 0,2-1 1,-7 3 51,3 3-45,-6-3 1,9 5-1,-7-7 168,-2-1-158,6 1 1,-8-1 0,4 1 14,-4-1 0,-2 1-18,0-1 0,0 1 1,0-1-38,0 1 1,-8 5-66,-4 1 1,2 7-32,-1-2 1,5 4 0,-4 4-6,3 4 1,1-2 0,6 7 37,0 3 0,0-4 194,0 1-160,7-7 0,-3 12 115,8-5 0,-8-3 1,9 2 0,-5-6 0,2 1 66,4-1 1,-5 4-1,3-2 71,1-2 0,-3 4-108,2-3 1,-3 3-1,5-4-7,-2 2 1,-8 2-12,1-3 0,-3 5-45,-2 8 1,0-7 13,0 1 1,0 0-73,0 5-52,-7-7 112,5 5-201,-6-13 87,16 6 1,-4-8 0,7-2 47,3-4 0,1 2 1,3-7 37,-1-3 1,6-1-1,1-3 1,-3-1 66,-1-5 1,-3 5 0,-1-4 0,-3 3-25,-1 3 0,-3-3 0,5-1 0,-4-2 37,-3 1 1,-1 3 0,-6 2-74,0-1 1,-2 6 0,-3 3 0,-7 1-106,-4 4 0,-1 2 0,-1 2-124,1 0 211,7 0 1,-5 8-54,3 4 51,4-5 0,1 9 1,7-4-1,2 1 22,3-1 1,-1 3-1,8-3 1,1 3 131,3 3 1,1-6-1,1-1 1,1 3 62,5 1 0,-3 1 0,6-3 0,-2-3 101,-3-2 1,-1 5-1,0-3 35,3 0 1,-3 5-228,-9-3 0,-7 2-847,-10-3 555,-13 5 1,-9-8 0,-6 5-1760,4-1 1396,-4-1 0,6 1 0,-6 0 0,2 1 541,2 3 0,0 9 0,-6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2.94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105 35 7716,'-16'-2'-351,"5"-4"275,-5 5 1,12-7 0,-5 6 393,1-4-71,-6 4 1,10-6 238,-7 8-130,7 0-229,-4 0 1,16 2-1,3 2-27,5 2 0,3 0 0,3-4 0,3 2 8,2 1 0,-4 1 0,6-4 0,1 2 17,-3 2 1,4 2-1,-6-4 1,0 3-63,0 3 1,-1-4-1,-7 3 58,1-1-57,-1 6 0,-1-4 0,-5 7 230,-5 0-236,-4 1 0,-2-1 0,-2 3 204,-4 3-203,-3 4 0,-11 8 1,-1 0-1,-4 0-4,-3 0 0,1 0 1,-4 0-1,4 0-242,2 0 0,-4-6 1,5-2-1,3 0-318,2 0 0,1-5 1,3 1-1,3-4-187,6-1 0,4-1 1,4 1 691,4-1 0,4 1 0,7-1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41.3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0 173 7751,'0'-18'1057,"0"1"-417,0 0-527,0 7 0,6 4 0,2 12-40,1 5 1,-3 5-176,6 1 163,-8 1 0,3-6 1,-5-1 3,4 3-29,-4 1 1,6-3-1,-8 0 23,0 1 1,6 3-2,0 1 0,-1 1 52,-5-1-109,0-7 1,2-2-44,4-8 1,-4-2 32,4-4 0,2-4 1,-2-7-1,-1-1 6,3 1 0,-4 1 0,6 3 72,-3 1-68,7 0 0,-10-5 0,8-1 190,1 1-186,-5 7 1,7-5-7,-3 3-16,4 4 0,-5-1 0,1 5-20,1-2 1,3 0 17,1 6 1,1 8 5,-1 3 1,-5 5 0,-2 1 58,-3 1 0,-1-6 1,-4-3 105,4-1 0,-4 6 34,4-3-36,-4-3-167,-2 0 92,-8-8-178,6 0 129,-6 0 1,8-2-14,0-4 1,0-4 0,0-7-5,0-1 1,2 1 0,2-1 0,4 1 27,2 0 0,-1-1 0,5 1-77,-2-1 1,-3 1 0,5 1 0,-3 4-20,3 7 1,-4-3 0,1 2-173,3 2 0,-4 10-462,1 6 504,-7 3 1,4 3 0,-8-1-910,0 1 675,8-1 0,-4 6 0,5 1 423,-1-3 0,4-2 0,-5-1 0,3-1 0,-6-7 0,4-2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42.3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228 515 7805,'0'-12'-118,"0"1"1,0 5 307,0-6 1,0 7-27,0-7 1,-2 2 40,-4-1-100,4 3 1,-6 6 0,6-2 106,-4-2 0,3 0-81,-9 6 0,0 0 1,-5 0-1,-1 0-21,1 0 1,-1 8 0,1 4 0,-1 3-99,1 3 0,5-1 0,3 1 0,-1-1-10,0 1 0,6-1 0,-1 1-85,3-1 0,4-5 37,3-1 1,5-7 0,8 2 0,-1-4 17,0-2 1,1-2 0,-1-2 127,1-2-100,-1-7 1,-5 5 0,0-6 210,1 3-178,3 7 1,-5-10 0,-1 6 158,-2-1-179,5 5 1,-11-6-1,6 6-14,0-2 0,2 1-139,7 5 0,-5 2 57,-1 3 1,-1-1 0,4 6-71,-3-2 1,1 3 118,5-5 1,-5 0-1,0-6-3,1 0 1,-3 0 51,2 0-39,-9 0 0,11-8 186,-8-3-138,0 3 0,-1-8 1,1 5 284,-2-5-222,-2-1 0,-2-1 0,0 1 1,-2-1 45,-4 1 1,4-8 0,-5-4 0,1-3-37,0 3 0,-6-4 1,5 4-1,-1-4 41,0-2 0,-4 2 0,7 4 1,1 6 213,2 4 0,2 1-263,0 1 1,0 9 0,0 8 2,0 10 1,8 7 0,1 4-105,1 3 73,6 15 1,-9-10-1,7 11-299,-3-3 82,1-2 0,0 0 0,-3 0-588,-1 0 552,6 0 0,-10-8 0,5-2 0,-1-1-378,-4-1 0,4-6 1,-2-5-378,-2 2 1,-1-7-125,3-1 1071,-4-4 0,8-8 0,-6-2 0,2-1 0,-1 5 0,-5-4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42.6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111 71 7964,'-23'-10'0,"0"2"0,2 2 672,1 0 0,8 1-252,1 5 1,15 0-294,2 0-64,15 0 1,0 0 0,6 0-166,-1 0 38,5 0 1,-4 0-1,6 0-816,-4 0 593,4 0 0,-6 0 1,6 0-1,-4-2-522,-6-4 1,3 4 808,-3-4 0,8-4 0,-4 1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43.0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87 71 7805,'0'-12'-263,"0"0"345,0-1 1,0 3 744,0-2-535,0 9 0,-7-5-134,-5 8 1,2 6 0,1 1-1,-1 3 32,0 4 1,4 1-1,-3 3-61,1-1-27,2 8 1,6-5 0,0 3 57,0-4-114,0-1 0,0-1 0,0 1-70,0-1 1,2-1 0,4-3 0,6-3-194,3-2 0,3-2 0,-1-6 0,0 0-271,1 0 1,-1 0 0,3-2-1,1-2 58,2-2 0,1-6 1,-7 5-1,1-1 430,-1 0 0,1-5 0,-1 3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43.6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1 105 7385,'0'-17'0,"0"-1"0,0 1 279,0-1 592,0 9-155,0-7-308,0 14-7,7-5-258,-5 7 0,12 7 0,-8 5 0,0 3 52,1 3 0,-3 5 0,6 2 0,-2 1-79,-4-1 0,3 4 0,-1-4 0,0 0-28,2 1 1,-6 3 0,5-6 0,-1 0-42,0 3 1,0-7 0,-4 4 0,2-3-59,1-3 0,1 1 0,-4-1 13,4 1 0,-4-1-55,4 0 153,-4-7-32,-2-2-249,0-8 141,0-8 1,6 4 0,-1-7 0,1-3-76,2-1 0,0-3 1,5 1-1,-1-1 16,2 1 0,-5-1 0,3 1 126,2-1 0,-1 1 1,1 1 155,-3 5 1,-5 3 72,6 8 1,-8 8-1,1 3-136,-3 5 0,4 3 0,0 3 0,-2 1-27,-2-2 0,0-1-226,4-3 55,3 1 1,9-3-548,-1-3 318,1-5 1,-1-7 0,3 0 0,1 0-338,2 0 0,1-7 1,-7-3-1,2-2-359,5 1 0,-11 1 1003,5-2 0,-5-3 0,5 5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54.2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53 7072,'-8'-9'720,"6"1"-531,-6 8-161,8 0 133,0 0-62,0 8 0,0-4-41,0 7 1,0-5-4,0 6 1,2-7-46,4 7 1,-2-8 53,8 2 1,-1-4 127,7-2 16,-9 0-153,7 0 0,-12 0 4,7 0 0,-7-8-59,2-4 0,-2 5 0,0-1-29,2 0 0,0 4-4,-6-7 0,0 5 182,0-6 43,0 8 0,-2-9 9,-4 7 1,2 0-105,-8 6 0,6 0-7,-5 0 0,5 0-105,-6 0 25,9 0 0,-11 2-25,8 4 1,-2-2-8,3 7 1,3-5 30,-4 6 0,4-1 1,2 7 23,0-1-24,0-7 4,0 5-7,0-13-64,8 6 43,-6-8 0,7 0-1,-3 0 1,-2 0 24,8 0 1,-9-2 72,3-4 1,-4 3 159,-2-9-107,0 0-137,0-5 0,0 5 0,-2 2-19,-4 3-146,5 1 153,-15 6-51,14 0 55,-6 0 1,6 0 36,-3 0-5,3 0 0,-12 2 12,8 4 0,0-2-22,6 7 0,0-5-31,0 6 1,0-7-72,0 7 0,0-6-3,0 6-21,0-9 77,0 5 48,0-8-33,0 0-149,8 0-739,-6 0 2,6 0 0,-6 0-511,4 0 1419,-4 0 0,5 0 0,-7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56.0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70 7375,'0'-10'61,"0"1"25,0 3 1,-2 4 144,-4-4 75,4 4-27,-6 2 120,8 0-69,0 0-173,-7 0-23,5 0 18,-6 0-139,8 8 41,0-6 0,0 7 14,0-3 1,0-2-25,0 8 0,0-6 0,2 3 58,4-1-110,-4-2 0,11-4-92,-7 4 59,8-4 1,-5 5-77,9-7 97,-8 0 8,5 0 1,-11-5-33,8-1 16,-9 0 18,5-2 1,-6 0-1,2-5 3,2 1 0,0 6-2,-6-5 0,0 5 4,0-6 10,0 8 1,-2-5 47,-4 3 1,2 4-5,-8-4-41,9 4 0,-7 2 42,4 0-35,4 0 1,-8 0-40,5 0 43,3 0-6,-14 0-1,6 8 1,1-4 0,1 5 65,0-1-4,6 6 0,-6-10-23,8 7 0,0-5-16,0 6 0,0-6-5,0 5-9,0-7 0,2 4-59,4-8 37,-4 0 0,8 0-12,-4 0 1,-2 0-3,7 0 1,-5 0-26,6 0 28,-8 0 0,5 0 1,-3 0 1,-4-2 11,4-4-1,-4 4 0,-2-8 73,0 5-72,0 3 1,0-8 141,0 4 95,0 4-142,0-6 0,-2 7 22,-4-5 1,2 4-56,-8-4 1,7 4-87,-7 2 0,6 0-23,-5 0 0,7 2 20,-2 4 0,2-4 22,-2 4 1,4-3-6,-4 3 8,4-4 1,2 8 1,0-4-1,0-4 0,0 5 0,0-7 0,0 2 1,2 2 6,4 2-3,-4 0 49,6-6-21,-8 0 111,0 0-124,0-8 5,0 6 61,0-6-44,0 8-145,0 0-240,0 8 161,0-6 15,0 6-199,0-8-1416,0 0 638,8 0 863,-6 0 467,5 0-5,-7 0 1,2 0-631,4 0 450,-4 0 0,14 0 0,-7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2:57.7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18 105 6041,'0'-9'560,"0"1"0,-2 8-474,-3 0 0,3-2-97,-4-4 101,4 4 84,2-6 72,0 8 1541,0 0-1620,0 8 0,0-4-32,0 8 0,0-6 0,2 3-37,4-1 1,-4 0 13,3-2-32,-3-4 0,-2 7-47,0-3 64,0-4 1,6 14 30,0-5 1,6-1-62,-7 2 0,7-7 1,-4 5-5,1-2 0,-3 3 0,4-3 33,-2 2 0,5-6-42,-1 2 0,-2-2 0,1-1 6,3 3 0,1 0-38,3-6 0,-1 0-37,1 0 44,-1 0 1,-5 0-62,0 0 45,-1 0 1,1 0 0,0 0 0,1 0 1,-3-6-13,1 0 0,1-5-13,6 5 0,-1-6 0,-1 5 5,-5-3 1,5 6 0,-7-4 0,1 0 1,0 5 6,-4-9 1,-2 6-1,5-6 17,-1-1 1,0 5 0,-4 0 178,1 1-188,1 5 1,-6-8 138,0 4-106,8 4 0,-6-8 92,4 5-113,-4-5 0,0-6-106,4 5 42,-5-5 0,7 12-4,-8-7 20,0 7-41,0-12-5,0 14 54,0-5-130,0 7-829,0 0 1,0 7 0,0 3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18.7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453 53 7998,'0'-9'391,"0"1"1,0 6 528,0-4-348,0 4 0,0-8 547,0 5-499,-8 3-463,-1-6 0,-9 8 0,1 0 1,-1 0 67,1 0 1,-7 6 0,-1 2-1,-2 3 16,-4 9 1,-2-1 0,-2 10-3,0 2-205,8 2 0,-4 2 0,8 2 0,1 2-27,3 2 1,7 1 0,3-3-1,1 2 27,4-2 1,10-3-1,5-3 1,5-3-17,1-7 0,9 2 0,3-4 0,4-3-32,2-5 1,0-9 0,-1 2 0,1-4-130,0-2 0,-8 0 1,-1-2-1,-3-2-403,0-2 1,-1-7 0,-9 3-646,-1 0 859,-8-5 0,9 11 0,-5-6-1929,2 3 1220,-6-7 1041,11 12 0,-5-13 0,7 5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19.5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80 6444,'-10'0'689,"2"0"-450,8 0 391,0 0 357,0-8 25,0 6-506,0-6 1,-6 6-67,1-4 1,-3 4-141,2-3 1,4 5-94,-4 5-143,-3 5 1,7 2 0,-4-1-15,4 3-45,2 2 1,0 7 0,0 0-147,0-2 95,0 7 1,2-7 0,2 6 0,3-2 18,3-3 0,4-3 0,7-3 1,2-3-31,-1-1 0,3-8 1,0 2-1,2-6 62,4-6 0,-3-4 0,-1-7 0,-2-3 46,-4-3 1,-7 2 0,-4-7-1,-3 1 101,-3 0 1,-2 6 0,-2-4 0,-2 1-37,-4 1 0,-9 0 0,-10 5-583,-2 1 349,-3-1 0,-5 9 1,1 3-1260,-1 4 338,7-6-448,3 6 997,16 2 0,5 2 490,15 4 0,9 4 0,15-1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6.3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35 228 7233,'0'-10'-291,"-2"2"334,-4 8 92,4 0-92,-5 0 148,7-7 77,0 5 181,0-6 200,0 8 26,0 0-246,-8 0-95,6 0-153,-6 0-33,16 0-78,2 0 0,5-2 0,-1-2 0,-3-2 42,3 2 1,2 3-1,1 1-74,1 0 0,-1 0 0,0 0 0,1 0-12,-1 0 0,1 1 1,-1 3-1,1 2 1,-7 8 0,-1-3 32,-2 5 1,4 1-1,-7 1 1,-1-1 42,-2 1 0,-2 5 0,0 0 1,0-1 38,0-3 0,-6-1 0,-1-1 14,-3 0-99,6 1 1,-12-1 0,5-1-27,-5-4 28,7 3 1,-7-7-1,4 5-84,-3-1-8,5-8 0,-5 10 0,3-9-150,-3-1 20,5 6 1,2-10 80,8 0 0,2-8 0,2-9 34,2-1 0,7 1 0,-1-1 0,3 1-5,3-1 1,-6 1-1,-1-1 1,3 1-48,1 0 1,-3-1-1,0 1-76,1-1 141,3 1 0,1-1 1,-1 1-37,-5-1 41,5 1 1,-6-6-1,5-1 1,-1 3-2,-3 2 0,-1-5 1,4 1-1,-5 2 58,-1 1 1,4 3 64,-6-1 0,5 7 24,-5-1 0,0 6 83,-6-5-46,0 7-154,0-4 31,-8 16 1,6-4 127,-4 7-139,-3 1 0,7-1 0,-4 1 113,4 2-102,-6 1 0,6 3 0,-6-1 0,3 1 8,-1-1 0,0 1 1,6 1-1,-2 2 25,-4 3 1,4-1-1,-4-6 1,4 1 16,2-1 0,0 7 1,0-1-1,0-2-13,0-1 0,2-9 0,2 1 0,4 1 0,2 3 0,-4-4 0,5-3 1,3-1-13,1-4 0,3 4 0,-1-2 0,1-3-105,-1-1 0,6-4 0,1-3-807,-3-7 632,-1 4 1,-3-5 0,0 5-1675,1-2 1288,-1-2 0,-5-3 0,-2 1 612,-3 3 0,7-1 0,-4-5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8.49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0 173 7592,'0'-17'-779,"0"5"1062,0 1 0,0 5-76,0-6 0,0 6 213,0-5-117,0 7 1,0-2-75,0 12 0,0 4 1,0 9-120,0 4 0,0-3 1,0 5 41,0 0-57,0-5 1,0 13 0,0-6-43,0 0-51,0 6 1,2-14-1,2 6 1,2-1-49,-2-1 0,-2 0 0,0-7 0,2-3 70,2-1 0,1-2 0,-1 1 24,6-5 1,-3-4 0,3-2-41,2 0 1,-5-8 0,3-3 0,0-5 13,-3-1 0,7-1 0,-6 1 0,1-1 14,1 1 1,-6-1 0,3 1 0,1 0-9,0-1 0,-4 3 1,3 1 56,-1 2-20,-2 8 53,2-11-94,-6 13 0,7-6 0,-5 10 4,2 4-20,0 4 0,-4 7 1,2 1-1,1-1 2,-1 1 0,4-1 0,-2 0 0,0 1-18,2-1 0,-5-1 0,7-2 1,0-5-21,0-1 1,-5 4 0,7-7 23,2-1 0,1-2 0,3-4 0,-1-3 0,-1-7 0,-3-6 30,-1-5 40,-1 4 1,1-8 0,-2 5 0,-2-3 41,-5-2 1,5 4 0,-2-7 0,-2 1-55,-2 2 1,-2-6 0,0 6-175,0 0 57,-8 2 1,4 3-1,-6 3 1,1 3-202,-1 1 0,4 1-721,-5 3 1,7 5 428,-2 12 0,6 3 0,6 9 1,3-1 555,1 1 0,6-1 0,-7 1 0,9-1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0.3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245 192 7725,'2'-11'-855,"4"-1"1103,-4 8 0,6-6 191,-8 4-299,8-3 1,-6-3 313,3 0-303,-3 9 1,-2-7 189,0 4-203,0-4 1,-2-1-1,-3-1 28,-7-2 0,2 5 0,-1-1 0,-3 2-7,-2 4 1,-1-3 0,0 1 0,-1 2-8,1 2 1,-1 2 0,1 0 0,-1 2-47,1 4 0,5 4 0,0 9 0,1 4 23,1 6 1,0 4-1,7 4 251,-3 4-286,0 4 1,6 7-1,2 0 247,4 1-254,-4-1 0,7 1 1,-3-3 226,6-3-242,-5 3 0,7-7 1,-8 3-1,0-5 15,1-4 1,-5-4-1,4-2 1,-4-4-192,-2-2 0,0-1 1,0-7-267,0 1 1,-2-3 0,-2-1-798,-1-3 0,-3-7-442,2 2 0,4-6 46,-4-6 1563,4 4 0,2-13 0,0 5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0.5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69 175 7725,'-12'-6'403,"0"0"0,1-5 1291,-7 5-1546,8-8 1,5 10-1,10-5-41,7 1-33,4 2 0,3 4 0,2-2-379,3-2 189,7 1 1,-6-1 0,6-2 0,-2 0-421,2 1 1,-4-1-1,2 4 1,1-4 535,-3-2 0,6-1 0,-6-7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1.3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227 141 7011,'0'-10'222,"0"2"0,0 6 96,0-4 0,0 2 304,0-7 59,0 7 36,0-12-355,0 7 1,0-9 32,0 1 0,0 5-91,0 0 0,-7 9-111,-5-3-84,4 4 1,-7 2 0,3 0 43,-3 0-86,-3 8 0,1 1 0,-1 9 0,1-1-6,-1 1 1,1 7 0,1 2 0,3 2-134,1 0 1,8-2-1,-2 4 1,4-3 1,2-3 1,0-2-1,2-5 43,4-1 0,4-1 0,7-5 0,1-5 37,-1-4 0,1-10 0,-1-3 0,1-5 80,-1-1 0,1-1 0,-3 1 103,-3-1-78,3-7 0,-11 6 61,8-5-114,-1 5 1,1 1 12,0 1-320,-8 7 169,3 10 0,-7 4 0,0 8 0,0 1-440,0 3 0,0 7 0,0 0 0,0-1-163,0-3 0,0 5 0,2-1 0,2-2 156,2-1 0,8-9 1,-5 1-1,3-1 523,0-1 0,-1 0 0,7-6 0,-1 2 0,1-1 0,-1-5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1.7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245 88 7726,'0'-18'206,"0"8"408,0-5-400,0 5 1,-2 0 0,-2 3 123,-2-1 0,-7 6 1,1-4-112,-4 4 0,1 4 1,1 2-1,1 4-10,-7 2 1,3 3-1,-6 8 1,3 3-48,3-3 0,5 6 1,2 0-1,1 3-90,-1-1 0,6-2 0,-2 4-271,4-2 183,2-8 1,8 5 0,4-9 25,3 0-31,3-7 1,5 4-1,2-8-537,2-3 389,3-1 1,-1-4-1,-2-1-1426,-2-3 1017,6-8 1,-10 4-1,7-7 570,-3 0 0,6-9 0,-4-1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2.2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35 7605,'0'-11'338,"0"-1"615,0 8-72,0-4-526,-8 8 1,6 2 366,-4 4-564,4-4 0,2 19 0,0-3 1,0 3 77,0 4 1,0 3-1,0 7 1,0-1-15,0 1 1,0 0-1,0 0 1,0 0-52,0 0 1,6 0 0,0-2 0,-2-2-39,-2-2 0,-2-2 1,0 2-1,0-5-83,0-5 0,1-1 1,3-1-155,2 1 1,8-3-422,-3-3 389,5-5 0,1-7 0,1 0-854,-1 0 741,1 0 1,1-5-1,3-3-1126,1-2 1009,0 6 0,0-11 0,1 5 0,-3-2-192,-2 1 1,-1 1 0,-1-3 0,1 1 180,-1-2 0,1-1 0,-3-3 377,-3 1 0,3-1 0,-5 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2.4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166 123 7595,'-30'-12'0,"1"2"0,0 3 209,2 3 1,2 0 924,7-2 1,11 4-994,7-4 0,7 2 1,13 0-1,3-1-140,6 1 1,4 2 0,2 0 0,0-2-401,0-2 1,6 0 0,-1 4 0,-1-1-1394,-2-3 1792,-2 0 0,8-2 0,1-2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2.9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70 105 6926,'-9'-8'1232,"1"6"0,6-8-760,-4 5 1,2 3-7,-7-4 0,7 12-269,-2 5 1,-2 5 0,2 1-76,2 1-89,2-1 0,2 6 0,0 1 54,0-3-59,0-1 0,0 3 1,2 0-116,4-2 32,-4-1 1,14-9-1,-7 1 1,3 0-4,0-3 0,1-1 1,9-8-1,1 0 142,-2 0 0,4-2 0,-1-4 0,-3-7 55,-2-8 1,-1 1 0,-1-5 0,1 2 53,-1-1 0,-7-5 1,-4 4-1,-4 0-74,-2 0 0,-4-5 0,-6 7 0,-9 2-479,-6 1 0,-5 5 1,-3 1-1574,4 3 1239,-4 7 1,14-4-934,-4 8 868,11 8 759,4 1 0,8 17 0,0 1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3.5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1 367 7627,'17'-17'337,"1"-1"0,-6 6 1,-1 3-1,1-1 44,-2 0 0,5 5 0,-3-7 0,3 0-144,3 3 1,-7-7 0,1 4 0,2-3-67,1-3 1,1 1 0,-3-2 0,-3-3-100,-2-1 1,-3 0 0,-5 5-1,0 1-197,0-1 0,0 7 0,-1 1-123,-5 2 1,-4 2-1,-7 6-57,-1 0 219,1 0 0,5 2 0,2 4-466,2 6 273,3 3 0,5 3-125,0-1 353,0 1 1,0-1 0,2-1-1,3-3 154,7-1 1,4-1 0,1 5 18,1-4 1,-1-3 0,0-5 0,1 2 205,-1-2 0,1 4 0,-1-1 60,1 3 0,-7-6 1,-1 4 38,-2 0 1,-2 1-265,-6 9 0,-2-3 1,-2-1 72,-2-3-150,-8 1 0,11 6 0,-9-3 299,-2-3-261,7 3 0,-3-5 0,6 7 233,-2 1 1,0-1-171,6 1 0,8-8 0,4-5 0,5-3-88,7-2 1,3 0-1,8 0 1,0-2-292,-1-3 0,3-5 0,2-6 1,2 3-584,-2 1 0,-4 2 1,-4-3-1,-4 3-3637,-2 2 4412,6-5 0,-11 3 0,5-7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4.9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1 193 5998,'0'-10'715,"0"-5"-299,0 3 1,0 2 207,0-1-366,0-1 1,0 0 381,0 1-351,0-1 1,5 0 305,1 1-350,0 7 0,-4-10 225,4 9-248,-4-1 1,7 6-114,-3 0 1,-2 7 0,6 5-1,-2 4-18,-4 1 1,-1 6 0,1 3 0,2-1-73,-2 0 0,-2 4 1,-2-4-1,2 1-49,4-1 1,-4-2-1,3-5 1,-3-1 50,-2 1 0,0-1 370,0 0-257,0-7-68,0-2 1,0-10 24,0-4-37,0-4 1,2-7 0,2 0-48,2-1 3,8-7 1,-11 3 0,9-7 0,2 0-21,1 2 1,3 0 0,-3 6 0,1-3 20,1 3 0,-3-2 0,9 3 1,-4 5 5,-1-1 1,-1 8 0,1 3-1,-1 3 5,1 2 0,-7 2 1,1 2-1,0 3-25,-3 3 1,5 4 0,-6 7-1,0 2-11,-1-1 1,5-3 0,-6-2-50,-2 1 64,5-1 1,-7 1-100,4-1 84,-4 1 1,4-1-13,0 1 17,0-9 1,-6 1 21,0-4-2,0-4 30,7 6 1,-3-14-1,6-2 5,-2-2 1,3-1 0,-3-7 0,2 1-30,3-1 1,-3-5 0,2 0 0,1-1-2,3-1 0,1 6 0,1-6 93,-1-1-95,1 7 1,-1-4-1,1 9 214,-1 2-209,0 9 0,1-5 0,-1 8 248,1 0-236,-1 0 0,-5 8 0,-2 5 0,-1 7 4,1 3 0,-6 6 1,2-4-1,-4 2-197,-2 4 1,2-3 0,2-1 0,1-2-490,-1-4 0,-2 1 0,0-1 0,4 2-446,6-1 1,3-9-1,3-3 1097,-1-2 0,8 5 0,2-3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5.7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210 192 6576,'0'-9'1440,"2"-5"-1102,4 8 1,-4-7 100,4 1 1,2 2-163,-2-1 0,-1 5 0,-3-4 268,4 2-419,-4-5 0,6 9 0,-8-8 214,0-1-130,0 5 0,-2-2 47,-4 4-170,-4 4 1,-7-11-1,-1 7 1,1 2-50,0 2 1,-1 8 0,1 2-1,-1 3-64,1 9 0,-7-3 0,1 9 0,4-3-83,5 0 1,1 6-1,7-5 1,2-3-28,2-2 0,2-1 1,0-1-1,2-1 34,4-5 1,3 3-1,9-8 196,-1-2-123,1-2 1,-1-10 0,1-4 427,-1-3-273,1-3 1,-3 1 0,-1-1 435,-3 1-298,1-1 0,0 1 170,-1-1-271,-7 1 1,4 5-1,-6 3 73,4 1-148,-4 2 0,5 8-342,-7 4 0,0-2 1,0 9-1,0 5-96,0 3 0,0 2 0,0-5 0,0-1-335,0 1 0,2-1 0,4 1 1,6-1 14,3 1 0,3-3 0,1-1 1,3-5 669,1-1 0,8-2 0,-4-6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38.75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0 7730,'10'0'1654,"-3"2"-805,-7 4-652,0 4 0,0 7 1,0 1-38,0-1-101,0 1 0,0 1 0,0 3 162,0 1-300,0 8 0,0-12 1,0 5-1,0-5-486,0-2 0,0 1 0,0-1 565,0 1 0,8-1 0,2 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6.2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0 139 7457,'0'-18'0,"0"1"37,0-1 0,0 1 1,0-1 659,0 1 1,0 5-19,0 1 1,2 7-350,4-2 1,-4 12 0,4 5-1,-4 7 26,-2 5 1,0 4 0,0 8 0,0 0-88,0 0 1,0 6-1,0 0 1,0-3-22,0-1 1,0-2 0,0 0-67,0 0-39,0 0 0,-6 0 1,0-2 25,2-4-162,2-4 1,2-1 0,0-1 0,0-2-76,0-1 1,0-3-1,2-1 25,4-5 1,-2 3 0,8-8-182,1-3 0,3-1 0,1-4-367,1-3 0,-1 1 1,0-8-146,1-1 0,1 3 1,3 0-1,1 0 164,-2 1 1,-1 3-1,-3-4 1,1 1 132,-1-1 0,-1 4 0,-3-6 439,-1-1 0,0-3 0,5-1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6.4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123 106 7715,'-18'-8'0,"1"-2"0,-1-1 929,1-1-627,-1 8 0,7-4 0,1 6 741,2-4-630,3 5 1,6-7-296,5 8-200,4 0 0,7 0 1,3 0-1,1 0-186,2 0 1,7 0 0,-5-2 0,0-2-383,0-2 1,6 0 649,-2 6 0,4-7 0,2-3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7.4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1 383 7706,'0'-10'316,"0"3"214,0 7-18,0-8 5,0 6-352,7-14 1,-3 15-1,6-7 33,-2 0 0,3 4 0,-3-6 0,0 1 44,0-1 0,5-2 1,-1-5-110,3-1 0,3-1 0,-3-2 0,-1-3-22,-2 3 0,-3 2 0,3 1 0,-4 1-54,0-1 0,-7 1 0,5-1-119,-4 1 0,-4 7-308,-4 4 250,-3-3 0,-9 7-345,1-4 340,7 12 1,-3-2 0,5 7-368,-2 3 343,6 1 0,-4-3 0,8 0 1,2-1-34,4-1 0,-2 6 0,8-7 0,-1 3 165,-1 0 1,6-7 0,-5 5 0,5 0 138,1-1 0,-5-5 0,-1 2 1,3-2 102,2 2 1,-5-4 0,1 6 194,1-1 0,-3-5 91,2 4-401,-8 4-80,3-1 1,-7 3-57,0 0-10,0-1 0,-5 7-3,-1-1 54,-8 1 1,12-7 0,-4 1-199,5 2 172,1-7 1,0 9 0,0-4-20,0 3 0,1-3 47,5-1 0,4-7 0,9 2 37,5-4 0,-5-4 0,4-2 0,-3-4 60,-3-1 0,3 3 0,1-6 0,2-1 66,-1-3 0,-3-1 1,-2 1 116,1 5-241,-8-5 1,5 6 0,-5-7 116,0-1-72,-3 1 1,-1-1 246,0 1 6,0 0-21,-6 7-247,0 2 0,0 10 0,0 4-26,0 5 1,0 5-1,0 3 1,0 3-203,0 1 0,0 0 0,0-5 0,2-1-300,4 1 1,-4-1 0,3 1 0,-3-1-645,-2 1 0,6-7 1,2 1-525,2 1 1,1-5 1609,7-2 0,-1-4 0,1-2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7.6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79 150 7706,'-6'-27'0,"-2"2"0,0 1 457,0 1 0,-5 2 1,3 7 760,1 3-1638,-7 7 1,16 4 419,0 11 0,8 5 0,9 1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7.9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67 7904,'0'-18'671,"0"1"-360,8-1 1,2 9 0,7 5 9,1 8 1,-1 7 0,0 11-1,1 3-144,-1 2 0,7-4 1,-1 4-1,-2 1-164,-1-1 1,-1-6 0,2 4 0,3-1-115,-3-1 1,-1 0-1007,-3-5 531,0-1 0,-5-5-527,0-1 1,-6-7 1102,5 2 0,-7 4 0,4-1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3:28.1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367 53 7782,'0'-18'149,"-2"3"803,-4 3-626,4 4 0,-13 8 0,3 4 865,-4 8-940,-1-1 0,-2 22 0,-3-2 1,-3 6-19,-2 4 1,0 6 0,-4-7 0,3 1-379,3 2 0,2-6 0,3 5 0,1-1-542,2 0 0,3-6 0,14-8 687,0-2 0,0-2 0,0-5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19.8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402 43 7698,'0'-11'13,"0"-1"581,0 8 1,0-6-235,0 5 1,0 5-167,0 0 0,-6 7 0,1 11-12,1-1-76,-6 8 1,6 3-1,-6 8 1,1 3-23,-1 2 1,-2 8-1,-5-3 1,-1 5 173,1 1-246,0 0 0,-3 1 0,-1-3-36,-2-3 1,-1 1 0,5-5 0,-3 0-52,-1-1 1,2-7-1,7-8 1,3 1-121,-3-1 0,0-6 1,1 2-81,1-3 0,8-3 15,-1 1 1,3-7-424,2 1 331,0-8 1,0 2-232,0-12 415,0 4 0,5-14 1,3 5-623,2-5 790,2-1 0,-3-8 0,7 5 0,-7-5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0.4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0 210 7498,'0'-17'-1239,"0"-1"1238,0 1 0,0 0 350,0-1-97,0 8 1,2-5-118,4 3 0,-4 3 0,6-1 1,-2 0 70,-1 0 1,3 5-1,-2-5 186,6 2 0,-3-4-113,3 7 1,-6-1 0,5 6-104,3 0 0,-6 8 0,0 5 0,-3 9-84,1 7 0,2 4 1,-4 2-1,4 1-19,1 5 0,-3 4 0,4 7-43,-2 1-50,5-1 1,-9-5 0,6-1-4,-2 3-13,5-7 0,-9 1 0,6-8 0,-1-2-67,1-4 0,-6 2 1,4-8-1,-2-1-78,-1-3 0,1-7 0,-6-1-1021,0 3 213,8-6 0,-4-1 989,8-7 0,-3-1 0,3-5 0,3-4 0,-5-7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0.8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88 7698,'-18'-8'0,"1"6"666,0-4-478,7 4 7,2 2-21,8 0-137,0 0 0,8 0 0,3 0 35,5 0-8,1 0 1,1-5-1,1-1 1,3 2-41,1 2 0,0 2 1,-5-2-1,-1-2-370,1-2 0,-1 1 0,1 5-183,-1 0 1,1-2 0,-1-2 528,0-2 0,1-8 0,-1 5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1.6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88 7595,'-10'-8'-177,"1"6"1,3-3 841,-6 3 0,3-4 174,-3 0-318,8 0-426,-4 6 0,10 0 1,4 0-142,6 0 1,3 0 0,3 0-71,-1 0 8,1 0 1,-1 0 0,2 0-264,5 0 282,-5-8 1,6 6-1,-5-3-873,3 3 690,-4-6 0,7 6 1,-9-4-703,1 4 974,-1 2 0,1-8 0,-1-1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0.02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18 322 6890,'-10'-8'1012,"3"5"-287,7-9-106,0 8-235,0-11-52,0 13-17,0-6 9,0 8-222,0 0 0,0 8 0,0 3 1,0 5-47,0 1 0,0 1 0,0-1 0,2 1-38,3-1 0,-1 6 1,6 3-1,0-1-22,-1 0 0,1-2 0,4-5 0,-3-1-18,3 1 1,-4-1 0,1 1-1,3-3 17,1-3 0,-3-4 0,0-8 1,1 0 8,3 0 0,-5 0 0,1-2-33,2-4 37,-7-4 0,9-9 0,-6-3 146,-1-1-145,7 0 1,-12 5 0,6 1 221,-3-1-196,7 1 0,-12-1 0,6 1 41,-1 0 1,-3 5-80,8 0 1,-6 8 0,3 0-19,-1 8 1,-2 0 0,-4 8-1,2 1-25,2 3 0,5-4 0,-5-1 1,0 3 6,2 1 1,-4-3 0,5 0 0,1-1 20,0-1 0,-6 0 1,3-6 50,1 1-50,-6 1 1,13-6 30,-3 0-21,-4-8 0,5 5 0,-5-9 181,2-2-126,-6-1 1,6-3 0,-7-1 0,3-2 62,-2-3 1,-2-7 0,-2 4 0,0-2-137,0 0 0,-2 0 0,-4-8 1,-5-2-170,-5-2 1,-1 3-1,-1 8 1,3 7-469,3 4 1,-3 1-269,3 1 1,6 9 0,6 8 929,10 10 0,13 13 0,4 4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1.8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53 7827,'-18'0'440,"8"0"546,3 0-518,7 0 1,2 0-61,3 0-397,5 0 1,8 0 0,1 0 0,4 0-192,6 0 1,4 0 0,2 0 0,0 0-128,0 0 1,6-6-1,0 0 1,-3 1-410,-1-3 716,6 6 0,-6-14 0,6 7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3.1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751 35 6922,'-7'-10'1070,"-3"-3"-311,-8 7-629,1 0 1,-8 6 0,-4 0 370,-4 0-378,-2 0 0,-8 0 1,-2 0-1,-1 0 120,-1 0 0,3 6 0,-3 2 13,6 1-214,4-5 0,8 10 1,2-6-1,2 1 38,4 5 0,7 1 0,4 5 0,3 1 19,3 2 0,2 8 0,2-1 1,0 4 29,0 7 1,0-4 0,0 6 0,0-1 40,0 5 1,0-2 0,2-1-1,2 1 68,1 0 0,1 1 1,-6 5 64,0-5-199,0 5 0,0-13 1,-2 9 170,-4 2-173,5 1 1,-7 2 0,8 1-5,0-1-36,-8 1 0,6-1 0,-6 0 1,2-1 33,1-5 0,-1 3 0,6-6 0,-2 1 7,-4 5 0,4-5 0,-4 1 0,4-2-2,2-5 1,0 7-1,-2 0 1,-1-1-13,-3-3 0,0-4 0,6-2 0,0 2-1,0 4 0,0-10 0,0 3 0,0-2-14,0-5 0,0 6 1,0-6-20,0 0 3,0 6 1,0-12 0,0 8 49,0 3-62,0 0 1,-2-2 0,-2-3-73,-2-2 52,0 6 1,6-10-1,0 7-9,0-3 1,0-2 0,0-5-3,0-1-19,8 0 0,-4-7 1,8-4-25,1-4 0,-3-2 1,2 0-1,1 0-67,3 0 0,3 0 0,3 0 19,1 0 0,0-6 0,-5 0 0,1 0 12,4-1 0,-3 5 0,5-4-219,0 4 160,-6-6 1,7 6 0,-7-4 0,2 3-424,3-3 0,-1 4 0,-5-4 0,-1 2-676,0-2 0,1 2 0,-1-7-1383,1-3 2605,-1-1 0,1-3 0,-1 1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4.8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333 140 7717,'9'-2'-681,"-3"-4"930,-4 4-87,-2-6-85,0 8 1,2 0 0,2-2 55,2-3 161,0 3-24,-6-6 1,0 6 423,0-4 82,0 4-374,0-13 0,-2 5-201,-4-8 1,2 7-1,-8 1-108,-1 2 1,-3-3 0,-1 5 13,-1 2-90,1 2 1,-1 2-1,1 0 119,-1 0-82,-7 0 1,6 6-1,-6 2-46,-1 1-38,7 3 0,-6 11 0,7 2 0,3 1-17,3-1 0,-1 0 0,7-3 0,2 3-17,2 2 1,2-6 0,0 3 0,2-5 30,4-2 1,3 1-1,9-3 33,-1-3 0,1-4 0,-1-8 0,3 0 49,3 0 1,-4-8 0,5-4-1,-5-1 39,-2 1 0,1-3 0,-1 3 34,1-4-97,-8-1 0,5 0 0,-5-1 226,-1 1-198,7-1 0,-8 1 180,3-1-178,5 1 1,-14 5-12,4 0 0,-4 11-24,-2 1 1,0 7-1,0 11 1,0-1-31,0 1 0,0-1 0,0 3 0,0 1-14,0 2 1,0 0-1,0-5 1,0 1 6,0 5 0,2-11 1,3 5-1,5-3-5,0 1 1,5-5 0,-1-1 0,5-2-48,5-4 0,-1-2 0,-4-2 0,3-2-230,1-4 1,0-2 0,-7-5-1077,-5 1 852,5 0 1,-6-5-1,7 1 523,1 5 0,-1-13 0,0 5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7.0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312 584 7705,'0'-17'723,"0"5"-380,0 1 1,0 5 0,-1-4 200,-5 2 1,2-3-316,-8 5 0,1-2 0,-7 4 0,1-2-1,-1 2 1,-1 8-1,-3 4-17,-1 2-152,0 1 0,0 13 0,-1 1-176,3 2 105,2 2 1,3 0 0,2 0-569,3 2 446,7-5 0,-2 1 1,10-6-1,4 2-54,1-1 0,5-9 1,7-3-1,3-2 123,-3-4 0,4-4 0,-1-4 0,-1-4 122,2-2 0,-6-3 0,5-9 1,-7-1 102,-5 2 0,3 0 1,-5-1-1,0-3 5,-4-2 0,1 3 0,-1-5 0,-2-2-118,-2-2 1,0-2 0,2-1-86,2-5 82,-1-4 0,-5-5 1,0 1 130,0 3-140,0-1 1,0-1 0,0 5 268,0 8-148,0 12 0,0-3 57,0 9 1,0 9 0,0 8-97,0 10 0,2 7 0,2 7 1,2 5 8,-2 4 1,0 4-1,0 3 1,3 7-31,3 3 0,-6 3 0,2-3 1,-2-1-97,2-3 0,-4-1 0,5 2 0,-1-7-226,0-3 1,0-4-1,-4-2-1113,4-2 872,-5-7 1,9 9-1403,-4-8 1146,-4 0 0,8-7-525,-5-5 742,5-3 506,8-8 0,-1 8 0,1 2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5.9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86 7678,'0'-18'-218,"0"7"559,0-1-110,0 8 0,0-6 560,0 5 58,0-5-563,0 0 1,0 4-1,0 12-73,0 6 1,-2 9 0,-2 4-1,-1 3-24,1 3 0,0 7 1,0 3 11,-2-2-138,0-2 1,6 0 0,0 1 103,0 3-136,-8 0 1,7-8 0,-5-2 61,4-2-58,2-8 0,0 11 0,0-9 78,0-2 1,0-1 148,0-3-68,0-7 1,0-4-97,0-12 1,0 2 0,2-8-74,4-1 1,-3-3-1,9-1-94,2-1 0,-1 1 1,1-1-1,-3 1-169,3-1 0,2 7 0,1-1-12,0-2 213,1 7 0,1-3 1,3 6 28,1-2-42,0 0 0,-5 6 0,-1 2 129,1 4-12,-9-4 1,7 14-1,-6-5 1,1 5 45,1 1 1,-8 1 0,2-1 0,-4 1 81,-2-1 1,-8-1-1,-4-3 1,-5-1-66,-7 1 0,-1 1 1,-8 0-1,0-5-118,-4-1 0,-2 0 0,7-4 1,0 2-377,3-3 1,0-1 0,-4-2 0,4 0-977,6 0 0,3 0-1147,3 0 1492,7 0 995,3-7 0,22 5 0,4-6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7.8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175 209 7510,'-9'0'2728,"1"0"-2740,8 0 25,8 0 1,-4 0 81,7 0-53,1 7 1,-1-5 0,1 4-103,2-4 1,1-2 0,3 0 131,-1 0 1,-5-2 12,-1-4 0,-1-3 0,4-9-34,-3 1 1,-7 5 0,2 0 0,-4-1-28,-2-3 1,0-1 0,0-1-62,0 1 1,-8-1 0,-3 3 57,-5 3 1,-1-1 0,-1 7 16,1 2 0,-1 4 0,1 6 131,-1 5-101,1 5 1,-1 3-1,-1 3 180,-4 1-139,3 8 1,-5-4-1,10 8 1,1 2 45,2 4 0,3-4 1,-5 3-1,4-3-36,3-2 1,1 0 0,6 0 0,2-2-33,4-4 0,3-2 0,11-7 0,1-1-4,2-3 0,6-5 0,-3 1 0,-1-6 14,0-4 0,4-2 1,-4 0-1,1 0-146,-1 0 0,-2 0 0,-3 0-526,3 0 457,-4-8 0,6 4 0,-7-6-1859,-1 3 1459,1-7 0,1 4 1,3-7 517,1-1 0,16 1 0,-2-1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28.8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68 106 7771,'-17'-18'-29,"-1"1"306,1-1 1,7 7 0,6 1-27,8 2 0,8 2 0,11 4 0,6-1-138,4-3 1,2 0-1,2 6 1,2 0 6,1 0 1,3 0 0,-4 0 0,4 0 46,1 0 0,1 0 0,1 0 120,-5 0-199,4 0 1,-10 0 0,2 0 20,-6 0-9,-10 0 0,4 6 0,-7 1-3,-1 3-41,-7 2 0,-2 7 0,-8 4 0,0 7 8,0 3 0,0 3 1,0 7-1,0 8-23,0 5 0,-6 10 0,0-2 1,2 4 30,2 2 0,2-6 0,0 0 0,0 2 16,0 2 1,0-4-1,0-2 1,0 0 22,0 0 1,0-2-1,0 6 1,2 0-19,4-6 0,-4-2 0,4-1 65,-4 1-101,-2 0 0,0-6 0,0 1 44,0-1-42,0 1 0,0 1 0,0 2 32,0 2-63,7 1 0,-5-13 1,4 1-1,-4-1 17,-2-1 0,0-2 1,0-8-1,0 2 42,0 3 1,0-3-1,0 4 1,0-6 9,0-6 0,0 4 0,-2-4 0,-2 4-3,-2 2 0,-1 0 1,3 0-1,-4-2-16,-2-4 0,6 4 0,-3-6 0,1 0-48,0-3 0,-2 1-55,2-2 15,5 8 0,-13-17 0,8 3 9,2-1 28,2-1 1,2-3-75,0-1 131,0 1 122,-7-2 36,5-2 0,-8-8-57,4 0 0,2 0 1,-7 0 34,-3 0 1,-4 0-1,-3 0-76,-2 0 1,-2 0-1,1 0 1,-5 2-256,-4 3 1,-4-3 0,-1 4 0,-5-4-356,-2-2 1,1 0 0,-5 0 0,4 0-166,3 0 0,1-6 0,8 0 0,4 3-1169,6 1 0,11 0 1800,6-4 0,12 4 0,4-6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39.3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88 7383,'-17'-10'-189,"7"2"1,-3 6 1661,7-4-621,-8 4-730,12-5 1,-3 7 0,10 0 221,7 0-272,11 0 1,-1 0-1,9 0 1,4 0 11,3 0 1,11 0 0,-3 0-1,5 0-59,1 0 0,1-2 1,-1-2-1,2-4-63,5-2 1,-5 7-1,4-3 1,-5 2-78,-7-2 1,3 4-1,-11-4 1,-5 4-1037,-7 2 782,-15 0 1,-5 0-1,-12 0-86,-5 0 1,-5 0 0,-1 2-341,-1 4 795,1-4 0,-1 6 0,-1-8 0,-4 0 0,3 8 0,-13-7 0,6 15 0,-8-6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39.7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191 70 7727,'-18'0'0,"1"0"78,-1 0 0,1 2 0,-2 2 0,-3 2 224,-1-2 1,5 3 0,7-1 948,-3-2-1001,6 6 0,3-2 1,12 3-1,11-5-82,9-4 0,2-2 1,4 0-1,6 0-91,4 0 1,3 0-1,7 0 1,-1-2-20,0-4 0,1 4 0,-1-5-286,1-1 157,-1 6 0,0-12 1,-1 8-855,-5 3 690,-3-7 1,-2 8 0,-2-4 0,-4 2-298,-4-2 0,-10 5 0,2-5 1,-3 4 25,-3 2 1,-5-2 0,-1-2 505,3-2 0,-6-7 0,7 3 0,-5-8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0.0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150 175 7435,'6'-27'0,"0"3"0,-3 3 6,-1-2 0,0 7 1,4-5 387,6 0 0,-3 7 0,5 8 357,5 4-624,-1 2 1,9 2 0,-4 4 169,6 6-170,4 11 0,2 4 1,0 10-1,-2 4 68,-4 5 1,4 7 0,-5 3 0,1 4-7,0 2 1,-10 0 0,-1 4 0,-11-4 0,-5-1 0,-2-1 0,-2-6 0,-5-2-15,-11-7 1,-7-6-1,-10-6 1,-2-2-38,-4-2 1,3-8-1,-7 1 1,2-7-207,4-3 1,-5-6-1,-1 3 1,1-1-587,3-4 1,4-2 0,2-2-2013,0 0 1137,8 0 1529,9 0 0,18-8 0,10-2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0.74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71 35 7534,'-16'-2'-426,"4"-3"1,-3 3 1135,3-4 5,4-4-506,1 8 1,9-6-75,3 8 0,-1 0 0,8 0 11,2 0 0,1 0 0,3 0-63,-1 0 1,-5 0 0,-1 0 8,3 0 121,-6 0-162,7 0 31,-5 0 1,2 6-15,-1 0-37,-7 8 1,4-10 0,-8 7 18,0 3 0,0-5 0,0 3 1,-2 2 26,-4 1 0,2 1 0,-6-3 0,1-1 48,-1 2 0,0 1 0,-3 3-24,1-1 1,2 0 0,-3 1-46,1-1 1,8-5-65,-2 0 34,5-1 1,2-1-153,5-4 136,4-4 0,9-2 0,3 0 27,1 0-30,8-8 1,-10 4-1,9-6 1,-1 1-13,-2-1 0,6 4 0,-6-4 1,0 3-227,-4 3 0,3-4 1,-3 2-1,-2 2-525,-1 2 0,-3 2 0,1 0-666,-1 0 1422,1 0 0,-1 0 0,0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6.4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70 7170,'0'-12'930,"0"1"-512,0 7 1,0-6 20,0 4-265,0 4 1,-2-5 275,-4 7-86,4 0 102,-5-8-302,-1 6 0,4-6 0,-8 8 1,-1 0 1,3 0 0,-2 0 0,-1 2-40,-3 4 0,-1 2 0,-1 5 1,1-1-27,-1 1 1,1 9 0,-1 1 0,1 0-65,0 3 0,5-5 1,2 8-1,2 0-33,5-2 0,1 4 0,2-5 0,2-1 16,3 0 1,5 2 0,8-7-142,-1-5 143,8-1 1,-3-5 0,7-3 0,0-4-20,-2-2 1,4 0-1,-6 0-653,2 0 228,-5 0 1,3-6 0,-8-1-461,1-3 1,-1-2 0,1-3-289,-1 3 1,-5 2 1170,0 5 0,-1-5 0,7-8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6.8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35 157 7658,'0'-17'0,"2"-1"0,2 1 309,2-1 0,0 1 1299,-6-1-639,8 1-650,-6 7 0,5 4-237,-7 12 1,0 4-1,0 7 1,0 1-21,0-1 0,0 1 1,0 1-73,0 4 21,0-3 1,0 5 0,0-7-63,0-1 26,0 1 1,0-1 0,0 0-5,0 1 37,0-1 1,8-1 70,4-4 1,9-5 0,2-7 0,-1 0 59,-3 0 0,-1-7 0,1-7 0,0-5-8,-1-5 0,7-1 1,-13 2-1,-3-4-60,1-1 1,-8-3 0,2 6 0,-8 0-377,-8 0 1,-5 1-1,-8 7 1,-8 1-160,-6 5 1,0 3-1,8 8-1528,2 0 1503,8 0 1,-3 8 0,13 3 488,5 5 0,-4 9 0,0 2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7.2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71 8216,'8'-10'775,"-4"2"-632,7 8 1,-5-2-1,6-2-71,1-1 0,-3-1 0,2 6-440,1 0 1,3-6-1,1 0 1,1 2 367,-1 2 0,8-6 0,3-1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8.0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140 280 7683,'10'-18'-543,"4"7"0,-7 1 847,3 2 0,-6-5 1,4 3 40,0 0 1,-7 0-1,5 5-69,-4-7 1,-2-3 0,0-3-48,0 1 1,-2-1-1,-4 1-64,-5-1 0,1 1 0,-1 1 0,-1 3 12,2 1 0,-5 8 0,3-2-58,-4 4 0,-1 4 0,1 4-50,5 6 20,-5 11 1,12 6 0,-5 12 14,1 5-33,2 5 1,0 1 0,1 1-95,1-1-15,2 0 1,2 1 0,2-1 0,2 1-92,1-1 1,3-7-1,-4-5 1,2-3-322,-2-2 1,3-8-1,-1-3-1023,-2-5-373,-2-1 709,-2-9 1137,0-1 0,0-8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8.1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103 158 7683,'-17'-16'0,"0"3"170,-1 1 0,6 3 1,1-5 706,-3 2 0,6 6-655,3-5 1,5 7 0,7-2-120,11 4 0,1 2 1,12 0-556,6 0 332,-2-8 0,10 6 1,-6-3-1041,1 3 745,1 2 1,0-6 0,0 0 414,-3 2 0,7-6 0,0 1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8.6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280 156 7690,'0'-18'285,"0"1"0,0 5 156,0 1 1,0-1-137,0-5 1,0 5-102,0 0 1,-2 3-143,-4-3 1,3 2 0,-9 6 0,-2-1 65,-1 1 0,-3 4 0,-1 5 0,-2 7 9,-3 4 0,-1 1 0,4 2-87,-2 5-23,-1-5 0,9 12 0,1-6 0,4 1 119,3-1 0,1-2 0,6-5-169,0-1 118,8-7 1,-3 3 0,11-7-1,3-2 136,1-2 1,1-4 0,0-4 0,5-5-20,1-5 0,-6 4 1,1 1-1,-7-1-35,-3 2 0,-1-3-584,7 7 1,-7 0-219,1 6 0,-8 8 0,2 6-432,-4 7 1,-2-2-1,0 7-843,0-1 1337,0-6 563,0 6 0,7-7 0,3-1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9.0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96 7690,'5'-12'-26,"1"1"0,0 5 0,-6-6 371,0-1 1,0 3 277,0-2 1,0 6-193,0-5 1,-8 9-247,-3 2 0,-5 8 1,-1 9-1,-1 0 23,1 1 0,5 1 0,0 3-26,-1 1-62,-3 0 1,5 1-1,1-1-43,2-2-65,2 6 1,6-7-1,0 3 1,0-4-96,0-1 0,8-1 0,4-1 0,3-3-297,3-1 1,5-8 0,2 2 0,0-4-449,1-2 0,-1 0 0,-4-2 0,3-4 828,-3-6 0,6-3 0,0-3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9.3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0 105 7797,'0'-17'0,"0"-1"420,0 1 1,0-1-1,2 3 1382,4 3-1506,-4 5 0,6 8-1,-8 5 1,0 6-2,0 3 0,0 5 1,0 3-1,0 4-57,0 0 1,0 6-1,0-5-25,0-1-82,0 6 1,0-12 0,0 6 97,0-1-98,0 5 1,0-12 0,0 6-147,0 0-95,0-5 1,0 5 0,0-7-159,0-1 0,2-2 0,3-1-96,7-2 1,-2-8-1,1 1 1,3-3 21,2-2 0,1-5 0,2-3 0,3 0-218,1 0 0,0-5 0,-3 1 42,3-3 1,-9-1 0,3 2 0,-1 3 64,-1-3 0,-3 4 0,-3-1 454,-1-3 0,6-1 0,-4-3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9.6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98 35 7781,'-18'0'0,"1"-2"0,-1-2 1273,1-2-241,-1-7-1151,9 11-15,9-6 1,15 8 0,10 0 0,3 0-315,3 0 0,2 6 0,2 0 1,0-2 135,-1-2 0,3-2 0,0 0 1,0 0 311,-4 0 0,-2 0 0,4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49.8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7415,'15'-2'0,"-1"-2"462,-2-2 677,-8 1-640,11 5-355,-13 0 1,6 2-1,-10 3-29,-4 7 1,4 4 0,-4 1 0,4 0-97,2 1 0,-6-1 0,1 1 0,1-1-1,2 1 1,2-1 0,2 1 45,4-1 0,3-5 0,9-2 0,-1-3 185,1-3 0,-7-4 0,1-4 0,2-3-23,1-3 0,-3-4 0,-3-7-335,-1-2 97,-2-1 0,-6 5 0,-2-2-1268,-4-3 957,-3 1 1,-9 7 0,1 3-1764,-1 1 1087,1 8 999,-1-3 0,1 7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4.53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35 69 7297,'0'-18'1840,"0"1"-1566,0-1-163,0 8 0,0 5 164,0 10-171,0 5 1,0 8 0,0 1 0,0 4 39,0 6 1,0 4 0,0 2 0,0 2-9,0 4 1,0-4 0,0 6 0,-2-3-13,-4 1 0,4 6 0,-4-7 1,5-1-17,1-2 1,0-8 0,-2 0 0,-2 0 9,-2-1 0,0-9 1,6-7 135,0 1-113,0 3 1,8-9-61,3-7 0,5-1 0,1-11-12,1-2 0,-1 7 0,1-1 0,-1 2-10,1 0 1,-1 0 0,1 4 0,1-2-56,4-1 0,-3-1 0,3 6 0,-4-2-239,-1-4 1,1 4-1,3-4-255,1 4 0,0 0 0,-5-1 0,-1-3-1218,1 2 1,-7 2 179,1 2 1528,0 0 0,5 0 0,1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0.3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1 350 7702,'17'-11'0,"1"1"0,-3 0 908,-3 0-651,11 7 1,-11-7-1,11 6 1,-3-2 64,-3 2 1,6-3 0,3-1 0,-1 0 51,0 0 0,6-5 1,-4 1-1,2-5-245,0-7 0,-7 5 0,1-4 1,-5 1-39,-7-1 1,-1 4-1,-6-5-120,2 5 0,-8 3 1,-10 5-1,-4 5-148,-1 4 1,-6 2 0,-1 0-227,3 0 0,4 8-153,5 3 414,4 5 0,8 1 0,0 1 86,0-1-15,0 1 1,6-1 0,2 1 389,2-1-207,1 1 0,1-7 0,-1 1 0,1 1 227,-2 3 1,5-4 0,-3-1 146,3 3 1,-3-4 0,-2 1-169,-2 3 1,-3 1 0,-5 3-160,0-1 1,0-5-1,-2-1 1,-3 1-10,-7-2 1,2 5 0,-1-3 0,-1 4-13,2 1 1,-3-5 0,7-1-13,2 3 0,2 1-43,2 3-5,8-8 0,2-3 1,7-7-132,0 0 39,9 0 1,1 0 0,8 0-80,0 0-76,0-7 1,0 3 0,-2-6 0,-2 0-652,-2 1 0,-8 3 0,2-6-1799,-3-2 2619,-11 7 0,-1-1 0,-8 8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1.9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0 106 7671,'0'-18'-144,"0"1"113,0 7 1,6-6 886,0 5 15,0 3-415,2-8-326,1 15 0,3-7 0,0 8 19,1 0 0,-3 8 0,0 3 0,-1 5-76,1 1 1,0 3-1,1 1 1,-3 2-89,0-1 1,-4-1-1,5 0 1,-1 3 10,-4-3 1,-2-2 0,-2-1-1,0-1 106,0 1 1,0-1 0,0 1 220,0-1 64,0 1-215,0-9 5,-8-1-67,6-8 0,-5-2-45,7-4-35,0-3 0,2-9-26,3 1-31,-3-1 1,14 1 0,-5-3 0,5-1 10,1-2 0,1-1 0,-1 7 1,1-1-16,-1 1 1,1 1 0,-1 3 0,1 1-12,-1-1 0,-5 5 0,-1 2 7,3 4 0,2 4 34,1 4 0,-7 4 0,-3 7 51,1 0-54,-6 1 0,6-1 1,-8 1 116,0-1-111,0 1 1,0-1 150,0 1-125,0-1 1,0 1 70,0-1 0,0-5 284,0-1-310,0-7 1,0 2-1,2-12-33,4-5 1,-2-3 0,5 0 0,1 3-2,0-3 0,1-7 0,7-2 0,-1 1-45,1 3 0,5-4 1,2-1-96,2 3 115,-5 2 1,3 1-1,-8 3-119,1 3 118,-1 4 1,1 2-27,-1 1 0,-1 1 0,-3 9 0,-3 7-21,-2 4 0,-2 7 0,-6 2 1,0 0-1,0 3-261,0-1 1,-6 0 0,0 2 0,2-4-370,2 0 1,2-5-1,0 5 63,0 0 1,8-5-1,6 3 1,5-6-172,4-5 1,6-4 771,-5-8 0,7 8 0,-4 1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2.7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263 533 7671,'0'-12'-4,"0"0"0,0 1 470,0-7 1,1 7 49,5-1-262,-4 8 0,6-11 221,-8 3-257,0 4 0,0-7 313,0 3-369,0 4 1,0-7-1,-2 5 2,-4 0 0,-3 3 0,-11 7 1,-1 0-123,-3 0 0,-1 1 0,4 5 1,-4 6-61,-2 3 1,5 9 0,-1-1 0,3 0-130,3 3 0,7-7 1,5 4 5,3-3 1,4-5 0,3-3-1,7-6 228,3-4 0,3-2 0,-1 0 344,1 0-332,-1-8 1,1 0-1,-1-6 1,1 3 120,-1-3 0,-1 5 0,-3-1 7,-1 2 0,0-4-254,5 7-69,-7-1 0,5 6 0,-5 2-171,0 4 0,3-3 0,-5 9 6,2 2 0,1 1 0,7 3 114,-1-1 1,1-7-1,-1-4 114,1-4 0,-1-2 0,1 0 102,-1 0 1,-1-2 0,-3-2 151,-1-2-161,-8-8 1,9 5-1,-5-9 308,2 1-236,-6-1 0,3 1 0,-5-3 339,4-3-311,-4 4 1,6-14-1,-8 4 375,0-4-431,0-2 1,0 0 0,-2 0 0,-2 2 82,-2 4 1,0-4 0,4 6 0,-1-1 105,-3 5 1,0 10-251,6 1 0,0 10 1,2 2-1,2 12-118,2 9 1,1 6 0,-3 8-1,4 0-71,2 0 1,-4 0 0,3 0-363,-1 0 409,-2-8 0,-6 6 1,2-6-1059,4 0 836,-4-2 0,5-1 0,-7-1-1168,0-2 928,0-1 0,2-9-896,4 1 34,-4 0 1423,6-3 0,-8-1 0,8-8 0,1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2.9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53 7731,'-24'-6'39,"1"1"1,0-7-1,5 6 1057,1 2-97,7-6-516,2 9-400,16-7 1,4 8 0,11 0 0,6 0-200,4 0 0,8 0 0,0 0 0,-1 0-379,3 0 1,-6 0 0,4 0-1,-4 0 495,-3 0 0,1 0 0,0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3.6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0 332 7696,'12'-8'40,"-1"-3"0,-5-3 120,6 3 1,-8 1 80,2 4-94,3 4 0,-1-8 1,6 7 29,-3-3-41,-7-8 0,12 10 1,-5-5 159,5 1-191,1-6 0,1 10 1,-1-7-1,1-3 76,-1-1 0,-5-1 0,-1 3 0,1 1 9,-2-2 0,0 1 0,-7-1 0,3 2-74,-2-1 1,-2 3 0,-4 0 0,-4 3-77,-5 3 0,-7-4 0,-3 2 0,-2 2-96,1 2 1,3 2 0,1 2-444,1 4 356,-1-4 0,3 14 1,3-5-113,6 5 1,4-5 0,2 1 104,0 2 95,0-7 1,8 7 0,4-6 30,3 2 39,3-7 0,1 11 0,3-8 0,1 0 163,-2 1 0,-1-5 0,-3 4 0,1-4 119,-1-2 1,1 6 0,-1 0-112,0-2 1,-5 3-130,0-1 1,-8 8-101,1-3 0,-3 5-167,-2 1 234,0 1 1,-5-1-103,-1 1 87,-8-1 1,12-5-23,-4 0 11,4-1 0,4-1 2,4-4 26,4-4 0,2-2 0,-1 0 0,5 0 138,5 0 0,-2-2 1,5-2-1,-3-4 81,2-2 0,-3-1 0,3-7 0,-4 3 69,-1 3 1,-3-3 0,-1 5-99,-2 0 1,-1-3-398,7 7-678,-8 0 659,-3 14 1,-7 1 0,0 9-1181,0-1 1007,0 1 0,0-1 1,0 1-862,0-1 710,0 1 1,0-1-1014,0 1 822,0-1 715,8 1 0,-6-1 0,6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3.8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70 103 7696,'-6'-17'0,"-1"-1"55,-3 1 0,6-1 1,-10 6 778,9 1-1008,-9 7 1,12-2 173,-4 12 0,4 4 0,2 7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4.0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32 7695,'18'-10'0,"-3"2"479,-3 0 1,3 6 0,-3-2-3,3 8 1,3 0-1,-1 10 1,3 3-328,3 5 0,-3 3 0,3-2 1,-4 4-418,-1 0 0,3 5 0,-2-7 1,-3 0-110,-1 0 1,1 4 0,0-5-1,-5-3-767,-5-2 1,-2-1 1142,2-1 0,-4 1 0,5-1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4.3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402 53 7745,'0'-18'1459,"0"1"-835,0 7 0,-2 3 323,-4 7-721,-4 15 1,-7-1-1,-1 15 508,1 2-613,-8 10 1,0-3 0,-7 7 0,3-2-207,-2-5 0,-2-1 0,0-2 1,4 0-362,6 0 1,4-8 0,1-3 0,3-5-1069,3-2 0,4 1 1514,8-1 0,0-7 0,0-2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5.4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52 7655,'-17'-7'-200,"5"-1"736,0-4 0,3 3-175,-3 3 1,6 4-1,12-4-316,6 4 1,3 2 0,5 2-1,1 2 5,2 2 0,8-1 0,-3-5-157,-1 0 38,6 0 0,-8 0 0,6 0 0,-2 0-177,2 0 1,-6 0 0,-1 0 0,-5 0-470,-2 0 0,1 0-205,-1 0 920,-7 0 0,-2 0 0,-8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4:55.7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84 18 7711,'-17'0'455,"-1"0"1,1 0 33,-1 0 0,9 2 0,5 2-245,8 2 1,11 0 0,10-6-1,1 0-173,-1 0 0,8 0 0,0 0 0,6 0-243,-1 0 0,-7 0 1,-1 0-380,1 0 428,2 0 1,-4-2 0,-2-2-1375,-2-2 1112,6 0 1,-4 6 0,6 0 384,-4 0 0,4-7 0,-5-3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5.04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53 245 7718,'0'-18'1764,"0"1"-1338,0 7-312,0-6 1,2 15-83,4-5-33,-4 4 1,13 2-1,-3 0-29,3 0 0,3 0 0,-1 0-319,1 0 1,-1-6 253,1 0 1,-1 0 0,-1 4 185,-5-3 1,-1 1 86,-4-8 0,-4 0-52,3-5 1,-5 1 0,-3 3-99,-3 1 0,-8 1-24,3-7 0,-5 3 0,-1 3 48,-1 6 1,6 4 0,1 2 0,-3 0 20,-1 0 1,3 8-1,0 4 1,-1 3 72,-3 3 0,5 1 1,1 2-1,0 4-8,1 3 1,5-1-1,-4 4 1,2-2-16,0 2 1,0-4 0,6 2-1,2 0 5,4-1 1,-2-3-1,6-8 1,-1-1 14,1-5 1,8-1 0,5-6 0,-2 2-75,-1-2 1,3-2-1,0-4 1,-1-4-244,-3-6 0,-2 3 1,-1-3-565,-4-2 481,3 7 1,-11-7-2322,8 8 2578,-8-7 0,11 3 0,-5-8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1.2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53 8420,'0'-9'1773,"0"-1"-1187,0 4-536,0 4 1,0-4-126,0 12 58,0-4 0,-5 14 0,-1-5 22,2 5 1,2 7 0,2 0-88,0-1 39,0-3 1,0-1 0,2-1-65,4 1 127,-4-1 0,13-2 1,-3-1-1,3-4 31,3-2 1,-5-3 0,5-5 25,7 0 1,-8-7-1,1-5 1,-3-4 49,1-1 1,-4 0 0,-3-1 0,-1-1-45,-4-5 0,-2 5 0,-4-4 0,-4 3-216,-5 3 0,-5-1 0,-3 3 1,-5 1-98,-5 3 0,2 7 0,0-2-1153,2 4 817,1 2 0,7 0 566,-1 0 0,9 8 0,1 1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1.9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140 245 7703,'6'-12'-78,"0"1"1,0 5 144,-6-6 0,2 6 207,3-5-69,-3 7 1,6-12 114,-8 5-186,0 3 0,0-8 0,0 5 16,0-5 1,0 5 0,0-1 0,-2 0 33,-4 3 1,3-7 39,-9 4 0,0-1-76,-5 1 1,-1 5 0,3 8-87,3 5 1,-3 6 0,5 9 0,0 4 22,4 3 0,-1 3 0,1 8 25,2 1-60,2 9 1,2-5-1,0 7 1,0-3-14,0-1 1,0-2-1,0 1 1,0-5-44,0-4 1,0-4 0,0-2 0,0-4-287,0-2 0,0-2-341,0-5 1,0-6-1367,0-1 253,0-7 1746,0 4 0,-8-8 0,-1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2.2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96 105 7481,'-16'-8'0,"3"-4"0,1-1 232,-1 1 1,-3-3 576,-1 3 1,9 4-690,8 2 1,10 5 0,13 1-336,6 0 185,-4 0 0,8 0 0,-4 0-447,4 0 377,2 0 0,6 0 0,0 0-372,-2 0 241,-3 0 0,-7 0 0,1 0 0,-1 0-998,-2 0 1229,6 0 0,-14-8 0,6-2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2.9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228 193 7703,'0'-17'286,"0"5"410,0 0-77,0 8-123,0-11-348,0 13 0,-2 0 0,-2 10 246,-2 2-292,-7 9 1,9 2 0,-6 8 0,0 0 7,1-1 0,3 5 1,-6-4-1,1 4-107,1 2 0,-4-2 0,7-2 0,-1-4-18,0-2 1,-4 4 0,7-6 0,-1-1-55,-2-3 1,4-1 0,-6-1 28,3 1 1,-1-9 12,2-3 1,2-4-83,-8-2 129,9 0-108,-5 0 84,8-8 1,0 4-156,0-7 143,0-1 1,6-5 0,-1-1 0,1 1-1,2-1 0,-4-1 0,6-2 1,-1-5 12,1-1 0,-4 0 0,4-4 0,-1 2 38,1-2 1,2 4 0,5-4-1,1-4 49,-1-4 0,-1 4 0,-3 6 0,-1 0 101,1 2 1,3-5-1,1 9-68,1 2 1,-1 3-1,1 7 22,-1 5-57,-7 4 0,5 4 163,-3 4-187,-4 3 1,5 9 0,-5-1 295,2 1-299,-6 7 0,4 2 0,-7 8 0,3 0 10,2 0 1,0-6 0,-6 0 0,0 2-38,0 2 1,0 2 0,0 0-1,0-2-43,0-4 0,0 2 1,0-6-1,0 1-190,0-1 1,0-8 0,0-5-985,0 2-967,0 1 944,0-5 416,0-2-170,8-8 609,-6 0 0,7-6 357,-3 0 0,-4 0 0,6-2 0,-8-1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3.1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155 87 7703,'-19'-11'0,"-2"-1"114,-3-1 0,1 3 0,5 0 1,3 0 977,3 1-458,-3 5-437,13-4 0,-4 8 59,12 0-109,4 0 1,13 0 0,0 0-110,-2 0-105,7 0 1,-7 0 0,6 0 0,0 0-179,0 0 0,-3 0 0,3 0 0,-2 0-204,-3 0 1,-3 0 0,-2 0-1,1 0 449,-1 0 0,9 0 0,1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4.7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821 106 7361,'10'-8'754,"-3"6"-28,-7-14-155,0 7-395,0-9 0,-7 7 0,-7 1 24,-7 2 0,-1 0 1,-5 5-1,0-3-30,0 2 0,-4 2 1,-8 2-1,-2 0-48,2 0 0,-3 0 0,1 0 0,0 2-59,-2 4 0,12-2 1,-2 7-1,6 3-33,6 1 0,2 5 0,1 1 0,3 4 66,3 2 1,2-3-1,6 5 187,-1 2-223,-1 2 0,6 2 1,0 0 349,0 0-332,0 0 1,0 1 0,0 3 326,0 2-321,0 8 1,0-11-1,0 9 1,0 1 47,0 3 1,-6-1 0,0-1-1,2-5-16,2-1 0,2 6 1,0-5-1,0 3-2,0-1 0,0-5 0,-2 4 0,-2-1-27,-1 1 1,-1 0-1,6 3 1,0-1 5,0 1 1,-6-3 0,0 2 0,0-1 49,-1-1 0,5-3 0,-6-5 111,0 4-185,6-4 0,-8 6 0,7-8 171,-3-1-162,0 1 1,4-4 0,-2 0 67,-2 1-103,0 4 0,1-8 0,-1 6 0,2 3 15,2 4 1,-4-10-1,0 4 1,2-2-36,2 0 0,2-4 0,0 0 0,-1 0-3,-5-1 0,4-3 0,-4-8 1,4 1 21,2-1 0,0 1 0,0-1 0,0 1 14,0-1 0,0 0 0,0 1-23,0-1 0,0-5 1,0 0-85,0 1 88,0-5 0,0 8-144,0-5 132,0-3 0,0 2-89,0-4 73,0-5 1,0 9 0,2-6-2,4 2 1,-2 0 0,7-6-23,3 0 1,1 0 0,3 0-1,-1 0-50,1 0 0,1 0 1,3 0-1,3 0-90,2 0 1,2-6-1,6 0 1,-2 0-313,-4-2 0,4 7 0,-6-7 0,0 2-171,-3 0 1,-5-2 0,-1 4-1698,-1-1 1562,0-1 1,-5 0-1691,0 0 2462,-1-7 0,7 3 0,-1-8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5.8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296 70 7579,'0'-11'492,"0"-1"0,0 6-35,0-6-65,0 9-59,0-5 82,0 8 13,0-8-250,0 6 1,-2-6 168,-4 8-219,4 0 1,-14 0 0,5 0 11,-5 0 1,-1 0 0,-1 2-1,1 4-27,-1 6 0,1 3 1,0 3-1,-3-1-44,-3 1 0,9 1 1,-3 2-1,1 5-11,1 1 0,3-4 0,2 4 0,3 0 98,3 1 0,4-7 0,4 2 162,1-3-248,9 5 1,-4-8 0,7 3 307,1-7-287,-1-9 1,6 10-1,1-8 29,-3-3-155,-2-1 1,5-2-1,-1 0 1,-2-2-300,-1-3 1,-3 1-1,1-8-905,-1-1 1,-7 3-1931,-4-2 3169,-4 1 0,5-7 0,3 1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6.4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43 7700,'9'-10'193,"-1"1"971,-8 3-725,0 4 1,0-8-192,0 4 1,0 6 0,0 0-103,0 10 0,0 0 0,0 2 0,0 1-74,0 3 0,0 1 0,0 1 1,0-1-204,0 1 1,0-1-690,0 0 550,0 1 1,6-1 0,0 1-547,-2-1 1,-3 1-322,-1-1 779,0-7 1,2 3 357,4-7 0,-4 2 0,4-2 0,4-4 0,-1 6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06.7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96 7704,'6'-18'0,"0"1"0,0 1 0,0 3 482,0 1 1,-1 6 102,-5-6 1,0 10-342,0 2 1,0 10-1,0 12 1,0 1-77,0-2 0,0 4 1,0 1-208,0 1 73,0-6 1,-2 10-1,-1-8-538,-3-1 386,0-3 1,6-1 0,0 1-446,0 4 119,0-11 1,0 11-1,0-11-1491,0 3 1935,0-5 0,8 6 0,1-7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17.7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88 7752,'0'-18'170,"0"1"-23,0-1 0,0 6 785,0 1-560,0 7 0,-2-4-16,-4 8-227,4 0 0,-6 8 0,8 4 0,0 5 62,0 6 0,0-1 0,0 7 0,-2 0-31,-4-2 1,4 6 0,-3-6 0,3 2-29,2 0 1,0-1 0,0 3 0,0-4-39,0-2 0,0 4 0,0-4 0,0 1 26,0-1 0,0-2 0,0-5-105,0-1 107,0 1 1,0-1 62,0 0-113,0 1-33,0-1-51,7-7 0,-3 4-15,8-9 0,-6 1-39,5-6 1,1 0-67,6 0 0,-1 0 1,0 0-1,1 0-224,-1 0 1,-1-2-1,-3-2 1,-1-3-290,2-3 1,-1 4 0,1-4-1043,-2 3 1283,-1-7 0,1 10 0,-1-7 404,3-3 0,2-1 0,1-3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5.76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18 69 7679,'0'-18'-203,"0"1"832,0-1-190,0 9 0,0 3 0,0 12-195,0 5 0,0 5 0,0 1 0,0 1-34,0-1 1,-2 7 0,-2 1 0,-2 0-20,3 0 0,1 4 0,2-3 0,0-1-44,0 0 1,0 0-1,0-3 1,0 1 8,0-2 0,0-1 0,0-1-277,0 4 216,0-11 1,0 11-1,0-11-14,0 3-81,0-5 0,2 4 1,1-6-16,3 1-9,0-5 0,-4 4-35,4-8-77,-4 0 0,7 0-37,-3 0 0,-2 0-50,8 0 1,-1 0 0,5-2-119,-4-4 1,1 2-1,-5-5-91,2 1 0,-4 0 1,5 4-19,3-2 0,-5-1 0,1 1-178,-2-6 0,5 4-298,-1 2 926,-4-3 0,0 7 0,-1-14 0,3 7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18.2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70 193 7693,'0'-18'328,"0"7"10,0-1 0,2 8 257,4-2-285,-4 4 1,13 2-98,-3 0-132,-4 0 0,7 0-90,-3 0-20,3 0 0,3 0 0,-1 0-3,1 0 1,-1 0-108,1 0 0,-1 0 95,1 0 0,-9-7 1,-1-3 51,0 0 0,-6 1 1,4 3 11,-4-6 1,-2 2-1,-2 1 1,-2-1 3,-2 0 0,-2 6 0,4-3 6,-1-1-20,-9 6 1,10-8 0,-8 6 55,-1-1-48,-3-1 0,-3 6 212,-4 0-198,11 0 0,-17 6 0,11 1 0,-1 3 53,0 4 1,1 1 0,3 5 0,1 1 74,2 2 1,3 8 0,-3 0 0,6 6-21,4 4 1,2 0-1,0-6 1,4 0-26,8-1 1,-1-1 0,15-3 0,-1-7-15,4-4 0,-2-3 0,2-3-183,2-1 16,2-8 1,-4 2 0,-1-12 0,-3-6-357,-4-3 0,-3-3 1,-5 1-1,-3-1-434,-2 1 1,3-1 0,-3 1-432,2-1 769,-6 1 518,11 7 0,-5-13 0,7 4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18.7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53 121 7693,'2'-18'0,"2"1"576,2-1 1,1 1 219,-1-1 1,-4 7 16,4-1-549,-4 8 1,-2-2 0,0 12 66,0 6 1,0 3-1,0 3 253,0-1-403,0 8 1,0-3-1,0 7 1,-2 2 24,-4 2 1,2 0-1,-5-2 1,1-2-98,4 2 0,-4-4 0,0 2 0,1 0-30,-1-1 1,0 3 0,4-8-1,-1 0-117,1 2 0,2-5 0,2 3-258,0-3 0,2-3 112,3 0 1,5-7 0,8-4-498,-1-4 515,1-10 1,5 4-1,0-5 1,-2-1-144,-1 0 0,-3-1 1,3-7-697,3 1 685,-4-1 1,7 6 0,-11 1 0,-1-3-151,-3-1 0,1-1 0,4 3 0,-3 3-369,-1 2 1,-8-5 27,1 1 811,-3-4 0,-2-1 0,0-1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18.9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113 105 7952,'-17'-8'0,"-1"-3"0,1-3 818,-1 3 0,1 1-199,0 4 0,9 4-444,8-4 1,13 4 0,13 2 0,1 0-94,4 0 0,8 0 1,1 0-1,-1-2-495,-2-3 0,-2 3 0,0-4-674,0 4-222,0 2 1309,-8-8 0,6 6 0,-6-6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2.9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332 71 6880,'0'-10'291,"0"0"0,-1 7 393,-5-3 1,4-2-380,-4 2 0,-2 2 1,0-5-14,-1 1 1,3 2-1,-6 6-85,-1 0 0,-3 0 0,-1 0 1,-1 2-20,1 4 0,-3 3 1,-1 9-1,-2-1 26,1 1 0,-3 5 0,4 0 40,5-1-174,-1 5 1,13-6 0,-6 8 48,2 2-43,3-5 0,7 1 0,3-6 0,9 2-7,7-1 1,6-3 0,8-3 0,0-5-93,0-5 1,0 2-1,0-2 1,-2-2-339,-4-2 1,-4-2 0,-7-2-1,-1-2-303,1-2 0,-7-6 1,-1 5-593,-2-3 1,0 6 1245,-2-2 0,3-4 0,9 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6.6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7345,'0'-17'121,"0"5"0,-2 2 1320,-4 2-1221,4-5 1,-6 9 0,10-6 46,4 3 0,4 1-42,7 6-179,1 0 1,-1 0-1,1 0 1,-1 0 51,1 0 1,-1 0 0,1 0 8,-1 0 1,1 2-11,-1 3 0,-1-1 0,-5 8-14,-5 2 1,-4 1 0,-4 3-42,-4-1 0,-2-5 0,-5-1 0,1 1-5,-1-2 0,-1 5 0,0-3 0,3 1 2,-3-1 0,5 4 0,-3-7 0,0 3 26,3 0 0,-1-3-5,4 3-18,4 3 0,-11-11 106,7 8-99,0-8 0,6 6-10,0-5 0,8-3 0,3 2-25,5-8 0,1 2 1,1-3-1,-1 1-121,1-2 1,-1 4 0,1-6-192,-1 0 0,1 6 0,-1-3 0,0 1-350,1-2 1,-6 4-1,-1-4 1,3 2-166,1-2 0,3 5-80,-1-5 720,1 4 0,-1 2 173,1 0 0,-1-8 0,-7 6 0,5-6 0,-5 8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6.8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1 103 7638,'0'-17'-47,"0"-1"1,6 7 0,0-1 1000,-3-2-491,-1 7 0,-2-3 282,0 4-544,0 4 1,0-4 0,2 10 0,2 4 37,2 2 0,0 1 1,-6 9-1,2 1-132,4 2 1,-4 3 0,3-5-1,-3 4-227,-2 2 1,6-5-1,0 3 1,-2-2-346,-2 1 0,0-1 1,2-6-1,1 1-335,-1-1 1,4 1-1,0-3 800,1-3 0,3 3 0,6-5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0.8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70 7615,'10'0'861,"-2"-8"0,-8 5-420,0-9 1251,0 8-975,0-12-290,0 15-266,0-7 0,-8 6 89,-4-4-139,-3 4 0,-3-6 0,1 8 0,-1 2 15,1 4 0,-1-2 1,-1 8-1,-2 1-53,-3 3 1,-1 1 0,4 3-1,-2 3 20,1 6 1,9-2 0,1 2 0,0 2 0,3 2 1,1 0 0,8-2-1,2-2 14,4 2 0,5-5 0,11-3-61,1-4 23,8-1 1,-10-1 0,6-1 18,-1-5-31,5-3 0,-10-8 0,6 0-125,-2 0-189,-1 0 0,-7 0 0,-1-2-940,-5-4 1,-3 3 164,-8-9 0,0 6 1,2-4 1030,4 3 0,-4-7 0,6 4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1.3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7568,'2'-18'1588,"4"1"-792,-4-1-192,5 1 133,-7 7-438,0 3 1,0 8-118,0 5 0,0 4 0,0 9 1,0 3-119,0 1 1,0 2-1,0-3 1,0 1-130,0-2 0,-6 1 0,1-1 0,1 2-471,2-1 0,2-3 0,0-2 0,0 1-819,0-1 1,6 1-78,-1-1 1035,9-7 397,-12-2 0,21-1 0,-3 3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1.8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71 7664,'6'-12'280,"-1"0"14,1 8 1,-4-9 178,4 7 1,-2-6-130,8 7 1,-1-1-9,7 6 1,-1 2-54,1 4 1,-9 3-19,-3 9 0,-4-1 1,-2 1 11,0-1 1,0-5-1,-2-1-55,-4 3-87,4 1 0,-11-3 1,5 0 135,-2 1-138,6-5 1,-9 8-30,7-5-96,0-3 0,6 8-34,0-5-8,0-3 1,2 6-1,6-9-7,9-1 1,1-2-1,7-2 1,0 0 4,4 0 1,2 0 0,0 0 0,-3 0-183,-3 0 0,4-6 0,-6 1 1,-1 1-822,-3 2 0,-2 2 0,1 0-1267,-1 0 2306,1 0 0,7 0 0,2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7.8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297 123 6865,'8'-10'-428,"-6"3"992,6-1-219,-8 6 0,2-12 240,3 9-254,-3-9 0,8 10 61,-4-8 1,-4 7 72,4-7 0,-5 6-168,-1-5 1,-1 7-1,-5-2-158,-6 4 0,-3 2 1,-3 0 8,1 0-106,-1 0 1,1 8 0,-3 3 111,-3 5-66,4 1 1,-12 3 0,7 3-31,3 6-6,-6-4 0,7 8 1,-3-4-1,6 4 33,5 2 0,4 0 0,8 0 0,0-2 9,0-4 1,8 2 0,4-7 0,3-3 10,3-2 1,-1-3-1,2-4 1,3-7-33,1-3 1,2-2-1,-3 0 1,1 0-234,-2 0 0,-1-7 1,-5-5-965,-3-4 0,1-1-657,-7-1 1272,0 9 1,0-1 508,0 4 0,7 4 0,-3-6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6.12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60 70 7679,'-17'-15'6,"1"1"585,5 2 1,1 8-127,4-1 1,6 3-21,0 2 0,8 0-176,10 0-140,-1 0 1,0 0 0,1 0 126,-1 0-188,9 0 1,-7 0 0,4 0-151,-3 0 32,-3 0 0,1 0 0,-1 0 1,1 0-212,-1 0 0,0 0 0,1 0 0,-1 0-633,1 0 0,-6 0 1,-1 0 893,3 0 0,1-8 0,3-2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8.5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1 105 7503,'0'-18'602,"0"1"-402,0-1 1,2 9-7,4 3 20,-5-4 0,9 8-12,-4-4-113,-4 4 0,13-3 40,-3-1 0,4 0 0,1 6-46,1 0 0,-7 0 0,-1 2 0,0 2-45,-1 2 1,-5 1-1,4-3 1,-2 4-10,0 2 1,-1-4 0,-5 5 31,0 3 1,0 1 0,-2 3 35,-3-1 0,1 1 131,-8-1-188,8 1 1,-9-7-1,5-1 139,-2-2-102,6 5 0,-9-9 8,7 8-25,-8 0 1,12-1 36,-3 1-51,3-8-103,2 3 0,2-7 0,3 0-85,7 0 1,4 0 0,1 0 0,0 0-165,1 0 0,-1-1 0,1-3 0,-1-2-256,1 2 0,-1-4 0,1 2-4,-1 2 0,-5-3 0,-1 1 566,3 2 0,-6 2 0,7 2 0,-5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29.0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7602,'-2'-15'0,"-2"1"166,-2 2 0,0 6 320,6-5 0,0 5-285,0-6 1,2 8-104,4-1 0,-2 3 1,8 2 29,1 0 1,-3 0 161,2 0-103,-8 0-19,11 0 68,-5 7-31,-1-5-111,-1 14 1,-8-12 0,0 7 63,0 3 1,-2-4 0,-2 1-45,-1 3 0,-9 1 0,4 3-28,1-1 0,1-5 1,6 0-39,-4 1 1,4 3-172,-4 1 1,12 1 0,6-3-178,3-3 1,3-4 0,1-8-896,4 0 904,-3 0 1,7 0 0,-4 0-650,6 0 643,-3-8 0,5 6 0,-6-6 297,2 0 0,2 7 0,6-7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30.2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226 175 7799,'0'-17'0,"0"-1"165,0 1 1,0-1 0,0 1 45,0-1 0,7 7 0,7 1-52,7 2 1,1-3 0,5 5-1,0 2 15,0 2 0,2 0 1,8-2 61,4-2-129,-4 1 0,11 5 0,-7 0 113,-2 0-111,5 7 1,-7-5 0,4 6-6,-4 0-34,-2-6 1,-8 11-1,-2-5 1,-3 2 24,-5 3 1,2 3 0,-13 1 0,-2 3 1,-2 3 1,-2 4 0,0 8-1,-2 2-26,-4 4 0,2 3 0,-7 9 0,-3-1 41,-1 1 0,-1 1 0,3 2 0,1 2 4,-2-1 1,5-3-1,-1-2 1,2 1 28,4-1 0,2-5 1,0-1 43,-3 3-118,3 1 1,-6-3 0,8-1 40,0 3-33,0 1 0,0 3 1,0-1 12,0 1-34,0-1 0,0-5 0,-2-1 97,-4 3-105,4-7 0,-6 7 0,8-8 0,-1-3 47,-5-1 1,4-2 0,-4 0 0,4 0-16,2 0 0,0 0 0,0 0 1,0 0-18,0 0 0,0-6 0,0-2 0,0 0 3,0 0 0,-2-5 0,-2 3 0,-2-2-11,2 0 1,1 1 0,-1-7 0,-4 1 1,-2-1 1,4-5 0,-3-1 40,1 3-61,-6-6 0,7 7 0,-7-5 138,2 0-100,8-3 1,-11-1 100,3 0 0,-3 6-19,-3-6 1,7-1 0,-1-5-83,-2 0 1,-1 0-1,-4 0-43,-5 0 1,5 0 0,-6-2 0,1-1-291,1-3 0,-14-2 0,0 4 1,-5-2-757,-7 2 1,1-3 0,1 1-2253,6 2 2598,-3 2 0,16 4 0,5 4 666,14 5 0,14 13 0,5 3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39.6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62 296 7728,'-11'-6'0,"-1"0"-65,-2 2 1,5-3 1260,-3 1-471,8 0-510,4 6 0,16 0 0,9-2 67,2-4-229,10 4 0,2-13 0,9 5 1,7-2 81,7 1 1,6-1-1,2-5 1,1-3-16,5-3 0,-4 4 0,2-5 1,-8 5-100,-8 1 1,-14 3 0,-7 1-965,-6 3-200,-17 7 1,1-2 651,-15 12 1,-5-2-1,-1 7-444,2 3 935,-6-6 0,6 7 0,-7-3 0,-1 3 0,-5 3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39.9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7728,'0'-17'28,"0"-1"0,0 1 221,0-1 61,0 8 662,0 3-645,0 7 1,0 9-1,0 9 437,0 9-657,0 6 1,0 4-1,0 4 1,0 5 19,0 5 0,0-5 0,0 1 0,0 1-262,0 3 1,0-1 0,0-3-1,0-6-403,0-5 1,0-3 0,2-2 0,3-3-477,7-3 0,0-10 1014,5-9 0,-3-4 0,11-2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0.5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36 106 7728,'0'-18'-121,"0"1"0,0 5 588,0 1 0,-6 5 88,0-6 1,-2 8-231,2-2-195,5 4 0,-7 10 0,8 4-4,0 3 0,0 3 0,0-1 1,0 1-49,0-1 1,0 7 0,0-1-1,0-2-117,0-1 1,2-3-1,4 0 1,3 1 4,1-1 1,5 1-1,-3-3 14,4-3 1,1-4-1,1-8 1,-1 0 31,0 0 0,1-8 0,-1-4 1,1-3 52,-1-3 0,-1-7 1,-5-2-1,-5-2 66,-4 0 0,-2 6 1,0-5-1,-2 3-241,-4 4 0,-3 1 0,-11 3 0,-3 1-322,-6 5 1,2 3-1,0 8-516,1 0 696,-5 0 1,18 6 0,-3 2-1230,7 1 924,3 3 557,14 5 0,9 1 0,10-1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1.5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280 175 7325,'0'-11'424,"0"-1"-132,0 8 1,0-5-49,0 3 1,2 4 137,4-4 91,-5 4-9,7-6-281,-8-1 1,0-3-31,0 0 1,0 6 0,0-5-56,0-3 1,0 4-49,0-1 1,-6 5-1,-1-4-91,-3 3 0,-2 1 0,-5 6-34,-1 0 1,7 6-1,-1 1 1,0 3 36,3 4 0,-5 1 0,6 3-110,-1-1 133,5 1 0,-6-1 0,6 0 137,-2 1-130,1-1 0,5 1 0,0-1 123,0 1-30,0-1 1,0 1-1,2-1 32,3 1 0,-1-9 1,8-3-33,1-4 1,-3-2-1,2 0-66,1 0 1,3 0 0,1-2-1,1-4 9,-1-5 1,1-5 0,-1-1 64,1-1 0,-7 7 0,1 1 68,2 2 0,-5 2 142,3 6-193,-8 8 1,9 4-1,-7 13 211,-2 10-194,-2 8 0,-2 11 0,0 4 95,0 6-177,0 4 1,0-4-1,0 0 1,-2 4 24,-4 6 1,4-8 0,-5 2 0,1-6 44,0-6 0,-8-7 0,3-5 0,-5-1 66,-1-4 0,5-10 1,0-6-1,-3-4 66,-6-1 1,1-8 0,-3-5 0,3-3-158,3-2 1,-2 0 0,-3-2 0,-1-3-172,2-7 0,3-9 0,5-6-1407,1-6 1139,0 1 1,-3-18 0,3 3-2226,6-3 1936,4-10 1,10-4-1,6-10-1352,7-2 1557,6 1 1,10 7-1,2 4 433,2 6 0,15 3 0,-2 3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1.9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0 262 7728,'12'-15'0,"-3"1"0,1 4 37,0 3 1,-4-5-1,5 6 994,3 2-702,1 2 1,-3-4-1,2 1 110,5 1-295,-1 2 0,9 2 0,-6 0 16,2 0-135,1 0 0,-7 0 1,1 0-1,-1 0 73,1 0 0,-1 0 0,0-2-184,1-4 1,-8 2 0,-5-8-7,-3-1 0,-2 3-2,0-1 1,0-1 0,-2-4 9,-3 5 1,1-3 0,-6 6 0,0 1 39,1-1 1,3 0 118,-6 2-74,0 4 1,-3-7-1,1 5 1,3-2 143,-3 2 1,-1 2 0,-3 4 0,1 4 0,-1 4 1,1 7-1,-1 1 42,1-1 0,5 6 1,3 3-1,1 1 38,4 4 1,2 2 0,2 2 0,0-2-46,0-4 0,8 4 0,3-4 0,7 2-33,5-2 1,2-4 0,6-7 0,-2-3-70,3-3 1,0 1 0,3-7 0,-2-2-323,-3-2 1,1-10 0,-8-3-1770,-2-5 1531,-1-1 0,-9-3 0,-1-1-1876,-2-2 1290,5-1 1067,-11 7 0,22-8 0,-5-3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2.4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70 7445,'0'-17'-113,"0"5"692,0 1 1,0 5 622,0-6 156,0 8-1034,0-3 0,0 9 0,0 3 331,0 7-531,0 4 0,0 1 0,0 2 0,0 3 121,0 1 1,0 8-1,0-2 137,0 4-285,0 2 0,0 0 1,0 0-1,0 2 36,0 4 0,0-6 0,0 1 0,0-5-84,0 1 1,0-5 0,0 0-1,0-2-46,0-4 1,6-1 0,2-5-178,2-3 0,-4-4 1,5-8-180,3 0 1,-4 0 0,1-2 0,3-4-109,1-6 0,3 3 1,-1-3-1,1-2 5,-1-1 1,1-3 0,-3 1 0,-1-1-195,-3 1-1,1-2 1,5-3 246,1-1 1,-3 0 0,-3 5 0,-4 1 403,0-1 0,-6 1 0,5-8 0,-7-3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2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139 105 7691,'-28'-6'404,"5"1"-88,4-1 0,1 6 281,1 0 54,-1-8-424,9 6 0,3-6 0,12 8-118,5 0 0,11 0 0,3 0 0,2 0-147,4 0 0,0 0 1,0 0-1,-2 0-428,2 0 1,2-6-1,2 1 1,0-1-1809,0-2 2274,0 6 0,8-21 0,1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7.44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123 148 7685,'0'-17'25,"0"0"267,0 7 1,-6 0 491,0 4-559,0 4 1,6-3-1,0 10-80,0 7 1,2 4 0,2 1-1,2 0-76,-2 1 1,6-1 0,-1 1-1,3-1-66,0 1 1,-3-1 0,5 1-1,-2-3 82,1-3 1,3 1-1,1-7-23,1-2 1,-1-2 0,1-2 0,-1 0 32,0 0 0,1-8 0,-3-3 148,-3-5-184,4-1 0,-13-1 0,9 1 288,2-1-284,-7 1 0,3-6 1,-6-1-1,2 3 21,-2 2 0,-2 1 0,0 1 0,2-1 51,1 1 0,1-1-37,-6 1 0,0 9-28,0 8 1,-6 17 0,1 18-1,-1 10 87,-2 5 1,6 13-1,-4 4 124,4 7-222,-6 10 0,7 3 1,-7 12-727,4-48 0,0 1 713,3 4 0,0 0 0,-13 43 0,7 0-31,-3-8-22,-2-11 0,1 0 0,-1-11 1,-2-3 57,-1-9 1,-2-9-1,-1-1 1,1-8 60,-1-8 1,3-6 0,1-10 0,2-3-28,-1-6 1,-3-4-1,-1-4 1,-1-4-83,1-6 0,1-11 0,3-6 0,1-6-77,-1-6 1,-1 2-1,0-7 1,5-5-280,1-5 1,0 0 0,4-8 0,-2 0-1,3 0-701,1 0 1,9 2-309,5-2 1437,4 3 0,9 11 0,4 3-1095,4 7 756,2 18 0,0 1 0,0 15-716,0 2 643,0 2 337,-8 2 0,6 8 0,-6 2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3.6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490 71 7690,'-2'-12'-297,"-4"0"438,4 9 0,-6-7 131,8 4-93,0 4 1,-5-8 251,-1 5-226,0 3 0,-2-6 53,-3 8 1,1 0 0,-2 0-54,-1 0 1,-5 2-1,-3 2 1,-4 5-23,-3 7 0,5-3 1,-6 13-1,-2-1-8,-2 4 1,-2 4 0,2 2 0,4 0-75,6 0 0,3 0 0,3 2 0,1 1-23,5 3 1,3-6-1,10-6-26,4 2-18,3-6 0,11 1 0,3-9-64,6 1 83,4-9 0,-4-1 0,0-8-273,2 0-2,2 0 0,-5 0 0,-5-2 1,-4-4-383,-1-5 0,-1-5 1,1 1-1,-3 1-368,-3 2 0,-2 3 0,-5-5 972,7 2 0,4 1 0,1-7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4.0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7448,'0'-11'-919,"0"-1"1500,0 8 1,0-11 1109,0 3-272,0 4-1091,0 1 0,0 22 1,0 6-199,0 5 1,0 5 0,0-6 0,0 0-402,0 0 1,0 4-1,0-3 1,0-1 181,0 0 0,0-2 1,2-5-1950,3-1 1127,-3 1 1,6-1-168,-8 1 1078,8-1 0,-4-7 0,7-4 0,-7-4 0,6-2 0,-4 0 0,-4-8 0,6-2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4.3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1 158 7690,'2'-18'0,"2"1"-462,1-1 0,7 1 0,-6-1 809,-2 1 21,-2 7 0,4-5 543,-1 3-144,9 4 7,-12 1-579,13 14 1,-13 3 0,4 9 0,-4 3 12,-2 1 0,6 6 0,0-4 0,-2 3-176,-2 3 0,-2-4 1,0 0-1,0 0-373,0 0 1,0-5 0,0 1 0,0-4-369,0-1 1,0-1-1,0 1 1,2-1 708,3 1 0,-3-7 0,4 1 0,4 0 0,-1 5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4.9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70 7678,'-6'-11'534,"0"-1"-383,-8 8 1,13-5 352,-5 3-99,4 4-73,2-6-253,8 8 1,1 0-1,11 0 1,1 0-3,2 0 0,8 0 0,-4 0 0,3-2-134,-1-4 1,0 4 0,6-3 0,-2 3-23,-4 2 1,2 0 0,-6 0-1,0 0-80,1 0 1,-3 0-1,-6 0-1348,1 0 740,-9 0 1,-3 0 766,-12 0 0,-11 0 0,-10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5.2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130 88 7678,'-17'0'0,"-1"0"0,1 0 351,-1 0 0,1 0 0,0 0 371,-1 0 1,10 0-503,8 0 1,8 0 0,11 0 0,5 0-33,5 0 1,4 0-1,2 0-24,0 0-153,0 0 0,0 0 1,-1-2-1,1-2-31,0-2 0,-2 1 0,-2 3 1,-2-2-194,3-2 0,-7 0 0,0 6 0,-2-2-170,1-4 0,-1 5 1,-6-5-569,1 4 0,-1-4-656,1 0 1607,-9 0 0,7-1 0,-6-3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45.7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98 80 6852,'-8'-18'335,"-4"1"1,4 5-1,1 2 439,-1 3 0,4-1-16,-8 2-535,9 4-88,3 2 0,5 4 0,11 6 98,3-2-198,10 5 0,-7-3 1,7 5-1,4-1 5,6-2 1,-2-1 0,3 7 0,-3-3 28,-2-3 1,0 3-1,0-3 1,0 2 12,0-3 0,-8 5 0,-4-7 1,-1 3 56,1 0 1,-10-3-1,5 5 40,-3-2 0,-7-1 0,-2 7-17,-4-1 0,-4 1 0,-2 1 276,-2 4-345,-7-3 0,3 7 0,-7-6 130,-1 3-134,1 7 0,-1-10 0,-1 8 62,-5 2-114,5 10 1,-12-4 0,6 4-1,-2-5-70,-4-1 0,-4 2 0,-4 2 0,-2 2-307,2-2 1,2-8-1,2-4 1,-1-2-557,-5-4 0,12-3 1,0-5-2068,7-1 2963,13-8 0,9 4 0,9-8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51.6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699 53 6633,'10'0'796,"0"-6"-706,-5 1 54,-3-1 0,6 4 505,-8-4 126,8 4-292,-6-6 1,4 6-205,-12-3 1,-4 3 0,-7-4-1,-3 4-145,-3 2 0,-4 0 1,-8 0-1,-2 0-64,-4 0 0,2 6 1,-7-1-1,-1-1 37,3-2 0,-5 4 1,8 2-99,3 2-29,1-7 0,4 11 0,4-6-76,5 1 115,5 3 0,3 6 0,3-1 0,3 1 25,2-1 1,3 0-1,5 3 1,0 1 50,0 2 1,0 7 0,0-5 0,0 2 44,0 4 1,0 2 0,0 2 0,0 0 20,0 0 1,0 0 0,0 0-1,0 0-22,0 0 0,0-1 1,0 1-1,0 2-11,0 4 1,0-4 0,0 4-1,0-5-2,0-1 0,0 6 0,0 2 78,0 1-131,0-5 0,0 6 1,0-4-1,0 5 39,0 5 0,0-7 1,0-1-1,0-2-9,0 0 0,0 1 0,0-3 0,0 2 2,0-2 0,0-8 0,0-2 0,0 2-17,0 2 1,0 0 0,0-2 0,0-2-22,0 2 1,0-2-1,0 2 1,0 2-8,0-2 1,0 0 0,-2 4 0,-2 0 21,-2 0 0,0-2 0,6-2-32,0-2-4,0-8 1,0 12 0,0-5 72,0-1-82,0 6 1,0-14 0,0 6-1,0-1 21,0-1 0,0 2 1,0-3-1,0 1-5,0-2 0,0 1 1,0-1-1,0 2-12,0-1 1,-2-3 0,-2 0-1,-2 3 1,3 1 1,1 0 0,2-3-1,0 1-15,0 2 1,0 1 0,0-5 0,0 2 29,0 3 1,0-5-29,0-2-5,0 5 0,0-1 0,0-3-62,0-3 40,0-7 1,2 7-25,3-3 1,-3-2-24,4 1-2,-4-7 37,6 4 1,-4-8 7,7 0 1,-7 0 1,12 0 4,-5 0 0,-1 0 1,2 0-5,1 0 0,-3 0 0,2 0 0,1 0 0,3 0 0,-3 0 0,3 0-2,3 0-1,3 0 0,-3 0 0,2 0 0,5 0-11,1 0 1,-4 0-1,4 0 1,0 0-46,1 0 0,-5 0 0,4 0 0,-2 0-201,-3 0 1,-9 0 0,-1 0-1379,1 0 0,3 0 751,1 0 0,-7-2 0,-2-2 0,0-4-1048,3-1 1,5-3 1934,1-5 0,16-1 0,4 1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54.3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332 140 6883,'0'-11'277,"0"-1"1,0 6-15,0-6-132,0 9 1,2-5 97,4 8 14,-4-8-9,6 6-71,-8-13 0,0 11 136,0-8 0,0 6-36,0-5 0,0 5-116,0-6 1,-8 8 0,-5-2-38,-9 4 1,3 2-1,-6 0 1,-1 2-25,-3 4 1,2 10 0,-2 9-86,-2 2-17,6-5 1,-6 11 0,7-6-33,3 0 92,9 6 1,5-12 0,7 6-122,0-1 25,0-3 1,7-12-1,5-1 1,5-2 49,7-4 0,-5-2 1,6-2-1,-1 0 75,-1 0 0,6-8 0,-6-4 0,-1-3 9,-3-3 0,-1 3 0,-1 1 0,1 3 64,-1-3 0,-5-1 0,-3-3 32,-1 1 0,0 1 0,-4 2-16,2 3 1,-1 9-117,-5 2 0,0 8 0,0 9-70,0 1 72,0-1 1,0 2 0,0 3-118,0 1 30,0 0 1,0-5 0,2-1-288,4 1 134,4-1 1,1 1-1,1-3 1,2-3-416,1-6 1,3 1 0,-1-1-1,3-2-131,3-2 1,-2-2-1,6-2 738,-1-4 0,12-3 0,-1-9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56.2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297 637 7687,'0'-18'361,"-8"1"1,-3 1-17,-5 5 0,-1 3 0,-1 8 0,-1 0-31,-5 0 1,3 8-1,-6 3 22,2 5-201,-6 9 1,11-4 0,-3 7-134,4-3 7,9 6 1,2-10-1,8 6-317,0-1 221,0-3 0,8-6 0,5-1 0,7-4-72,3-7 0,8-3 0,-2-2 1,4 0 13,2 0 0,-2-9 0,-4-7 1,-3-5 129,-1-1 0,-6 1 0,2 0 0,-5-5 118,-4-1 0,-8 4 1,1-6-1,-3-2-24,-2-2 0,0-8 0,0-2 1,0-1 42,0-5 0,-2-1 0,-2-3 117,-1 1-195,-9 0 0,10 7 1,-6 2 335,3 1-105,1 13 0,6-4-27,0 15 0,0 10-122,0 8 1,2 14 0,2 13 0,3 4 31,3 6 0,0 10 0,3-1 1,-3 5-97,-2 1 0,4 0 1,-7 1-1,1-1-81,2 1 0,-6-3 1,6-3-1,-2-5-428,-1 1 0,3-8 0,-4 2 0,4-8-582,1-4 0,3-2 0,6-7-1051,-1-4 1435,0-5 645,1-7 0,7 0 0,2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53.0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243 18 9349,'8'-9'356,"1"1"1,11 8-7,3 0-231,4 0 1,10 0-1,4 0 230,6 0-264,-5 0 1,7 0-1,-7 0 1,1 0 17,0 0 1,-4 0-1,-10 0 1,-6 0-53,-4 0 0,-1 0 1,-1 0-1,-1 2 17,-5 4 1,-3-2 0,-8 7 0,0 5 3,0 5 0,0 0 0,-2 9 1,-2 1 26,-1 2 0,-7 4 0,6 3 0,2 5 47,2 0 0,-3 5 0,-1-5 0,2 1 7,2 1 0,2-3 0,0 5 218,0-3-280,0-7 0,-2 6 1,-2-4 219,-2 5-235,0-3 0,6 2 0,0-7 1,0 7 24,0 5 1,0-7 0,0 8-1,0-5-29,0-1 1,-2-4 0,-1 3 0,-3-1-21,2-4 0,2-2 0,2-3 0,0 1-4,0 0 1,-6-2-1,0-2 1,2-3-10,2-3 1,2 6 0,0-2 0,-1 2 43,-5-2 1,4 4 0,-4-6 62,4 0-103,2 6 0,-2-5 1,-2 5 101,-2-4-96,1 4 1,3-12-1,-2 6 104,-2-2-129,0 6 0,6-11 0,-2 5 0,-2-2-12,-2 1 1,1-1 0,5-4 0,0 3 15,0 1 1,-2 0 0,-2-5-1,-2-1-16,2 1 1,2-1-1,2 1 1,0-1-9,0 0 1,-2 1 0,-2-1 0,-1 1 18,1-1 1,2 3 0,2 1-3,0 2 1,0 1 0,0-7-66,0 1 59,0-9 1,-6 7-64,0-5 50,0-3 1,6 2-20,0-4 78,0-4 1,-2 5 74,-4-7 1,3 0-6,-9 0 0,0 0 1,-5 0 13,-1 0 1,1 0 0,-1 0 0,-1 2 11,-4 4 1,1-4-1,-5 4 1,0-2-158,0 2 1,4-2 0,-5 5 0,1-1-146,0-4 0,4 4 0,-6-1-1669,-2 3 1377,-2-6 0,6 4 1,1-8-2253,1 0 1730,6 0 1,-7 0-1802,9 0 1987,7 0 1,4 0 772,12 0 0,4-16 0,7-3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8.01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35 88 7373,'-7'-15'63,"-5"3"-22,4-3 1,0 11 998,8-8-77,0 8-438,0-4-402,0 8 1,2 0 0,4 0-7,6 0 0,3 0 0,3 0 0,-1 0-15,1 0 0,-1 0 0,1 0 0,-1 0-115,1 0 0,-1 0 0,-1-2 0,-3-1-337,-1-3 1,-1 0-1,7 6-478,-1 0 1,1 0-178,-1 0 628,-7 0 1,0 0-411,-5 0 787,-3 0 0,6 2 0,-8 4 0,0 3 0,0 9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55.2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80 7559,'0'-18'-753,"0"1"1136,0-1 60,0 9 1,0-1 948,0 4-1105,0 4 1,-2 8 0,-2 13-87,-2 7 0,0 3 1,6 6-1,-2 0-47,-4-1 0,5 1 0,-5 2 0,4 0-18,2-2 0,-2 4 0,-2-10 12,-2 4-82,0-6 0,6 4 0,0-8 45,0-1-10,0-3 0,0-7 0,0 0 268,0 1-297,0-5 0,2 0 0,2-10-55,2-4 0,0 2 0,-4-8 1,4 1-44,5 1 0,-1-6 0,2 7 0,1-3-45,3 0 1,1 1 0,1-5-1,-1 3-18,0 1 0,7 6 0,-1-3 0,-2 1 57,-1 4 1,3 2 0,0 2 113,-1 0-38,-11 0 1,11 8 93,-5 3-81,-3 5 0,-6 1 1,-8 3 99,0 3-64,0-4 1,-2 7 0,-4-9 0,-6 1 11,-3-1 1,-11 1-1,-3-3 1,-4-1-160,-2-3 0,0-7 1,-1 2-1,-3-4-143,-2-2 1,0 0 0,6 0 0,0-2-587,0-4 1,2-2 0,6-5 0,10 1-258,9-1 0,6 3 0,2-2 1040,0-1 0,8-3 0,2-1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56.8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18 175 8105,'0'-10'2249,"7"2"-2121,5 8 1,-2 0-1,0 2 1,-1 2-150,1 2 1,2 0 0,5-4 0,1 1-70,-1 3 0,0 0 0,1-6-162,-1 0 224,1 0 1,-7 0-1,1 0 1,2-2 50,1-4 1,-3 2 170,0-7-133,-9-1 1,5-5-1,-8-1 104,0 1 0,-2-1 0,-2 1-73,-1-1 1,-7 7-1,4 1 1,-2 0-14,-3 1 1,-3 5 0,-1-2 0,-1 4-29,1 2 0,-1 0 1,1 2-1,0 4 75,-1 5 0,3 5 0,1 3 0,2 5 68,-1 5 1,-1 4 0,1 2 186,1 0-252,8 0 0,-4-1 1,8 1 140,0 0-173,0-8 1,8 5 0,4-9 79,3-2-129,10-1 0,-5-3 0,5-1 0,0-5-63,4-5 1,2-4-1,0-2 1,-1 0-408,1 0 1,0-2-1,-2-4 1,-4-5-214,0-5 0,-11 4 1,1 1-1,-3-1 635,-2 2 0,1-13 0,7 4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5:59.8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35 7740,'0'-12'-1799,"0"1"2204,0 7 1,2-4-302,4 8 1,4 0 0,7 2 133,1 4-227,-1-4 0,1 7 0,-1-5 266,1 2-224,-1 0 1,6-6 0,3 2 0,-1 2 43,0 2 0,6-1 0,-4-5 0,2 0-20,1 0 0,-3 0 0,4 0 0,-4 0-41,-2 0 1,6 0 0,-4 0 0,3 0-6,-1 0 1,-2 0-1,4 0 1,-2 0 8,2 0 1,2 0 0,0 0 64,-4 0-81,4 0 1,-6 0-1,8 0 1,0 0 18,0 0 0,-6 2 0,-2 2-104,-1 2 78,-3 0 1,0-6 0,2 0-1,1 0-10,-1 0 0,-2 6 1,-4 0-1,3-3 0,1-1 1,6-2-1,-6 0 1,1 0 54,1 0 0,0 0 1,6 0-1,-2 0 20,2 0 1,4-5 0,4-1 0,4 2-18,1 2 1,-5-4-1,4 0 1,-2 2-54,-1 2 0,7 2 0,-8 0 0,-4 0-19,-4 0 1,-4 0-1,4 0-65,-2 0 84,-7 0 0,3 0 1,-8 0-54,1 0 52,7 0 1,-6 6 0,5 0 0,-5-2 27,-2-2 0,3-2 0,3 0 0,4 0 30,0 0 0,6 0 0,-3 0 0,3 0-24,1 0 0,5 0 0,-2 0 1,-4 0-8,0 0 1,0 0 0,2 0 0,-2 0-10,-4 0 1,2 0 0,-6 0-1,1 0 0,-1 0 0,4 0 0,-4 0 1,0 0 21,1 0 1,3 0-1,-4 0 102,2 0-129,2 0 0,0 0 0,0 0 0,3 0 20,1 0 0,7 0 1,1 0-1,-2 0 2,-2 0 0,0 0 0,1 0 0,3 0-5,-2 0 0,-2 0 0,-2 0 0,-2 0-4,-4 0 0,4 0 0,-4 2 0,2 2-3,-2 2 1,4-1 0,-4-5 0,4 0-27,2 0 0,0 6 1,0 0-1,2-2 5,4-2 0,-5 0 0,7 2-70,0 1 69,-6 1 0,7-6 1,-5 0 147,2 0-149,0 0 1,-1 0 0,1 0 128,-2 0-105,-2 0 1,-2 0-1,2 0 1,1 0 11,3 0 0,0 0 0,-6 0 0,0 0-15,0 0 0,-2 0 1,-2 0-1,-2 0 12,2 0 1,0 0 0,0 0 0,-4 0 2,-2 0 0,1 0 1,-5 0-1,4 0 25,2 0 1,-5 0 0,1 0 0,-6 2-14,-5 4 0,4-4-148,-5 4-19,-3-4-112,8-2-18,-15 0-796,7 0 128,-8 0 0,-2 0-596,-4 0 1,-3 0 1501,-9 0 0,-7 0 0,-2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1.2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0 175 7484,'0'-17'-556,"0"-1"0,0 1 171,0-1 354,0 1 1,0-1 241,0 1-19,0 7 0,0-5 178,0 3 257,0 4-442,0 0 0,6 18 1,0 6-49,-2 5 1,-2 4 0,-2-2 0,0 7-11,0 3 0,0 1 0,0 3 0,0 2 10,0 2 1,6 2 0,0-3 66,-3 7-131,-1-4 1,-2 1-1,2-5 118,4 2-108,-4 0 1,6-1 0,-8 3 0,2 0 37,4-1 0,-4 1 1,3-4-1,-3 4-13,-2 1 0,0-5 0,0 4 0,0-3-5,0 1 0,0 6 0,0-7 0,0-1-20,0-2 1,0-8 0,0 2 0,0 2-23,0 0 0,0 6 1,0-12-1,0 2 24,0 0 0,0 1 0,0 3-104,0-4 65,8 4 1,-6-8 0,4 6-1,-4-2 15,-2 2 1,0 0-1,0 0 1,0-4-13,0-1 0,0 5 0,0-4 0,0 2-19,0 0 0,-6-6 0,0 6 24,2 2-43,2-5 0,2 5 1,0-8-1,0 0 15,0 3 1,0-7-1,0 6 1,0-2 11,0 1 0,-2 1 0,-1-4 0,-3 5 1,2 1 1,2-4 0,2 4 0,0-2 10,0-3 0,0 3 1,0 0 54,0 2-79,0-5 1,0 5-1,0-6 13,0 2-17,0 1 1,0-5 0,0 3 2,0 1-6,0 0 1,0-5 0,0 1-1,0 2-2,0 3 0,0-1 0,0-6 0,0 1-3,0-1 1,0 1 0,0-1-1,0 1 19,0-1 1,0 1 0,0-1 16,0 1 0,0-1 0,0 0 1,0 1-1,0-1 1,0 1 0,0-1 0,0 1 20,0-1 0,0 1 1,0-1 14,0 1-56,0-1 1,2 1 0,2 1 110,2 4-111,-1-3 0,-5 1 1,0-5-27,0 3 28,0 2 1,0-3-1,0-1-5,0 1 1,-2-1 0,-1 1-1,-3-1 26,2 1 1,2-1 0,0 0 15,-4 1 1,4-1-1,-4 1 24,4-1 0,2 1-1,0-1 1,0 1-8,0-1-68,0 1 20,0-1 0,0-5 76,0-1-90,0-7 0,0 6 0,2-6 84,4 2-68,-4-1 0,6 3-17,-8 4 1,2 1 0,2 1-16,2-2 0,-1-6 12,-5 5 0,0 1 7,0 5 1,0-5-56,0 0 0,0-1-109,0 7 1,2-9 0,2-1-751,2 0 214,0-6-999,-6 6 389,0-8 387,0 0 1,8 0 0,3-2-4,5-4 1,9 2 899,4-8 0,12 1 0,3-7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3.6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942 210 7678,'9'-11'-813,"-1"1"684,0 2 1,-6 1 208,4 1 0,-2 2 129,1-8-172,-3 8 0,6-5 187,-8 3-115,0-4 0,-2-2 0,-4 3 33,-5 1 0,-1-4 0,-4 5 0,-3-1-26,0 0 1,-7-4-1,1 5 1,-2-1-26,-4 0 1,-2 0-1,-2 5 1,0-3-31,0 2 1,0 2-1,0 2 1,0 0 5,1 0 0,4 8 1,1 3-1,0 5 3,2 1 1,-6 3 0,6 1 0,-2 4 10,0 2 1,5 3 0,-5 4-1,0 1 12,2 0 1,-4 2-1,8 2 1,-1 4 3,-1 1 1,8 3 0,-3 5 0,9-1-15,3-5 1,0 5-1,4-7 1,-2 3 7,3 0 0,6-9 1,5 5-1,2-2 41,3 0 0,3-1 0,1-5 0,1-2-10,-1-4 1,9 4-1,3-6 1,2 3-18,-2-1 1,4-8-1,-4 2 1,4-1-31,2 1 1,0-9 0,-2 1 0,-2-3-25,-2-3 1,2-5 0,8 2 0,2-4-58,-3-2 1,7-8 0,0-1-23,-1-1 2,14-13 1,-17 11-1,10-11-130,-7 3 154,-3 3 0,-4-3 0,0-1 0,0-4-9,-4-2 1,-8 3-1,2-5 1,-2-2-3,-3-2 0,-3 4 0,-3-2 0,-3-4-40,-1-4 1,-8-5 0,1 1-1,-3-6-22,-2 1 1,-2-6 0,-3-7 0,-7-1 25,-4-4 1,-1 6-1,-2 2 1,-3 6 55,-1 5 0,-8 4 0,2 8 7,-4 1-43,-2 6 0,-6 3 0,-2 8-507,-1-1 376,-3 9 1,-5-1 0,1 6-1015,5-2 803,3 8 0,16 8 0,6 7 0,7 3-964,8 3 1335,12 4 0,12 8 0,9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5.6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88 7709,'-10'-8'-104,"2"4"1,6-6 687,-4 2 0,5 1-48,-5 1-385,4 4 1,4-6 0,4 8-95,3 0 0,9-6 0,-1 1-17,1 1-6,7 2 0,-4 2 0,8 0 0,2-2-52,2-4 1,-4 4-1,1-4 1,1 4-212,2 2 0,0 0 0,-4 0 1,-6 0-227,-4 0 0,-1 0 0,-1 0-233,1 0 1,-9 2 687,-3 4 0,-6-4 0,-6 4 0,-11 4 0,-10-1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5.8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104 105 7799,'-18'0'0,"1"0"239,-1 0 1,7 0 0,-1 0 192,-2 0 0,7 2-224,1 4 0,6-4 0,6 4-143,5-4 1,13-2 0,3 0 0,2 0-138,0 0 0,0 0 1,6 0-574,0 0 514,0 0 1,2-6 0,1 0-384,3 2 373,0 2 1,-6 0 0,0-2-712,0-1 649,0-1 0,-6 6 1,0 0-1,0 0 203,-2 0 0,-2-6 0,-7 0 0,-1 2 0,-7-5 0,-4-3 0,-4-4 0,-2-1 0,0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6.1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125 106 7709,'0'-18'0,"0"1"-20,0-1 199,8 1 0,-6 5 1,5 2 116,1 3 1,2 1-1,7 8-46,1 4 0,-1-3 1,1 11-1,-1 3 10,1 5 0,-3 9 1,-1-2-1,-3 4-14,3 2 1,-4 0 0,-1 0 0,-1 0-56,-4 0 1,-2 0-1,-2-1 1,0-1-105,0-3 1,-2 1 0,-6-6 0,-7 2-29,-7 4 1,-9-6 0,2-1-822,-4-5 571,-10-9 0,7 5 0,-5-5-1373,4 0-112,10 5-448,2-13 1581,23 6 543,11-16 0,26-2 0,10-7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6.8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350 71 6592,'9'-10'278,"-1"-5"0,-8 11 211,0-8-207,0 8 1,0-6-50,0 5 1,-2 3-1,-4-4-29,-5 4 1,1 2 0,-2 0 0,-1 0 60,-3 0 1,3 0-1,-3 0 169,-3 0-320,-3 0 1,3 8-1,-2 3 82,-3 5-73,-7 9 0,12-4 0,-5 9 27,5 1-115,2-6 0,1 8 0,3-4 1,3 4 64,2 2 0,2-6 1,8-2-1,4-2-3,6-3 1,3-3 0,3-3-1,-1-3-19,1-1 1,5-8 0,0 2 0,-2-5-139,-1-1 0,-3 0 0,1-1-292,-1-5 1,1-2 0,-3-6-816,-3 3 1,1 5-885,-7-6 1417,8 8 0,-10-3 634,7 7 0,9-8 0,7-2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7.1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69 7775,'10'-18'465,"-4"1"0,-3 5 649,3 0-615,-4 9 0,6-3-321,-8 12 1,0 3-1,0 9 1,0 1-185,0 4 0,0-3 0,0 3-828,0-3 644,-8-3 1,6 6-1,-4 1-519,4-3 517,2-2 1,0-1 0,0-1-1111,0 1 915,0-9 1,0 7 0,0-4 386,0 3 0,8 3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7.1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7985,'-9'-8'377,"1"6"-328,8-5 1,0 5 145,0-4-32,0 4 0,8-6 157,3 8-197,5-8 0,1 6 1,3-3 229,3 3-274,-4 2 0,5-2 0,-9-2 28,3-2 0,-5 0-27,11 6 0,-7 2 1,-5 4-28,-7 6 1,-3 3 0,-2 3-13,0-1 0,-5 1 0,-3-1 1,-2 0 38,-3 1 1,3-1 0,-2 1 0,1-1-6,1 1 0,-6-1 0,7 1-3,-1-1 1,-4-5-186,9-1 181,-1 1 1,6 0-28,0-1 0,2-7-48,3 2 0,5-4 1,8-2-1,-1 0 9,1 0 1,-7-6 0,1 0 0,1 1-1,3-3 0,1 4 0,1-6 0,-1 2-99,1 5 0,-7-5 0,1 2 0,0 0-561,-3-2 0,7 6 1,-4-5-258,3-1 0,-3 6 915,-1-4 0,1-4 0,6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48.301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105 35 7344,'-17'0'0,"-1"0"512,1 0 1,5 0 349,1 0-92,-1 0-279,2 0-321,2 0 0,8 2 1,2 2 11,4 2 0,4 0 1,7-6-1,3 0-45,3 0 0,-4 0 1,7 0-1,-3 0-40,0 0 0,6 0 0,-5 0 0,-1 0-88,2 0 0,-5 0 0,3 0 1,-4 0-351,-1 0 0,-1-6 1,1 0-1,-1 2-364,1 2 0,-1-3-1246,1-1 1354,-1 0 0,-5 6 597,-1 0 0,1-8 0,5-2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7.4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0 122 7730,'10'-17'0,"-2"0"54,-1-1 88,-5 1 0,8 5 0,-6 0 1051,2-1-926,7 5 0,-9 0 1,6 10-1,-2 4-18,-5 6 0,-1 9 0,-2 4 0,0 2-108,0 4 0,0 2 1,-2 2-1,-1 0-213,-3 0 1,-2-2 0,4-2 0,-2-4-541,2-1 1,3 3 0,1-6-1,0-2-235,0-1 0,0-3 1,1-1 846,5-5 0,4 5 0,7-6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7.7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 88 7717,'-6'-18'151,"0"1"0,-6 5 0,6 0 1112,3-1-807,-7 5 1,10 0-349,0 8 1,8 0-1,11 0 2,4 0-48,-3 0 1,11 0-1,-6 0-602,2 0 389,2 0 0,0 0 0,-1 0-1013,-3 0 682,-2 0 1,0 0 0,1 0-945,-3 0 1426,-2 8 0,-9-6 0,-2 6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8.0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140 1 7706,'-17'0'-8,"-1"0"0,1 2 1,-1 2 819,1 2-367,7-1 1,-5-3 415,3 4-655,4-4 0,0 8 1,10-6-1,4 2 8,6-3 1,5-1 0,5-2-1,3 0-123,2 0 1,2 0-1,6 0 1,0 0-266,0 0 1,0 0 0,-2 0 0,-2 0-456,-2 0 0,-6 0 0,4 0 0,-1 0 629,-5 0 0,6-7 0,0-3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08.5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51 262 7766,'6'-11'0,"0"-1"0,0 0 575,1 3 1,-3 1 465,8 8-779,-1-8 1,1 6 0,0-4 24,1 4-209,3 2 1,1 2-1,1 2-137,-1 2 9,8 0 0,-5-6 1,3 0-1,-1 0-66,1 0 1,-4 0 0,4 0-99,-3 0 1,-3 0-1,1 0 1,-3-2 167,-3-4 0,-2 2 0,-6-7 0,1-3 123,-1-1 1,-2 3-1,-2 0 1,0-1 79,0-3 0,-2-1 1,-4 1-1,-3 3 38,-1 1 1,-5 2 0,3-3-146,-4 1 0,-1 8 0,-1-2-106,1 4 104,0 2 1,-7 2 0,1 4 17,2 6-26,-7 3 1,7 3-1,-6 1 278,2 4-256,-6 5 0,9 1 0,-5 0 0,2 2 147,4 2 0,7-4 1,4 0-1,3 2 10,3 2 0,4-4 0,5-2 0,7 1-34,4-1 0,9-6 0,4 0 0,6-5 35,6-4 0,-3-9 0,9 3 0,0-4-71,-3-2 1,5 0-1,-9 0-333,-1 0 137,-2 0 0,-10-2 1,-3-2-1081,-5-1 335,-9-1-568,-3-2 639,-14 6 721,-3-13 0,-7 13 0,-1-6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29.4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34 157 8203,'-10'-8'2392,"-6"7"-2207,14-7 0,-3 8 0,12-2 1,9-2-67,5-2 0,10 0 0,-2 4 0,4-2-61,2-1 1,2-7 0,4 4 0,4 0-56,-1 1 1,7-7-1,-5 4-9,5 1-46,1-7 1,-2 12 0,-3-5 0,-8 1-572,-8 4 1,-4 2-774,-4 2-355,-11 0 1751,11 0 0,-21 0 0,6 8 0,-8 2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29.7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 8147,'0'-7'733,"0"7"1,-2 7-1,-2 13 1,-2 1-565,2 2 1,2 10 0,2 0-1,0 6-251,0 0 0,0 4 0,-2-1 1,-2 1-107,-1 0 1,-1-2-1,4-6-1135,-4-1 849,4-6 0,-6 3 0,8-8 0,0-2 474,0-1 0,0-3 0,0 1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0.3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7490,'0'-18'2487,"0"1"-2381,0 7 3,0 10 1,0 10-1,0 7 1,0 1-55,0-1 1,2 6 0,2 1 0,1-1 7,-1 2 0,4-5 0,0 5 0,-1-2-32,1 0 1,6 1-1,-3-7 53,5 1 0,-4-9 1,-1-3 17,3-4 1,1-4 0,3-4 0,-3-5-1,-3-5 1,2-3 0,-7-4 0,1-5 62,0 1 1,-2-4 0,-6 6 0,0 0-53,0-1 1,-6-3-1,-2 6-280,-2 2 102,-1 9 1,-12-1-1,-3 5 1,1 0-368,0 0 0,2 2 0,5 6 1,1 2-505,-1 4 1,8-2-1,5 8 936,3 1 0,2 3 0,0 1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1.3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420 123 7806,'0'-12'389,"0"0"1,0 6 29,0-5 1,0 5-34,0-6 0,0 7 60,0-7 1,0 6-144,0-6 1,0 7 0,-2-5 131,-4 2-276,4 2 0,-14 6 0,5 0-38,-5 0-46,-1 0 0,-7 2 1,-1 4-1,0 6-97,0 3 0,1 5 0,7 3 0,0 4-216,-1 0 1,8 6 0,5-6-1,5 1 97,5-5 1,7-4 0,9-3 0,5-3 132,1-1 0,0-8 1,4 2-1,-4-6 258,-2-6 1,-1-4 0,-7-7 0,1-1 464,-1 1 0,-7-1 133,-4 1-115,3-1-119,-7 1-402,6 7 0,-10 2 0,-2 12-122,-2 8-118,-7 7 0,11 18 1,-6 4-239,0 6 194,6 11 0,-5-2 0,7 8 0,-2 0-73,-4-2 1,4 4 0,-4-8-1,4-1 138,2-3 1,0-9-1,-2-3 1,-2-3 188,-2-4 0,-1 2 0,1-14 0,-6-1 323,-3-3 0,-3-2 0,1-1 0,-3-2-121,-3-3 1,2-7-1,-6 2 1,-1-6-177,1-6 1,4-6 0,-4-9-1188,2-2 751,1-8 0,3 2 0,2-10-2674,3-2 1893,10-7 0,-2 3 0,8-9-2885,0-5 3330,0 5 1,16 0 0,7 7 563,8-1 0,12-3 0,2-1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1.8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0 227 8275,'12'-5'302,"0"-1"-151,-8-8 0,9 10 1323,-7-7-746,8 7 1,-11-4-419,9 8 1,0 0-1,5 0-206,1 0 1,-3 2 0,-1 2 0,-3 2-365,3-2 1,1-3 189,3-1 1,-1-5 0,-1-3 19,-4-2 0,-5 4 0,-7-5 63,0-3 0,0-1 0,0-3-34,0 1 0,0 5 0,-2 0 5,-3-1 1,-5-1 18,-8 3 26,9-5 1,-7 14 0,5-4 95,-5 4 0,-1 2-13,-1 0 0,1 6 0,1 2 1,3 2 157,1 3 0,8 3 0,-2 3 0,4 3-25,2 1 0,0 2 0,0-4 0,0 3-71,0-3 0,2 4 1,2-1-1,6-3-70,5-2 0,-1-1 0,9-1 0,-1-1-98,1-5 1,-4 3 0,6-8-1342,1-2 914,-7-2 1,6-2-1,-7-2 1,-1-4-1706,1-6 0,-7-3 2126,1-3 0,0-7 0,5-2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2.3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61 7839,'0'-18'469,"0"1"-83,0 7 0,0 0 814,0 4 1,0 6-721,0 0 0,0 10 0,-2 13 0,-2 5-174,-2-1 0,1 12 1,5-4-1,-2 1-54,-4 1 1,4 4-1,-4 0 1,4-2-44,2-3 1,0 5 0,0 0 299,0-2-508,0-2 0,0-8 0,0 0 10,0 2 15,0-6 1,2 0-118,4-7 84,-4-1 1,13-7-163,-3-4-68,-4-4 0,7-2 1,-3 0-272,4 0 0,-5-6 1,1-2-1,1-2-196,3-3 1,1-1 0,-1 1 0,-3 1-133,-1-2 0,0 1 0,5-1 1,-1 3-720,-5-3 1555,5-1 0,-6-11 0,7-1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2.68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0 175 7213,'0'-10'514,"0"3"1,0 5 50,0-4-232,0 4 0,2-12 385,4 8-488,-4-7 1,6 9 0,-6-6 85,4 2 0,-4 1-26,3 1 0,-3 2 149,-2-8-338,0 8 187,8-3-256,-6 7 99,6 0 0,-8 2-81,0 3 1,0 5 0,0 8-1,0 1-60,0 4 1,0-1 0,0 5-1,0 0 15,0 0 1,0 0 0,0 4 0,0-1-16,0 1 0,0-6 1,0 0-1,0-2 7,0 1 0,0-1 0,2-6-33,4 1 0,-3-3-122,9-3 157,0-4 0,-1-8-219,1 0 208,0 0 0,-1-8 0,1-4 8,2-3 1,-1-3-1,1 1 1,-5-1 18,-1 1 0,6-1 0,-5 1 180,1 0-179,6-1 0,-12-1 0,7-3 0,1-1 75,-2 2 0,3 1 1,-5 3-7,2-1 0,-7 7 0,5 1 10,0 2 0,-4 2-74,8 6 1,-9 8 0,3 6 0,-2 5-31,2 4 0,-4 1 0,4-5-146,-4 4 155,5-3 1,-5 5 0,6-7 0,-2-1-37,0 0 1,5 1 0,-3-1-25,2 1 41,-6-8 0,11 3 32,-3-7-38,3 0 1,3-8-1,-1-2 2,1-2 0,-7-7 0,-1 1 0,0-6 49,0-5 1,-7 4 0,3-6-1,-4 1 24,-2 1 1,0-8-1,0 2 1,0-2-159,0 2 0,-8-4 0,-3 4 0,-5-2-386,-1 1 0,-1-1 1,1 8-1475,-1 2 184,9 9 1404,1 4 1,31 32 0,6 5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2.5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88 8422,'-11'-6'315,"-1"0"0,0-6 510,-5 6 1,7-1-476,4 1 0,12 4 1,6-4-1,3 4-496,3 2 0,5 0 0,2 0 1,1-2-421,-1-4 0,0 4 0,-4-3-871,3 3 1437,-1-6 0,2 6 0,2-6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3.6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333 87 8247,'0'-17'672,"0"5"-87,0 1 1,0 5 550,0-6-670,0 8 1,-8-9-35,-4 7 0,-3 0-140,-3 6-121,1 8 0,-2 2 0,-3 7 140,-1 0-247,0 1 0,-1 1 1,1 3-1,2 3 70,1 2 0,3-4 1,-1 6-1,3 3-59,3 1 0,-1-4 1,7 0-1,2 2 28,2 2 1,2-4-1,2-2 1,2 0 7,2 0 0,9-7 1,1-1-1,5-5 5,0-1 1,5-5 0,-3-2 0,0-4-10,2-2 1,-3 0 0,5 0 0,-2-2-67,-4-4 1,-1 2 0,-3-5-313,1 1 143,-1-6 0,-7 10-491,-4-7 93,-4 7-1971,-2-12 1224,0 14 0,0-7 1273,0 3 0,-8 4 0,-2-6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5.0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52 8592,'-8'-9'1699,"7"-1"-1053,-5 4-392,4 4 1,2-7-10,0 3 30,0 4 0,2-6-4,4 8-163,-5 0 0,15 0 62,-4 0 0,3 0-125,3 0 0,-7 6 0,-1 2 162,-2 1 1,-1 3-32,-1 5 1,-4 1 0,2-1 20,-8 1 1,0-1 0,-7 1-16,-3-1 1,6 1 0,1-3-1,-1-1 6,-4-3 1,2 1-88,-1 6-47,7-1 0,-4-5-78,8-1-54,0-7 79,0 12-137,0-14 1,8 5-1,4-7-279,3 0 1,3 0-1,1-1-387,4-5 0,-7 2 1,7-8-156,4-1 1,-3 5 0,-1 0 365,-4 0 0,-1 4 1,-1-5-1,1 1 591,-1 4 0,1 2 0,-1-6 0,0-1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5.3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8275,'0'-17'222,"0"5"0,2 2 588,3 2 58,-3-5-105,6 11-381,-8-6 1,2 8-158,4 0 1,-4 2 0,4 4 0,-2 8-37,1 7 0,-3 0 0,4 6 0,-4 1-197,-2-1 0,0 0 0,2 4 0,2-4-647,2-2 1,0 4 0,-6-5-1,0-1-404,0 2 1,5-5 0,3 3 1058,2-4 0,1-1 0,7-1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5.8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71 8199,'-5'-12'797,"-1"0"0,0 7-481,6-7 0,2 8 1,4-2-263,5 4 0,5 2 0,1 0 1,3 0-94,3 0 0,-2-6 1,7 1-1,-1 1-281,0 2 1,-6 2 0,3 0-1,-5 0-361,-2 0 1,1 0-785,-1 0 1465,1 0 0,-1 0 0,1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6.0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35 8275,'-18'0'1119,"1"0"884,-1 0-1508,9 0-368,1 0 0,10 0 1,6 0-110,9 0 22,1 0 1,9 0 0,-6 0-668,2 0 434,9 0 0,-7 0 1,6 0-1,-4 0-516,-2 0 1,6 0-1,-4-2 1,1-1-718,-5-3 1426,4 0 0,0-2 0,8-2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6.3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123 172 8275,'8'-29'0,"1"1"251,1 3 1,6 2 0,-5 5 169,5 1 1,7 1-1,0 5 1,-1 7-66,-3 8 1,0 6 0,3 9 0,3 2-58,2 3 1,-5 9-1,-1 0 1,-6 7 94,-3 5 0,-2 0 1,1 1 268,-5-5-487,-4 4 1,-2-9 0,0 5 283,0-4-314,0-2 1,-2-6 0,-4-2 0,-5-2-56,-5-3 1,-7 3 0,-2-2 0,-2-1-522,-4-3 0,-2-7 0,-4-1 1,-2 1-1220,-2-2 0,0 5 0,6-5 1649,0 0 0,1 5 0,-1-5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8.1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559 70 7135,'8'-9'2411,"-6"-1"-1726,3 4 1,-3 2-364,-2-7 1,-7 7 0,-5-2 0,-4 4-40,-1 2 1,-6-2 0,-3-2-60,-1-2-148,6 0 1,-12 6-1,4 0 49,-4 0-105,6 8 1,-4 0 0,7 6-53,3-3 25,-6 9 1,7-1 0,-1 6 0,6-1 104,3-1 1,6 8-1,-4-2 1,3 4 79,3 2 0,0 0 1,0 0-1,-2 0 19,2 0 1,2 5 0,0 1-1,-1-4 18,-3-6 1,0 2 0,4-2 0,-2 4-35,-2 0 1,0 4 0,6-10-1,0 4 25,0 2 0,-5 5 1,-1 1-4,2-2-95,2-2 0,2 4 0,0-1 86,0-1-118,0-2 0,0-2 1,0 0-1,-2 0 46,-4 0 0,4 0 0,-4-2 0,4-2 1,2-2 0,0-6 0,0 4 0,0 0-4,0 1 1,0-5-1,0 4 1,0 0-26,0 0 0,0 3 1,0 3-1,0-2-10,0-2 1,-1-6 0,-3 6-1,-2 2-36,2 2 0,2-4 1,2-2-1,0 1 17,0-1 0,0-4 0,0 6 0,0 0-7,0-2 0,0 1 0,0-7 19,0 2-32,0 0 0,0-3 0,0 1 55,0 3-75,0-1 0,0-6 1,0 1-1,0-1 8,0 1 0,0-1 0,0 1 0,0-1 3,0 1 0,0-7 0,0 1-45,0 1 1,2 3 17,4 1 0,-2-7-28,7-4 0,-5-2-5,6 2 1,-1-4-1,7 3-15,-1-3 1,-5-2 0,0 0-27,1 0 58,3 0 1,1 0-1,1 2-330,-1 4 316,1-4 0,5 6 1,0-8-360,-1 0 304,5 0 1,-8 0 0,6 0 0,-1 0-223,-1 0 1,0 0 0,-5 0-1,-1 0-1124,1 0 1,-7 0 34,1 0 0,-6 0 0,3-2 1387,-1-4 0,-2-4 0,-6-7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39.4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385 175 8275,'0'-17'-424,"0"7"1,0 0 512,0 5 58,0 3 0,0-8 365,0 4-129,0 4 0,0-7-61,0 3 0,-2 4 0,-2-6 155,-2 0 0,1 4-209,5-7 1,0 5-1,-2-4 14,-4 2 1,2 1-100,-8 1 1,1 2-1,-7-6 307,1 2-379,-1 3 0,-1 5 0,-2 0 69,-3 0-97,1 7 1,0 3 0,-2 8-1,-1-1-9,1 1 1,2 5 0,5 0 0,1 0-140,-1 3 1,9-5 0,3 6 0,4-2 14,2-3 1,0-3 0,2-3 0,4-5 29,5-5 1,5 2-1,3-2 1,3-2 53,1-3 1,0-2-1,-5-5 1,-1-4 59,1 0 1,1-5-1,0 3 169,-1-3-232,3-3 1,-13 7-1,6-1 354,-3-2-340,-7-1 0,6-1 1,-6 3 295,1 1-209,1 8 0,-6-6 61,0 5 1,0 5-168,0 0 1,0 7 0,0 11 0,0-1-45,0 1 1,0-1-1,0 1 1,0-1-14,0 1 0,2-1 1,4 1-28,6-1 0,-3-1 0,3-5-328,2-5 1,1 2 273,3-2 0,-1-1 0,-1-7-3512,-5-3 2804,5 3 0,-12-12 0,7 8 0,3 0 820,1-1 0,3 5 0,-1-6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41.6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263 681 7655,'0'-17'550,"0"0"1,0-1-102,0 1-233,0 7 1,-2-4 189,-4 8-206,4-7 1,-6 9 157,8-8-235,-8 8 0,4-3 0,-7 7 19,-3 0 1,-1 0-1,-3 2 1,1 3-69,-1 7 0,1 4 0,-1 1 0,1 1-108,-1-1 1,1 1-1,1-1 1,3 0-127,1 1 0,8-1 0,-2 1 0,5-1 26,1 1 0,1-7 0,5-1-33,6-2 131,3-2 1,3-6 0,1 0-262,5 0 270,-5 0 0,6-8 0,-7-4 0,-1-3 34,1-3 1,-1 1-1,1-1 1,-3-1 18,-3-4 1,1 1 0,-5-5 0,0 0 9,0 0 0,-3-2 0,-5-6 0,0 0 12,0 0 1,0-6 0,0-1-1,0-1 27,0 0 1,0 0 0,-1 5 0,-3-1 64,-2 6 1,0 0 0,6 10-1,0 1 359,0 3-331,0 9-103,0 2 0,0 10 0,0 4 198,0 6-187,0 11 1,2 4 0,2 8 0,4 0 49,1 0 1,-5 6-1,2 1 1,-2 3-67,2 4 1,-4-5 0,3 1 0,-3-2-152,-2-5 0,2 5 0,2-2 1,2-4-257,-2-6 0,-2 0 0,0-6 0,2 0-570,1 0 0,3-7 0,-2-8-50,6-3 1,5 5 0,5-6 966,1-2 0,8-10 0,-4-4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3.32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70 141 7248,'0'-12'1332,"0"0"-504,0 9-808,0-13-92,0 14 169,0-6-143,8 8-36,2 0 1,1 0 89,1 0 81,-8 0 240,11 0-111,-5 0 281,0 0-418,5-7 0,-11 5 0,6-6-33,-2 0 1,-2 4-75,-6-7 1,0 5 1,0-6 0,-2 8 0,-2-4 53,-2 1 1,-2 5 57,2-4-42,4 4 0,-13 2 56,3 0 1,-3 2 6,-3 4-81,8-4 0,-3 13 1,5-5-39,-2 0 33,7 5 0,-11-5 1,6 7-1,0 1 16,1-1 0,-1 1 1,4-1-1,-2 1 29,2-1 1,2 1 0,2-1 0,0 0 133,0 1 1,0-1-27,0 1 0,2-3 0,4-3 34,6-6 1,-2-4-1,1-2-206,3 0 3,-7 0 1,9 0-633,-4 0 449,3 0 1,-3 0-1,-1-2-1191,3-4 852,-6 4 1,7-6-778,-3 8 708,-4-7 0,7 5 585,-3-4 0,3 4 0,3 2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40.5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192 130 7522,'0'-17'-41,"0"-1"1,0 7-1,-2-1 371,-4-1 0,4 3 123,-3-2 0,3 6-55,2-5 0,0 5-171,0-6 1,0 10-1,-2 2 1,-2 10 25,-2 6 0,0 3 0,6 2 85,0 3-210,-8 7 0,6-6 0,-3 6 182,3-2-230,2 0 1,0 4 0,-2-2 78,-4-2-126,4-7 1,-6 5 0,8-6 52,0 2 0,0 1 0,0-7-18,0 1 0,0-7 0,2-1 190,4-2-189,-4-2 1,6-8 0,-8-4-101,0-6 0,6 2 1,1-1-24,3-3 0,0-1 1,3-1-293,-1 5 202,0-5 0,5 12-122,1-8 170,-1 9 0,0-11 1,1 8 85,-1 2 1,-7 2 0,6 2 1,-5 2 61,5 4 0,-5 4 1,-1 7 29,-2 1 0,-2-1 0,-6 1 0,0-1 54,0 1 0,-2-7 0,-4 1 0,-6 0-95,-3-3 0,-10 5 1,-3-8-1,-1-1-221,0 3 1,0-6 0,-6 4-1,0-4-110,0-2 1,6 0-1,2 0-1374,2 0 1035,1-8 0,15 4-1150,3-7 1247,4 7 0,6-4 531,8 8 0,-1 0 0,14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42.3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71 210 7655,'0'-18'-499,"0"7"1248,0-1 35,0 8-341,0-4-294,0 8 0,7 0-42,5 0 1,4 6-1,1 2-115,1 2 1,-7-6 0,1 1 0,1-3 22,3-2 1,1 0 0,1 0 27,-1 0 1,-5 0 0,0 0 53,1 0 1,-3-2 0,0-3 36,-3-7 0,-1 2 0,-4 0 15,4 3-74,-4-7 0,6 4-86,-8-7 3,0-1 0,-6 7 1,-2-1-39,-2-1 1,5 3 0,-7 0-23,-2 2 65,7 3 1,-9-1-1,4 0 49,-3 2 1,-3 2-1,1 4 118,-1 4 1,1 2-1,0 5 1,-1-1 19,1 1 0,-1 9 0,1 3 0,-1 0-9,1 1 0,5 5 0,2-2 0,3 2-36,3-2 1,2 4-1,2-4 1,0 2-89,0-2 0,8-4 0,3-7-94,5-1 38,9 1 0,0-1 0,6-1 35,-2-5 1,0-3 1,4-8-1,-1 0-129,-3 0-8,0 0 1,-2 0-1,-4 0 1,-3-2-623,-3-4 0,1-1 1,-1-7-772,0 2 1,1 3 1498,-1-3 0,1-4 0,-1 7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43.3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70 7556,'-12'-5'0,"3"-3"85,1-2 0,4 0 258,10-1 0,11-3 0,12 8 0,4 2-57,2 3 1,2 1 0,2 0-1,4 0-105,1 0 0,-5 0 0,4 0 0,-2 1 26,-1 5 1,-5-4-1,-6 4 1,1-2-38,-3 2 1,-2-2-1,-8 5 1,-1 1-7,-4 0 1,1 1 0,-7 9-33,-2 3-128,-2-4 1,-2 16-1,0 0 1,-2 10 34,-4 5 1,-4 3-1,-7 1 1,-1 2 21,1 3 0,5 5 1,1-4-1,-1 0 40,2 0 1,3 4 0,5-4 0,-2 2 24,-2 4 1,0-5 0,6-3-1,0-4-2,0-2 0,0 3 0,0-1 0,0 0-58,0-3 0,0-8 1,0 1-6,0-1 1,0 5 0,0-9 1,0 6-79,0-2 64,0 5 0,0-9 1,0 6 92,0-3-103,0-9 0,-2 0 0,-2-4 0,-2 2 11,3-2 0,-1 3 0,0-9 0,-2-2-12,2-1 1,0-1 0,0 2 0,-2 3-17,3-3 1,-5-2 0,2-1-40,2-1 1,0-1 0,0-3-87,-1-1 94,-1 0 69,6-3-56,0-1 0,-2-8 194,-4 0 86,4 0 61,-6 0-198,1 0 0,-3 0-58,-8 0 0,1 0 0,-1 0-58,1 0 1,-1 6-1,-1 0 1,-2-2-130,-3-2 1,-7-2 0,2 0 0,-6 0-480,-5 0 0,1 0 1,-6 0-1,1 0-85,-1 0 1,8 0 0,0 0-1,8 0-970,4 0 0,3 2-326,11 3 1959,3 5 0,8 8 0,0-1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0.63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507 36 6855,'0'-10'12,"0"0"325,0 4-263,0 4 192,0-5 5,0 7 160,0 0 0,-8 0-269,-3 0 0,-5 0 0,-1 0 0,-1 0-64,1 0 1,-7 0-1,-1 2 1,-2 3-56,-4 7 1,-2-2 0,0 1 0,2 3-57,2 2 1,7-5 0,-1 1 0,6 1-45,5 3 1,-1 1-1,7 1 1,2-1 8,2 1 0,10 5 1,3 0 29,5-1 17,9-3 0,-4-1 0,8-1 104,3 0-102,1 9 0,-1-7 0,0 2 182,-3-7-147,0 2 1,0-7-1,-2 9 1,-2-1 85,-3 1 0,-9-1 1,-3 1-9,-2-1 1,-4-1-1,-8-3 1,-6-1 81,-6 1 0,1-3 0,-14 2 0,-2 1-148,-2 3 0,-4-5 1,-2-1-1,-2 0 49,3 0 0,1-7 0,2 3 0,2-4 9,4-2 1,-2 0 0,7-2-1061,3-4 0,9 3-2076,6-9 2489,5 0 1,8-3 540,5 3 0,11-11 0,4 3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0.9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18 7726,'0'-10'671,"0"2"-475,0 8 1,0 2-301,0 4-26,0 4 0,0 7 0,0 1 4,0-1 0,0 1 0,0-1 0,2 1-171,4-1 1,-4-5 0,4-1-106,-4 3 0,0 0 402,4-3 0,-4-3 0,5-8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1.1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78 85 8063,'-17'-27'0,"-1"4"-508,1 4 43,-1 9 0,11 4 0,7 10 465,9 2 0,15 7 0,3-3 0,8 8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1.9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86 7715,'-8'-18'-192,"6"7"1,-3-1 204,3-1 1,2 3 978,0-2-849,0 8 1,6-1 0,1 8 0,3 5-7,4 2 0,1 2 0,1 5 0,-3 0-23,-1 1 0,0-1 1,3 1 3,-3-1-86,3 1 0,-11-1 0,6 1 49,-2-1-72,5 1 1,-11-7-1,4 1 62,-4 2 0,-2 1-137,0 3 133,0-9-161,0-1 66,0-8-22,-8 0 1,6-8 0,-4-3-39,4-5 1,2-1 0,0-1-1,0 1 14,0-1 1,2 7-1,2-1 1,4-2 35,2-1 0,-5-3 0,7 1 58,2-1 0,-5 9 0,1 1 75,-2 0 0,5 6 76,-1-4-140,-4 4 1,2 2 149,-5 0-158,-3 0 0,12 8 0,-6 2 0,-1 2 24,1-1 0,0-5 0,-4 6 2,2 1 1,5-3 0,-5 2 26,-2 1 0,4 3 17,-2 1 0,1 1-2,-1-1 0,-4-5-42,4-1 53,-4-7-201,-2 4 112,0-8 1,0-2-1,2-2-89,4-2 84,-4-7 1,7 5 0,-5-6-1,4 3 15,2-3 0,-5-1 0,7-3 29,2 1 1,1-1 0,3 3 0,-3 1-14,-3 3 1,3 1 0,-3-4 0,4 5-71,1 1 1,-5 2 0,-1 6-147,3 0 0,-1 2-261,-1 4 309,-4 3 1,-8 9-1,0-1-365,0 1 336,0-1 0,0-5 0,0 0-855,0 1 587,0 3 1,0 1-1,0 1 426,0-1 0,0-5 0,0-1 0,0 1 0,0 6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2.1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18 7715,'8'-10'-43,"-4"2"-211,8 8 893,-9 0-511,5 8 0,-6 2 0,2 7 0,2 1-220,-2-1 1,-2 1 0,-2-1 0,0 1-175,0-1 1,0 1 0,0-1 0,0 1-220,0-1 1,0-5 484,0-1 0,-8 1 0,-2 5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2.3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61 158 7715,'-6'-29'401,"0"0"1,-8 7 0,5-1-242,-1 4-628,-5 1 0,15 9 1,0 3 467,9 4 0,7 2 0,1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2.6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 7745,'0'-8'98,"0"8"0,0 12 0,0 17 0,0 11 535,0 9 1,0 11-1,0 4 156,0 4-660,0 2 1,0-2-1,0-4-391,0-6 103,0-4 1,5 3 0,1-5 0,-2-7-169,-2-6 1,4-10 0,0-2 0,-2-2-644,-2-4 1,5-1 969,5-3 0,11-7 0,4-2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3.51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43 7661,'0'-17'419,"6"5"393,0 0 0,-1 10-707,-5 2 1,0 8 0,0 10 0,0 1-374,0 4 0,-2-3 0,-1 3 1,-3-2-329,2 3 1,2-5 595,2 4 0,0-3 0,0-3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3.7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210 210 7676,'-6'-18'182,"1"1"0,-1 5-109,6 1 1,0 5 196,0-6-14,0 1-161,0 1 1,-2-4 129,-4 8-153,4 1 1,-8 5 0,5 0-22,-7 0 1,-4 0 0,-1 2 0,-1 3-55,1 7 0,-1 4 0,3 1 0,1 0-42,3 1 0,5-1 0,-4 1 0,2-1-40,5 1 1,1-1 0,4-1 93,3-5 0,7 3 0,9-8 6,3-2 0,-1-2 0,-6-2 0,1-2-1,-1-4 1,1 4-1,-1-6 146,1 0-140,-1 6 1,1-13 143,-1 3-125,-7 5 0,3-3 246,-7 4-136,8 4 0,-12-4-68,4 12 1,-3-2-10,3 8 1,-4-1 34,4 7 1,-4-7 26,-2 1 1,2-8-64,4 2-49,-4-4 24,5-2 1,-5-2 41,4-4-52,-4-4 1,12-1 92,-8-1-117,7 0 1,-11-5-1,6-1-19,0 1 0,-6-1 1,3 1-1,-3-1-43,-2 1 1,0 0 0,0-1-28,0 1 0,0-1 0,0 1-23,0-1 0,0 7 0,-2 1-64,-3 2 167,3 2 0,-6 8 2,8 4-21,0 4 0,0 1 1,0 1-38,0 2 45,8-7 1,-5 7 0,9-6 51,2 1-24,-7-5 0,9 10 1,-4-6 13,3 1 1,3-3 0,-1 6-8,1 1 0,-7-3 23,1 2 0,-6-6 6,5 5 1,-7-5 0,0 6 26,-8 1 1,0-3 0,-5 2-7,1 1 0,-4-3 31,6 2-16,1-9 27,5 13-35,0-6-173,0-1-73,0-1 0,7-2 0,5 0-213,3-2 1,3-4 0,1-4-1,3-2-113,1 2 1,0-4 0,-3 1 0,1-1-54,2 0 0,1-6 0,-7 3 541,1-5 0,-7 1 0,-1 1 0,0 3 0,-1-3 0,-5 4 0,2-1 0,4-9 0,-1-7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3.9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1 210 7329,'0'-29'0,"0"2"0,0 0-189,0 0 1,0 6-1,0-3 1,2 7 502,4 5 0,-2-1 306,7 7-477,1 0 1,3 16 0,-1 7 576,-2 10-513,-1 6 0,1 10 0,-2 3 172,-3 5-336,7 9 1,-12-4 0,6 6-1,-3-3-95,1-9 1,0 3 0,-4-9 0,2 3-176,2-1 0,0-13 0,-4 0 0,1-6-1874,3-5 2101,8-3 0,-5-1 0,9-1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4.6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175 36 6087,'0'-10'415,"0"2"-143,8 1 11,-6 5 1,7-6 234,-3 8-128,-4 0-282,6 0 1,-8 2-6,0 4 0,6-2 83,-1 7-119,1-7 0,-6 12 179,0-5-187,8-3 0,-6 8 1,6-5 6,-1 5 1,-5-5 0,6 1-42,0 2 1,-6-5-1,6 1-32,-1-2 1,-3-2 23,8-6 0,-6 0-15,5 0 1,-1-2-1,4-4 85,-3-6 1,-5-1 0,4-1 267,-2 2 181,-3 9-380,3-5 0,-6 17 0,4 9 0,-4 9 148,-2 6 0,0 18 0,-2 9 1,-2 13-14,-2 15 1,-7 1-1,3 8 1,-2 0-146,1 0 0,7-13 1,-4-5-1,2-11 17,0-10 0,-1-3 0,3-5 1,-4-3-7,-2-7 1,1-5-1,-5-6 1,0-3-88,-5-1 1,2-14 0,-7 1 0,5-8-126,1-4 0,-5-2 0,0-6 1,1-7-192,3-7 0,2-14 0,1-1-1095,4-6 1014,-3-4 0,13-7 0,-4-2-858,4-2 736,10-8 1,2 4 0,7-8 0,3 0-545,3 0 0,4 0 993,8 0 0,0 0 0,0 1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48.2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0 123 7578,'0'-10'-892,"0"1"1026,0 3 7,0 4 1,0-8 47,0 4 1,2 4-80,4-3 1,4 3 0,7 2-1,1 0-16,-1 0 0,3 0 1,3 0-1,6 0-25,4 0 1,2 0 0,0 0-1,2 0-44,3 0 1,-3 0 0,4 0 0,-2 0 13,2 0 0,-5 0 1,5 0-1,-4 0-22,-2 0 1,-2 0 0,0 0 0,-2 0 19,0 0 0,6 0 0,-8 0 0,4 0-1,2 0 1,6 0-1,-1 0 105,-1 0-114,6 0 0,-6-6 0,7 0 178,3 2-182,1-6 1,-5 7-1,-2-7 1,-3 2 11,1 4 1,0 2-1,-6 2 1,0 0-26,0 0 0,1 0 0,3 0 0,4 0-12,2 0 0,-5 0 0,5 0 1,0 0 33,-1 0 1,1 0 0,1 0 0,-3 0 63,0 0 0,-6 0 1,5 0-1,-3-2-2,-4-3 1,4 3-1,-10-4 1,4 4-8,2 2 0,0 0 0,0 0-160,0 0 117,0 0 1,5 0-1,3 0-167,2 0 136,-6 8 1,3-6 0,-7 3 0,0-1 0,0 2 1,0-4 0,0 4 0,0-4 34,0-2 1,-6 0-1,2 0 1,4 0 61,4 0 0,3 0 0,-3 0 0,4 0-15,1 0 0,3 0 0,5 0 1,1 0-32,-1 0 1,1-2-1,-1-2 1,0-2-46,1 2 1,-7 2 0,1 2 0,-1 0-20,-1 0 1,6 0-1,-5 0 72,5 0-51,-7 0 1,5 0-1,-7 0 1,-1 0 14,-4 0 0,0 6 1,-14 0-1,-1-2 41,-3-2 1,-2-2-1,1 0 25,-1 0 1,-5 0-109,0 0 1,-7 0-217,7 0 0,-6 0-846,6 0-2003,-9 0 3070,5 0 0,-8 0 0,0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49.1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1 123 7814,'0'-18'-239,"0"1"0,0 5 0,0 0 303,0-1 1,0 3 160,0-1 0,0 5 272,0-6-296,8 8-112,1-4 1,3 16 0,-2 4 32,-2 3 1,-3 3-1,-3-1 1,2 1 2,2-1 0,0 6 0,-6 3 1,0 1 6,0 4 1,2 2-1,2 4 1,1 4-25,-1 5 1,-2-1 0,-2 1 0,0 1-12,0-2 0,0 5 0,0-3 0,0 1-9,0-1 1,0 1 0,0-7-1,0 0 9,0 1 0,0 1 0,0 6 0,0-5 26,0-1 0,0 5 0,2-1-46,4 3-15,-4 3 1,6-7 0,-8-1 86,0-2-92,0 5 1,0-5 0,0 3 0,0-5 32,0-4 0,0 4 0,0 1 0,0 1-11,0 0 1,2 0 0,2-5 0,1 5 13,-1 2 1,-2-1 0,-2 3 0,0-4 10,0-1 0,6-3 0,0 6 0,-2-3-17,-2-3 1,-2-8 0,0-2 0,0 2-26,0 2 1,0 0 0,0-2 0,0-3 12,0-3 1,0 6-1,-2-4 1,-2 0-19,-2-3 0,0 1 0,4-2 54,-4-2-54,4 7 0,-7-9-55,3 4-1,4-3 1,-8-5 0,6-1-16,-1-3 1,-3-1-121,2 2-776,4-5-15,-6-7 1,8-1-466,0-5 1,2-4 1389,4-7 0,4-1 0,7 1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0.5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594 210 7840,'0'-11'-733,"0"-1"0,0 6 696,0-6 108,0 1-37,0-7 1,0 7 197,0-1-155,8 8 0,-6-5 80,4 3 0,-4-4-38,-2-7 1,0 5 0,-2 0-36,-4-1 1,2 5-1,-6 0 1,1 2-1,-1 0 1,-2 1 0,-5 5 0,-1 0 18,1 0 1,-1 0-1,-1 0 1,-2 0 14,-3 0 0,-5 2 1,4 3-1,-2 7 1,-4 4 0,-2 3 0,-2 4 0,0 6-17,0 4 1,6 2-1,2 2 1,0 4-16,-1 5 1,7 5 0,0 1-1,7-1-3,8-5 1,4 7 0,2-5 0,0 5 2,0-3 1,2-7 0,4 1 0,6-1 22,3-4 1,5 4-1,1-3 1,4-1 2,2-2 1,2-2 0,4 0 0,-1 0-38,-3 0 1,0-6 0,4-2 0,-2-2-37,-2-3 0,0-3 0,4-3 0,-2-5 12,-2-5 1,0 2 0,4-2-69,-4-3-7,4-1 0,-6-9 1,8-5-88,0-4 114,0-1 1,-2-6-1,-2-2 1,-2-3-4,2-3 0,-3 4 0,-1-2 0,-2-4-2,-4-6 0,5 2 0,-3-3 0,0 1-34,2-2 1,-11-2 0,3-5-1,-1 1-36,-1-1 1,-5-3-1,-2-1 1,-2 0 39,0-1 1,-3 1 0,-8-1 0,-9 1-14,-7 0 1,-3 7 0,-9 4 0,-5 6 162,-5 6 1,0-2 0,-5 8-240,-1 1 31,-5 3 1,17 4 0,-2 3-781,8 6 577,-2-4 1,23 10 0,7 0-19,16 10 1,20 6 309,14 1 0,19 1 0,6-1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1.6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70 7685,'-8'-17'-860,"-4"0"919,5 7 320,-1 2 1,18 8 0,5 0-268,6 0 1,10 0 0,0 0-7,8 0-51,6 0 0,5 0 0,-1 0 41,-3 0-111,1 0 1,5 0-1,-1 0 1,-7-2-175,-9-4 1,-2 4 0,-9-3 0,-3 3-445,-2 2 0,-7 0 633,0 0 0,-16 0 0,2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1.9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70 7534,'-18'0'-139,"9"0"0,11 0 0,15 0 0,10 0 314,6 0 0,8 0 0,2 0 0,1 0-189,5 0 0,-1 0 1,1 0-1,-5 0-39,-1 0 0,-2 0 0,-6 0-102,0 0 52,0 0 0,-8 0 1,-2 0-284,0 0 269,-5 0 1,5-6 0,-8-2-240,1-1 356,-8 5 0,5-10 0,-3 8 0,3-7 0,3 3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2.2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0 193 7742,'0'-35'0,"0"0"0,0 0 92,0 0 1,8 10-1,6 7 1,5 10 18,4 6 1,8 10-1,0 4 1,6 5 95,4 7 1,2 5 0,-5 11-1,3 7 16,-2 3 0,-4-3 0,-6 0 0,-6-1-94,-3-1 0,-5 3 0,-1-7 1,-5-2 19,-1-2 1,-10-4 0,-9-2-150,-5-2 10,-9-16 1,-2 11-1,-8-13-410,0 5 302,-8-6 1,1 3-1,-7-5-817,2 2 597,9-6 1,-3 3 0,10-7-463,2 0 1,11 0-506,7 0 1285,18 0 0,21 8 0,6 2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3.0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367 88 7789,'0'-17'-304,"0"5"113,0 0 398,0 1 0,-2-1-101,-3 0 1,1 9 0,-8-3 0,-1 4 0,3 2 1,-2 2 42,-1 4 1,-9 1 0,-1 7-1,2-2 53,1 1 1,3 5 0,-3 3 0,-1 4 47,-2 2 1,-1-3 0,5 5-14,-4 2-110,11 2 0,-11 8 0,13-1-46,0-1-65,3-2 1,9-2-1,3 0 34,7 0-100,4-8 0,1-2 0,2-7 1,3-1 2,1 1 1,2-7 0,-3-1 0,1-2-149,-2-4 0,-1-3 0,-3-1-616,1 0 1,-1-7-21,1-5 1,-3-3 829,-3-3 0,3 1 0,-5-1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3.70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70 227 7933,'0'-34'0,"0"-1"0,-2 0 384,-4 0 0,4 8 0,-5 3 166,-1 5 0,4 9-755,-8 4 202,8 4 0,-9 4 1,7 4-1473,2 6 1475,2 3 0,10 11 0,2 1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3.8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71 7725,'-2'-16'-761,"-2"3"566,-2 1 328,0 8-60,6-11 0,-2 13 93,-4-4-14,4 4 26,-5 2-67,7 0 0,2 0 69,3 0 1,-1 0-79,8 0 0,0 0 1,5 2-19,1 4 1,-7-4-30,1 3 1,-1 3 32,7-2 0,-8 7 50,-5-1 0,-3-2 92,-2 1-172,0-7 1,-2 12 95,-3-4-116,3-5 0,-8 9 0,4-6 0,-4 1 34,1 1 0,-5-6 0,6 5 25,-1 3 1,-3 1-49,-5 3 1,7-7-46,4 1 1,4-6-25,2 6 0,2-9 0,4 3-22,6-4 1,3-2-1,3 0 1,-1 0-96,0 0 0,1 0 1,-1 0-492,1 0 466,-1 0 0,1-2 1,-1-2-747,1-1 655,-1-1 1,1 6-1,-1-2-578,1-4 831,-9 4 0,7-6 0,-7 6 0,1-3 0,6 3 0,-7-6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4.2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34 7729,'0'-18'-129,"8"9"0,-6 3 635,4 12-386,-4 3 0,-2 9 0,0-1 334,0 1-368,0-1 1,0 6 0,0 3 5,0 1-79,0-6 1,0 4-1,0-5 1,0 1-184,0 2 0,0 1 0,0-7-317,0 1 1,5-1 0,1 1 11,-2-1 1,0-7 474,2-4 0,4-4 0,7-2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4.6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88 7707,'0'-18'0,"0"1"-219,0-1 1,0 7 456,0-1 0,2 8 1,4-2 298,6 4-484,-5 2 1,9 0 0,-3 0 352,9 0-335,-3 0 1,8 0-1,-5 0-16,1 0-75,0 0 1,1 0 0,-1 0 0,0 0-135,2 0 0,-5 0 0,3 0-220,-4 0 1,-3 2-1,-2 2-199,-3 2 1,-9 0 572,-2-6 0,-8 8 0,-9 1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4.9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84 18 7862,'-17'0'0,"-1"0"718,1 0-570,-1 0 1,9 2-1,5 2 1,8 1-121,7-1 0,7-2 1,3-2-1,4 0-147,2 0 0,-3 0 0,5 0 0,0 0 24,-2 0 0,4 0 0,-8 0-519,-1 0 460,5 0 0,-8 0 1,5 0-578,-5 0 377,-9-7 354,5 5 0,-5-14 0,7 6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6:57.5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148 121 7523,'0'-18'-408,"0"7"0,0-1 377,0-2 0,0 5 144,0-3 1,2 6 170,3-5 194,-3-1-129,6 2 1,-8 4 169,0 12-358,0 12 1,0 3 0,-2 8 68,-4 2-123,4 10 1,-5-4 0,5 6 126,-4-1-164,4-5 1,-6 6 0,8-8-1,0 0 32,0 0 0,0-2 0,0-2 0,-2-4-30,-4-2 0,5-2 1,-5-5-1,4-1 87,2 1 1,0-7 29,0 1-222,0-8 1,-2 4-30,-4-8 1,4-2-134,-4-4 211,-3 4 1,7-8-91,-4 4 67,4 4 1,2-7-180,0 3 68,0-4 0,8-1 0,3-1 1,5-2 1,1 5 0,1-1 0,1 2 73,4 4 0,-1-3 0,5 1 0,0 2 31,0 2 0,0 2 0,4 0 0,-1 0 39,1 0 1,-4 8 0,0 3 0,-2 5 87,-3 1 1,-9 1-1,-3-1 1,-2 1 37,-5-1 0,-8 6 0,-7-1 236,-4-7-343,-9 3 1,-8-8 0,-9 5 94,-3-3-84,6-5 1,-6-7-1,7 0-20,-3 0-165,0 0 1,8 0-1,2 0 1,4 0-806,2 0 0,1 0-125,7 0 0,9 0 1058,8 0 0,8 8 0,9 2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5.1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0 7736,'-8'10'-376,"6"-2"1,-6 0 0,8 1-1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5.9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88 88 7736,'0'-12'-635,"0"0"1,0 7 799,0-7 1,0 6 318,0-6-176,0 9 0,0-7 138,0 4-36,0 4 55,0-6-175,-8 8 111,7 0-297,-15 0 0,12 2 0,-6 4 322,3 6-353,1 3 1,0 5 0,-2 1 0,0 2-6,1-1 1,1 3-1,6 0 1,0 0-100,0 1 0,0 3 0,2-6 0,4-2 23,5-1 0,5-3 0,1 1 0,3-3-49,3-3 1,-2-4 0,8-8 0,1 0 6,-3 0 1,-2-8 0,-6-4 21,5-3 28,-5-3 1,4-1 0,-9-3 64,-2-1-63,-9 0 0,5 0 0,-8-1 38,0 3-47,0-6 0,-2 7 0,-4-3 0,-5 4-69,-5 1 1,-3 1 0,-3 1 0,-1 5-481,2 5 1,1 2 0,3 0-81,0-2 0,7 2 0,6 8 636,8 2 0,13 8 0,10-5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6.3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18 125 7543,'-6'-27'0,"0"3"21,2 5 0,3 1 642,1 1 1,0 3-283,0 9 1,5 20 0,3 20-111,2 2 1,-6 6-1,2-1 1,-5 3-203,-1 3 0,2 3 0,2-1 1,2-1-315,-2-3 0,-2-7 1,-2 2-428,0-4 504,0-2 1,0 0 0,0-2-1,2-4-990,4-6 1,-4-4 1157,3-1 0,-3-10 0,-2-8 0,0-10 0,0-13 0,0-4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6.5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 70 7709,'-11'-6'0,"1"-1"288,2-3 1,4 6-127,10-2 1,4 4-1,9 2 1,5 0-528,5 0 1,4 0-1,2 0 1,0 0-52,0 0 0,-1-6 0,1 1 416,0 1 0,0-6 0,0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6.9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25 7985,'0'-17'426,"0"9"0,0 8-178,0 10 1,0 13-1,0 8 1,0 6 6,0 4 1,2 5 0,2-3-13,2 2-95,0 1 0,0 1 0,1-2 26,3-3-157,-6-1 1,10-6-1,-7 0 1,1-2 16,0-4 0,0-4 1,-4-7-34,1-1-76,1-7 1,-6-4 4,0-12 0,0-4 0,2-7-41,4-1 0,-2-5 0,6 0 0,-1 1 20,1 3 0,2-4 1,3-3-1,-1 1-52,-3 0 0,1 2 1,5 5 238,1 1-164,-8 7 1,5-4 35,-3 9-10,-4-1 0,5 8 0,-7 4 0,-2 5-130,-2 5 1,-2 7 0,0 2 0,0 0-100,0 1 1,2 3-1,2-6 1,1-2-249,-1-1 1,4-3 0,0 1 518,2-1 0,1 1 0,7-9 0,-1-1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4.68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262 105 6778,'8'-9'384,"-6"1"0,6 6 195,-8-4-254,0 4 0,0-7 443,0 3-461,0 4 0,0-8-165,0 4 10,0 4 0,0-7 20,0 3-110,0 4 0,-2-8-8,-4 4 65,4 4 1,-13-5 74,3 7-155,-3 0 1,3 2 0,0 3 0,-1 7-37,-3 4 1,1-5 0,1 1-1,4 1-34,3 3 1,1 1-1,6 1 36,0-1 1,2-1 0,4-4 0,5-7 45,5-3 0,1-2 1,1 0-1,-1 0 238,1 0 0,-1 0 0,0-2 578,1-3-554,-8 3 1,5-6 263,-3 8-450,-4 0 1,1 2 0,-5 6 83,2 9-156,0 0 0,-8 16 1,-2-1-1,-4 6-41,-1 9 1,-3 3 0,-4 3 0,3-1-168,1 1 1,2-1-1,-3-2 1,1-3 75,-1-6 1,-1 1 0,0-3 0,3-4 127,-3-4 1,-1-9 0,-3 1 0,1-6 103,-1-5 1,7-4 0,-1-8 201,-2 0-227,-1 0 1,3 0-1,3-2-102,1-4 39,-6-4 0,12-9 0,-4-3-700,5-1 405,1-8 1,0 4 0,0-8 0,1-2-521,5-4 0,4-3 0,7-9 0,1 3 42,-1 3 0,7-3 0,1 5 0,0 1-415,0 3 1,1 6 1120,-3 6 0,4-4 0,8 6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7.8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18 210 7561,'0'-17'-90,"0"7"320,0 2-219,0 8 0,2 0 1,4 0-84,6 0 1,-3 0-8,3 0 120,0 0-43,-3-8 69,7 6-57,-14-5-2,6-1-7,-8-2 0,0-1-2,0-1 0,0 0 78,0-5 1,-2 5 7,-4 1 1,2 7-1,-8-2 68,-1 4 1,3 2 56,-2 0 1,7 2 69,-7 4-210,8 3 0,-9 9 95,7-1-105,0 1 1,6-1-1,0 1 140,0-1-146,0 1 1,0-1-1,0 1 1,0-1 25,0 0 0,0-5 1,0 0-1,2-1-7,4-1 1,-2 4 0,5-7-1,1 1-41,0 0 0,-5-2 0,7-6 1,2 0-13,1 0 0,-3 0 0,-1 0 0,3 0-45,2 0 1,1-6 0,1-2 0,-1 0 3,0 1 1,1-5-1,-1 4 1,1-1 6,-1-5 0,-1 4 1,-3-1-1,-1-1 12,2 2 0,-5-5 14,3 3-12,0-3 0,-1-1 0,-1 3 0,-2 1 2,-4-2 1,3-1 0,-1-3-1,-2 1 1,-2-1 0,-2 1 3,0-1 0,0 7 2,0-1 0,-8 8 34,-3-2 1,1 5-44,-2 1 0,6 5 1,-3 3-1,1 2 1,4 3 0,4-3 1,4 2-1,4-1 2,1-1 0,-3 6 0,6-7 101,2 1-51,-7 6 1,9-13-1,-5 9 100,5 2 0,1-1 0,1 1-33,-1-3 1,-1 1-1,-3 4-33,-1-5 0,-8 5 0,2-5-35,-4 5 1,-2-4 0,-2-1 0,-4 1 62,-6-2 0,-3 5 1,-3-5 14,1 0 0,5 3 0,3-5-15,1 2-22,2-7 0,0 13 40,0-4 0,8 1-169,10-1-85,3 3 0,3-13 0,1 4 0,5-4-297,5-2 1,4 0-1,4 0 1,1 0-304,3 0 1,13-2 0,-1-2-1,1-2-1319,0 3 2041,-1-7 0,7 0 0,2-7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9.2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18 637 7706,'-7'-10'166,"5"0"483,-4 4-611,4 4 215,2-5-211,0 7-27,8 0 0,-4 0 0,7 0 29,3 0 0,-4 0 0,1 0 0,1-2 42,-2-4 0,5 2-18,-3-8 0,-3 1 0,1-7-27,-2 1 1,0 1-1,-5 3 1,3 1 11,-2-1 1,-2-3 0,-2-1-22,0-1 1,-6 6-1,-1 3 43,-3 1 0,4 2 100,-6 6-144,1 8 0,-1 2 0,0 7 114,-1 1-101,5-1 1,-2 6 0,7 2 0,-3 3 23,2 3 1,-4-4 0,2 0 0,2 0-10,2 0 0,2-5 0,0 1 0,2-4-15,4-1 0,4-1 0,7 1 0,1-3-18,-1-3 1,1-4 0,-1-8 0,1 0-49,-1 0 1,6 0 0,3-2-1,-1-4-58,0-6 0,4-3 0,-6-3 0,1 1 29,1-1 0,-6 1 1,5-1-14,-5 1 46,-9 0 1,5-7 0,-5 1-20,0 2 20,5 1 1,-11-3 0,6-2-9,-2-2 20,-3-3 0,-3 1 0,2-2 0,2-4 14,-2-3 0,-2-5 0,-2 2 0,0-4 107,0 1 0,0 1 0,0 8 0,0 2 592,0 4-506,0 4 0,0 17 0,-2 10 1,-2 16-18,-2 15 0,0 9 0,6 11 0,0 1-203,0 4 1,0 2 0,0 4-1,0-5-313,0-5 1,6-2 0,0 1 0,0-3-242,2-3 0,-1-5 0,7-9 0,-2-2-145,1-1 0,3-11 0,3-2 0,2-9 717,3-6 0,-1-2 0,2-8 0,2-1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09.6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0 245 7601,'6'-11'-222,"0"-1"1,0 6-1,-4-4 423,4 3-162,-5 1 1,9 6 507,-4 0-270,-4 0 1,8 0 200,-5 0-336,-3 0 1,8 0 0,-4 0 50,6 0 0,-3 0-126,3 0 1,0 0-73,5 0 0,-5-2-101,-1-4 0,-1-4 0,2-7 36,-7-1 0,-3 7 0,-2-1 53,0-1 1,0-3 0,0-1 6,0-1 0,-2 6 144,-3 1-28,-5-1 0,-2 2 194,1 5-220,-1 3 0,-5 4 0,-1 3 71,1 7 0,5 6 1,0 3-1,1 2 4,1-1 0,0 3 0,6 0 0,-1 2 14,1 4 1,2-6 0,2 1 0,0-3-82,0 0 1,2 0-1,4-5 1,5-1-71,5 1 0,7-8 1,2-5-1,2-3-118,4-2 0,2 0 0,0 0-1372,-3 0 1099,2-7 1,-4-1 0,5-6-1773,-4 3 2145,-4-1 0,0-6 0,2 1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0.3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44 7943,'-2'-18'700,"-4"1"0,5 9-505,-5 8 1,4 4-1,2 11 1,0 5-31,0-1 1,6 6-1,-1 0 1,1 1-74,2-1 1,-6 6-1,6-4 1,-2 0-20,-1-3 0,3-3 0,-4 0 0,2 3 12,-2-3 1,0-2 86,1-1-68,-3-8 1,6-1-52,-8-3 1,0-6-202,0 0 162,0-8 0,0-3 0,0-1 0,2-2-47,4-1 0,-2-3 0,5 1 0,1-2-119,0-5 0,0 5 0,3-4 0,-1 3 112,1 3 0,3 1 0,-1 3 0,-1 3 64,-2 2 0,-1-4 0,7 7 8,-1 1 1,-5 2-1,-1 4 118,3 4 1,-6 3 131,-2 9-257,-4-1 0,0 1 0,1-1 32,3 1-20,0-1 0,-6 1 0,0-1 29,0 0 1,0-5 0,0 0 90,0 1 0,-2-3 135,-4 2-166,4-8-97,-5 3 1,7-9 0,0-3-63,0-7 1,0 2 0,2-1-1,1-3-9,3-2 0,6-1 0,-4 0-68,1-1 106,3 1 1,5-1 0,1 1 82,-1-1-82,1 1 0,-1 5 1,1 2 75,-1 3-80,1 1 1,-1 6 0,1 0-27,-1 0-34,-7 8 0,5 1 1,-5 9-1,0-1-281,-4 1 1,-5 5-1,1 0 1,2 1-352,2 1 0,6-6 0,-4 4 0,-1-3 20,1-3 1,6 1 0,-3-3 678,5-3 0,1-4 0,1-8 0,-1 7 0,1 3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0.7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1 176 7612,'12'-6'0,"-3"-2"51,-1-2 0,0 6 740,-2-1-549,-4 3 1,5 4 0,-5 2-147,4 1 0,-4 3-200,4-2-192,4-4 157,-1 6 86,9-8-30,-9 0 125,7-8 0,-14 4 57,4-8 1,-4 1-68,-2-7 1,0 1-1,0-1 130,0 1 1,0-1-134,0 1 1,-2 1-73,-4 5 1,2 3 249,-8 8 1,1 0 0,-5 2 399,5 4-453,-5 3 0,12 11 1,-8 1 360,-1 2-406,5 1 1,0-5 0,6 3 122,-3 1-232,3 8 0,-6-12 1,8 5-1,2-5-224,4-2 1,1 1 0,7-1-1,-2 1-374,1-1 1,9-7 0,1-4 0,-2-4-102,-1-2 1,-1 0 0,2-2 698,3-4 0,-1-4 0,-6-7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1.1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35 7706,'11'-9'136,"-1"1"1,0 2 249,-1 0 1,-3 0 0,4 8-34,-2 4 0,3-2 1,-5 8-138,-2 1 1,4 3 0,-2 1-1,-2 1-41,-3-1 0,-1-5 1,2-1-1,2 3 30,2 1 0,0-3 0,-6 0 10,0 1 0,0-3 51,0 2-385,0-8 50,0 3 0,0-9-173,0-3 148,0 3 1,2-14 0,2 4 0,3-3-20,3-3 0,2 1 1,5 1-1,1 3 63,-1 1 0,1 1 1,-1-7-1,1 3 58,-1 3 0,1 2 0,-1 6 51,0-1 0,1 1 0,-3 10-170,-3 5 1,-4 5-1,-8 1 1,2 1-122,4-1 1,-4 1 0,3-1-969,-3 0 852,-2 1 0,0-1 0,0 1-1108,0-1 643,8-7 813,-6 6 0,14-7 0,-7 9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1.5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0 155 7847,'10'-29'0,"-4"2"0,-2 2 297,2 3 0,-5 3 0,7 4-50,0 3 0,-6 6 0,6 10 0,-2 4 43,-1 1 1,1 9 0,-6 7 0,0 0 55,0 1 1,0 5 0,0-2 0,0 4-45,0 2 0,0 0 0,-2 0 0,-2-1 52,-1 1 1,-1-2 0,6-2-39,0-1-174,0-9 1,0 10-1,0-8 29,0-1-174,0-3 0,0-2 0,0 1 0,0-1-52,0 1 0,7-8 1,5-5-111,4-3 1,1-2 0,1 0 0,-1 0-219,0 0 0,3-7 1,1-3-1,3-2-260,-3 1 1,4 5-1,-2-6 1,-1 0-95,-3 3 1,-1-7-1,-1 5 205,1-5 1,-9 4-1,-3 1 106,-4-3 0,4-1 426,0-3 0,-1 1 0,-5-1 0,-7-7 0,-3-2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1.7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326 53 7706,'-33'-6'-6,"4"0"1,-4-5 0,4 3 0,-4 0 228,-2 0 1,6 3 0,2 5 0,2 0 1117,3 0-1139,3 0 0,9 2 1,8 1-179,12 3 1,2 0 0,13-6 0,0 0-408,4 0 1,4 0 0,2 0-1467,0 0 1034,0 0 815,0 0 0,0 0 0,0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2.1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332 140 7448,'0'-17'686,"0"-1"1,0 6-199,0 1 0,0-1-153,0-5 0,0 5-255,0 0 0,0 7 0,-2-5-75,-4 2 1,2 2-329,-7 6 231,-1 0 0,2 2-47,5 4 72,-5 4 0,8 7 1,-4 1-109,4-1 148,2 1 0,0-1 1,0 1-1,0 1 130,0 4 0,2-3 1,2 3-1,2-4 246,-2-1 1,0 1 0,-1 3 0,3 1 10,-2-2 1,-2-1 0,-2-3 0,0 0 71,0 1 1,0-6 0,-2-1-348,-4 3 1,-3-1 0,-11-1 0,-1-6-659,-2-4 1,-8-2 0,3 0-2462,1 0 2122,-6 0 0,8-6 912,-4 0 0,4-15 0,7 1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3.0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193 105 7744,'0'-17'-558,"0"-1"1605,0 1-209,0-1-512,-8 8 1,4-3 235,-7 7-390,7 0 0,-12 8 0,5 4 40,-5 6 0,-1 3 1,-1 3-1,1-1-55,-1 1 1,3 5 0,1 2-1,4 0-81,3 0 0,1 1 1,6-5-1,0 2-107,0-1 1,0 3-1,2-2 1,2-1-29,1-3 0,15-7 1,-3-1-1,3 1-86,-1-2 1,1-3 0,1-7 0,2 0-496,-1 0 0,-1 0 0,0 0 0,2-2-1494,-1-3 2134,-3 3 0,6-14 0,3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5.36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36 68 7350,'-6'-12'73,"0"1"0,0 5 510,6-6 0,-2 2-395,-3-1 0,3 5 0,-4 12 0,4 5 0,2 5 642,0 1-689,0 9 1,0-1-1,0 6 228,0-2-249,0 0 1,0 6 0,0 0 0,0 0 96,0 0 0,6 0 1,0-2-31,-3-4-159,-1 4 0,-2-8 0,0 4 0,0-5-41,0-5 0,0-2 0,2 1 0,2-1 94,2 1-94,0-9-56,-6 7 1,0-16 20,0 0 1,0-8 0,0-9 33,0-1 0,0 7 0,0-1-73,0-2 83,8-1 1,-5-3-1,9-1-249,2-4 240,-7 3 0,9-5 0,-4 8-10,3-1 24,-5 1 1,5 1 0,-3 3 33,4 1 0,1 2 0,0-1 30,1 5 1,-6 4-1,-3 4 1,1 4-74,0 5 0,-6 5 0,1 1 1,-3 1-181,-2-1 1,6 7 0,0-1-1,-2 0-540,-2 2 1,-2-5-1,0 3-845,0-4 1206,0-1 0,6-1 0,-1 1-410,-1-1 777,-2 1 0,6-9 0,-6 7 0,6-6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3.5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293 140 7744,'-9'-10'-702,"1"-5"817,8 3 1,0 2 882,0-1-250,0 7-343,0-12 1,0 12 52,0-7 1,0 5 454,0-6-534,0 8 0,-6-5-142,0 3-157,-7 4 0,3-6 1,-8 8 165,1 0-140,0 8 1,-1-4-1,1 7 79,-1 3-136,1 2 0,-7 1 0,1 0 1,4 1-48,5-1 1,1 1-1,5-1 23,-2 1 0,6-1 0,0-1 63,8-5 0,6-3 1,7-8-1,1 0 18,-1 0 0,3-2 1,1-2-1,2-3 96,-1-3 1,-1 4 0,0-4-211,3 3 0,-1-5-926,-6 6 616,1 0 0,-1 6-688,1 0 597,-9 0 0,1 2-1777,-4 4 1021,-4 4 0,12 7 1165,-9 1 0,9-1 0,-4 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3.9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0 105 7468,'6'-27'0,"2"5"0,-1 7 461,1 3-28,6 8 1,-10-9 278,7 7-578,1 0 0,-2 8 0,-3 4 309,1 6-305,-6-5 1,12 9 0,-9-5-1,-1 5 65,-2 1 1,4 1 0,0-1 0,-2 1 61,-2-1 1,-2 1 0,0-1 104,0 1 1,6-7 177,-1 1-490,1 0 0,-4-3 1,4-5-128,6-8 0,-3 0 0,3-7-79,2-3 132,1-1 0,8-3 0,3 1-144,1-1 157,2 1 0,4 5 0,-2 1 30,-2-3-57,-8 6 1,10 0 0,-7 8-90,-3 0 1,-2 2 0,-3 4 0,-4 6-288,-7 3 1,-1 9-1,0-1 1,2-2-272,-2-1 1,4-3 0,-1 1-1,3-1-1469,4 1 2146,1-1 0,3 0 0,-1 1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4.6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148 75 7620,'8'-18'-578,"-6"1"1280,4-1-352,-4 8 0,-2 1 0,0 7-65,0 2 0,0 4 0,0 15 1,0 4 47,0 7 1,0 3 0,0 3-1,-2 5-67,-4 6 0,4-1 1,-4 3-1,4 1-99,2-1 1,0-8 0,0 1-1,0-1-24,0 0 0,0-6 0,0-8 0,0-2 261,0-4-289,0-1-17,0-11 36,0-1-17,0-8 1,0-2-106,0-4-24,0-3 0,0-3 0,0 0 0,0-1 28,0-3 0,6 5 1,0-1-1,0-1-111,1-3 1,-3-1 0,8-1 0,2 3-45,1 3 0,-1-4 0,1 7 0,3-3 80,-5 0 1,10 8 0,-5-1 0,1 3 93,1 2 1,-9 2-1,1 3 1,2 5 133,1 0 0,-3 11 0,-3-3 276,-1 1-336,-2 1 0,-6-3 0,-2 0 0,-4 1 9,-5-1 1,-7 1 0,-5-3 0,-6-1-268,-4-2 1,-10-9-1,-1 5 1,-3-2-441,0 0 1,9 0 0,-1-6 0,8 0-807,7 0 0,15-2 1,9-4 387,9-6 0,21 3 1007,4-3 0,13 0 0,-2-5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5.0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1 227 7518,'17'-6'632,"1"0"0,-7 1 157,1 5 1,0 0-547,5 0 0,1 0 0,-1 0-94,1 0 0,-7 0 0,1 0-93,1 0 1,3 0 0,1 0 0,1 0-29,-1 0 0,-5 0 1,0-2-20,1-4 1,-3 2-82,2-8 52,-1 1 1,-1-1 0,-4 0 50,-4-1 0,-2-3-184,0-1 138,0-1 0,0 1 0,-2-1-4,-4 1 0,2 7 0,-6 2 0,1 3 84,-1-1 0,-2 0 0,-5 6 0,-1 2 47,1 4 0,-1 3 0,3 9 0,-1-1 84,-1 1 1,9 5 0,-9 2-1,1 3 163,1 3 1,3-4-1,2 0 1,3 0-13,3 0 0,2-3 1,4 3 76,3-2-286,13 6 1,3-14-1,8 3 234,2-7-237,10-9 1,-4 4 0,4-8-525,-4 0-52,-2 0 1,0-8 0,-2-3 0,-4-5-1084,-6-1 1,-4 5 1523,-1 0 0,7-7 0,2-8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6.0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158 278 7784,'0'-17'-528,"0"7"1,5-6 711,1 5 1,0-5-1,-6-1 257,0-1 1,6 7-1,0-1-228,-2-2 1,-2-1 0,-2-3 0,0 1 68,0-1 1,-6 7 0,-2-1 61,-2-1 0,-1-1 0,-7 2-45,1 6 0,-1 6 1,3 6-9,3 6-155,-3 19 1,5 2 0,-6 17 190,5 5-191,3 17 1,2-6 0,0 13-87,2-1-55,2 5 1,4-11-1,2 4 1,4-6-105,2-6 0,-4-6 0,3-12 1,-1-5-504,-4-4 1,-2-10 0,-2-4-1594,0-3-11,0-10 1654,-8-3 1,4-9 561,-7-3 0,7-13 0,-4-9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6.2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96 122 7784,'-18'-17'0,"1"-1"235,-1 1 1,7 5 0,1 1 0,0-1 179,1 2 0,7 3 1,2 5-1,9-2-292,7-2 0,11 0 1,8 6-1,10 0-133,5 0 0,3 0 0,-1 0-1157,0 0 938,1 0 0,-7 0 0,-1 0-1301,-2 0 1026,-3 0 0,-7 0 504,-4 0 0,4 0 0,-5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6.5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36 140 7784,'0'-17'259,"0"-1"1,0 1-1,0-1 768,0 1-744,-8 7 0,4 8 1,-6 12 232,2 6-396,3-3 1,5 14-1,0-5 1,0 3 26,0 2 0,0-4 1,0 5-1,0-1-178,0 0 1,0-6 0,2 3-1,1-5-13,3-2 1,8-5-1,-1-2 1,7-3-10,3-3 0,2-2 0,-3-2 1,3-2 45,2-3 0,-6-5 1,3-10-1,-5-1 101,-1-2 1,-3-2 0,-3 1-186,-6-5 117,-5 4 1,-1-8-1,-1 6-236,-5 0 148,-12-6 0,-9 7 0,-8-1-759,0 10 413,8-1 0,-4 16 0,8-3 0,1 3-1679,3 2 2087,9 7 0,3 11 0,7 9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7.1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86 7784,'0'-18'183,"0"1"-114,0 7 0,0-6 901,0 5-436,0 3 1,0 2-322,0 12 1,0 4-1,0 7 1,0 3-65,0 3 0,0-2 0,0 6 1,0 1-103,0-1 1,6-6 0,2 4-1,-1-1-135,1-1 1,0-2-1,-4-7 1,4-3-16,1 3 0,-3-6 1,6-2 98,1-4 0,3-4 1,1-4 75,1-6 1,-7-3 0,-1-5 304,-2-3-245,5 3 1,-11-11 0,6 8 226,0 2-249,-6 1 0,8 3 0,-7-1 1,5 1 67,2 0 0,-4 7-130,5 4 1,-1 12 0,2 7 0,-6 7-409,-5 3 0,-1 8 0,0-2 0,0 2-356,0-2 1,2 4 0,2-3 0,2 1 64,-2-2 1,-2 2 0,-2-8-1,2-2 651,4-1 0,-4-3 0,5 1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7.5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0 121 7720,'16'-20'0,"-5"-1"0,-3-2 286,0 1 0,1 5 18,9 5 1,-6 7 1,-1 10-170,-7 5 1,4 8 0,-8-1 167,0 0-152,0 9 1,0-5-1,0 6 40,0-2-146,8 6 0,-6-11 1,3 5-1,-3-2 95,-2 1 1,0-7-1,0-5 1,0 1 146,0 3 1,0-4 144,0-1-367,8-7 0,-4 2 0,6-12-83,-3-6 1,1 3-1,-4-3 1,4-1-38,2-3 1,1-1-1,7-3-174,-1-3 154,1 3 1,-1-5 0,0 8-9,1-1 72,-1 1 0,1 1 0,-1 5 118,1 5-113,-1 4 1,1 2-1,-1 2-88,1 4 0,-9 3 0,-1 9 0,-2-1-467,0 1 0,2 5 0,-5 0 0,3-1-232,-2-3 1,-2 4 0,0 1 791,4-3 0,-4 6 0,6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8.1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140 832 7784,'11'-14'0,"-1"-4"11,-2-1 0,0 0 0,-5 1 277,3 1-163,8 7 1,-10-5 0,5 3-1,1-4 238,0-1 0,-6 5-34,2 1-161,3-1 0,-7 0 0,2 3 44,-8 1 1,0 0 0,-7 4 0,-3-2 24,-1 2 0,-3 4 0,1 4 0,-1 4-111,1 2 1,-3 1 0,-1 7 0,-2-1-83,1 1 1,9-1 0,3 1 0,0 1-274,1 4 1,5-3 0,-2 3 0,4-3-247,2-3 1,2-5 57,4-1 294,3 1 0,9-2 0,-1-4 47,1-5-17,-1-1 0,3-1 0,1-3 220,2-2-35,1-8 0,-13 6 1,1-5-1,2-1 69,1-5 0,-3 1 0,-3-5 0,1 2-39,0-2 0,-1 1 0,3-7 1,-6-2-54,-4-2 0,4-4 1,0-2-1,-3-3-23,-1-3 0,-2 4 0,2-5 0,2-3 23,2-1 0,0-1 0,-4 5 1,2 5 393,1 4 1,1 10 287,-6 4-572,0 11 0,0 14 1,0 15 390,0 11-343,0 12 0,0 5 0,0 7 249,0 1-433,0-1 0,0 6 0,0 2 1,-2 1-258,-3-1 1,3-2 0,-4-6 0,4-1-415,2-5 0,0 3 0,0-8 1,0-2-208,0-3 1,0-8 0,0-5 0,2-4-1900,4-1 2734,-4-9 0,13 7 0,-5-6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6.02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36 88 7721,'0'-18'380,"0"1"1,0-1 604,0 1-479,0 7-374,0 2 1,2 8 0,2 2 423,1 4-424,1 4 1,-6 7 0,0 3 383,0 3-382,0-4 0,0 14 1,-2-4-1,-2 4 33,-1 2 0,-3 0 0,4-2 0,-2-2-36,2-2 1,2-1 0,0 3-1,-2-4-56,-1-2 0,-1 0 1,6-3-1,0 1 40,0-2 0,0-1-125,0-3 0,2-7 0,4-4-309,5-4 256,-3-2 1,8 0 0,-5 0-619,5 0 479,1 0 0,1-6 1,-1-2-1,1 0-319,-1 0 1,0-3 0,1 3-412,-1-2 623,1-1 1,-7-1 0,1 2 0,0 1-321,-3-1 0,5 4 0,-6-4 629,2 3 0,1-7 0,7 4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18.2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80 8286,'6'-11'0,"0"-1"1253,-2-2 0,4 5 1008,-2-3-2807,-1 0 546,-5 3 0,0 9 0,0 9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1.0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367 88 7215,'-17'0'-919,"5"0"1001,1 0 0,1 2 0,-4 2-140,3 1-43,7 1-264,-4-6 365,8 0 0,0-2 0,0-4 0,0 5 0,0-9 0,0 4 0,-2 2 0,-4-8 6,4 9 0,-5-7 344,7 4 43,0-4 1,0-1 372,0-1 102,0 8-599,0-4 1,-6 16 0,-2 4-196,-2 3 0,5 3 0,-5 1 0,0 3-62,0 1 1,-1 2-1,-7-4 65,1 3-115,-1-1 1,1 0 0,-1 1 0,1-3-392,0-2 0,5-3 1,0-3-1,1-1-1170,1 2 1599,2-7 0,0 1 0,-1-8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1.8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0 522 7586,'10'-17'-455,"-4"-1"560,3 9 0,-5-5 0,8 6 110,1-1 1,3-1 0,1-4-1,1 5-50,-1 1 0,1-6 1,-1 3-1,1-5-7,-1-1 0,1 3 1,-1-1-1,1-5-54,-1 1 0,-1-1 1,-3 1-1,-3-2-66,-2-3 1,3-1-1,-3 4 1,0-2 1,0 1 0,-3 3 1,-5 1-94,0 1-6,0-1 1,-7 7-125,-5-1 90,4 8 1,-7-2-155,3 12 163,4 4 0,1 2 0,5-1 1,-2 3 30,-2 1 0,0 9 0,6-1 1,0 0 66,0 2 0,6-3 0,0 5 0,0 0 98,1 0 0,-3-5 0,6 1 0,0-2 97,-1 2 1,-3-3 0,4 3-1,0-3 44,-1-3 1,-3-1 0,4-3 0,-2-1 790,-5 1-699,-1-5-280,-2 8 1,-7-14 0,-5 3-343,-4-3 218,-1-2 1,-1 2-1,1 2-1198,0 2 737,-9 0 0,13-6 0,-5 0-1186,3 0 1706,-1 0 0,7 0 0,1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2.1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53 106 7584,'0'-18'0,"2"1"71,3-1 267,-3 8 1,4 5 0,-10 10 0,-3 9-194,-3 7 0,6 1 0,-4 5 0,2 0-61,1 0 0,-1 0 0,6 4 0,0-3-44,0-3 1,0-2 0,0-5 0,0-1-68,0 1 0,7-9 0,5-3 81,4-4-13,1-2 1,1 0-1,-1-2 265,0-4-197,1-3 0,-3-11 1,-1-1 229,-2-3-311,-1-7 0,-1 4 0,-4-6 1,-4 2-3,-2 2 1,-2 2 0,-4-2-1,-8 6-401,-7 3 0,-4 3 0,-6 1 0,4 5-784,1 5 0,3 4 1159,6 2 0,7 15 0,2 5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2.6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97 7767,'0'-17'192,"0"-1"1,0 1 0,0 0 1329,0-1-1135,8 8 1,-6 10 0,4 14 269,-4 7-443,-2-1 1,0 15 0,0-2 93,0 5-167,0 3 0,-6-4 1,0 2-165,2 2-98,-5-1 0,7-5 0,-4 0 0,4 0-216,2 0 1,0-2-1,0-4 1,0-6-365,0-3 0,0-3 0,0 1-329,0-1 1,2-7 632,4-4 1,-3-4-1,7-4 397,-2-4 0,-2-4 0,2-7 0,1-1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2.8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128 71 7885,'-19'-12'0,"-3"1"0,-1-1 0,2 0 744,1 1 1,9 7-372,-1-2 1,16 4 0,4 2 0,11 0-531,10 0 1,4 0-1,4 0 1,2 2-329,2 4 0,5-4 0,-5 4 0,-2-5 19,-2-1 0,3 0 1,-1 0-352,-6 0 817,2 0 0,-15 0 0,13-7 0,-6-3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3.2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0 101 7767,'16'-17'4,"-4"-1"0,3-3 1,-5 1 279,-1 5 0,1 9 0,-6 2 15,2 8 1,0 8-1,-6 9 314,0 2-392,-8 8 0,6-2 0,-6 10 383,0 2-398,7 0 1,-13-6 0,8 2 248,2 3-353,-5-3 0,7 6 1,-6-10-1,2-2 66,0-2 1,0 0-1,6 4 1,0-4-38,0-6 0,0-3 0,0-3-164,0 1-36,0-8 0,0-5-1,0-10 0,6-5 1,2-8-1,0 1 15,-1-1 1,7-1 0,-2-2-98,3-3 91,3 1 1,5 0-1,0 0-174,-1 1 141,5-5 1,-6 8-1,6-5 189,-1 5-62,-3 1 1,-6 9 0,1 1 0,-1 2 108,1 0 1,-7 2 0,-1 10 0,-2 8-151,-4 7 0,-2 1 0,-2 5 1,0 0-319,0 0 0,-6 2 0,0 4 1,2-2-438,2-2 0,2-2 0,0 5 0,0-5-1502,0-2 2265,0-2 0,8 2 0,2 3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4.1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260 854 7365,'2'-17'25,"4"-1"0,-4 1 1,6-1 626,-1 1 1,-5-1-127,4 1 1,-4-1-293,-2 1 0,-2 1 1,-4 5 295,-5 5-378,-5 4 0,-1 2 1,-3 0 353,-3 0-366,4 0 1,-13 8 0,7 3 116,-2 5-291,6 1 1,-5 1-1,11 1 1,1 3-119,3 1 0,7 0 0,-2-5 0,6-3 28,6-3 1,4 1 0,9-7 0,2-2 118,3-2 0,5-2 0,-6-2 0,0-4 105,3-5 0,-7 1 0,4-2 0,-3 1 175,-3 1 1,1-4 0,-1 7 48,0-3 1,1 6-288,-1-2-10,-7 4 0,-2 4-104,-8 4 44,8 4 0,-6 7 0,3 1 1,-3-1-88,-2 1 0,2-1 0,2 0 0,4-1-46,2-4 1,-1 3-1,5-5 1,-2 0 103,1-5 0,3-3 1,1-2-1,1 0 18,-1 0 0,0-2 1,1-3 38,-1-7 1,1-2 0,-3 1 0,-1 1-1,-2-1 0,-7-3 1,5-3-1,0-3-30,0-1 1,-5-6 0,5 4-48,-2-3 61,5-1 1,-9-7-1,8-3 1,2-4-27,1-2 1,-3-1 0,-1-7 88,3 1-25,1 0 0,-3-1 0,-2 1 1,-2 1 72,-5 5 1,-1 3 0,-2 10-1,0 4 550,0 6-472,0 11 1,-5 6 0,-1 12 0,0 8-20,-2 7 1,6 6 0,-6 8 0,3 2-52,-1 4 0,-2-2 0,4 7 0,-2 1 105,2-3 1,-3 5 0,1-8 275,2-3-335,2-1 0,-4 4 0,0-2 0,3-4 50,1-4 0,2-4 0,0 2-46,0-6-158,0-3 1,0-3 0,2 1-112,3-1 1,5-7 0,9-4-240,5-4 1,-5-2 0,6 0 0,1 0-13,3 0 1,-2 0-1,0 0 1,0-2-116,0-4 0,1 2 0,1-6 0,-6 3-147,-4 3 0,-1-6 0,-1 0 0,-1-1-36,-5-1 1,3 6-1,-6-6 670,1-1 0,-5-3 0,12-9 0,-6-2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4.3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70 7763,'-6'-12'342,"0"1"1,-5-1 1341,5-5-1051,0 7-481,14 2 0,3 8 0,11 0-276,1 0 98,8 0 0,2 0 0,10 0-489,1 0 283,3 0 1,-1 0 0,1 0 0,0 0-334,-3 0 0,5 0 1,-8 2 564,-3 4 0,-1-4 0,-2 6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7.0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333 106 7709,'2'-18'31,"3"1"1,-3 5-1,4 0 742,-4-1 1,-2 3-345,0-2 0,-8 8-215,-3-1 0,-5 3 0,-1 4 1,-3 2 22,-3 1 0,2 15 1,-7-1-1,1 6 27,0 6 0,0 8 1,-2 4-1,6 0-104,3-1 1,3 5-1,1-4 1,5-1-135,5 1 1,4-2-1,4-6-102,4 0 60,3-8 1,9-2-1,1-8 1,4-1-309,6-4 0,3-5 1,-1-7-1,-2 0-297,2 0 0,-4-2 0,2-3 0,0-7-132,-2-4 1,4 5 0,-5-1 0,-1-1-327,0-3 1079,-2-1 0,3-1 0,1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6.30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53 53 7518,'-12'-6'0,"3"-1"0,-1-1 636,0 0 0,6 0 375,-1 3-862,3 3-64,2-6 0,7 8-18,5 0-39,3 0 1,9 0 0,-1 0-813,-2 0 452,7 0 1,-3 0 0,6 0 0,-2 0 331,2 0 0,2 0 0,2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7.5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18 209 7748,'0'-18'0,"2"1"180,4-1 0,-4 1 0,4-1 98,-4 1 1,-2 5 0,0 0 100,0-1 0,0 3 88,0-1-60,0 7 24,0-4-231,0 8 0,0 2 0,0 4 9,0 5 1,-6 5-1,-2 3 1,0 3-92,1 1 0,1 6 0,6-6 0,0 1-97,0 1 0,0-4 1,0 6-1,0-1-76,0-5 0,0-2 0,0-1 1,2-3-41,4-3 0,-3 1 1,9-7-1,2-2 104,1-2 1,3-4-1,-1-4 259,1-5-170,-9-13 0,7 3 0,-6-6 129,-1 2-138,7-6 0,-14 3 0,4-5-208,-5 4 44,-1-4 0,-1 8 0,-3-6 0,-6 4-262,-6 2 0,3 7 0,-10 9 1,3 1-418,3 4 1,1 4 0,5 6 0,5 5 753,4 5 0,2 1 0,0 1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8.1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175 368 6688,'12'-16'501,"-3"3"-250,-1 1 0,0 6 1,-4-5-53,2-3 1,-1 4-1,-3-1 299,4-3-375,-4-2 0,6 5 0,-8-1 0,0-1 98,0-3 0,0-3 0,0-3 0,0-1 24,0 2 1,-2 1 0,-2 3 0,-4-1 117,-1 1 1,3 1-1,-6 5-103,-1 5 1,-3 4 0,-1 6 0,1 6-43,4 7 0,-3 18 0,5 4 1,-1 7-70,-1 9 1,8 3 0,-4-2 0,2 4-142,1 2 0,-1 0 1,6 3-1,0-7-158,0-4 0,0-2 0,0-1-775,0-5 711,-8-3 1,6-16 0,-4-3-527,4-5 63,2-1 0,-2-1-670,-3 0 1,1-7-629,-8-4 1975,8-4 0,-4-10 0,8-2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8.3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60 140 7770,'-8'-15'0,"-1"1"709,-1 3-79,-6 7 1,13-10-182,-9 8 0,10 1 0,4 5-355,13 0 0,5 0 1,9 0-1,2 0-10,2 0 0,2 0 0,0 0 0,0 0-150,0 0 1,0 0 0,-2-2 0,-2-2-702,-2-2 1,-8-6-1,4 5 1,-1-1 766,-1 0 0,0-6 0,-5 5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9.1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280 193 7275,'6'-17'299,"-1"-1"1,3 3 0,-4 1 279,2 2 1,0 6-295,-6-5 1,2 5-1,1-6 64,3-1 0,0 3 7,-6-2 1,-2 3-184,-4-3 0,-3 2 1,-9 7 67,1-3-132,-1 0 0,1 8 0,-3 4 276,-3 5-321,4 5 1,-12 1-1,5 3 1,1 3-28,0 6 0,2-2 1,5 2-1,3 0-44,3-1 1,4 3 0,8-8-1,2-4-128,4-5 1,4 0 0,9-9-1,2-1 167,3-2 0,1-10 1,-4-3-1,3-5 201,-3-1 1,-2-7 0,-1 1 124,-1 2 0,-1 1 0,-3 3-82,-1 0 0,-6 7-371,6 4 72,-9 4 0,5 4 0,-8 4-931,0 5 716,0 5 1,0 3-1,0 3-895,0 1 636,0 0 1,2 1 0,2-1-1,4-2-328,1-1 1,-3-3 0,6-1 0,0-3 824,-3-1 0,7-1 0,-7 7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9.5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157 123 7931,'10'-18'0,"-4"1"0,-4-1 363,-2 1 0,0 5 1,0 0 58,0-1 1,-2 5-222,-4 2 1,2 4 0,-6 4 0,1 2 36,-1 2 1,0 8 0,-3-3 348,1 5-452,0 9 1,1-4 0,-1 6 323,-1-1-348,5 5 0,-6-6 1,6 6-1,1-2-19,-1 2 1,2-6 0,6 1 0,0-3-262,0 0 1,2-1 0,4-9 0,6-3-129,3-2 1,4-3 0,5-5 0,3 0-441,0 0 1,6-2-1,-6-1 1,2-5 736,0-2 0,1-9 0,4-8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29.9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71 7770,'6'-18'431,"-1"1"0,1 5 379,-6 1-40,0 7-476,0-4 1,0 16-1,0 3 262,0 5-356,0 9 1,0 2 0,0 8 0,0 0 75,0 0 0,0 2 1,-2 2-1,-2 2-64,-1-3 1,-3 5-1,4-2 1,-2-2-104,2-3 1,0-1-1,0 0 1,-1 0-200,1 0 1,2-8-1,2-3 1,0-5-844,0-2 502,0 1 0,8-8 0,1-6 0,3-8-59,0-8 1,-1 2-1,7-1-717,-1-3 848,-7-1 1,5-3 0,-3 1 0,4-1-10,1 1 0,-5 5 0,-1 0 1,3-1 367,1-3 0,3-1 0,-1-1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0.1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113 36 7893,'-18'0'0,"1"0"247,0 0 0,-1-6 1,1 0 503,-1 2 1,10 2-751,8 2 0,10 0 1,11 0-1,5 0-329,1 0 1,2 0 0,6 0-1,0 0-297,0 0 1,0 0 0,0 0 0,-1 0 624,1 0 0,-5 0 0,-1 0 0,0-8 0,6-1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0.4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0 9190,'0'18'411,"-2"-1"1,-2 1 0,-2 1-258,2 4 0,-3 3 1,1 5-1,2-2-68,2 2 0,2-4 1,0 0-1,0-2 11,0-3 1,0-3 0,2-3-81,4-5-36,4 5 1,1-14 0,1 2 295,1-8-171,3-6 0,1-7 0,1-1 0,-3-1 129,-3-5 0,2 3 1,-7-6-1,1 0-193,0 0 1,-2 3-1,-6-3 1,-2 2-281,-4 4 0,-4-1 0,-7 3 0,-1-1-426,1 5 0,-6 9 1,-1 0-1,3 4-2209,2 2 2873,9 0 0,-6 8 0,7 2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0.9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1 365 7770,'17'-9'0,"0"-5"0,-1 6 0,-4-1 0,1 3 0,-5-4 0,2 2 0,1-5 0,7 1 630,-1-3 1,-5-3 0,0 1 1417,1-1-1833,-5 1 1,5-3-1,-5-1-8,2-2-167,2-1 0,-3 7 0,-1-1 148,0 1-108,-6-1 1,6 7-211,-8-1 1,-2 8-98,-4-2 0,-2 6 0,-6 6 0,5 6-101,1 3 0,2 3 0,4-1 103,-4 1 1,4-1-1,-3 1 1,3-1 254,2 1 0,5-7 1,1 1-1,0 0 307,2-3 0,-4 7 259,7-4-157,-7-5 158,12 9-242,-6-6 1,1 1 75,1 1 1,-8-1-188,2 7 0,-5-1 0,-2-1 1,-3-3 72,-2-1 0,-6 0 0,4 3 0,1-1 55,-1-2 1,0-1-1,4 7-109,-2-1 0,1-5 0,7-3-206,3-1 0,5-2 0,9-6 0,5 0-367,5 0 0,4-2 0,2-2 0,2-4-628,3-1 1,-3 5 0,4-4 0,-4 2-44,-2 0 1,0 1 0,-2 3 980,-4-4 0,4 4 0,-6-6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2.2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51 7808,'0'-18'156,"0"6"481,0 1 1,2 7-270,4-2 1,-4 12-1,4 6 1,-4 5-176,-2 6 1,0-3-1,0 5 1,2-2-40,4 1 1,-4 1 0,3-4 0,-1 2 37,2-1 0,-4-3 1,4-1-19,-4-1-15,-2-7 1,2 5 11,4-3-1,-4-4-42,5-1-95,-7-7 1,-2-2 25,-3-3 0,3-5 1,-4-7-113,4-1 0,2-1 1,2-3-1,2-1-25,1 2 1,9 1 0,-2 3 0,3-1-93,3 1 1,-1-1 0,3 1 0,1 1 83,2 5 0,2-3 1,-3 8-1,1 2 66,-2 3 1,-1 1 0,-3 1 133,1 5-144,-1-4 0,1 14 1,-3-5 99,-3 5-13,3 1 1,-11 3 169,8 3-194,-8-4 1,3 7 0,-7-9 117,0 1 0,0-7 155,0 1 1,-1-8-168,-5 2 0,2-4 0,-6-4-122,2-4 1,3 2 0,5-8-25,0-1 1,1 3-1,3-2 1,4-1-112,2-3 1,1-1-1,7 1-205,-1 5 245,1-5 0,-1 6 0,1-7 93,-1-1-46,1 9 1,-1-5-1,1 8 45,-1 2-10,1 3 0,-7 2 0,-1 5 0,0 6-93,-1 3 0,-5 3 0,4 1 1,-2 3-544,0 1 1,-1 6 0,-3-4-1,2 1-165,2-1 0,8-2 0,-3-5 1,5-1 796,1 0 0,9 1 0,1-1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6.88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35 123 7536,'0'-18'1097,"0"8"1,2 3-1033,4 7 0,-2 0-296,8 0 213,-8 0 0,11 0 21,-3 0-2,3 0 1,-3 0-102,0 0-10,-1 0 1,1 0 0,0 0 128,-9 0 1,7 0 32,-4 0 0,-2-2-27,7-4 0,-7 2-14,2-8 1,-4 1 1,-2-7 1,0 7-1,-2 1 65,-4 2 1,2 2-10,-7 6 1,-1 0 203,-5 0-173,-1 0 1,7 0 0,-1 0 175,-2 0-165,7 0 1,-9 6-1,6 2 20,1 2-45,-7 1 0,12 7 0,-7 1 25,-3 4 0,6-3 1,3 3-1,3-3-38,2-3 0,0 0 1,0 1-1,2-1-60,3 1 1,-1-1 0,8-1 196,1-5-43,3 5 0,1-14 1,1 6-1,-1-2 20,1-1 0,-1 1 1,1-6-142,-1 0 0,1 0-1005,-1 0 609,1-8 1,-9 5-2065,-3-9 1238,-4 8 1176,6-4 0,-6 0 0,6-1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3.0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208 639 7770,'2'-12'-302,"4"0"1,-5 7 473,5-7 0,-2 8 0,0-4 132,2 0 0,0 5-40,-6-9 0,2 2 0,2-3 174,1 1 0,1 0 217,-6-5-251,0 7 0,-2-5-161,-4 3 0,3 4 0,-9 2 0,-2 5-57,-1 1 0,-3 5 1,-1 3-1,-2 2-126,-3 3 0,1 9 1,6 1-1,-1 0-275,1 3 0,1-7 0,2 4 0,5-3 4,1-3 1,4 1-1,10-3 105,6-3 0,3-4 0,3-10 0,-1-2 204,1-2 1,-3-8 0,-1 3 0,-3-5 407,3-1 0,1-1-61,3 1 0,-1 1-235,1 5-42,-9 3 1,1 8-204,-4 0-86,4 0 1,1 8 0,1 3-90,2 5 0,-5 1 0,1 1 1,0-1-40,-1 1 1,3-7-1,5-1 1,1-2 115,-1-4 0,1-2 1,-1-2-1,1 0 123,-1 0 1,1-2-1,-1-2 1,1-4 116,-1-2 0,-1-1 0,-3-7 1,-3 1 41,-2-1 1,-1 1 0,-3-3 0,2-1-25,-2-2 0,-2-3 0,0 5-104,4-2-1,-4-8 0,5 4 1,-7-8-1,0 0 37,0 0 0,0-2 1,0-2-1,0-2 98,0 3 0,6-3 0,0 4 1,0 6 985,2 4-911,-6 11 0,11 18 0,-7 16 1,-2 9-46,-2 6 0,-2 9 1,0 3-1,0 2-231,0-1 1,0-1 0,0 3 0,0-3-318,0-2 0,0-3 0,0-5 0,0-2-28,0-4 0,0 3 0,0-9-1326,0-2 1020,0-1 1,2-9-1139,4 1 937,-4-8 1,5 2 897,-7-12 0,0 4 0,8-14 0,2 7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3.2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86 71 7770,'-16'-12'581,"4"0"-195,-3 1 0,5-1 457,-7 0-599,7 9 1,4-5 0,12 8 47,6 0-314,3 0 0,10 0 0,5 0 1,3 0-55,2 0 1,1 0-1,3 0 1,2 0-409,-2 0 1,-2 0 0,-2 0 0,-1 0 483,1 0 0,-7 0 0,-3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3.9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1 368 7770,'0'-18'-105,"2"9"1,2 1 949,1 0 0,9 0 18,-2-3-634,-5-5 0,3 12-69,-4-7-19,4-1 1,1-4 0,-1 3 39,-2 1-150,5 8 1,-9-11-1,6 3 1,0-3 89,-1-3 1,1 1 0,4-1 0,-5 1 61,-1-1 1,-2 1 0,-6-1 6,0 1 0,-2 1-165,-4 5 1,-4 3 0,-7 8 9,-1 0 1,3 2-1,1 2 1,3 4-312,-3 1 0,6 3-532,3 5 514,3 1 0,2-1-169,0 1 337,7-9 0,3 5 1,8-8 9,-1-2 115,0 5 0,1-7 0,-1 4 0,1-2 269,-1 2 0,1-4 1,-1 4 127,1-4 1,-1-2 0,1 2-215,-1 3 1,-5-3 0,-3 6-95,-1 0 0,-2-4-117,-6 7 1,-2 1 0,-4 4-8,-5-5 1,1 5 227,-2-5-174,1 5 0,-1-1 0,2-1 175,3-2-85,1-9 0,0 13 44,0-4-138,0-5 1,6 9-12,0-4 1,2-5-1,4-1-46,6-4 0,3-2 0,5 0 1,1-2 101,2-4 0,2 2 1,-3-7-1,1-1 49,-2 2 1,5-5 0,-3 3 0,-2-1 192,-1 1 1,-9-1-1,1 5 247,2-2-796,1 6 1,-3-2-603,-1 12 660,-7 4 0,4 7 0,-8 1-2142,0-1 1678,0 1 1,0-7-1,0 1-1547,0 2 2201,0-7 0,8 9 0,1-6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4.1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51 208 7899,'0'-34'0,"0"-1"0,0 0 915,0 0-658,0 8 0,-2 3 0,-3 13-257,-7 5 1,4 6 0,0 8-912,1 9 1,5 1 910,-4 5 0,12 4 0,3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4.3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7770,'18'0'629,"-1"2"-151,0 4 0,1 4 0,-3 7 0,-1 1-292,-2-1 1,-1 6 0,5 3 0,-3-1-221,-1 0 1,0 4 0,5-6-1,-1-1-316,-5-3 0,5-1 0,-6-1 1,1-1-1051,1-5 1,-6-3 1399,5-8 0,-7-2 0,2-4 0,-4-3 0,-2-9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4.5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437 32 7770,'0'-18'1168,"-2"9"1,-2 5-566,-1 8 0,-15 7 0,1 11 0,-6 3-176,-6 2 0,-2 2 0,-2 6 0,0 0-183,0 0 0,0 6 0,0-1 0,2-3-757,4-6 0,6 0 1,9-6-2116,2 3 737,8-7 1891,-3 4 0,7-7 0,0-1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6.2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70 103 7770,'0'-17'813,"0"-1"151,0 8-747,-7 3 1,-1 14 0,-4 5-1,4 4-55,1 1 1,5 2-1,-6 3 1,2 1-80,0-2 1,0 5 0,6-3-1,0 0-94,0 2 0,0-5 0,2 1 0,2-5 101,2-5 0,8-1 0,-3 2 183,5-6-209,1-4 0,3-2 0,1 0 316,2 0-246,1-8 1,-7-2-1,1-7 371,-1-1-460,0-7 0,-1 4 0,-4-7 1,-7 3-34,-3 4 1,4-6 0,0-1 0,-4 1-393,-6 4 0,-2-2 1,-9 2-1,-5 3-598,1 7 0,0-1 1,1 8-820,1 2 1797,7 10 0,2 4 0,8 7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6.8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1 571 7770,'17'-16'0,"1"5"102,-1 5 1,-5-2 0,0 2-1,1 1 29,3-3 1,-5 4 0,1-6-1,2 2-75,1 5 0,1-1 0,-3 0 0,-1-4 50,1-2 0,-3 5-108,2-7 18,-1 0 0,1-3 0,-2 1 107,-2 2-75,-3 1 1,-3-7-1,2-1 113,2-4-121,0 3 1,-6-7 0,0 4 0,0-4 40,0-1 0,-2-5 0,-2 6 0,-4-2 122,-1 0 0,3 8 1,-6-3 70,-1 5 0,3 9 1,-2 8-37,-1 12 0,3 10 0,0 16 0,1 5-8,-1 6 0,0 11 1,-3 6-1,3 6 9,2 6 1,-4-5 0,7 5-91,1-4-20,2 5 0,2-3 1,0 6-85,0-3-30,0-9 0,0-8 0,2-9 0,2-5-38,1-5 1,9-12-1,-2-7-84,3-9 1,-3-5-1,-1-10 1,1-4-155,-2-5 0,3-7 1,-5-3-1,0-4 9,0-3 0,3 5 1,-5-6-1,-2-2 66,-2-2 1,-2-2 0,0 0-1,-2 0 0,-4 0 0,2-6 0,-7 1 1,-3 1 122,-1 2 1,-3 10 0,1 4 276,-1 3-164,-7 3 0,7 5 0,-1 2-74,5 3-32,11 1 1,-5 8 0,8 4-134,0 5 1,10 3-1,5-3 1,8-5-87,5-4 0,6-2 0,9 0 0,2 0-196,3 0 1,-3-8-1,1-3 1,3-5-95,1-1 1,1-1 564,-5 1 0,5-1 0,-6 1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7.6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262 382 7770,'-17'0'951,"-1"8"0,1 4 0,0 5-597,-1 7 1,1 3 0,-1 8 0,3 0-228,3-1 0,-4 1 1,5 0-1,-3 0-37,3 0 1,-3-2 0,8-4 0,0-5-135,-1-5 0,5-2 0,-4 1 24,4-1 33,-6-7 0,6-4 0,-4-12 18,4-6 1,2 3 0,0-3-254,0-2 144,0-1 1,0-2 0,2-1-135,4 1 137,-4-1 1,14-1-1,-7-3 1,3-3 10,0-2 1,-1 4 0,7-6 0,-3-2 20,-3-2 0,9-2 0,-3-2 0,1-4 33,1-6 0,-3 3 0,0-3 0,1 1 59,-1 1 0,3-3 0,-1 7 0,1 4 225,-5 6 1,-7 8 0,4 11-65,1 6 1,-5 6-1,0 6 191,-1 6-266,-5 11 1,6 6-1,-6 10 196,4 2-235,-4 7 0,6-3 0,-8 5 31,0-3-89,0 3 0,0-5 0,0 5 0,0-3 43,0-6 1,1-5 0,3 1 0,2 0-65,-2-2 1,-2 2-1,-2-14 1,0-1-157,0-3 0,2-2 0,2 1-309,2-1 0,1-7 1,-1-4-453,6-4 0,-2-2 0,1 0 258,3 0 1,-4-6-1,-1-2-686,-1-1 838,6 5 1,-11-12 489,9 4 0,-8-3 0,10 3 0,-9 1 0,1-1 0,-6-5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7.9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88 7770,'-8'-18'314,"6"7"1,-4-1 1450,4-1-1586,2 5 0,2 0 0,4 8 0,5 0-103,5 0 1,1 0 0,1 0-1,-1 0-69,1 0 0,-1 0 1,3 0-1,1 0-286,2 0 0,1 0 0,-5 0 0,2 0-453,3 0 0,1 0 0,-4-2-613,3-4 1345,7 4 0,-4-5 0,8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7.6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71 123 7897,'-18'-10'5,"7"3"0,1 5 502,2-4 0,0 4-266,3-4 22,3 4-3,-6 2-171,8 0 1,8 0 0,3 0 0,5-2 55,1-4 0,7 5 0,1-5 1,2 4-22,4 2 1,4-2 0,4-2 0,1-2-110,-1 2 0,4 0 1,-2 0-1,-4-1-271,-6 1 0,2 0 0,-6 0 0,0-2-324,-4 2 1,-3 2 0,-3 2-1408,1 0 1987,-9-7 0,-1 5 0,-8-6 0,0 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7.80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210 619 6908,'0'-9'481,"0"1"0,2 8-209,4 0 128,-4-8-5,5 6 1,-7-7 527,0 3-489,0 4 0,0-8-100,0 4 0,0 2-215,0-7 0,-2 1 0,-3-2-78,-7 7 1,-4 3-1,-1 2-77,-1 0 27,1 0 0,0 0 0,-1 2-5,1 3 47,-1 5 1,1 6-1,1-1-104,5 3-19,-5-13 1,14 25 0,-4-13-10,4 2 1,2 1 0,0-3-1,2-1 30,4-5 1,4-3 0,7-8 0,1 0 27,-1 0 0,1 0 0,-1 0 0,1 0 33,-1 0 1,-1-8 0,-3-1 0,-1-3 85,1 0 1,-3 1-1,0-7 1,-2 1 76,-5-1 1,1-5 0,0-2 142,2-2-210,0 5 1,-6-9 0,0 6 75,0-2-104,0-2 1,0-8 0,0-2-13,0-2 0,0-7 0,6 9 0,-1-6 1,-1 3 16,-2 3 1,-2 10 0,2 7-1,2 7-15,2 3 1,0 10 0,-6 4 46,0 14 1,2 5 0,2 14 0,1 8 51,-1 5 0,-2 5 0,-2-1 1,-2 1-48,-4-1 1,5-2-1,-5-1 1,4-5-196,2-1 0,0 0 1,0-6-1,0 0-150,0-4 1,0-10 0,0 0 0,0-3-461,0-3 0,6-5 1,1-3-1429,3-1 1549,2-2 0,7-6 1,2 0 581,3 0 0,7 0 0,-4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8.8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0 167 7770,'0'-17'935,"0"5"-535,0 1 1,6 5 0,2-4-1,2 2-240,3 5 0,9-5 1,3 2-1,2 2-96,4 2 0,8-4 0,2 1 1,-1 1-18,3 2 0,-6-4 0,4 0-121,-4 2 4,-3 2 1,-1-4 0,-3 1-512,-7 1 171,-4 2 1,-1-4-449,-1 0 0,-7-2 334,-4 3 1,-4 5-1,-4-2 524,-4 5 0,-4 11 0,-7-4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39.1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 88 7946,'-18'-8'1605,"9"4"-950,3-7 1,8 7-1,7-2-369,9 4 0,9 2 0,-2 0 0,4 0-40,8 0 1,0 0 0,8 0-21,-3 0-85,7 0 1,-10 0-1,5-2 187,-1-4-206,-2 4 1,-8-11-1,-2 7-517,-2 2 1,-2-4-1453,2 3 94,-11-1 0,-3 6 1753,-3 0 0,-4 8 0,-1 1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40.6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769 70 7664,'0'-17'327,"0"-1"1,-2 3 0,-4 3-142,-6 6 1,-5 4 0,-6 2 0,-6 0-96,-4 0 1,-2 0 0,0 0 136,0 0-118,-8 8 0,6-4 0,-3 8 1,3-1 60,2-1 0,8 6 1,1-5-1,3 3 4,0-3 1,1 5-1,9-2 1,3 5 55,2 4 0,-3 2 0,3-3 0,0 3 12,0 2 1,3 2-1,5 6 1,0 0-5,0 0 1,0 0-1,0 0 1,0 2 125,0 4 1,-6-3-1,0 7 267,2-2-438,-6-3 1,7 1 0,-9 2 340,-2 2-398,7-7 1,-9 7-1,6-6 420,1 2-411,-7 7 0,12-5 0,-6 3 0,3-3 67,3 0 0,2-1 0,2 7 1,0-5-9,0-1 0,0 4 0,0-6 0,0-3 6,0-1 1,-2 2 0,-2-2 0,-2-4-56,2 0 1,2 0-1,2 2 1,0 0-75,0 0 0,0 0 1,0-1-1,0 1-28,0 0 1,0 0 0,0 2 0,0 2 24,0 2 0,0-1 0,0-5-15,0 0-65,0-8 0,0 6 0,0-5 21,0-1 1,0 6 0,0-8 1,0 4-1,0-4-11,0 1 1,0-7 0,0 6 0,0-2 12,0 1 0,0 1 0,0-4 0,0 3 4,0-3 0,0 0 1,0 1-1,0 1-30,0-2 1,0-1 0,2-3 0,2 1-137,2-1 1,0 1-29,-6-1 0,6 0 1,1-1 22,3-4 0,-4-3 24,6-3 33,-8-4 1,5 8-19,-3-4 1,-2-4 32,8 3 1,-7-3 2,7-2 0,0 0-15,5 0 0,1 0 0,-1 0 28,1 0 1,-1 0-1,0 0 1,1 0 18,-1 0 0,1-2 1,-1-1-1,3-3-27,3 2 0,-2 0 0,7 0-115,-3-2 131,6 0 1,-6 1-1,6-1 1,-2 0-85,2-2 1,0 6-1,0-4-221,-2 4 238,-7-5 0,3 5 0,-8-4 1,1 4-51,-1 2 1,-5 0 0,-2-2-517,-2-4-5036,-3 4 5717,-5-5 0,8 14 0,2 3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42.6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106 175 7099,'0'-9'2458,"0"1"-2266,0 8 0,0 2 0,1 4-98,5 5 0,-4-1 0,6 0 1,0-1-51,3 1 1,-1-4-1,2 3 1,-1 1-24,-1 0 0,6-6 0,-5 2 2,5-4 1,1-2 0,1 0-18,-1 0 0,-5 0 1,-1 0-107,3 0 126,-6-8 0,7 4 1,-5-8-12,0-1 4,5-3 1,-13 5 0,4-1-67,-4-2 54,6 7 0,-6-9 0,3 4 0,-3-3-29,-2-3 0,0 7 0,0-1-31,0-1 0,-2-3 78,-3-1 0,-5 1 0,-8 4 56,1 7 0,0 3 1,-1 2-4,1 0 0,-1 0 0,1 0 0,-1 2 14,1 3 0,-1-1 0,1 8 148,-1 1-154,1 3 0,-1-2 0,1 1 332,0 4-365,-1 3 0,1-3 0,1 3 231,4 1-206,-3 0 1,11 2-1,-6 3 1,3 1 82,3 0 0,2-2 1,4 4-1,3-2 8,7 2 1,4-6 0,1 1 0,3-3-19,3 0 0,-2 0 0,6-7 1,0-4-5,1-7 0,-5 3 0,4-2 1,-2-2-105,-3-2 1,3-2 0,-2 0 0,-1 0-478,-3 0 1,-2-8-1595,1-4 612,-8 5-1412,5-9 1552,-13 6 1276,14 1 0,-15-7 0,7 7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47.0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350 726 7787,'0'-12'70,"0"1"98,0 7 0,0-6-21,0 4 265,0 4-52,0-13 1,0 5 115,0-7 1,0 5-92,0 0 1,-8 9 0,-4-3-115,-3 4 0,-3 2 0,1 0 0,-3 2-82,-3 4 1,2 5-1,-8 11 1,-2 3-85,-2 2 0,5 2 0,3 6 0,4 0-244,3 0 1,-1-2 0,13-2 0,2-4-22,2-2 1,10-3 0,4-11 0,3-5 79,3-4 0,5-2 1,0 0-1,1-2 33,1-4 1,-6-3 0,4-11 0,-3-1 48,-3-3 0,1-1 1,-1 4-1,1-4-20,-1-2 1,-1 3 0,-3-5 0,-1-2-55,2-2 1,-5-2-1,1 0 1,-2 0 18,-4 0 1,3-1 0,-1-5 0,0-6 37,2-3 0,-6-3 0,5 3 1,-1-1 179,0-1 0,0 11 1,-4-3 521,4 11-458,-4 7 1,5 15 197,-7-1-299,0 8 1,0 6 0,-2 16 0,-1 9 46,-3 6 0,-2 10 1,4 3-1,-2 3 5,2-3 1,0 7 0,1-5-1,-3 4-32,2-1 0,2-5 1,2 3-1,0-4-13,0-3 0,0 5 0,0-6 0,0-3-12,0-1 1,2-8 0,2 1 0,4-1-136,1-2 0,3-4 1,5-9-1,3-5-149,3-1 0,2-2 0,6-6 0,-2 0 83,2 0 0,2 0 0,2-2-1083,0-4 813,0 4 1,-6-11 0,0 5-2229,3-2 1812,-7 6 1,6-5-1,-6 5 764,2-2 0,2 0 0,6 6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48.2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174 53 7543,'-2'-16'0,"-2"2"998,-2 3-202,-8 7-580,12-4 0,-5 10 1,5 4 416,-4 6-481,4 11 1,-6 2 0,8 8 0,0 0 90,0 4 0,-6 2 0,1-4 1,1 0-42,2 0 0,2 1 0,0 3 0,0 0-26,0-6 0,0 0 0,-2-8 0,-2 0 95,-2 1 0,-2-5 0,4-7-3,-1-3 0,-9-7-66,2 2 0,3-6-318,-3-6 108,8-4 0,-4-1 0,8-1-317,0-1 250,0-3 1,8-1 0,6-1-524,7 1 445,-2-9 1,13 7-1,-7-4 1,0 3-23,0 3 1,4-1-1,-3 3 1,-1 3 150,0 6 0,-2 4 1,-3 2-1,1 2 44,2 4 1,-5 4 0,-9 9-1,1 3 40,0 1 1,-6 2 0,2-3 0,-4 1 78,-2-2 1,-8-1 0,-2-3-1,-4 1-65,-3-1 0,3-5 1,-11-3-1,0-1-7,-4-4 1,-2 4-1,0-2-169,2-3 66,0-1 0,-1-2 1,1 0-715,-2 0 354,6 0 0,0-5 0,9-3-288,5-2 1,5 6-1,12-2 1,9 2 683,12-1 0,2 3 0,14-6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49.2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298 141 7800,'0'-18'-190,"0"1"506,0-1-90,0 8 0,0-5 11,0 3-68,-8 5 1,6-9 18,-4 4 1,2 5 0,-1 1 28,-7 4 1,2 2 0,-1 0 25,-3 0 0,-2 6 1,-1 1-1,0 5-1,-1 7 0,-5-1 1,0 7-1,1 0-134,3 4 1,1 3-1,3-1 1,1-4-188,3-2 1,7 4-1,-2-6 1,4-1 106,2-3 1,2-3 0,4-5 54,5-5-68,-3-4 1,13-4 0,-3-4 311,1-5-255,1-5 1,-3-1 0,1-3-1,-1-1 89,1-2 0,-1-1 0,0 7 0,-1-1-33,-4 1 1,3-1 0,-5 1 92,0 0-225,5 7 0,-13 4 1,4 12-1,-2 7-43,2 9 0,-4-1 0,3 6 0,-3 0 73,-2 1 0,0-5 0,2 4 0,2-2 16,2-3 0,8 3-73,-3-2 46,5 0 1,7-11 0,2-2-378,2-2 100,-5-3 1,9-5-1,-6-2 1,0-1-454,0-3 1,5-6 0,-7 4 0,-2 1-624,-1-1 1,-1 2 1337,4 6 0,4-8 0,8-1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27:50.2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367 106 7813,'-2'-18'0,"-2"1"-98,-2-1 1,-1 7-1,3-1 233,-2-2 0,2 7 49,10 1 0,5 4 1,13 2-1,5 0 1,4 0 1,4 0-1,3 0 1,7 0 68,3 0 0,11 0 0,1 0 267,0 0-345,-2 0 1,-4 0 0,-1 0 271,-5 0-346,-9 0 1,1 0 0,-9 0 0,-3 2 46,-7 4 1,-6 3 0,-5 9-1,-6 1-48,-4 4 0,-2 5 1,0 6-1,0 3 21,0 4 0,-6 2 0,-2 7 0,-2 1 12,-3 3 1,3 10 0,0 0 0,1 6 12,-1 6 0,6-3 0,-4 9 0,3-1 11,-1-1 1,0-2-1,6-9 1,0-1 19,0-4 0,0 8 1,0-6 225,0 0-302,-8-8 0,6 8 1,-6-6 270,1 3-278,5-7 0,-8-2 1,6-7-1,-2-1 34,3-1 0,1 5 1,2-5-1,0 0-89,0-5 1,0 3 0,0-2 0,0-2-100,0-2 1,0-8-1,0-2 1,0-2 43,0-4-29,0-1 12,0-11 2,0-1 216,0-8-157,-8 0 132,6-8-142,-14 7 1,12-7 266,-7 8-151,-1 8 1,-5-7-1,-1 7 1,1-2 49,-1 0 1,-5 2 0,0-4 0,-1 3-5,-1 3 1,4-6 0,-8 2 0,-2-2-35,-2 1 0,-2-3 0,0 4 0,0-2-89,0 2 0,-2-4 0,-4 4 0,-5-4-333,-5-2 1,5 1 0,-1 3-1,-1 2-868,-3-2 0,-1-2 0,1-2 0,7 0-1286,9 0 0,10 2 2429,13 4 0,4-4 0,8 5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5:30:46.1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25 192 7946,'-13'-18'1605,"6"9"-950,3-15 1,5 16-1,6-6-369,6 10 0,7 4 0,-2 0 0,3 0-40,6 0 1,0 0 0,6 0-21,-3 0-85,6 0 1,-8 0-1,4-4 187,0-10-206,-3 10 1,-5-24-1,-1 14-517,-2 6 1,-1-10-1453,1 7 94,-8-2 0,-2 13 1753,-2 0 0,-4 18 0,1 1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5:31:38.7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25 192 7946,'-13'-18'1605,"6"9"-950,3-15 1,5 16-1,6-6-369,6 10 0,7 4 0,-2 0 0,3 0-40,6 0 1,0 0 0,6 0-21,-3 0-85,6 0 1,-8 0-1,4-4 187,0-10-206,-3 10 1,-5-24-1,-1 14-517,-2 6 1,-1-10-1453,1 7 94,-8-2 0,-2 13 1753,-2 0 0,-4 18 0,1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8.69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245 123 6739,'10'-12'656,"-4"1"-554,-4 7 1,-2-6 220,0 4-222,0 4 0,2-5 233,4 7-132,-4-8 0,5 4 104,-7-8 0,-2 8 0,-1-3-109,-3-1 1,-2 6 0,2-6-45,-5 0 0,1 7 1,-2-5-106,-1 4 1,-3 2 0,-1 0-1,-1 0-177,1 0 1,5 0 0,0 2-71,-1 4 1,-1 3-26,3 9 149,3-1 1,2-5-1,0-1-15,2 3 58,2-6 0,4 7 0,2-3-4,2 3 24,8-5 1,-11 6-1,9-5 1,2 3 28,1-2 0,1 3 0,-3-5 1,-1 1 159,2 1 0,1 0 1,3 5 2,-1 1 0,-7-7 0,-3-1 28,1-2 0,-6 0 0,2-5-114,-8 3 0,-6 0 1,-7-6-1,0 0-358,-1 0 0,-1 0 0,-3 0-505,-1 0 603,0 0 1,-1-6 0,1 0-1268,2 3 640,9 1 793,-3 2 0,13-8 0,-6-2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5:31:56.7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25 192 7946,'-13'-18'1605,"6"9"-950,3-15 1,5 16-1,6-6-369,6 10 0,7 4 0,-2 0 0,3 0-40,6 0 1,0 0 0,6 0-21,-3 0-85,6 0 1,-8 0-1,4-4 187,0-10-206,-3 10 1,-5-24-1,-1 14-517,-2 6 1,-1-10-1453,1 7 94,-8-2 0,-2 13 1753,-2 0 0,-4 18 0,1 1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4.3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53 132 7992,'0'-17'134,"2"1"0,2 3 833,2 1-580,0 8 0,-6-11 900,0 3-846,7-4 1,-3 1 197,8 3-433,-8 12 1,5 12 0,-5 13 474,2 10-473,0 8 0,-6 17 0,0 4 39,0 4-133,-8 10 0,4 3 1,-7 11-1,-3 1-41,-1-2 0,-3-7 0,3-4 1,1-5-335,2-7 0,8-7 1,-1-15-1,3-7-318,2-8 1,0 0 0,0-8-217,0-1 1,0-9 0,2-3 169,3-2 0,5-2 1,6-8-1,-3-4-234,-1-6 1,0-3 858,5-3 0,8-7 0,3-2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5.1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141 201 7740,'0'-18'-682,"0"6"949,0 1 1,0 5 155,0-6 0,0 6 339,0-5-515,0 7 0,0-2 0,0 12 0,0 8-2,0 7 0,0 6 0,0 10 1,-2 2-74,-4 2 0,2 13 0,-6-1 7,3 1-56,-7 8 1,6-6 0,-5 7-103,1-3-37,0 6 0,3-14 0,1 3-173,0-7 119,6-9 1,-12-2-1,9-10 1,1-1-169,2-5 207,2-9 34,0-5 1,0-20 0,0-5-20,0-1 1,2-3 0,2 1-1,1-4-81,-1-2 0,-2-8 0,0-8 0,2 0 2,2 0 1,2-7 0,-4-1-1,1-5 14,-1 0 0,4 1 0,0 3 185,2-1-142,-7 1 1,13 0 0,-6 1 200,-1 4-64,7 5 0,-12 7 1,8 2-1,-1 3 103,-1 7 0,5 6 1,-3 3 4,4 2 1,1 10 0,1 4-23,-1 14 1,1 3 0,-3 11-1,-1 1-29,-3 2 0,-1 4 1,4 1-1,-5 5-99,-1 2 0,4-4 1,-4 3-1,-1 1 1,1 0 1,4-4 0,-4 3-116,1-1 8,-5-2 1,6 0-1,-6-1-113,2-1 83,-1 6 0,1-8 0,0 4-308,-2-4 235,-2-10 1,-2 4-1,2-8 1,2-2-280,2-1 0,-1-3 1,-5 1-913,0-1 0,0-5-474,0 0 1817,0-8 0,8-12 0,2-12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5.4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70 193 7992,'-17'-8'815,"-1"6"-171,1-4-154,7-4-174,2 8-217,8-5 1,8 7-1,4 0-96,3 0-38,3 0 0,5 0 0,0 0 1,1-2-75,1-4 1,-4 2 0,8-6-1,0 1-425,-1-1 1,3 0 0,-8-4 0,0 3-189,3-3 1,-5 1 721,8 1 0,-7-11 0,3 3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5.8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0 113 7717,'0'-17'0,"0"-1"0,0 1-35,0-1 1,2 1 776,4-1 0,-4 11 1,6 9-1,-2 13-354,0 12 0,5 16 0,-3 8 1,0 7-181,0 4 1,-1 2 0,-3 6 0,4 0-139,2 0 1,-6-2 0,3-2 0,-1-2-228,0 2 1,0-8-1,-6-3-494,0-7 511,8-9 1,-6 2 0,3-10-1215,-3-2 780,6-7 0,-4-3-1345,8-7 1376,-1-1 1,7-1 542,-1-4 0,1-4 0,-1-2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6.1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45 105 8246,'-15'-11'-90,"3"-1"1,2 8 1129,5-2-262,3-3-582,2 7 0,9-6 0,9 8-120,-1 0-68,9 0 1,-1 0 0,6 0-224,-2 0 146,0 0 1,6-2-1,-2-2 1,-2-2-157,-2 2 0,1-3 0,5 1 0,0 0-388,0-2 1,-6 6 0,-2-4 0,-2 4 612,-4 2 0,-1 0 0,-3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6.4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84 88 8005,'-11'6'0,"-1"0"91,-2-2 0,1 5 1,-1 1 372,3 0 1,7 0 0,0-7 0,8 3 186,7-2 1,7-2-1,3-2 1,4 0-530,3 0 1,7 0 0,5-2-1,-1-2-75,-2-2 1,0-5 0,2 3 0,2 0-420,-2 0 0,-1-5 0,1 3 1,0-1-763,-6-1 1,8 6 0,-8-4 1133,-2 3 0,12-15 0,-6 3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6.9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106 175 7992,'0'-17'392,"0"-1"1,0 1 615,0-1-572,0 1 0,0 5 428,0 0-516,0 8 0,-2-3-73,-4 7-147,4 0 0,-11 7 0,5 7 0,0 7 38,0 9 1,-3 5-1,3 3 1,0 5-79,0 2 0,-3 0 0,5 3 0,2-3-115,2-2 1,2 3 0,0-3-1,2 0-43,4-1 0,3-3 0,9-8 1,1-3 67,5-3 1,-3-8-1,8-7 1,2-2 123,2-4 1,2-6-1,0-8 1,0-9-10,0-7 1,-6-3-1,0-6 1,1 0 56,-3 0 1,-8 0 0,-7-2-1,0-1-69,-3-3 0,5-12 0,-8 5 0,-2-1-30,-3-1 0,-2-1 0,-5 1 1,-8 3-58,-7 6 0,-6 12 1,-10 8-1,-4 7-269,-6 8 1,-3 4 0,-3 4 0,3 4-459,3 6 1,4 11 0,10 6 0,6 4-734,10 2 1,9-2 0,18-2 1445,13-2 0,4 1 0,16 5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49.8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467 106 7518,'0'-18'-142,"0"6"1362,0 1-680,0-1-358,0-5 1,-2 1-121,-4 4-59,4 5 1,-14 7-63,5 0 32,-5 0 0,-1 7 0,-1 5-93,1 4 78,-1 1 1,1-5-1,-1 1 1,3 5 24,3 3 0,-1 3 0,5-7 0,0 1-10,0-1 1,2-3 0,6 1 77,0 5 1,0 1 0,2-4 0,4 1 54,6-1 0,3-1 0,3-2 0,-1-3 52,1 3 1,-1-4 0,1 1-1,-1 1 185,1-2 1,-1 5 58,1-3-220,-1 3 1,-5-3 0,-2 0 81,-3 1 0,-1-3 1,-8 0-1,-4-1-113,-5 1 1,-13-4 0,-5 4 0,-4-1-192,-2 1 1,-2-4-1,-1 4 1,-3-3-318,2-3 0,2 4 0,2-2 0,0-2-602,0-2-780,16-2 1208,-5 0 1,22-2 0,0-4-1,12-6 531,13-3 0,16-11 0,6-1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0.4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228 70 7376,'0'-10'262,"0"1"19,0 3 165,0 4-71,0-6 0,0 6 495,0-4-108,0 4-204,0-13-298,0 13-186,0-6 1,-7 8-9,-5 0 0,-4 0 0,-1 2 127,-1 4-145,1 4 0,-1 3 1,1 3 219,-1 3-217,1 3 1,-1 1 0,1 2 0,1 2 32,5 4 0,3-3 0,8 1 1,0 2-16,0 2 0,2-4 1,6-2-1,7-2-69,7-3 0,3-5 0,-2-3 0,4-4-221,1-3 1,5-1-1,-6-6 1,2 0-647,0 0 0,-8 0 0,3-2 0,-5-4-1301,-1-5 2168,-1-5 0,8-1 0,3-1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59.37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86 7496,'0'-17'58,"0"7"927,0-6-99,0 7-280,0-9-371,0 8 1,0 5-153,0 10 1,0-1 0,0 8 0,0 2-22,0 1 1,0 3 0,0-1-74,0 0 78,0 1 1,0-1 0,2-1-65,3-4-16,-3 3 0,8-5 0,-6 7-89,2 1 5,-1-9 0,3 7 1,4-6 14,3-1 1,-3-1-1,0-8 1,1 0 21,3 0 0,-5 0 0,1 0 0,0-2 37,-3-4 0,5 2 1,-6-7-1,0-3 49,-1-1 1,5 3 0,-6 0 0,0-1 88,1-3 1,-5-1 0,6-1 0,-2 1 55,0-1 1,0 1 72,-6 0-103,0-1 0,5 6 101,1 1-59,0 7 10,-6-4-163,0 8 0,0 8 0,0 4 0,0 3-4,0 3 0,0-1 0,0 2 0,0 3-222,0 1 0,0 0 0,0-3 0,0 1-312,0 2 1,0 1 0,0-7 0,0 1-149,0-1 1,6-5-1,0-1 1,-1 1 655,3-2 0,2 13 0,7-4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0.9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18 227 8117,'6'-11'0,"2"-1"555,2-1 0,0 3 1,3 0-143,-1 2 0,-1 3 1,7 5-1,-1 0-207,1 0 1,-5-2-390,5-4 150,-4 4 0,11-6 0,-8 8-189,1 0 133,-1 0 0,-5 0-104,0 0-130,-1 0 246,-1-8 0,4-1 11,-9-9 1,1 6 0,-6 1 45,0-3 1,0 4-1,-2 1 1,-2-1 21,-1 0 1,-3 6-1,4-3 1,-4 1 20,-2 0 1,-1 0 0,-7 6 59,1 0 0,-1 0 0,1 0 262,-1 0-233,1 0 1,-1 8 0,1 4 268,-1 3-243,-7 3 1,12-1-1,-5 1 294,3-1-342,-1 8 1,4-3 0,3 5-1,1 0 66,4 0 0,2-5 0,2 3 0,2-2-32,4 1 0,3-1 1,9-8-1,1-1-5,5-2 1,1-8-1,6 1 1,-2-3-28,2-2 1,-4 0 0,1 0 0,-1-2-351,0-3 1,-6 1 0,3-6 0,-5 0-857,-1 1 0,-7-1 0,1-4-1760,2 3 2874,1 7 0,3-12 0,-1 6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1.5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70 7648,'0'-17'497,"0"-1"0,0 7 1,2 1 505,4 2-757,-4 2-175,6 6 0,-8 2 1,2 4 175,4 6-149,-4 3 0,7 3 1,-5-1-25,2 1-66,0-1 0,0 6 1,0 1-3,-3-3-10,7-1 1,-8-3-1,4 1 1,-4-1 84,-2 0 1,2 1-1,2-1 1,2 1 137,-3-1 1,-1-5 181,-2 0-18,0-1-308,0-1 0,0-4-22,0-12 0,0 2 0,0-7-108,0-3 92,0-2 1,8-1-1,2-1-160,0 1 145,13-1 1,-11-5-1,11-2 135,-4-2-127,-1 5 0,5-5 1,0 6-1,1-3 48,1 3 1,-6 2 0,7 3 0,-3 4 51,0 7 1,1-3 0,-7 2 0,1 4-35,-1 6 0,-5 0 0,-3 8 0,1 3-60,0 6 0,-6 1 0,2 5 0,-4-2-130,-2-3 1,1-1 0,3 0-1,2 3-683,-2-3 1,-2-2-1555,-2-1 1495,8-1 0,1 1-1040,9-1 1876,-1-7 0,9-2 0,1-8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2.9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381 261 7338,'0'-10'61,"0"-5"0,0 11 178,0-8 0,0 6 303,0-5-185,0 7 0,2-10 115,4 8 1,-4-7-226,4 1 1,-5 3-47,-1-3-123,0 8 1,-7-4 89,-5 8-75,-4 0 1,-3 0 0,-2 0 7,-3 0-81,-14 8 0,8 2 0,-10 7-10,3 1-49,2 7 1,6-6 0,1 7 0,5-3-21,7 0 1,1 6 0,9-5 0,4-3 34,6-2 0,6-7 0,7-2 1,3-2 48,3-4 1,2-3 0,6-1 0,-3-1 91,-3-5 0,4-2 1,-4-6-1,0 3 33,1-3 1,-3-1 0,-5-3 70,-1 1-163,0-1 0,-1 6 0,-2 1-6,-3-3 139,-7 6-195,12-7-114,-14 13 89,5-6 1,-7 16 0,0 4-32,0 3 0,0 3 1,0-1 11,0 1 1,0-1 0,0 1 29,0-1 1,2 0 0,2 1 149,2-1 1,8-5-38,-3 0 1,5-8 141,1 1-201,1-3 1,-1-9 54,1-5-57,-1 4 1,1-7 0,-3 3-20,-3-4 15,4-1 1,-7 0-1,9-3-133,-1-3 110,-7 3 0,4-11 0,-7 6 0,1 0-3,0-1 0,4-3 1,-7 6-1,-1 2-10,-2 1 0,-2 3 0,0-1 0,-2 3-52,-4 3 0,-1 2 1,-7 6-1,2-1-53,-1 1 0,-1 4 0,1 4 0,3 3-60,2 3 1,-4 2 0,7 5-214,1 1 282,2-1 0,2-5 0,0 0 44,0 1 14,0 3 1,0 1 132,0 1-13,8-1 1,-5-5 0,9-1 29,2 3 0,1-6 0,1 0 0,-1-3 174,3 1 1,-5 0-1,11-6-215,-5 0 0,-1 0 0,-1 0 1,1 0-74,-1 0 1,-5 2-25,-1 4 1,-7-2-1,2 7 15,-4 3 1,-4-4-1,-2 1-12,-2 3 31,-7-6 1,5 7 0,-6-5-15,3 0 16,7 5 1,-6-7 0,6 6-6,-2-3 7,1 1 0,5 0-43,0-1 46,0 1 1,7-2-1,5-5 1,4-3 46,1-2 0,1 0 0,-1 0 0,2 0 23,5 0 1,-3-2 0,6-1 0,1-5 11,-1-2 0,-6-2 1,4-5-1,-1 1 26,-1 5 1,0-7-1,-5 3 1,-1-7 10,1 1 0,-3 2 0,-1 1 176,-2 1-202,-9-9 0,11 13 0,-8-5 299,-2 3-278,-2 7 0,-2-2 100,0 4-151,0 4 0,0 8 1,0 14-108,0 5 1,0-4 0,0 5 0,0-3-496,0 0 1,0 6-1,0-5 1,0-3-124,0-2 0,6-1 0,-1-1 0,1 1-52,2-1 0,-6-5 1,6-2-1,-2-1-1408,-1 1 2113,1-6 0,2 12 0,2-7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3.1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18 261 7653,'0'-50'83,"0"3"1,0 4-1,0 10 1,-2 4 423,-4 6 0,4 9 60,-4 3-1374,4 7 1,2-2 806,0 12 0,8 3 0,2 9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3.6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86 70 7722,'0'-12'1204,"0"1"-532,0 7 0,-2-4-29,-3 8 1,1 2-474,-8 4 1,8 4 0,-2 7 0,4 1-53,2-1 0,0 6 0,0 1 1,0-1-27,0 2 1,0-3 0,0 5 0,0-2-135,0-3 0,0-3 0,2-2 0,4 1 71,6-1 0,3-1 0,3-4 134,-1-7-111,1-3 1,5-2 0,2 0 308,3 0-279,-7-7 1,12-5-1,-6-9 1,0-5 117,-3-1 1,-5 4-1,-3-6 1,-3 0 86,-1 1 0,-8-3 1,0 6-1,-8 0-172,-8-1 0,-11 3 0,-8 6 0,-8-1-375,-8 1 1,3 7 0,-1 4-1,2 4-357,4 2 0,10 0 1,6 2-1,5 4-594,7 6 1,5 9 0,12 2-1072,5-1 2282,13-3 0,11-1 0,9-1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6.7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438 71 7547,'0'-18'501,"0"7"-161,0-1 1,0 6 287,0-5-390,0 7 0,-2-4-91,-4 8-51,4 0 1,-13 0 0,3 0 0,-3 0 22,-3 0 0,-1 8 0,-3 5 1,-3 7-27,-2 3 0,-2 8 1,-6 0-1,0 8-29,0 8 0,2 1 0,4 1 1,5-2-13,5 1 1,3 1 0,5-1 0,5-3 26,4-2 0,12-4 0,7-10 1,8-6 3,3-4 0,10-3 1,-3-4-1,2-7-49,0-3 0,-2-2 1,0 0-1,0 0-112,0 0 1,-8-5 0,-3-3-436,-5-2 322,-1-2 1,-3 1-1445,-3-1 943,-4 8 0,-1-9 692,5 7 0,4-8 0,1 4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7.2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70 140 7684,'0'-17'194,"0"-1"1,-2 3 381,-4 3 0,5-4-9,-5 5 1,2 3 46,-2 2-424,4 4-44,-6 2 0,6 0 1,-2 2 93,-1 4-107,-1 4 0,6 7 0,0 1 46,0-1-148,-8 8 1,6-5-1,-4 5-34,4 0 14,2-5 0,0 11 1,2-8-2,4-1-41,-4-3 0,8-2 0,-4 1-1,5-1 1,7-1 0,3-4-1,2-7 95,-1-3 0,3-2 0,0-2 1,1-3 23,-1-7 0,4-9 0,-6-5 0,-1-1 63,-3-4 1,-3 4 0,-3-2 0,-3 0-29,-2 1 1,-2-5-1,-8 6 1,-4 0-132,-6 4 0,-11 3 1,-6 5-785,-4 3 571,-2 4 0,0 8 0,2 0 0,2 2-465,1 4 1,11 4 0,1 7 0,11 1-1752,5-1 2438,10 1 0,17-1 0,12 1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7.8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86 7684,'0'-17'0,"0"-1"420,0 1-112,0 7 0,0 0 227,0 5-248,0 3 0,0-4-127,0 12 1,8 3 0,2 9-22,0-1 1,-1 1 0,-5 1 0,2 3-53,-2 1 0,4 0 0,-3-5 1,1-1-23,2 1 0,-6-1 1,4 1-1,-4-1 21,-2 1 1,2-1 0,2 1 30,1-1 0,1 1 128,-6-1-127,0 1 83,0-9-21,0-1 1,0-10-136,0-4 1,0 2 0,0-7 0,0-3-27,0-1 1,2-3 0,2 1-1,4-3-16,2-3 1,1 1 0,7-5-1,-1 0 21,1 0 0,-1 5 1,1-1-1,-1 4 26,1 1 1,-1 3-1,1 3 1,-1 6 5,1 4 1,-1 2 0,1 2 214,-1 4-235,-7 4 1,3 15-1,-7 4-70,-2 4 14,-2 2 0,-2 0 1,0-2-623,0-4 251,0 4 1,0-7 0,0 5-1,0-4-403,0-2 0,8-2 0,3-7 0,5-2 794,1-3 0,16-7 0,4 4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8.7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412 105 7644,'-8'-9'-220,"6"-1"475,-4 4 1,3-2 115,-3-3-1,4 1-90,-4 4 1,2-2-34,-2-3 1,4 1-96,-3 4-92,-5 4 1,6-6 29,-8 8-16,1 0 0,-1 0 0,0 0-169,-1 0 35,-3 0 0,-1 6 0,-1 2 0,3 2-52,3 3 1,-4-3 0,5 2 0,-3 1-67,3 3 1,-3-5 0,8 1 110,2 2 0,2 1 0,2 3 59,0-1 0,2 1 0,4-3 0,6-1 79,3-3 0,-3-5 1,0 4 186,1-2-175,3 5 0,1-9 1,1 6 171,-1-2-200,1-2 1,-1-1 271,1 1-138,-1 8 0,-5-12 259,-1 4 268,-7 3-487,4-7 1,-10 12 0,-6-6 0,-7-1-163,-7 1 1,-9 0 0,4-4 0,-2 2-185,0-2 1,0 3 0,-6 1 0,2 0-312,4 0 1,3-1 0,9-3 0,-1 2-2886,1-2 2035,7-2 1278,10-2 0,18-8 0,9-2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8.8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43 7779,'2'-15'0,"2"1"639,1 2 0,1 10-229,-6 2 0,0 8 0,0 12 0,0 1-314,0 2 1,0 8-1,0-3-1209,0-1 848,0 6 1,2-12 0,2 6-1468,2-1 896,0 5 836,2-12 0,1 6 0,9-7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0.13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87 7748,'10'-17'0,"-4"-1"360,-4 1 51,-2 0-8,7 7-184,-5 2 7,6 8 1,-6 2 3,4 4-126,-4 4 1,8 7 0,-7 0 0,3 1 11,-2-1 0,-2 1 0,-2-1 0,0 1-33,0-1 1,0 1-1,0-1 49,0 1 1,0-1 0,0 1 50,0-1 1,0 1-21,0-1-106,0-7-159,0-3 60,0-7 9,0 0 0,0-7-52,0-5 63,0-3 1,2 3-1,2 0 1,4-1-43,1-3 0,-3-1 1,6-1-1,1 1-27,3-1 0,1 3 1,1 1-1,-1 3 90,1-3 0,-1 4 1,1 1-1,-1 1 39,1 4 1,-7 2 0,1 2 0,1 0 136,3 0 0,-4 0 1,-1 2 4,3 4 1,-4 3-139,1 9-6,-7-1 0,4-5 1,-8 0-112,0 1 113,0-5 1,0 7 0,0-3 49,0 4 1,0-5 166,0 1 2,0-8-89,0 4-115,0-8 1,2-2-24,4-4 1,-3-2 0,7-6 0,0 5 10,0 1 0,-1-6 1,5 5 108,-2-1-125,-1-6 0,7 7 0,-1-7 87,1 5-59,-1-5 1,0 6 190,1-7-160,-1-1 0,1 9 1,-1 3 31,1 4 0,-8 4 0,-5 4-81,-3 5 1,4 5 0,0 1 0,-2 1-199,-2-1 1,-2 3 0,0 1-1,0 2-422,0-1 1,0-3-1,0-1 1,2-1-734,4 1 0,3-1 0,9 0 1318,-1 1 0,8-1 0,3 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9.0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53 140 7644,'0'-27'0,"0"4"0,0 2 654,0-3-266,-8 13 0,5-11 213,-9 16-553,8 1 0,-6 5 1,6 2-507,-1 3 458,-1 5 0,13 8 0,3-1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3:59.7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385 564 7537,'0'-17'247,"0"5"507,0 0 0,0 1-485,0-7 1,0 7 0,-2 1 0,-2 0-83,-2 0 0,-8 7 1,3-3-1,-5 4-69,-1 2 0,-3 0 0,-3 2 0,-6 4-54,-4 5 0,-2 7 0,0 5 0,2 4-36,4 0 0,3 6 0,9-5-426,0-1 279,7 6 1,2-12 0,8 6-1,2-3-128,4-9 0,4 3 0,7-8 0,2-1 135,5-3 0,-3-4 1,6-4-1,1-4 89,-1-5 1,-6 1-1,2-2 1,-3-1 95,-3-3 1,1-1 0,-3-1-1,-1-1 127,-2-5 0,-9 5 0,5-6 0,-2-1-107,0-3 0,0-4 0,-6-2 0,0 0-18,0 0 1,0-2-1,0-3 86,0-7-117,0 4 1,-6-5-1,0 7 284,2 2-226,2 2 1,2 10 0,-2 4 441,-4 3-190,5 10 0,-7-1-148,8 11 0,0 6 0,0 17 0,2 8-31,4 8 0,-3 0 1,7 5-1,0 1-148,0 0 0,-5 1 0,5 5 0,0-2-388,0-3 0,-5-5 1,5 4-1,0-3-669,0-3 0,-5-2 1,5-2-1,0-2 202,-1-4 1,1-3 0,4-11 827,-3-3 0,9 3 0,7-5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0.6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1 367 7657,'6'-17'527,"0"-1"0,1 9 319,-1 3-525,-4 4 1,14 2-81,-5 0-166,-3 0 1,2 0-1,-4 0-31,5 0-22,-3 0 1,8-6 20,-5 0-92,-3 0 0,8 4 0,-5-2-219,5-1 0,-5-9 177,1 2 1,-6-3 0,4-3 110,-3 1 0,-1 5 1,-6 1 20,0-3 1,-2 0-1,-2 1 1,-3 3 66,-3 2 0,4-3 0,-4 3 0,1 0-5,-1 0 1,4 2-1,-6 6 88,-1 0-129,5 0 1,-7 0 105,3 0-104,-4 0 1,5 2 51,-1 4-69,0 4 1,3 7 0,1 1 0,2 1 40,0 5 0,0-5 1,6 6-1,0 1 21,0 3 1,0-4 0,0 0 0,0-1-2,0-1 1,0 2 0,2-3 0,2 1 26,2-2 1,8-7-1,-3-3 1,5 1 30,1-2 1,1 3 0,1-7-1,3-2-50,1-2 1,8-2 0,-2-2-4,4-4-83,-6 4 0,6-13 1,-3 3 82,3-3-55,9-11 1,-11 7 0,4-6-94,-2-1-11,-7 7 0,7-14 1,-6 4-1,0-4-22,-4-2 0,1 0 0,-5 2 0,-3 2-51,-1 2 0,-7 7 0,-2-1 0,-4 3 71,-2 3 0,0 5 0,-2 3 28,-4 1 1,-4 2-1,-7 6-75,-1 0 0,1 0 1,-1 2-109,1 4 0,7-2 1,4 7-121,4 3 1,2 1 0,0 3 231,0-1 1,6 1-1,2-3 50,2-3 94,1 4 1,1-12-1,0 7 1,1 1 168,3-2 1,-5 3-1,1-5 9,2 2 0,1-1 0,1 5 0,-3-4-47,-1-3 1,-6 5 0,4-4 0,-3 2-88,-3 3 0,-2-3 0,-2 2 0,0 1 14,0 3 0,0 1 1,-2 1-1,-2-1 41,-1 1 0,-7-1 0,6 1 184,2-1-211,2 1 1,2-7 0,0 1 386,0 2-332,0 1 1,4-5-1,6-4 337,7-4-346,5-2 1,5 0-1,6 0 1,8 0-13,3 0 1,-3-8 0,4-2 0,-2-2-512,-4 1 0,-5-1 0,-4-3 1,-7 1-1830,-4 2 0,-3 1 2181,-4-7 0,3 1 0,-5-1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1.3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402 1 8313,'-15'11'0,"1"1"0,3 2 605,-3 1 0,-2 5 1,-1 1 85,-1 2-561,-7 8 1,4-5 0,-8 5-361,-2-2 177,-2 0 0,3 6 0,3-2-1453,2-4 1027,2 4 1,7-11 478,4 7 0,-3-8 0,5 4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2.5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210 245 7663,'0'-17'314,"0"5"556,0 0 1,-2 8-498,-3-1 0,1 5 1,-6 7-1,2 9-185,4 5 1,-3 10 0,-1-1 0,0 3-62,0 2 0,-3 5 0,3 1 0,0 0-84,0 2 1,-3-6-1,3 5-222,-2 1 157,6-6 1,-9 4-1,5-10-89,-2-2 69,6 0 0,-9-2 0,5-3-31,-2-5 115,6-9-183,-3 5 99,7-13 0,0 4 1,0-12 1,0-3 0,0-11 0,0-1 10,0-3 0,0-5 0,2 4 0,1-2-24,3-4 0,6-2 0,-4-2 1,1 0-11,5 0 0,-4 0 0,-1 0 0,1-2 42,0-4 0,1 2 0,5-5 0,-2 1 125,-3 4 1,1 2 0,3 2 0,-1 0 29,-2 0 0,-1 8 0,7 2 232,-1 0-156,1 13 1,-1-11 271,1 11-333,-1 4 1,1 0-1,-1 8 1,1 2 12,-1 4 0,1 4 0,-1 9 0,1 3-32,-1 1 0,-1 8 1,-3-2-1,-3 4-50,-2 2 1,3 2 0,-3 2-1,0 2-70,0-2 1,-2-2 0,-4-3 0,1 1-65,3 0 1,0 0-1,-6 0 1,0 0 30,0 0 0,0-6 0,0 1-180,0 1 131,0-6 1,0 0-1,0-7-440,0-1 275,0 1 1,0-7-752,0 1-419,0-8 301,0 4 1,2-8 270,4 0 1,2-2 291,3-4 0,3-4 544,-8-7 0,2 5 0,-3 0 0,-3 8 0,6-3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2.8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88 88 7694,'-18'0'-233,"1"-6"1355,-1 1-579,9-1 1,-1 6 158,4 0-261,4 0-137,-6 0-158,8 0 1,2 0 0,4 0-29,6 0 1,3 0 0,3 0 0,1 0-76,5 0 0,1 0 1,6 0-1,-2-2-210,2-4 0,2 4 1,0-4-1,-2 2-130,-1-1 1,-9 3-1,2-4 1,-3 2-1261,-3-2 1557,8 4 0,3-13 0,7 5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3.5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71 8203,'-9'-8'766,"-1"6"0,6-6 996,-2 0-969,1 6-594,5-5-71,0 7 1,7 0 0,5 0 79,3 0-123,11 0 1,-5-6 0,8 0 61,2 2-85,2 2 1,-3 2 0,-1 0 0,2 0 14,2 0 0,0 0 0,-4-2 0,-4-2-69,0-2 0,-5 1 1,3 5-360,-3 0 1,-3 0-551,1 0 1,-11 0-122,-7 0 1,-7 0 0,-9 2 155,4 3 0,-3-1 28,3 8 838,-3-8 0,-3 11 0,1-5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3.8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105 88 7660,'-17'0'0,"0"0"888,-1 0 18,8 0 247,-5 0-274,5 0-72,0 0-604,3 8 0,9-6 0,3 4 0,7-4 35,4-2 1,7 0 0,2 0-1,2 0 10,4 0 0,2 0 0,2-2 0,0-2-40,0-2 1,-6-5 0,1 3 0,1 0-30,2 0 1,-4 0 0,-2 5 0,-2-3-130,-3 2 1,3-4-1,-2 2-449,-1 2 0,-9 0-1277,-1-1 1079,-8 3 0,2-6-1833,-12 8 1840,4 0 0,-8 0 0,6 2 590,-2 4 0,-7-4 0,3 5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5.3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822 88 7664,'0'-17'711,"0"-1"1,-2 7-173,-4-1-411,4 8 1,-13-4 0,1 8 249,-7 0-239,1-7 1,-13 5-1,2-4 141,-8 4-171,2 2 1,-13 0 0,3 0 0,-3 2 49,-3 4 0,3-3 0,1 7 1,4 0-48,3 0 0,1 1 0,8 7 0,4-1 9,5 1 0,7 5 0,3 2 1,5 3 14,1 3 0,-4 4 0,6 3 0,3 5 12,1 2 1,2 1 0,0 7 0,2-1 68,3 1 1,-3 5 0,4 0-1,-2-1 11,2-3 1,-4-3 0,4-3 0,-4-1-26,-2 1 0,0-3 0,0 2 0,0-1-54,0-1 1,0 6 0,0-5 0,0 7-51,0 5 1,0-9 0,0 1-1,0-3-7,0-3 0,-2-3 0,-2 4 0,-2-2 15,2-5 1,2-1-1,2-2 1,0 0-11,0 0 1,-6 0-1,0 0 1,3 0-24,1 0 0,2 2 1,0 2-1,0 2-48,0-2 0,-6-2 0,0-3-55,2 1 65,2 0 1,2 0 0,0-2-69,0-3 7,0 3 0,0-12 1,0 6 95,0-2-72,0 7 1,0-13-1,0 4 1,0-3 12,0-3 1,2-1 0,2-3 3,2-1 1,7 0 0,-1 3-22,4-3 1,-5-4 0,1-8 0,3 0-24,7 0 0,-3 0 1,6 0-1,-1 0-97,-1 0 0,8 0 0,-2 0 1,2 0-115,-1 0 1,3-6 0,-6-2-1269,0-2 1124,6 6 0,-14-9 0,5 5-1733,-5-2 1605,-1-1 1,-1-1 0,1 0-1801,-1-1 1704,1 5 0,-1-8 1,1 5 606,-1-5 0,1-1 0,-1-1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6.6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386 192 7080,'0'-17'1510,"0"-1"-1177,0 1-68,0 7 198,0-5-307,0 5 0,0-2 385,0 1-385,0 7 0,0-6 1,0 4 212,0-5 1,-2 1-261,-4-2 0,-4 6 0,-7-3 0,-1 1-61,1 4 0,-7 2 0,-1 4 0,-2 4-35,-4 5 1,0 7 0,0 3 0,3 5-30,3 1 1,-4 2 0,6 6-1,3-2-11,7-4 0,5 4 1,8-6-1,0 2 33,0 1 0,2-9 0,4 0 74,5-7-64,13-6 0,-3-6 0,6 2 180,-1 1-124,5 1 1,-10-14 0,6-3 0,0-3 15,1 3 1,-7-5-1,2 4 1,-3-5 64,-3-6 1,1 3-1,-1-3 14,1 3 0,-3 3 1,-3-1 129,-6 1-248,-4 7 0,-2 4 0,-2 12-72,-4 6 0,4 3 1,-4 3-119,4-1 96,2 9 0,0-7 0,0 4-124,0-3 97,0-3 1,2 1 0,4-3-115,6-3 138,3 3 1,3-11-1,-1 6 1,1-2-212,-1-4 0,1-2 0,-1-2 0,1-2-579,-1-4 1,2-2 0,3-5 0,1 3-913,-2 2 1750,-1-6 0,5 13 0,2-7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0.88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88 158 7552,'0'-18'593,"0"7"-219,0-1 1,0 6 246,0-5-196,0 7-224,0-4 1,-2 8 318,-4 0-386,4 0-21,-5 0 0,1 2 1,-2 2-11,-2 2 1,7 7-1,-5-1 1,2 3-84,0 3 0,0-7 1,6 1-1,-2 2 11,-3 1 0,3 3 0,-4-1 1,4 1 1,2-1 0,2 1-12,4-1 0,-3-7 0,9-5 0,0-1 1,-3 2 1,7-4 91,-4 4-88,3-4 0,3-8 0,-1 0 274,1 2-268,-1-5 0,-5-1 0,-1-7 284,3-1-208,1 1 1,-3-1-1,-2 1 1,-3-1-30,-3 1 0,4-3 0,-2-1 1,-2-2-183,-2 1 0,-10 3 1,-4 1-1,-3 3-289,-3 3 1,1-3 0,-1 5 0,-1 0-578,-4 5 0,9 3 0,-3 2-1252,1 0 2221,8 7 0,1 11 0,7 9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0.4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298 648 7668,'9'-8'-149,"-1"-2"0,-8-1 492,0-1-78,8 0 1,-6 1 271,4-1 0,-2 0-3,2-5 1,-5 5-284,5 1 0,-12 1 0,-5-2-128,-5 6 1,-1 4 0,-3 2 0,-1 2-98,-2 4 0,-6 4 1,3 7-1,-1 3 21,-4 3 1,6 2 0,1 6-193,5-1 110,1-9 1,7 12 0,1-6 0,2 0-34,4-3 1,3-5 0,2-3-61,5-5 104,12 5 1,1-14 0,6 4 0,1-4-23,3-2 1,-2-8-1,0-4 1,0-3 19,1-3 0,-7 1 1,2-1-1,-3-1 29,-3-5 0,-1 3 0,-3-6 0,-3 0 33,-2-1 0,-2-1 1,-4-6-1,2 0 43,1 0 0,1 0 0,-6 0 0,-2-1 17,-4-5 0,4-2 0,-3-4 188,3 7-175,2-5 0,-2 8 0,-2-2 275,-2 8 40,0 6-122,6 7-238,0 9 1,2 1-1,2 10 1,2 5 69,-2 11 1,4 9-1,-1 12 1,3 4-7,4 1 1,-5 3 0,1 6 0,-2 1-100,-4 4 1,3-9 0,1 3 0,0-1-276,0-1 0,0-1 0,-5-1 0,3 1-262,-2-6 1,4-4-1,0-4 1,1 0-505,5 0 1,2-10 0,3-8-948,4-9 1959,5-6 0,6-2 0,1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09.0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156 123 7703,'0'-17'290,"0"-1"128,0 1 219,0-1-290,0 1 0,0 5 237,0 1-190,0 7 130,0-4-384,0 8 0,0 8 0,0 3 0,0 7 29,0 5 0,0-2 0,0 9 0,0 1-27,0 2 0,0 2 0,0 0 1,0-2-48,0-4 0,0 4 1,0-6-1,0 2-114,0 0 0,0-5 0,0 3 0,0-2 60,0-4 0,0-1 0,0-3 117,0 1-48,0-1 1,0 1 192,0-1-214,-8-7 63,6-2-96,-6-8 1,8-2 0,0-4-123,0-6 1,0 3-1,0-3 14,0-2 1,8-1 0,4-1 0,3 3-47,3 1 0,-1 0 0,1-5 0,1-1-54,4 1 0,-3 1 1,3 3-1,-1 3 160,1 2 0,-4 1 0,5 3 61,-5-2-57,-1 0 1,-1 8 0,1 2 223,-1 2-146,-7 7 0,3-3 1,-7 9 297,-2 5-263,-2-5 1,-10 8 0,-3-5-1,-7 1-16,-5-2 1,1 5 0,-7-5 0,-4-3-128,-6-5 0,2-3 1,-5 3-1,1-3-144,0-2 0,2-2 0,8-6 0,4 0-399,2 0 0,1-2 1,9-4-1,3-6-426,6-3 1,12 3 0,6 0 0,5-1-11,7-3 0,3 7 997,8 3 0,0-4 0,0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1.1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211 192 9473,'0'-9'981,"2"1"-955,4 8 1,3 0-182,9 0 43,-1 0 0,-5 0-147,0 0 247,-1 0 0,7 0 245,-1 0-171,-7-8 1,0 4 0,-7-7 52,3-3 1,2 4 0,-4-1 0,2-3-29,-2-2 0,-2 5 1,-4-1-50,-4-1 0,-4-3 0,-7 0 6,-1 5 1,7 3-1,-1 8 1,-2 0-68,-1 0 1,-3 0-1,1 2 1,-1 4 136,1 5 1,-7 5 0,1 2 252,2-1-250,1 8 0,-3-3 0,0 7 232,1 2-224,3 2 1,7 2 0,3 0 77,1 0-141,2 0 0,6 0 0,2 0 0,4-2 4,5-4 0,11 2 0,3-8 0,2-1-31,4-3 1,2-9 0,2-4 0,0-4 43,0-2 0,0 0 0,0 0 0,-2-2-131,-4-4 0,-3-2 1,-9-6-1,1 3-292,-1-3 1,-1 4-1,-3 1-1710,-1 1 1253,-8-6 0,11 12-1312,-3-3 2113,3-5 0,11 0 0,1-7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2.2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185 88 7715,'-17'-2'218,"-1"-4"1,7 2-4,-1-7 1,16 1-1,2-2 1,9 6 18,9 4 0,11-3 1,9-1-1,5 2-11,3 2 1,-5-4 0,7 0 214,-5 2-305,-2 2 0,7 2 1,0 0-1,1 0 103,-5 0 0,-9 0 0,0 0 126,-4 0-247,-2 0 0,-8 0 1,-4 2-9,-3 4 1,-5 4 0,-3 7 0,-4 1-17,-1-1 1,-5 3 0,4 3 0,-4 6-11,-2 4 1,-8 10 0,-1 4-1,-3 3-15,0 3 0,1 7 0,-7 4 0,3 4 82,3 2 1,-4 0 0,7 0 0,-3 2-21,0 3 1,9-9-1,-3 2 86,4-5-130,2-5 0,0-4 1,0 3-3,0 1-7,0 0 1,0-5 0,0-1-13,0 1-46,0-1 0,0-1 0,0-5 1,0-5-34,0-4 0,0 4 0,0 0 0,0-3 39,0-1 0,0-2 1,0 0-1,0 0 9,0 0 1,0 0 0,0 0 0,0-2 17,0-4 0,0 2 0,0-5 0,0-1 4,0 0 0,0-2 0,0-5 0,0-1-2,0 1 1,0-1-1,-2-1-94,-4-4 71,4 3 0,-6-5 0,6 7-136,-4 1 125,5-1 1,-7-5 0,6 0-115,-4 1 91,4-5 1,-6 8 0,8-5-16,0 5 0,-2-5 27,-3 1 146,3-8 0,-8 4 20,4-8 1,2 0 0,-8-2 6,-1-4 1,3 4-1,-3-6 1,-5 2-74,-3 1 0,-10-1 0,1 6 0,-4-2-143,-7-4 0,-4 4 1,-9-4-512,-5 4 401,-3 2 0,-6 0 0,2 0-1654,2 0 648,8 0 1,3 0 20,12 0 0,30-2 1131,17-3 0,30 3 0,19-6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5.6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35 176 7367,'0'-12'265,"0"0"1,-2 8-1,-2-3 1191,-1-1-1010,-1 6 0,6-8 6,0 4 0,0 6-190,0 0 1,-2 8 0,-2 12-90,-2 3-40,0-4 0,6 14 0,0-4 8,0 4-108,0 2 0,0 0 1,0 0-136,0 0 89,0 0 0,0-6 1,0-1-6,0-3-32,0-2 1,6-5 0,2-3 0,2-1-44,3-2 0,-3-9 1,2 3 116,1-4 0,3-10 0,1-3 0,1-7 45,-1-5 1,-1 4-1,-3-7 1,-1 3 21,2 0 1,-5-3 0,1 5-1,-2-2 44,-4 1 0,3 3 1,1 1-1,0 1 82,0-1 0,-2 7-163,-6-1-42,0 8 0,2-4 23,3 8 13,-3 8 1,8 2-1,-6 7-96,2 1-10,0 7 1,-1-5 0,3 3-246,2-4 274,-6 7 0,9-7 0,-5 4 0,2-3-8,3-3 1,1-5 0,0-2 0,-3-3 20,3-3 0,1-2 0,3-2 74,-1 0 0,1-8 0,-3-3 1,-1-7 101,-2-5 1,-6 2 0,3-7 233,-1 3-354,-2-6 0,-6 4 0,-2-8-144,-4 0 65,-4-8 0,-7 6 0,-1-3-146,1 3 124,-1 2 1,-5 2-1,0 3-1020,1 7-963,3 11 1098,1 5 0,11 14 1,7 5-1,11 6 233,11 5 0,5-4 713,8 5 0,0 3 0,0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6.1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53 210 7728,'0'-17'823,"0"5"66,0 1 0,0 5-266,0-6-365,0 8-59,7-4 1,-3 8-233,8 0 6,-1 0 1,7 0 0,-1 0-178,1 0 1,-1 0-37,1 0 291,-1 0 0,-5 0 0,-2-1 0,-1-3 89,1-2 0,-6-2 1,4 4-1,-2-4-6,0-1 1,-1 3 0,-5-6-76,0-1 0,0 3 1,-2 0-1,-1 0-89,-3 1 0,-6 3 1,4-4-1,-1 2 21,-5 5 0,4 1 0,-1 2 0,-3 0 40,-2 0 0,-1 2 171,-1 3-130,1-3 1,-1 14 0,3-4 198,3 3-163,-3 10 0,7-3 0,-6 5 241,3-2-208,7 6 0,-4-9 1,8 5-1,0 0 53,0 0 1,0 0 0,2 3 0,4-7-35,5-4 0,11 3 0,3-3 0,0-5 13,1-5 1,5-3 0,-2-6-1,4 0-146,2 0 0,-2-2 0,-2-4 0,-4-5-357,-2-5 1,-1-1 0,-7-1-2400,1 1 1852,-9-1 1,1 7 876,-4-1 0,-4 0 0,6-5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6.8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18 130 7728,'0'-17'189,"0"-1"0,0 1 362,0-1 0,0 7 0,0-1 385,0-2 1,0 5-580,0-3 1,0 10 0,0 2 0,0 12-16,0 9 0,0 6 0,0 8 1,0 0-242,0 0 1,0 8-1,0 2 1,0 1-155,0 1 1,0-8 0,0 4-262,0-1 228,-8-5 0,6 4 1,-4-10-1309,4-2 1013,2-7 1,0 9 0,0-8-1483,0-2 980,0-9 0,2 4 83,4-5 0,-2-3 800,8-2 0,-1-12 0,7-4 0,-1-7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7.2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175 176 8076,'-2'-18'0,"-2"1"493,-1-1 1,-7 1 0,6-1-1,2 1 0,2 5-323,2 0 1,2 3 0,4-3-164,6 6 12,3 4 0,3-4 1,-1 0-186,1 3 69,-1 1 0,1 2-278,-1 0 274,1 0 0,-7 0-151,1 0 243,-8 0 0,4 2 1,-10 1 40,-4 3 1,-4 6-1,-9-4 1,-3 0 67,-1-1 0,-8 5 1,4-4-1,-2-1 77,-1 1 0,9 6 0,-2-4 0,3 1 32,3 1 1,1-6 0,3 5-50,1 3 1,8 2-92,-2 1-59,4 0 0,4-5 0,4 0-56,6 1 19,3-5 1,9 6 0,-1-6-174,-2 1 89,6-5 1,-5 6 0,5-6 0,0 2-197,0-3 0,-5-1 0,1-2 1,-3 0-261,-3 0 1,6 0-1,1 0 1,-3 0-346,-2 0 1,-1 0 911,-1 0 0,9 0 0,1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7.7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88 7589,'0'-18'0,"0"1"309,0-1 1,2 3 1144,4 3-1187,-4 4 0,7 16 1,-5 4-42,2 3-168,0 10 1,-6-3-1,0 5 165,0-2-141,8-1 1,-7-1 0,5 2 149,-4 2-154,-2-5 1,0 3 0,0-8 63,0 1-93,0 7 1,0-11-1,0 3 1,0-1 18,0-1 0,0-3 244,0 0-156,0-1 1,0-3-88,0-8 1,0-8-1,2-9 1,4-1 1,-2 1 0,8-3-95,1-3 66,3 4 0,-5-9 1,1 5-4,2-6-4,1 4 0,3-6 1,-1 7-41,1 3 31,-1 2 1,1 7 0,-1 2 6,1 2-50,-9 3 1,7 7 0,-6 3-82,-1 7 0,5 4 1,-8 3-1,-2 4-194,-2 6 1,-2-3 0,0-1 0,0-2-329,0 1 1,0 1-1,0-4 1,1 3-64,5-3 1,-2-4 0,8-3 0,-1-2 682,-1 1 0,6-5 0,1 8 0,10-7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8.0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0 193 7426,'6'-23'0,"0"-1"0,0 3 91,1 2 1,-5 7 0,6 0 549,0-1 0,-4 5-361,8 2 0,-9 6 0,3 6 0,-4 6-134,-2 3 1,0 8 0,0 1 10,0-3-36,0 6 0,0-7 1,0 3-6,0-4-45,0 7 1,0-7 56,0 4-95,8-3 1,-4-5 0,7-1 69,3-2-63,2-8 0,-3 3 0,1-9 0,3-3 142,3-7 0,-7-4 1,7-1-1,-7-3 16,1-3 0,-6 2 1,-2-8-1,-4-2-128,-2-3 1,0 5-1,-2 2 1,-4 0-425,-6 0 0,-11 5 0,-6 1 0,-4 7-180,-2 9 1,7 3-1,5 2-2086,4 0 2620,9 0 0,-6 15 0,7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1.52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280 259 7748,'0'-17'-205,"8"7"0,-6-6 340,4 5 83,-4-5 0,-2 5 185,0-1-279,0 0 0,0 1 0,0-1 15,0-2 0,0-1 0,0-3-7,0 1 1,-2 5-1,-4 1 33,-6-3 1,3 4-99,-3-1 0,0 7 0,-5 0-16,0 8 1,-1 6 0,3 7-1,1 2 38,2 5 1,3-3-1,-5 8 180,2 2-216,1 10 0,1-4 0,4 4 309,4-5-293,2-1 0,0 0 0,0 0 333,0 0-249,0 0 0,0 0 1,0 0-1,0 0 12,0 0 0,0-6 1,2-2-1,2-2-41,2-3 0,2 3 0,-4-2 0,1-1-89,-1-3 1,-2-7-1,-2-1-476,0 3 1,-2-6-902,-4-3 1,3-3 101,-9-2 1,0 0 217,-5 0 725,7 0 1,-5 0 296,3 0 0,-4 0 0,-1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8.6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0 185 8177,'0'-10'3049,"0"4"-2806,0 12 1,0 6 0,0 9 0,0 2-145,0-1 0,0 3 1,0 0-1,2 0-98,4 1 1,-2-3 0,6-4 0,-1 1-39,1-3 1,2 5 0,5-13 8,1 1 43,-9-2 0,13-8 1,-5 0 76,3 0-33,-1-8 1,-1-2-1,-3-7 1,-1-1 115,-3 1 1,1-1 0,4 1 0,-3-1 135,-1 1 1,-6 0-155,5-1 0,-5 8-114,6 4 1,-8 12 0,1 6-215,-3 4 1,4 1 0,0 0 0,0 1 1,2-1 0,-1-5 0,7-2 192,-2-2-10,-1-3 0,7-5 0,-1-2 1,1-1 371,-1-3 1,-1-14 0,-3 3 923,-1-3-988,-8-7 1,10 2-1,-9-6 1,-1 2-286,-2-2 1,-11-2 0,-7-2 0,-7 2-426,-5 3 0,1 5 1,-4 8-1,4-1-2194,2 1 2583,1 7 0,15 10 0,1 10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19.4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158 103 7893,'0'-23'0,"0"0"0,0 1 988,0 3 0,-7 9-415,-5 4 1,2 20 0,0 9 0,1 10-226,-1 8 0,0 4 1,-1 7-1,3 1-131,0-1 1,4 1 0,-5-1-459,1 1 220,2-9 0,0 5 0,0-8-1037,2-3 808,2-1 0,1-4 0,-3-3-800,-2-7 744,0-4 0,6-1 1,2-1-1363,4 1 1267,-4-9 1,13-1 0,-3-8-1,5 0 401,7 0 0,-3-2 0,8-4 0,0-11 0,6-10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0.1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122 228 7642,'0'-18'1608,"0"7"-1207,0-1 0,0 10 0,0 2 69,0 10-323,-7 5 1,5 3 0,-4 1 98,4 4-159,-6-3 1,6 13-1,-5-4 118,-1 4-185,6-6 0,-8 6 0,6-6 0,-2 3 21,2-1 0,-3-6 0,1 4 1,2-1-26,2-5 1,-4-2-1,0-1 1,1-3-138,-3-3 45,6-4 0,-6-10-57,8-4 1,0-4 0,0-7 87,0-1 0,0-5 0,0 0-65,0 1 91,0-5 0,2 6 1,2-6 24,2 1-26,7-5 1,-9 10 0,6-8 84,-2-2-54,5-2 0,-9-2 0,6 0 0,0 0 82,-1 0 1,3 6-1,4 1 1,-3 1 42,-1 0 0,-6 8 0,5-1 0,1 7 31,-2-1 0,5 6 1,-3 2-60,3 4 0,3 8 0,-3 4 0,-1 4-22,-2 5 0,-1 4 0,7-1 0,-1 3-54,1 2 0,-3 2 0,-1 4-103,-2-4 115,-1 4 0,1-5 1,-2 5-147,-3-4 130,7 4 0,-12-12 0,6 6-151,-1-1 17,-5 5 1,6-12 0,-8 4-353,0-3 1,0-3-487,0 1 1,-2-3-1562,-4-3 1596,4-4 1,-5-16 908,7-4 0,0-3 0,0-3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0.3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78 122 7704,'-18'-7'559,"1"5"702,0-4-918,-1-4 0,10 8-163,8-4-121,8 5 0,15 1 1,3 0-269,1 0 188,10 0 1,2 0 0,5-2-270,-1-4 180,6 4 0,-13-8 0,5 6-1005,-4-2 733,6 1 1,-12-1 0,4 0 0,-4 0 381,-4-2 0,6-1 0,-5-9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0.6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0 113 7818,'0'-17'0,"0"-1"425,0 1 0,0-1 0,0 1 148,0-1 0,0 11 0,2 7-238,4 9 1,-4 9 0,4 5 0,-2 6 5,2 4 1,-4 10 0,3 4-1,-3 1-195,-2-1 0,6 3 0,0-5 0,-2 2-217,-2-1 1,-2-7 0,0 2 0,0-4-163,0-2 0,0-6 0,0-2-1632,0-2 1329,0-1 1,2-7-1,4-1-1765,5-5 2301,5-3 0,1-8 0,1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1.0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53 8420,'-8'-10'896,"6"3"0,-6 5-216,8-4-138,0 4-208,0-6-153,0 8 0,2 0-143,4 0 0,4 0 0,7 0 0,1 0-143,-1 0 0,7-6 0,1 0 1,0 3-267,0 1 0,5 2 0,-5 0 1,0 0-754,0 0 1,-1 0-225,-7 0 1348,-7 0 0,-2 7 0,-8 3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1.2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97 53 8032,'-17'0'0,"-1"0"642,1 0 1,5 6 0,1 2 1540,-3 1-1717,6-5 0,8 4 0,12-8-297,3 0 1,9 0 0,1 0 0,0 0-187,0 0 0,5 0 0,-5-2-716,2-4 548,-6 4 1,11-11-1,-7 7-1819,2 2 1507,-6-6 0,5 6 0,-7-5 497,4 1 0,5-6 0,7 4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2.3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401 158 7124,'0'-10'369,"2"-4"-5,3 9 0,-3-3-45,4 2 0,-4 2-49,-2-8 0,2 9 79,4-3-52,-4-4 105,6 8-236,-8-13 1,0 11 282,0-8-35,0 8-233,0-11 1,-8 7-1,-4-4-96,-3 6 0,-5 4 0,-1 2 0,-4 2-4,-3 4 1,-1 4 0,-6 9 0,-2 3-70,-3 1 0,8 8 0,-3-2 0,4 4-66,4 2 0,8-6 0,9-1 1,2-1-30,4 0 1,4-6 0,6 1-1,8-7-27,7-3 0,-1-8 0,5 2-43,0-4 130,2-2 0,2-2 0,-1-2 154,-3-2-150,-2-8 0,-5 10 1,-1-7 106,1-3-22,-1-1 1,-1-3 0,-3 1-1,-3-1 83,-2 1 0,5-1 1,-3 1-20,0-1 1,3 1 0,-7-1 134,-2 1-175,-2 7 0,-2 4 0,0 12 10,0 6 1,-2 9-1,-2 2 1,-2 1-46,3 1 0,1 0 1,0 6-272,-4-2 152,4-7 1,-6 5 0,8-6-931,0 3 608,0-1 0,0-6-713,0 1 610,8-1 0,2-1 0,7-4 0,1-7 489,-1-3 0,8-2 0,3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2.8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123 175 7603,'0'-17'1263,"0"5"1,2 2-870,3 3 1,-1 1-292,8 6 1,0 6 0,5 1-323,1 3 1,-1-6-1,1 2-128,-1-4 268,1-2 1,-7 0 0,1 0 62,1 0-31,-5 0 0,8 0 193,-5 0-46,-3 0 0,6-2 213,-8-4-145,-1-4 1,-5-1 0,0-1-23,0-2 1,0-1 0,-1-3-66,-5 1 1,-4-1 0,-7 3-38,-1 3 1,1 4-1,-3 8 10,-3 0 1,3 0-1,-3 2 1,4 2 71,1 2 1,-5 10 0,0-1 206,1 6-276,3 3 0,1-1 1,1 2 237,-1 3-228,1 1 1,7 0 0,4-2 241,4-2-237,2 6 1,2-11 0,4 3 341,6-3-324,3-3 0,5-1 0,1-3 447,2-1-350,8-8 0,-3 3 0,7-7 0,-2 0 1,-4 0 1,2 0 0,-8 0 0,1-1-298,1-5 1,-8 2 0,3-6-1,-9 0-1380,-3 1 1,-2 3 1488,-6-6 0,0 1 0,0-7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4.4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53 7628,'-10'0'453,"2"0"-71,0 0 136,6-8 248,-5 6 47,7-5 277,0 7 566,0 0-1495,7 0 0,3 0-173,8 0 67,-1 0 0,1 0 0,-1 0 0,1 0 46,-1 0 0,3 0 1,1 0-1,2 0 0,-1 0 0,3 0 1,-2 0-1,-1-2 67,-3-4 1,6 4-140,4-4 0,-3 4 0,-3 2-113,-4 0-149,-9-8 60,-2 6-67,-8-5 1,0 7-1097,0 0 0,0 7 0,0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1.76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36 140 6994,'-2'-18'0,"-2"1"455,-2-1 1,0 7 0,4 1 624,-4 2-432,4-5-136,-5 11-367,14-6 1,-3 6-1,8-2 131,2-2-254,1 1 1,5 5 0,1 0 0,4 0-39,2 0 0,0-2 1,4-2-1,-1-2-276,1 2 0,-4 2 1,0 2-1,-2 0-219,-3 0 1,3 0 0,-2 0 0,-2 2-685,-1 4 1195,-11-4 0,15 6 0,-5-8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5.3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156 32 7749,'0'-18'720,"-2"8"0,-1 6 0,-3 8-460,2 8 1,2 4-1,0 3 1,-2 4-34,-2 6 0,0 10 0,6 2-17,0-2-135,-7 6 1,5-8 0,-4 3 194,4-3-206,2-2 0,0-2 0,0-4 45,0-5-9,0-5 0,0-1 0,0-1 66,0 1 0,0-7 284,0 1-183,0-8 1,0 2 164,0-12-217,0 4 1,0-8-106,0 4-296,0 4 61,0-5-245,0 7 224,0 0 1,2-6-160,4 0 181,3 0 0,5 0 0,2-1 0,3-3-43,0-4 0,3 5 1,-1-1-1,4 2 119,3 4 1,-5-4-1,4 3 1,-2 1 156,-3 2 0,-3 2 1,-1 2-49,-1 3 1,-5 5 0,-3 8 0,-1-1 124,-4 1 0,-10-1 0,-5 1 1,-7-1 33,-5 1 1,-4-1 0,-8-1-121,0-5-98,0 5 0,0-14 0,0 4-589,0-4 425,0-2 1,2 0-1,4 0-697,5 0 223,5 0 0,3-8 0,5-4-253,5-3 1,20-1-1,9 4 1,10 5 888,8-1 0,3 6 0,9-6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6.1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333 634 7578,'1'-18'417,"5"1"1,-4-1 145,4 1 0,-4-1-251,-2 1 0,0 5 0,-2 2-162,-4 3 0,2 1 0,-9 6 0,-5 0-13,-3 0 1,-4 2-1,1 4 1,-3 3 25,0 1 0,-6 11 1,6-3-158,-1 1-50,-5 1 0,16 3 0,-2 0 1,7-1-174,4-3 0,2-1 0,8-1 116,4 1 0,4-9 1,7-3-1,3-4 75,3-2 1,-2-2 0,7-2 0,-3-4 77,-4-1 0,-1-3 1,-3-5-1,1-1 97,-1 1 1,-1-1 0,-3 1 0,-1-3-11,1-3 1,-3 2-1,0-9 1,-2-1-57,-4-2 1,-1-8 0,1-1-15,2-3-19,0-2 1,-6-5-1,0 1 168,0 5-175,0 3 0,6 10 0,0 4 229,-2 6-172,-3 11 1,-1 2-1,0 8 1,0 2 0,-1 12 0,-3 17 1,-2 6 89,2 6 0,0 0 0,0 9 0,-2 5 16,2-1 0,-3 6 0,1-2 0,2-1-22,2-3 0,2-3 0,0-5 0,0-3 32,0 0 1,2-8 0,2 0 0,4-10 68,1-6 0,5-3 0,7-4-89,3-7-77,7-3 1,-4-2 0,10-2-197,4-3 48,-4 3 1,5-14-1,-7 6-665,0 1 459,-8-7 1,5 8 0,-11-5 0,-4 3-1028,-3 2 0,-10 1-1505,2 1 2766,3 4 0,1-14 0,8 7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7.1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82 7660,'-8'-17'300,"6"0"1,-11 5 231,7 0 0,0 6 1,4-3-182,-4 1 1,5 10 0,-5 9 0,4 7-36,2 5 0,0 10 1,0 10-1,0 2-58,0 3 1,0 3-1,0 1 1,0 3-84,0 3 1,-2-4 0,-2 3 0,-2-7-180,2-3 1,2-6 0,2 1-1129,0-5 766,0 2 0,0-19-1418,0 3 1103,0-4 1,2-9-960,4-4 1347,4-4 1,9-4 0,3-4-1,1-6 293,-2-3 0,6-3 0,-7-7 0,5-2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7.7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140 191 7615,'0'-9'1389,"-6"9"1,1 11-732,1 5-530,-6 9 0,6-4 1,-6 9 213,3 1-214,-7 2 1,10-4-1,-6 0 46,3 2-142,1 2 1,0 2-1,0-2 1,0-4-40,-1-5 1,5 1-1,-4-2-491,4-1 332,-6-3 0,6-11 78,-4-8 0,4-2 1,2-10-1,2-1-33,4-3 0,-4-2 0,6 1 0,-2-2 93,0-5 1,1 3-1,-3-6 131,2 1-128,0 3 0,0 0 0,1-2 43,3-3-29,-6 7 1,10-10 0,-7 8 184,3 1-81,-6-5 0,10 6 0,-7-7 0,1 3 27,0 4 1,4-4 0,-5 1-1,3 3 13,4 1 1,-1 3 0,1-1 0,-2 3-20,1 3 1,1 3 0,-1 5 0,-1-2 1,2 2 1,-1 4-1,1 6 1,-3 5-32,3 5 0,-4 7 0,-1 3 0,-1 1-39,-4 4 0,0 2 0,0 2 1,2 0 14,-2 0 1,-2 0 0,-2 0-161,0 0 68,0 0 0,0 0 0,0-2-471,0-4 197,0 4 1,0-14 0,0 7-733,0-1 0,0-6-1410,0 5 2124,0-13 1,2-5 0,1-12 0,3-5 322,-2-5 0,6-2 0,0 1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8.0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106 71 7989,'-18'-2'0,"1"-2"0,-1-2 1339,1 2-461,-1-6-751,1 8 1,17-5-1,10 7-47,9 0 1,12 6 0,-2-1-729,4-1 473,10-2 0,-4-2 1,6 0-1042,-3 0 908,7-8 1,-10 6 0,5-5-825,-1-1 1132,-2 6 0,-6-14 0,0 7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8.3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92 7705,'9'-18'261,"-3"1"1,-4-1 300,-2 1 0,0 5 0,0 5-79,0 5 1,0 5 0,0 17 0,0 3-123,0 6 0,0 6 0,0 6 1,0 6-121,0 3 0,0 3 1,0-3-1,0-1-177,0-3 0,0 1 1,0 4-1,0-5-353,0-5 1,0-4 0,0-2-1718,0 0 1524,0-8 1,0-2-1,0-7-1554,0-1 1426,0-7 1,2 4 609,4-9 0,12 1 0,9-6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8.6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18 7666,'-15'-2'353,"3"-4"0,-3 4 1084,3-4-40,4 4-1045,0 2 1,10 0-133,4 0-161,4 0 1,1 0-1,1 2 1,4 2 65,5 2 0,-2 0 0,5-6-412,-5 0 77,6 0 0,-3 0 0,5 0 0,-2 0-312,-3 0 1,3-2-1,-2-2 1,-1-2-770,-3 2 0,-1 2 282,-1 2 1009,-7 0 0,-3 8 0,-7 2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8.9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0 7666,'-18'12'0,"1"0"0,-7-6 0,1 3 1409,2-1-988,9 6 1,-3-10-1,5 7 768,0 3-841,2-6 1,8 1 0,2-5-46,4 2 1,4 6 0,9-6 0,3-3-173,1-1 0,8-2 1,-2 0-1,4 0-59,2 0 1,0-5 0,-2-3 0,-2 0-369,-2 0 0,-1-3 0,1 5 0,-4 0-162,0-2 1,-5 4 0,5-5-1,-2 1-2010,1 4 1949,-1 2 0,-4 0 1,3-2-976,1-2 1494,8 0 0,-4 6 0,8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29.3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71 175 7666,'0'-17'0,"2"1"187,3 4 24,-3-3 1,6 11 0,-8-8 570,0-1 1,0 3 455,0-2-958,0 8 1,0-1 0,0 10-79,0 7 1,0 6 0,0 3 0,-2 4 5,-4 2 0,2 3 1,-5 5-1,1 0-50,4 0 1,2-1 0,0 0-157,-4-5 4,4 4 0,-5-12 0,7 6-75,0-1 69,7-3 1,-3-2 0,6-1-43,-2-5 13,5-9 1,-1 2-1,11-8 1,5 0 36,-1 0 0,6-10 0,-4-5 0,4-7 90,2 1 1,0-6 0,-2-3 0,-2-3 46,-2-2 0,-13 0 1,1 0-1,-3-1-29,-5-5 1,-3 4 0,-13-4-1,-11 6-59,-9 6 1,-8-2 0,-6 8 0,-6 3-338,-3 7 0,3-1 1,3 8-1586,1 2 1394,2 2 0,8 4 1,6 4-1,9 6-564,11 3 1,5 5 0,6 1-208,7 2 1242,1 1 0,21 1 0,-6 2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0.1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70 7749,'0'-17'356,"-2"7"1,-2 2 862,-1 1-747,-1 5 0,4-8 95,-4 4 0,6 4-413,0-4 0,2 5 0,12 1 0,3 0-88,4 0 0,11 0 0,-3 0 0,4 0-122,2 0 0,2 1 0,1 3 0,3 2-332,-2-2 1,-2-2 0,-4-2-1065,-4 0 937,4 0 1,-13 0-1113,3 0 1130,-11 0 0,-5 2 497,-7 4 0,-7 3 0,-3 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2.56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18 16 8433,'-7'-10'1414,"5"4"1,-4 14-1580,4 9 1,2 1 0,0 5 0,0-3-493,0-3 1,0 2 0,0 3-1092,0 1 1110,0 0 638,8-5 0,-6-1 0,5 1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0.3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1 7672,'-20'6'0,"-1"-1"516,-2-1 1,-1 4-1,7 0 348,-1 2 0,9 1-61,3 7-605,4-9 0,12 5 1,5-8 269,7-2-323,16-2 0,-7-2 1,16 0 83,2 0-213,1 0 1,8 0 0,1-2-278,-3-4 7,-1 4 0,-5-12 0,-3 7 1,-7-1-1330,-3 0 1,2-6 1582,-4 3 0,4-5 0,-12-1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1.4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403 141 7655,'0'-18'62,"0"6"577,0 1-248,0-1 1,0-5-56,0-1 1,0 6-56,0 1-155,0 7 1,0-6 0,-2 6 160,-4-2-162,4 1 0,-13 5 1,3 0 148,-3 0-170,-3 0 0,-1 0 1,-3 2-1,-3 3 38,-2 7 0,-2 11 1,-4 5-1,2 1-126,1 0 0,7 6 0,-4 6 1,4-2-95,7-3 1,0-1 0,11-2 0,1-1-35,2-3 1,10-8 0,3 0-1,5-7 45,1-8 1,7-4 0,1-2 0,0-2 70,0-4 1,1-4 0,-5-7 0,2-1 158,-1 1 0,-3-6 1,-1-3 359,-1-1-396,-7 6 1,5-7 0,-3 7 272,4-2-320,-7-8 1,1 9 0,-6-5 222,2 2-145,-1 2 0,-5 5 6,0 1 0,0 9-227,0 8 0,-5 10 0,-1 13 0,2 6 54,2 4 1,-4-4 0,0 0 0,2 2-29,3 2 1,1-3 0,0-1 0,0 0-120,0-2 1,1-2 0,3-7-1,4-1-320,2 1 1,1-3-1,9-3-1466,3-6 1468,4-4 0,8-2 1,0 0-689,0 0 876,8 0 0,-6-8 0,4-2 286,-4 1 0,-2-7 0,0-1 0,0-11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1.9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88 263 7655,'0'-18'664,"0"1"-340,0 0 0,2 7 45,4 4-214,-4 4 0,7 2 0,-3 0-105,6 0 0,4 0 1,1 0-100,0 0 0,1 0 0,-1 0 26,1 0 1,-1 0 0,1 0 112,-1 0 1,-5 0 0,-2-2 0,-1-4 89,1-5 1,-6 1 0,2-2 59,-4-1 1,-2-3 0,0-1-141,0-1 1,-6 1-1,-2 1 19,-1 4-49,5-3 0,-12 13 0,4-6-16,-3 0-44,5 6 1,-5-5-1,3 7-50,-4 0 92,-1 0 1,-1 6 0,3 1 0,-1 3 59,-1 4 0,9 3 1,-9 4-1,1 5 45,1 1 1,-1 2 0,2 4 0,5-2 17,1-2 1,-4-1-1,6 3 1,3-2-25,1 2 0,4-6 0,3-2 0,5-3-36,0-3 1,5 1 0,-1-1-1,5-1 22,5-5 0,1-3 0,-2-8 35,6 0-129,-3 0 0,7 0 0,-4 0 0,2-2-156,-2-4 1,-2 3 0,-5-7-883,1 2 484,0-5 0,-11 5 0,-2-6 1,-1 2-748,1-1 0,-4 3 0,6 0 1258,1 3 0,3-7 0,1 4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2.2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70 7982,'0'-18'710,"0"7"248,0-1 0,0 6-6,0-5 0,2 7-621,4-2 0,4 4 1,7 2-210,0 0 0,1 6 0,-1 0 0,1-2-187,-1-3 0,3 5 1,1 0-1334,3-2 1010,-1-2 1,-4-2 0,3 0-1,1 0-683,-2 0 0,1 0 1,-1 0 1070,2 0 0,8-8 0,-3-2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2.8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214 34 7723,'0'-12'1189,"0"1"-530,-8 7 0,6-2-288,-4 12 0,2 9 0,1 10 250,-3 3-445,0 1 0,4 8 0,-2 2 0,-2 3-15,2 3 0,2-4 0,2 3 0,0 1-55,0 0 0,-2-6 1,-1 2-1,-3-7 50,2-4 1,2-5-1,2-8 1,0 1 71,0-1 0,-2-7 57,-4-4-158,4-4 1,-6-4-90,8-4 1,0 2-16,0-7 0,-5-1-117,-1-6 26,0 9 0,8-7-272,4 4 177,-4-3 0,7-3 0,-3 3 1,4 1-96,0 3 1,5 1 0,-3-4 0,3 5 132,3 1 1,-1 0 0,1 4-1,-1-2 135,1 2 1,-1 3 0,3 2 0,1 3 147,2 2 0,1 8 1,-7-3-1,-1 5 155,-5 1 1,3 7 0,-8-1 133,-2-2-306,-2-1 1,-2-3-1,-4 1 1,-6-1 138,-7 1 1,-13-3 0,1-1-305,-4-2-75,-2-8 1,0 3 0,0-7-1,0 0-273,0 0 1,0 0 0,2 0-1,2 0-1216,2 0 1,14 0 364,-3 0 1,22-6 1222,8 1 0,19-9 0,13 4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3.5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245 696 7503,'10'-17'331,"5"-1"1,-13 7-1,6 1 69,0 2 1,-6-5-1,6 3-48,-1 0 1,-5 1 0,6 3-21,0-6 1,-6 2-196,4-1 1,-6 7 0,-6-2-73,-6 4 1,-3 2 0,-5 0 0,-1 2 58,-2 4 1,-9 3 0,5 9-117,0-1-17,-6 1 0,12 1 1,-5 3-1,5 3-84,5 2 0,5-5 1,-1 1-189,6-4 201,4-1 1,2-1-1,2-1 1,4-3-16,6-1 0,9-8 1,3 2-1,-1-4 90,2-2 0,-5-8 1,5-4-1,-2-3 112,0-3 1,1 1 0,-7-1 0,-1 1 46,-5-1 1,5-5-1,-6-2 1,1-2 14,1-5 1,-8-1 0,2-3 0,-2-5-84,1-6 1,-3-3-1,4-3-60,-4 1-22,-2-1 0,6 1 0,0 1 347,-2 5-308,-2 11 0,-2 9 1,0 9 202,0-1-208,0 9 0,0 5 0,0 14 53,0 7 0,0 14 0,0 2 1,-2 8 84,-4 4 0,4 1 0,-6 9 0,2 1 4,0 2 0,1 1 1,5-7-1,0-1-16,0-5 0,0 9 0,0-9 1,0-3 52,0-4 1,7-6 0,5-2 0,4-6-112,1-5 0,8-1 0,4-13 0,5-2-147,0-2 1,1-2-1,0-2-179,0-4 158,0-4 1,0-1 0,0-1-880,0-2 540,-8 7 1,-1-7-1399,-9 8 895,1-8 1,-7 7-1,-1-7 904,-2 2 0,13 1 0,-1-7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8.1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367 140 7666,'8'-10'85,"-6"1"295,4 3-199,-4 4 1,-2-8 363,0 4-204,8 4 0,-6-7 672,3 3-656,-3 4 1,-2-8-78,0 4 0,0 2-73,0-7-134,0 7 0,0-6 25,0 4 0,-2 4-34,-3-4 1,1-1 0,-8 1 0,-2 2 24,-1 2 0,-4 4 1,-5 4-1,-3 6-23,0 3 0,-6 4 1,4 3-1,-4 3-58,-2 2 1,7 2 0,5 6-1,4 0-97,1 0 0,3 0 0,3-2 0,6-2 0,4-1 1,4-9 0,4 0 18,6-7 47,3 1 1,3-13 0,1 4-30,4-4 35,-3-2 0,7-2 0,-6-4-184,3-5 190,-1 3 1,-5-8 0,-1 5 0,-1-5 6,-5-1 1,5-1 0,-7 1 0,3-1 47,0 1 0,-6-1 0,3 1 1,-1-1 90,-4 1 0,0 1 0,0 3 110,2 1 1,-1 6-182,-5-5 0,0 9-3,0 2 0,-5 7 0,-1 11 1,2-1 7,2 1 1,2 1 0,0 3 0,-2 1-4,-4-2 0,4-1 0,-4-1 53,4 5-82,2-5 1,2 4-1,2-9 1,2-2 44,-2 1 0,6 1 1,1-1-62,5-1 0,1-8 0,1 2 0,-1-4-76,1-2 1,-1 0-1,1-2 1,-1-2-289,1-2 1,-1-8-1,1 3-299,-1-5 0,-5 5 0,-2-1-332,-3-2 1,1 1 0,-2-1-1001,6 2 1974,-5 1 0,9-7 0,-6 1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39.1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36 7666,'-12'0'211,"1"0"0,7-2 0,-4-2 479,0-2-128,6 0-297,-5 6 0,5 0 131,-4 0 39,4 0-98,-6 0-203,8 0 1,2 0 0,4 0 0,6 0 57,3 0 1,5 0 0,3 0 0,6 0-18,4 0 1,10 0 0,5 0 0,9 0-48,7 0 0,4 0 0,2 0 1,0-2-52,0-3 1,-8 3 0,-6-4 0,-5 4-72,-5 2 1,-7 0-1,0 0 1,-8 0 61,-8 0 1,-3 0 0,-3 0-84,1 0-7,-1 0 1,-5 0-13,0 0-28,-1 0-288,7 0-258,-9 0-165,-1 0 1,-10 0-414,-4 0 0,3 0 1,-9 0 1185,-2 0 0,7 8 0,-1 1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0.1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193 53 7666,'0'-10'107,"0"1"788,0 3-160,0 4-328,0-14-181,0 14 1,-2-5 50,-4 7 0,4 7 0,-6 5-53,1 4 0,3 7 1,-6 0-1,2 1-44,4 1 0,-3-4 0,1 6 0,2 1-43,2-1 1,-4-4-1,0 4 1,2-1-63,2-5 0,2-2 1,0 1 136,0 3-93,0-11 1,0 11 57,0-11-50,0 3 1,0-3 57,0 0 63,0-9-103,0 5 15,0-8-153,0 0-101,0-8 0,2 7 0,2-7 0,4 2-116,2 0 0,1-8 0,7 5 0,1-3 39,5 0 1,-3 1 0,8-7 167,2 1-60,-6 7 1,8-5 0,-5 5 134,-1 0-38,6 2 1,-12 3 0,6-1 47,-1 2-5,-3 2 0,-5 2 149,-1 0-186,0 8 1,-7 1-1,-4 9 1,-4-1 70,-2 1 1,-8 5-1,-3 0 1,-7-1 39,-5-3 0,-3-1 0,-7 1 1,0 3-4,-3 1 1,-3-6 0,4-5-1,-2 0-163,-4-3 1,4 5 0,-4-8-1,4-2-218,2-2 1,8-2 0,4-2 0,3-2-665,3-2 1,7-8 0,4 3-1618,4-5 1982,10-1 0,4-7 0,11 1-860,6 2 930,12 1 462,-4 11 0,14-15 0,-7 5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0.8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53 7431,'-10'-8'202,"2"4"476,8-7 1,-2 7-119,-3-2 1,3 2 276,-4-2-613,4 4 0,4-5-120,4 7-67,3 0 1,9 0 0,-1 0 0,1 0-4,-1 0 0,3 0 1,1 0-121,2 0-29,8 0 0,-9 0 0,5 0 0,0 0-252,0 0 0,-5 0 0,1 0 0,-3 0-923,-3 0 0,-5 0 1290,-1 0 0,1 0 0,5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2.73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35 103 7528,'0'-17'0,"0"-1"0,0 1 166,0-1 352,0 9-579,-8-7 23,7 14 1,-7-4-1,8 12 38,0 6 0,-8 11 0,-2 4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1.0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1 7812,'-18'8'1104,"7"-6"-207,-1 3 0,8-1-276,-2 2 0,6-4-439,6 4 1,4-4 0,9-2 0,5 0-46,5 0 0,4 0 1,2 0-1,-2 0-123,-4 0 1,4 0-1,-4 0 1,2 0-189,-2 0 1,2 0 0,-7-2-1585,-3-4 1292,6 4 0,-7-6 1,3 8-1714,-4 0 2179,-1 0 0,-1-7 0,1-3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3.1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263 605 7666,'0'-10'-666,"6"1"921,0 3-63,0 4 39,-6-6 60,0 8-103,7-8 0,-5 4 0,6-5 274,0 1 0,-6 0 9,4 2 0,-5 3-81,-1-9 0,-1 6-282,-5-6 0,-4 8 0,-7-1 0,-1 3-39,1 2 1,-1 0-1,1 2 14,-1 3-63,-7-3 1,5 14 0,-5-2-20,0 7-8,5-2 1,-5 9 0,8-7-40,-1 2 39,9 1 0,1-7 1,8 2-87,0 5 1,2-5 0,4 3 0,7-9-77,8-7 1,-1-4-1,3-2 1,-1-2 70,1-4 1,-4-4-1,5-7 1,-5 0 56,-1-1 1,-3-5 0,-1-1 0,-3 3 93,3 2 0,-4-7 0,-1-1 0,1-2 62,0 0 0,-6 0 0,2-6 115,-5 0-163,-1 0 0,0-2 0,2-2 34,4-2-63,-4-7 1,6 11 0,-8-4 207,0 4-162,0 10 0,0 2 0,0 7 406,0 1-380,0 7 0,0 10 1,0 13-1,0 7 34,0 3 0,0 10 0,-2 0 0,-2 6 19,-2 0 1,0 4-1,6-1 1,-1 1-4,-5 0 0,4 0 0,-4-4 0,4-1-72,2-5 1,0 2 0,0-7 52,0-1-26,0 6 1,2-14-106,4 5-20,3-5 0,3-7 0,0-3-41,1-1 3,3-2 0,1-6 0,1 0 0,-1-2-30,1-4 1,-1 2 0,1-5 0,-1 1-221,1 4 1,-1-4 0,-1 0-181,-4-1 1,1 3 0,-5-4-721,2 2 0,-7 1 239,3 1 1,-2-2 0,0-6 354,2 3 1,2 7 603,-2-2 0,-5-4 0,7 1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3.7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35 7695,'-18'0'-14,"1"0"1,-1 0 378,1 0 0,-1 0 0,1 0 1157,-1 0-1250,9 0 1,1 2 0,12 2-106,7 2 1,3 2 0,15-4-74,2 1-37,10 1 1,-2-6 0,6 0 74,-3 0-87,7 0 0,-10 0 1,7-2 167,3-4-160,-6 5 0,5-13 0,-5 8 0,0 0 6,0-2 1,1 7-1,-7-5 1,-6 2-251,-4-2 0,-3 4 0,-7-4-689,1 4 0,-11 4 308,-7 4 1,-1-2 0,-11 8 0,-2-1-1181,-1-1 1752,-3 6 0,1-7 0,-1 9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4.3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36 193 7963,'-16'-2'2765,"4"-3"-2599,5 3 1,9-6 0,3 8-63,7 0 0,4 0 0,1 0-293,1 0 134,-1 0 0,1 0 1,-1 0-257,1 0 199,-1 0 0,6 0 1,1 0-1,-3 0 69,-2 0 1,-1 0 0,-3-2 0,-1-2 78,-2-2 0,-6-5 1,3 3 84,-1-2 1,-2-2-1,-6-5 34,0-1 1,-2 3-1,-2 1 1,-4 3-71,-1-3 0,-3 6 0,-6 0 0,1 3-94,-1-1 1,1 0-1,-1 6 16,1 0 1,0 0-1,-1 2-21,1 4 24,-1-4 0,1 13 0,-1-3 224,1 3-115,7 3 0,-6-1 0,7 3 0,-3 1 77,0 3 1,8 1 0,-1-4 0,3 2 29,2-1 0,0 3 0,0 0 0,2 1 7,3-1 1,5-2-1,8-5 1,-1-1-14,1 1 1,5-1 0,2 1-1,0-3-32,1-3 1,5-4-1,-2-6 1,2 1-91,-2 3 0,2 0 1,-7-6-1127,-3 0 680,-2-8 0,-1-1-2485,-1-9 1902,-7 1 1,4-1 930,-9 1 0,9-9 0,-4-1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8.4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35 331 7728,'-12'-16'274,"1"5"0,7 1 184,-2 4 1,4 2 0,6-5 0,6 1-259,7 4 0,14-6 0,4 1 1,10-3-101,6 0 1,9 1 0,4-7-1,6 1-12,6-1 0,-6 1 0,1-1 0,-6-1-129,-5-5 1,-2 7-1,-7-2 1,-5 7-461,-5 4 1,-12-4-1,-6 7-640,-3 1 0,-10 4 639,-5 6 1,-10-3-1,-7 7 502,-4-2 0,-9 6 0,-2-5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8.6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175 71 7725,'-11'-18'55,"-1"1"1,0 1 1401,-5 4-1009,7 5 0,-4 9 0,9 5 406,1 11-694,-6 7 1,2 10 0,-3 2 0,3 2-56,0 2 1,4 7-1,-6-1 1,3 1-321,3-1 0,-4 2 0,2-9 0,2-1-364,2-2 1,2-2 0,2-2 0,4-4-54,6-5 1,3-13-1,3-5 1,-1-4 631,1-2 0,7-15 0,2-5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9.2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44 7664,'0'-18'1360,"0"6"-913,0 1 1,0 9-213,0 2 0,0 2 0,0 9 1,0 3 0,0 2 1,0 7 0,0 2-57,0 2-44,0 3 0,0-1 1,0 0 63,0 2-165,0 2 1,0-4 0,0-2 0,0 0 28,0 1 1,0-5 0,0 4 0,0-2-51,0-3 0,0-3 126,0-1 95,0-1-182,0-7 0,0-4 1,0-12-61,0-6 0,5-3 1,1-3-1,0 1-24,2-1 0,-4 1 1,5-1-1,1 3 34,0 3 1,-4-3 0,5 3 0,3-4 1,1-1-4,3-1 7,-1 9 0,-5 1-58,0 8-3,-1 0 0,-1 2 0,-2 4 1,-2 5-213,0 5 0,-1 1 0,-5 3 0,0 1-236,0 2 1,2 3-1,2-5 1,2 2-97,-2-1 0,0-3 0,0 1 0,3 1-113,3 2 0,-4-5 710,6-7 0,-1 1 0,7 6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9.4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53 7809,'6'-18'0,"2"3"1201,1 3-827,-5 4 1,10 16 0,-8 4 0,-2 3-201,-2 3 1,-2 5 0,0 2-1,0 1-496,0-1 0,0 4 1,0-6-1,0-1-575,0-3 1,0 4 0,0 1 896,0-3 0,0-1 0,0-3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49.6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53 158 7695,'0'-29'0,"0"2"260,0 1 0,0 3 0,-2 8 1,-2 1 909,-2 2-1159,-7 8 8,3-3 0,0 9-1421,4 3 640,5 5 762,1 8 0,15-1 0,4 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50.9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386 53 6994,'9'0'1556,"-1"0"-1227,-8 0 1,0-2 201,0-4-416,0 4 23,0-6 0,0 6-64,0-3-47,0 3-70,0-6-15,0 8 0,-6-2 0,-2-2 32,-1-2 0,3 0 0,-6 6 22,-1 0 0,-3 0 0,-1 0 1,1 2-6,4 4 1,-3-2 0,3 6-9,-3-2 0,-1 5 8,4-1 0,5 3 0,7 3 17,0-1 1,0-5 0,2-2 96,3-3-102,5 7 0,8-10 0,-1 6 152,1-3-146,-1 7 1,1-10 0,-1 6 158,1-3-137,-1 7 1,1-10 0,-1 6 0,-1-1 79,-5 1 0,3-4 1,-8 5 13,-2 3 1,-3-4 0,-1 1 0,-1 1-55,-5-2 1,-6 5-1,-9-5 1,-5 2-95,-1-1 1,-4-1 0,-8 2 0,-2-4-170,3-1 1,1-5 0,2 4 0,2-4-624,4-2 0,-3-2 1,11-4-1252,6-5 2066,5-5 0,18-9 0,1-2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3.39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53 7745,'6'-18'840,"0"1"-590,-1 7 1,-3 2 0,2 10-162,2 4 0,2-2 0,-4 8 1,1 1 23,-1 3 0,-2 1 1,0 1-136,4-1 33,-4 1 1,6-1-1,-8 0-61,0 1 50,0-1 1,0 1 107,0-1-28,0 1 1,0-1 192,0 1-68,0-9-157,0-1 0,0-21-19,0-5 1,2 3 0,4 3 0,3-2 3,1-1 1,5-3 0,-3 1-1,4-1 44,1 1 0,-1 5 0,-3 1 0,-1-1 59,1 2 0,3-3-244,1 7 160,-7 0 1,6 6-384,-5 0 183,-3 0 0,0 8 0,-8 4 1,2 3-216,4 3 1,-4-1-1,3 0 1,-1 3-235,2 3 1,-4-3 0,6 3 0,-2-4 596,-1-1 0,1-1 0,2 1 0,2-1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52.1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86 7695,'0'-12'54,"0"1"1,0-1 856,0-6-473,0 9 1,0-1 56,0 4-299,0 4 0,0-4 305,0 12-371,0 4 1,6 7 0,0 1 81,-2-1-125,-2 1 0,0 5 0,2 2 0,2 1-28,-3-1 0,-1 4 1,0-6-1,2 1-86,2 1 1,0-4-1,-6 7 1,0-3 59,0-4 1,0-7 0,0-3 111,0 3-106,0 2 1,0-9-19,0-7 1,0-7 0,0-11-61,0 1 18,8-1 1,-4-1 0,5-3-134,-1-1 160,6-8 0,-7 10 1,7-7-107,-2 3 94,-1 2 0,5-1 0,-3 1 174,-1 2-152,0 9 0,-1-3 0,1 5 58,2 0 1,1 2-15,3 8 1,-7 2 0,-1 4-52,-2 6 1,4 3 0,-7 3 0,-1-1-18,-2 1 0,4-1 1,0 1-1,-2-1-6,-2 1 1,-2-1-1,0 1 15,0-1 0,0 1 1,0-1 66,0 1 1,0-7 53,0 1-88,0-8-17,0 4 32,0-8-48,0 0 3,7 0 1,-5-8 0,6-2-3,0 0 1,-6-5 0,6 3-1,-3-3 1,1-3 1,6 1-1,-4-1 1,1 1 6,5-1 1,2 1-1,1-1 1,1 1 43,-1-1 0,1 1 0,-1 1 146,1 5-92,-1-5 1,6 14 188,1-4-271,-1 4 1,-7 10 0,-3 4-1,-3 5-57,-2 7 0,-1-3 1,-3 6-1,2 0-542,-2 1 0,-2-1 1,-2 4-1,0-4-334,0-2 0,2 4 0,2-5 0,4-3-929,1-1 1836,3-11 0,5 7 0,1-6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52.5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1 141 7695,'2'-16'489,"3"5"-39,-3-5 1,8 14 115,-4-4 0,4 4-374,7 2 1,-1 2 0,-3 4-39,-1 6 1,-2-3-1,3 1-175,-1-2 0,0 4 0,5-7-105,1-1 0,-7-2 0,1-2-76,1 0 152,-5 0 0,2-6 0,-6-1 69,2-3 1,1-2-1,-3-5 39,2-1 0,0 7 1,-8-1-50,-4-2 1,-2 5-1,-5-1 1,1 0-23,-1 1 1,-3 5-1,-1-2 10,-1 4 0,6 2 1,1 0-1,-1 2 44,2 4 0,-5 3 1,3 11 77,-3 3 0,5-3 1,2 5-1,2-2 32,0 0 0,1 9 0,5-5 0,0 2 9,0 0 0,0-6 1,2 5-1,3-3-13,7-4 0,4-3 0,1-7 168,1-5-242,7 4 1,-4-8 0,8 2-1,2-8-119,2-8 0,-3 0 0,-3-3 0,-2-4-519,-4-1 1,-3 1 0,-4 1-1,-5 1-2010,-1-1 2575,6 8 0,-12-13 0,5 4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53.2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245 154 7185,'-9'-7'801,"1"5"-673,0-6 0,6 6 303,-4-4-24,5 4 57,1-6-169,0 8 1,0-2 196,0-3-262,0 3 1,0-8 47,0 4 1,0 2-144,0-7 1,0-1-144,0-6 0,0 7-24,0-1 0,-2 6 96,-4-5 0,-4 7 1,-7 0-1,-1 8 103,1 7 0,-7 5 1,1 1 49,2 1-161,1-1 0,3 3 0,1 1 69,4 2-25,5 1 0,7-7 33,0 1-101,0-9 0,7 5 1,5-8-1,4-2 39,1-2 1,6-4 0,1-2-1,-1-4 0,2-2 0,-5 7 0,3-5 0,-3 2-188,-3 0 1,-5 0-1,-1 6-327,3 0 0,-4 0 0,-1 2-536,-1 4 0,-2-2 1,-6 8-1215,0 1 1665,8-5 0,-6 8 529,3-5 0,5 5 0,0 1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53.9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0 262 7695,'6'-17'176,"0"-1"1,2 1-1,-4-1 377,2 1 0,1 7 172,-1 4-529,-4 4 1,8 2 66,-4 0-132,-4 8 0,7 2 0,-5 7 137,2 1-204,0-1 1,-4 1 0,2-1-33,1 1-29,1-1 0,-4 3 0,2 3-41,2 6 1,6-9 0,-7-3-1,-1-1 115,-2-1 0,4-3 1,0 0 300,-2 1 129,-2 3-418,-2-7 1,0-3-110,0-12 1,6-3 0,1-9-7,3 1 51,2-1 1,-1 1 0,1-1-199,2 1 166,1-1 0,5-1 0,1-3 1,2-1 2,-1 2 1,-3 1 0,-1 3-1,1 1 67,4 5 0,-9-3 0,3 8 0,-1 2 47,-1 2 0,-3 2 1,0 2-9,1 4 1,-5 4 0,-2 7 0,-4 1-42,-2-1 0,2 1 0,2-1 0,2 1-68,-3-1 1,-1 1-1,-2-1 1,2 1 9,4-1 1,-4-5 0,4 0-132,-4 1 133,6-5 1,-4 0 43,7-8-46,1 0 0,0 0 1,-1 0-30,3 0 29,1-8 0,3-2 1,-1-7-1,1-1 2,-1 1 1,7-1-1,-1-1 1,-2-3-27,-1-1 0,-3-2 0,1 4 0,-1-5-52,1-1 1,-7 4 0,-1-4 0,-2 1-74,-4 5 0,-2-4 1,-4 3-1,-6 5 68,-10 3 1,1 8 0,-6-3 0,3 1 31,3 4 0,-1 2 0,3 4-199,3 4 193,-4 4 1,15 1 0,-5 1 51,4 1 39,2 3 0,8 2 0,3 1 211,5 4-186,1-3 1,1 7 0,-1-6-1,1 3 180,-1-3 0,6-2 0,1 1 0,-3 1 124,-1 2 0,-3-1 0,1-9 1,-1-1 14,1 2 1,-9-5 0,-1 1-1,-2 0-247,0 0 0,-2-7 1,-12 5-1,-10-2-193,-9 0 1,-8 0 0,-6-6-2171,-5 0 1665,3 0 0,0 0 1,8 0-2609,0 0 1665,8 0 1505,2 0 0,7 0 0,1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4:54.1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18 7695,'17'-6'1907,"1"0"-1373,-1 0 1,-5 8-1,-2 4 1211,-3 6-1346,-1 3 0,-6 5 1,0 1 473,0 2-737,0 8 1,-8-9 0,-3 7 0,-5 2-386,-1 2 0,-7 0 0,-1-2 1,0-4-1528,0-1 0,-4 3 1776,5-6 0,1 0 0,5-5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00.0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612 18 6782,'0'-10'877,"0"2"-126,8 8 604,-6 0-181,13 0-915,-13 0 1,-2 0 0,-11 0-150,-5 0 1,-3 0 0,-5 0 0,-5 0-78,-4 0 0,-10 6 1,-3 0-34,-5-2 25,-1 6 0,5-7 1,2 7-1,3 0-23,3 0 0,4-5 1,6 5 235,5-2-101,5-2 0,7 0 122,1-1 1,7 9-120,-2-2 1,4 3-1,2 3 1,0-1-4,0 1 1,0 1 0,0 2 0,0 3-46,0-3 0,6 4 0,0 1 0,-2 1-37,-2 4 0,-2 2 0,0 2 0,0 0-8,0 0 0,0 0 0,0 0 0,0 0 19,0 0 1,0 0-1,0 0 68,0 0-86,0 0 0,0 0 1,0 0 54,0 0-82,0-1 0,0-4 0,0-1 1,0 0 1,0-2 1,0 4 0,0-7 0,0-3 7,0-2 0,0 5 0,0-1-6,0-2 0,0-1 0,1-5 0,3-1 30,2-2 1,2-9 26,-2 3 0,-2 2-56,7-2 1,1 0-34,5-6 1,1 0 0,-1 0-74,1 0 88,-1 0 1,7 0 0,-1 0-227,-2 0 62,7-8 0,-9 6 1,6-4-1,-1 4-282,-1 2 1,0 0-1,-3 0-502,3 0 0,2 0 1,4 0-75,-5 0 0,-5 0 0,-1 0 1014,-1 0 0,8-8 0,3-1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02.0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315 140 6284,'0'-9'598,"0"1"-222,0 0-142,0 6 1,0-8 462,0 5-339,0 3 1,0-8 205,0 4-432,0 4 0,2-6 0,2 6 511,2-3-200,0 3-228,-6-14 0,0 12-12,0-7 0,0 5 0,-2-4-152,-4 2 1,2 2-1,-8 6-37,-1 0 0,-5 0 1,-3 0-1,-2 0-9,1 0 0,-3 8 0,2 4 0,-1 3-34,-1 3 0,6 5 0,-5 2 1,5 1-1,1-1 1,3 4-1,3-6-199,6-1 238,4 5 0,2-8 0,0 5-101,0-5 86,0-1 1,8-1 0,4-1-99,3-5 94,3-3 1,-1-8 0,1 0-1,1 0 6,5 0 1,-5-6-1,4-1 1,-3-3 19,-3-4 1,1 4-1,-1-1 1,1-3 48,-1-1 0,-5-3 0,-1 1 0,1-1 152,-2 1 1,3-1 61,-7 1 0,0-1-128,-6 1-101,0 7 1,0 10 0,-2 12-84,-4 3 8,4 3 0,-5 1 0,7 3-46,0 1 74,0 0 1,0-5-1,0 1 1,0 2 4,0 3 0,5-1 0,3-7 0,2-3 34,4-1 1,-5-2 0,3 3 0,1-3-19,3-2 1,2-2 0,-1-6 0,2 0-328,5 0 0,-11-2 0,5-2 0,-3-4-614,1-2 1,-4 1 0,-1-5-1483,3 2 1543,1 1 855,3 1 0,-1-6 0,1 7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03.6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122 43 7356,'0'-11'355,"0"-1"1,0 6 225,0-6 1,0 10-326,0 2 0,0 8 0,0 10 0,0-1-69,0 1 0,-1 7 0,-3 4 1,-2 4-27,2 2 0,2 0 0,2 0 87,0 0-138,0 0 0,-2 2 0,-2 0 77,-2-2-161,1 4 0,5-12 0,0 6 76,0-4-86,0-4 0,0-7 0,0-1 0,0 1 51,0-1 0,0-5 43,0 0 21,0-9-60,0 5 1,0-10-27,0-4 1,1 3-20,5-9 0,-2 0-132,8-5 122,-1-1 0,7 3 1,-1 1-132,1 2 63,7 1 0,-3-7 0,5 1-99,-2-1 160,6 9 0,-10-5 1,7 8-1,-1 0 19,0-1 0,-6 5 0,5-2 0,-3 6 37,0 4 1,-1 9-1,-9 1 1,-3 5 27,-2 0 1,3 5 0,-5-1-1,-2 0-2,-2 0 1,-4-1-1,-4-5 1,-5 3-29,-5 1 1,-3-2 0,-5-7 0,-5-4-38,-4-3 1,-4 1 0,-3-4-275,-7 2 169,4 0 0,-5-6 0,7 0-599,2 0 496,2 0 0,4-8 0,4-2-1455,6 0 1063,11-5 1,4 5 0,12-7 0,8-1-1669,11 1 2242,16-9 0,13 7 0,10-6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04.5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113 106 7696,'0'-18'1304,"0"8"-1099,0-5 0,2 11 1,4-6-1,5 3-24,5 3 0,7 2 0,3 0 0,1-2 14,4-2 0,2 0 0,2 6 0,0 0-4,0 0 1,0-2 0,0-2-49,0-1-30,-8-1 1,-2 6-1,-7 0 82,-1 0-77,1 0 0,-1 0 1,-1 2 18,-5 4-123,-3-5 1,-2 15-1,0-4 1,-2 3 19,-2 3 1,-2-1 0,0 1 0,0 1 12,0 4 1,0 3-1,0 5 1,0-2 29,0 2 0,0-2 0,0 4 0,0 4 18,0 0 1,0 0-1,0-2 1,0 2 6,0 4 0,0-4 0,0 3 0,0-3-41,0-2 1,0-2 0,0-2 69,0-2-78,0 1 0,0-1 1,0-2-105,0-2 95,0-1 0,0-7 1,0 0-82,0 1 60,0-1 1,0 1 0,0 1 0,0 5 1,0-5 0,0 4 14,0-3 0,0-3-23,0 1 0,-2-3 1,-2-1 4,-2-2 240,0-8-37,6 3 0,-2-7 161,-4 0-312,4 0 1,-7 0 283,3 0-209,-4 0 0,-7 0 0,-1 0-31,1 0-105,-9 0 1,3 0 0,-12 0 0,-6 0-152,-1 0 1,-15 0 0,5 2 0,-3 2-413,1 2 1,5 6 0,7-5-1,9 1-778,5 0 1,7 6 0,11-5-156,10 1 0,10-2 1484,13-8 0,5 0 0,7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08.5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51 123 7158,'-8'-18'564,"4"7"197,-7-1 0,5 6 90,-6-5-606,8 7 1,-2-4-142,12 8-49,-4 0 0,14 0 1,-5 0-1,5 0 16,1 0 1,3 0-1,1 0 1,4 0-80,3 0 0,-5-6 1,6 0-1,2 2 24,2 2 0,2 1 0,-2-3 0,-2-2-97,-2 2 1,-5 2-1,3 2 1,-2 0-142,-3 0 1,-9-6-718,-1 0 405,-8 1 0,2 10 0,-12 1 1,-4 0 189,0 2 0,-5-6 0,5 5 1,-2-1 343,1 0 0,-9 8 0,-7-5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8.0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95 8389,'-10'-17'0,"2"-1"596,0 1 74,-1-1-344,-1 1 1,2 9-21,8 8 0,0 8 0,0 11 1,2 3-49,4 1 0,-4 8 1,6-2-1,-3 4-48,1 2 1,2 6-1,-4 0 1,2-4-175,-2-6 1,3 2-1,-1-6 1,0 2-177,2 0 1,-6-8 0,4 3-1,-4-5-268,-2-2 0,5 1 0,1-1-1111,-2 1 962,-2-8 1,0-3-823,4-7 609,-4 0 770,13 0 0,-5-7 0,7-3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3.68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36 109 7815,'2'-18'0,"2"1"0,1 0 478,-1-1 0,-2 6 0,0 3 371,4 1 1,-4-2-430,4 10 0,-4 12 0,-2 17 0,0 6-49,0 6 0,-6 3 0,-2 11-707,-2 3 301,-1-4 1,1 12 0,2-8-1423,1-1 1116,5-3 1,-6-4 0,8-1-943,0-2 819,0-9 1,0 3 0,0-12 0,0-6-1308,0-3 1771,0-3 0,8-7 0,1-2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08.7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36 7522,'-17'0'1229,"-1"0"-231,1 0-176,7 0-531,2 0 0,10 0 0,4 0 132,6 0-327,11 0 0,-1 0 0,5 0 0,0 0 34,0 0 0,2 0 1,6 0-1,0 0-121,0 0 1,0 0 0,-2 0-1,-2 0-295,-2 0 0,-5-2 0,3-2 0,-2-2-697,-3 2 1,-3 2 0,-2 2 982,1 0 0,7-8 0,2-1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17.1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175 84 7677,'-9'0'-1106,"-1"-6"1095,4 0 136,4 0-2,-6 6-113,8 0 921,0 0-389,0-7-118,0 5-246,0-6 59,0 8 915,0 0-682,0-8 22,0 6-235,0-5 1,0 5 90,0-4-228,0 4 0,2-6 171,4 8 50,-4 0-91,6 0 1,-8-2 260,0-4-158,0 4 0,0-2-59,0 16 1,0 4 0,0 19 0,-2 9-16,-4 11 1,-4 17 0,-7 13 0,-1 8-241,1 4 1,9-47-1,0 0 1,1 0-1,1 1 1,-6 44-162,-2-8 0,7-13 0,1-4-594,4-10 555,2-13 0,0-6 1,-2-12-981,-4-6 9,4-3-1390,-6-3 1775,8-7 1,0-10 0,0-12 0,2-5-1131,4-7 1877,-4 5 0,21-14 0,-3 6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18.0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228 140 7615,'-6'-11'0,"-2"1"-673,-2 2 592,7 3 0,-5 3 743,8-4-236,-8 4 0,6-8 14,-4 4 1,4 2-311,2-7 0,0 5 0,2-4 1,4 2-17,6 5 0,3-1 0,5 0 0,1-2-40,2 2 0,8 0 0,-1 0 0,1-2-4,-2 3 1,4 1 0,-4 2 0,4 0 17,2 0 0,-8 0 0,-3 0-53,-5 0-26,-2 7 0,1 3 0,-3 8 0,-3-1 56,-6 1 0,-4-1 1,-2 1 101,0-1-125,-8 0 0,-2 3 0,-9 1 1,-2 3 26,-3-3 1,-1-2 0,4-1 0,-3-1-26,3 1 1,-4-3 0,1-1 0,3-2-2,2 1 0,1 1 1,1-1-70,-1-1 0,6-6 1,3 6 10,1 1 1,4-5 0,10 0-5,6 0 1,3-7 0,3 5 0,-1-2-6,1 2 0,-1-4 1,1 6-1,-1-1 20,1-5 1,-1 8-1,1-6 1,-1 2-2,0-2 0,1 4 1,-2-1-1,-3 1-1,-1 0 1,-6 3 0,3-3 8,-1 2 1,-2 2 0,-8 5 259,-4 1 1,-4-7-1,-9 1 1,-2 0 84,-3-3 0,-7 1 0,2-6 1,-4 4-256,-2 1 1,0-5 0,-2 2 0,-2-4-302,-1-2 0,-1 0 1,6 0-1253,0 0 1116,0 0 0,2-8 0,4-3-1958,5-5 1746,5 6 0,9-5 0,4 3 556,4-3 0,10-3 0,2 1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32.6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36 7302,'-2'-10'247,"-4"4"0,4 2 238,-4-1 107,4 3-226,2-6 1,0 10-164,0 4 0,2-4 1,2 5 53,2 1-154,7-6 1,-9 14-1,6-5 2,-2 5-131,5 1 1,-5 1-1,6-1 1,-3 1-32,3-1 0,-1 1 0,1-1 0,-4 1-121,-2-1 0,3 1 0,-3-1 1,0 1-211,0-1 0,3 1 0,-3-3-444,2-3 0,-6-2-252,1-5 1084,-3-3 0,6-2 0,2-9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33.0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280 71 7215,'0'-18'-533,"0"1"1376,0 7-251,0-5-378,0 13 1,-2-6-203,-4 8 78,-4 8 0,-7-4 1,-1 7-240,1 3 66,-1 1 1,1 9-1,-1-1 1,1 0-141,0 3 1,-5-7 0,3 4 0,3-3-357,1-3 0,1 1 579,2-1 0,-3 1 0,5-1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34.9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403 53 7254,'0'-10'1114,"0"2"-815,0 8 263,0-8-74,0 7-243,0-7 1,-8 6 0,-3-2-108,-5-2 0,-1 0 0,-3 6 0,-1 0-29,-2 0 1,-3 0 0,5 0 0,-4 0-37,-3 0 1,7 6 0,-2 0 0,3-2-5,3-2 0,-1 0 1,1 2 135,-1 1 1,7 3 145,-1-2-274,8 4 1,-9 1-1,7 1 182,2 2-194,2 1 1,2 3 0,0-1 108,0 1-129,0-1 1,0 6 0,0 1-1,0-1 18,0 2 1,0-3 0,0 5 0,0 0 5,0 0 0,6-3 1,0 5-1,-2 2 5,-3 2 0,-1-4 1,2-2-1,2 0 5,2 1 1,0-5 0,-6 4 0,0 0-2,0 1 0,0-7 0,0 2 1,0-1 8,0 1 0,0-4 0,0 5 13,0-5-48,-8-1 0,6-1 1,-4 1-40,4-1 30,2 0 1,0 1-1,0-1 11,0 1-26,0-1 0,0-5 0,0 0 8,0 1 1,0 3 0,0 1-5,0 1 0,0-6 1,0-1 36,0 3 1,0-5-3,0 3-19,0-8-53,0 4 50,0-8-69,0 0 54,8 0 32,-6 0-47,6 0 1,-6 0 32,4 0-34,3 0 1,3-2 0,0-2 1,1-2 0,3 0 1,1 6-1,1 0-14,-1 0 0,1-6 0,-1 1 0,1 1-38,-1 2 1,1 0 0,1-2-1,3-2-80,1 2 0,0 2 1,-5 2-1,-1 0-305,1 0 0,-7 0 0,1 0-689,2 0-392,1 0 361,-5 0-677,-2-7 829,-8 5 0,0-14 989,0 4 0,0 5 0,0-1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38.4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158 725 7204,'8'-18'609,"-6"1"0,6 5 1,-6 2 360,3 3-361,-3-7-221,6 12 269,-8-13-528,0 13 1,-6-8-1,-2 6 206,-1-2-247,-3 0 0,0 8 1,1 2-1,-3 4-43,-1 2 0,-3 1 0,1 9 0,-1 1-161,1 2 1,5 7 0,2-7-1,3 0-47,3 2 1,2-5-1,2 3 1,0-3 23,0-3 1,7-1 0,5-5 0,4-5 109,1-4 1,6-2 0,1 0 0,-3-2 87,-1-4 0,-3-3 0,1-11 0,-1-1-2,1-3 1,-7-5-1,-1 4 220,-2-2-253,5-2 0,-11-6 0,4 0-7,-4 0-8,-2-8 1,0 2-1,0-9 1,0-5 9,0 1 1,-6 1 0,0 5-1,1 1 77,-3-1 0,6 5 1,-6 2-1,2 6 222,0 6 0,1 10-152,5 7 0,0 10 1,0 2-8,0 10 1,0 13 0,0 8-1,0 8 28,0 8 0,0 3 0,0 5-130,0 3 14,0-4 0,0 6 0,0-5-221,0 3 102,0-3 0,0 5 0,0-10-847,0-3 456,0-4 0,2-8 1,1 0-1,3-2-639,-2-4 0,0-6 1,2-9-388,5-3 1465,5-7 0,9 4 0,2-8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39.2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106 193 7677,'0'-17'682,"0"7"0,0 0 1,2 7-486,3-3 0,-1 0 1,8 6-151,2 0 1,1 0 0,3 0 30,-1 0 1,1 6-1,-1 0 37,0-3 0,1-1 0,-1-2-63,1 0 1,-6 0 0,-3-2-15,-1-3 0,4-5-66,-6-8 17,-1 9 0,-5-7-42,0 4 72,0 5 1,0-9 0,-2 6-7,-3 1 0,1-5 0,-6 6 0,0 1 53,1-1 0,-3 2 0,-6 6 54,1 0 1,-1 0 0,1 0-31,0 0 1,-1 0 0,-1 2-1,-3 4 27,-1 5 1,0 5 0,5 1 0,1 3 42,-1 3 0,3-1 1,1 7-1,4 2-61,3 2 0,1 2 1,6 0-1,0-2 3,0-4 1,7 2 0,7-8 141,7-1-182,7 5 1,1-14-1,0 3 362,2-6-324,2-4 0,2-6 0,-2 0 0,-4 0-25,-6 0 0,3-6 0,-3-2 0,-4-2-395,-5-3 1,0 3-1,-8-2-1153,-3-1 1,1 3-142,2-2 0,4 8 1614,7-1 0,1-5 0,-1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40.0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385 106 7812,'-8'-18'649,"6"7"-300,-4-1 0,6 6 1,6-4-48,6 3 1,5 1 0,5 4 0,3-2-81,2-2 0,2 0 0,6 6 1,0-2-29,0-4 0,0 5 1,-2-5-1,-4 4-34,-5 2 0,1 0 0,-2 0 79,-1 0-24,-11 0 0,3 2 50,-8 4 1,5-3-32,-5 9-129,0 0 0,-6 5 1,0 1-1,-2-1 34,-4 1 1,4-1 0,-3 3 0,1 3-48,-2 6 0,4-2 0,-4 2 0,2 2 15,-2 2 0,4 4 0,-3 2 0,3 2-19,2-2 0,0 4 1,0-3-1,0 1-9,0 2 0,0-8 0,0 2 1,0-6-12,0 0 0,0-4 1,-2 0-45,-4-1 30,4-3 1,-6-5-1,8 1-26,0 4 17,0-3 0,0-1 0,0-7-22,0 1 42,-8-5 0,6 8 65,-3-5 0,-3 5 354,2 1 129,0-7-367,-2-2 1,-1-8 0,-9 0-73,1 0 0,5 0 0,-1 0 0,-5 0-100,-3 0 0,-10 2 0,1 2 0,-3 2-303,-2-3 0,-7-1 0,-7-2-1785,-7 0 1530,-6 0 1,-1 0 0,5 0-1416,4 0 1209,9 0 1,8 0 689,8 0 0,23 0 0,0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43.7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68 88 7684,'-17'0'33,"5"0"490,1 0-268,7 0 0,-6-6 581,4 0-661,4 0 1,-4 6 0,10-2 0,4-2-67,2-1 0,1-1 1,9 6-1,1 0-11,3 0 1,5-2 0,-4-2-1,2-2-53,4 2 0,2-3 0,0 1 0,-2 2-65,-2 2 1,1 0-1,3-2-377,-4-2 314,4 0 0,-14 6 0,5 0-455,-5 0 251,-9 0 1,5 0-623,-3 0-124,-4 0 93,-1 8 940,-7-6 0,-7 12 0,-3-7 0,0 3 0,-13-6 0,4 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3.90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0 263 7725,'8'-47'0,"4"3"0,3 1-138,3 4 321,-1 10 1,1 4-1,-1 9 1,2 5 281,5 5 1,-5 4-1,4 2 1,-3 2-37,-3 4 0,1 3 0,-1 9 1,-1-1-108,-5 1 0,-3 5 1,-8 2-1,0 0-93,0 1 0,-4 3 0,-5-6 0,-9 0-364,-1 2 1,-8-5 0,-3 3-1,-1-3-768,2-3 0,2 1 0,6-3-1878,-3-3 2781,1 3 0,6-5 0,-1 7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44.0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150 36 7567,'-18'0'0,"1"0"0,-1 0 62,1 0 0,-1 0 0,1 0 663,-1 0 0,7 0 736,-1 0-1317,8 0 1,4 0-1,12 0 1,5 0-73,7 0 1,-3 0 0,8 0 0,2 0-10,2 0 1,2 0-1,2 0-110,4 0 33,-4 0 1,6-2 0,-8-2-168,0-2 42,0 0 1,-6 4-1,-2-2 1,0-1-336,0 1 0,-11 2 0,1 2-1346,-1 0 1211,-1 0 0,1 2 609,-4 3 0,-5-3 0,1 14 0,2-6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44.7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140 35 7175,'-9'-8'-371,"-1"6"658,4-4 1,2-1 145,-7 1-284,7 0 0,-6 6 350,4 0-211,4 0 72,-6 0-37,1 0 1,3 0-18,-8 0 0,6 0 87,-5 0-107,7 0-194,-4 0 1,8 2 0,2 2-26,4 2 1,3 5 0,9-3 0,1 0 23,5 0 1,-3 5-1,8-3 1,2 2-8,2-1 0,8 1 0,0 5 0,0-1-24,1-4 0,-5 3 1,4-3-1,-4 3-12,-2 3 1,-2-3-1,-4-1 1,-5-2-17,-5 1 1,-7-3-1,-3 2 25,-1 1 0,-2 3 0,-6 1-7,0 1 1,0-7 0,-2 1 0,-2 2 30,-2 1 0,-7-3 1,-1 0-1,-5 1-2,-5 3 0,-1 1 0,4 1-127,-3-1 85,-7 1 0,4-1 1,-8 1-366,0-1 218,-8 1 0,5-5 0,-7 1 1,2 1-344,4-1 0,2 0 0,2 1 0,2-1-1169,4-3 1,6 1-222,11 5 1843,4-7 0,16 6 0,2-7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50.6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18 245 7305,'-10'-2'-976,"5"-4"1250,3 4-43,2-6-28,0 8 310,0 0-451,7 8-27,-5-6 1,14 12-22,-4-8 1,-3-1 0,1-3-1,0 2 6,-1 2 0,-3 0 1,6-6-6,2 0 1,-5 0 0,3 0 0,1 0 14,3 0 0,-4 0 1,-1 0-1,3 0 0,1 0 1,3 0-1,-1 0 73,1 0-85,-1 0 0,1 0 1,-1 0-4,1 0-10,7 0 0,-3-6 0,5 0 0,0 2-9,0 2 1,-4-3 0,5-1 0,-1 2-2,0 2 1,0 0 0,4-2-1,-2-2-6,3 2 1,-5 2-1,0 2 1,0 0 4,0 0 0,-5-5 0,1-1 0,-2 2 17,3 2 0,-5 2 0,6-2 0,-1-2 52,-1-2 0,2 0 0,-3 4 1,3-1-27,2-3 0,2-2 1,6 4 14,0-2-40,0 0 0,0 6 1,2-1-1,2-3-5,2-2 1,1 0-1,-3 6 1,0 0-11,-6 0 0,2 0 0,-8 0 0,3 0-10,-1 0 0,-8 0 0,4 0 1,-1 0 4,-1 0 1,0 6 0,-5 0-1,-1-2 6,1-3 0,-1-1 0,1 2 0,-1 2 39,1 2 0,-1 0 0,1-6 0,-1 2-10,1 4 1,-1-4 0,2 3 0,3-1-5,1 2 0,0-2-57,-5 8 39,7-8 1,-11 9 0,3-7 0,-3 0-25,-4 2 1,5-4 5,-3 7 0,1 1 9,-1 5 1,2-5 12,-8 0 0,-1-7 0,-7 5-5,-3-2 0,-5 0 0,-8-4-6,1 1 0,5 1 0,1-6 0,-3 2-47,-2 4 0,-1-4 0,-2 4-51,-5-4 91,13-2 0,-13 0 0,13 0 0,-5 0-27,-1 0 0,5 0 50,0 0-26,1 0 0,1-2 16,4-4 0,4-4 12,2-7 0,8 5 1,4 2-1,3 3 1,3 3 1,1-4-1,2 2 1,3 2-8,-3 2 0,4-3 1,1-1-1,1 2 1,4 2 0,-4 2 0,2 0 0,0 0 1,-1 0 0,3-2 1,-6-2-1,0-2 15,0 2 1,1 2-1,-5 2 1,2 0 15,-1 0 0,3 0 0,-2 0 39,-1 0-58,-3 0 1,-1 0-1,-1 0 1,2 0 23,5 0 1,-5 0 0,6 0 0,-1 0-1,-1 0 1,8 0-1,-4 0 1,3 0-39,-1 0 0,0 0 0,4 0 0,-2 0 2,-2 0 1,-2 0 0,4 0 0,-3 0-16,-3 0 0,4 0 1,-6 0-1,-1 0 17,-3 0 1,4 0 0,1 0 0,-1 0 9,2 0 1,-5-5-1,3-1 1,-2 2 5,3 2 1,3-4 0,6 0-1,-2 0-6,-2-1 1,2 3-1,8-6 1,2 2 1,-2 4 1,-2-3-1,-2 1 1,0 0 10,0-2 0,-2 6 0,-2-6 0,-4 3 14,-2-1 1,4-2 0,-5 4 0,-3-2-22,-2 2 0,-1 1 0,-1-1 0,1-2-21,-1 2 1,-5 0 0,0 0-46,1-2 1,-5-1-1,0 3-389,0-2 89,-6 0 180,5-2 0,-9 6-906,-3-4 698,3-3 1,-8 7 0,6-6 0,-4 2 363,-2 0 0,7 1 0,-13-3 0,6-2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51.5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34 158 7600,'-6'-12'172,"0"1"0,0 5 502,6-6 1,-2 8 397,-3-2-729,3-3 1,-4 9-173,12 0 1,-4 2 0,5 7 0,-1 1-28,0 0 1,6 1 0,-5 7-2,3-1-102,-6 1 0,10-6 0,-7-1 28,3 3-47,-6 1 1,10 3 0,-7-1 40,3 1-49,-6-9 1,6 7 0,-4-4 62,5 3 1,-3-3-1,0-2 43,0-3 0,-5-1-62,9-6 1,-8-2 0,4-4-30,0-5 0,-7-5 0,5-1 1,-2-1-17,2 1 1,-4-1 0,6 1 0,-2-1-48,-1 1 1,1-6 0,-4-1 0,2 1-54,2-2 0,2 5 0,-4-3-250,1 3 170,1 11 0,-6-7-280,0 5-79,0-5 0,2 6-603,4 4 0,-2 5 611,7 1 1,-1 1-1,4 5 1,-3 4 517,3 0 0,2 3 0,-1-5 0,-3 2 0,3 1 0,-5 7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51.8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45 7909,'8'-17'166,"-6"5"1874,3 1-1575,-3 7 0,-2 4 1,0 11-236,0 5-104,0 1 1,0 1 0,0 1 53,0 5-228,0-5 0,0 12 0,0-7 0,0-3-273,0-2 1,0 1 0,0 1-1,0 2-626,0-1 1,0-3 0,0-1 87,0-1 0,8-1 859,4-5 0,11 5 0,4-6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53.4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1 7634,'-18'0'-596,"7"0"627,-1 0 1,6 0 0,-4 2 214,3 3 0,1-1-103,6 8-75,0-8 1,0 11-111,0-3 90,0-4 0,2 5 1,2-5-11,2 2 1,7-4 0,-1 3 0,3-1-24,3-4 1,-1 4 0,3-2 0,1-2 4,2-3 0,8-1 0,-1 0 1,3 0 21,2 0 1,0 0 0,2-1 0,1-3 11,3-2 0,0-2 0,-4 4 0,2-4-29,2-1 1,-1 5 0,-7-4 0,-2 2-22,-1 0 1,-3 1 0,4 5-86,-2 0 92,0 0 0,0-6 0,0 0 0,1 2-10,-3 2 1,10 2 0,-6 0 20,0 0-4,0 0 0,4 0 0,2 0 0,2 0 21,2 0 1,-1 0 0,-5 2 0,0 2-2,0 2 0,0 0 0,-2-5 0,-2 3-9,-2 2 0,-7 2 1,3-4-1,-2 4-26,1 1 1,-1-3-1,-5 4 1,-1 0-22,0-1 1,1-3-1,-1 4 1,1 0 20,-1-1 0,-5-3 0,0 4 19,1-2-19,3 5 0,1-11 1,-1 6-6,-4 0 3,3-6 1,-11 11 1,8-7 26,-8 8-9,3-5 1,-9 1 0,-3-4 31,-7-4 1,2-2 26,-1 0-97,7 0 1,-2 0 8,12 0 1,3 0-1,9 0 2,-1 0 6,9 0 0,-5 0 0,8-2-14,2-4 35,2 4 0,8-6 1,2 8 123,1 0-112,-5 0 1,10-2-1,-6-1 1,1-3 63,5 2 0,3 2 0,5 2 1,3 0 11,2 0 0,2-6 0,4 0 0,-2 2-64,-2 2 0,-7-3 0,3-3 0,-4 0-23,-3 0 1,3-5 0,-9 1-1,3-2 37,3 3 0,3-5 0,-2 5 0,-3-3 7,-1 2 0,-7-1 1,0 5 240,0-2-265,-14 6 1,6-5 0,-14 5 224,2-2-222,-7 0 1,0 6-1,-5-2-127,5-4-2,-7 4 1,1-5-437,-4 7 0,-6 0-47,0 0 0,-2 0 0,-10 0 1,-1 0 567,-3 0 0,-9 7 0,-2 3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54.2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1 115 7671,'0'-18'19,"0"1"0,0 5 653,0 1 1,0 5 468,0-6-852,0 8 1,2-3-122,4 7-28,-5 7 0,9 1 0,-6 6 68,2-3-131,0 1 0,0 5 1,1 1-49,3-1 0,-6 1 1,4-1-1,-2 1-78,-1-1 1,1-5-1,-4 0 60,4 1 1,-2 1 0,6 0 72,-3-3 1,1-7 13,-2 2 0,-2-4 0,6-4-43,-3-4 0,5 2 1,-6-7-1,0-3-25,1-2 0,-5-3 0,6-2-47,0-3-1,-6 1 1,6 5 0,-6 1 0,1-1-205,3 1 1,0 0 0,-6-1-568,0 1 0,0 5-2381,0 0 3170,0 8 0,8 4 0,2 10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5:54.7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70 7671,'0'-17'-1590,"0"5"1968,0 1 0,0 5-71,0-6 0,8 8 1,3-2-200,5 5 0,1 2 0,1 3-38,-1 2 1,-5 6-1,-2-4 1,-1 1 21,1 5 0,-6 1 1,2 3 45,-4-1 0,-2 1 240,0-1-322,0 1 1,-6-1 0,-2-1 269,-2-4-198,7 3 1,-11-11 0,6 6 130,-2-3-192,7 7 1,-11-10 0,6 6 72,-1-3 1,5 1-104,-2-2 0,6-4 1,6 4-1,5-4-51,5-2 0,1 0 0,1 0 0,1 0-93,5 0 0,1-2 0,6-2 0,-4-2-88,-2 2 0,4 0 1,-5 0-1,-1-1-110,2 1 1,-5-4 0,3 2-1175,-3 2 1098,-3 2 0,-5 2 1,-1 0 380,3 0 0,1 0 0,3 0 0,-1-7 0,1-3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07.3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35 193 7408,'-17'-18'1431,"7"9"1,2-1-1184,8 4 0,2 4 0,4-4-111,6 4 0,5-3 0,5-1 0,3 2-137,2 2 1,2-4 0,6-2 0,2 1 15,4-1 0,0-4 0,7 4 0,3-1 1,-3-5 1,1 4-1,1 1 1,-1 1-142,-2 4 1,-10-4 0,-2 2 0,-10 2-278,-6 3 1,-7 1-542,0 0 279,-9 0-315,5 0 1,-8 0 515,0 0 0,-2 7 462,-4 5 0,3-2 0,-9 1 0,0-7 0,-5 12 0,-1-7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07.8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7735,'1'-12'-543,"5"1"685,-4-1 0,8-4 226,-4 5-120,-4 3 49,6 0-46,-8 6 79,0-6-44,0 8 181,0 0 0,0 8-309,0 4 1,-2-2-1,-2 1 1,-2 5-91,2 5 1,0-1 0,0 3-1,-2-4-106,2-1 1,3-1 0,-1 1 0,-2 1-192,-2 4 0,0-3 0,6 3-654,0-3 0,0-3 153,0 1 0,0-7 402,0 1 0,8-8 0,2 0 328,-1-8 0,1 0 0,-4-8 0,-4 1 0,6-7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4.51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1 122 6803,'0'-17'60,"0"0"1,0 5 781,0 0-460,0 1 0,0-1 282,0 0-253,0 8-38,0-11-3,0 13-244,0-6 0,0 16 0,0 4 1,0 3-41,0 3 1,2-1-1,1 1 1,3-1-189,-2 0 0,-2 7 1,0-1-1,2-2-9,2-1 1,2-3-1,-5 1 1,5-1-25,2 1 1,-4-7-1,5-1 88,3-2 0,-4-2 1,1-6 115,3 0 1,-1-2 0,1-4 213,-2-6-193,-8-3 0,9-3 0,-7 1 140,-2-1-138,6-7 1,-9 6 0,7-5-13,0 5-5,-6 1 0,6 1 0,-6 0 199,3-1-285,-3 1 0,12 9 1,-8 8-85,-2 10 1,-2 5 0,-2 3 0,0 1-89,0 4 0,2 2 0,1 7 1,3-3-390,-2 2 1,-2-4 0,0 0 0,2 0-389,2 0 1,5-5 959,-5 1 0,8 4 0,-5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08.2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 88 7735,'-18'0'462,"7"0"511,-1 0-533,0 0-240,3 0 0,3 0 73,12 0-140,3 0 1,15 0-1,1 0 41,2 0-135,-6 0 0,12 0 0,-3-2 0,1-2 54,-2-2 1,4-2 0,-4 4 0,6-2-27,6 3 1,-6-5 0,2 2-1,-6 0-124,0-2 0,-4 6 1,-2-5-1,-3 1-652,-7 0 1,-7 0-1678,4 6 2386,-8 0 0,3 0 0,-7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09.2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245 190 7735,'8'-17'327,"-6"-1"-11,6 1-52,-8 7 0,0 3-95,0-1-40,0-2 0,0-2 65,0 1 0,0 5-86,0-6 1,-8 3-1,-4-5-38,-3 2 0,-3 8 0,1-1 26,-1 3 1,7-4 0,-1 0-17,-2 2 1,-1 8-1,-1 4 1,3 1 7,1 5 1,6 7 0,-3 5 230,1 1-251,2 2 0,4 6 1,-2 0 260,-2 0-260,0 0 1,6 6 0,0-1 207,0-1-223,0-2 0,2-8 0,2 1 0,2-1 64,-2-2 0,-2 4 0,0-8-42,4-1 0,-4-3 1,3-1-161,-3-1 0,-2 1 0,-2-3-354,-3-3 0,1 1-669,-8-7 1,0 6-832,-5-6 202,7-1 1736,2-5 0,8-7 0,0 3 0,0-8 0,0-1 0,0 5 0,0-8 0,0 5 0,0-5 0,0-1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09.7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53 105 7476,'-12'-6'155,"1"1"1,5-1-1,-4 4 1367,2-4-787,3 4-143,5-6-404,0 0-70,0 6 0,7-5 0,5 7 189,4 0-227,1 0 1,1 0 0,-1 0 0,1 0-18,-1 0 1,6-2-1,1-2 1,-1-2 0,2 2 0,-3 2 1,5 0-1,-2-2-38,-4-1 1,5-1 0,-3 6 0,-2 0-49,-1 0 1,-9 0 0,-1-2-1,0-2-822,0-2-476,-6 0 374,3 6-429,-7 0-571,0 0 1946,0 8 0,0-6 0,0 6 0,0-8 0,0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24.7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227 158 7664,'0'-12'-91,"0"1"0,0 5 839,0-6-310,0 8-157,8-11-22,-6 13 71,6-6-189,-8 0 6,0 6 0,0-7 65,0 3 1,0 2-27,0-8 0,0 6 50,0-5 1,0 5 0,0-6 0,-2 8-180,-4-2 1,2 5 0,-7 1 0,-3 0 21,-2 0 0,3 1 0,-3 5-77,-3 6-21,-2 3 1,3 5-1,1 1-40,-1 3 26,1 7 1,1-10 0,2 8-53,3 2 54,7-5 1,-4-1 0,8-8 0,0 1 53,0-1 0,2-1 1,4-5-1,6-5 50,3-4 0,3-2 1,-1 0-1,2-2 22,5-4 0,-5-3 0,5-9 0,-3 1-9,2-1 1,-5-1-1,1-3 1,-5-1 2,-1 2 1,1 1 0,0 3 35,-3-1 0,-1 1-105,2-1-118,-5 9 57,-7 9 0,0 9 1,0 9-357,0-1 280,0 1 1,0 5 0,0 1-433,0-3 272,-7-2 0,5 5 0,-4-1 0,4-2-574,2-1 0,0-3 0,0 1-77,0-1 1,0-5 927,0 0 0,0-9 0,0 5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25.2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86 7664,'10'-18'658,"0"1"-156,-5-1 0,-1 3-255,8 3 0,-2 6-160,1 12 0,3 4 0,-8 7-53,-2 1 0,3-1-80,-1 1 134,0-1 0,-6 1 201,0-1-134,0-7 0,0 6 167,0-5-176,0-3 0,0 2 365,0-4-367,0-4 0,2 5-100,4-7 0,2-7 0,5-3 1,-1-2-28,2 0 0,3 1 0,4-7 0,3 1 42,-3-1 1,0 1 0,1 1 0,1 3-6,-1 1 1,-3 8-142,-2-2 187,1 4-254,-1 2 69,1 8 1,-8 2 0,-5 7-330,-3 1 1,-2-1 0,0 1-380,0-1 0,0 1 0,0-1-412,0 1 1,6-7 1204,0 1 0,8-2 0,-3 1 0,-1-3 0,2-8 0,-1-8 0,7-1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25.6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69 7730,'0'-18'371,"0"1"1,0 5 314,0 1-570,7 7 0,-5-2 0,4 12 0,-2 5-117,2 5 1,-2 1 0,6 1 57,-3-1 0,5 1 225,-6-1-107,7-7 1,-3 4 184,8-8-221,-9-1 1,7-5-1,-6-2 434,-1-3-372,7 3 1,-8-14 0,5 4 0,-3-3 44,-2-3 1,3 1-1,-3 1 1,0 3 226,0 1-417,5 8 1,-11 12 0,4 15-1,-4 10-97,-2 8 0,-2 10 0,-2 9 1,-4 2-49,-1 4 0,-3 4 0,-4 4 0,3 2 176,1-3 0,3-3 0,-5-5 1,4-7 59,2-4 0,-5-3 0,3-7 250,0-9-250,-5 0 1,7-15-1,-6 1 384,3-7-354,-1-6 1,1-8 0,-1-2-101,-2-4 1,1-10-1,1-9 1,6-2-286,4-4 1,-4-10 0,1-8-1,1-7-346,2-8 1,4-4-1,2 0 1,1 2-405,-1 2 1,6 2 0,0-1-1,1 11-1896,1 9 2854,0 14 0,5-4 0,1 6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26.7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0 385 7486,'10'-8'-18,"3"5"1,-5-7 454,2 2 0,-6 0 0,3 4-71,1-1 1,2-9-246,7 2 1,-1 3 0,-2-3 0,-3 0-79,3 3 0,-4-7 0,1 4 0,3-1 29,1 1 1,-3-9 0,0 3 226,1-1-226,-5-1 0,6 3 0,-7-3 163,3-3-132,-6 11 1,4-11-70,-8 12 5,0-5 0,-2 6 0,-4 4-88,-6 4 0,-3 4 1,-3 2-103,1 2 1,5 8 0,2-3 0,3 5 8,3 1 0,-4 1 0,2-1 86,2 1 1,2-1-1,2 1 110,0-1 1,6-5 0,2 0 68,2 1 0,-4-5 0,5 0 114,3 0-133,-6-6 0,7 5 66,-3-7-104,3 0 1,3 0 76,-1 0 68,-7 0-34,6 8 1,-15-4 33,5 8 1,-4-7-65,-2 7 0,-6 0 0,-1 3-31,-3-3 0,6-2 0,-4-6 0,2 3 7,1 3 0,-1-4-113,6 6 1,2-9-105,4 3 125,-4-4 1,13-2 0,-3 0-297,3 0 167,3 0 0,1 0 0,3 0-727,1 0 485,0 0 1,-5-2 0,-1-2 0,1-3-312,-1-3 0,-1 4 1,-3-4-1,-3 1-74,-2-1 0,0 6 0,-5-4 724,3 0 0,8-1 0,-4-9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27.1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1 106 7664,'0'-18'354,"0"1"1,0 5 814,0 1-701,8 7 0,-6-6 71,4 4-297,-5 4 192,-1-6-242,0 8-31,0 0 0,0 8 45,0 4-132,0-4 0,0 7 0,0-3-162,0 3 129,0 3 0,0-7 0,0 1 0,0 2-86,0 1 0,0 3 1,0-1 43,0 1 0,0-1 0,0 1-42,0-1 1,8-7 0,4-4 24,3-4 1,3-2 0,-1 0 0,1 0 35,-1 0 0,1-8 1,-1-4 194,1-3-202,-1-3 1,1 1 0,-1-1 255,1 1-246,-8-8 0,-3 5 0,-7-3 92,0 3-155,0 3 0,-2 1 0,-3 3 0,-9 3-172,-7 2 1,-1-3-1,-5 5 1,0 2-401,0 2 0,5 2 1,-1 2-1,5 4-532,7 5 0,3-1 1146,8 2 0,-8-1 0,-2 7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28.0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7634,'0'-17'128,"0"-1"0,0 7 331,0-1 1,0 6 21,0-5-101,0 7-46,0-4-240,0 16 1,0-4 0,0 7 0,0 3 19,0 1 1,0 3-1,0-1 1,0 1-118,0-1 0,0 1 0,0-1 0,0 3 48,0 3 0,2-4 1,2 5-27,2-5 1,0-1-1,-5-3 1,3-1 15,2-3 0,2-7 1,-4 4-1,4-2 17,1 0 1,-3 0-1,6-6 34,1 0 1,-3-6 0,0-2 102,-2-2-149,-3-1 1,1-1 0,0 0 162,-2-1-170,6-3 1,-8 5 0,5 1 0,-1 0 95,0 0 0,2 7 19,-2-3 1,-2-2-58,7 2 0,-7 8-301,2 10 0,2 3 1,-1 1 114,3-5 0,-4 3 0,6-8 112,1-2 0,-3-2 0,2-2 195,1 0 1,3 0-9,1 0-79,-7-8 1,4-2 262,-9-7-304,1-1 1,0 1-1,0-3 1,-2-1-151,-2-2 1,-4-1 0,-4 7-1,-4-1-875,1 1 0,-7 1 0,4 3-537,-3 1 1,-1 6 1477,5-5 0,3 14 0,8-1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2.1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7150,'0'-17'814,"6"5"-541,-1 1-43,1 7-209,-6-4 164,0 8 1801,0 0-1938,0 8 0,-2-4 0,-2 7 52,-1 3-55,-1-6 1,6 7 0,0-3-8,0 3-6,-8-5 0,6 6 0,-4-5-3,4 5-9,2 1 1,0 1 0,0-1 0,0 1 21,0-1 0,0 1 0,0-1-6,0 1 1,0-7 0,2-1-35,4-2 0,4-2 0,7-6 22,1 0 1,-1 0 0,1-2 38,-1-4 0,-1-4 0,-3-7 0,-3-1 0,-2 1 1,3-1-1,-3 1 141,2-1-168,-6-7 0,4 6 1,-8-5-15,0 5-15,0-6 0,-6 5 0,-2-3-270,-2 3 94,-1 3 1,-5 5 0,2 2 0,3 3-489,-3 3 0,-1 2 0,-1 4 76,4 4 0,5 3 0,7 9 1,0-1 580,0 1 0,7 7 0,3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4.92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35 37 7596,'0'-17'1044,"0"-1"0,0 16 0,0 8 0,0 8-746,0 3 1,-2 3 0,-2 1 0,-1 4-64,1 3 0,0-5 1,0 6-1,-2 0-73,2-2 0,2 4 0,2-6-12,0 3-84,0-7 0,0 10 0,0-8-114,0-1 17,0-3 1,0-1 0,0-1-86,0 0-66,8 1 0,-4-8 1,8-5-298,1-3 1,3-2-1,1 0-203,1 0 0,-1-7 1,1-5 121,-1-4 1,-5 5 0,-1-1 160,3-1 0,-1-3 0,1 1 1,-4 1 398,-3 2 0,7 1 0,-4-7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2.8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1 298 7162,'10'-8'779,"-1"6"-563,-3-3 1,2 1-1,6 0-80,-3-2 0,-5 0 1,6 6-1,-1-2-4,-1-4 1,6 4 0,-5-5-1,5 1-2,1 0 1,-1-8 0,-3 5 0,-1-3-16,2 0 1,-1 1 0,1-7 27,-2 1-109,-1-1 0,1 1 0,-2-1 24,-3 1-36,-1 7 1,-6-5 0,0 3-43,0-4 1,-2 7-1,-4 3-42,-5 4 0,1 2 0,0 2 0,1 4-55,-1 5 0,4 3 0,-4 0 0,3-3 64,3 3 1,2 1 0,2 3 0,0-1 31,0 1 1,0-7 0,2-1 0,2 0 156,1 0 1,9 1 46,-2 7 1,3-7 152,3 1-290,-1-8 1,1 6 3,-1-5 65,-7-3-2,5 6-50,-13-8 1,8 6 9,-4 0 1,-6 6 0,2-5 14,-6 3 0,-8-4 0,5 5 27,-3 3 0,4 0 0,-4-1 84,3-1 0,1-6-77,6 5 1,2-1-124,3 2 1,5-4 0,8-8-147,-1 0 102,1 0 0,-1 0 0,1-2-176,-1-4-27,1 4 0,-1-12 0,1 8-1475,-1 3 1407,-7-7 0,5 8 316,-3-4 0,4-4 0,1 1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3.6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158 123 7483,'0'-10'157,"8"-6"1,-4 9 151,7-5 0,-7 2-92,2 4 0,-2 3-64,2-9 1,-4 6 3,3-6 0,-3 7 33,-2-7 0,-2 8 202,-3-2-323,3 4 1,-14 2 0,4 2 305,-3 4-282,-3-4 0,1 14 0,-1-7 16,1 1-117,7 6 0,-5-7 0,5 9 0,-2 1-28,1 4 0,5-9 0,-4 4 1,2-3 23,5 1 0,1-5 0,2 1 0,2 0 3,3-3 1,5-1-1,8-8 1,-1 0 14,1 0 0,-1 0 0,0 0 0,1-2 200,-1-4 1,1 2 0,-1-5 0,1-1 65,-1 0 0,-5 4 97,0-5-160,-1 7-217,-1-12 122,-2 14-102,-8-5 0,0 14 0,0 5 23,0 4 0,-2-5 1,-2 1 42,-2 2 1,0 1 0,8 1 73,4-5 1,-2 3 0,8-8 0,3-2 44,7-2 0,-3-2 1,6 0-1,-1 0-114,-1 0 0,8 0 0,-4-2 0,0-2-406,-3-2 1,-11-2-1658,-1 2 550,0-3 1430,-3-1 0,-1 2 0,-8 8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4.8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52 6298,'8'-9'779,"-6"1"1,6 6-201,-8-4-370,0 4 1,2-5 175,4 7 48,-4-8-201,5 6 1,-8-6 0,-5 8-54,-6 0 0,2 0 0,1 2 0,-1 2 31,0 2 1,-1 7 0,-7-1-75,1 3 1,5 1 0,0-2 0,1-3-71,1 3 0,0 1 0,6 3 0,-2-1 8,3 1 1,1-1 0,2 1-103,0-1 15,7 1 0,-3-3 0,8-1-90,2-2 66,1-8 0,3 5 0,-1-5-432,1 2 217,-1 0 0,0-6 1,1-2-1,-1-2-231,1-2 1,-1-7-1,1 3 1,-1-2-87,1 0 0,-1 7 1,1-5-1,-1 2 569,1 4 0,-8 2 0,5-5 0,-5-3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5.2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0 105 7632,'0'-18'286,"2"3"1,2 1 63,2 3 0,0 5 210,-6-6-173,0 8 50,0-3-34,0 7-119,0-8-157,0 6 1,0-4 4,0 12 0,0-2 0,0 7 1,0 3-88,0 1 1,0 3 0,0-1-1,0 1-4,0-1 1,0 1-1,0-1 1,0 1 30,0-1 1,0 1 0,0-1-22,0 1 1,2-3 0,1-1-1,5-4 85,2-3 0,2 1 0,5-4 102,1 2-175,-1 0 1,1-8-1,-1-4 194,1-6-202,-9 5 0,7-9 1,-5 4-1,3-5-22,-2-6 1,-5 3 0,-7-5 0,0 2-237,0-1 0,-1 1 0,-5 5 1,-8 1-519,-7-1 0,1 3 0,-3 3 0,4 5-1007,1-1 1728,1 6 0,-1-6 0,1 8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6.3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0 682 7696,'2'-9'550,"4"3"-219,-4 4-189,14 2-74,-7 0 0,9-6 9,-1 0-1,1 0 0,-1 4 0,1-3 12,-1-7 0,1 2 1,-1 0-1,1 1-14,-1-1 0,-5-4 1,-1-7-1,3-2-49,2 1 1,-5-3 0,1 0-1,0-2-42,-3-4 0,5-2 1,-8-2-1,-2 0 20,-2 0 0,-2 0 1,0 0-1,0 0 112,0 0 0,0 8 0,0 3 0,-2 5 67,-4 1 0,2 3 100,-8 3-81,8 4-184,-11 8 6,5 0 1,0 8 0,5 4 0,1 3-36,-2 3 0,4 5 0,-4 2 1,4 1 5,2-1 0,-6 6 1,0-2-1,3 2 26,1-2 0,2 2 1,0-5-1,0 1 44,0 4 0,0-4 1,0 0-1,0 1-26,0-1 0,0-6 0,0 4 0,2-1-3,3-1 1,-1 0-127,8-5 102,0-1 0,-1-1 1,-1-3-1,0-3-123,-1-2 1,3-2-138,6-6 229,-1 0 0,0-2 0,1-4-7,-1-6 1,1-3 0,-3-3 0,-1 3 26,-2 3 1,-3-3-1,5 3 1,-2-4 31,1-1 0,1-1 0,0 1 133,-3-1 0,-1 1 413,2-1-359,3 1-206,-13 7 58,6 10 0,-8 10-136,0 7 99,0 1 0,-6-1 0,0 1-174,2-1 141,2 1 0,2-1 0,0 1 0,0-1 3,0 1 1,0-6-1,0-1 1,2 1 1,4-2 0,-2-1 1,8-5-51,1 2 1,-3 0 0,2-6 0,1 0-10,3 0 1,1-8 0,1-4 0,-1-1 32,1 1 0,-7-3 0,1 3 0,2-6 97,1-5 1,1 4 0,-3-3 287,-1 9-212,-8-3 0,9 6 206,-7-7 24,0 7-327,-6 2-23,0 8 0,0 2 1,0 4-1,0 6-123,0 3 1,-2 9 0,-2-1 0,-2-2-709,3-1 0,-5 3 0,2 1 1,2-1-532,2 2 1,4-5 1328,4 3 0,4 4 0,7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7.1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71 7666,'0'-18'150,"0"7"0,2 1 0,2 0 342,2 1 1,1 5-115,-1-2 1,-2 4-328,8 2 1,-8 8 0,1 3 0,-3 5-106,-2 1 0,6 1 0,0-1-131,-2 1 173,-2-1 1,-2 1 0,0-1 70,0 1-58,0-1 1,0 1 0,0-1 233,0 1-7,0-8 1,0 5 434,0-3-343,0-5-221,0 1 0,2-21-97,4-5 0,-3-3 1,9 3-67,2 1 0,-1-1 0,1 1 0,-2 1 22,1 5 0,1-5 0,-1 6 149,-1 1-100,-8 1 1,11 2 33,-3 0-32,-4 0 1,7 6 59,-3 0-48,-4 0 0,2 8-19,-5 4 4,-3 3 0,6-3 0,-8 0-7,0 1 0,0 3 79,0 1 0,0-5 85,0 0 0,0-7 249,0 7-364,0-8 1,6 2-15,0-12 1,5 2-1,-3-8-148,2-1 127,2 5 1,-1-5 0,1 5-116,1-2 101,3 6 0,2-9 1,-1 7-105,0 2 86,-7-6 0,12 8 0,-5-4-40,2 4 0,-5 4 1,-2 4-196,1 6 0,-5-2 0,-2 1-380,-4 3 1,4 1 0,0 3-185,-3-1 1,-1 1 0,-2-1 817,0 1 0,2-3 0,4-3 0,4 4 0,7-7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7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7657,'6'-12'0,"1"3"0,1-1 689,0 0-160,5 6 32,-3-4-224,0 8-136,5 8 1,-13-4 33,4 8-185,-4-1 0,0 7 0,2-1 62,2 1 1,0-6 0,-4-1 112,3 3 0,-3-5 1,4 3 0,-4-6 122,-2 6-209,8-8-5,-6 3 1,6-9-44,-8-3 1,5 1-114,1-8 64,8 0 0,-10 1 1,7-1-146,3-2 133,-6 7 0,7-9 0,-3 6 0,4-1 29,1-1 1,0 2 0,1-1 0,-1 3 102,1 0 1,-1 6 0,1-4-18,-1 4 1,-1 4 0,-2 2-1,-5 4-69,-1 2 0,4 1 1,-6 7-1,-3-1-149,-1 1 1,-2-1-1,0 1 1,0-1-705,0 1 0,6-1 0,2 1-930,2-1 1,1 1 10,7-1 1696,-1-7 0,9 5 0,1-5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8.5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88 7680,'0'-17'-4,"0"5"1105,0 1-469,8-1-211,-6 2 19,6-5-246,-8 13 1,-2-6 207,-4 8-273,-4 0 1,-2 2 0,1 2 82,-3 2-108,-1 7 0,-3-3 0,1 7 0,-3 1 19,-3-1 1,3 3-1,-3 1 1,4 4-9,1 3 1,7-7-1,1 2 1,2-3-51,4-3 0,2 7 0,2-1 0,2-2-59,4-1 0,4-9 0,9-1 0,3 0-56,1-1 0,8-5 0,-4 2 1,2-4-80,0-2 0,-7-2 0,3-2-1111,0-2 940,-5-7 1,-1 5 0,-7-5-1712,1 1 1390,-5 0 0,6 1 621,-8-1 0,7 0 0,-3-5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9.0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228 141 7691,'7'-18'235,"-5"7"208,4-1 0,2 6 189,-2-5-372,0-1-114,-6 2 1,0 0 11,0 5-94,0 3 0,0-8 78,0 4-116,0 4 1,0-8 125,0 5 1,-2 3 0,-4-4 16,-6 4 0,-3 2 0,-3 0 0,1 0-3,-1 0 0,1 2 0,-1 4 1,1 3-27,-1 1 1,1 6 0,1-5 0,3 5-10,1 1 1,2 1 0,-3-1-2,1 1 1,8-1-87,-2 1 27,4-9 0,10-1 1,4-8 64,3 0-77,3 0 0,1 0 0,3 0 284,1 0-309,8-8 1,-12 5-1,5-7 1,-5 2-46,-1 4 1,-1-4-1,1 3-788,-1 1 0,1 2-116,-1 2 0,-7 2 1,-4 4 83,-4 5 1,-2-1 0,0 2 39,0 1 1,0 3 790,0 1 0,0 1 0,0-1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39.4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0 175 7453,'12'-15'0,"-3"1"-301,-1 2 1,6 1 0,-3-7 672,5 1 1,0-1 0,-3 3 0,-3 1-18,-2 3 0,5 5 1,-1-4-76,3 2 1,-3 2-1,0 6-22,1 0 0,-3 2 0,0 4-115,-2 6 0,3 3 1,-5 3-1,-2-1-10,-2 1 1,0-3 0,2-1-17,2-2-16,-1-1 1,-5 7 0,2-1 147,4 1-115,-4-9 0,6 7 106,-8-4 1,0-3-19,0 3 1,2-8 2,4 2-288,-4-4 53,13-2 1,-13-2 163,4-4-150,4-4 50,-1 0 1,3-5 40,0 3-135,-1-3 0,5-3 29,-5 1 0,5 1 0,-4 3 0,3 3 98,3 2 1,-1-4 0,1 7 36,-1 1 0,-5 2 1,-2 4-1,-1 4-7,1 5 1,-4 5 0,3 1 0,-1 1-83,-4-1 1,4 1-1,-2-1 1,0 1-240,1-1 0,-5 1 1,6-1-1,-2 1-1613,0-1 1171,7 1 0,-3-3 0,8-1 646,-1-3 0,8 1 0,2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5.15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78 35 7708,'-17'-10'184,"0"4"1,1 3-1,2-1 664,3-2 1,9 0-761,2 6 0,13 0 1,13 0-1,1 2-191,4 4 0,2-4 0,2 4 0,0-4-30,0-2 0,-6 0 0,0 0-831,2 0 582,2 0 0,-6 0 382,-4 0 0,5 0 0,-1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0.7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148 68 7518,'-5'-17'137,"-1"-1"0,0 7 1185,6-1-1024,0 8 1,-2-2-1,-2 14-91,-2 10 0,0-1 0,6 8 0,0-1-5,0-1 1,0 8 0,0-2 57,0 4-128,-7-6 1,5 6-1,-4-5 116,4-1-182,2 6 0,0-14 0,0 5 109,0-5-88,0-2 1,0 1-1,0-1 146,0 1-185,0-1-1,0-7 1,0-4-21,0-12 1,0-4 0,0-7-52,0-1 0,6 1 1,1-1-1,3 3-43,4 3 0,1-3 0,3 3 1,1-2 37,5 3 0,-5-3 1,4 8-1,-3 3 17,-3 1 1,3 2 0,1 0-1,2 0 32,-1 0 1,-3 2-1,-1 3 1,-3 7 50,-3 4 1,-2-1-1,-7 1 10,3 1 1,-2 1-1,-10 7 1,-5-8-77,-5-1 1,-7-1-1,-4 3 1,-4-3-134,-6-3 0,-4 2 0,2-8 0,-2-3-385,2-1 1,2-2 0,4 0 0,4 0-585,6 0 0,5-2 1,9-1-596,9-3 1692,7-8 0,26 4 0,4-7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1.3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1 193 7632,'2'-16'593,"4"5"0,-4 1 0,5 6-335,1-2 1,-4 1 0,8 5-147,1 0 0,-3 0 0,2 0 0,1 0-119,3 0 0,1 0 0,1 0 0,-1 0-17,1 0 0,-1 0 1,1 0 87,-1 0 0,1 0 1,-3-2-1,-1-2 32,-3-2 0,-5-2-62,6 2 43,-8-3 1,9-3-169,-7 0 106,0 1 1,-8-7 0,-4 3-54,-5 3 0,1 2 0,-2 6 0,-1-2-11,-3 3 1,-1 1 0,-1 2 0,1 0 77,-1 0 0,1 2 1,-1 1-1,1 5 59,-1 2 0,7 2 0,-1 5 0,-2 1 97,-1-1 0,5 1 0,2-1 0,3 1 35,-1-1 0,0 2 1,6 3 174,0 1-262,0 0 0,6-5 0,1-1 0,3 1 58,4-1 1,3-5 0,5-2 330,1-2-394,8-3 1,-6-5 0,6 0 0,-1 0 32,1 0 0,-4 0 0,0 0 0,-2-2-191,-3-3 0,-3 1 1,-1-6-1,-3 0-861,-3 1 0,-3 3-973,-3-6 1,-4 6-1647,4-5 3510,-4 7 0,-2-4 0,0 8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4.7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0 133 7250,'0'-17'131,"2"1"239,4 4 0,-4 3 112,4 3-269,-4 4 0,-1-6 271,5 8 125,-4-8-187,6 6 0,-8-3-265,0 10 1,0 5-1,0 8 1,0-1-168,0 1 1,0 1 0,0 2 0,0 3-3,0-3 0,0 4 1,0-1-1,0-3 24,0-2 1,0 5 0,0-1-1,0-2-23,0-1 0,2-3 63,4 1 1,-2-3 0,7-3 27,3-6 1,1-4 52,3-2-106,-1-8 1,1-2 0,-1-7 0,-1-1 37,-4 1 0,3-1 0,-3 1 1,1-1 1,-1 1 0,2-1 1,-7 1-1,1-1-21,0 1 0,0 1 1,-4 3-3,1 1 0,3 8-67,-2-2 1,-2 6-10,8 6 0,-9 4 0,3 8 1,-4-1 19,-2 0 1,2 1 0,2-1 25,2 1 0,2-3 1,-4-1-1,1-2 9,-1 1 1,6-5 107,2-2-80,-5-4 1,9-2-1,-4 0 29,3 0 0,-3-2 0,-2-4 0,-1-6-5,1-3 0,0-3 0,1 1 0,-3-1-46,0 1 1,-6-8-1,4-2 1,-4-3-91,-2 1 1,0 6 0,-2-4 0,-2 0-515,-2-1 0,-8 9 1,3-1-2625,-5 7 2243,-1 9 1,7 4 955,4 12 0,12 11 0,4 4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5.7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18 315 7442,'0'-10'1077,"-7"2"-730,5 8-157,-6 0 1,8-2 94,0-3 0,8 3-91,3-4 0,-1 4 0,2 2-12,1 0 0,-3-2 1,2-2-82,1-2 0,3-5 1,-1 3-1,-1 0-56,-2 0 1,-3-5 0,5 3 0,-2-2 15,1 1 0,-3-1 0,0-5 0,-1 1-41,1 4 0,-4-3 0,4 3-140,-3-3 172,-1-3 0,-6 1-125,0-1 70,0 8 0,-2-3-53,-4 7 1,3 0 0,-9 6-14,-2 0 0,-1 8 0,-1 4-77,5 3 0,-3 3 0,8-1 112,2 1 1,2-1 0,2 1 41,0-1 0,0-5 0,0-1 111,0 3 1,2-4 0,4-1 28,6-1 1,-3 0-52,3-2-23,0-4 20,5 5-55,1-7 0,-7 6 110,1 0-56,-8 0 1,4-4 106,-8 4 0,0-2 26,0 7 0,-2-5 0,-4 6 84,-6 1 1,3-3-81,-3 2 0,2-1-223,-2 7 0,5-6-174,7-1 128,0-7 1,0 6-1,2-6-521,3 1 409,-3 1 1,14-6 0,-4 0-576,3 0 393,3 0 1,-1 0-1,1 0 1,-1 0-541,1 0 0,-1-6 0,3 1 359,3 1 0,0 0 0,2 0 1,-7-2 513,-3 2 0,1 2 0,1 0 0,1-3 0,-6 3 0,-1-6-174,3 0 0,-4 4 1,1-7 517,3-3 0,-1 4 1,1 1 904,-2 1-973,-8-6 1,9 10 0,-5-5 479,2 1-41,-6 2-388,11 6-303,-13 0 0,6 2 0,-8 4 0,0 5-200,0 5 1,0 1 0,-2 3 0,-2 1-390,-2 3 0,-2-1 0,5-6 1,-3 1 564,2-1 0,-6 1 0,0-1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5.9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88 105 7524,'-2'-27'0,"-2"4"0,-4 5 0,-2 5 8,-3 1 1,3 8 0,-2-2-282,-1 4 1,5 10 272,2 4 0,4 3 0,2 3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6.4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18 106 7632,'0'-18'147,"0"1"0,0-1 473,0 1 1,0 5 153,0 0-394,0 8 128,0-3-323,0 14 0,0 3 0,0 8 238,0-1-326,0 1 1,0 1-1,0 2 1,0 5 48,0 1 0,0-4 0,0 4 0,0-1-14,0-5 1,-6 4 0,0-1 0,2-1-72,2 2 0,2-5 0,0 3 0,0-4-52,0-1 1,0-1-1,0 1-176,0-1 119,0 1 1,2-9 0,4-3-198,6-4 0,3-2 1,3-2-1,-1-2-245,1-1 0,-1-9 0,1 4-627,-1 1 815,1-7 0,-1 12 1,1-8-949,-1-1 943,1 5 1,-1-2-1,1 5 307,-1-7 0,1-4 0,-1-1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6.6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70 7762,'-10'-7'0,"3"-5"284,-1-4 1,6 5-95,-4-1 1,6 8 0,6-2-474,5 4 1,7 2 0,3 0-1,3 0-277,-3 0 1,6 0 559,2 0 0,4 0 0,2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7.0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51 7415,'5'-18'719,"1"1"-186,0 7 1,-6 4-1,0 12-234,0 6 0,-2 3 1,-2 5-1,-2 1-102,2 2 1,1 6 0,-1-3 0,-2-1-8,2 0 0,-4 6 1,2-4 44,3 1-149,1 5 0,-4-14 0,0 6 0,2-1-12,2-1 0,2 0 1,0-5-119,0-1 0,0 1-29,0-1 0,6-5 0,2-2 0,1-3-72,5-3 1,-4-2 0,1-2-183,3 0 0,7-6 0,3-1-82,-3-3 0,-2 4 1,-1-4-588,-1 3 733,1-7 1,-1 10 0,1-6-527,-1 3 595,1-7 0,-1 6 1,-1-5-1,-3 3-47,-1 2 0,-2-5 1,3 3 240,-1 0 0,-8-5 0,4 5 0,-8-8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7.2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70 7688,'-19'-16'0,"-3"3"196,-1 1 1,0 2 744,5-1-508,8 3 1,5 8-440,10 0 0,7 0 0,9 0 0,7 0-395,5 0 0,-2 0 0,10 0 0,-5 0-1148,-1 0 1549,0 0 0,0 8 0,0 1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7.7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53 158 7674,'8'-10'602,"-5"2"-293,9 8 0,-6 0-101,6 0 1,-7 0-307,7 0 1,0 0 51,5 0 0,-5 0 172,-1 0-22,1-7-16,6 5-179,-9-14 97,-1 6 1,-8-1-1,0-1-9,0-1 0,0 3 17,0-2 1,-2 1 56,-4-7 0,2 8 0,-7 5 56,-3 3 1,4 2 0,-1 0 0,-3 0 89,-1 0 1,3 2 0,0 3 0,-1 5-40,-3 0 1,5 5 0,-1-1 0,0 5 15,3 5 1,-5-1 0,8-6-142,2 1 46,2-1 0,2 7 0,0-1-127,0-2-29,0-1 0,8-8 1,4-1-1,3 1-79,3-2 1,-1-1 0,3-5 0,1 2-176,2-2 0,1-2 0,-5-4 0,2-2-425,3-2 0,-1-2 1,-5 4-1,-1-3-705,1-3 1441,-9 6 0,15-11 0,-5 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5.73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332 87 7675,'0'-17'134,"0"5"1,2 3 342,4 1 1,-4 0-119,4 2 1,-4 2 277,-2-7-479,0 7 1,-2-4 0,-4 8-29,-6 0 1,-3 0-146,-3 0 1,1 2 0,1 4-346,5 5 261,3-3 0,2 8-36,0-5 62,0 5 1,6 1 107,0 1-25,0-1 0,0 1 1,2-1 68,4 1-33,-4-1 1,12 1 0,-7-1 0,1 1 203,0-1 0,3-5 0,-3-1 1,0 3 159,0 1 1,-2-3-1,-6 0 207,0 1 0,0-3-420,0 2 1,-8-9-1,-4 3 1,-5-4-408,-7-2 0,3 0 0,-6 0-1837,2 0 1570,-6-8 0,3 7 0,-4-7 477,2 0 0,-3-2 0,6-7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8.1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69 7832,'17'-18'582,"1"1"0,-1 1-93,1 5 1,-3 5-1,-3 12-212,-6 5 1,-4 5 0,-2 1-83,0 1 1,0-1 0,0 1 0,0-1 73,0 1 0,0-1 0,0 1-241,0-1 0,0 1-392,0-1 377,0-7 0,0 0 46,0-4 173,0-4-212,0 5-60,0-7 124,0 0-101,0-7 1,8-3 0,3-8 25,5 1 0,1-1 1,1 1-1,-1 1 53,1 5 1,-7-5 0,1 6 0,2-1 77,1-1 1,3 8 0,-1-2 70,1 4 0,-1 4-114,1 4-45,-1-4 0,-7 14 0,-4-5-624,-4 5 423,-2 1 0,5 1 0,1-1-1801,-2 1 1340,-2-1 0,-2 1 0,0-1 610,0 1 0,0-1 0,0 1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49.2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263 262 7654,'12'-5'0,"-3"-3"115,-1-2 1,-2 4 0,-4-3 542,4 1 1,-3 0-182,9 2 0,0-2 422,5-3-550,-7-5 1,-2 12-222,-8-7 0,-2 5 1,-4-4-1,-8 2-23,-7 4 0,0 3 1,-8 1 137,-3 0-174,7 7 1,-8 1-1,6 6 1,-2-3-40,0 3 1,7 1 0,-1 3 0,5-1-32,7 1 0,-3-1 1,8 1-1,3-1 13,1 1 1,4-6-1,3-3 1,9-1-26,7-4 1,1-2 0,7-2-1,2 0 22,2 0 1,-4-6-1,-2-2 1,0-1 78,1-5 0,-7 4 0,2 0 0,-3 1-36,-3-1 0,-1 4 0,-3-3-8,-1 1 0,-2 0-196,1 2 51,-3 4 0,-8-4-23,0 12 0,0-2 1,0 8-62,0 1 177,0-5 0,0 8 48,0-5 1,0-1 0,2 0 65,4-2 1,-2-3 0,8-5 0,1 0-7,3 0 1,1 0 0,1 0-1,-1 0 25,1 0 0,5-5 0,2-3 0,0-2-67,1-4 0,-3 5 1,-4-3-1,3-2 6,1-1 0,0-3 0,-7-1-158,-4-4 133,3 3 1,-11-7 0,6 6-68,-2-3-43,-3 1 1,-5 6 0,-2 1 0,-1 2-141,-3 3 0,-8 7 0,2-2 74,-3 4 1,-3 4 0,3 4 0,3 6 60,6 3 1,-1 3 0,1 1 0,2 2 118,2 3 0,4 1 1,2-4-1,4 3 251,1-3 0,-3 0 1,6 1-1,1 1 6,3-2 1,-4-1 0,-1-3-1,3 1 331,1-1 0,-3-5 0,-2 0 505,-2 1-334,5-5-287,-11 8-387,6-7 0,-16 1 1,-4-4-817,-3-4 385,-3-2 1,-7 0 0,-4-2 0,-4-2-626,-2-2 0,0 0 1,0 6 927,0 0 0,8-8 0,2-1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0.2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84 7661,'10'-17'0,"-4"-1"0,-4 1 1329,-2-1-563,0 9 0,0 5-411,0 15 0,-6 3 0,0 15 0,2 2-243,2 2 0,-4 0 0,1-2 0,1-1-296,2 1 0,-4 2 0,0 2 0,2-2-745,2-4 1,-4 2 0,1-6-495,1 2 1083,2 2 0,2-1 0,0-5 340,0-4 0,0-9 0,7 6 0,3-7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0.3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44 7661,'18'-12'-104,"-1"0"1,0 6 348,1-5 0,-2 9 0,-3 2-96,-1 10 1,-8 5 0,1 3 0,-3-1-158,-2 1 0,0-1 1,-2 1-1,-1-1-390,-3 0 1,0 1-1,4-2-694,-4-5 1092,4 5 0,-13-7 0,5 9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0.5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53 123 8011,'6'-25'0,"0"-2"92,-3 0 1,-3 3 277,-5 13 1,1 3-684,-8 8 155,8 8 0,-9 1 0,7 11-1175,2 3 1333,2-3 0,-6 13 0,-2-6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1.0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33 7608,'9'-8'312,"-3"-3"0,-2 3 281,2 2 0,-4 6-303,4 6 0,-2 4 0,0 7-103,1 1 0,1-1 1,-4 1 39,4-1 0,-4 1 22,4-1-85,-4 1 1,-2-7-11,0 1 120,0-8-106,0 11 1,0-11-105,0 8 0,2-8-71,3 2 0,-3-6 0,6-4 17,0-2 1,-4-8 0,8 3 15,1-5 0,3-1 0,1-1 0,1 2 19,-1 5 0,3-5 0,1 7 0,2-1-26,-1 4 0,-3-2 0,-1 2-293,-1 3 152,0 1 0,-5 4 0,-2 3-302,-2 7 1,-1 4-1,-3 3 1,2 2-199,-2 3 1,-2-1-1,-2-4 1,2 3 179,4 1 0,-4 0 442,3-5 0,5-1 0,0 1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1.4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0 175 7661,'18'-17'219,"-7"5"0,1 2 82,2 2 1,-5 3 0,1 3-4,-2-4 0,5 4-310,-1-4 0,4 4-212,1 2 1,1 6 58,-1 0 1,1 0 79,-1-6 0,-5-2 292,-1-4 1,-7-4 3,2-7 0,2 5-154,-2 0 1,0 1 0,-8 1 0,-2 2-39,-2 0-32,0 6 0,4-7-33,-4 3 17,-3 4 0,-3-6 0,0 8 148,-1 0 1,3 0 0,-2 0 21,-1 0 1,-1 2 0,0 2-1,3 4 30,-3 1 1,4 3-1,1 6 1,-1-1 55,0 1 1,6-1 0,-1 1 0,3 1-54,2 4 0,0-3 1,0 3-1,0-4-33,0-1 0,7-1 1,7-1-72,7-4 18,-1 3 1,11-13 0,-6 4-134,2-4 21,-5-2 0,3 0 0,-7-2-1554,-1-4 1151,0-4 1,1-5 0,-1 1 426,1 3 0,-1-9 0,1-7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2.5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236 224 7661,'0'-17'-135,"0"5"0,0 0 593,0-1 0,6 3-40,0-2 1,1 3 67,-1-3-286,-4-4 1,6 12-25,-8-7 33,0 7 0,0-6-56,0 4 0,-2 4-54,-4-3 0,-3 3 1,-9 4-1,-1 3-53,-5 7 0,5-2 1,-6 1-1,1 5-58,1 5 0,0-1 0,5 3 1,1-3-12,-1-3 0,8 1 1,3-1-31,-1 1 0,8-3 1,0-3 18,10-6 1,5-5 0,5-1 180,3 0-142,-4 0 0,7-7 1,-9-3 234,1 0-118,-1-5 1,1 11 0,-1-6 43,1 2 0,-1-3-38,1 5 1,-3-2-126,-3 2 1,1 6-55,-7 0 1,0 2 16,-6 10 0,0 0 0,2 3 127,4-3 1,-4-3 32,4-3 1,-3-4 154,3 4-237,4-4 1,2-2 261,-1 0-267,1 0 1,3-2 0,-1-2 258,-2-2-212,-1-7 1,1 5 0,0-6 0,-1 3-36,-1-3 1,6-1 0,-7-3 0,3 1-49,0-1 1,-7 1-1,5-1 1,-2 1-13,-4-1 0,-2 1 0,-2-1-184,0 1 0,-2 5-97,-4 0 1,-4 9 0,-5-1 30,3 8 0,4 5 310,8 9-112,0-1 1,0-5 0,0 0 74,0 1-16,0-5 0,2 5 0,2-5 0,4 0 125,2 0 1,1 5 0,7-3-29,-1 0 1,-5 0 0,0-7-1,-1 5-12,-1 2 0,4-4 1,-7 3-1,1 1-3,0 0 0,-2-4 0,-4 3 0,2 1 79,1 0 1,1-4-1,-8 3 1,-2 1 319,-1 0 0,-9 1-67,2 7 0,5-1 85,1 1-453,4-1-44,10-7 1,7-2-1,10-8-497,3 0 223,1 0 0,11-6 1,1-2-1,-2-1-484,-2-5 0,-2 4 0,0-1 1,0-1-495,0 2 0,0-3 1,0 5 1251,0-2 0,0-1 0,0-7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3.4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71 7201,'10'-8'454,"0"0"-132,-4-4 0,-4 3 1,5 5 206,1-2 1,-6-2 123,4 2-105,-4 4-110,-2-5-222,0 7 0,-2 0 192,-4 0-292,-4 0 1,-1 0 0,-1 0 0,-2 2 33,-1 3 0,-3-1 0,1 8 0,-1 2-94,1 1 1,1 3-1,3-1 1,1 1 14,-1-1 1,3 1 0,0-1 0,2 1 29,4-1 0,3-5 1,1-1-1,0 3 16,0 1 0,7 1 0,5-2 1,3-5-32,3-1 0,5-2 0,3-6-142,1 0 19,-6 0 1,10 0-1,-7 0 1,-3 0-346,-2 0 1,-3-2 0,-3-2 0,-3-4-1480,-2-1 1,6 3 1860,-3-6 0,5 8 0,1-4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3.8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0 141 7520,'12'-18'201,"-1"1"1,-7-1 0,4 3 955,0 3 1,-6 2 16,4 4-438,-4 4-666,-2-5 0,0 9 0,0 3-57,0 7 1,0-2 0,0 1 31,0 3 0,0 2 0,0 1 0,0 1 30,0-1 1,0-5 0,0-1 3,0 3-35,0 1 0,0 3 0,0-1-19,0 1 0,2-6 0,3-3 0,5 1-56,0 0 1,5-6 0,-3 1 0,5-3 5,7-2 0,-3-2 0,6-3 0,1-5 39,-1 0 0,-6-7 1,2 1-1,-3-5 82,-3-1 0,-1 3 0,-4 2 0,-7-3-79,-3-3 1,-2 3-1,-4-3 1,-5 4-117,-9 1 1,-11 6-1,0 3-867,-4 1 690,-2-6 1,0 12-1,2-3-1800,4 3 1049,4 2 1027,7 7 0,1 3 0,-1 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0.9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7502,'0'-17'752,"0"7"-250,0-6 1,0 12 206,0-7-306,0 7 15,-8-4 36,6 8-105,-5 0-259,7 8 0,0 2 0,0 9 0,0 4-95,0 6 0,0 3 0,2-1 1,1-2-230,3 2 0,0 2 0,-6 0 1,0-2-237,0-2 1,0-6 0,2 4 0,2-1-699,2-5 1,-1-2 1167,-5-1 0,8-9 0,2-1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4.8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51 7662,'0'-17'476,"0"5"1077,0 0-1271,0 8 0,0-1 0,0 10-166,0 7 1,0 4 0,0 1 0,0 3-30,0 3 0,0-4 0,0 5 0,0-5-71,0-1 1,0-1-1,0 0 1,0 1 147,0-1 1,0 1 100,0-1-164,0 1 0,0-6-142,0-1 265,0-7-139,0 4-113,0-8 0,0-2-29,0-4 1,6-4-1,2-7 1,0-1 35,-1 1 0,5-1 0,-4 1 0,-1-1 52,1 1 0,6 1 0,-4 3 0,1 1 44,1-1 1,-6-1-1,5 0 66,3 3 1,2 7-162,1-2-26,0 4 10,1 2 1,-8 8-5,-4 4 46,-5 3 0,5 3-90,0-1 107,0 1 0,-6-1 1,0 0 163,0 1 1,0-6 182,0-1-102,0 1-175,0-2-127,0-3 1,6-9 0,2-1-1,-1-5 4,1-2 0,6 4 0,-3-5-125,5-3 154,1 6 1,1-7 0,-1 3-130,1-3 122,-1-3 0,3 6 0,1 3-195,2 1 159,1 2 1,-13 0 0,1 0-1,2 3-90,1 1 1,-3 2-1,-2 2-8,-3 3 0,-1 5 0,-6 8-27,0-1 0,0 1 0,0-1 0,0 0-340,0 1 1,0-1 0,0 1 0,0-1-1882,0 1 2390,0-8 0,0 13 0,0-4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5.4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33 7450,'0'-17'1233,"0"7"1,0 4-996,0 12 1,0 4 0,0 7-18,0 1-92,0 7 0,-2-4 0,-2 7 60,-2-3-145,0 6 0,1-10 1,-1 7-1,2-3 54,2-4 0,2 4 1,-2-1-1,-2-3 76,-2-1 0,1-3 1,5 0-3,0 1 0,0-1-83,0 1 1,-2-3-225,-4-3 64,4-4 1,-6-10 0,8-4 38,0-6 1,0 3 0,2-1-37,4 2 63,-4-5 1,7 5 0,-5-6-16,2 3-4,8-1 0,-6 0 0,5 1 0,-1-1-4,1 2 0,-3-3 0,2 5 0,1 0 27,3 0 0,-4 3 1,-1 3-1,3-2 52,1-2 1,3 2-1,-1 8 41,1 2 0,-7 7 1,-1-1-1,0 4 26,0 1 0,-6-5 0,1-1 0,-3 3-36,-2 1 1,-2 3 0,-3-1-38,-7 1-48,-4-8 0,-3 3 0,-2-5 0,-5 0-297,-1 0 0,4 3 1,-4-5-1152,1-2 691,-5-2 0,12-2 0,-5 2-1737,5 4 2497,2-4 0,7 5 0,2-7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5.6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 7851,'18'-5'0,"-1"-1"665,1 2 0,-7 2 356,1 2-812,-8 0 1,3 8-1,-7 3 1,0 5-100,0 1 0,0 1 0,0-1 0,-1 1-541,-5-1 1,2 1-1,-6-1 1,0 1-652,1-1 1082,5-7 0,-12 13 0,7-3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5.8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88 7664,'-2'-17'-472,"-3"-1"1,1 1 471,-8-1 0,0 9 0,-5 1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6.4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51 7672,'12'0'790,"0"0"0,-7 0-647,7 0 0,-8 8 0,2 3 0,-2 3-53,2-2 1,-4 3 0,3-3-42,-3 3 15,-2 3 1,0-1 6,0 1 1,0-1 165,0 1-75,0-8 1,0-1 372,0-3-433,0-4 1,0 4-42,0-12 0,2-4 1,2-7-43,2-1 1,6 1 0,-5-1 0,3 1-34,4-1 1,1 1-1,3-1 1,-1 1 79,1-1 1,-1 1 0,1 1 157,-1 5-165,1-5 0,-1 14 8,1-4 0,-3 12 0,-3 6-162,-6 3-89,-4 3 1,-2 1 0,0 3 0,0 1-399,0-2 1,0 5 0,0-3 0,0 0-1656,0 3 2237,0-7 0,0 14 0,0-6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6.9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175 140 7672,'8'-9'-272,"-6"-7"704,6 6 1,-3-1-88,1-1 0,2 6-150,-2-5 0,-4-1-124,4-6 1,-4 7-7,-2-1 1,-2 8 0,-4-2 108,-6 4 0,-3 2 0,-3 0 0,1 2-10,-1 4 1,-1-2 0,-3 8 6,-1 1-89,8 3 1,-1-1 0,6-1 9,1-2-34,-7-1 0,14 7-30,-4-1-65,4-7 1,4 4 0,4-8 26,6-3 1,3-1 0,3-2 102,-1 0 0,1 0 0,-1 0-56,1 0 0,-1 0-735,1 0-174,-9 0 1,1 2 0,-6 4-655,2 6 1526,0-4 0,-6 7 0,0-5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7.2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7672,'8'-17'1087,"-6"-1"0,8 8-256,-4 5-637,-4 3 1,5 9-1,-7 5 1,2 6-9,4 5 0,-4 2 0,4 6 0,-4-2-127,-2 3 1,0 6 0,0 1 0,0-4-303,0-4 1,0-2 0,0 6 0,-2-2-351,-4-3 1,4-5 0,-4-8 0,4 1-249,2-1 0,-2-1 0,-2-3 841,-1-1 0,-1-8 0,6 4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7.6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7672,'0'-9'1023,"2"-5"-412,4 8-406,-4 1 0,13 5 0,-3 0-30,3 0-219,3 0 1,5 0 0,2 0 0,3 0-233,3 0 0,-4 0 0,2 0 0,0 1-538,-2 5 1,4-4 813,-7 4 0,7-4 0,-4-2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7.7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0 8779,'10'8'705,"-2"2"0,-8 7 0,0 0 0,-2 1-716,-4-1 0,4 7 0,-4-1 0,4-2-419,2-1 0,-1-3 1,-3 1-1,-2-1-349,2 1 0,2-1 779,2 1 0,0-1 0,0 1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7.9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71 7615,'0'-18'0,"0"1"481,0-1 1,-2 9-359,-4 3 0,2 4 1,-6 4-1977,3 4 1853,-7-5 0,4 23 0,-7-5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1.4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0 210 7745,'0'-10'195,"2"2"-243,4 8 0,-2 0 0,8 0 116,1 0 0,3-2 1,1-2 61,1-1 0,-1-1 0,1 6-6,-1 0 1,1-6 0,-3-2-8,-3-1 0,3 5 0,-5-4 48,0 0 0,-1 4-22,-3-7-66,-4 7 0,6-6-49,-8 4 20,0 4 1,0-13-6,0 3 1,0 2 0,-2 1 59,-4 1-35,4-6 0,-7 10 149,3-7 47,4 7-159,-6-4 0,8 16-101,0 4 15,0 3 1,0 3 0,0-1 0,0 1-20,0-1 0,0 0 0,0 1-273,0-1 145,0 1 1,2 5-527,4 0 368,-4 1 0,5-7 0,-7 1-408,0-1 0,0 1 694,0-1 0,8-7 0,2-3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8.3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35 9559,'-9'8'337,"1"-6"0,2 14 1,-2-5-167,-1 5 1,5-4-1,-2-1 33,4 3 1,4 1-192,4 3 1,3-3 0,9-3 0,-1-6 42,1-4 0,-1-2 0,1 0 0,-1 0 122,1 0 1,-1 0 0,1-2 0,-3-4-26,-3-6 0,2-3-482,-9-3 248,1 1 1,-12-1 0,-1 1-1069,-3-1 872,-10 1 0,1 1 0,-6 5-1784,-1 5 2061,7 4 0,-6-6 0,7-2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8.8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0 7672,'10'0'2365,"3"2"-1998,-7 4 1,0-2 0,-6 8-131,0 1 0,0-3 0,0 2-54,0 1 0,-2 1 0,-2-1-43,-2-1 0,1-6 0,3 4 71,-4-3-237,4 7 34,-6-12 0,6 6 4,-4-8-128,4 0 23,-5 0 0,7-2 97,0-4 1,5 2 0,3-8 44,2-1 1,0 3 0,3-2 0,-1 1 3,1 1 0,1-5 0,0 5 0,-3 0 142,3 4 0,-4 2 0,1 1 614,3-3-340,-6 0-348,-1 14 0,-1 1-428,0 9 225,0-1 0,-6 1 1,0-1-1,0 1-490,0-1 1,6 1-1,2-1-507,1 1 1,-3-1 0,6 1-208,1-1 0,3 1 1286,1-1 0,1 1 0,-1-1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7:59.9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106 175 7709,'10'-23'0,"-3"0"257,1 1 1,-6 9-1,4 1 438,-4-2-498,-2 7 1,2-7 341,4 8-112,-4-7 138,5 11 75,-7-6-417,0 8 1,-2 0 0,-1 2-131,-3 4 1,-6-2-1,4 7 1,0 3-17,1 1 0,-5-3 1,4 0-1,-1 1-30,-5 3 0,4 7 0,1 0 0,1-1 11,4-3 1,-4-1 0,0-1 0,1 1 49,-1-1 1,2 1 0,6-1 162,0 1-181,0-1 1,0-5 36,0-1-59,0 1 0,8-2 0,3-4-45,5-4 20,1-2 0,1 0 0,-1 0 0,1-2 12,-1-4 1,3 2 0,1-8 0,2-1-29,-1-3 0,-3-1 1,-3-1-1,-3 1-47,-1-1 1,-6 1 0,4-3 0,-3-1-8,-3-2 0,-2-7 1,-2 5-1,-2 0-289,-4 0 1,-5 1 0,-13 7 0,-3 1-517,0 5 1,-6-3-1,6 8-1413,0 2 1788,1 2 1,11 4-1,3 6-788,6 10 836,4-1 409,10 8 0,10 1 0,9 1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0.5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1 578 6687,'17'-18'261,"-1"7"1,-3 1 411,-1 2 0,-6 2 1,5 6-392,3 0 1,-4 0-1,1 0-73,3 0-129,-6-8 0,7 7-45,-3-5 6,4 4 0,-1 0 1,-1-2-1,-3-4-17,3-2 0,-4 5 0,-1-7 0,1 0 1,0 3 0,-4-7 0,3 4 0,-1-3 11,-4-3 0,4-1 0,-2-2 0,-3-3 6,-1 3 0,-2-1 1,0 1-1,0-2-21,0 1 0,0-3 0,0 2 0,0 0 38,0-3 1,0 7-1,0-4 1,0 3 159,0 3 0,-2 5 127,-3 0-187,3 8 0,-8-3 157,4 7-230,-4 7 0,1 9 0,1 11 196,0 6-199,6-2 1,-11 20 0,7-5 0,0 7 58,-2 5 1,6-1 0,-6 5-1,3 0-7,-1 0 1,0-4-1,6 4 1,0-1-53,0-5 1,0-3 0,0-7 0,0-5-36,0-4 1,0-10-1,0-4-134,0-3 0,6-9 0,2-1-98,1-2 1,-3-8-1,4-8-602,-2-2 590,5-1 1,-9-13-1,6 1-309,-2 2 338,5-6 1,-11 5-1,4-7-378,-4-2 424,-2 6 0,0-8 0,0 4 0,0-4-16,0-2 0,0 5 0,-2 3 1,-4 2 173,-6 4 1,3-1 0,-3 3 0,-1 1-98,-3 9 1,4 3-1,1 2 132,-3-2 1,6 2-1,2 10-189,5 6 0,8 3 1,7 1-324,7-5 0,1-3 1,5-6-538,-2 4 733,14-4 1,-10 6 0,12-8-852,-4 0 704,-2 0 391,8 0 0,1-8 0,9-2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1.4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53 123 7686,'0'-17'528,"0"-1"1,0 7 110,0-1-283,0 8 0,-2-4-170,-4 8 0,-2 2 0,-4 4 0,7 6-110,3 3 0,-4 3 1,0 1-1,2 3-78,2 1 1,2 2-1,0-4 1,0 3-21,0-3 0,0-1 0,0-3 33,0 1 0,2-1 1,4-1 134,6-5 0,3-3 0,3-8 240,-1 0-252,1 0 1,-1-2 0,2-4 215,5-5-233,-5-5 0,5-1 1,-11-1-1,-1 1-13,1-1 1,-5-5 0,-2-2 0,-4-1-156,-2 1 0,-2-4 0,-2 6 1,-6 1-309,-5 3 1,1 1 0,-9 1-1,2 1-483,-3 5 1,5 3 0,-4 8 203,3 0 0,10 2 0,6 4 0,8 5 638,8 5 0,11 9 0,5 2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1.7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1 142 7686,'9'-33'176,"-3"4"1,-4 4 0,0 8 1628,4-1-1444,-4 1 0,6 15 0,-8 7 0,0 11-112,0 7 1,0-1 0,0 7 0,0 2-98,0 2 0,0 8 1,0 0-1,0-3-220,0-1 1,0-4-1,0-2 1,0-1-318,0 1 1,0 0-1,0-2 1,0-6-87,0-3 1,0-3 0,0 1-1027,0-1 21,0-7 1476,0 5 0,0-13 0,0 6 0,0-8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2.0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71 7721,'-11'-16'0,"1"3"906,2 1-346,-6 0 1,14 3 0,0 3-514,10 4 1,6 2 0,1 0 0,3 0-324,3 0 1,4 0 0,8 0 0,2 0-284,4 0 0,-4 0 0,4 0 0,-5 0 559,-1 0 0,0 0 0,0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2.4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26 8106,'0'-18'1617,"0"10"-1280,0 8 1,0 8 0,0 10 0,-2 1-68,-4 4 0,4 3 1,-4 7-1,4-2-55,2 0 1,0 6-1,0-8 49,0 4-160,0 2 0,0-2 0,0-4 58,0-6-26,0 4 1,0-7 0,0 3-125,0-3-45,0-3 55,0-7 0,2-4 1,2-12-24,2-6 0,2 2 0,-4-1 0,3-3-50,3-1 0,2-3 0,3 1 0,-1-1-9,-2 1 0,-1-1 0,7-1 0,-1-1 4,1 3 0,-1-4 0,1 11 61,-1 0-33,-7 2 1,5 2 192,-3 1-174,4 7 1,-7 7 0,-3 9-538,-4-1 324,-2 1 1,0 1 0,0 3 0,0 1-353,0-2 1,0 5 0,0-3 0,0-2-784,0-1 1,0-3 1356,0 1 0,0 7 0,0 2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3.2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35 175 7686,'10'-8'394,"-4"-3"8,-4 3 1,0-6 521,4 9-804,-4-9 0,5 14 0,-5 0-81,4 10 0,-2-1-92,8 3 0,-1-8-187,7 2 0,-1 2 0,1-3 51,-1-1 1,-5-2 185,0-2-12,-9-8 0,11 5 1,-6-7 68,2 2 1,-7 0-1,3 2 161,-4-5-143,-2 3 1,0-8 28,0 5 1,0-5 0,-2 1-68,-4 3 1,3-2 0,-9 9 71,-2 1 0,-1 2 0,-3 2 19,1 0 0,-1 2 1,1 4 31,-1 5 1,1 5 0,1 1 0,3 1 83,1-1 0,6 1 0,-4-1 229,3 1-375,-7-1 0,12 7 0,-4-1 1,4-2 80,2-1 1,0-3 0,0 1 142,0-1-221,0-7 0,8 3 1,4-5 211,3 2-224,3-6 1,-1 9 0,3-7 0,1-2 10,2-2 0,3-2 0,-3 0 0,4-2-71,0-4 0,5 2 0,-9-7 1,0-1-32,2 2 0,-3-5 0,5 3 0,-2-3-98,-3-3 0,-3 1 0,-1-3 1,-1-1 8,0-2 1,1-3 0,-1 5 0,-1-2 61,-4 1 0,1 3 0,-7 1 0,-2 1 8,-2-1 1,-2 7-19,0-1 22,0 8 1,-2-4-215,-4 8 106,-4 0 1,-1 2 0,1 4-36,2 6 1,2-3 0,6 3 22,0 2 1,0 1 0,0 3 111,0-1 0,0 1 304,0-1 1,2 1 49,4-1 1,-2-1 0,6-3-14,-2-1 1,3-6 160,-5 5-335,8-7 1,-12 12-69,3-4 6,-3-5 0,-2 3 0,0-4 259,0 6-208,0-5 1,0 9-1,0-4 62,0 3 1,0-3 0,-2-1-20,-3 3 0,3-4 0,-4 1-30,4 3 1,4-6-287,4-2 1,9-5-1,9-1 1,-1 0-290,2 0 0,-4 0 0,7 0-656,-3 0 813,6 0 0,-10 0 1,7-1-1853,-3-5 1352,-2 4 1,-5-6 776,-1 8 0,1-8 0,-1-1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3.8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175 176 7653,'8'-18'264,"4"1"-43,-4-1 0,1 7 641,-3-1-465,-4 8 1,6-12 274,-8 5-522,8 3 0,-6-2 1,3 4 53,-3-5 0,-2 1-202,0-2 1,-7 9-120,-5-3 1,-4 4 0,-1 2-11,-1 0 1,7 6 0,1 1-1,0 1 12,1 0 1,5 6 0,-4-3 97,0 5 1,6-5-1,-4 1 105,4 2 0,2 1 164,0 3-170,0-1 0,6-5 1,0-1 284,-2 3-196,6-6 0,-6 7 1,5-3 62,-1 4 1,4-5 0,-6 1 185,-3 1 1,1 3-154,2 2 0,-6-3-386,0-3 1,-8-5 0,-9-7-1,-1 0-297,1 0 1,-1 0-1,1 0 1,0 0-2108,-1 0 2523,1 0 0,-1 0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1.7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 7922,'0'-10'2568,"0"4"-2811,0 12 1,0 4-892,0 7 880,0 1 1,0-7 0,0 1-1070,0 2 748,0-7 575,0 9 0,8-6 0,1 7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04.1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16 8292,'10'-7'2393,"0"5"-1605,-5-4 1,-5 6-1,2 6-476,-5 5 1,-17-1 0,3 2 0,-3 1-775,1 3 1,-5 1 0,-1 1 0,0-1 461,0 1 0,-6 7 0,3 2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19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84 7674,'0'-17'420,"0"-1"0,0 1 474,0-1 1,-2 9 0,-2 5-460,-2 8 0,1 13 1,3 12-1,-2 6-133,-2 6 0,-6 4 0,6 7 0,1 3-133,-3 3 1,6-4 0,-4 7 0,4-3-209,2 0 0,0 0 0,-2-7 1,-2-4-317,-2-7 0,1-9 1,5-3-377,0-3 410,-8-2 0,6-11-1504,-4 0 1091,4-9 1,4 5 0,4-8 268,6 0 1,3-2-1,3-2 1,-3-3 464,-3-3 0,11-2 0,-3-5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20.5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158 298 7536,'0'-17'-415,"0"-1"1,0 7 1028,0-1 422,0 0 153,0 2-896,0 3 0,-2 20 1,-2 5-143,-1 1 0,-7 6 0,4 1 0,0 1-55,1 4 1,-7 0 0,4 0 0,-1-2-100,-1 2 0,6-3 0,-4-1 0,3 0-2,3 0 1,-4-5-1,0 1 19,-2-4 49,7-1 0,-5-1-121,8 1 150,0-8-251,0-3 194,0-7 1,0-2-167,0-3 65,0-5 0,2-8 1,2 1-1,3-1-7,3 1 0,-4-3 0,4-1 0,-1-2 25,1 1 1,-4-3-1,6 0 1,-1 0 35,-1-1 0,6-5 1,-5 2-1,5-6 47,1-6 1,-1 4 0,-3-1 0,-1 5 45,2 3 0,1 3 1,3-4-1,-3 4 38,-3 2 1,3 3 0,-5 9-1,2 3 327,-1 2-252,1-5-152,6 11 0,-7-6 1,-1 10-1,0 4 24,-1 5 0,-5 5 0,4 1 1,-2 3-4,0 3 1,-1-2 0,-5 7-1,2-1-10,4 0 0,-4 2 0,4 6 0,-4 0-17,-2 0 1,0 2 0,0 2 0,0 2-51,0-2 0,0-3 0,0-1 1,2-2-16,4-3 0,-4 1 0,4-8-249,-5-2 70,-1-1 1,2-3-642,4 1-189,-4-9 683,6-1 0,-6-14 1,2-1-1,2-3-317,-3-4 1,1 5 0,0-3 218,2-2 0,0 5 453,-6-3 0,8 0 0,1-5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20.9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52 7942,'-17'-15'0,"1"1"1036,5 3-550,3 7-366,8-4-6,0 8 0,8 0 0,3 2-75,5 4-31,1-4 1,1 7-1,-1-5 1,1 2-68,-1-2 1,6 0 0,1 0-1,-3 2-163,-1-2 0,-3-3 0,2-1 0,3 0-384,1 0 1,0 0 0,-5 0 88,-1 0 1,-5 0 516,0 0 0,-1-7 0,7-3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21.2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0 106 7674,'6'-18'0,"0"1"905,-2-1-445,5 1 0,-7 5 377,4 1-227,4 7 31,-8-4-412,6 16 1,-3 3-1,1 13 1,-2 7 61,-2 8 1,-2-1-1,-2 9 1,-2 4-194,-2 5 0,-5-2 1,5 5-1,0-5-63,-2-2 1,4 1-1,-5-3 1,1-3-332,4-6 0,2-6 0,2-4 0,0-4-1529,0-2 1,0-1 874,0-7 1,8-7 0,4-4 949,3-4 0,3-10 0,-1-2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21.6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7659,'0'-17'1185,"0"5"-265,0 0 1,0 6-450,0-5 0,2 7-429,3-2 1,5 4-1,8 2 1,-1 0-15,1 0 1,-1 2 0,3 2-102,3 2 9,-4 0 0,12-6 1,-5 0-195,1 0 151,-6 0 1,6 0 0,-5 0-1,1 0-244,-2 0 0,-7 0 0,-2 0-1301,1 0 1107,-5 0 1,-2 7 0,-12 3 544,-6 0 0,-3 5 0,-3-5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21.9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 53 7659,'-6'-11'0,"-2"1"527,-2 2 1,6 0 0,-3 5 1698,-1-3-1825,6 0 1,2 8 0,12 2-294,3 2 0,3-1 0,-1-3 0,3 2-19,3 2 1,-2 0 0,8-6 0,1 0-167,-3 0 0,6 0 0,-4 0-546,4 0 486,2 0 1,-6 0 0,-2-2-1114,-1-4 863,-3 4 1,-6-6 0,1 8 0,-3-2-653,-3-3 1,-2 3 1038,-4-4 0,3 4 0,9 2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8:22.5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123 263 7659,'6'-17'0,"2"-1"289,2 1 327,-6-1-335,3 1 1,-7 5 228,0 0 0,0 6 532,0-5-618,0 7 1,-2-4-241,-3 8 0,1 0 0,-6 2 0,0 4-5,1 6 1,3-1 0,-4 5-1,0 3-54,1 1 1,3 1-1,-4 0 1,0 5-51,1 1 1,3-4-1,-4 6 1,2 0 16,4-1 0,0 3 0,1-6 10,-3 2-69,0-5 1,6 9-1,2-8 31,4-2-27,-4-1 1,13-3 0,-3 1 0,3-3-4,3-3 1,5-4 0,1-8 0,-1 0-21,2 0 0,0 0 0,6 0 0,-1-2-41,1-4 1,-4-4 0,2-7 0,0-1 61,-2 1 0,4-1 0,-7-1 0,-3-3 26,-1-1 1,1-6-1,-2 4 1,-3-2 79,-1-5 1,-5-1-1,0-4 1,-2-1 70,-4-3 1,-4-6 0,-6 6-134,-6 3 2,-11 1 0,-4 7 1,-8 5-179,0 6-39,0-3 0,-2 20 1,-2-3-1,-2 3-348,2 2 1,2 13 0,4 5 0,2 3-522,2 4 0,10 3 0,-1 7 0,8 0 312,5 0 1,-1-6 0,4 0-1,-2 0 693,2-2 0,2 6 0,2-6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4.9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96 7659,'0'-18'204,"0"1"1,-2 1 1450,-4 4-351,4-3-1084,-6 5 0,8 2 0,0 8 0,0 10-7,0 6 0,0 3 0,0 4 0,0 6-58,0 4 0,-6 2 0,0 0-207,3 0 66,1 8 0,2-6 0,0 4-577,0-4 383,0-2 1,-6-6 0,0-2 0,2 0-343,2 0 0,2-5 1,0 1-1976,0-3 2102,0-11 1,2-1 0,2-10 0,2-4 394,-2-5 0,-2-5 0,5-9 0,3-2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5.3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121 245 7664,'-8'-16'0,"-4"3"63,-3 1 1,-3 2 0,1-1-1,-1 5 1822,1 4-1556,7-6 0,4 6 1,12-4-207,6 5 1,11-5 0,6 0-1,4 2-124,2 2 0,2-4 1,4 0-1,4 1-34,-1-3 1,-1 4 0,-6-8 0,2 1-23,2 1 1,0-6-1,-8 7 1,-2-1-105,-2 4 0,-8-2 0,4 1-821,1-3-164,-7 6 705,-1-4 1,-11 10-442,-7 4 664,0 4 0,-2 1 218,-3 1 0,-13 7 0,-9 9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1.8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87 7748,'-6'-17'0,"1"-1"-111,1 1 76,-6-1 1,6 9 138,-8 3-258,9 4 0,-7 2 0,6 2 154,-2 4 0,0 3 0,6 9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5.6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71 7659,'-17'5'981,"-1"1"1,3 8-420,3-2 1,4-3-338,8 3 0,14-8 1,5 2-1,5-4-96,1-2 0,6-2 0,-2-2 0,4-2-64,2 2 0,0-4 0,0 0 0,0 1-52,0-1 0,-2-4 1,-2 6-628,-2 3 463,-7-7 0,3 8 0,-7-6-1382,-1 0 1006,0 6 0,1-7 0,-1 5 0,1-2 527,-1 2 0,9-6 0,1 1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6.2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61 7475,'-2'-18'631,"-4"1"0,4 5-130,-4 1 1,4 9-359,2 2 0,0 2 1,0 9-1,2 3-56,4 1 1,-4 3 0,6-1 0,-2 1-61,-1-1 0,3 1 0,-4-1 0,2 1 27,-2-1 0,4 1 0,-3-1 131,-1 1 1,4-1 83,-2 1-178,0-9 0,-4 5 0,2-6 372,1 1-46,1-5-361,-6 4 1,2-16-1,2-3-101,2-5 0,2-1 0,-3-3 0,7-1 4,4-2 1,-5-7-1,1 5 1,2 0 64,1 0 1,3 1 0,-1 7 0,1-1 27,-1 1 1,-5 7 0,-1 4 22,3 4 1,0 4 0,-1 6-36,-1 10 0,-8 1 0,2 10-175,-5 2 83,-1-5 0,0 7 0,0-6-845,0 0 642,0 6 0,0-14 1,0 5-1,0-5-876,0-1 1,8-1 1130,4 1 0,11-9 0,4-1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7.2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0 456 7659,'0'-18'325,"0"8"1,0 1-22,0 3 0,0 2-154,0-8 0,2 3 0,4-5-12,6 2 1,-2 6 0,1-5-97,3-3 1,-4 4-1,1-1 1,1-3 72,-2-1 1,3 3-1,-5 0 1,0-1 13,0-3 1,3-3 0,-5-3 45,-2-1-89,6 0 1,-8 5-1,3 1 11,-3-1-68,-2 1 0,0-1-44,0 1-59,0-1 0,-2 9 0,-3 3-20,-7 4 0,2 2 0,-1 2-43,-3 4 1,6-2 0,2 7 0,4 3 35,2 1 1,0 3 0,0-1 0,0 1 49,0-1 0,6 3 0,2 1 0,0 2 136,0-1 0,5-1 0,-3 1 0,2 1 100,-1-2 1,-1-1 0,3-3-1,-1 1 41,2-1 0,-5-1 0,1-3 335,-2-1-292,-2 0 1,-4-1 356,4 1-526,-5 0 0,-1-1 0,-11-1-33,-5-2 0,-3-1 0,-3-3 1,-3 2-330,-2-2 0,4 0 0,-4 0 1,1 2-1126,5-2 1,1-3-337,3-1 1723,7 0 0,18-7 0,11-3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7.8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1 148 7080,'0'-17'-180,"0"5"715,0 0 1,0 7-92,0-7 1,0 6 262,0-6-385,0 9 59,0-5-179,0 8-8,0 0 0,5 2 0,1 4 1,-2 5-111,-2 5 0,-2 1 0,2 1 0,2-1-132,2 1 1,2-1 0,-5 3 0,3 1-21,-2 2 0,4 1 0,0-7 22,1 1 0,3-1 0,6-1 0,-3-3 25,-3-1 1,3-8 0,-3 2 0,4-4 44,1-2 0,0-2 189,1-4-204,-1 4 0,1-14 0,-3 5 260,-3-5-245,4-1 1,-9-3 0,7-1 0,-4-4 47,-2-3 1,3 7 0,-3-4 0,0 1 27,0 1 1,-3-6 0,-3 6 0,2 1 417,2 3-418,0 1 0,-6 11 0,0 7-56,0 9 1,0 9 0,0 3 0,0 4-139,0 3 1,0-5 0,-2 6 0,-2 0-447,-2-2 0,0 5 0,6-9-1437,0-2 1554,0 6 1,8-7 0,2 3 0,1-3-413,1-3 835,0-7 0,13 5 0,2-5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8.4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71 7637,'-2'-16'614,"-4"5"1,2-3-171,-7 8 0,5-2-167,-6 3 1,6 3 0,-5-4 0,-3 4 1,-1 8 0,-1 1 102,4 3-264,-3 2 1,5 5 0,-7 1 0,-1-1 63,1 1 1,5 1 0,2 3-41,2 1-157,-5 0 1,11 1-1,-4-1 1,4-2-48,2-1 0,8-3 1,4 1-1,3-3-65,3-3 0,1 1 0,4-7 0,5-2-94,-1-2 1,6-2 0,-6 0 0,2-2-310,0-4 1,-7 2-1,3-7 1,-2-1-788,1 2 0,-1-5 1318,-6 3 0,9-3 0,1-3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18.9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98 7659,'0'-18'327,"0"1"-118,0-1 0,0 6 436,0 1-351,0 7 1,0-6 327,0 4-229,0 4 0,0 10-88,0 16 1,0 1 0,0 4 0,0 0-69,0-2 1,0 6-1,0-4 1,0 4-60,0 2 0,0 0 1,0 0-1,0-2-29,0-3 0,0 3 0,0-6 0,0 0-69,0-4 1,0 3 0,0-3-1,0-2 197,0-1-239,0-3-19,0 1-29,0-9-48,0-1 33,0-8-2,8 0 1,-6-8 0,6-3-60,-1-5 55,-5-1 1,14-1 0,-4-1 0,1-3-92,-1-1 1,3-6 0,-3 6 0,4 1 106,1 3 1,-1 1-1,-3 1 1,-1 1 116,1 5 0,-3-3-16,2 8 1,-2 2 0,1 12 0,-5 8 59,-4 5 1,-2 4 0,0-1 0,0 3-189,0 0 0,0 4 1,0-6-745,0 3 585,8-7 0,-4 4 0,7-7-1439,3-1 1240,1 1 1,5-3 0,3-3 0,6-6-452,4-4 0,4-2 0,2 0 851,2 0 0,8-16 0,-5-3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0.0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350 141 7518,'0'-18'89,"0"1"1,0 5 445,0 1-303,0 7 1,0-6 246,0 4-176,0 4 0,0-8 24,0 5 1,0 1-63,0-8 0,0 6 2,0-5-122,0 7 1,-2-4 123,-4 8-197,-3 0 1,-3 0-1,0 0 1,-3 0 32,-7 0 1,1 2-1,-8 4 1,0 5-56,1 5 1,-5 7-1,6 2 1,-2 3-109,0 3 0,10 2 0,1 2 0,10 0-66,6 0 0,2-8 0,2-2 0,6-3 37,10-5 0,5 2 0,8-13 0,-2-2 124,2-2 1,0-10-1,0-3 450,-2-5-351,-7-1 1,3-1-1,-7 1 518,-1-1-493,1-7 1,-7 6 0,-1-5 351,-2 5-96,-2 9-346,-6-5 0,0 15 0,0 0-203,0 9 0,0 9 0,0 3 1,0 2-332,0-1 0,1 3 0,3-2 0,4 1-274,2 1 1,2-6 0,5 3 0,0-7-378,1-3 0,5-2 1114,1 1 0,7-3 0,-4-8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0.6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86 7659,'0'-11'9,"0"-1"343,0-2 1,0 5 75,0-3 0,-6 6-25,1-5 0,-9 7-180,2-2 0,3 6 0,-3 4 95,-2 2-185,7 7 1,-9-3 0,4 7 259,-3 1-273,-3-1 1,7 7 0,-1 1 154,-2 2-187,7-5 0,-9 9 1,6-6-1,1 0-20,3 0 0,4 1 1,2-5-1,0 2-86,0-1 1,8-5 0,5-3 0,7-5-73,3-1 0,0-2 0,-3-6 0,1 0-78,2 0 1,7 0-1,-5 0 1,0-2-481,0-4 0,1 2 0,-5-5 1,2 1-1627,-1 4 2274,5-6 0,0 1 0,8-9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1.8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193 245 7257,'0'-17'423,"0"5"-79,0 0 1,2 3-24,4-3 19,-4 4-151,6 1-34,-8 5 1,2-12 72,3 8-25,-3-7 0,6 9 89,-8-8 0,0 0 33,0-5 0,0 5-130,0 1 0,-2 5 0,-4-4-35,-5 2 0,-5 2 0,-1 8 0,-1 4-107,1 6 1,-3 3-1,-1 3 1,-2 1-14,1 5 0,3 3 0,3 6-415,5-4 288,3 4 0,8-8 0,0 4-274,0-5 267,0-5 1,2-1 0,4-3-124,5-3 220,5-4 0,7-8 0,0 0 1,-1-2 80,-3-4 1,-1-4 0,-1-7 0,1-1 59,-1 1 1,-5-1 0,-1 1 0,1-1 66,-2 1 1,0 1 0,-7 3 32,3 1-263,0 0 1,-6 5 0,0 7 10,0 9 1,0 1 0,0 2-106,0 1 63,0 3 1,0 1 0,0 1-137,0-1 177,0 1 1,0-7 0,0 1 29,0 2-8,8-7 0,-4 7 1,7-8 34,3-2 0,2-2 0,1-2 0,1 0 66,-1 0 1,0-2 0,1-4 0,-1-6-69,1-3 0,-1-3 1,1 1-1,-1-1-52,1 1 1,-1-7 0,1-1 0,-1 0-67,1 0 1,-3-4-1,-3 5 1,-4 1-85,0-2 1,-6 5 0,3-3 68,-3 3 1,-4 5 0,-3 3-57,-7 6 88,4 4 0,-7 2-207,3 0 162,4 0 1,-2 6 0,7 2 0,-3 2 26,2 3 0,2 3 1,2 1-1,0 1 116,0-1 0,6 1 0,0-1 1,-1 1 126,3-1 1,-6 7 0,4-1 0,-2-2 85,2-1 1,-3-3-1,7 3 0,-2 1 82,-4 2 0,6 1 0,-1-7 114,1 1 0,0-1-179,-4 1-99,-5-9 0,7 7-109,-8-4-48,0-5 0,-8 1 1,-3-8-129,-5 0-148,-1 0 1,-7 0 0,-1 0-1,0 0-1402,0 0 1,1 0-379,7 0 0,7-8 2039,4-3 0,20-13 0,5-3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2.4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36 227 7659,'0'-17'273,"1"1"261,5 5 0,-2 3-32,8 8 1,-6 0-260,5 0 0,1 0 0,4 2-1,-5 4 0,5-4-158,-5 3 1,-1-3 122,2-2-178,-1 0-12,7-7 1,-6 3 24,-1-8 8,-7 8 1,4-11 0,-6 5-85,4 0-16,-4-5 1,5 11 0,-7-8 37,0-2 1,0-1 0,0-3 57,0 1 1,-2 7 0,-1 2-1,-5 3 34,-2-1 1,-2 0 0,-5 6 37,-1 0 0,3 8 0,1 1 0,3 3 62,-3 0 1,-2 1-1,-1 9 1,1 1 4,5-2 0,-5 5 0,7-1-110,-1 2-1,2-5 0,2 9 0,0-6 46,3 2-98,1-6 1,4 5 0,1-9-231,3 1 104,8-1 1,-3-1 0,11-5 0,1-5-430,-1-4 0,3-2 1,0 0-1,2 0-143,4 0 0,-3-2 0,1-2 0,2-3 165,2-3 0,2 0 0,-2-3 1,-2 3 510,-2 2 0,-2-4 0,2 5 0,-3-1 0,-1 0 0,-6 2 0,5 6 529,-5 0 0,-7 0 770,-1 0 1,-9 10 1158,-2 7-1980,0 1 0,-15 7 0,3-5 726,-3 3-922,5-4 0,-12 12 0,5-5-510,-2 1-157,-1-6 1,3 6-1,-1-5 1,3 1-657,3-1 0,4-3 1,8-2 1040,0 1 0,0-1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9.8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87 7706,'0'-11'-208,"0"-1"1,0 6 653,0-5-21,0 7-300,0-4 1,0 6 238,0-4-81,0 4 76,0-5 71,0 7-60,0 0 0,0 7-208,0 5 0,0 9 1,0 3-1,0-1-28,0 2 1,0 0-1,2 6 1,2-1-58,2 1 0,2 0 0,-4 0 0,3-4-70,3-2 1,0 4 0,3-6 0,-1-1-6,2-3 0,1-9 0,3-2-80,-1-1 101,1-5 1,-1 6 0,1-8 0,-3-2-5,-3-4 0,3 3 1,-3-9-195,3-2 160,3-1 0,-7-3 1,1 1-9,2-1 1,-5 1 0,1-1-1,-2 1 36,-4 0 1,4-7-1,-3 1 1,1 0 4,2-3 0,-6 5 1,6-6-1,-3 0 59,1 0 1,0 5 0,-6-1-1,0 4 139,0 1 1,0 6-1,2 3 244,4 1-120,-4 2-270,6 14 1,-8 4-1,0 11 370,0 6-274,0 12 0,0-1 0,-2 11 365,-4 3-438,4 3 0,-6-5 0,6 2 0,-2 4 27,-2 7 1,-1-5 0,3-2 0,-2-2-13,2 2 0,0-1 0,0 5 0,-1 0-48,1 0 0,-4-6 0,2 0 0,0-5-47,-2-5 0,5-5 0,-7 4 0,0-2-15,0-5 1,5-7 0,-7-1 0,0-1-22,3-2 1,-7 4-1,4-8 56,-3-2-8,5-1 1,-5-8-103,3-1 92,4-7 0,-5 2 12,7-12-60,0 4 1,0-13-1,0 3 1,1-6-118,-3-5 1,6 2 0,-4-8-1,4-2-149,2-2 1,0-10 0,0-2 0,0-1-242,0-1 1,0 1 0,0-7 0,2 1-16,4-1 0,-4 1 0,6 2 1,-3 3-87,1 6 1,8 4-1,-2 4 1,3 4-176,3 6 1,-1 6 815,0 5 0,9-4 0,1 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2.7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140 435 7626,'0'-18'204,"0"9"1,0-7 80,0 4 1,0 3 19,0-3 1,0 6 90,0-5 0,-2 5-3,-4-6 1,2 8-236,-7-2 1,5 5 0,-6 1-134,-1 0 1,-1 7-1,1 5-80,1 3 57,8-5 1,-10 6 0,7-3-255,-3 9 149,6-3 1,-4 6-1,8-7-254,0-1 210,0-7 1,0 5 0,0-3 38,0 4 1,6-5 0,2-1 61,2-2 0,1-3 0,5-6 52,-5-5 0,-1 2 1,-6-8 54,2-1 1,5-3-1,-5-1 1,-2-1 4,-2 1 0,4-1 1,0 1-1,-2-1-5,-2 1 1,-2-3-1,0-3 1,0-4-29,0 0 0,0-6 1,0 4 199,0-4-208,0-2 1,0 0-1,0 2 244,0 4-120,0 4 1,0 7 91,0 1-188,0 7 0,0 4 0,0 12 1,0 6-17,0 3 1,0 12-1,0 6 1,0 6-146,0 0 1,0 4 0,0-3 0,0-1-272,0-2 1,0-2 0,2-2 0,1-2-215,3-2 0,2-2 0,-4 2 0,2-5-197,-2-5 1,5-7 789,3-1 0,-4 1 0,-1 5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4.3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35 7356,'-2'-9'-325,"-2"1"1092,-2 0 197,1 6-610,5-6 1,0 10-223,0 4 1,0 4-1,0 7 1,0 1 41,0-1 0,0 3 1,0 1-51,0 2-31,0 1 1,0-5 0,0 3 7,0 1-97,0 0 1,0 0 0,0 1-1,0-3 37,0-1 1,0-3 0,0 1 58,0-1 1,0 1 200,0-1-230,0-7 0,0-10 1,0-12-55,0-3 0,5-3 0,3-1 0,2-3-5,3-1 1,3-2 0,2 1 0,-1-3-92,0 0 1,1-4-1,-1 6-94,1-3 170,-1 7 1,1-4 0,-1 9-72,1 5 62,-1-5 0,1 14-7,-1-4 15,1 4 0,-7 2 0,-1 2 1,0 4 7,0 6 0,-5 3 1,5 3-1,-2-1 21,-4 1 1,4 1 0,-3 3 0,-1 1 40,-2-2 1,0-1 0,2-3 54,2 1 1,0-1 0,-6 1 95,0-1 1,0-5 132,0-1-225,0-7 21,0 4-159,-8-8-7,6 0 0,-6-2 0,8-4 16,0-5 1,2-5 0,2-1 0,4-1-41,2 1 1,-5-3 0,7-1 0,2-2-27,1 1 0,3 1 0,-1-1 0,-1-1 44,-5 2 1,5 7-1,-4 4 1,1 1-1,-1-1 1,3 8 25,-3 2 0,-4 8 1,-2 11-1,-4 3-292,-2 1 0,0 6 1,2-4-1243,3 3 1161,-3-7 1,8 10 0,-4-6-1252,5 2 1297,-3-5 0,14 3 1,-5-7 326,3-1 0,7 1 0,0-1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4.9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158 141 7659,'0'-18'301,"0"1"-116,0 7 217,7 2-187,-5 0 0,8 5 258,-4-9-169,-4 8 1,11-6 67,-7 5 1,0 1-7,-6-8 1,0 6-97,0-6 1,-2 9 0,-4-3-130,-5 4 0,1 2 0,-2 0 0,-1 0-47,-3 0 1,-3 8-1,-3 3-43,-1 5-22,0 1 1,7 7 0,2 1-288,3 2 165,7-6 1,-4 5 0,8-9-173,0 1 251,0-1 0,2-1 0,4-5 0,6-5 112,3-4 0,3-2 0,-1-2 0,1-4 182,-1-5 1,1-3 0,-1 0 0,1 3 305,-1-3 1,-5-1 179,-1-3-1051,1 1 0,-2 9 0,-4 8-439,-5 10 0,-1 5 0,0 3-924,0-1 1240,0 1 1,2-3-1,2-1-1402,2-3 1008,0 1 1,2 6 801,3-1 0,5 1 0,1-1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5.3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1 140 7275,'0'-17'23,"0"0"1,0-7-1,0 1 623,0 2 0,6 7 0,1 4-210,3 2 1,-4 3 0,4 7-99,-3 3 1,-1 5 0,-6 8 0,2-1-78,4 1 0,-4 1 1,4 4-1,-4 4-13,-2 1 0,0 3 1,0-6 63,0 2-180,-8-5 0,6 9 1,-4-6-1,4 0 66,2 0 1,0-1 0,0-7 0,0 1 65,0-1 1,0 1 0,0-1-596,0 1 0,2-3 0,4-3-131,6-6 0,-3-4 1,3-2-1,2 0 51,1 0 0,3-2 1,1-2-1,0-4-109,-1-2 0,9 1 0,-11-5 0,-1 2 54,-1-1 1,-3 3-1,5-2 1,-2 1-272,-3 1 1,-5-4 736,6 9 0,-1-9 0,7 4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5.5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166 70 7659,'-23'-7'0,"-2"-3"470,-3 0 1,7-3 0,-2 7-1,3 2 286,3 2 1,9 2-630,8 0 0,8 2 0,11 2-477,5 2 330,3-1 1,14-5-1,-1 0-1089,-1 0 796,6 0 0,-8 0 0,4 0 0,-5-2-868,-1-3 1181,0 3 0,0-14 0,0 6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6.5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18 368 7438,'-8'-10'520,"6"0"-90,-4 5 166,4 3-148,2-6-306,0 8 0,6-2 1,2-2 21,2-2 1,-5 0 0,5 4 0,0-2 13,0-1 0,1-9 0,7 2-74,-1-3 1,1 3-1,-1 1 1,1-3-64,-1-2 1,-5-1 0,-1-3-1,3-1 0,2-2 0,-7-1 1,-1 7-1,-2 0-9,0-1 0,0 6 0,-6 1-76,0-3 0,-2 6 0,-4 3-151,-6 3 1,2 2-118,-1 0 191,7 7 1,-10 3-319,8 8 285,1-1 1,5-5 0,0-1-84,0 3 200,7-6 1,-3 7 0,8-3 90,2 3 0,-5-3 0,3-2 141,1-2 1,-3 3 0,2-3-45,1 2 0,-3-6 1,0 3-52,-2 1 0,-1-6 0,-3 6-67,2 0 1,0-4-71,-6 7 31,0-7 22,0 12 1,-2-12 22,-4 7-1,4-7 1,-11 12-1,5-7 50,-2 1 0,6 6-41,-2-5 1,5-1-17,1 2 0,1-3-11,5 3 1,4-4 0,7-8 0,1 0 57,-1 0 0,1 0 0,-1-2 0,1-2 28,-1-2 0,1-8 0,-1 5 0,-1-3 45,-4 0 0,3 7 0,-5-7 277,0-2-350,5-1 1,-13 3-1,6 2 336,0 3-279,-6-7 1,5 10 160,-7-7-151,0 7-105,0-4 1,0 10 0,0 4-290,0 5 1,-6 5 0,1 1-565,1 1 1,2-1 0,2 1-849,0-1 0,8 1 570,3-1 0,-1-7 1091,2-4 0,-1 4 0,7-1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6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70 104 7915,'-6'-24'0,"-1"1"0,-1 2 294,0 1 0,-6 10-357,3 5 1,3 10 0,2 7-1,4 4-1385,2 1 1448,0 1 0,0 7 0,0 2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6.9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7659,'17'0'208,"1"0"687,-1 0-575,0 8 0,1 2 0,-2 7 22,-5 1-241,5-1 1,-7 1-1,9-1 1,-1 1-67,1-1 0,-1 1 0,1-3 0,-1-1-368,1-2 1,-7-3-1,-1 5 1,0-4-515,0-3 0,-6 1 1,3-4 846,1 2 0,-6 0 0,6-6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7.2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367 68 7391,'0'-17'0,"0"-1"791,0 1-221,0 7 1,-2 4 0,-4 12-254,-5 6 1,-1 3-1,-3 5 1,-5 1-79,1 3 0,-1 5 1,1-4-190,-4 2 1,3-5 0,-11 9 1,6-8-245,-2-2-15,5-1 0,-1 3 1,9 0-1663,3-1 1272,-1-3 1,2-7 597,4-1 0,-3 1 0,-1 6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7.5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35 8099,'-6'-11'0,"-1"1"479,-3 2 0,4 2 1,-4 8-1,3 4-110,3 6 1,2 3 0,2 3 0,0-1-491,0 1 1,6-1-1,-1 1 1,1-1-448,2 1 1,-4-7 0,6 1 0,-1 0-1575,1-3 2142,-6 7 0,11-14 0,-5 6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7.7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69 7707,'0'-18'48,"0"1"1,-8 1-469,-4 5 0,-1 5 0,1 13 420,6 11 0,-4 7 0,1 10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3.3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123 526 7752,'0'-17'-925,"0"5"766,0 0 0,0 1 393,0-7 1,0 7-1,0-1 228,0-1 1,0 3-167,0-2 0,0 6-63,0-5-66,0 7 1,-8-4-32,-3 8-123,-5 0 0,5 8 0,-1 2 0,0 1-55,3 1 0,-5-1 1,6 7-1,1-1-201,-1 1 1,2-1-1,6 1-13,0-1 1,2 1-1,4-3 200,5-3 1,-1-4-1,2-8 41,1 0 1,3 0 0,1-2 103,1-4 0,-1-4 0,1-7 23,-1-1 0,-5 1 0,-2-1 0,-3 1 26,-3-1 1,-2-1-1,0-2 59,4-3-161,-4-7 0,6 10 0,-8-8 0,0-2 50,0-2 0,0-8 0,0 0 1,0 4 77,0 6 0,-6 0 0,0 8 183,2 2 0,2 5-234,2 10 1,0 22 0,0 19-47,0 2 0,0 7 0,0 1 0,0 2-267,0-1 1,0-5 0,0 3 0,0-1-475,0-4 1,0-2-1,0-4-1001,0-4 1476,0 4 1,2-14-1,2 5 199,2-5 0,7-2 0,-3 1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28.1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1 315 7707,'5'-17'0,"1"-1"0,-2 1 0,6 1 0,-1 3 0,3 3 0,0 2 0,1-5 0,9 3 0,3-2 0,2 1 0,-3 5 0,3-6 0,0 1 542,0 1 1,-5-6 0,1 5 0,-6-5-180,-5-1 1,2 5 0,-9 0 0,-3 1-606,-6 1 1,-5-4-1,-9 8-209,1 3 331,-8 1 0,5 2 1,-3 0-1,3 2-93,3 3 1,5 5-1,2 8 116,3-1 1,1 1 0,6-1-1,2 2 226,4 5 1,1-5 0,7 5 0,-2-5 306,1-2 1,3 1-1,1-1 1,-1 1 309,-4-1 0,3-5 1,-3 0 239,3 1 0,1 3-167,-5 1-609,-3-7 1,-8 0 0,-2-6-488,-4 1 39,-3 1 0,-17-6 0,-3 0-1754,-4 0 1623,-2 0 0,0 0 0,2 0 0,2 0-1549,2 0 1918,8 0 0,-12 0 0,6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4.5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7804,'0'-17'624,"0"-1"-161,0 1 1,0 5 37,0 0-363,0 8 0,0-1 0,0 10 191,0 7-193,0 4 0,0 1 0,0 2 12,0 5-137,7-5 1,-5 12 0,4-5-1,-2-1 35,2 0 1,-4 4 0,4-5 0,-4-3 70,-2-2 1,0-1 0,0-1 138,0 1 1,0-1 7,0 1 0,-2-3-141,-4-3 1,4-6-143,-4-12 1,4-4 0,2-7 0,2-1 16,4 1 1,2-3-1,5-1 1,-1-2-38,1 1 0,9 1 1,-1 0-1,-3-3 52,-5 3 1,-1 7-1,5 3 1,1-1 2,-1 2 1,1 2 0,-1 8-11,1 0 1,-7 2 0,-1 4 0,-2 6-107,-4 3 0,4 5 1,-3 1-1,-1 3-263,-2-3 0,0 0 1,2 1-1,2 1-404,-2-2 1,-2-1 0,-2-3 0,2-1-139,4-5 0,-3 5 905,9-4 0,0 3 0,5 3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4.9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7804,'0'-18'670,"0"1"-40,0 7 100,0-5-506,0 13 0,0-4 0,0 12-163,0 5 0,0 5 0,0 1 0,0 1-49,0-1 0,0 1 0,0-1 0,0 1 48,0-1 0,0 1 0,0-1 55,0 1 0,7-3 0,5-1 8,4-2 1,-5-9 0,1 3-1,1-6-7,3-6 0,1-3 0,1-9-121,-1 1 75,-7-1 0,4-5 1,-6-2-105,1-2 5,-5 5 1,4-3 0,-8 7 0,0 1-232,0-1 0,-8 3 0,-4 3 0,-3 6-564,-3 4 0,-5 2 0,0 2-1273,1 4 2097,11-4 0,-5 22 0,7-5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5.4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68 7772,'0'-17'0,"0"-1"616,0 1 347,0 7 0,0 4-654,0 12 1,0 4 0,0 9 0,0 3-95,0 1 1,0 8 0,0-2 0,0 2 1,0-2 0,0 8 1,0-6-1,0 0-4,0 2 1,0-5-1,0 1 1,0 2 2,0 2 1,0-6 0,0-2-445,0 1 228,0-7 1,0 6 0,0-7 74,0-1-31,0 1 1,2-7-161,4 1-38,-4 0 0,13-3 0,-3-3-126,4-4 1,1-4 0,1-2 0,-1-3-116,1-3 1,-1-2 0,1-5 0,1 1-126,4 5 0,-3-5 1,3 4-1,-4-3-17,-1-3 1,-1 1 0,1 1-1,-3 3 131,-3 1 0,2 0 0,-7-3 406,3 3 0,-6-3 0,4 5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5.6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78 70 8171,'-11'-15'0,"-1"1"0,-2 4 0,1 1 2049,1-1-1933,-4 6 1,24-4 0,2 8 0,11 0-110,6 0 1,8 0 0,8 0-690,2 0 498,2 0 0,3 0 0,-1 0-1496,-3 0 884,1 0 796,-2 0 0,-3 0 0,-7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6.2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70 7804,'0'-17'415,"0"-1"0,-6 6 293,0 1-326,-7 7 1,9-4 27,-8 8-332,8 8 1,-4 7 0,7 9 0,-3-1-106,-2 2 1,0-3-1,6 5 1,0-2-468,0-3 0,0 3 0,0-2 1,0-2-490,0-1 1,0-3 982,0 1 0,0-1 0,0 1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6.4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18 156 7992,'0'-35'0,"0"2"0,0 4 471,0 5 1,-2 7-278,-3 5 0,3 6 0,-4 14-483,4 10 0,8-1 1,2 6-1,-1-3-1192,1-3 1481,6 9 0,-5-7 0,9 6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6.9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7713,'0'-10'1234,"2"2"-993,4 8 0,-4 2 0,4 4-120,-4 6 0,4 3 0,-1 3 0,-1-1 57,-2 1 1,0-1 0,2 1-32,2-1 0,0 0 1,-6 1 25,0-1 1,0-5 0,0 0 93,0 1 0,0-3-199,0 2 213,0-8-170,0 3 188,0-7-357,0 0 1,0-7 14,0-5 1,7-4 0,3-1 0,2-1 5,-1 1 0,1 1 1,6 3-1,-1 1 4,1-1 0,-1-1 1,1 0-1,-1 5-27,1 1 0,-1 2 0,1 6-75,-1 0 0,-5 2 0,-3 4-203,-1 5 1,-2 5 0,-6 2-540,0-1 618,0 0 0,0 1 0,0-1 1,0 1-450,0-1 1,0 1 0,0-1-107,0 1 814,8-1 0,-6 1 0,5-1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7.3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1 164 7713,'0'-18'681,"0"1"-132,0 7 0,2-4 1,4 8 0,-3 1-370,9 5 0,-6 7 1,4 5-1,-1 4-94,1 1 1,-4 1 0,4 1 0,-1 2-73,1 3 1,-4-1 0,4-6 0,-3 1 5,-3-1 1,4 1 0,0-1 0,0 1 68,-1-1 1,5-5 0,-6 0 0,0-1 54,1-1 0,-3-2 21,8-8-59,-8 0 0,11 0 35,-3 0-79,-4 0 1,5-2-1,-5-4 1,2-6 26,4-3 0,-5-3 1,3 1-1,0-3-32,-3-3 0,5 2 0,-6-6 0,-1-1-37,1 1 0,4 0 1,-4-4-1,-1 4-149,1 1 0,-2-3 1,-6 6-1104,0 2 1,0 7 585,0 2 1,0 16 0,0 2 0,0 8 645,0 3 0,8 8 0,1 3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8.1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0 227 7713,'8'-9'581,"0"-1"1,5 6-150,-1-2-246,-8 1 1,12 5 31,-5 0-100,-3 0 0,8 0-129,-5 0 1,5 0 0,1 0 76,1 0 0,-1 0-20,1 0 0,-1-6 0,-1-2-46,-5-2 1,3 4 0,-6-5-62,1-3 1,-5 4 0,2-1-16,-4-3 1,-2-1-1,0-3-1,0 1 0,0 5 117,0 0-53,-8 1 0,4 1 1,-7 4 224,-3 4-112,6 2 0,-7 0 1,3 0 23,-3 0 1,-1 8 0,3 4-1,1 1-68,-2-1 1,5 3 0,-1-3 0,2 4-3,4 1 0,-4 6 0,1 1 0,-1-3 45,0-1 0,2-3 0,6 0 0,0 3 1,0 3 0,0-3 0,0 3 0,0-4 110,0-1 0,0-1 0,2 1-67,4-1 1,4-1 0,7-4-91,1-7 16,-1 5 0,1-8 0,-1 4-35,1-4-28,7-2 1,-4 0-1,7-2 59,-3-4-29,6-4 0,-10-1 0,6-1 1,1-2-6,-1-1 0,-6-3 0,4-1 0,-1-2-25,-1-3 1,0-1 0,-5 4 0,-1-5 56,1-1 1,-3 6-1,-3-3-240,-6 5 62,4 2 0,-8-1 0,1 3-75,-6 3 1,-7 4-64,-8 8 1,3 2-1,1 2-225,3 2 1,7 7 228,-2-1 140,4 4 0,2-5 0,2 1 113,4 1 0,3 3 168,9 2 0,-3-7 0,-1-1 0,-4 0 100,-3-1 1,1-5-1,-4 4 1,4-2 54,2 0 0,-6 7-158,1-1 0,-3-2 1,-2 1-4,0 3 0,0-4 0,-2-1 0,-2 1 81,-1 0 1,-7-4-177,6 5-46,-7 1 1,11 0-32,-4-1 1,4-5-698,2 6 353,8-8 1,1 3 0,9-7 0,-1 0-374,1 0 0,1-2 1,3-3-1,1-5-198,-2 0 0,1-5 0,-1 5 921,2 0 0,1-13 0,-7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3.8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0 140 6768,'0'-10'834,"0"3"0,2 7-903,4 0 10,-4 0 0,11 1 1,-5 3-29,2 2 0,-4 0 104,5-6 1,-5 0-23,6 0 1,-6 0 46,5 0 1,-5-2-46,6-4 0,-8-3-17,2-9 0,-3 6-14,3 1 36,-4-1 0,6 0-29,-8 1 22,0 7 137,0-12 7,-8 7 0,4-1-1,-7 4 0,5 4 1,-6 4 7,-1 4 0,3 4 0,0 7-77,2 1 1,1-1 0,3 1-1,-2 1-38,2 4 0,2-3 1,2 3-1,0-4-30,0-1 0,0-1 0,0 1 0,0-1 23,0 1 1,2-7-1,4-1-39,6-2 30,-5-2 1,9-6 0,-5 0-620,5 0 428,-6 0 0,5 0 0,-5-2-1364,0-4 1059,5 4 0,-7-14 481,4 5 0,3-5 0,-5-1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8.6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88 7674,'0'-17'0,"0"-1"0,0 7 978,0-1 29,0 0-196,0 3-575,0 1 0,0 22 0,0 3 5,0 2 1,-2 9 0,-2 1 0,-2 4-2,2 2 0,-3 0 1,-1 0-1,0 0-111,0 0 1,2 0 0,4 0 0,-1 0-23,-3 0 1,0-6-1,6-2 1,0-2-97,0-3 1,0-3-1,0-2-48,0 1 1,8-3-173,3-3 0,5-4 0,1-8-675,1 0 541,-8 0 0,7-2-786,1-4 808,7-4 0,-2-5 0,-3 1 0,-1 5-255,0 1 0,-9-4 0,8 4 130,-3-1 1,-1-3-1,-1-4 446,-1 5 0,0-5 0,5 7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8.9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35 7678,'-17'-10'611,"-1"5"306,8 3-584,-5-6 1,15 6 0,2-4-223,13 4 1,5 2-1,9 0 1,4 2-346,6 4 0,0-4 0,5 4 0,1-4-200,0-2 1,-5 0-1,5 0 1,-2 0-618,-4 0 1051,-10 0 0,4-8 0,-6-2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9.1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7840,'0'17'327,"0"1"0,0-7 1,0 1-1,0 2 129,0 1 1,0 3-1,0-1 1,0 2-724,0 5 0,0-5 1,0 5-565,0-5 831,0-2 0,8 1 0,1-1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9.2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68 8051,'-8'-17'0,"-4"-1"-78,-3 1 0,3 7-120,1 4 0,7 6 0,-2 6 198,4 6 0,10 11 0,1 4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39.9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184 0 10011,'-16'19'606,"4"5"-437,-3 3 0,7 10 0,-6 2 0,3 5 3,-3 7 1,1-3 0,1 11 0,4-7-73,0-5 0,6-2 0,-3-9 0,3 1 71,2-4 0,0-9 0,0-1 195,0-4 70,7-9-322,-5-2 0,12-10 0,-6-4-6,1-5 0,-3-5-165,6-2 34,-8 1 1,11 0-1,-3 1-425,4 4 277,1-3 1,6 5 0,1-7-1,-3-1-106,-1 1 0,3 7 0,0 4 1,-1 2 154,-3-2 0,-2 4 1,1-1-1,-3 6 78,-3 9 1,2 4-1,-7 1 1,1 1 163,0-1 1,-2 6-1,-6 1 1,0-1 144,0 2 1,-2-5-1,-4 3 1,-6-4-70,-3-1 0,-3-3 0,1-1 0,-3-4-40,-3-2 1,-2 3-1,-6-5-519,2-2 283,0-2 0,-6-2 1,0 0-1061,0 0 645,7 0 1,-3-6 0,10-2-1,3-1-819,5-5 1,11 4 1313,2-1 0,8-1 0,9-6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40.2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95 7711,'12'-27'0,"-2"4"0,-1 5 0,-1 5 606,0 1 0,-2 10 1,-4 2-1,1 12 19,3 9 0,0 6 1,-6 10 176,0 4-585,0 4 1,-6 7 0,0 3-202,3 3-76,-7-4 1,6 7 0,-6-9 0,2-1-299,5-5 0,1 3 0,2-10 1,0-6-3041,0-8 3398,0 2 0,7-7 0,3 5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40.7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53 193 7479,'12'-6'-65,"-1"0"0,-5 1 717,6 5 1,-7 0-513,7 0 1,-6 0-73,6 0 1,-1 0-165,7 0 1,-7 0 22,1 0 1,-6 0 257,6 0-164,-9-8 0,5 4 56,-8-8-43,0 8 1,0-11-12,0 3-19,0 4 0,0-7 7,0 3 1,0-3 0,0-3 55,0 1 0,-6 5 123,1 0 1,-9 9-51,2-3 0,-3 4 1,-1 4-1,3 4 64,1 5 1,0 5 0,-3 1 0,1 1-17,3-1 0,1 7 0,-4-1 0,4 0 12,3 2 1,-5-3-1,6 5 71,2-2-173,2-1 0,2-7 0,0 2 237,0 5-262,0-13 0,8 13 0,4-15 0,3 1-27,3-4 1,-1 2-1,1-2 1,1-3-503,5-1 1,-5-2 0,4-2 0,-3-1-290,-3-3 1,1-8 0,-1 3 744,1-5 0,-1-2 0,1 1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39:40.9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7658,'0'-18'4798,"2"2"-3689,4 5-1379,-4 3 1,7 8 269,-3 0 0,4 8 0,7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4.2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7674,'6'-12'288,"0"0"-94,0 1 0,2 1 391,3 4-446,-3 4 0,2 2 0,-6 2 0,3 4-56,3 6 1,-6-3-1,2 3 1,-2 2 30,2 1 1,-5 3 0,5-1-92,-4 1 1,4-1-1,0 0-9,-2 1 1,-2-1 187,-2 1 30,0-1-148,0-7 43,0-2-162,0-8 90,0-8 1,7-2-86,5-7 76,4-1 0,-5 1 0,1-1 60,1 1 0,3 0 1,1-1 241,1 1 0,-1 7-168,1 4 0,-1 6 0,-1 6-140,-5 6 1,-3-3-1,-6 3 1,2 1-122,2 3 1,2 1 0,-4 1 0,3-1-467,3 1 1,-4-3 0,5-1-1655,3-2 1690,2-9 0,1 7 0,0-6 511,1 2 0,-1 0 0,1-6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5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0 591 8505,'12'-2'312,"-1"-4"1,1 2-237,5-8 0,-1 6 0,-2-3 1,-5-1-36,-1 0 0,4 4 1,-5-5-1,1-3-49,0-1 0,4-3 0,-7 1 1,1-3-59,2-3 1,-6 2-1,6-8-31,-1-2 47,-5 5 0,6-7 1,-8 4 127,0-4-84,0-2 0,0 2 0,0 2 217,0 2-100,-8 8 0,4 1 1,-7 9-17,-3-3 0,-1 7 1,-1 3-58,5 8 1,-3 7 0,8 10 0,0 5-73,-1 1 1,5 8-1,-4 6 1,4-1-112,2 3 1,0-6 0,0 4 0,2-5-76,4-1 0,-2-2 0,5-2 0,1-3-245,0-3 1,1-2 0,7-5-547,-1-1 853,1-7 0,-1 3 158,1-7 0,-1 0 0,1-6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6.2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122 158 7633,'0'-10'-81,"-6"0"298,1 5 0,-1 1 182,6-8 24,0 8-157,0-11-145,0 5 0,0-7 47,0-1 1,0 6-11,0 1 1,0 5-58,0-6 1,-8 8-59,-4-1 1,3 3 0,-1 4-39,2 3 1,-3 5-1,3 6 1,0-3-35,0-1 0,-3 0 0,5 5 0,2 0-43,2 1 0,2-1 1,0 1 117,0-1 90,0 1 1,2-8 71,4-5-170,3-3 0,9-4 167,-1-3-138,-7 3 1,6-8-119,-5 4 38,-3-4 1,8 1-344,-5 3 1,-1-2-200,2 2 1,-9 2-1,5 8 137,0 2 0,-6 2 0,6-4 0,-3 3 418,1 3 0,0-6 0,2 12 0,2-7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6.7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44 7633,'0'-18'269,"0"1"1,0 9-276,0 8 0,6 8 8,0 9 1,6 1 0,-6-1 44,-3 1-46,7-9 1,-6 5 0,6-6 92,-3 1-40,7-5 0,-10 4 254,8-8-150,-1 0 0,7 0 23,-1 0 0,-5-2 1,-2-4-1,-1-4 1,1 1 0,-6-7 1,4 7-1,-3-3 39,1 0 0,0 6-143,-6-5 0,6 9-106,0 2 0,-1 8 0,-5 11 0,0 4-35,0 6 0,0 4 0,0 4-160,0 4 227,0-4 1,0 8-1,0-7 60,0 3-61,0 8 0,0-13 1,0 5 141,0-4-77,0-2 1,0-6-1,-1-2 1,-3-1 37,-2-5 0,-6-2 1,4-3-1,-1-3 232,-5-1 0,4-8 0,-1 2-199,-3-4 1,-1-10 0,-1-4 0,3-3-354,1-3 1,6-1-1,-4-4 1,1-5 176,-1 1 1,6-12 0,-2 5 0,4-3-35,2 0 1,0 2 0,0 0-1,2 0 71,4 0 0,4 0 0,7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7.6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0 262 7633,'18'0'-96,"-7"0"0,-1-2 0,0-1 555,-1-3 1,-3 0-189,6 6 0,-1 0-204,7 0 57,-8 0 1,5 0-33,-3 0 165,-4 0-232,7-8 15,-5 6 1,-1-7 0,-1 5-130,0-2 0,-6-2-1,4 2 0,2 2 0,-3-7 13,-1-3 1,-2 4 41,-2-1 0,0 5-32,0-6 0,0 1 51,0-7 0,0 7 0,-2 1 46,-4 2-42,4 2 0,-5 4 72,7-3-71,0 3 0,-6-8 131,0 4 11,0 4 0,-2-6-25,-3 8 0,3 2 0,0 4-64,1 6 1,5-3-1,-6 3 1,2 2-1,0 1 1,0-3-1,6 0 1,-2 1 54,-3 3 1,3 1 0,-4 1 38,4-1 0,2 0 0,0 1 54,0-1 0,0 1 0,2-1-32,4 1 1,-4-7-1,5-1 41,1-2 0,2 4-120,7-7 1,1 1 0,-1-6-46,1 0 1,-1-6 0,1-1-1,-1-3-35,1-4 1,-7-1 0,1-3 0,1 1-15,3-1 1,-4 1-1,-1-1 1,3 1-11,1 0 1,-3-3 0,-2-1-1,-1-2 13,1 1 1,-6 3 0,2 1-1,-2 3 32,1 3 0,-3-3-21,4 3 12,-4 4-231,-2 0 217,-8 8-242,6 0 98,-5 8 1,7 2 0,0 7-8,0 1 1,0-7 0,0 1 123,0 2 1,2-1 0,2 1-1,3-4 87,3-3 1,2 5-1,3-4 179,-3 1 0,3-3 0,-3 4 46,4-2 1,-5 3 0,-1-3-133,-2 2 1,-3-4-1,-3 3 34,4-1-77,-4-2 1,6 2 253,-8 3-258,0 5 0,-6-4 296,0-1-317,0 1 1,6-1 0,0 1 294,0 2-356,0-7 1,8 1-1,4-8 1,3 0-155,3 0 1,5-6 0,2-1 0,1-1-402,-1 0 0,-2-4 0,-5 5 0,-1-1-1520,0 0 0,1 0 2054,-1 3 0,1 3 0,-1-6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8.8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53 105 7633,'-10'-9'727,"2"1"212,8 0-698,-7 6 1,5-4 0,-6 10-142,0 2 1,6 8-1,-4-1 1,4 7-7,2 3 0,0 0 0,0-3 0,0 3-84,0 6 0,0-4 1,0 0-1,0-1-29,0-1 1,6 2-1,2-3 1,0 1-13,-1-2 0,7-7 0,-2-5 27,3-1 1,3-2 0,-1-6 19,1 0 1,-1-8 0,1-3 0,-1-5 43,0-1 0,1-1 0,-3-1 1,-1-3 18,-2-1 0,-8-6 1,1 4-1,-3 0-26,-2-1 1,0-3 0,-2 4-1,-2 0-127,-1 0 0,-15-5 0,3 7 1,-3 2-253,1 1 0,-4 5 0,-1 3 1,3 6-1080,2 5 1,7 1 1404,0 0 0,16 15 0,-2 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39.5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7633,'0'-17'20,"0"5"586,0 0 133,0 1-61,0-7-495,0 8 1,0 5 0,0 10-113,0 7 0,2 4 0,2 1-77,2 1 0,-1-1 0,-3 0 0,2 1-25,2-1 0,6 1 1,-7-1-1,1-1-52,2-4 1,-4 1 0,6-5 0,-1 0-4,1-1 0,-4-1 0,5-6 118,3 0 1,2 0 0,-1-2 36,-3-4 1,1-3-1,-5-9 93,2 1 1,-6-1 0,2 1 0,-3-1 132,3 1 1,-4-1-191,4 1 7,-4 0 0,-2 5-171,0 0-18,8 8-23,-6-3-96,5 7 1,-7 7 0,0 5-211,0 4 1,0 7 0,2 0 0,2-2-161,2-1 0,0-3 0,-4 1 0,2-1 208,1 1 0,3-1 0,-4 1 358,2-1 0,0 1 0,2-1 0,1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0.4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18 123 8040,'0'-12'-1278,"0"1"1950,-8 7-215,6-4 0,-5 6 421,7-4-166,0 5-526,0-7 1,2 6 0,3-2 7,7-2 0,4 0 0,1 6-81,1 0 1,1-2-1,2-2 1,3-1-65,-3 1 0,-2 2 0,-1 0-258,-1-4 138,1 4 1,-1-6-1,1 8-762,-1 0 502,-7 0 1,5-5-478,-3-1 154,-4 0 0,1 6-1033,-3 0 1687,-4 0 0,-2 8 0,-10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40.0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7633,'0'-17'-14,"0"5"523,0 1 117,0 7-212,0-12-18,0 14-4,8-6-285,-6 8 0,5 2 0,-7 4 1,0 6 57,0 3 1,6 3-1,0 1 1,-2 3-71,-2 1 0,-2 2 0,0-4 0,0 5-28,0 1 0,0-6 0,0 2 0,0-1-75,0 1 0,6-3 1,-1 3-1,-1-4-78,-2-1 0,0-3 0,2-1-12,2-3 1,7-7-93,-1 2 129,-4-4 1,7-2 0,-3 0-393,4 0 297,-7 0 0,7-6 1,-5-2-518,5-1 436,1-3 0,-5 0 1,0 1-1,1-1-144,3 3 0,-5-5 0,-1 6 0,0 0-93,0 1 0,-5-5 474,7 6 0,0-7 0,5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40.2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36 7633,'-17'-6'172,"-1"0"1,9-2 66,3 2 0,6 4 1,6-3-444,5 3 1,5 2-1,3 0 1,3 0-40,1 0 1,2 0-1,-4 0 243,3 0 0,7 0 0,-4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40.5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 7633,'10'-10'2121,"-2"4"-902,-8 12-972,0 4 1,0 9-1,0 4 1,0 7-44,0 2 0,0 5 0,0 2 1,-2 4-437,-4 1 0,4-5 0,-4 4 0,4-2-387,2-1 0,0 1 0,0-8 0,0-4-705,0-5 0,0 1 1324,0-2 0,0 0 0,0-5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40.7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1 140 7403,'0'-29'0,"2"2"0,1 2 231,3 3 0,8 5 669,-2 5 0,3 4-576,3 8 0,-1 8 1,-1 4-1,-3 3-18,-1 3 0,-8-1 1,1 1 8,-3-1-183,-2 1 0,0-1 0,0 1 79,0-1-202,-7 0 1,-3-1-1,-8-2-931,1-3 317,7 1 1,-5 0-1,3-1 605,-3 3 0,-3 1 0,1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41.3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36 7509,'0'-18'1585,"0"8"-1349,0 3 0,2 7-127,4 0 0,-2 7 0,6 5-70,-2 4 0,-3-5 1,-3 1-176,4 2 1,2 1 0,5 1 32,-1-5 1,0 3 66,5-8 35,1-1 0,-1-5 74,1 0-68,-9 0 1,7-2 220,-5-3-3,-3 3 1,8-14-31,-5 5 0,-1-5 1,0-1-34,-2-1 0,-1 6-42,-1 1-176,-4 7 0,6-2 1,-8 12-1,0 6-624,0 3 1,0 5 148,0 3 0,0-4 0,0 4 0,0-3 108,0-3 0,2 1 0,2-1 425,1 1 0,1-9 0,2 7 0,2-6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41.7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 7647,'0'-17'1624,"0"9"-1364,0 8 0,0 8 0,0 9 0,0 3-58,0 3 1,0 4 0,0 6 0,0-2 1,0-2 1,0 0 0,0 6 0,0 0 2,0 0 0,0-6 1,0-2 10,0-1-140,0-3 0,0 0 1,0 0-13,0-1-37,8-3 1,-6-7-1,6-3-89,-1-1 5,-5-2 0,14-6 1,-4 0-70,3 0 1,3 0-1,-1-2 1,1-2-367,-1-2 1,0-7 0,1 1-39,-1-3 0,1 3 0,-1 2-343,1 3 1,-1-7 362,1 2 0,-9 3 1,-1-1 507,0 2 0,2-5 0,7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41.9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71 7648,'-17'0'0,"1"-2"393,5-4 0,1 4 422,4-4-476,4 4 1,-6 0-163,8-4-115,0 5 1,8-7-1,4 8 76,3 0-93,3 0 1,1 0 0,3 0-617,1 0 267,0 0 1,2 0 0,3-2-1,1-2 304,0-2 0,0-7 0,6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7.14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53 18 7207,'-17'-10'694,"-1"5"-557,8 3 0,3 9 0,7 5 0,0 4-10,0 1 0,0-5 0,0-1 0,0 3 24,0 1 1,7 3 0,5-1-215,4 1 56,1-1 0,2-5 0,3 0 0,3-1 60,2-1 0,2-2 1,6-8-1,0 2 18,0 3 1,2-3-1,2 4 1,3-4 1,3-2 1,2 0 0,3 0-1,-1 0-77,-3 0 0,-1 0 0,1 0 0,-5 0-25,-4 0 0,-4 8 0,-4 4-239,-6 3 193,-11-5 0,2 5 0,-9-3-188,-1 3 240,-2 3 1,-4-6 0,-4-1 38,-5 3-16,-12-6 0,3 5 1,-3-5-1,3 0 45,3-1 0,-6-1 0,-1-6 215,3 0 0,8 0-217,1 0 0,10 0 0,2 0 0,10 0-37,5 0 0,10-8 1,4-1-1,6-3-15,6 1 1,-2 1-1,8-4 1,1 3 0,3-3 1,1 0-1,2 1 213,4 1-132,-3 1 0,13-7 1,-6 1 113,0-1-115,6 1 1,-20 1 0,3 3-110,-7 1-17,-11 8 1,-7-10-64,-9 9 1,-9-1 0,-8 6-884,-10 0 1,-5 0-288,-3 0 1287,1 0 0,-1 0 0,1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09.34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18 155 7649,'0'-9'-253,"0"-1"359,0 4-11,0 4 0,0-8 471,0 5-234,0 3 0,0-8 376,0 4-358,0 4 1,-2-4-225,-3 12 0,3-2 0,-4 8 0,4 1-74,2 3 0,0 7 0,0 0 0,0 1 10,0 1 0,0-6 0,0 7 0,0-3-88,0 0 1,6 0 0,1-5 0,1-1-64,0 1 1,6-3 0,-3-1 58,5-2 1,1-9-1,1 3 1,-1-4-24,1-2 0,-3-8 0,-1-3 0,-3-5 32,3-1 0,-4-3 1,-1-1-1,-1-2 45,-4 1 1,4-3 0,-2 0 0,-3 0-43,-1-1 1,-2-3-1,-2 4 1,-1 0-114,-3 0 1,-8 1 0,3 7-576,-5-1 419,-1 1 0,-1 5-924,1 1 741,-1 7 0,8-2-288,5 12 758,3 4 0,2 7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0.04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88 7492,'0'-17'-143,"0"7"707,0-6-183,0 7 1,0-3 393,0 1-66,0 7-162,0-4-455,0 8 0,0 8-143,0 3 48,0 5 1,6 1 0,0 1-1,-2-1 13,-2 1 0,0-1-57,3 1 55,-3-9 1,6 7-1,-6-5-9,4 5 0,-2-1 1,5-1-1,1-4 15,0-2 0,-4-3 0,5-5-14,3 0 1,-4 0 0,1 0 0,1-2 0,-2-3 1,5 1 0,-5-8-1,1 0 11,1 3 0,-6-7 0,4 5 0,-3-5 77,-3-1 0,4-1 111,-2 1-184,7-1 1,-11 7 0,4-1 125,-4-2-103,-2 7 1,0-3-39,0 4 35,0 4-90,8-6 21,-6 8 1,6 8 0,-8 4-321,0 3 0,0 3 0,0-1 12,0 1 1,1-1 0,3 1 0,2-1-112,-2 1 1,0-7 0,0 1 0,4 1-167,1 3 1,-3-4 617,6-1 0,-3-5 0,3 6 0,4-8 0,-7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0.8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36 8006,'-12'0'1990,"0"0"-650,8 7-880,-3-5 1,14 6-36,5-8-250,4 0 1,3 0 0,2 0 176,3 0-182,-1 0 0,-4-6 1,3 1 78,1 1-235,0 2 1,1 0 0,1-2 0,0-2-43,0 2 0,4 2 1,-5 0-1,-3-2-97,-2-1 1,1-1 0,1 6-177,2 0 1,1 0-377,-7 0 0,-5 0-2571,-1 0 916,-7 0 2332,4 0 0,-16 0 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0.53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0 103 7649,'0'-17'-164,"0"-1"0,0 1 807,0-1 1,0 7 92,0-1-493,0 8 0,0-2 0,0 12-77,0 6 1,6-3 0,0 3 0,-2 2-26,-2 1 1,-2 8-1,0 1 1,1-3-50,5-2 1,-4 5 0,4-1 0,-4-2 24,-2-1 1,0-3 0,0 3-37,0 3-65,0-4 0,0 7-12,0-9-59,0 0 1,0 1-150,0-1 165,0-7 1,2 4-225,4-9 1,-2 1-98,7-6 0,1-2 50,5-3 0,1-3 1,-3-6-1,-1 4-494,-2 3 0,-1-7 102,7 2 0,-1-1 702,1 1 0,-1-3 0,-5 13 0,-3-6 0,-1 0 0,6 6 0,-12-13 0,13 5 0,-5-7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0.75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41 71 7653,'-15'-8'315,"3"-4"1,0 5-170,12 1 0,-2 4 1,14 2-1,2-2-237,1-4 1,5 4-1,1-4 1,2 4-292,-2 2 1,5 0 0,-3 0 0,-2 0 381,-1 0 0,5-7 0,2-3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1.11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35 27 7845,'0'-17'458,"0"7"1,0 12 0,-2 15 0,-2 13-319,-2 8 0,-1 7 0,3 7 0,-2 1-505,2-1 0,2 6 0,2 3-1239,0 1 1173,0-6 1,0-2 430,0-7 0,8-8 0,2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1.38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0 123 7626,'2'-28'0,"4"5"0,-4 4 0,6 3 800,0 5-366,-6-5 0,13 14 389,-3-4-561,3 4 1,3 2 0,-1 2-80,1 4 0,-7 4 0,-1 7 0,-2 1-133,-4-1 1,-2-5-1,-2 0 1,0 1-315,0 3 0,-2 1 0,-4 1 0,-4-1-603,0 1 0,-3-7 1,5 1 866,-2 1 0,-1 3 0,-7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1.94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53 7259,'0'-18'347,"0"7"137,0-1 1,2 8-481,4-2 76,-5 4 1,7 10-26,-8 4-48,8 3 1,-6 3 4,4-1-32,-4 1 1,-2-7 0,2 1 65,3 2 4,-3-7 0,8 9 17,-4-5 1,-2-3-34,7-2 1,1-4 39,6-2 0,-3-8 0,-1-1 81,-3-1 1,-5-6 0,6 5 20,1-5 0,-3 4-163,2 1 60,-8 7 0,5-4-70,-3 8-16,-4 0 1,8 0-415,-4 0 244,-4 8 0,5 2-847,-7 7 736,0 1 0,6-1 0,0 1 0,0-1-17,2 0 0,-5-1 0,7-2 0,0-3 311,0 3 0,1 1 0,7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2.42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35 7626,'0'-17'383,"0"7"303,0 2-79,0 8-34,0 0-436,0 8 1,0 2 0,0 7 353,0 0-371,0 9 0,6-5 0,0 8 1,-2 2 33,-2 2 1,-2-4 0,0-2-1,0 1-34,0-1 1,0-4 0,0 4 0,0-2-20,0-3 1,0-3 0,0-1 0,0-1 12,0 1 0,5-1-242,1 1-52,0-1 93,-6-7-307,8 5 170,-6-13 0,7 6-160,-3-8 1,4-2-434,7-4 523,1 4 0,-6-11 1,-1 5-265,3-2 0,1-1 1,1-7 146,-5 1 0,3 5 1,-6 2 141,2 2 0,-7-5 269,3 1 0,-4 4 0,6-7 0,2 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8:12.67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86 88 7636,'-18'-6'0,"3"-2"0,1 1 333,3-1 0,1 0 151,-2 2 1,6 4-420,12-3 0,4 3 0,7 2 0,1 0-6,-1 0 0,7 0 0,1 0-233,2 0 115,-6 0 0,10 0 0,-7 0-633,-3 0 388,6-8 1,-7 6 0,3-4-1,-4 2 304,-1-2 0,-1 5 0,1-7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07.98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36 53 7191,'0'-10'223,"0"2"82,0 0-55,0 6 1,0-7 300,0 3-226,0 4 1,-2-6 340,-4 8-170,4 0-379,-6 0 1,2 8 0,0 4-88,3 3 0,1-3 0,2-1 1,0 5 32,0 5 1,0-1-1,0 3-367,0-4 246,0-1 1,0 1 0,2 3-1,1 1 18,3-2 1,8-3 0,-2-5 0,1-1 26,-1 1 0,3-5 1,-3 0-1,3-2 19,3 0 0,-1-1 1,1-7-1,-1-1 6,1-3 1,-3-8 0,-1 3-1,-2-5 79,1-1 1,-3-1 0,-1 1 175,-1-1-186,-2 1 1,0-1-1,0-1 1,-2-2 25,-2-3 0,-2 1 0,-2 5-83,-4 1 0,2 1 1,-8 3-1,-1 3-94,-3 2 0,5 3 1,-1 5-1,-2 0-589,-1 0 1,-3 0-1261,1 0 59,-1 0 1860,9 7 0,9 3 0,9 8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08.69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192 155 7323,'0'-17'100,"0"-1"0,0 7 618,0-1 1,0 0-507,0-5 1,0 5-1,-2 3-26,-4 1-125,4-6 1,-7 12 12,3-3-88,-4 3 0,-1-4 1,-1 0 8,-2 2 1,5 8 0,-1 4 0,0 1 11,1 5 0,3 3 0,-4 5 0,2 3 39,4 2 1,-3 2 0,1 8 0,2 2 53,2 2 1,2-1 0,0-3 0,0 2 54,0 2 0,0 0 0,0-8 0,0-2-65,0-2 0,0-6 0,0 4 0,0-2 9,0-3 1,0-3-1,0-1-105,0-1-71,0-7-398,0 5-527,0-13-1267,-8 6 340,6-8 1929,-5-8 0,-1-9 0,-2-10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08.89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35 8192,'0'-10'531,"2"3"1,3 7 0,7 0-634,4 0 1,7 0 0,2 0 0,0 0-225,1 0 1,3-6-1,-4 0 1,0 2-273,0 2 1,-1 2-1,-7 0 598,1 0 0,-1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3.6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51 122 7971,'-15'-2'961,"3"-3"-612,-3 3-17,13-6 0,-4 2-164,12 0 1,3 0-1,9 6 1,1-1-146,4-5 0,3 4 0,5-4-101,-2 4 107,0-6 1,8 6 0,2-5 0,1 1-86,-1 0 0,-4-2 0,-4 4 0,-4-2-206,-1 3 0,3 1 1,-6 2-1,-4-2-347,-5-4 0,1 4-1042,-3-4 1651,-4 4 0,-8 4 0,-12 4 0,-3-4 0,-3 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10.01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193 122 7658,'0'-9'458,"0"-1"-227,0 4 31,0 4-55,0-5-43,0-1 30,0 6-54,0-6 1,0 6 29,0-4 0,0 2 121,0-7 1,0 5 261,0-6-299,0 8 0,-2-5-139,-4 3 0,-4 4 0,-7-4-77,-1 4 0,1 4 0,-1 4 0,1 6-82,-1 3 1,3 5 0,1 1-134,3 2 136,-1 8 1,2-11 0,5 3-191,3-4 95,2 7 0,0-7-7,0 4 148,0-3 0,7-11 0,5-3 117,4-4 1,1-2 0,-1-2 0,-3-4 23,-1-5 0,-3-5 0,5-1 1,-2-1 83,1 1 1,-3-1 0,0 1-78,-3-1 0,1 7 0,-4-1-447,2-1 96,0 5 1,0 8-524,-1 11 516,1 5 1,-6 1 0,0 1-1048,0-1 903,0 1 1,0-1 0,0 1 0,2-3-356,4-3 0,-2 1 0,6-5 704,-3 2 0,15 2 0,-3 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10.81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36 7658,'0'-12'1131,"0"0"-644,0 8-380,0-3 1,0 9 0,0 3-88,0 7 1,0 4-1,0 1-45,0 0 20,0 1 1,2-1 0,2 1-14,2-1 54,-1-7 1,-5 6-1,0-5 114,0 5-112,0 1 1,0-5 0,0-1 113,0 3 1,0-4 361,0 1-146,0-7-274,0 4 0,2-10 1,2-4-36,2-5 0,2 1 1,-4-2-1,3-1-49,3-3 0,-4-1 1,4-1-1,-1 1 7,1-1 1,-4 1 171,6-1-137,-1 1 1,7-1 117,-1 1-265,1 7 79,-1 3 1,-7 14 0,-4 5 0,-4 3-299,-2 3 0,0 5 0,0 2 0,0 1-300,0-1 0,1 4 1,3-6-1,2-1-2,-2-3 0,4-1 1,0-1 615,1 0 0,3 1 0,5-1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11.28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70 140 7662,'8'-9'563,"-6"-1"-217,3 4 1,-1 4-229,2-4 0,-2 4 0,6 4-166,-3 4 0,7-4-99,-2 4 1,-3 2 0,3-2 16,2-3 1,-5-1 0,3-2 15,2 0 80,-7 0 71,9 0 68,-14 0-49,13-7 1,-13 3 51,4-8 0,-4 0 0,-2-5-32,0-1 1,-2 7-1,-2-1 5,-2-1 1,-7 3-69,1-2 1,-3 8 0,-3-1 40,1 3 1,1 4 0,3 3-1,1 5 62,-2 0 0,-1 5 0,-3-1 110,1 7-186,7-1 1,-5 7 0,5-6 133,0 2-115,3 1 1,1-1 0,0 0-70,2-1 31,2-3 0,4-1 0,4-1 0,5 0-20,5 1 1,1-8-1,1-5 1,1-3 52,5-2 1,1 0 0,4-2-1,-6-1-93,-3-3 0,3-6 0,0 4 0,-1-1-371,-3-5 0,-7 0 1,-1 1-1,1 1 410,-2-1 0,5-3 0,-5-1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12.841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0 140 7201,'0'-10'1783,"0"-5"-1709,0 13 24,0-6-62,0 16 0,6-4 1,0 7-6,-2 3-15,-2-6 0,-2 7 0,0-3 1,0 3-5,0 3 1,0-1 0,2 1 0,1-1-1,3 1 34,-2-1-29,-2-7 0,0 3 31,4-7 0,-2 0 1,7-6 1,1 0 0,3-2 14,-3-4 1,-2-1-1,-6-7 233,2 2-252,7 1 1,-9-7 132,8 1-112,-8-1 0,5 7 90,-3-1-119,-4 0 1,8 3 0,-6 1 19,1 0 1,3 6-52,-2-4 1,-2 4 0,6 4-13,-3 4 0,1 4 0,-4 7-44,2 1 1,0-6 0,-4-1-65,3 3 0,-1 1 169,8 3 0,-2-7 0,3-1 71,-1-2-72,-8-2 1,11-6 0,-3 0-12,3 0 1,-3-2 0,0-2 155,1-2-175,-5-8 1,8 11-1,-7-9 1,3-2-13,0-1 1,-3 3 0,5 1 0,-4-3-35,-3-2 1,5-1-1,-6-1 1,-2 1 6,-2 0 0,3-1 1,1 1-21,-2-1 1,-2 1-51,-2-1 1,-2 3 1,-4 3 1,2 4 0,-7 8-131,-3 0 134,6 8 1,-5-4 0,7 8-142,2 1 173,-6-5 0,8 7 0,-5-5-238,-1 0 232,6 5 1,-6-11-1,8 8 3,0 1 1,0-3 0,2 0 94,4-2 0,-2 3 49,8-5 0,-1 6 0,7-6 118,-1-3 1,-5-1 0,-1-2 117,3 0 0,-4 0-95,1 0-51,-7 0 43,12 0-130,-14 8 1,5-4 97,-7 8-98,0-8 0,0 5 28,0-3-81,0 4 0,0 1 1,0 1 9,0 2 0,0-5-266,0 3-113,0 0 1,2 3 0,4-3-238,6-6 0,-2-4 0,1-2 0,3 0-124,1 0 0,3 0 0,-3-2 0,-1-2 686,-2-2 0,-3-2 0,5 4 0,-3-2 0,1-7 0,0 11 0,-3-6 0,-1 0 0,6 6 0,-10-13 0,7 3-99,-7 5 0,6-9 269,-4 4 0,-4-3 397,3-3 1,-3 1 680,-2-1-321,0 9-775,0 1 0,0 10 1,0 4-54,0 5 1,-2 3 0,-1 0-118,-3-3-10,0 1 1,6 5-123,0 1 116,0-1 1,0-5 0,0 0-145,0 1 194,0-5 0,8 7-8,3-3 1,5-4-1,1-2 37,1-4 1,-1-2 0,1-2 0,-1-4 2,1-6 0,-7 2 0,1-1 1,0-3 23,-3-1 1,-1-3-1,-8 1 1,0-1-8,0 1 0,-2-1 0,-6 1-173,-9-1 1,-1 7 0,-5 1-845,4 2 603,1-5 1,1 11-1441,-1-4 906,1 4 883,7 10 0,2 2 0,8 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13.39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 10550,'8'17'117,"-6"0"0,4 1-160,-4-1 0,3 1 28,1-1 1,2-1 0,-4-3 139,2-1-71,0-8 0,-6 6 83,0-5 14,0-3-110,7 6 1,-3-8-58,8 0 1,-6 0 0,3-2 0,1-2 14,0-1 1,-4-7 0,5 4 0,1-2 29,-2-3 1,5 3-1,-5-1 1,1-1 30,1 2 0,-2 0 0,3 7 206,-1-3 0,0-6-105,5 6 0,-5 0 0,-3 8 37,-1 4-140,-2 4 1,-6 2-1,0-1 22,0 3 24,0 1 1,0 11-67,0 3-70,0-12 1,0 6 0,0-11-24,0 4 1,2-1 0,4-3-89,5-6 0,-1-4 1,2-2-1,3 0-33,7 0 1,-3-2-1,6-4 1,-1-6-140,-1-3 1,0 3-1,-5 0 1,-1-1-826,1-3 0,-3 5 1140,-3-1 0,3 0 0,-5-5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21.505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18 2725 7368,'-9'-7'10,"1"5"25,8-6 62,0 8 0,0-2-50,0-4 22,0 4 0,6-8 113,0 5-140,7-5 1,-9-2 0,8 3 0,-1-1 31,-1 0 0,5-2 1,-3-5-21,4 0 0,1-1 0,1 1 0,-1-1-9,1 1 0,-5-1 0,3-1 0,3-2-4,0-3 1,1 1-1,-3 4 1,3-3-2,3-1 1,-2-2 0,8 3-1,1-3 6,-3-2 0,4 6 1,-6-3-1,2 3 0,4-2 1,2-3 0,2-3 0,0 4-4,0 0 0,-6 4 1,0-9 76,2-1-92,2 6 1,-6-6 0,-1 6 0,-3 0 10,0-1 0,6-5 0,-5 4 1,-3-2-17,-2 0 0,5 8 0,1-5 0,0 3-3,0 0 0,4 0 0,-3 5 0,-1 1-7,0-1 1,6-5 0,-2 0 0,4 1-7,2 3 0,-6 1 0,0 1 1,2-1 34,2 1 0,-5-2 0,-3-3 147,0-1-167,-6 0 1,7 5 0,-9-1-1,1-3 26,-1-1 0,0 0 0,3 3 51,3-3-80,-3 4 1,5-6 0,-8 7 0,1 1 3,-1-1 0,1-5 1,-1 2-1,1 3-24,-1 5 0,2 1 1,3-6-1,1 1 19,-2-1 0,-1 7 0,-1-1 1,3-1 16,1-3 1,0-1-1,-3 1 1,1 3-11,2 1 1,0 2 0,-5-3 0,-1 1 1,1-2 0,-1 5 0,1-3 27,-1-2-36,1 7 1,-3-9-1,-1 6 1,-3-1 3,3-1 1,2 2 0,1-3 0,-1 1-8,-5-1 1,5 3 0,-7-2-1,3 1 5,0 1 0,-3-6 0,5 7 0,-4-3-3,-3 0 0,7 3 0,-4-5 0,1 3-3,1-3 1,-6 4 0,4-1 0,-1-3 6,1-2 1,2-1 0,3 0-16,-3-1 0,3 6 1,-5 1-1,2-1-15,-1 2 0,-5-3 0,4 5 0,0 0 6,-1 1 1,3-7 74,5 2-68,-7 5 0,4-3 0,-7 6 24,3-2-20,2-7 1,-1 9-1,1-6 6,2 2 1,-5-3 0,1 3 0,0 0-5,-1 0 1,-3 1 0,6 3-16,1-2 0,-5-2 0,0 4-1,0-2 0,0-1 1,5 3 1,-1-2 0,-6-6 1,5 6-2,3 3 0,-5-5 6,3 2 1,-6-6 6,6 7 1,-7-3-8,7 2 1,-6 4-2,6-4 1,-9 2-1,5 0-10,0-1-17,-6-1 7,13-2 5,-13 6-80,14-13-144,-14 13-31,6-6-378,-8 8-1855,0 0 737,-8 0 1766,6 0 0,-6 0 0,0 0 0,6 8 0,-5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22.330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105 36 7717,'-17'-8'-1067,"7"6"1382,-5-6 35,13 8-197,-14 0-95,14 0 0,-6-2 0,6-1 276,-3-3 42,3 0-57,-6 6 0,6 0 326,-4 0-149,4 0-367,-6 0 0,10 0-56,4 0 0,-2 0 0,8 0-28,1 0-40,3 0 1,1 0 0,1 0-69,-1 0 99,1 0 1,-1 0-1,3 0-126,3 0 95,-4 0 1,7 0 0,-9 0 0,0 0 10,1 0 0,-1 0 0,1 0 5,-1 0 1,1 0 45,-1 0-3,1 0 1,-9 2-3,-3 4 0,-4-2 27,-2 7-35,0 1-25,0-2 0,-2-1 41,-4-3-45,4-4 0,-5 8 56,7-4-55,0-5 1,-6 9 79,0-4-74,0-4 1,4 12 136,-4-9-128,5 9 0,-7-10 1,6 7-5,-4 3 1,2 2 0,-6 1 0,3 1-38,3-1 1,-4 0-1,0 1 1,1-1-45,-1 1 0,-4-1 1,4 1-1,1-1-487,-1 1 0,0-1 0,4 1-820,-2-1 0,-1 1-52,1-1 1403,4-7 0,-6 5 0,8-5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27.887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36 88 7717,'0'-10'279,"0"2"135,0 8 1023,0 0-1067,0-8 0,-2 7-141,-4-5 0,4 12 0,-4 5-132,4 5 1,2 1-1,0 1-57,0-1-25,0 1 1,-2 1 0,-2 2-10,-1 3-30,-1 7 0,6-10 1,0 6-161,0-2 205,0 6 1,0-9 0,0 5-48,0-2 17,0-2 1,6-5-1,-1-1-42,-1 1 1,4-6 35,-2-1 1,8-7 9,-3 2 1,-1-12 0,0-6 3,-3-3 0,1 3 0,-4 1 0,2-3 44,-2-2 0,0-1 0,-1 0 14,3-1 0,2 1 0,-4-1 310,2 1-346,0-1 1,-6 1-1,1 1 389,5 5-353,-4-5 0,6 6 1,-6-5-1,2 1 132,2 3 0,-1-1 201,-5-5-268,8 7 1,-4 2-86,8 8 1,-8 8 0,3 3 0,-1 5-62,0 1 1,2-5 0,-4 0 0,1 1-33,-1 3 0,4 1 0,0 1 0,0-1-20,-1 1 0,5-7 1,-4-1-1,0 0 42,-1-1 1,1-5 0,-4 4-13,2 0 22,7-6 1,-9 6 0,8-8 32,2 0 8,-7-8 0,3-2 0,-4-9 59,5-5 0,-3 5 0,0-4 0,-2 3 13,0 3 0,-1-6 0,-5-1 0,0 1-21,0-2 1,0 5 0,0-5-1,0 2-149,0 0 1,-5-1-1,-3 9 1,0 1-787,0 3 1,1 5-2077,1-6 1141,4 8 1117,-6-4 685,8 8 0,0 8 0,0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28.391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18 16 8397,'-10'-2'1635,"4"-3"-1224,4 3 0,2-4-229,0 12 0,0-2 1,0 7-263,0 3 72,0-6 0,0 7 0,0-3-637,0 3 380,0-5 1,0 6-1,0-5-935,0 5 0,2 1-299,4 1 1499,-4-1 0,13 1 0,-5-1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29.018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53 8383,'0'-12'688,"0"1"1,0 5-282,0-6 34,8 8-38,1-3-352,9 7 211,-8 0-91,5 0-23,-13 0 1,6 7 39,-8 5 1,0 4-96,0 1 0,0 0 3,0 1 0,0-1-36,0 1 0,0-7 46,0 1 75,0 0-112,0-3 1,2-1-120,4-8 93,-5 0 0,9 0-62,-4 0 42,4 0 1,-1-2 0,-1-2-273,0-1 153,-6-1 1,13 0 0,-5-2-770,0-2 0,5 5-8,-3-7 1,-2 6 0,1-4-726,3 3 1598,-6 1 0,7-2 0,-5-2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49:56.7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53 218 7895,'-18'0'-532,"7"0"777,-1 0 211,8 0-266,-4 0 1,10-6 2,4 0-85,-4 0 0,14 6 160,-5 0-196,5 0 0,-5-6 0,1 0 131,2 3-170,1 1 0,-3 2 1,-1 0-1,3 0-21,1 0 0,-3 0 0,0 0 32,1 0 0,-3 2 1,0 3 16,-2 7 0,3-2 1,-5 1 8,-2 3 1,-2 1 0,-2 3-1,0-1 1,0 1-1,0-1 34,0 1-67,-8-1 1,4-5 0,-6 0 16,3 1-17,-7-5 0,6 7 0,-5-5 51,1 0-64,0 5 0,1-7-12,-1 4-15,1 3 1,-1-13-41,0 4 1,3-2 4,-3 2 0,4-6 16,8 0 0,0-2 1,2-8 8,4 2 0,-2-3 1,5 3-1,1 0 13,0 0 0,-4-5 0,3 1-79,-1-3 73,6 5 0,-6-6 1,5 5 3,-1-5-4,-1-1 1,5-1 0,-2 1-18,-3-1 21,1 1 1,5-1-1,1 1 8,-1 0-7,1-1 1,-7 1-1,1-1 1,0 1 29,-3-1 0,7 1 1,-6-1-1,-1 1-4,-3-1 1,2 7 0,-2-1 41,-3-1 47,-1 5-51,-2-8 1,0 16 137,0 0-175,0 0 1,-2 16 60,-3-5-60,3 5 1,-12 1 0,8 1-12,2-1 11,-5 1 1,7-1 0,-4 1-72,4-1 70,-6 1 0,6-1 1,-5 1-1,1-1 32,0 0 1,0 1-1,6-1 1,-2 1 0,-4-1 0,4 1 1,-3-1-1,3 1 52,2-1 0,0 1 1,2-1-37,3 1 1,-3-7 0,6-1 0,0 0-12,4-1 1,-3-5 0,3 2 0,1-4-3,3-2 0,1-2 0,1-2 1,-1-4-6,1-1 0,1 3 1,3-6-1,1 1-28,-2 1 0,-1-4 1,-5 7-417,-3-3 60,3 6 0,-7-6 0,6 6-844,-3-1 0,-7-3 150,2 2 0,-4 2 1021,-2-8 0,8 9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4.4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34 7955,'-10'-8'-567,"0"6"0,6-6 931,-2 1 0,-1 5 70,1-4 1,4 6-223,-4 6 1,2 3-1,0 9-49,-1-1 0,-1-5 1,6 0-1,0 1 43,0 3 1,0 1-1,0 1 1,0-1-104,0-7 1,0 5-1,0-3-19,0 4 48,0 1 1,0 0-65,0 1-1,0-1 0,0-5 30,0 0 1,0-6-17,0 5 54,0-7-82,0 4 1,7-8 0,3-2-1,0-4 0,5 2 1,-3-6 27,4 3 1,1-1 0,0 4 169,1-2-210,-1 0 0,1 1 0,-1-1-163,1 2 151,-1 2 0,1 2 0,-1 0-80,1 0 1,-1 6-1,-1 2 1,-3-1 28,-1 1 0,-8 6 0,4-3 0,-1 5 1,-5 1-1,4 1 1,-4 1 122,-2 4 1,0-1-21,0 7 0,-2-8 1,-2 3-1,-2-5 17,2-2 1,-3-5 0,-1 0 0,-2-1 18,-3-1 1,-3 4-1,-1-7 34,-1 3-100,1-6 1,-1 6 0,-1-6 74,-4 1-80,3 9 0,-7-12 0,6 4-124,-3-4 69,-7-2 1,12 2 0,-6 1-1,1 3-123,1-2 1,0-2 0,5-2 0,1 0-506,-1 0 0,1 0 1,0 0-2175,-1 0 2811,8-8 0,3 6 0,7-5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17.1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1 7693,'-10'0'-1550,"2"0"1666,1 0 37,5 0 90,-6 0 20,0 0 101,6 0-251,-6 0 1,8 2-50,0 4 0,2-4 1,4 3-21,6-3 0,3-2 0,3 2 0,1 2-11,4 2 0,-1 0 0,7-6-10,2 0 4,2 8 0,2-7 0,0 5 135,0-4-135,7-2 1,-5 0-1,6 2 36,0 4-38,-6-4 0,11 6 1,-7-8-1,-2 0 1,-3 0 1,-3 0 0,0 0 0,-2 0-15,1 0 1,4 0 0,-6 0 0,2 0-12,3 0 1,6 0 0,0 0-1,0 0 2,1 0 0,-5 0 0,4 0 1,-4 0 19,-2 0 1,0 0 0,0 0 0,-2 0-13,-4 0 0,4 0 0,-6 0 0,2 0 2,0 0 1,-6 6-1,5-1 1,-1-1 15,0-2 0,2-2 0,6 0 40,0 0-61,0 0 0,0 0 1,2 0-1,1 0 16,3 0 1,2 0-1,-4 0 1,1 0 14,-1 0 0,-2 0 0,-2 0 0,-2 0-31,-4 0 0,4 0 0,-6 0 0,0 0-3,-3 0 0,-3 0 0,2 0 0,4 0 2,1 0 0,3 0 0,-6 0 0,2 0 26,4 0 1,2 0 0,0 0 44,-4 0-68,4 0 1,-8 0 0,6 0 79,-1 0-74,-1 0 0,-2 0 0,-2 0 70,0 0-79,-5 0 0,5 0 0,-8 0 0,1 0-14,-1 0 1,1 0 0,-1 0 0,1 0-26,-1 0 1,1 6 0,-1 0 10,1-2 0,-1-2 2,1-2 1,-1 0-67,0 0-294,-7 0-205,-2 0 71,-8 0 3,0 0 264,-8 0 1,6-2-485,-4-4 311,4 4 419,2-6 0,0 8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19.0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36 193 7645,'-8'-10'-735,"6"1"903,-4 3 6,-4 4-116,9-6 0,-7 6 267,8-4-187,0 4 45,0-5 87,0 7-40,0 0 1,0 7-99,0 5 1,0-2-1,0 1-80,0 3 1,0 1-1,0 3 1,0-1 2,0 1 1,0-1 0,0 1-21,0-1 0,0 1-10,0-1 1,2-1-1,2-3-112,1-1 122,1-8 0,-4 4-75,4-8 64,-4 0 0,8 0-109,-5 0 79,-3 0 1,12-2 0,-6-4-2,1-6 0,-3-1 1,4-1-1,0 2 12,-1-1 1,-3-1-1,4 1 1,0 3 6,-1 2 0,-3-4 0,4 5 7,-2-3 0,-1 6 224,-1-2-160,4 4 1,5 4-4,-3 4 0,2 4-30,-9 7-23,1 1 1,0-7-1,2 1 10,2 2 0,-7-5 0,5 1 1,0-2 0,-4-2-21,7-6 0,-5 0-19,6 0 1,-6-8 0,3-4 0,1-3-29,0-3 0,-6 1 0,3-1 0,-1 1-27,0-1 1,0 1 0,-6-1 0,0 1-138,0-1 1,0-5 0,0 0-532,0 2 552,0 1 0,0 3 0,-2-1-705,-4 1 184,4 7-63,-6-5 757,8 13 0,0-6 0,-7 16 0,-3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20.10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18 6293,'0'-10'0,"0"3"0,0 7 0,0 0-247,8 0 109,-7 0 428,7 0 25,-8 0 610,0 0 1,8 0-832,4 0 0,-3 0 20,3 0 1,-6 0 118,5 0-142,-7 0 0,4 2 76,-8 3-189,0 5 49,0 8 1,0-7 0,-2-1 29,-4-2-25,4 5 0,-7-9 96,3 8-117,4-8 0,-8 9 0,6-5 7,-2 2 0,1-4-34,5 5 0,0-5 73,0 6-56,0-8 0,7 3 1,5-7-78,4 0 0,-5 0 0,1 0-148,1 0 1,3 0 0,1-2-372,1-3 1,-1 3 0,1-6 11,-1 0 0,-5 6 583,0-4 0,-1 4 0,7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7:20.73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53 7110,'-8'-10'-348,"6"2"847,-6 0-399,8 6 0,0-7-3,0 3 0,2 4 69,4-4 1,4 4-62,7 2 0,-5 0 1,0 0-7,1 0 0,-5 2 0,0 2 27,0 2 1,-6 2-2,3-3 21,-3-3-140,-2 14 59,0-6 1,0 1-28,0 1 11,0 0 1,0-1 21,0 1 1,-6-1-38,1 7 0,-1-6 11,6-1 55,0-7-96,0 12 1,2-14-1,4 3 6,5-3 1,-1-2-105,2 0 105,-1 0 1,7 0-207,-1 0 80,1 0 1,-1-6-669,1 1 344,-1-1 1,0 4 0,1-2-895,-1-2 1333,1 0 0,-1-1 0,1-3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36.32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53 105 7767,'0'-10'-400,"0"2"812,0 1-289,0 5 1,0-8 0,-2 6 229,-4-2 0,4-1 333,-4 1-386,4 4 1,-4-8 125,1 4-289,-1 4 1,6-7-23,0 3-4,0 4-65,0-6 1,2 10-23,3 4 26,5 4 1,8 1 0,-1-1 88,1-2-88,-1 5 0,0-5 0,3 6 1,1-3 35,3 3 1,-1-4 0,-6 1 0,1 1-6,-1-2 1,1 5 0,-1-5 0,-1 1-17,-5 1 1,5-6 0,-5 4 13,5-3 1,-4 5 36,-1-6-77,-7 0 33,4-6-29,-8 0 1,-2 0-1,-4 0 34,-5 0 0,-3 2 0,0 1 1,3 3-5,-3-2 0,4 0 0,-1 0 0,-3 2 7,-1-2 0,3 0 1,0-1-1,-1 5 6,-3 2 1,-1-4-1,-1 3 1,1 1-13,-1 0 0,1 1 0,-1 7-30,1-1 0,0-5 1,-1-2-1,3-1-101,3 1 0,-4 0 0,7 3-1640,-1-1 158,2-8 1,10 4 662,4-8 1,4 0 874,7 0 0,1 7 0,-1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38.15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18 7092,'0'-9'238,"0"1"1,8 8-176,3 0 0,-1 0 0,2 0-77,1 0 51,-5 8 1,8-5 0,-5 9-76,5 2 65,1 1 0,7-3 1,-1-1-40,-2 3 32,-1 2 1,-1 1-1,2 1 1,3-1 13,-3 0 1,4 1-1,0-1 1,3 1 1,3-1 0,-4 1 1,2-1-1,2 1 15,2-1 0,2 1 0,0 1 0,0 2 21,0 3 1,5-1 0,1-6 0,0 1-15,2-1 0,-6 7 0,1-1 1,-5-2-59,-4-1 1,-5-3-1,5 3-86,2 3 109,-6-4 0,2 6 0,-5-7-78,1-1 67,8 1 1,-10-1 0,8 1 14,2-1-10,-5 1 0,9 1 1,-2 2-1,5 3 39,1-3 0,-2-2 0,-2 1 0,2 1 11,4 3 1,-10 1-1,4-4 1,-2 2-13,0-1 1,-4 5 0,0 0 0,0 2-4,-2 0 1,4-5-1,-6 3 1,1 0-28,-1 0 1,6-6 0,-4 3 0,2-3-5,0 2 1,0-3-1,6 5 74,0 0-72,0-5 0,-6 5 0,0-8 144,2 1-144,2-1 1,-4 1-1,-1-1 64,-3 1-56,-2-1 1,-3 1-1,1-1 1,2 0 21,-1 1 0,-3-1 0,-2 1 0,1 1-18,-1 5 0,1-7 0,-1 2 1,3-3-22,3 3 0,-4-1 0,5 5 0,-3-4 11,2-1 0,-3-1 0,5 1 0,-2-1-6,0 1 1,7-1 0,-7 1 0,0-1-7,2 1 1,-3-1-1,5 1 1,-2-1-9,-4 1 1,-1-1-1,-3-2 85,1-3-77,7 4 1,-6-9 0,3 7 110,-9-2-85,3-1 0,-6 1 1,7 0 22,0 1 0,1 1 0,-3-1 0,-1-1 3,-2 2 0,-3-5 1,5 1-1,-2 0-12,1-1 1,-3-3 0,2 6-47,1 1 1,3 1 0,-1 0 0,-1-3-5,-3 3 1,-1-4 0,4-1 0,-5 1 26,-1 0 0,6-5 116,-3 7-131,5 0 0,-4-1 0,-1-1 97,3-2-89,-6 5 1,5-9-1,-5 6 138,2-2-128,-7-2 1,13 1-25,-4 5 1,-3-4 0,1-1-18,-2 1 0,3-4 0,-3 6-4,2-2 1,-4 3-1,3-3 1,1 0-6,0 0 1,-4 3 0,3-3-6,-1 2 1,0-6-390,-2 1-23,-4-3 68,5-2-738,-7 0 178,0 0-410,0-7 885,0 5 1,-2-6 0,-1 6 71,-3-4 1,0 2 0,4-6 378,-4 3 0,4 1 0,-6-2 0,8-2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38.7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384 87 7786,'0'-17'-427,"0"7"0,0 1 1448,0 3-273,-8-4-15,7-7-114,-7 7-482,8 2 1,2 10 0,2 4-48,1 6 1,7 3 0,-4 3 0,2-1 6,3 0 1,3 3-1,1 1 1,1 2-12,-1-1 1,-1 3 0,-3-2 0,-1-1-43,1-3 0,1 4 0,0 1 0,-5-3 10,-1-2 1,0-3 0,-4-2 0,1-3-17,-1 3 0,-2-5 0,-4 1 19,-3-2 0,-5-2 0,-8-6 27,1 0 0,-6 0 1,-1 0-1,1 0 27,-2 0 0,0 0 0,-6 0 0,1 0 60,-1 0 1,-2 0 0,0 0 4,4 0-111,-4 0 0,8-2 1,-6-2-136,2-2 47,8 0 0,-5 0 1,9 1-854,-1 1 75,1 2 1,5 2-1896,1 0 2696,7 0 0,-4 0 0,8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42.1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1 152 9308,'0'-10'1141,"0"2"-931,0 8 106,7 0-190,-5 0-121,6 8 0,-8-4 0,0 8 4,0 1 1,0 3 0,0 1 0,0 1-30,0-1 1,2 1 0,2 1 0,2 2 12,-2 3 1,-1-1 0,1-6 0,2 1-14,-2-1 1,4 1 0,0-3-2,1-3 0,-3-2 0,6-6 36,1 1 1,-3 1 188,2-6-192,-1-8 0,1-1 143,0-9-126,-9 1 0,11-1 228,-8 1-224,7-1 1,-11 7-1,4-1 1,-2 1 71,2 1-1,-4 0-4,4 4 0,1 2-81,-1-7 1,2 7-1,-4 0 1,2 8-29,-2 8 0,3-3 0,1 3 1,0 1-45,0 3 1,3 1-1,-3-1 1,0-2 9,0-3 0,5-1 0,-3 4 0,2-5 13,-1-1 1,1 4 75,5-7-63,-7 1 1,6-6 147,-5 0-130,5-8 1,1-3 126,1-12-87,-9 3 1,-1-5-1,-8 7 1,0 1 70,0 0 1,0-7-1,0-1 1,0-2-56,0-4 0,-6 4 0,-2-1 0,-1 1-67,-5 0 1,4 6 0,1-2-1,-1 3-355,0 3 0,5 5-1314,-7 0 758,8 8 0,-2 3 0,12 8-494,6 3 1415,3 2 0,10 5 0,3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21.0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68 7736,'-7'-9'-176,"5"-1"198,-4 4 385,4 4-160,2-6 0,0 6 23,0-3 320,0 3 524,0-6-4,0 0-703,0 6 1,0-4-245,0 12 0,0 6 1,0 11-1,0 6-74,0 4 1,-6 4 0,0 4 0,2 5-117,2 5 0,2 1 0,0 1 0,0-1-36,0 0 1,0 1 0,0-3-650,0-3 465,0-5 1,2-14 0,2-5 0,2-4-1267,-2-1 1,6-9 983,1-3 1,3-12 0,-1-7 0,-3-7 528,-2-3 0,0 0 0,-2 5 0,3-7 0,9-2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21.4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35 358 7546,'-17'-10'632,"7"2"0,2 10-642,8 4 1,8-4-1,4 4 1,3-4 85,3-2 0,5 0 1,0 0-1,-2 0-8,-1 0 1,3 0-1,0-2-51,-1-4 12,-3-4 1,-1-1-1,-1-1 95,1-2-52,-1-1 1,1-3 0,-3 1 25,-3-1 1,-3 1 0,-5-1-1,2 1 19,-2 0 0,-2-1 0,-2 1 1,0-1 79,0 1 0,0-7 0,0 1 88,0 2 0,0 7-68,0 3 0,-6 9-145,0 2 1,0 13-1,6 12 1,0 1-2,0-1 1,0 6 0,0 0-116,0 8 8,-7-2 1,5-1 0,-4-6-258,4 1 101,2 2 0,0 0 0,0-2 0,0-4-174,0-2 0,0 4 0,0-6 0,2-1-770,4-3 0,-2-3-450,7-5 1586,1 5 0,5-14 0,1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5.8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36 8378,'-8'-10'-357,"6"2"0,-5 6 545,7-4 85,0 5 73,0-7 23,0 8 1121,0 0-1254,0 8 1,0 1-1,0 11 1,2 1-21,3 2 1,-3 14-1,4 0 1,-4 4-89,-2 1 1,6 7 0,0-4 0,-2 1-75,-2 1 0,0-3 1,1 3-276,3-6 179,0-12 1,-6 4 0,0-6-728,0 0 158,0-9-300,0-3 176,0-13 1,0 4 175,0-12 1,0 2-1,0-7 1,0-3 558,0-2 0,0-9 0,0-2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21.8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41 7736,'0'-9'1692,"0"-7"-1246,0 14 0,0-10-215,0 12 0,0-1 0,0 12 0,0 3-141,0 1 0,0 9 0,0-1 0,0 0-134,0 2 1,0-5 0,0 5 0,0-2-523,0 1 1,0-1 0,0-6-680,0 1 0,6-1 1245,0 1 0,8-9 0,-5-1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22.3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7736,'-2'-9'500,"-2"1"533,-2 0-907,0 6 1,12-7-1,2 5 1,4-2-31,7 2 1,0 2-1,9 2 1,-1 0-88,0 0 1,2-6 0,6 0-231,0 3 47,-8 1 0,4 2 1,-6 0-1,1 0-354,-1 0 1,-8 0 0,-5 0-857,1 0 1384,-5 0 0,-8 0 0,-9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9:22.6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 7736,'-9'9'725,"1"-1"0,16-8 1,3 2-1,5 2-635,1 2 1,7-1 0,1-5-1,2 0 70,4 0 1,-4 0 0,2 0-64,2 0-106,-5 0 0,1 0 0,-6 0-480,2 0 171,1 0 0,-7 0 0,1 0-804,-1 0 1,-5-5-719,-1-1 1840,-7 0 0,4-2 0,-8-1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6.3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123 228 7714,'0'-10'-338,"0"1"1,-2 5 702,-4-2-133,4 0-131,-6 6 1,6 0-1,-2-2 392,-1-4-137,-1 4-53,6-5 1,0 7 47,-8 0-96,6 0 1,-8 0-76,5 0 0,3 2 0,-6 1-73,0 3 0,6 14 0,-6-3 0,3 4-46,-1 5 0,-2-5 1,4 8-1,-2 2 10,2 2 0,2 2 1,2 2-84,0 4-8,0-4 0,0-1 0,0-6-98,0 1 149,0-6 1,2 6-77,4-8 58,4 0 1,2-7 0,-1-4-12,3-7 1,1-3 0,3-4-11,-1-3 1,-5-3 0,-1-8 0,3 1 39,2-5 0,-5-1 1,-1 4-1,0-1 37,-1 1 0,-3-1 0,6 1 0,-1-1 30,-1 1 0,0-1 0,-6 1 7,2-1 0,1 3 0,-3 1 63,2 3-137,0 7-155,2-4 129,-6 16 0,7-4 0,-5 7 0,2 3-44,-2 1 1,4 3 0,-3-1 0,1-1-69,2-5 0,-4 5 1,6-4-1,-1 1 31,1-1 1,2 1 45,5-7 1,1 0-1,-1-6 47,0 0 1,1-8 0,-3-3 0,-1-5 9,-2-1 1,-3-7 0,5-1-1,-2-2 72,1-4 1,-3-2 0,0-2 18,-3 0-104,-1-8 1,0 5 0,0-7 0,-2 2-17,-2 3 1,-2 1 0,0 2 0,-2 6-120,-4 4 1,2 9 0,-8 9-1826,-1 1 1063,-3 2 0,9 14 0,7 3 118,9 5 1,7 1 763,1 1 0,8-1 0,3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6.9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7714,'0'-17'1969,"0"7"-1780,0 2 1,0 22 0,0 3 0,0 3-129,0-1 1,0-1-1,0-1 1,0 1-121,0-1 1,0 1 0,0-1 0,0 0-268,0 1 0,0-1 1,0 1-265,0-1 0,0-5 0,0 0-94,0 1 0,2-5 684,3-2 0,-1-4 0,8-2 0,-8 0 0,4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7.2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0 106 7379,'0'-18'0,"0"1"206,0-1 1,0 1 933,0-1-657,8 9-335,-6 1 1,6 16-1,-6 1 17,3 1-110,-3 6 1,6-7-1,-8 9-50,0-1-104,0 1 1,0-1 0,0 1 0,0-1-309,0 1 1,0 1-1,0 2-50,0 3 1,0-1 0,2-6 0,2 1-402,2-1 858,0-7 0,-6 6 0,0-7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7.8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0 133 7714,'0'-18'-127,"0"1"0,0 0 0,0-1 357,0 1 1,0 5 0,0 0 1172,0-1-783,0 5-477,0 8 0,0 10 0,0 9 132,0 4-143,0 5 0,0 6 0,0 3 173,0 4-243,0 4 0,0-1 1,0-3-1,0-4-174,0-2 0,0 0 0,0 0 0,0 0-341,0 0 1,0-8 0,0-4 0,0-4-1578,0-1 1364,0-1 0,6-9 666,0-8 0,0-8 0,-6-9 0,0-1 0,0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8.2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71 175 7110,'-18'-15'0,"3"1"-32,3 3 81,-4 7 1,14-12 754,-3 5-584,3 3 0,2-2 0,2 6 0,3-2-35,7 3 0,6-1 0,3 0 0,4-2-67,2 2 1,2 0 0,4 0 0,-2-1-6,-1 1 0,-1 2 0,6 0 0,-2-2-73,-4-2 1,4 0 0,-4 6-1,2 0-140,-2 0 1,2-6 0,-6 1 0,0 1-407,1 2 1,-3 2-594,-6 0 121,-7 0 583,6 0 1,-14 2 0,1 2 394,-6 1 0,1 9 0,-22-4 0,5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8.6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53 7437,'-18'0'1069,"9"0"-278,1 0-291,8 0-394,0 0 0,8 0 0,3 0-25,5 0 1,1 0-1,1 0 1,-1 0 39,1 0 1,-1 0 0,1 0 0,-1 0-41,1 0 0,-1 0 1,0-2-1,1-2-49,-1-1 1,1-1-1,-1 6-651,1 0 0,-1 0 182,1 0 0,-7-6 0,1 0-720,2 2 1,-5 2 1156,3 2 0,0-8 0,5-1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9.0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78 7013,'0'-18'0,"0"1"110,0 0 1,0 5 611,0 0 1,0 10-469,0 2 0,0 8 0,0 10-173,0-1-26,0 0 1,0 1-1,0-1-492,0 1 344,0-1 1,0 1 0,0-1-1077,0 1 764,0-9 0,0 7 0,0-4 405,0 3 0,0-3 0,0-1 0,0 3 0,8-6 0,1 7 0,9-5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7.1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35 123 8144,'-10'0'-368,"1"-6"1251,3 0-522,4 0 0,-6 5-165,8-5 0,2 4 0,4-4 0,6 4 17,3 2 0,3 0 0,1 0 0,4-2 15,6-4 0,10 4 1,4-5-29,1-1-73,3 6 0,5-6 1,3 6-58,3-4-77,-11 4 1,9-5-1,-15 7-10,-3 0-27,-1 0 0,2-2 1,-2-2-1,-4-2 28,0 2 0,-8 2 0,0 2 0,-1 0 77,-1 0 1,0 0-1,-5 0 57,-1 0 1,1 0-1,-3-2 33,-3-4 1,-3 4-45,-3-3-23,-4 3-87,6 2 62,-8 0 29,0 0 98,0 7-98,0-5 1,0 8 26,0-4 0,0 4 0,0 7-18,0 1 0,0-7 0,0 1 0,0 1 8,0 3 1,0 7 0,0 2-1,0 1 23,0-1 1,-6 6 0,0-2 0,2 4 15,3 2 0,1 0 0,0 0 1,0 0-42,0 0 1,-6 0 0,0-2 0,2-2 12,2-2 1,2-6 0,0 4-52,0-2 0,0-1 1,0-7 0,0 1-145,0-1 98,8 1 1,-6-7-1,4 1-6,-4 1 1,-2-3-85,0 2 21,0-8 0,0 5-214,0-3-39,0-4 181,0 6 135,0-8-109,0 0 75,-8 8-15,6-6 14,-6 5 0,6-5-27,-4 4 38,4-4 1,-5 8 16,7-4 1,-2-4 19,-4 3-68,4-3-23,-6-2 1,6 0-16,-4 0 59,4 0 1,-7 0-20,3 0 1,2 0 1,-8 0 1,1 0 0,-7-2 10,1-3 0,-1 3 1,1-4-1,-1 4 18,1 2 1,-6 0 0,-1 0 0,1 0-22,-2 0 0,-2 0 0,-8 0 0,-2 0-3,-4 0 1,2 0 0,-5 0 0,-1 0 38,0 0 0,1 2 1,-5 2 43,3 1-62,7 1 1,-2-4 0,10 2-160,2 2 162,8 0 0,-5-6 0,11 2-372,3 3-243,-3-3 21,13 6 0,-6-6-34,8 4 0,2-4 0,4 4 0,5-4-540,5-2 1,1 0 1176,1 0 0,7-8 0,2-2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9.6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0 138 7714,'0'-18'-112,"0"1"0,0 5 0,0 1 534,0-3 0,0-2 1218,0-1-1206,0 0 0,2 7-181,4 4 1,-4 12 0,4 7 72,-4 9-194,-2 5 0,0 2 1,0 2 36,0 6-139,0-2 0,0 8 0,0-10-351,0-4 137,0 4 1,-2-6 0,-2 6 0,-2-4-195,2-6 1,2-3 0,2-3 0,0 1-630,0-1 1,0 0 266,0 1 0,0-6 740,0-1 0,0-9 0,0-2 0,0-8 0,0-9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0:59.9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96 157 7991,'-18'-6'0,"1"1"0,-1 1 0,3 0 984,3-2-711,-3 4 1,15-6-1,0 8-105,9 0 1,15 0-1,5 0-197,4 0 50,2 0 1,0-5-1,-1-1-129,1 2 67,0 2 1,-2-4-1,-2 0-64,-2 2 37,-7-5 0,9 7 1,-8-6-1,-2 2-180,-1 0 1,-3-5-1,-1 3-557,-5-2 1,-1 6 804,-4-1 0,4-5 0,7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1.1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53 295 6535,'0'-10'633,"0"3"0,0 5-356,0-4-184,0 4 0,-2-6 256,-4 8 60,4 0 68,-6 0-81,8 0-90,0 0 1,-5 2-191,-1 4 1,0-2 0,6 7-1,-2 3-43,-4 2 0,4 1 0,-4 0 0,4 3-23,2 3 1,0-2 0,0 7 0,0-1-38,0 0 0,0 0 0,0 2 0,0-5 0,0-5 1,0 4 0,0 1-1,2-3 15,4-2 1,-4-7-1,6-2-132,0-3 136,-6 7 1,7-12-149,-3 4 108,4-4 0,2-2 1,-1 0-5,3 0 1,-5-8 0,3-2-1,0-1 3,-3-1 1,5 0 0,-6-5 0,0-1 44,-1 1 0,5 5 0,-4 1 0,1-3 29,5-2 1,-6-1-1,0 0 1,-1-1-10,5 1 1,-2-7 0,-1 1-14,-1 2 1,4 1 0,-5 5 50,3 3-57,-6-3 0,6 13 159,-4-4-158,-4 4 1,5 4 0,-5 4 3,4 5 0,-4 5 0,4 3-32,-4 5 1,-2-11 0,0 5 0,2-3-19,4 1 1,-5 1-1,7-1-30,0-5 0,-6-1 0,6-6-16,-1 2 1,3-1-1,8-6 50,-1-5 1,-1 2-1,-3-8 1,-1-1-4,1-3 0,-3-1 0,2-1 156,1 1-93,-5-9 1,2 7-1,-6-6 1,2 2 54,-3-1 0,-1-7 1,-2 2-1,0-4-92,0-2 1,-5 0 0,-3 0 0,0 2-160,0 4 0,-5 4 0,3 8 0,-2-1-781,1 1 1,5 7-31,-6 4 1,10 6 0,2 6 950,10 6 0,5 11 0,3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1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53 7637,'0'-18'-396,"0"6"1073,0 1 329,0 7-771,0-4 1,0 16 0,0 4 0,0 3-78,0 3 0,0 1 0,0 4 0,0 4-141,0 1 1,0 3-1,0-6 1,-2 0-160,-4 0 1,4 4 0,-4-5 0,4-3-395,2-2 1,0-1 0,0-1 0,0 1-283,0-1 0,2-1 818,4-5 0,4 5 0,7-6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2.1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70 7712,'0'-11'723,"0"-1"0,0 6-479,0-6 0,0 7-187,0-7 1,8 8 114,3-2 0,-1 4-22,2 2 1,-3 2 68,3 4-153,-4 4 1,-6 5 0,2-1 84,2-2-81,-1-1 1,-5 1-1,0-1 65,0 3-70,-7-6 1,3 7-1,-6-3-6,2 4 0,-3 1 1,3-1 33,-2-5 0,6 5-61,-2-5 1,-1 5-109,1 1 1,2-7-90,10-4 1,3-4 0,9-2-17,-1 0 0,1 0 1,-1 0-405,1 0 395,-1-8 0,-5 6 0,0-4-985,1 4 674,3-5 1,1 5-631,1-4 749,-1 4 382,-7 2 0,5-8 0,-5-2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2.7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96 7645,'0'-17'129,"0"-1"1,2 1 385,4-1 166,-4 9-107,5-7 0,-7 16-333,0 0 0,0 14 0,0 11 1,0 2-53,0 4 1,-2 2 0,-2 2-1,-3 0-109,-3 0 0,6 0 1,-2 0-1,2 0-187,-1-1 1,3-1 0,-4-1 0,4-5-266,2-2 1,0-2 0,0-5 0,0-1-1455,0 1 38,0-1 983,0-7 805,0-2 0,2-8 0,4 0 0,-4 0 0,5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3.1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103 193 7268,'-17'-16'0,"-1"2"54,1 3 0,5 5 1,1-6 748,-3-1 0,6 3-507,3-2 0,5 9 0,5-3-186,7 4-66,4-6 1,9 6 0,4-6-137,4 1 73,2 5 1,2-6-1,1 6 42,3-4-75,0 4 1,-6-8 0,-2 7 0,-2-3-52,-2 2 0,-2 2 0,2 2 0,-5-2-142,-5-4 0,-2 4-115,1-4 1,-6 4-60,-1 2 1,-7 2 0,2 4 418,-4 6 0,-10 3 0,-2 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3.5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35 7702,'-18'-7'357,"7"5"809,-1-4-887,8 4 1,-2 2-60,12 0-138,-4 0 0,14 0 1,-5 0 39,5 0-106,9 0 1,-6 0 0,5 0 1,-5 0 0,-1 0 0,-1 0 0,0 0 101,1 0-96,-1 0 0,1 0 0,-1 0 0,1 0 42,-1 0 1,1 0-587,-1 0 0,1 0-1072,-1 0 1593,1 0 0,-1-8 0,0-1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4.1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7702,'0'-17'703,"0"-1"0,0 6 116,0 1-742,0 7 1,8-4 0,3 8 115,5 0 1,-4 0-151,-1 0-38,1 0 0,3 2 105,-3 4-30,4 4 0,-15 1 227,5 1-217,4 0 0,-8-1 0,4 1 84,-4 1 0,-8-3 0,-2 2 13,-2 1 0,-1 3 1,-7-1-83,1-3 1,5 4 0,1-7 0,-1 3 14,2 0 0,-3-7-93,7 7 1,0 0-53,6 5 1,8-7 0,3-4 0,5-4-32,1-2 0,7 0 0,-1 0-83,-2 0 126,6 0 0,-7 0 0,5 0 0,-2 0-202,1 0 0,1-2 0,-4-2-100,3-2 0,-1 0 1,-6 6-1,1 0-1299,-1 0 0,-5 0 1614,-1 0 0,1 0 0,6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22.2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53 7186,'0'-18'69,"1"3"1,5 3 9,6 6 1,-2 5 0,1 1-78,3 0 73,-6 0 0,7 0 36,-3 0-28,-4 0 0,7 0 40,-3 0 0,-3 1-10,3 5 0,-8 4-54,2 7 0,-6-1 0,-4-2 6,-2-3 0,-6 1 0,5 3 28,-3-3 0,4 4-69,-6-5 0,7 3 0,-5-1 113,2-1-66,-5 0-38,11-3 0,-6 1 0,6-6 130,-4 2 30,4 0-112,-6 1 12,8-5 1,0 6 60,0-8 6,0 0-92,8 0 1,-4 0-58,8 0-92,-1 0 103,-1-8 0,6 6-36,-5-3 0,-1 3-27,2 2 1,-7 0-1,5-2 1,0-2-13,0-2 1,-5 0 10,7 6 1,0 0-78,5 0 0,-5 0-114,-1 0 0,-7-2-281,2-4 0,-2 4-828,2-3 335,-4 3 1007,13 2 0,-13 0 0,6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8.5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88 6251,'0'-9'793,"0"-1"-372,0 4 153,0 4 90,0-6-79,0 8-68,0 0-205,0-7-185,0 5 0,2-6-139,4 8 107,3 0 1,9-6 0,-1 0 52,1 2 1,-1 2-1,1 2 1,1 0 19,4 0 1,-3-5-1,5-1 1,-2 2-92,1 2 1,-1 4-1,-6 2 1,1 3-39,-1 3 1,1 2-1,-3 5-77,-3 1 1,-4 1-1,-8 3 1,0 1 62,0-2 0,-8-1 1,-2-3 117,1 0-123,-7 1 1,6-1 0,-7 1 162,-1-1-154,9-7 0,-7 4 1,6-7 114,1 3-97,-7-6 1,12 10 0,-5-7 15,1 3 1,-4-4-122,6 5 55,1-7 1,7 4-11,3-8 0,5 0 32,8 0 0,-1 0 0,0 0 7,1 0 1,-6 2 0,-1 2-54,3 2 39,-6 0 1,7 1-53,-3 5 46,-5-4 0,3 1 1,-6-3-34,2 6 28,0-4 0,-6 7 20,0-3 1,0 3 0,0 3 89,0-1 0,-8-5 0,-4 0-54,-3 1 0,-3-3 1,1 0-1,-1-3-48,1-3 1,-2 4 0,-3 0 0,-3 0-4,-2-1 0,4-1 0,-7-4 1,1 2-202,2 2 0,-10 0 1,6-6-588,0 0 596,0 0 0,-2 0 0,2 0-1507,2 0 1037,8 0 0,-3-2 656,13-4 0,3-4 0,8-7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22.64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87 7245,'0'-17'101,"0"0"394,0-1 0,0 6-58,0 1-39,0 7-216,0-4 169,-8 8-98,6 0-173,-6 8 0,8-4 0,0 7 0,0 3 13,0 2 1,0 1 0,0 0 0,0 3-114,0 3 0,0-3 0,0 3 0,0-4-59,0-1 0,0-1 0,0 1-294,0-1 0,0 1 0,2-3-362,4-3 0,-4-3 0,6-5 735,0 2 0,1 0 0,9-6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5.6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97 7614,'0'-17'0,"0"-1"132,0 1 1,-5-1 725,-1 1-695,0 7 0,8 10 0,2 14 0,3 7 20,3 8 1,-6 6 0,4 6-2,0 6-120,-6-5 0,7 9 0,-5-7 31,2 1-143,0-2 0,-6-8 0,0 1-598,0 5 439,0-12 1,6 10 0,-1-16 0,-1-1-869,-2-3 1,0 2 1076,4-3 0,-4-4 0,13-14 0,-5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6.0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1 377 7997,'17'0'225,"1"0"0,-1 0-217,0 0 1,1 0 0,-1 0 0,1 0 49,-1 0 1,1-2 0,-1-2-1,1-3 18,-1-3 0,1 0 1,-3-3-1,-1 1 40,-3-2 1,-1-1 0,2-3 287,-6 1-332,3 0 0,-7-7 0,4 1 237,-4 2-235,-2 1 0,0-3 1,0 0-1,0 1 122,0 3 1,-2 1 0,-2 1 289,-2-1-416,1 9 1,5 11 0,0 13-1,0 10 1,0 8 38,0 10 1,0 6 0,0 3-165,0 0 1,0-1 0,0-3-1,0-1-79,0 1 1,0-5-1,0-2-938,0-4 764,0-2 0,0-2 0,1-6-1438,5-10 1202,4 1 0,7-16 544,1 4 0,7-4 0,2-2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6.6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36 7702,'-10'-8'1059,"-5"6"-858,13-14 1,-4 14 0,12-3-73,5 3 1,5 2-1,1 0 70,1 0 0,-1 0-24,1 0 0,-1 7 76,1 5 0,-9-2 32,-3 1-148,-4-7 0,-2 12 192,0-4-239,0 3 1,-2-3-1,-2-1 39,-2 3 0,-5 1 0,3 3-129,-2-1 1,6-5-1,-1 0-50,3 1 0,2-3 1,0 2 1,2-3-116,3 3 0,5-4 0,8-8-156,-1 0 1,0 0 0,1 0-777,-1 0 789,1-8 1,5 4-1,0-6-1064,-1 3 1035,-3-7 1,-1 10-1,-1-6 338,1 3 0,-1 1 0,8-2 0,2-2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7.0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33 105 7656,'-5'-17'0,"-3"-1"191,-2 1 1,6 5 128,-2 0 1,6 8-1,6-1 1,6 3-279,3 2 1,3 0 0,-1 0 0,3 0-228,3 0 0,-2 0 1,7 0-1,-3 0-123,-4 0 1,0 0 0,1-2 0,1-2-411,-2-2 0,-1 0 718,-3 6 0,-7 8 0,-2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07.2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76 1 7702,'-16'2'0,"3"1"441,1 3 1,2 2 411,-1-2 0,-1-2-751,12 7 0,-2-7 1,16 2-1,3-4-248,4-2 1,9 0-1,-5 0 1,0-2 32,0-4 1,4 4-1,-3-5 1,-1 1-425,0 0 1,4 0 0,-6 4 0,-1-2 536,-3-2 0,-1 1 0,-1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28.0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70 295 7688,'0'-10'-1715,"0"1"1895,0 3-8,-8 4-19,6-14 25,-5 14 60,-1-5-55,6 7 326,-6-8-215,8 6 0,-2-8 407,-4 4 57,4 5-485,-5-7 0,5 8-190,-4 0 1,4 2 0,-4 4-1,4 5-12,2 5 0,0 1 1,0 3-1,0 3-29,0 6 0,0 4 0,0 2 0,0 0-21,0 0 0,0 5 1,0 1-6,0-2-10,0-2 1,2-2 0,2 0-1,2-2-11,-2-4 0,3-4 1,1-7-1,0-1-4,0 0 0,5-7 23,-1-4 1,-2-4 0,1-4 8,3-4 0,-6-4 0,-1-7 1,-1 0 30,0-1 0,6 1 0,-5-3 1,1-1-11,0-2 1,0-1-1,-4 5 65,1-4-86,9 3 0,-12-5 0,6 6 206,-1-5-197,-5 5 0,8-4 0,-6 9 107,2 2-101,0 8 0,-4-9-22,3 7 1,-3 2 0,4 10-38,-4 6 1,4 3-1,0 5 1,-2 1-5,-2 2 0,3 1 0,3-5 0,0 2-14,0 3 0,-1-1 0,-3-6 0,4-1 0,2-5 1,-1 5 0,5-6 18,-2-1 0,-1-1 0,7-8-3,-1 0 1,1-2 0,-1-4 0,-1-7 13,-5-9 0,5 3 1,-6-6 87,-1 0-63,7-3 0,-14-6 0,4-1 0,-4 0 31,-2 0 1,0-6 0,0-2 0,0-1-8,0-5 0,-8 1 0,-4 1 0,-1 6-135,1 4 1,-4 4 0,5 4 0,-3 6-1503,2 4 567,-3 9 0,15 4 1030,0 12 0,8 11 0,9 11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29.0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53 7688,'-8'-10'-791,"4"0"1096,-8 5-6,8 3 0,-5-6 210,3 8-293,4 0 0,-6-2-182,8-4 213,0 4-46,0-6 1,2 8-23,4 0 1,4 0-21,7 0 0,1 0 35,-1 0 0,1 2-59,-1 4 1,-7-2-49,-4 8 1,-5-1-146,-1 7 128,0-9 0,0 7-106,0-4 65,0 3 0,0-3 1,-1-1 72,-5 3-66,4-6 0,-12 7 0,6-3 31,-1 3 0,3-3 0,-4 0-1,2 1 1,3-3-43,5 2 0,0-6-61,0 5 0,2-7 32,3 2 0,5-4 1,8-4-1,-1-2-118,0-2 1,-5 0-1,0 4-447,1-3 420,3 3 0,1-8 1,1 6-763,-1-2 666,-7 0 1,5 1 0,-5-3-1001,0-2 938,5 6 0,-7-5 1,6 5 307,-3-2 0,1-8 0,6 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29.2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43 7811,'0'-17'1041,"0"5"-291,0 1 1,0 9-632,0 2 1,0 8-1,0 9 1,0 0-192,0 1 0,0-1 0,0 1 0,2-1-499,4 1 1,-4 1-870,3 4 1099,5-3 1,-8 5 0,6-7-534,0-1 874,-7 0 0,15 1 0,-6-1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29.9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61 7652,'0'-17'59,"0"-1"1,0 6 315,0 1 1,0 9-1,0 2 20,0 10 0,0 7 1,0 6-1,0 6-231,0 4 0,0 2 1,0 0-1,0 2-118,0 4 0,0-4 0,0 2 1,0-6-232,0-4 0,0 0 0,0 4 1,0-2-557,0-2 0,2-8 1,2 3-407,1-5 330,1-2 817,-6-7 0,0-2 0,0-8 0,8-8 0,2-2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29.6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0 245 8123,'0'-18'531,"0"7"-65,0-1-89,0 8-229,0-11 1,2 11 375,4-8-420,3 8 0,3-4 0,0 8 315,1 0-311,3-7 0,-3 5 1,3-4-56,3 4 1,3 2-1,-5 0 1,1 0-61,-1 0 0,-1 8 0,-3 3 21,-1 5 0,-8 1 0,2 1 0,-4 1-19,-2 5 0,0-5 1,0 4-1,0-3 84,0-3 0,-2 1 1,-2-1-1,-4-1 16,-2-5 1,4 5-1,-5-5-45,-3 5 11,-1-6 1,3 3-193,0-7 184,1 8 0,-1-12-165,0 3-41,9-3 0,-7-2 57,4 0 0,4-2 0,-2-2 0,6-3 41,4-3 0,6-2 0,-5-3 0,3 1 37,4 3 0,1-1 0,1-5 0,-3-1 31,-1 1 0,0-1 0,5 1 1,1-3 60,-1-3 1,0 4 0,1-7 0,-1 3-38,1 0 1,-1-6 0,1 5-30,-1 3 12,1-6 0,-1 7 127,1-3-108,-9 4-8,7 9 10,-14 2 0,0 16 0,-10 4 1,0 5 53,0 6 1,-3-1-1,3 5 1,0 0-4,1 0 1,-5-3 0,6 3-1,0 0 4,-2 0 1,7-4-1,-5 5 1,4-3 21,2-4 1,0 4-1,0-1 1,0-3-20,0-2 1,0-5 0,2 0 0,4 1 26,5-1 0,-1-9 1,2 1-1,1-2 0,3 2 1,1-4 0,2 4-35,5-4-66,-5-2 1,6-6 0,-7-2-1,-1 0-157,1 1 1,-7-1 0,1 2-1057,2-6 0,-1-3-1275,-1-3 2462,-4 1 0,-1-1 0,3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0.1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120 210 7707,'-19'-18'0,"-2"1"0,-3 0 77,3-1 117,2 8 0,9 1 56,4 3 1,20-2-1,9-4 1,10 5-243,8-1 0,3 6 1,9-6-1,-1 2-43,0 1 0,1-7 1,-1 6-1,3 0-23,3-1 1,-4 5 0,4-6 0,-5 2-120,-7 0 1,-3 0 0,-10 6 0,-4 0-504,-6 0-267,-11 0 724,-4 8 0,-10 0 223,-4 4 0,-11 11 0,-11-4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0.5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71 7513,'-11'1'2062,"-1"5"-1600,0-4 0,4 6-359,8-8 0,8 0 0,10 0 0,1 0-42,4 0 0,-1-6 0,5-2 1,0 1-50,0-1 1,-3 2-1,3 4-275,-2-4 209,6 4 0,-10-5 0,6 5-732,-1-4 580,-3 4 0,-6-6 0,1 8-1177,-1 0 919,1 0 0,-1 0 0,1 0 464,-1 0 0,1-8 0,-1-1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0.7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63 7688,'10'-18'624,"-2"1"1498,-8 0-1668,0 7 1,0 10-1,0 13 1,0 9-418,0 7 0,0-2 0,0 2 0,0 2-174,0 2 0,0-4 1,0-2-1,0-1-572,0-5 0,0 0 1,0 1-1,0 1-1449,0-2 2158,7-9 0,3 3 0,8-5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1.2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61 7881,'0'-18'0,"0"1"412,0-1 0,0 11 0,0 7 47,0 9 0,0 9 1,0 5-1,0 8-192,0 8 1,0-2-1,0 4 1,0-5-254,0-1 0,0 0 0,0-2 0,0-2-76,0-2 1,0-1 0,0 3-1219,0-2 917,0-8 1,0 4 0,0-7-1417,0-1 368,0 1 1411,0-9 0,7 7 0,3-6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1.5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115 176 7694,'-18'-16'0,"1"4"0,-1 5-51,1-1 1,5 6 0,3-6 1395,1 0 122,-6 7-1262,12-7 1,2 8 0,14 0-1,5 0-187,5 0 0,5-2 0,-4-2 0,2-2-141,4 2 0,0 2 0,0 0 0,-4-2-66,-1-1 1,3-7-1,-6 6 1,-2 2-116,-1 2 1,-3-3 0,1-1 0,-1 0-171,1-2 1,-1 6-633,1-4 802,-1 4 1,-1 1 303,-5-5 0,5 4 0,-7-6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2.9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1 365 7568,'0'-18'-555,"0"7"942,0-1 0,0 0 162,0-5 0,0 5 100,0 1-444,0 7 0,0-2 0,0 12 1,0 5-24,0 5 0,0 7 0,0 2 1,0 3-60,0 3 1,0 4 0,0 3 43,0 3 22,0 0-32,0-6-148,0 0 1,0 0 0,0 0-1,0 0 1,0-2-158,0-4 89,0 4 0,0-14 0,2 2 0,2-5-61,1-4 1,9-3 66,-2 3 0,3-10 0,3-10 0,-1-4 44,1-7 0,-1 2 1,-1-7-1,-3 3 53,-1-2 0,-1-3 1,7-5-1,-1 4 49,1 2 1,-3-4-1,-1 4 1,-2-1 23,1 1 0,1-4 1,-1 6 87,-1 1-156,-8 11 0,6-3 0,-7 6 101,3-1-79,0 5 1,0-2-31,0 12-28,0 4 0,-1 13 0,3 0 0,0-1-31,0-3 0,3 4 0,-3 0 0,0-1-45,0-3 1,3-1-1,-3-1 1,2 1-50,3-1 1,3-5-1,1-3 43,1-1 1,-1-2-1,1-6 1,-3-2 67,-3-4 0,3 2 1,-5-9-1,2-5-9,-1-3 1,-7-4 0,4 3 183,0-1-105,-6-8 1,5 4-1,-7-6 86,0 4-90,0-12 0,-2 10 0,-3-16-90,-7-1-7,4-3 1,-7-1-1,3 2 1,-3 3-133,-3 6 1,1 12 0,1 6 0,3 5-500,1 7 1,8 5 0,0 12 16,8 5 0,6 13 1,9 7-1,2 6 646,3 3 0,7 9 0,-4-4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3.7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7267,'0'-10'859,"0"-5"1,0 11-657,0-8-70,0 8 13,0-4-78,0 8 0,7 0 55,5 0 0,4 0-14,1 0 0,-7 2 0,-5 4-13,-3 6 1,-2-2 0,0 1-20,0 3 0,0 1 0,0 3-34,0-1 1,0-5 0,-2 0-1,-1 1 11,-3 3 0,-6-5 1,6 1-73,2 2 74,-5-7 1,7 9-77,-4-5 63,-4-3 1,8 8-175,-3-5 68,3-3 1,4 0-72,3-8 0,-1 0 1,8 0-1,1 0-110,3 0 0,-4 0 0,-1 0 0,3-2-148,1-4 0,3 4 0,-1-6-145,1 1 1,-1 5-1,1-6 537,-1 0 0,1 6 0,-1-13 0,1 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4.1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87 7688,'0'-17'-295,"2"1"0,2 3 426,2 1 1,-1 6 0,-3-3 287,4 1-196,-4 2 0,14 6-182,-5 0 79,-3 0 0,8 0 20,-5 0 1,3 2 0,-1 2 0,-1 2 1,-8 7-1,4-3 78,-1 0 1,-5 5-50,4-3 1,-4 3 0,-2 3 13,0-1 0,-6-5-41,0 0 0,1-1-148,5 7-2,0-9 0,0 1-91,0-4 25,0-4 0,2 6-279,3-8 106,-3 0 1,14 0 0,-4-2-254,3-4 0,3 4 0,-1-6-67,0 0 1,1 1-1,-1-7 566,1 2 0,7 1 0,2-7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4.6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0 149 7688,'8'-25'67,"-6"6"0,4-4 0,-4 3 0,-2 3 0,1 1 566,5 5 1,-4 1 28,4 4-473,-4 4 0,-2 4 1,0 14 349,0 5-419,8 10 0,-6 2 0,4 10 0,-5-1 24,-1 1 0,0 4 0,0-7 0,0-1-159,0-2 0,0-2 1,0 0-1,0-2-380,0-4 0,0 2 0,0-8 0,0-1-301,0-3 0,0-2 0,0 1-279,0-1 0,2-7 975,4-4 0,2-6 0,4-6 0,3-4 0,-5-7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4.9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193 228 7463,'-30'-23'0,"-1"-2"0,2-1 451,2 1-178,4 2 1,5 7 0,3 3 465,3 1-444,4 8 0,12-9 4,8 7-282,0 0 1,22 4 0,1-2 0,10-2-77,6 2 0,3 2 0,2 2 0,2 0-115,-1 0 1,-5 0 0,-3-1-1,-5-3 36,-1-2 1,-2 0 0,-6 6 0,-3 0-58,-2 0 1,-5 0 0,-8 0-1111,1 0 829,-9 0 1,-3 8 475,-12 3 0,-3 5 0,-9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30.4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0 104 8378,'0'-12'-238,"0"0"240,0 9 135,0-13 112,0 6 0,6-1 165,0-1 1,2 6 17,-3-5 0,-1 7-89,8-2 0,-8 6 0,4 6-78,-1 5 1,-5 13 0,4 5 0,-4 4-80,-2 2 0,0 2 1,2 1 60,4 3-181,-4 0 1,5-4 0,-7 2-146,0 1 23,0 1 1,0-12 0,0-2-613,0-1 289,0 5 0,0-12 1,2 4-784,4-3 0,-2-11-1241,8-3 2059,-8-4 0,9-10 0,-7-3 344,-2-5 0,-2-1 0,-2-1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5.3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18 7508,'-16'2'2718,"5"4"-2556,3-4 0,10 6 1,4-8-1,5 0-89,5 0 1,1 0-1,3 0 1,1 0 6,2 0 0,6 0 1,-3 0-83,1 0-13,-6 0 0,10 0 0,-6-2-211,3-4-57,-7 4 1,4-6-1,-7 8-343,-1 0 1,1-5-1,-1-1-159,0 2 0,-5 2 785,0 2 0,-1 0 0,7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5.8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52 7661,'-2'-15'883,"-3"3"9,3-3-423,-6 13-397,8-6 0,8 8 1,3 0 20,5 0 1,1 0 0,1 0 0,-1 0-87,1 0 0,-1 0 1,1 2 54,-1 4 1,1-2-1,-1 7 80,1 3 1,-9-4 0,-3 1 57,-4 3 1,-2-4 0,0 1-20,0 3 1,-2-1-1,-2 1 1,-4-4 114,-1-3 0,3 7-134,-6-2-69,1 3 0,1-3 0,2-2-41,0-3-73,6 7 1,-5-10 0,9 5 13,3-1 0,5-2 1,8-6-1,-1 0-161,1 0 1,1 0-1,2 0 1,4 0-20,3 0 0,-5 0 0,4-2 1,0-2-57,0-2 1,-5-5 0,1 5 0,-4 2-411,-1 2 0,-1-4 0,1 0 0,-1 3-1172,1 1 1825,-1 2 0,1-8 0,-1-2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1:39.3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36 664 7385,'-2'-15'-723,"-4"3"1,4 3 937,-4 3 1,-2 6 64,3 0 1,-1 7 0,6 11-186,0-1 1,0 1 0,0-1 0,0 1 29,0-1 1,0 1-1,0-1-22,0 1 1,0-1 0,0 1 53,0-1-121,0 0 0,0 1 1,0-1 66,0 1-54,0 7 0,0-5 1,0 3-6,0-4-11,7-1 1,-5-1 0,4 1 0,-4-1 4,-2 1 0,0-1 0,2 0 0,2 1-12,2-1 1,0 7 0,-6-1-1,2-4 1,3-5 1,-3 1 0,4-3 0,-4 4 5,-2 1 0,0 1 0,2-3 1,2-1-18,2-3 1,1-1 0,-3 4 14,2-3 0,0-5 0,-4 4 57,4-2-64,-4-3 10,5-5 0,-5 6 53,4 0-53,-4 0 0,8-6-32,-4 0 10,-4 0 1,13 0 18,-3 0 0,3 0 0,3 0 0,1 0-9,4 0 1,3-6-1,5 0 1,-2 2 2,2 2 0,8-3 0,3-3-69,3-2 57,-6 6 0,5-4 0,-5 6-130,2-3 99,0 3 0,0-6 0,-1 6 0,-1-2-14,-2-2 1,4 0-1,1 5 1,3-3 19,4-2 0,-5-2 1,1 4-1,-1-4 32,1-1 1,0 3 0,1-4-1,-5 2-2,-4 5 1,-4-5 0,-2 2 0,-2 0-18,2-2 0,-4 6 0,0-3 0,-1 3 2,-5 2 1,6 0 0,2-2 0,2-2-41,-2-2 0,4 0 0,-2 6 26,8 0 9,-2 0 1,6 0-1,-8 0 1,0 0 5,0 0 1,0 0 0,-1 0 0,-1 0 13,-3 0 1,3-6 0,-4 1 0,4 1 24,2 2 0,0 2 1,-1 0-1,3-2-7,4-4 0,4 4 1,5-4-1,-1 4-30,-3 2 1,1 0-1,7 0 1,0 0-7,-1 0 1,1 0 0,-13 0-1,-2 0-11,-2 0 1,-4 6 0,-2 0 0,-4 0 2,-2 2 0,4-5 0,-4 7 0,3-2 0,3-4 4,2-2 1,2 4 119,-1-1-109,1 1 1,6-6 0,0 2-1,-2 2 4,-2 2 1,-3 2 0,1-5 0,-2 3-7,-3-2 1,1 4 0,-8 0 0,0-1 0,2 1 0,-5 4 0,3-6 0,-4-1-4,-1 3 0,-6-4 0,1 6 0,5 0-1,3-1 0,-4-3 1,-3 4-1,3-2 25,5-5 0,1 5 1,-5 0-1,-1 0-14,0-1 1,1 5 10,-1-6-13,1 7 1,-6-9-1,-3 8 31,-1 2 0,4-5 6,-7 3 0,1 0-23,-6 5 1,-2-7-18,-3-4 0,-5 1 0,-8-1-4,1-2 1,5-2 0,1-2-1,-3 0-14,-2 0 0,-1 0 0,0 0-34,-1 0 1,1 0 0,-1 0 12,1 0 0,-1-2-80,1-4 97,-1-3 0,7-3-15,-1 0 20,8 1 1,-4-1-1,8 0 1,2 1 3,4 1 0,4-6 1,7 7-1,3-3 7,3 0 0,-2 3 0,10-5 1,4 4 0,4 3 1,4-7 0,-2 4 0,5-1 25,5-1 1,1 6-1,2-5 1,1-1 46,-3 2 1,4-5 0,-9 5 0,3-2 6,3 1 1,5 1-1,0-3 1,-2 3-30,-1 2 0,3-4 0,2 5 192,2-3-206,-6 6 1,3-10 0,-11 9 47,-1 1-46,-1-6 0,7 8 0,-1-4 16,1 4-49,-1-5 0,8 5 0,4-6 0,4 2-11,2 0 0,-2 0 0,-2 6 0,-4-1 3,-2-5 0,4 4 0,-6-4 0,1 2 1,1-2 1,-4 4-1,10-4 1,4 5 25,4 1 1,-5-6 0,-7 0 0,-1 2-1,-5 2 1,-2-4 0,-1 0-1,-1 3 19,0 1 0,9-4 0,5 0 62,7 2-89,-9-6 0,10 8 0,-16-3 73,-1 3-69,-3-6 0,-2 6 1,1-4-45,-1 4 38,0-6 0,3 5 0,3-7 0,4 2 12,0 4 0,4 0 1,-6 0-1,0-1-3,1 1 1,1 0-1,-8 0 1,-5-2-2,-5 2 0,5 2 0,-1 2 0,7 0-20,3 0 0,0 0 0,-6 0 0,3 0-18,3 0 0,-4 0 1,3 0-1,-9 0 31,-7 0 1,1 0-1,1 0-36,2 0 19,-6 0 1,5 0 0,-5 0 40,2 0-36,7 0 1,-3 0-1,5-2-8,-3-3 7,3 3 1,-13-6 0,6 8 0,-2 0 4,-1 0 1,-5 0 0,-7 0 0,-1-2-3,0-4 1,-6 4 0,3-6-1,-3 3 0,2-1 0,-3-6 0,3 4 1,-4 1-5,-1-1 0,5 0 0,0 2 0,-1-3 13,-3-1 1,4-6 0,1 7-1,-3-3 7,-2 0 1,-1 1 0,-1-7-31,1 1 14,-1-1 1,1 1-1,-3-1 127,-3 1-102,3-1 1,-7-5-1,4 0 1,-4 0 26,-1-3 0,-5 5 0,4-8 0,-4-2 43,-2-2 1,0-2 0,0 0 0,0 0-23,0 0 1,0 0 0,0 2 0,0 2-260,0 2 0,0 8 0,0-4 1,0 1-1437,0 1 1,0 5-482,0 7 2095,0 7 0,8-12 0,1 7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0.8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88 7734,'2'-10'-190,"3"5"1,-3 1 383,4-2 57,-4 4-20,-2-6-3,0 8 1384,0 0-1143,-8 0 1,4 0-245,-7 0 1,-1 0 0,-5 2-87,-1 4 1,1-2-1,1 7 1,3 1-71,1-2 1,0 5 0,-5-3 0,-1 5-97,1 7 0,1-3 0,3 8 1,1 0 58,-1-2 1,3 8 0,0-2 62,2 6-62,3 10 1,5-11 0,0 7 29,0-2-24,0 5 0,0-5 1,2 4 49,3-7-44,-3-3 1,14-8 0,-4-2 0,3-1 32,3-5 0,-7-2 0,1-1 0,3-3-9,7-3 1,-3 2 0,4-9 0,-3-1-27,-3-2 0,7-2 0,1 0 0,0 0-33,0 0 1,6-6 0,-4-1 0,3-3-53,-1-4 1,-6 1-1,4-1 1,-2 3 44,-3-3 0,-3 4 0,-1-1 1,-1-3 12,0-1 0,1-3 0,-1 1 75,1-1-81,-8 1 1,5-3-1,-5-1 119,-1-2-116,-1-1 0,-2-1 0,0-4 0,-2-4-15,-2-2 0,-2 0 0,0-2 0,0-3-26,0-7 1,0 4 0,0 3 0,-2 3 11,-4 2 1,2 0 0,-8 0 0,-1 2 3,-3 4 0,-1 4 0,-3 9 0,-1 2-100,-2 3 1,-6 1 0,3-2 0,1 7-88,0 3 1,-4 2 0,6 0-929,1 0 829,3 7 0,3 3 0,5 8-1356,5-1 1265,4 1 1,2-1-1,2-1 389,4-5 0,11 12 0,10-3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1.4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71 7734,'0'-12'765,"0"0"1,0 6 13,0-5-192,0 7-263,0-4-244,8 0 1,-4 6 0,8-3 0,1 3 35,3 2 1,1 0 0,3 0 0,1 0-237,2 0 0,1 0 0,-7 0 0,3 0-372,3 0 1,-4 0 0,5 0-593,-5 0 1,-2 0-424,1 0 1507,-1 7 0,-7 3 0,-2 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1.6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85 1 7585,'-17'0'366,"0"0"0,5 0 0,0 0 1298,-1 0-1499,5 0 0,2 0 0,14 0-55,9 0-46,1 0 0,15 0 0,-6 0-42,0 0 3,6 0 0,-6 0 0,6 0 13,-4 0-226,4 0 1,-7 0 0,3 0-1,-4 0-367,0 0 1,-4 0 0,7 0 0,-3 0-1364,-4 0 1918,-1 0 0,5 0 0,2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3.0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1 278 7734,'0'-10'9,"0"-5"174,0 5 198,0 0-222,0-5 1,2 13 0,1-6 698,3 0 134,0 7-655,-6-7 1,0 10-1,0 5-162,0 11 1,0 1 0,0 10 0,0 4-23,0 6 0,0 0 0,0 6 1,0-1-75,0 1 1,0 2 0,0 3-136,0-3 52,0 3 1,6-13 0,2 4 45,1-5-35,3-8 0,6 1 0,-3-10-38,-3-3 38,3-10 0,-5 1 0,7-7 1,-1-2-3,-4-3 0,3-5 1,-3-8-1,1 1 39,-1-1 1,3-5 0,-3-2 0,4 0 32,1-1 0,-5-5 1,-1 2-1,1-2 7,-2 2 0,3-4 0,-5 6 0,0-2 11,0 0 0,3 5 1,-3-1-1,0 4 82,0 5 0,-1 3-147,-1-5 118,-4 9-156,6 1-8,0 16 1,-6 1 0,5 9 0,-1-1 5,0 1 0,6 1 1,-7 2-1,1 5-74,2 1 1,-4-6-1,6 3 1,-1-5 16,1-2 1,0 1 0,3-1 0,-1-1 53,1-5 0,1-1 0,0-6 1,-3 2 8,3-2 0,1-4 1,3-6-1,-1-6 62,1-3 0,-3-9 0,-1-1 1,-2 0-4,1 0 1,-3-4 0,0 3 127,-3-1-133,-1-2 0,0-8 0,0-1 0,-2-3-49,-2 2 0,-4-4 1,-2 1-1,-4-1-83,-2 0 0,4 4 0,-5 8 0,-3 4-969,-1 2 0,3 9 238,0 11 1,9 7 0,-3 7 0,6 11 30,6 5 1,9 6 0,8 8 781,-1 1 0,5 1 0,0-6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3.2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61 7956,'0'-18'1121,"0"1"1,0 5-628,0 0 0,0 10 0,0 2 301,0 10-568,0 6 0,0 9 0,0 2-52,0 0-221,0 6 0,0-6 0,0 6 0,0-2-379,0-2 0,0-1 0,0 1 0,0-4-342,0 0 0,0-5 0,0 3 0,2-6 767,4-5 0,11 4 0,10-7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3.8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1 130 7734,'0'-17'-32,"0"-1"269,0 1 0,0 0 0,0-1 438,0 1 1,0 5-251,0 0 0,0 10 0,0 2-90,0 10 1,0 13 0,0 7 0,0 2-194,0 3 1,0 2-1,0 2 1,0 4-256,0 1 1,0-5 0,0 2-1,0-4-306,0-2 1,0 0 0,0 0 0,0 0-478,0-1 1,0-6 0,1-3-762,5 0 1419,-4-5 0,8-3 238,-4-11 0,-4-4 0,13-2 0,-5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4.2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0 400 7734,'0'-18'719,"0"9"-302,0 1-179,0 8-135,0 0 0,8 6-21,4 0-60,3-1 0,3-5 0,-1 0 0,3 0 35,3 0 0,-4 0 1,7 0-1,-3 0 3,0 0 1,6-7-1,-5-3 1,-3-2 63,-2 1 1,-1-1 0,-1-5 0,-1-1 45,-5 1 1,3-1 0,-8-1 0,-2-3 24,-2-1 1,-2-2 0,0 4-1,0-3 53,0 3 1,0-4 0,0 1 179,0 3-77,0 9-154,0-3-118,0 13 0,0-4 61,0 12-36,0 4 1,0 15-1,0 4-15,0 4-62,0 10 0,0-4 1,0 5-1,0 1-291,0-1 1,0-5 0,0 4-1,0-2-273,0-1 0,2 1 0,1-6 0,3-2-295,-2-4 1,4 2 0,0-7-1499,1-3 2330,3-2 0,5-9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30.7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16 141 8378,'-8'-10'775,"6"2"1,-4 2-489,12 1 0,4-1 0,7 6 90,1 0-282,7 0 0,-4-6 0,9 0 1,1 2 175,2 2 1,2-4 0,-1 1 0,1-1-72,0-2 0,0 6 1,0-6-1,0 3-141,0-1 1,-2-2 0,-4 4 0,-6-2-258,-3 2 1,-9 2 0,1 2-767,2 0 1,-5 0 15,3 0 0,-8-2 0,4-1 40,-1-3 0,-3 0 908,8 6 0,-8 0 0,4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4.4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7886,'12'-5'600,"-1"-1"0,-5 0 15,6 6 1,-6 2 0,3 4-225,-1 5 0,-2 5 0,-6 3 0,0 3-245,0 1 0,-2 8 0,-2-4 1,-2 2-452,2 0 0,0-5 0,1 3-1639,-3-2 1459,0 6 0,6-12 0,0 5 0,2-5 485,4-1 0,3-1 0,9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4.9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18 123 7624,'-10'-12'1733,"4"1"-1238,5 7 1,1-6-284,0 4 0,7 4 0,5-3 0,3 3-158,3 2 1,1 0 0,5 0-1,3 0-137,0 0 0,6 0 1,-4 0-1,4 0-241,2 0 1,0-2 0,0-2 0,0-2-174,0 2 0,-2 2 0,-4 0 0,-6-2-305,-4-2 0,-3-1 802,-4 1 0,3-4 0,-5-7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5.2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71 8017,'-6'-18'0,"0"1"1645,2-1-392,-6 9-958,8 1 1,-5 16 0,7 3 546,0 5-639,0 9 1,0 8 0,0 10 304,0 1-395,0-5 1,0 12-1,0-7 1,0 1-82,0-4 1,0 1 0,0 1 0,0 0-445,0-1 0,0-1 0,0-8 0,0-2-975,0-2 0,2-7 0,1 1 1387,3-4 0,8-9 0,-4-2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6.3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18 305 7734,'0'-12'-158,"0"1"586,0-3 0,0 5 62,0-3 1,0 6 287,0-6-291,0 9-332,0-5 0,0 10 0,0 5-1,0 11 0,0 1 1,0 10-1,-2 3-63,-3 0 1,3 3 0,-4 2 0,4 2-52,2 2 1,0 2 0,0-5 0,0 3-103,0-2 1,0-2 0,2-4 0,2-2-33,2-2 1,7-8 0,-1 1 55,3-9 0,3-5 1,-1-8-1,1-2 34,-1-4 0,1-4 1,-1-7 29,1 0 1,-7-7 0,1-1 0,1 0 86,3 0 1,-4-5 0,-1 5 0,1 0 217,-2 0-221,5-6 0,-7 11 1,5-5-1,-1 2 25,2 0 1,-7 5 0,1 8 103,0 3-157,-6 1 0,8 6-58,-5 0 0,3 8 0,4 5 0,-4 7-69,-1 3 0,-3 0 0,6-3 0,0 1-82,-1 2 0,-3 0 1,6-5-1,1-1 44,3 1 1,1-7 0,1-1-141,-1-2 194,1-2 0,-1-6 0,1 0 75,-1 0-25,1-8 1,-1 4 0,1-9 0,-3-5 103,-3-3 1,1-4 0,-5 3 0,0-3-1,0-2 1,-3 0 0,-5-4 0,0 0 14,0-6 1,0 0-1,-2-8 0,-3 1-189,-7-1 0,-3 4 0,-3-3 0,1 1-570,-1 4 1,1 10 0,-1 6-296,1 3 0,7 12-1209,4 8 1183,4 16 940,10 3 0,9 22 0,11-4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6.9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71 7827,'0'-18'994,"-6"6"-204,1 1-467,-1 7 0,6-6-47,0 4-81,0 4 0,7-5 7,5 7-116,4 0 1,1 0 0,1 0-1,-1 2 32,0 3 1,1-1 0,-1 8-143,1 2 1,-6-5-1,-3 3 1,1 0 74,0-3 0,-7 7 0,3-5 48,-4 5 1,-2 1 0,-2 1-32,-4-1 0,-3-1 0,-7-3 0,3-3-19,1-2 1,0 4-1,-3-5 1,1 1 359,3 0 1,5 0-205,-6-3 23,8 5-252,-3 0-45,7-2 1,1-8 0,5 0 0,6 0-118,3 0 0,9 0 1,-1 0-1,0 0-260,3 0 1,1 0 0,6 0 0,-2-2-8,-2-4 0,-6 4 0,4-6 0,0 2-128,1 0 0,-7 1 0,2 3 0,-3-2-439,-3-2 1020,1 0 0,-1-2 0,1-1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7.7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0 186 7734,'6'-11'-147,"0"-1"181,0 8 1,-6-11 502,0 3-300,7 4 1,-5-1-1,6 3 1008,0-6-963,-6 4 1,11 3 0,-7 10-1,-2 7-69,-2 4 1,-2 9 0,0 2 0,0 2-161,0 0 0,-6 0 1,0 6-1,2 0-324,3 0 0,1 0 0,0 0 0,0-2-506,0-4 1,0 4 0,0-6 0,0 0-126,0-3 0,5-5 902,1-1 0,8-1 0,-10-7 0,7-4 0,-7-5 0,4-8 0,-8-5 0,0-3 0,0-3 0,0-1 0,0-5 0,0 11 0,0-5 0,0 3 0,0-1 0,0-1 0,-2-1 0,-2 1-67,-2-1 0,0 1 0,6 0 216,0-1 0,0 6-67,0 1 1,8 7 0,4-2-20,3 4 1,3 2-1,-1 0 83,1 0-107,-1 0 0,1 0 0,-1 0 239,1 0-239,-1 0 1,1-2 0,-1-2 294,0-2-168,1 1 1,-1-3 0,1-4-17,-1-3 1,-1-3 0,-3 1-1,-3-1 8,-2 1 1,0-3 0,-4-1 0,1-4-19,-1-2 0,4 5 1,-2-3-1,-2 2 228,-2 0 0,3-1-123,1 7 1,2 7-1,-4 8 21,2 12 0,0 9 0,-6 16-85,0 0-67,-8 8 0,4-6 1,-6 5-481,2 1 285,3-6 1,-1 6 0,0-8-1294,2 0 966,2-1 1,2 1 0,0-2 0,0-2-297,0-1 1,2-9 0,2 2 703,2-3 0,15-3 0,-1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08.1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71 7653,'0'-18'546,"0"1"555,0-1 0,2 9-778,3 3 0,5 4 0,8 2-145,-1 0 0,1 0 0,-1 2 0,0 2 8,1 2 0,-3 7 0,-1-3 0,-2 1 13,1 1 1,-5 0-1,-2 5 155,-4 1-231,6-1 0,-7 1 1,3-1 100,-8 1-102,3-1 0,-13 0 1,6 1 203,-1-1-227,5 1 0,-10-1 0,6 1 35,-1-1 1,7 1-179,2-1 1,7-7 0,13-4 0,3-4-33,6-2 1,-2 0 0,2 0-1,3-2-287,1-4 1,1 2 0,1-6 0,0 3-287,0 3 1,-6 2 0,0 2 0,1 0-274,-3 0 1,6 0 0,-6 0-781,0 0 1702,-2 0 0,0 8 0,3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0.6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35 245 7705,'-10'-17'347,"1"7"-343,3 4 0,4 6 86,-4 6 0,4 4 0,2 7 1,0 1-65,0-1 0,0 1 0,0-1 1,0 0 40,0 1 0,0-1 0,2 1 0,2-1-24,2 1 0,2-1 1,-5 1-1,5-1-41,2 1 1,0-1 0,3-1 0,-1-3 30,1-1 1,5-2 0,3 1-91,2-5 77,9-4 0,-5 4 0,8 0 0,0-4-8,-1-6 1,9 0 0,4-8 12,3-1-7,-5 5 0,5-8 1,-5 5-1,1-3-3,1 2 0,-2-3 0,3 5 0,-1-1-18,1-1 0,3 6 1,3-4-1,2 3-10,3 3 1,5-4 0,-6 2 0,0 2-15,2 2 1,-7-4-1,1 1 1,-8 1 1,-3 2 1,4 2 0,-5 0 0,1 0 23,0 0 0,5 0 0,-1 0 0,3 0-3,3 0 0,5 0 0,-2-2 114,-5-4-101,1 4 0,-9-6 0,5 8 88,-1 0-83,-8 0 1,3 0 0,-7 0 0,0-2 21,0-3 0,8 3 0,1-4 0,3 4 2,0 2 0,-7 0 1,7 0-1,-1 0 21,-1 0 1,4 0 0,-9 0-1,1 0 15,2 0 1,-4-2-1,5-2 1,-1-2-22,-4 2 1,5 2-1,3 2 1,5 0-54,7 0 0,-5 0 1,4 0-1,-4 0 26,-1 0 0,-3 6 0,-3 0-104,-6-2 86,3 6 0,-7-8 0,6 5-17,-1 1 30,-5-6 0,14 12 0,-5-9 1,5 1 19,1 2 1,6-4 0,1 6-1,-3-1-24,-2 1 1,-1-4 0,-3 6 0,-3-1-18,-7-1 1,-5 3-1,-4-5 1,-3 0-18,-3 0 0,4 3 0,-6-3 0,-1 0-2,-3 0 1,-2 3-1,1-3 1,-1 0 14,1 0 1,-1-1-1,3-3 113,3 2-108,-4 8 1,7-12 0,-11 5 52,-3 1-45,3-6 0,-11 12-38,8-9 1,-8 9 0,3-10-1,-7 8 1,-2-7 0,-3 5 0,-7-2-7,-4-4 1,-1-2 0,0-2 0,-1 0 2,1 0 1,-7 0-1,1 0 1,2 0 19,1 0 1,3 0 0,-1 0 34,1 0 1,-1 0-38,1 0-24,7-8 34,3 6 0,16-12 0,7 9 24,5 1-24,10-6 0,2 8 0,10-6 8,1 1-1,3 5 0,5-8 1,1 6-1,-1-2 26,1 2 0,3 0 0,-2 1 1,-3-3 64,-1 2 1,1 2 0,3 0 0,4-2-44,6-2 1,-4 0-1,0 4 1,-1-1-12,-1-3 1,6 0-1,-8 6 1,-3-2-5,-5-4 1,-7 4 0,5-6 0,3 3 36,1-1 1,3 0-1,-1 4 81,1-4-123,7 4 1,2-5-1,6 7 27,-4 0-24,-4-8 0,-10 6 0,1-4-52,1 4 35,-11 2 0,11 0 0,-11 0 0,6 0 5,3 0 1,8 0-1,2 0 1,1-2 12,-1-4 0,0 4 0,-4-3 0,2 3 25,-1 2 0,-3 0 0,-4 0 0,-1 0 12,-2 0 1,5-6-1,8 0 1,0 2-7,0 2 0,4 2 0,-3 0 0,-1 0-22,0 0 1,-2 0-1,-5 0-80,-1 0 70,0 0 1,8 0 0,5 0-78,2 0 66,3 0 0,0 0 0,0-2 12,0-4 4,-8 4 1,-2-5 0,-7 7 0,-1 0 46,0 0 1,7 0 0,1 0-1,2 0 34,4 0 0,4 0 1,5 0-1,5 0 15,-1 0 0,-7 0 0,-8 0 1,0 0-36,-2 0 1,12 0-1,-4 0 1,2-2 22,0-4 0,-5 2 0,-1-6 0,-5 1 42,-7-1 0,-6 0 0,-15-3 1,-2 1-16,-1-2 0,-9-1 0,0-3-537,-7 1 294,1 0 0,-13-7 0,4 1-543,-4 2 485,-2 1 1,-8-3 0,-5-2-2060,-9-2 1399,-13 5 0,-13-5 811,-16 4 0,-16-4 0,32 9 0,-1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1.7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70 105 7721,'0'-17'-18,"-6"5"1,1 0 219,1-1 0,2 3 0,0 0 211,-4 3 0,4-1-152,-4 2 170,4 4 75,2-6-374,0 8 1,0 8-1,0 4 490,0 3-482,0 3 0,0 1 0,0 4 0,0 7 91,0 3 1,-5 1-1,-1 3 1,2 2-48,2 2 1,-4 0-1,0-5 1,2 5-40,2 6 1,2-4 0,0-3 0,0-3-64,0-2 1,0 0 0,0 0 0,0-2-1,0-4 1,0-4-71,0-7 0,8-9 0,4-3-58,3-4 1,3-4 0,-1-2-55,1-1 72,-1-9 0,7 6 0,1-5-285,2 1 172,-6 0 1,10 1-1,-5 1 1,-1 0-251,0 1 0,-2 3 1,-3-4-1,1 2-338,2 4 1,-1 1 0,-9-1-1,1-2-118,5 2 0,-7 0 1,5 0 846,-1-2 0,-1 1 0,3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1.8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26 7721,'0'-12'768,"0"1"0,2 9 0,1 2 0,3 9-785,-2 7 1,-2 1 0,-2 1 0,0 1-298,0 4 0,0-1 1,0 5-1,0-2-911,0-3 1,6-3 1224,0-2 0,0 9 0,-6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31.7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53 8228,'-11'-2'-117,"-1"-4"261,8 4 0,-6-5 67,5 7 2,3 0 1,-6-2-33,8-4 1,2 4-1,4-6 128,5 0 1,7 6-1,3-3-70,2 3 1,1 2-1,-7 0 1,1 0-7,-1 0 0,0 0 0,1 0-131,-1 0 1,-5 5 0,-2 3 0,-2 2-65,-5 4 1,-1 1 0,-2 3-118,0-1 45,0 8 0,0-5 0,-2 5 62,-3 0 6,3-6 1,-14 13 0,4-7-49,-3 2 48,-3-6 1,1 6 0,0-5 0,-1 1 34,1-2 0,5-1 0,0-3 0,-1-1 56,-3-5 0,5 5 0,1-4 21,2 3 0,-3-3 61,5-1-117,0-7 1,8 4 0,4-8 20,5 0 0,5 0 0,1 0-50,1 0 1,1-2 0,2-2 0,3-2-6,-3 3 0,4-5 0,1 2 1,-1 0-92,0-2 0,0 4 1,-3-5-1,1 1-153,-2 4 1,-1 2-1,-3 2 1,-1-2-618,-5-4 1,5 4-60,-5-3 0,-1 3-1472,2 2 1227,-8 0 0,11 0 1109,-3 0 0,-4 0 0,-1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2.0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16 103 7973,'0'-19'0,"0"-3"0,0-1-541,0 2 268,-7 9 1,5 6 272,-4 12 0,12 4 0,3 7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2.6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 7721,'0'-9'2176,"0"1"-1961,0 8 0,2 2-132,4 4-53,-4-4 1,6 13-1,-6-3-58,3 3 1,-3 3 1,12-1 0,-8 1-1,-2-1 46,-2 1 1,3-1 0,1 1 0,-2-1 42,-2 1 1,0-3 0,2-1 0,2-3 72,-2 3 1,-3-4-1,-1 1 30,0 3 0,-1-6-125,-5-3 1,2-3 47,-8-2-132,8 0 12,-3-7 0,7 3 0,0-8-53,0-1 92,0-3 1,1-1 0,5-1 0,6-1 9,3-5 1,3 5 0,-1-4 0,1 3 45,-1 3 1,1-3 0,-1 1 0,1 0 27,-1 3 0,1 4 1,-1 1-1,1 5 24,-1 4 0,0 4 0,-1 4-131,-4 5 0,-5 11 0,-7 3 0,0 2-348,0 4 1,2 0-1,2 0 1,2-2-131,-2 2 0,-2 1 0,-2-3-1189,0-6 1270,8 4 1,-4-8 0,7 3 412,3-9 0,-6-5 0,15 0 0,-4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3.1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1 210 7721,'2'-15'388,"2"1"6,2 2 1,1 8-162,-1-1-18,-4 3 0,14 2-124,-5 0-50,-3 0 0,2 0 0,-4 0-132,5 0 20,-3 7 1,7-5-36,-3 4 1,4-4 9,1-2 1,-1-2 0,-3-2-1,-3-3 77,-2-3 0,-3 4 0,-3-4 0,2 1 54,2-1 0,0 4 0,-6-5 18,0-3 0,0-2 1,0-1 32,0-1 0,-8 7 16,-3-1-69,3 8 1,-8-3 223,5 7-217,-5 0 0,-1 0 208,-1 0-156,1 7 1,5 3-1,0 7 1,1 1 47,1-1 0,-4 3 0,7 1 0,-1 4 46,0 3 1,2-5 0,6 6-1,0 0-93,0-2 0,0 4 1,0-7-1,0-3-33,0-2 0,8-1 0,4-3 0,5-1-99,7-2 0,-5-9 1,6 3-1,-2-6-333,1-6 1,7 3 0,-4-9-1425,0-2 1237,-2 7 0,-7-9 0,1 6 559,4 1 0,5-7 0,7 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4.1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210 280 7721,'0'-10'-1199,"0"0"1378,0 5 1,0 1 176,0-8 200,0 8-225,0-11 1,0 5 100,0-8 0,0 7 18,0-1 0,0 0-144,0-5 0,0 5 0,-2 3-100,-4 1 1,2 2-1,-7 6 1,-3 0-85,-2 0 1,-1 8 0,0 3-55,-1 5-38,1 1 1,-1 3 0,1 1-284,-1 3 167,9-1 0,-5 0 1,8 0-292,2-1 252,2-3 0,4-1 1,4-3 51,6-3 1,3-4 0,3-8-1,-1 0 64,1 0 1,-3-2 0,-1-4 0,-3-6 104,3-3 0,0 3 0,-1 0 35,-1-1 0,-3-3 1,5 1-1,-4 1 120,-2 2 1,-1 7 21,-1-7-173,-4 8-27,6-4 1,-6 10-167,4 4 127,-4 4 0,5 1 1,-7 1 5,0 2-14,0-7 0,0 9 0,2-6 125,4-1-122,-4 7 0,6-12 1,-6 5-1,2 1 8,1 0 1,3-6-1,-2 2-37,6-4 0,3-2 1,3 0 22,-1 0 1,-1-8-1,-3-2 1,-1-2-2,1 1 1,3-1-1,1-5 1,1-1-15,-1 1 1,1-1 0,-1-1-63,1-4 68,-9 3 1,7-11 0,-6 8-84,-1 1 75,-1 3 1,-2 2 0,0-1 13,-2 1-19,-2 7 1,-10-6 0,-4 7 1,-3-1 0,3 2 1,0 8-1,-1 2-49,-3 4 1,5-2-1,1 8-33,2 1 0,-4-3 0,7 2-87,1 1 0,2 3 145,2 1 0,8 1 0,3-3 51,5-3 0,-5 1 249,1-7-197,0 8 0,-1-10 0,1 5 318,2-1-216,-7 6 1,9-10 99,-5 7-228,-3-7 0,2 10 1,-6-7-1,2 3 54,-2 4 0,-3-5 0,-1 3 8,0 2 1,0 1 15,0 3 1,0-1-33,0 1 1,0-7 0,2-1-67,4-2 0,4-3 0,7-5 0,1 0-203,-1 0 1,3-5-1,1-1-1502,2 2 1272,1-6 1,-7 8 0,3-4-2199,3 5 1811,-4 1 0,6-6 784,-7 0 0,7 0 0,2 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5.0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70 227 7559,'0'-11'1534,"0"-1"1,2 8-1338,4-2 1,-2 5 0,7 1-85,3 0 0,1 0 0,3 0-142,-1 0 39,1 0 0,-1 0 1,1 0 2,-1 0 26,-7 0 1,5 0-1,-3-2-71,3-4-11,-5 4 1,4-8 0,-8 4 25,-3-5 1,5 1 0,-2-2 4,-2-1 1,-2 3 0,-2-2-10,0-1 1,-6 3 0,-2 0 0,1 1 6,-1-1 1,-4 4 0,4-4-1,-1 1 44,-5-1 1,4 6 0,-1-2 0,-3 4 60,-1 2 1,3 0-1,0 0 1,-1 0 15,-3 0 0,-1 8 0,-1 4 1,1 3 28,-1 3 0,7 5 1,-1 2 242,-1 3-308,-3-7 1,4 12 0,3-4 33,1 4-52,2-6 0,6 6 0,2-4 0,4 2 19,5-2 0,5-3 1,3-9-1,3 1 24,1-1 0,6-5 0,-4-3 0,1-1-12,-1-4 0,4-4 1,-4-4-1,0-4-373,1-1 1,-3-3 0,-6-5-710,1-1 0,-7 6 1,-1 1-1494,-2-3 2491,5 6 0,5-7 0,9 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5.7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333 175 7153,'2'-15'1419,"3"3"-1220,-3 5 1,6 5 209,-8-4-218,0 4 1,2-12 268,4 8-279,-4-7 0,6 9 0,-8-8 80,0-1 1,0 3-1,0-2-51,0-1 1,-2 3 0,-4 0-37,-6 3 1,-3 1 0,-5 6 0,-3 2 18,-6 4 0,-4-1 0,-2 11 0,0 5-71,0 5 0,2-3 0,4 4 0,6 0-138,3 0 1,11-3 0,3 3-217,4-2 215,2-9 0,8-3 1,5-7-102,9-2 143,-3-2 0,12-2 1,-6-2 269,2-4-137,-5-4 0,5-1 0,-6-1 185,3-2 1,-1 5-61,-6-3 0,-1 10 1,-5 2-218,-5 10 1,-4 13 0,-4 6 0,-2 4-81,-1 2 0,-7 6 0,4 2 1,-1-1-116,-5 1 1,4-2 0,1-6 0,-1 0 16,0-1 0,4-1 0,-3-1 284,1-3-186,2-8 0,0 4 127,0-7 46,1-1-140,5-7-46,0-2 1,7-8-1,5 0 1,5-2-227,7-4 1,1-4 0,8-7 0,0-1-472,4 1 1,0-3 0,-6-1 0,-2-4-82,2-2 1,0 5 0,-2-1 0,-4 5 108,0 7 1,-11-5-1,4 7 696,-3-1 0,1-6 0,1 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6.3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7721,'0'-17'-62,"0"5"0,-2 1 713,-4-3 1,5 4 417,-5-1-642,4 7-229,2-4 1,0 10 200,0 4-267,0-4 1,0 13-1,0-3 129,0 3-218,0 3 1,0 5 0,0 0 0,0-1-58,0-3 1,0 1 0,0 1 0,0 2-76,0-1 0,6-3 0,1-2-3,3 1 0,0-6 0,3-3-70,-1-1 0,0-2 0,5-6 130,1 0 1,-1-2 0,-1-4-1,-3-6 65,-1-3 1,-3-3 0,5 1 132,-2-1-167,-8 1 0,9 0 0,-5-1 237,2 1-138,-7-1 0,7 1 1,-6-1 181,2 1-98,0-1 0,-4 1 0,2-1 609,1 1-673,1 7 0,-6 10 1,0 12-1,0 3-168,0 3 0,0 5 1,0 2-1,0 1-429,0-1 1,0 4 0,0-6-1,0 0-545,0 3 0,6-5 1,2 6-1,1-2-389,5-3 1413,2-3 0,1-1 0,1-1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6.9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224 175 7721,'0'-12'-286,"0"1"0,0 5 745,0-6 1,0 6-182,0-5 0,0 5 19,0-6 1,0 6 74,0-5-69,7 7 27,-5-12-36,6 7 13,-8-1-163,0-6 1,0 13 0,-2-7 73,-4 2 0,2 2 1,-7 6-61,-3 0 0,-1 0 0,-3 2 0,1 2 7,-1 2 1,-5 9 0,0 1-1,1 5-241,3 1 0,3-1 0,5 0 1,3 3-65,0-3 1,6-2 0,-2-1 32,8-1 1,0-7 0,8-4 0,1-4 109,3-2 1,1 0 0,1 0 246,-1 0-170,1-8 0,-3 4 1,-1-7 211,-2-3-126,-1 6 1,1-5-120,-1 7 0,-1-2 0,4 4-405,-3-2 0,-7 2 0,2 10-451,-4 6 1,-2 3-1,0 3 200,0-1 1,2 1 0,2-1 0,4 1 173,1-1 1,-5-5 0,4-2 434,0-3 0,1 7 0,9-4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7.3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69 7527,'0'-18'0,"0"1"822,0-1-204,0 9 0,0 3-188,0 12 1,0 5 0,0 13 244,0 5-471,0 4 0,0 2 1,0 0-1,0 0 40,0-1 1,0 1 0,0 0-1,0 2 8,0 4 0,0-10 1,0 4-1,0-4-48,0-4 1,0 4-1,0-8 1,0-1-75,0-3 1,0-1 0,2-3 0,2-1-333,2-3 0,7-7 0,-1 2-397,4-4 0,1-4 0,1-2-1272,-1-2 1428,1-7 0,-1 5 0,0-6-760,1 3 842,-1 7 1,-5-12 0,0 7-156,1-1 0,3-4 0,-1 7 516,-3-3 0,3-2 0,-5-5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7.7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36 7721,'-10'-10'619,"3"0"1184,7 5-1657,0 3 1,13-6 0,5 8-1,3 0-343,4 0 0,2 0 0,8 0 1,0 0-451,0 0 0,-6 0 1,0 0 646,2 0 0,2 0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32.4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78 8378,'0'-17'-1173,"0"5"2055,0 1 221,0 7-681,0-4-311,0 8 1,2 0 50,3 0-58,-3 0 1,6 8-1,-6 3 17,4 5 1,-4 1 0,6 1 0,-3-1-46,1 1 0,8-3 0,-5-1 0,3-2 12,0 1 1,-6-3 0,5 1-45,3 3 0,1-6 1,3-2 5,-1-4 1,-5-2 0,0 0 67,1 0-72,3 0 0,-5-8 0,1-2 140,2 0-138,-7-5 1,9 5-1,-6-7 144,-1-1-128,7 1 1,-14-1 0,5 1 0,-1-1 84,0 1 1,2 1-1,-4 3 312,2 1-304,-1 1 0,-5 3 1,0 10-1,0 13 53,0 12 1,0 8-1,-2 8 1,-1 9 8,-3 10 1,-6 12 0,4 2-1,1 0-32,-1 1 1,-6-3 0,5 7 0,-1 3-81,-6-14 1,12 5 0,-5-12 126,1-1-126,2-2 1,-2-4 0,-1-4 118,-1-7-179,-6-6 1,13-10 0,-9-2 0,-2-2-18,-1-3 0,-3-5 0,1-5-19,-1-6 1,1-4 0,-1-2-164,1 0 1,5-6-1,1-2 1,-1-4-87,2-7 0,1 0 0,5-11 0,-2-1-68,2-2 0,2-9 1,2-5-1,0-5-231,0-6 1,0-3 0,2-5-1022,4 2 1170,-4 0 0,8 4 0,-5 6-978,7 5 994,-4 11 0,7 1 0,-1 11-1041,7 7 1117,-1-2 1,7 19 0,-4-6 294,6 0 0,4 6 0,2-5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7.8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7756,'0'17'537,"0"1"-41,0-1 0,0-5 1,0 0-1,0 1-272,0 3 0,0 3 0,0 2 1,0 3-519,0-3 0,0-2 1,0-1-1,0-1-1228,0 1 0,2-7 1522,4 1 0,-4 0 0,5 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8.0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84 7716,'-2'-17'2,"-4"-1"0,2 3 0,-6 1 373,3 2 0,-1 8 1,4 1-658,-2 6 96,0 7 0,6 8 186,0-1 0,8 8 0,2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8.5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87 121 7536,'0'-18'1106,"0"1"0,-2 7-764,-3 4 1,1 6-1,-6 6-164,2 6 0,-3 5 1,5 5-1,0 1-72,-2-2 0,6 5 0,-5-3 0,1-2-76,0-1 1,0 3 0,6 0 0,0-2-25,0-1 0,0-3 1,2-1-125,4-4 119,4 3 0,7-13 0,0 4 0,1-4-51,-1-2 0,3 0 1,1-2-1,2-2 94,-1-2 0,3-7 0,-2 1 0,-1-6 44,-3-5 1,-2 4-1,-1-7 1,-2 3-42,-3 0 0,-7-8 1,2 4-1,-4-2-183,-2-1 0,-8 7 1,-5-4-1,-7 2-347,-3 3 0,-8 11 0,4 3-1273,-1 0 1111,3 6 0,10-3 645,3 10 0,-3 13 0,5 9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19.0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7756,'2'-17'0,"2"-1"0,4 3 478,1 3 1,-3-1 292,6 7 1,-6 0-437,5 6 0,-5 8 0,4 3 0,-2 5-130,-5 1 1,-1 1 0,-2-1-1,2 1-31,4-1 0,-4 3 0,4 1 1,-4 2-17,-2-1 1,0-3 0,2-2-94,4 1 1,-4-1-1,3 1 57,-3-1 0,-2-5-129,0 0-30,0-8-11,0 3-57,0-7 1,0-2 36,0-3 1,2-3 0,4-6 0,4 3 0,-1-3 0,7 0 0,-4 1 0,3 1 15,3-1 0,1-5 1,2-3-1,5-3 21,1 3 1,0 2-1,4 3 1,-4 3 111,-2 1 1,-1 2-1,-7-1 1,1 5 372,-1 4 0,1 4 0,-3 4-163,-3 5 0,-5 7 0,-7 3 0,0 4 102,0 2 1,0-3-1,0 3-115,0-2-270,0-2 1,2 1 0,2-1-1,4-2-81,2-1 0,1-5 0,7-1 0,-1-4-417,1-3 0,1-1 0,4-6 1,5 0-572,-1 0 0,6-8 1,-4-1-1,2-3 1061,-2 0 0,4 1 0,-6-7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1.6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86 7403,'0'-17'-490,"0"5"1127,0 0 1,0 6-21,0-5 0,0 5 786,0-6-889,0 8 0,0-1 235,0 10-506,-8 5 1,6 10 0,-4 3 422,4 6-462,-5 12 1,5 3-1,-6 11 1,2 1 50,0 2 1,-5 8 0,5-4-1,2 2-97,2 0 0,-4-7 1,0-1-1,2-6-61,3-3 0,1-10 1,0-2-1,0-10-58,0-6 0,1-1-28,5-1 1,4-7 0,7-6 17,1-8 0,-6 0 1,-1-6-1,3 1 11,1-1 0,3 6 0,-1-4-59,1 1-49,-1 5 0,1-12 1,1 8-1,2 0-202,3-1 0,1 5 1,-4-6-1,4 2-218,3 0 1,-5 0 0,4 5-1,-2-3-277,-3-2 1,3 0-1,-2 6 1,-1 0-307,-3 0 0,-2 0 1,1 0 1070,-1 0 0,1 0 0,-1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1.9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8378,'0'-17'2359,"0"-1"-1189,0 8-743,0 3 1,0 9-70,0 3-386,0 5 0,0 13 0,0 1 0,0-1-247,0 2 1,0-5-1,0 3 1,0-4-537,0-1 1,6-1-1,2-1 811,2-5 0,1 5 0,7-6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2.1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36 105 8289,'-6'-21'0,"-2"3"0,0 3 517,1-1 0,1 4-995,6 1 1,2 7 477,4-2 0,11 4 0,10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3.0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96 8025,'0'-18'-32,"0"7"0,0-1 322,0-2 1,0 5 332,0-3 82,0 8-430,0-11 0,6 15 0,0 0-51,-2 9 1,3 7 0,-1 1 0,-2 1-42,-2-1 0,4 3 0,0 1 0,-3 4-49,-1 2 1,-2-3-1,0 3 1,2-2-69,4-4 0,-4 5 0,4-3 0,-4-2 2,-2-1 1,0-3-1,0 1 1,0-1 66,0 1 0,0-7-177,0 1 225,0-8-282,0 11 234,-8-13-226,6 6 109,-6-8 0,8-8 1,0-3 0,0-5 0,0-1 1,0-3-25,0-3 0,8 3 0,2-3 0,2 2-40,-1-2 1,1 3 0,5-5 0,1 2 27,-1-1 0,1 1 0,-1 6 0,1-1 99,-1 1 0,1 5 1,-1 2-1,0 3 22,1 3 0,-6 2 0,-1 2 0,1 2 4,-2 4 0,3 3 0,-7 11-346,-2 3 164,-2-4 0,4 12 1,-1-5-1015,-1 1 630,-2-6 0,-2 10 0,0-8 0,2-1-545,4-3 0,-4-1 0,6-1 148,-1 1 0,3-3 855,8-3 0,-1 3 0,1-5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3.5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0 245 8581,'8'-9'778,"-4"1"0,5 6-448,-1-4 0,6 4 1,-3-4-484,5 5 0,1 1 1,1 0 142,-1 0 1,1 0-1,-1 0-94,1 0 50,-1 0 0,-5 0 1,-1 0-64,3 0 22,2 0 0,1-8 37,0-4 68,-7 4 1,6-7-1,-7 3 23,1-3 1,-2 3 0,-8 0 56,0-1 1,0-3-1,0-1-33,0-1 0,-6 7 1,-2 1-1,1 0-19,-1 1 0,-6 5 1,3-2 27,-5 4 1,-1 2 0,-1 0 110,1 0 0,-1 2 0,1 4 291,-1 5-330,1 5 1,-1 1 0,1 3 220,-1 3-215,1-4 1,-1 13-1,3-7 117,3 2-186,-3 2 1,13 0 0,-4-2 0,4 0 33,2 1 0,8-7 0,3 0 0,7-5-38,5-5 0,2-1 0,6 2 0,-1-6-52,1-4 1,2-2 0,2 0 0,-1 0-352,1 0 1,-5-6-1,-3-2 1,-2 0-695,-4 0 0,-1-3 0,-3 3 1026,1-2 0,7-1 0,2-7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4.7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262 350 8025,'0'-12'227,"0"1"0,0 5 164,0-6 1,0 7 7,0-7-176,0 8 0,0-6 302,0 4-104,0 5 212,0-15-368,0 6 1,0-1 120,0-1 1,0 0-195,0-5 0,-1 7 1,-3 2-93,-2 1 0,-8 5 1,3-2-1,-5 6-65,-1 4 1,-7 7 0,-1 1 0,0 5-111,0 4 0,1 3 0,7-5 1,-1 2-60,1-1 0,7-3 0,4-1-92,4-1 214,2 0 1,0 1 0,2-3 227,4-3-232,4-4 1,2-8 0,1 0 184,7 0-88,-3 0 0,8-6 0,-7-2 0,-1-1 19,1-5 0,-1 0 1,-1 1-1,-3 1 75,-1-1 1,-2 3-1,3 0 40,-1 2 1,-6-3-113,5 5 0,-5 0 1,4 8-93,-2 4 1,-3-2 0,-5 7-1,0 3-43,0 2 0,0-5 0,0 1-62,0 1 112,0 3 0,6-4-126,0-1 107,8 1 0,-11 0-63,9-1 0,-8-7 0,12 4-6,-5-8 1,5 0 0,-1-2 0,-1-2 39,-3-2 1,-1-7 0,4 3 0,-3-2 22,3 1 1,0-1 0,-1-7 0,-1-3-11,1-1 1,3-2-1,-1 1 1,-1-5-14,-2-4 0,-3 4 0,5 0 0,-4-2 22,-3-2 0,5 6 0,-6 4 191,-2 3 13,-2 3-153,-2-1-33,-8 9 1,-2 1 0,-5 10 69,3 4-117,-3-4 0,5 15 1,-6-2-1,5 7-70,5-1 0,-2-1 0,2-3 0,2 1-38,2-1 1,2 0 0,0 1 68,0-1 0,2-5 1,4 0 128,6 1 1,-2-5 0,1 0 0,3-2 312,1-1 0,3 1 0,-1-6-8,1 0 1,-1 0 48,1 0-301,-9 8 0,5-4 0,-8 8 19,-2 1 1,-2-3 0,-4 1 2,-4 3-111,4 2 0,-12-5 1,6 1-1,-1 1 79,-5 3 0,4 1 0,1 1 22,1-1 1,2 1 0,6-1 2,0 1 0,0-7 0,2-1 1,4-2-16,6-4 1,3-2-1,5-2 1,1 0-40,2 0 1,8 0-1,-2 0 1,4 0-334,2 0 0,-6 0 0,-1-2-2778,-3-4 2267,-2 4 0,0-6 1,3 6 776,1-4 0,2 4 0,6-5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33.2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0 106 7340,'0'-18'233,"0"6"238,0 1 1,0-1-110,0-5 0,0 5 47,0 0 151,0 8 453,0-3-771,0 7 0,0 7 1,0 7-1,0 5-80,0 5 0,0 9 0,0 0 0,0 6-114,0-1 1,0 5 0,2-2 0,2 0-348,2 1 1,0-5 0,-6 2 0,0-6-299,0-4 0,0-8 0,2 3-390,4-5 1,-2-9 24,7-4 163,-7-4 799,4-2 0,-8-8 0,6 4 0,-1-8 0,1 1 0,-6-7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5.7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87 280 7682,'-9'-10'1866,"1"2"-1761,8 8 1,8 0 0,1 2 0,3 2 14,0 2 1,-1 0 0,7-6 0,-1 0-108,1 0 1,-1 0 0,1 0-1,-1 0-2,1 0 0,-1-2 0,1-2 1,-3-4 10,-3-2 1,3-1 32,-3-7-15,-4 1 0,5-1 0,-7 1-89,-2-1 75,-2 1 0,-2 5 0,0 1-85,0-3 71,0-2 1,-2 1-1,-2 1 1,-4 5 22,-1 1 0,3-4 1,-6 5-1,-2-1 35,-1 0 1,-2 2 0,-1 6 0,1 0 31,-1 0 0,1 0 1,-1 2-1,1 4 8,-1 6 0,-5 3 1,0 3-1,1-1-24,3 0 0,7 7 0,1 1 0,-1 2-3,2 4 1,-3-4 0,7 2 141,2 3-173,2 1 1,4 0 0,4-2 272,5-2-202,5-8 1,3 4-1,3-7 263,1-1-242,8 1 0,-4-9 0,8-1 0,-2-2 25,-4 0 0,4 0 1,-6-6-1,1 0-351,-5 0 0,-4-2 0,-1-2 1,-1-4-879,1-2 0,-7 4 0,1-3-1395,2 1 2455,1-6 0,3 5 0,-1-9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6.5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295 192 7077,'0'-9'896,"0"-1"-664,0 4-114,0 4 0,0-8 220,0 5-48,0 3-116,0-6 0,0 6 146,0-4 1,0 2-83,0-7 1,2 1 0,2-4-42,2 3 1,-1 5 33,-5-6 0,0 1-70,0-7 0,0 7 0,-1 1-21,-5 2 0,-4 2 0,-7 6 138,-1 0-187,-7 0 1,0 8 0,-6 6-61,1 7-23,1-2 1,2 14 0,2-4 29,0 4-84,13-5 0,-5 3 1,13-8-1,-2-2 30,2-1 1,8-3 0,4-1 0,1-5 172,5-5 0,7-4 0,3-4 0,-3-2 72,-2-2 0,-1-7 0,-1 3 0,1-2 262,-1 1 0,1 5-332,-1-6 0,-5 10 0,-3 2 1,-1 12-88,-4 9 0,-2 9 0,-4 10-301,-4 7 194,-3 3 0,-9 9 0,3-1-277,3-2 232,-4-2 1,7-1-1,-7-1-93,5 1 181,-5-1 1,12-13 0,-6-4 0,1-4 62,-1-4 0,6 4 1,-2-8 533,4-1-553,2-11 1,4-3 0,6-10 0,7-4-74,3-5 0,7-5 0,2-3 0,4-3-342,2-1 1,2-6-1,2 2 1,3-2-608,3-2 1,-6-6 0,4 8-1472,-1-4 1936,-5 5 1,6-3 0,-10 8-824,-4 2 1328,4 9 0,-14-3 0,7 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7.2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7768,'0'-17'812,"0"5"69,0 1-498,0 7 56,0-4-202,0 8-102,0 8 0,0-3 0,0 11 99,0 3-237,0 3 1,0-3-1,2 3 1,2 1-19,2-2 1,2 4-1,-4-1 1,3-1-33,3 2 0,-4-9 0,6 5-20,1 0 1,3-1 0,1-9 113,1-5 1,-1-4 0,1-2 73,-1 0 0,1-8 0,-3-3 0,-1-5 15,-3-1 1,1-1 0,3 1 185,-3-1-193,4 1 1,-12-1 0,5 1 232,-1 0-283,6-1 1,-11-5-1,7 0 260,-2 1-177,-2 3 0,0 1 197,-1 1-373,1 7 1,-6 10 0,0 14 0,0 5-152,0 4 0,0 8 1,0-1-1,0 1-416,0-2 1,2 4-1,4-4 1,4 2-209,-1-2 0,7 2 0,-4-8 0,5 1 795,6 1 0,-3-6 0,5 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7.9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227 210 7486,'0'-9'372,"0"-7"1,0 12-100,0-7 1,0 5-58,0-6 1,0 6 0,2-3 167,4 1 1,-4-6-13,4 3 1,2-5 24,-2-1 0,-1-1-214,-5 1 0,-2 1 1,-3 5-86,-7 5 1,2 4-1,-3 4 1,-5 4-119,-3 5 1,-4 5-1,3 3-75,-1 4 88,0-3 1,5 13-1,3-6-162,3 0 90,-3-2 0,7-7 0,-4-1 0,6 1 39,4-1 0,2-5 1,2-2-1,4-3 108,6-3 1,3-2 0,3-4 0,-1-4 42,1-5 0,-7 1 0,1-2 0,2 1 116,1 1 1,1-5 0,-3 5 207,-1 0 0,0-3-427,5 7 1,-2 2-825,-3 10 640,-4-4 0,-2 13 0,0-3-733,-3 3 662,-1 3 1,4-1-1,0 1-1965,-2-1 1627,6 1 1,-3-1-1,7 1 585,-2-1 0,-1 1 0,7-1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8.3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96 7762,'0'-18'0,"0"1"324,0-1 1,6 1 489,0 0 1,-1 9-372,-5 8 1,0 13-1,0 13 378,0 1-598,0 2 0,-5 12 1,-1-1 497,2-1-534,-6 6 1,8-8-1,-6 3 1,3-1 22,-1 2 1,0-8 0,6 4 0,0-2-74,0-4 0,0-2 0,0 0 0,0-4-54,0 0 1,0-5 0,0 3-250,0-3 0,2-5-446,4-3 1,-2-4 105,7-8 0,1 0-850,5 0 993,1-8 0,-1 4 0,-1-8-1162,-5-1 972,5 5 0,-6-8-911,7 5 1205,1 3 0,-3-2 1,-1 6 258,-3-1 0,-7-9 0,4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8.7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53 7717,'-17'-10'364,"5"-5"408,1 3 0,9 4-588,2 2 0,13 5 1,12 1-1,1 0-150,-1 0 0,6 0 0,-4 0 0,2 0-136,0 0 0,-5 0 0,3 0 0,0 0-441,0 0 1,-6 0 0,5 0-1421,-1 0 1963,-6 0 0,14 0 0,-6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8.9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8249,'9'0'2301,"-1"8"-1550,-8 3-463,0 5 1,0 1-234,0 1-327,0-1 1,2 1-1,2-1 1,2 0-599,-3 1 0,-1-1 1,-2 1 869,0-1 0,8 1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9.1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18 163 7717,'0'-35'221,"0"0"1,0 8 0,0 4 616,0 4 0,-2 7-786,-4 0 1,4 18-53,-3 6 0,3 3 0,2 11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39.8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88 103 7992,'0'-17'629,"0"7"0,-6 4 0,-2 12 1,1 8-403,-1 7 0,-4 1 1,5 7-1,-3 0-82,-4-2 0,6 6 0,3-4-146,3 4 49,2-6 1,0 6 0,0-6-155,0 1 76,0-3 0,2-8 1,3 1-1,5-1-34,0 1 0,5-9 1,-3-3-1,4-4 45,1-2 1,6-2-1,1-4 1,-3-5 120,-2-5 1,-1-3 0,-1-3 0,1-3 47,-1-2 1,-1 4 0,-3-6-1,-3-1 72,-2 3 0,-2-6 0,-6 4 1,-2-4-221,-4-2 1,-4 0-1,-9 2-778,-5 4 600,5 4 0,-14 10 0,6 1-1437,0 2 1200,-6 8 0,15-1 0,1 12-1049,9 11 1462,6-1 0,2 16 0,0-6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0.6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1 121 8055,'0'-18'702,"0"1"1,0 9-227,0 8 0,0 8 0,2 9 1,1 3-228,3 3 0,0-2 1,-6 9-83,0 1-106,0-6 1,0 6-1,2-6 12,4 2-47,-4-5 1,6 3 0,-7-8 117,5 1-156,-4-1 0,6 1 0,-8-1-5,0 1 0,6-7 114,0 1-92,-1-8 1,-5-4 0,2-12-12,4-3 1,-2-3 0,6 1 0,-1-1-44,1 1 0,-4-1 0,6 1 0,1-3-16,3-3 1,1 4 0,1-5 0,-1 3 60,1-2 1,3 3-1,0-3 1,-1 6 59,1 5 0,-5-2 1,-5 9 304,3 1-49,-6 2 0,5 4-101,-7 4 1,0 3 0,-6 9 0,0 1-153,0 4 1,0-3-1,0 3 1,0-2-23,0 3 0,0-5 0,0 4-117,0-3 1,0-3 0,2 1-47,4-1 1,3-7 0,9-4 0,-1-4 62,1-2 1,7 0 0,2 0 62,0 0-18,6-8 0,-6 4 0,8-8 68,0-1-59,0-3 1,-2-1 0,-2-3 159,-2-3-175,-7 4 0,9-12 0,-8 7-127,-2 3 105,-1-6 1,-5 2 0,-1-6 0,-4 2-115,-3-2 0,-3 5 1,-10 3-1,-5 6 24,-5 5 1,-1-2 0,-3 8-6,-3 3 1,9 3-1,-3 5 1,1 9 40,1 7 0,5-1 0,4 5 0,4-2 103,2 1 1,0 5-1,0-4 1,0 0 49,0 0 1,2 1 0,2-5 535,2 2-418,8 0 1,-10-5 0,5-1 818,-1 1-529,6-1 0,-7 1 0,7-1 201,-2 1 1,-7-3 0,5-1-279,-2-3 1,-4-7 0,-10 2-482,-6-4 0,-9-2 1,-4 0-1,-2 0-802,-4 0 0,-8-2 1,-4-2-1,0-2-4562,1 3 5461,1 1 0,-2-6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49:58.9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88 8087,'-10'-8'-405,"0"6"636,4-3 29,5 3 0,-7 0 187,8-4 24,0 4-296,0-6 1,2 8-86,4 0 1,-3 0 0,9 0-1,2-2 22,1-4 0,3 5 1,-1-5-1,3 4-23,3 2 0,-2 0 0,6-2 1,0-2-55,1-2 1,-1 0 0,4 6 0,-4-2-31,-2-3 0,4 3 0,-5-4 0,-3 4-64,-2 2 0,-1 0 0,-1 0-503,1 0-225,-1 0-98,-7 0 131,-2 0 3,-8 0 369,-8 0 1,4 0 381,-8 0 0,1 0 0,1 0 0,-5 8 0,5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33.5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61 105 8378,'-18'-10'393,"7"3"-83,-1 7 1,2-2 0,1-2-91,9-2 1,2 0 0,9 6 0,5 0-25,5 0 1,0 0 0,9 0-1,1 0-18,2 0 0,0 0 0,-2-2 0,-2-2 14,2-2 0,2-1 0,2 3 0,-2-2-184,-4 2 1,-2 0 0,-6 0 0,3-1-180,-3 1 0,-7 2-1039,-3 2 750,-7 0 0,6-6-1496,-4 0 679,-4 0 1277,5 6 0,-14 0 0,-3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1.4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35 131 8206,'0'-33'0,"0"4"200,0 5 1,-2 7 0,-1 3-236,-3 3 0,-6 9 0,6 2 0,2 9-126,2 7 1,2 1 0,0 3 0,0 3-721,0 6 1,8-4 880,4-1 0,3 3 0,3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1.2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0 7732,'-9'10'208,"1"5"1,8-3 0,-2 4-71,-4 1 1,4 0-1,-4 1 1,4 1-369,2 5 0,2-5 0,2 4 1,4-3-1361,2-3 1590,-7 1 0,13-1 0,-6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1.9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7732,'0'-18'328,"2"1"96,4-1 1,-4 7-1,5 1-196,1 2 1,0 4 0,4 10 0,-7 6-27,-3 3 1,4 3 0,0-1 0,0 1 8,2-1 0,-6 1 0,3-1 0,-3 0-30,-2 1 1,0-1 0,2 1-1,2-1 85,2 1 0,0-1-182,-6 1 1,0-1 27,0 1-19,0-9-121,0-1 1,2-10-59,4-4 30,3-3 0,7-11 0,-3-1 0,1-4 20,5-2 0,-1 3 1,5-3-1,-4 0 106,-1 0 0,1 5 1,3-1-1,1 6 126,-2 5 0,-1-2 0,-3 9-99,1 1 1,-1 10 0,1 7-1,-3 8-303,-3 9 1,1 3 0,-5 0-695,2-4 692,-6 4 0,5-6 1,-3 8-2174,6 0 1611,3-8 0,-3 4 770,0-8 0,7 8 0,8-4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2.7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0 270 7732,'0'-19'136,"0"-4"0,0 9 0,0-3 1557,0 1-1394,0 8 0,6 8 0,2 14 1,2 7-75,3 8 1,-3 4-1,2 2 1,-1 0-58,-1 0 1,5 2 0,-5 2 0,2 2-25,-1-3 0,-1-7 0,4-3-35,-3-3-93,1 6 1,0-12-1,-3 5 26,-1-5-36,6-2 0,-10-7 66,7-4 0,-5-4 0,4-4-50,-3-4 1,5-4 0,-6-7-1,0-1-33,2 1 0,-5-6 0,7-3 1,0 1 3,0 0 0,-5-6 0,5 2 1,0-4-19,-1-2 1,1-2 0,2-4 0,-4-3-86,-1-1 0,-3-5 0,6 5 0,-2 0-265,-4 5 0,-3 9 0,1 5-1315,4 7 1062,-4-2 0,6 21-775,-8 0 1403,0 7 0,15 19 0,5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4.0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280 245 7629,'0'-12'560,"0"1"1,0 5-421,0-6 0,0 6 1,2-3 294,3 1-301,-3 2 1,6 4 289,-8-4-191,8 4 1,-6-13 229,4 3-258,-4 4 1,0-5 0,1 5 166,3-2 0,-2-1-240,-10-7 1,-3 7 0,-9 1 0,-1 2-42,-5 4 1,3 4-1,-6 6 1,0 8-171,0 7 1,-1 0-1,-1 9 1,6 1 18,4 2 1,1 1 0,3 1 0,3 0-100,6 0 0,4-8 0,4-3-115,4-5 247,4 6 0,7-13 1,3 0 106,3-8-20,-4-4 0,8 0 0,-5-2 0,3-2 33,2-2 0,-5-8 0,1 3 0,-4-5 2,-1-1 1,-1-1 0,1 1 0,-3-1 28,-3 1 0,3-1 0,-5 1 153,0-1-278,5 1 6,-5 7 1,0 10-1,-5 12-63,-3 3 1,-2 3-1,0-1-214,0 1 267,0-1 0,6 1 0,0-1-18,-2 1 3,6-1 1,-6-5 229,7-1-211,-7 1 0,12-2 0,-5-4 12,5-4 1,1-2 0,1 0 5,-1 0 0,1-2 1,-1-4-1,1-6 57,-1-3 1,2-3-1,3 1 1,1-1-12,-2 1 0,-1-1 1,-3-1-1,1-2-16,-1-3 0,1-1 1,-3 2-1,-3-6-64,-6-4 0,1 4 1,-1 1-1,-2 3-6,-2 4 0,-4 1 0,-4 5-168,-5 3 105,-5 4 0,4 8 1,1 0-1,-3 0-27,-1 0 1,3 8 0,2 4 0,3 3-122,3 3 0,-4-1 0,2 1 0,2-1 102,2 1 0,8-1 1,2-1-1,2-3 135,3-1 1,-3-6-1,2 3 1,1 1 174,3 0 1,1-4 0,1 3 148,-1-1 1,1-2 0,-1-6 120,0 0 0,-5 6-47,0 0-333,-1 7 9,-1-3 0,-2 2 0,-10-3-113,-4-1 124,4 6 0,-13-5 66,3 9 0,-4-1-9,-1 1 1,7-1-94,4 1 1,6-9 0,6-1-138,6 0 0,3-6 0,3 4 0,1-4-239,5-2 0,1-6 0,6 0 0,-4 0-732,-2-2 0,0 6 0,-3-5-1629,1-1 2022,0 6 1,-5-12 662,-1 8 0,9-7 0,1 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4.2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26 8267,'0'-18'2685,"0"10"-2062,0 8 0,0 8 0,0 10-130,0-1-407,0 8 0,0-5 0,0 5-1228,0 0 904,0-5 0,0 5 1,0-8-2269,0 1 1259,0-1 1247,0 1 0,0-1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4.3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1 253 7732,'10'-41'106,"-5"1"1,-3-1 0,-2 6 0,0 2 474,0 4 1,0 9-637,0 9 0,2 9 55,4 2 0,4 8 0,7 9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5.2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206 210 7732,'0'-10'-126,"2"-3"241,4 7-3,-4 0 0,6 4 217,-8-4 1,2 3-55,3-9 0,-3 6 0,4-6 83,-4-1 0,0 5 0,2 0 107,2 1 0,0-3-74,-6-8 0,0 1-265,0 0 1,-2 1 0,-4 4 0,-6 7-15,-3 3 1,-3 2-1,1 0-111,-1 0 11,-7 7 1,6 5-1,-5 9-158,5 3 101,1 7 1,1-4 0,1 8-54,5 0 38,-5-8 0,14 4 0,-2-8 0,6-1 19,4-3 1,8-7 0,-3-3 0,5-1 131,1-4 1,7-4-1,-1-6 1,-2-4 121,-1 1 1,-3-9 0,-1 3 0,-3-7 42,-1 1 0,-2 2 1,3 3-1,-3 3-67,-2 1 1,3 6-722,-5-6 0,6 10-261,-6 2 1,1 2 0,-3 10-623,2 2 955,0 1 1,0 8 0,2 1-1321,1-3 1521,-5-2 0,12-1 1,-7-1 258,1 1 0,6-1 0,-7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5.8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70 7303,'0'-17'0,"0"-1"1034,0 1-123,0 7-571,0 2 0,0 22 454,0 3-544,0 12 1,0 0-1,0 10 488,0 2-574,-8 7 0,6-9 1,-4 6-1,4 0 24,2-1 1,0-5-1,0 4 1,0-3-50,0 1 0,0-6 0,0-6 1,0 0 42,0-2 1,0-1 0,0-9 22,0 1-145,0-9 1,6-3 0,0-12-136,-2-5 0,0 1 0,0-2-233,1-1 256,9-3 0,-4-1 0,7-1-645,1 1 501,7-1 0,-4 1 0,6-1-561,-1 1 611,-3 7 0,0-3 0,1 7 1,-3 2-13,-2 2 0,-1 2 1,-3 2 240,-3 4 1,-4 5 0,-8 11 0,0 1 148,0-2 0,-8 1 1,-4-1-1,-3 2 47,-3-1 1,-1-5 0,-2-3 0,-5-5-234,-1-1 0,-2-2 0,-4-6 0,2 0-187,2 0 0,2 0 0,-2 0-1690,5 0 352,5 0-906,1-8 1329,9-1 1056,9-1 0,9-6 0,9 7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6.2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18 165 7732,'0'-33'0,"1"2"477,5 2 1,-4 8-1,4-3 65,-4 5 0,-2 11 0,0 10-70,0 14 1,0 11 0,0 13 392,0 7-638,0 4 0,-6 1 0,0 0 247,2 1-336,3-1 1,-5 0 0,0 1-330,2-1 78,2-7 0,2-2 1,0-8-1,0-1-381,0 1 0,6-2 0,2-4 1,1-7-934,5-9 0,1 1 1,3-8 1426,-1-2 0,1-2 0,-1-2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50.0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35 6730,'-10'-8'922,"-6"6"-625,14-5-301,-5 7 220,7 0 185,-8 0 69,6 0 141,-6 0-28,8 0-182,0 0-58,8 0-299,-6 0 189,6 0-197,-8 0 153,0 0 5,7 0-70,-5 0 0,14 0-64,-5 0 0,-1 0 0,2 0-9,1 0 0,-3 0 1,2 0-1,1 0 17,3 0 0,1 0 0,1 0 0,-1 0-7,1 0 0,1 0 0,2 0 0,3 0-74,-3 0 0,-2-6 0,-1 0-124,-1 2 164,1 2 0,-1 2 0,1 0-146,-1 0 130,-7 0 0,6 0 0,-5 0-82,5 0 68,-7 0 0,7 0-16,-4 0 0,3 0-5,3 0 0,-7 0 16,1 0 1,-6 0 4,5 0 3,-7 0 1,6 0 107,-4 0-36,-4 0-53,5 0 84,-7 0-79,0 0-37,8 0 9,-6 0 35,6 0-32,-8 0 125,0 0-72,-8 0-26,6 0 0,-8 0 41,5 0-31,3 0 1,-8 2-26,4 4 1,2-4 2,-7 4 0,7-2-28,-2 1 26,-4-3 0,6 8-4,-7-4 0,5-4 1,-4 6 66,2-1-66,3-5 0,-1 8 1,-2-6 13,-2 2 1,-1 7-2,-7-1 1,1 3-1,-1 1-3,1-4 1,5 1-1,2-5 10,3 2 0,-7-1 1,4 5-1,-1-4-6,-1-3 0,6 5 0,-3-4 0,-1 0-10,0-1 1,4 5 0,-3-4 0,-1 0-4,0-1 1,4 7-1,-5-3 0,-1 5-19,-5 1 12,7-7 0,-6 4 76,5-8-64,3 7 0,-6-9 0,7 6 5,-3-2 0,4 3-13,-5-5 0,5 6-1,-6-7 0,6 3-26,-5-2-1,7-4 115,-12 6-91,14-1 4,-5-5 0,5 6 50,-4-8-35,4 0-11,-6 0-2,8 0-9,0 0-21,0 8 5,0-6 13,0 6 0,-6-6 3,0 3 0,1-3 0,5 6 0,0-8 64,0 0-46,0 8 11,0-6-12,0 6 30,0-8-14,0 0 1,7 0-5,5 0 1,-2 0-5,1 0-17,1 0 0,0 0 0,-1 0 2,3 0 4,-6-8 0,7 6 0,-3-4 1,3 4 48,3 2-50,-1 0 2,1-8 1,-1 6-1,1-3 1,-1 1-1,1 0 1,-1-2-28,0 2 0,1 2 0,-1 0-60,1-4 0,-1 4 18,1-3 0,-1 3 0,1 2-41,-1 0 0,-5 0 42,-1 0 13,1 0-4,6 0 0,-9 0 14,7 0 39,-14 0 1,7 0-6,-3 0 11,-4 0 0,8 0 17,-4 0-24,-4 0 0,7 0 42,-3 0-68,-4 0 0,8 0 1,-6 2-137,2 3-124,-1-3-119,-5 6-493,0-8 1,2 0-1265,4 0 2154,-4 0 0,6 0 0,-8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46.9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18 295 7732,'10'-2'871,"-5"-3"1,-1 3-589,2-4 0,-2 4 0,8 2-237,1 0 1,-3 0 0,2 0-87,1 0 0,-3 0 0,-1-2 1,1-2-98,0-2 1,-4 0 0,3 4-117,-1-3 1,4 1 183,-6-8 0,5 0 121,-5-5-66,0-1 1,-6 7-1,0-1 5,0-1 0,0-3 0,0-1 40,0-1 0,-2 1 99,-4-1 1,2 9 0,-7 3 52,-3 4 1,-1 2-1,-3 2 13,1 4 1,1 3-1,3 9 1,1-1 14,-2 1 1,5 1-1,-1 2 1,0 3-5,0-3 0,5 4 0,-5-1 120,2-3-231,2 6 0,6-8 1,0 5-1,0-5 65,0-1 0,2-1 0,2 1 17,2-1-114,8 0 0,-5-7 1,9-4-1,1-4 6,4-2 0,-3 0 1,5 0-1,-2-2-116,1-4 1,5 2 0,-4-7 0,0-3 14,0-1 1,5-3 0,-5 1 0,0-1-40,0 1 0,4-7 0,-3 1 0,-1 0-75,0-2 1,-2 3 0,-3-7 0,-1 0-38,-1 2 1,1-4-1,-13 8-202,-2 1 244,-2 3 0,-2 1 1,-2 3-11,-4 3 1,-4 6 0,-5 12 3,3 6 1,-2 3 0,9 3 0,1-1-69,2 1 1,2 5 0,0 0 225,0-1 70,0 5 1,2-8 0,2 4 0,3-3 171,3-3 1,-4 1-1,6-1 1,-1 1 196,-1-1 0,5 1 0,-3-3 1,4-1 408,1-3 0,-5-1 0,-1 4 49,3-3 1,-4 1-31,1 5-655,-7-7 1,2-2 45,-12-8-291,-4 0 0,-9 0 0,-2 0-766,-3 0 337,-7 0 0,-2 0 0,-7-2 0,-1-2-1186,-2-2 1,4-1 0,-5 3 1635,1-2 0,-6-8 0,5 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58.2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18 7732,'0'-9'2032,"-2"1"-1720,-4 8 0,4 8 0,-4 3 1,4 5-424,2 1 0,0 3 0,0 1 0,0 4-101,0 2 0,0-5 0,0 1 0,0-2-426,0 3 0,6-5 0,2 4 638,2-3 0,1-10 0,7-3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58.4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18 113 7732,'0'-27'0,"0"4"0,0 3 332,0 3 0,-2 5-23,-4 0 0,5 11 1,-5 1-1,4 9-675,2 7 1,0 1-1,0 3-754,0 3 847,0 4 1,6 2 272,-1 0 0,9-7 0,-4 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2:59.0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0 103 6897,'0'-17'-212,"0"-1"0,0 7 738,0-1 0,2 2 1,2-3 142,2 1 1,1 8-319,-1-2 1,-2 6 32,8 6-240,-8-4 0,3 14 1,-5-5 68,4 5-195,-4-6 1,6 5-1,-8-3 1,2 3-15,4 3 0,-4-1 0,3 1-32,-3-1 0,-2-5 1,2-1-32,4 3 0,-4 1 57,4 3 66,-4-8 1,4-5-20,-1-10 0,7 1 1,-4-8 120,2-1-143,1-3 1,7-1 0,-3-1 187,-3 1-179,3-1 1,-3 3-1,9 1 206,3 2-161,-1 1 1,-6 1-1,1 4 1,-1 4-27,1 2 1,-7 0 0,1 2 0,0 4-99,-3 6 0,5 3 0,-8 3 1,-2 1-328,-2 4 1,3-3 0,1 3 0,-2-2-301,-2 3 1,0-5 0,2 4 0,4-5-314,1-6 0,-3 3 987,6-3 0,7-5 0,8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0.0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0 173 7732,'0'-18'0,"0"7"898,0-1-10,0 1 149,0 1-730,0 2 0,0 10 0,2 4-123,4 5 1,-2 11 0,8 3 0,-1 2-62,-1 4 0,5-4 0,-3 3 0,4-1-64,1-2 1,1 4-1,-1-6 1,0 0-149,1 1 0,-3-3 0,-1-6 19,-2 1 0,-1-3 201,7-3 1,-7-4-1,-1-10 9,-2-4-99,-2-4 1,0-7 0,-1-3 167,-1-3-158,-2 4 1,4-9 0,0 5 8,-2-6-64,-2 4 0,-2-8 0,2 4 1,1-2-102,3 2 0,0-8 1,-6 6-1,0 2-257,0 1 1,0 5 0,0 6 0,-2-1-1019,-4 1 1,6 7 312,0 4 1,6 12 1066,6 6 0,11 11 0,-4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1.2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262 228 7336,'10'-10'239,"-2"2"1,-6 8-6,3 0 141,-3-8-17,6 6 1,-8-7-71,0 3 0,2 4 1,2-6 207,2 0 1,0 5-212,-6-9 1,0 6-1,0-6-81,0-1 0,0 3 0,0-2-158,0-1 0,0 3 0,-2 0 0,-2 1-21,-2-1 1,-2 4-1,2-3 25,-5 1 1,-5 0 0,-1 4 123,-1-2-130,1 1 0,-1 6 0,1 3-43,-1 2 15,-7 8 1,6-5-1,-5 11 1,5 1-54,2 2 1,-1 3 0,3-3 0,3 4-59,6 0 0,4 0 1,2-5-1,0 1 51,0-2 0,8-1 0,4-5 0,3-1 26,3-2 1,-1-8 0,1 1 0,-1-3 30,0-2 1,1 0-1,-1-2 1,1-3 79,-1-7 0,-5 2 1,0-1 196,1-3-270,-5 6 0,6-7 0,-7 3 124,3-4-96,-6 7 0,6-7 44,-5 5 35,-3 3-212,6-8 58,0 14-53,-6-5 1,6 9-1,-8 3-2,0 7 1,0-2-1,0 1 1,2 1-23,3-2-1,-3 5 1,4-3 102,-4 3 1,4-3 0,2 0 114,1 1 1,-3-5 170,6-2-264,-1-4 0,1-2 211,0 0-99,-1 0 0,7-8 0,-1-4-52,1-3 1,-1-1-1,-1 3 1,-3 1-70,-1-1 1,0-9 0,3-1 0,-1 2-15,-3 1 0,-5 3 0,4-1 1,-2 1-61,-4-1 1,-3 1 0,-1-1-238,0 1 0,-7 5 86,-5 1 0,-3 7 0,-3 0-40,1 8 0,7 0 0,4 7-94,4 3 208,-6-6 1,6 7 40,-3-3 144,3 3 1,9-3 76,5 0 1,4-3 0,-1 5 42,-3-2 0,3-9 1,-5 5-1,2-2 239,-1 0 0,1 0-201,5-6 1,1 5-228,-1 1 1,-7 8 4,-4-3 1,-4-1 42,-2 2 0,-2-2 0,-2 3 154,-2-1-124,-7-8 0,9 11 57,-8-3 0,8-2-121,-2 1 1,4-5-1,4 4-109,4-3 1,-2-1-1,8-6 1,1 0-196,3 0 1,1 0-1,1 0 1,-1-2-362,1-3 1,-1 3 0,1-6-1,-1 2-45,1 0 0,-1 0 0,0 6 0,1 0 720,-1 0 0,1-7 0,-1-3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1.4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63 7732,'0'-18'385,"1"7"1,3-1 2257,2-2-2176,0 7 0,0 7 0,0 13-599,-2 8 0,-3-1 1,-1 3-1,0-2-148,0 3 0,0-5 0,0 4 0,0-3-1093,0-3 0,0 1 1373,0-1 0,0 8 0,0 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1.6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0 245 7732,'0'-45'0,"0"5"0,0 3 785,0 2-341,0 8 1,0 1-46,0 9 18,0 7-1608,0 3 794,0 7 0,2 7 397,4 5 0,-4 11 0,6 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2.4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298 158 7559,'0'-12'1345,"0"1"-1073,0 7 112,0-4-225,0 8 278,0-8-162,7 6 0,-5-7 34,4 3 1,-4 2-5,-2-8 1,0 7-69,0-7 1,0 6-96,0-6 1,-2 3-128,-4-3 69,-3 4 1,-9 3 0,1-1 132,-1 2-152,1 2 0,-1 8 1,-1 1-52,-4 3-24,-4 2 0,-1 11 1,5 2-208,4 3 146,1-7 1,1 10 0,1-6-275,5 2 254,3-5 1,8 3 0,0-8 0,2-1 32,4-4 0,3-5 0,11-7 1,1 0 82,2 0 1,1-2-1,-7-3 1,1-7 133,-1-4 1,0 5-1,1-1 1,-1-2 54,1-1 1,-3 3 0,-1 3 0,-4-1-46,-3 0 1,7 4-289,-2-5 68,-5 7 0,1-2-670,-8 12 250,0-4 1,0 13-1,0-3-504,0 3 1,2 3-1,2-1-143,2 1 0,5-1 1118,-5 1 0,8-1 0,-4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2.9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16 7654,'0'-10'798,"-6"5"1,0 10 0,3 7-348,1 4 1,-4 15-1,0 4 1,2 3-226,2 5 0,2-4 1,0 7-1,0 1-68,0-2 0,0 3 0,0-7 0,0-2-61,0-2 0,0-10 0,0-4 0,0-4 41,0-1 1,0-6-73,0-1 72,8-7 0,-6 2 1,6-12-85,-1-6 0,-3 3 0,6-3-70,-2-1-14,5-3 0,-3-1 0,7-1 1,1 1-117,-1-1 0,7 1 0,-1 1 0,0 3-28,2 1 1,-3 6 0,5-4 0,-2 3 67,-3 3 0,-3 2 0,-2 2 1,1 0 193,-1 0 0,-1 8 0,-4 3 0,-7 5 82,-3 1 1,-2 1-1,-2-1 1,-3 1 42,-7-1 1,-9 1 0,-5-3 0,-3-1-134,-8-3 0,2-5 0,-5 4 0,3-2-445,2-5 1,0-1 0,0-2-1854,0 0 846,8 0 1,4-2-1441,11-3 2812,20 3 0,11-22 0,16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50.9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53 7044,'-12'-10'814,"3"2"-348,1 1-128,2 5-122,6-6 147,0 8 139,0 0-349,8 0 1,-4 0-1,7 0-35,3 0 1,-4 0-1,1 0-37,3 0 1,1 0 0,3 0-51,-1 0 0,1 0 0,-1 0-79,1 0 0,-1 0 1,1 0-203,-1 0 1,1 0 75,-1 0 1,-5-6-347,-1 0-25,-7 1-269,12 5 249,-14 0 1,7 0 564,-3 0 0,-4 0 0,6 0 0,-8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3.3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1 138 7789,'0'-23'0,"0"0"313,0 1 0,0 3 0,0 1 769,0 1 1,2 7-700,4 4 0,-4 14 0,3 10 0,-3 11 11,-2 9 1,0 7 0,0 6-40,0-5-267,0 5 0,0-9 0,0 7 43,0-3-316,0-7 1,-5 4 0,-1-8-1,2 0-570,2 0 1,2-6-1,0-2 1,0-2-2536,0-4 3290,8-1 0,1-3 0,9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3:04.0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18 350 7654,'0'-17'345,"0"-1"1,2 9-1,2 1 612,2 0 0,2 6-779,-2-4 0,3 4-201,9 2 1,-3 2 0,-1 2 0,-3 2-138,3-2 0,-4-2 0,1-2-163,3 0 0,-4 0 0,1 0 226,3 0 0,-4-6 1,-1-2 105,-1-1 1,-2 3-1,-4-4 70,4 2-80,-4-5 1,5 3 82,-7-7-74,0-1 1,0 1 0,0-1 44,0 1 0,0-1 21,0 1 1,-2 1-1,-3 5 123,-7 5 0,-4 4 0,-1 2 33,-1 0 1,1 8-1,0 3 1,-1 5 33,1 1 1,1 3 0,3 1-1,1 4-115,-2 2 0,1-3 0,1 3 0,4-2-25,1-4 1,5 5-1,-4-3 1,4-2-98,2-1 1,8-3-1,3-1 88,5-5-55,1 5 1,7-14 0,1 4 295,2-5-276,-6-1 0,12 0 0,-4 0 0,4-1 44,2-5 1,0-4 0,0-6-1,0 3 16,0 1 0,0 1 0,-2-9 0,-2-1-94,-2-2 0,-6-1 0,6 5 1,1-2-221,-3-3 0,-2-7 0,-8 4 0,1-2-144,-1 0 0,-1 7 0,-5-3 56,-5 0 0,-13 6 0,-9-3-287,-5 9 367,-3 5 0,1 8 1,2 2-496,5 4 559,-1 3 0,9 9 0,-4-1-254,7 1 287,3-1 0,2 3 0,0 1 0,0 2 105,0-1 0,2-3 0,1-1 0,5-1 374,2 0 0,0 1 1,3-3-1,-1-1 63,1-2 0,3-1 1,1 5-1,1-3 121,-1-1 0,1-6 0,-1 4 0,1-1 179,-1 1 1,-5-4-299,-1 5 1,-7-5-527,2 6 65,-12-8 1,-9 4-1,-10-8-1766,-3 0 1330,-1 0 1,-4 0-1,2 0-3198,2 0 2502,8 0 1,-4 0 1133,7 0 0,1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19.3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51 8187,'0'-18'-363,"0"1"1009,0 7 1,0 4-421,0 12 1,0 10 0,0 9-1,0 2 19,0 4 1,0 2 0,0 2 0,0 2-44,0 4 0,0 1 0,0 7 0,2-3-105,4 3 1,-4 3 0,4 5 0,-4 1-112,-2-2 0,0-4 0,0-5 0,0-6-215,0-4 0,0-4 0,0-4-964,0-6 758,0-4 1,2-3-906,3-4 829,5-5 1,2-7-493,-1 0 1003,1-7 0,0-3 0,-3-8 0,-1 1 0,6-8 0,-5-2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19.9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69 7871,'-6'-12'-180,"0"0"0,-1 8 0,3-3 793,-2-1-270,0 6 0,6-8 417,0 4-549,0 4 0,0-3 1,2 9-1,2 3-11,2 3 0,7 2 0,-1 5 4,4 1-107,1 7 0,6-4 0,3 8 0,-1 0 6,0-2 1,4 6 0,-4-1 0,2 4-197,5 5 1,-5 0 0,0-6 0,-2 0-171,-4 0 1,-1-6 0,-3-2 0,1-2-341,-1-3 0,-5-3 0,0-2-254,1 1 0,-3-8 396,1-5 0,-5-3 461,6-2 0,-8-7 0,11-11 0,-5-9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0.2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36 148 7819,'0'-17'0,"-2"-1"0,-2 1 29,-2-1 0,0 1 1,4-1 894,-4 1 0,4 5-641,-3 0 1,3 11 0,2 1-124,0 9 0,0 9 1,2 5-1,2 6-59,1 4 0,1 10 0,-4 1-19,4 1-61,-4 5 0,6-5 0,-8 6-433,0-5 296,0 5 0,0-9 1,2 7-802,3-3 601,-3-7 0,6 2 1,-6-10-1,2-4-325,2-2 0,7-1 0,-1-9 641,3-3 0,-3-4 0,0-8 0,-1-8 0,7-2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0.9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53 8187,'-8'-10'-814,"6"2"1368,-6 1-124,8 5 1,-6-8-55,1 4 0,-3 4 409,2-4-561,4 5 0,-6 2 1,8 5-90,0 6 1,0 3 0,0 3 0,0-1-90,0 1 0,0 5 1,0 2-125,0 3 72,0 1 1,2 0 0,2-2-51,2-2 19,8-2 0,-7 1 1,7-1-33,-2-2 94,-1-9 0,7 2 0,-1-9-187,1-1 147,-1-2 0,1-2 0,-1-2 1,0-4-8,1-5 0,-6-5 0,-1-3 0,1-2 69,-2-3 1,-3-5 0,-7 4 0,0-2 27,0-4 0,0 4 0,0-1 0,0 3-11,0 4 0,-7 1 0,-5 3 0,-4-1-299,-1 1 1,-6 7 0,-1 4-1161,3 5 1074,2 1 1,1 1 0,1 3-1283,-1 2 571,9 8 1032,1-5 0,16 9 0,1-1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1.5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7752,'0'-17'-250,"0"-1"1704,0 1-245,0 7-928,0 2 1,0 22-1,0 5-50,0 7 0,0-3 0,0 6 1,0 2 41,0 2 1,0 4-1,0 2-8,0 1-186,0 1 0,0-6 0,0 0 0,0 0-31,0 0 0,0 0 0,0 0 0,0-2-17,0-4 0,6-2 0,-1-6 0,-1 3-86,-2-3 1,6-2-149,4-1 0,-3-9-189,3-3 0,0-4 1,3-4-143,-3-4 1,3 5 0,-5-7 0,2 0 11,-1-4 0,1 3 1,5-3-532,1-2 776,-1-1 0,-5-3 0,0 3 277,1 3 0,3-3 0,-5 5 0,-1-7 0,-2-1 0,5 8 0,-3-13 0,8 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1.9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80 71 8187,'-17'0'-184,"-1"0"52,8 0 1046,-5 0-92,5 0-775,0 0 1,10 0 0,12 0-1,4 0-182,1 0 0,6 0 0,3 0 0,1-2-50,4-4 0,2 4 0,0-4 1,-2 2-176,-2-2 1,0 5 0,4-5 0,-4 2 7,-6-2 1,3 4 0,-3-4 351,-2 4 0,-1-5 0,-3-3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2.1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18 8187,'-2'-9'2060,"-4"3"-1624,4 4 0,-6 10 1,6 5 120,-3 9-465,3-3 1,-6 14 0,8-4-421,0 4 81,0 2 0,0 0 0,0 0-1561,0 0 1424,0-8 0,2 6 0,2-6 1,3 0 383,3-3 0,2-5 0,5-2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2.3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44 86 8106,'0'-18'0,"-2"1"0,-4-1 20,-6 1 1,3 7-235,-3 4 1,10 12 213,2 6 0,8 3 0,9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51.4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35 7941,'-10'-1'-1748,"4"-5"2298,-4 4-7,8-6-360,-5 8 1,5 0 448,-4 0 66,4 0-321,-6 0 0,10 0-153,4 0 1,4 0 0,7 0-47,1 0 1,-7 0-1,1 0 1,2 0 13,1 0 0,2 0 0,1 0-241,-1 0 47,1 0 1,-1 0 0,1 0-428,-1 0 324,1 0 1,-7 0-1,1 0-592,2 0 309,-7 0 0,9 0-454,-4 0 1,3 0 53,3 0 0,-7 0 788,1 0 0,-1-8 0,7-1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3.1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53 7514,'0'-10'571,"0"1"-438,0 3 217,0 4-125,-8-6-71,6 8 0,-8-6 154,4 1-127,4-1 1,-7 6 88,3 0 1,2 0-103,-8 0 0,1 0 1,-7 0-62,1 0 0,1 2 0,3 4 0,1 3-32,-2 1 1,1 5 0,-1-5-1,3 2-10,-3-1 1,4 1 0,1 6 0,1-1-6,4 1 1,-4-1-1,2 0-27,3 1 20,-7-1 0,8 1 0,-4-1-74,4 1 83,2-1 1,0 7-52,0-1 18,0 0 0,6-5 0,0-1 0,0-1-6,1-5 1,-3-1-1,8-4-35,2 5 1,1-3 0,3-2-89,-1-4 0,0-2 0,1 0-168,-1 0 0,1 0 1,-1 0-404,1 0 1,-1 0 0,1-2 0,-1-2-457,1-2 1,-1-5 1126,1 5 0,7-8 0,2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3.6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18 157 7661,'0'-17'572,"0"5"685,0 1-813,0 7-429,0-4 1,2 8-1,1 2-311,3 4 271,8-4 0,-10 5 0,7-7-32,3 0-84,-6 8 1,7-6-179,-3 4 139,3-4 0,3-2 120,-1 0 0,1-6 1,-3-2 125,-3-1 0,2 3 1,-9-6 68,-1-1 1,-2-3-24,-2-1 0,-2 1 1,-4 2-46,-5 3 0,1 7 1,-2-2-1,-1 4-28,-3 2 0,5 0 0,-1 0 207,-2 0-214,-1 0 0,-1 8 0,3 4 209,1 3-206,1-5 0,-1 7 0,2-1 306,2 5-266,-5 10 1,11-9 0,-4 7 371,4 2-364,2-6 0,0 8 1,0-6-1,2 2 42,4 0 1,-2-7-1,7 1 1,5-6-24,5-5 1,1 2 0,5-9 0,0-1-62,0-2 1,2-2 0,6-2 0,-2-2-366,-4-1 0,2-9 0,-7 2 0,-3-3-737,-2-3 1,-1 1-1,-3-1 1061,-3 1 0,-4 0 0,-8-1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4.4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53 123 7514,'0'-18'0,"0"1"0,-2-1 175,-4 1 0,4 0 0,-6 1 1649,0 4-1506,7 5 1,-7 16 0,6 9-66,-4 9-164,4 6 1,-6 10 0,8 3 6,0 5-57,0-7 1,0 5-1,0-7-35,0 3-142,0-6 0,0 9 0,0-7 0,0-2-286,0-2 1,0-2 0,0 0-1,0-2-375,0-4 0,6-4 1,2-9 798,2-5 0,-5-3 0,7-8 0,-8-8 0,4-2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4.6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78 53 7583,'-18'0'0,"1"0"272,-1 0-24,1-8 1,9 6 0,8-4 0,12 4-223,9 2 1,6 0 0,8 0-1,2 0-230,4 0 1,-2 0 0,5 0-836,-1 0 806,-2 0 0,-6 0 0,1-2-354,5-3 587,-12 3 0,12-14 0,-14 6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5.2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84 7667,'0'-17'58,"0"-1"1,0 1 688,0-1-521,0 9 0,0 5 0,0 13-75,0 9 0,0 11 0,0 0 0,0 4-35,0 2 1,0 6 0,0-1 0,0 1 6,0 2 1,0-4 0,0 5-127,0-1 4,0-2 1,0-6 0,0 0-27,0 0 8,0-8 1,0 4 0,0-8 31,0-2 43,8-1 0,-6-9 24,3 1 26,-3-8-76,-2 4 0,0-10 0,2-4-32,4-6 0,-4-3 1,4-3-1,-4 1-39,-2-1 1,6 1 0,1 0-1,1-3-17,0-3 1,4 3 0,-5-5 0,3 2 41,4 0 1,-5-1-1,1 7 219,-2-1-210,5 1 0,-9 1 1,8 3 213,2 1-198,-7 1 1,9 1 218,-5 4-206,-3 4 1,6 10-1,-6 3-55,1 5 57,-5 9 0,4-3 0,-8 7-157,0 2 58,0 2 0,2-4 1,2 0-1,2 0-370,-3-2 1,-1 4 0,0-7 0,4-3-157,6-2 1,-2-1 0,3-3 0,5-1 598,3-2 0,10-9 0,-4 5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6.3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210 585 7667,'0'-10'-263,"8"-5"490,-6 5 1,6-2 256,-8 1-302,0-1-53,0 2 1,0 1 0,0 3 174,0-6 0,0 3 0,0-3 0,0 0-119,0-5 1,-2 7 0,-4 4-92,-6 4 1,3 2 0,-3 0-1,-2 2-42,-1 4 1,-8 4-1,-1 7 1,3 3-81,2 3 1,1 2-1,3 6 1,1-2-4,2 2 1,8-5 0,-1-1-102,3 0 66,2-5 0,7 3 1,5-10 64,4-1 32,1-8 1,1 4 0,-1-8 0,0-2 88,1-4 1,-1-4 0,-1-7 0,-3-1-60,-1 1 1,-2-3-1,3 1 1,-3-2 40,-2-1 0,0 13 1,-4-9 45,1 3-179,1-1-116,-6 6 173,0 3 0,6 20-81,0 5 58,0 3 1,-6-3 0,0-1-141,0 0 45,7 1 0,-3-1 23,8 1 47,0-1 0,-1-1 0,1-5 0,1-3-14,3 0 0,1-6 0,1 4 0,-1-4 10,1-2 0,-1-6 0,1-2 0,-1-2 13,1-3 1,-1-3 0,1-1 0,-1-1 12,1 1 1,-7-1-1,-1-1 1,0-2 17,-1-3 0,1-5 1,2 4-5,-7-2-16,-3-2 1,0-6 0,2 0 162,2 0-148,0-8 1,-6 6-1,0-5 1,0 1 102,0 0 1,0 1-1,0 7 177,0 3 233,-8 5-333,6 8 1,-6 9 0,8 8-66,0 10 0,0 7 0,0 6 1,0 7-25,0 3 0,0 1 0,0 1 0,0 0-49,0 0 1,0 0-1,0 0 1,0 0 19,0 0 0,2 0 0,2-2-118,2-4 90,8 4 1,-12-14 0,5 7-71,1-1 59,-6-6 0,14 4 1,-7-9-103,1-2-15,5-8 0,-11 5 0,8-5-426,2 2 343,-7 0 0,9-6 0,-4-2-246,3-4 1,1 2-1,-3-7 1,-1-1-347,1 2 0,-3-5 1,2 3 222,1-3 1,1-3-1,-1 3 1,-3 1-109,-2 2 0,4 1 641,-7-7 0,9-7 0,-4-2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6.5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71 7667,'-18'0'-502,"1"0"0,1-2 1588,5-4-466,3 4 0,12-6-451,7 8 1,3 0 0,15 0 0,2 0-253,2 0 1,4 0-1,2 0 1,2 0-289,-3 0 0,-1-6 0,-2 1 0,0-1 371,0-2 0,0-2 0,0-7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22:28.5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36 7587,'0'-18'750,"0"9"-594,0 1 1,0 10-1,0 4 1,0 5-166,0 5 1,-6 3-1,-2 3 1,-2 1-116,-3-2 1,3 4-1,0-1 1,1-1-233,-1 2 1,4-5-1,-4 3 1,1-4 355,-1-1 0,6-1 0,-4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4.8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71 7750,'0'-18'600,"0"1"195,0-1-53,0 8-67,0 3-457,-8 7 1,6 9 0,-4 9 0,4 9 139,2 6 1,0 8 0,-2 1 0,-2 3-14,-2 4 0,1 1 1,5 2-1,0 1-112,0-1 0,0 1 1,0-3-1,0-1-72,0-3 1,0-7 0,0 2 0,0-4-46,0-2 1,0-3 0,0-2-1,0-5-77,0 0 0,5-11 0,1 3-225,-2-1 119,-2-1-768,-2-5-282,0-2 376,0-8 1,0-2 29,0-4 0,0 2-22,0-8 0,0 7-1228,0-7 453,0 0 1508,0-5 0,0 7 0,0 0 0,0 5 0,0 3 0,0-6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5.8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0 428 6362,'0'-10'1525,"0"2"-1187,0 8 77,0-8 124,0 6-170,0-5-237,0 7 1,2 0-1,4 0-65,6 0 1,-2 0-1,1 0 1,3 0-34,1 0 0,5 0 1,1 0-1,4 0-43,2 0 0,3 0 0,5 0-122,-1 0 95,-6 0 0,5 0 0,-6-2-90,0-4 71,6 4 0,-14-6 1,5 6-1,-5-2-1,-2-1 0,1-3 54,-1 2 0,-5-2 0,-2-5 50,-2 1 1,-3 6 0,-5-5 58,0-3 1,0 4 0,0-1 40,0-3 0,0-1 0,-2-3 11,-3 1 0,3-1 0,-4 1 170,4-1-167,-6 1 0,6-1 168,-4 1-223,-3-1 0,7 1 140,-4-1-129,4 1 1,2 5 51,0 1 1,0 9-69,0 2 1,0 7 0,0 11 0,0 1-8,0 5 1,0 3 0,0 8 0,0 0-8,0 0 0,0 0 0,0-1 0,0 1-43,0 0 1,6 0 0,0 0 0,-3 0-102,-1 0 1,-2-2-1,0-2 1,0-4-159,0-2 1,2 5-1,2-7-740,2-2 624,0-1 0,-6-3-483,0 1 498,0-1 0,0-5-865,0-1 490,0-7 0,2 4 288,4-8 0,1-2 0,7-2 1,-4-4 401,-3-1 0,7 5 0,-4-12 0,7 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52.9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52 8300,'-2'-9'199,"-4"3"0,4 2 348,-4-2-157,4 4-135,2-5 143,0 7 848,0 0-1034,8 0-147,-6 0 1,7 0 27,-3 0-10,-4 0 1,14 0-8,-5 0 1,5 0 0,1 0 0,1 0 37,-1 0 1,-5 0 0,2 0-150,5 0 80,-2 0 1,9 0 0,-9-2-89,1-4 26,-9 4 1,7-6 0,-5 8-65,5 0 58,-6 0 0,5 0-146,-3 0-56,-4 0-13,7 0-139,-13 0-52,6 0 1,-10 0-1099,-4 0 417,4 0-444,-6 0 1554,8 0 0,0 8 0,0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6.2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 8623,'2'-10'731,"4"5"1,-4 5 0,3 5-538,-3 7 1,-2 4 0,0 1 0,0 2-111,0 5 0,0-5 0,0 6 0,0-1-382,0-1 1,0 2 0,0-4-645,0 3 745,0-1 0,2-6 0,2 1-1550,2-1 1124,0-7 0,-4 4 623,4-9 0,3 9 0,9-4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6.8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 88 7527,'-6'-12'93,"-2"2"686,-1 2 0,3 1 470,-6 1-1089,8 4 0,4-6 0,12 8-3,3 0 1,9 0 0,-1 0 0,-2 0 23,-1 0 0,3 0 0,2 0 0,0-2-236,1-4 0,5 4 0,-4-3-980,0 3 872,-2 2 1,-1 0-1,-1 0-781,-2 0 613,6-8 0,-13 6 0,3-4-526,-1 4 0,-1 2 857,3 0 0,-10 6 0,-8 0 0,-8 7 0,-10-3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7.1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86 35 7867,'-18'0'435,"1"0"1,1 2-1,3 2 173,1 2 0,8 2-397,-2-2 0,12-4 0,6 3 0,3-3-58,3-2 0,-1 0 0,3 0 0,1 0 2,2 0 1,6 0 0,-5 0-62,-3 0-54,6 0 0,-2 0 0,7 0-152,-3 0 90,-8-7 1,12 5-1,-6-6-162,0 0 11,6 6 0,-13-6 1,5 8-1,-2 0-458,0 0 1,-3-5 0,-5-1-654,5 2 1,1 2 1283,-3 2 0,-1-8 0,1-1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8.6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1 260 7667,'0'-9'-551,"0"-7"821,0 14 1,0-13 53,0 3 1,0 2 645,0-1-516,0 7 0,2-10 249,4 9-548,-5-1 0,7 13 1,-8 5-1,0 6-47,0 5 1,0-2-1,0 8 1,0 0-11,0-1 1,0 5-1,0-4 3,0 4-85,0 2 0,0 0 0,0-1-43,0 1 5,0 0 1,0-2-1,2-2 1,2-4 24,2-1 1,2-3 0,-4-6 0,3-1-51,3-4 1,-4 1 0,5-7 27,3-2 1,-4-2-1,1-2 33,3 0 1,-4-6-1,-1-2 1,1-1 16,0-5 0,-1-2 0,5-1 0,-2 0 42,1-1 1,-3 1-1,2-1 1,-1 1-1,-1-1 0,4-1 0,-7-3 45,3-1-88,2 0 0,-1 3 0,-1-1 1,0-2 34,-1 2 1,-3 3-1,4 4 163,-2 3-179,-2 7 0,-5-4 1,3 6 12,2-4 1,6 6 0,-6 0 0,-3 10-27,-1 6 0,4 7 1,2 0-1,0 1-15,0 1 1,-1-4-1,-3 6 1,4-2-50,2-3 1,-1 3-1,5-2 1,-4-1-13,-3-3 1,7-3 0,-4-3-59,-1-1 94,7-8 1,-6 3 0,7-7-5,1 0 1,-7 0 0,1-1 5,1-5-7,-5-4 1,8-7 0,-7-1-1,1-1 4,-4-5 1,2 3 0,-1-6 0,1 0 18,0 0 1,-2-3-1,-6-4 1,0-3-15,0-4 0,0-4 0,0-7 1,0-1-40,0 1 0,0 7 0,-2 5 0,-2 5-110,-2 6 0,-5 3 1,3 11-1,-2 3-773,-4 6 0,7 6-1231,1 6 1668,4 4 0,2 9 0,2 5 485,4 5 0,11 4 0,10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9.2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7680,'0'-10'1729,"0"-5"-1373,0 13 74,0-6 105,0 8 99,0 0 0,0 8-561,0 4 1,6 9 0,0 2 0,-3-1-190,-1-3 0,-2-2 0,0 1 0,0 1-222,0 5 0,0-5 0,0 4 1,0-3-80,0-3 1,2 1 0,2-1 0,2 1-156,-2-1 1,-2-5 0,0-3-379,4-1 950,-4 6 0,7-12 0,-3 3 0,-4-3 0,14-2 0,-7-7 0,9-3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19.5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96 7663,'6'-12'0,"0"1"0,-3-3 400,-1-1 0,-2 3 704,0 0-696,0 1 1,6 3-218,0 8 0,0 2 1,-6 9-1,0 3-34,0 2 1,0 7 0,0 0-1,0 0-182,0 3 1,0-7-1,2 4-958,4-3 774,-5 5 0,7-6 1,-8 5-1207,0-5 1051,0-1 1,2-7 0,2 1-838,2 1 754,0-5 447,1 8 0,3-14 0,8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0.2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0 123 7630,'0'-18'-37,"0"1"304,0-1-70,0 1 1,0 5 426,0 0-31,0 9-183,0-13 17,0 14 68,0-6-367,0 16 0,2 2 1,2 9-1,2 3 38,-2 1 1,-2 8-1,-2-2 1,0 4-100,0 2 0,0 4 1,0-2-1,0-4-224,0 0 0,0-2 1,0 0-1,0-4-315,0-2 1,0 4 0,0-6-1,0-1-449,0-3 0,0-1-35,0-1 605,0-7 1,1 0 350,5-5 0,-4-3 0,6 6 0,-8-16 0,0-1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0.6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68 158 7630,'-17'-8'57,"-1"-1"503,1-9 1,7 1-265,4-1 0,8 9 0,8 3 0,9 2-304,7-2 1,3 4 0,6-4 0,-1 2 15,1-1 0,6 3 1,0-4-1,-2 2-89,-2-2 0,-8 4 0,0-4-324,2 4 288,-6 2 1,6-5 0,-8-1-675,-1 2 485,-3 2 1,-1 2-385,-1 0 490,-7 0 1,0 6-1,-7 1 200,3 3 0,0 2 0,-6 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1.0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 18 7605,'-17'0'873,"0"0"0,5 0-120,0 0-545,8 0 0,4 0 0,12 0-105,4 0 1,7 0 0,0 0 0,0 0-29,3 0 1,-1 0 0,4 0 0,-4 0 52,0 0 1,-3 0 0,5 0-26,-2 0-161,-2 0 0,-5 0 1,-1 0-1,1-2-789,-1-3 0,1 3-237,-1-4 1,-5 4 1083,0 2 0,-1 0 0,7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1.3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 7951,'2'-10'1552,"4"4"1,-4 6-1128,4 6 0,-4 4 1,0 9-636,3 4 1,-3-3 0,4 3 0,-4-4-493,-2-1 1,0 1-1,2 3-340,4 1 712,-4 0 0,11-5 0,-5-1-804,2 1 1134,-6-9 0,19 7 0,-4-7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54.8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71 8378,'0'-12'-854,"0"0"1,0 7 1176,0-7-205,0 8 1,0-6 30,0 5-17,0 3-4,0-6-11,0 8 1,2 0 256,4 0-26,-4 0 115,6 0 62,-8 0-208,0 8 0,0 1-168,0 9 1,0-7 0,0 1 0,0 2 33,0 1 1,-6-3 0,0 0 166,2 1-270,-5 3 0,5 7 0,-6 0 1,2 0 42,4 3 0,-3-5 0,-1 6 0,0-2-31,0-3 1,-3 3-1,3-2 1,0-1-26,0-3 1,-3-1 0,5-1-1,2 0-26,2 1 1,2-6-1,0-1 43,0 3 1,0-5-113,0 3 1,2-8-1,4 2-17,6-4 1,-3-4-1,3-2 1,1-2 17,3 2 0,-4-4 0,-1 3-21,3 1 33,1-6 19,3 8-25,7-6 15,-6 1 1,9 5-6,-5-4-49,-4 4 54,7-6 1,-3 6-61,0-4 1,2 4-286,-1 2 318,-5-7-96,6 5 1,-5-6-198,3 8 0,-9 0-10,3 0 0,-3 0-52,3 0-340,-7 0 240,5 0 43,-13 0-193,6 0 204,-8 0-1386,0 0 1820,-8 0 0,6 0 0,-7 0 0,3 0 0,-4 0 0,-7-2 0,-1-4 0,1-3 0,-1-9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1.9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0 119 7563,'0'-17'-189,"0"-1"495,0 1 0,0 5 1,2 2-1,2 1 621,2-1 1,0 4 75,-6-6-718,7 9 1,1-1 0,4 13-84,-6 9 0,-2 11 1,-1 0-1,3 4-98,-2 2 0,-2 0 1,-2 0-427,0 0 262,0 7 1,-2-5 0,-2 2-810,-2-8 674,1 2 1,5-8 0,0 6-571,0-1 438,0-9 0,0 4-1161,0-7 749,0-1 1,2-7-448,3-4 1186,-3-5 0,14-1 0,-6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2.2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86 106 7656,'-17'-8'322,"-1"0"1,1-6 1081,-1 3-1122,9 7 0,3-4 0,14 8 0,9 0-187,10 0 1,6 0 0,4 0-218,4 0 145,-4 0 0,13 0 0,-5 0-24,-1 0-48,15 0 1,-21 0 0,11-2-135,-4-4 170,-16 4 0,11-7 1,-12 5-569,-1-2 4,-10 0 0,-3 4-899,-8-4 1476,-1 4 0,-5-5 0,0 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3.6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1 175 7331,'10'-2'387,"-4"-3"-110,-5 3 0,1-8 167,4 4 0,-4 4 63,6-6-22,-8 8-70,0 0 1,0 8-186,0 4-133,0 3 0,-2 5 0,-2 3 0,-2 6 7,2 4 1,1 2-1,-1 0 1,-2 2-118,2 4 0,2-3 0,2 7 0,0-2 4,0-5 1,0-3-1,0-4 1,2-3-12,4-3 0,-2 2 1,5-8-1,1-5-44,0-4 0,-4 1-40,5-5 111,1 0 0,5-8 0,-1-4-66,-5-5 65,5-5 0,-6-1 0,7-1 0,-1 1 17,-5-1 1,5 1 0,-4-1 142,3 1-128,-5-8 1,5 5-1,-5-5 1,2 2 58,-1-1 1,-1-5 0,4 6 0,-5 2 41,-1 1 0,0 5 1,-4 1 110,1 3 0,3 7-166,-2-2 0,-4 12 0,4 5 0,-4 7-90,-2 5 0,0-4 1,0 7-74,0-1 56,8-6 0,-7 12 0,7-7-61,0-3 94,-6 6 0,8-7 1,-5 3 5,7-4-21,-4-9 1,7 4 0,-5-7-31,0 3 33,5-6 1,-5 4-1,7-8 1,1 0-14,-1 0 0,1-8 0,-1-4 0,1-3-13,-1-3 0,-1 1 1,-3-3-1,-1-1 16,2-2 1,-7-6 0,-1 3 0,-2-1 42,2-4 0,-4-8 0,4-3 1,-4-3 11,-2-3 1,-2-1-1,-2 1-213,-2 1 111,-8 8 1,5-2 0,-7 12-651,4 6 392,-3 4 0,5 3-596,-7 4 669,7 5 1,2 9 0,8 5-1615,0 11 991,8-1 867,2 9 0,15-1 0,2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4.2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6336,'0'-11'1051,"0"-1"1,2 6-84,3-6 246,-3 9-775,6-5 0,-8 10-207,0 4-90,0-4 1,0 13 0,0-3-123,0 3 12,0 3 0,0 5 0,0 0-703,0-1 439,0-3 1,0 4 0,0 1 0,0-3-559,0-2 1,2-1-1,2-1-107,2 1 0,7-3 897,-1-3 0,4 3 0,1-5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4.8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7634,'0'-12'161,"0"1"1077,0 7-1063,0-12 0,0 13-119,0-9-6,0 8 0,2-4 25,3 8 32,-3 0-66,14 0-38,-6 0 1,1 0 40,1 0-2,-8 8 0,6-6 0,-7 6 71,3-1 1,0 3-64,-6 8 1,0-7 0,0 1-10,0 1 1,0-3 24,0 2 1,0-1 9,0 7 1,0-1 130,0 1-169,0-8 0,-6-1 133,0-3-114,1-4 1,5 8 52,0-4-80,0-5 1,0 9-44,0-4-12,0-4 0,2 6-128,3-8 0,5 0 1,7 0-216,1 0 1,-1-6 0,1 0 21,-1 2 1,1-4 0,-1 3 0,1 1-342,-1 2 0,6 0 687,1-4 0,-1 4 0,-5-6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5.4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71 7666,'0'-18'41,"0"1"1,1 5 1671,5 1-1340,-4-1 1,6 12-1,-8 10 207,0 9-460,0 12 0,0-2 0,0 10 0,0 2-10,0-2 1,-2 3-1,-2-1-205,-2-2-68,1-2 0,5-4 0,0-2 0,0-2-289,0 2 0,0-6 0,0-2 0,0-3-558,0-3 0,5 1 335,1-1 1,2-7 674,-2-4 0,-4-4 0,5-2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5.8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71 123 7666,'-16'-12'-313,"5"1"-64,-5-1 1590,6-5-617,1-1 0,1 6-133,8 1-389,15 7 1,-1-4 0,15 8 0,2 0-64,2 0 0,8 0 0,0 0 1,-3 0-59,-1 0 0,-2-2 1,0-2-1,0-2-84,0 3 0,-6 1 0,-2 2 0,0 0-105,1 0 0,-7 0 0,2 0 1,-3 0-616,-3 0 1,-5 2-37,-1 3 887,-7 5 0,4 8 0,-8-1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6.1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86 0 7654,'-18'0'322,"1"0"0,-1 2 1149,1 4-1095,7-4 1,4 6 0,12-6-213,6 3 0,9-3 1,4 4-1,2-4-75,4-2 0,0 0 0,1 0-19,-3 0-57,0 0 0,4 0 1,-2 0-185,-2 0 123,-8-8 0,10 6 1,-5-3-1,-1 3-88,0 2 1,-2 0-1,-7-2-891,-5-4 183,5 4 0,-6-6 844,7 8 0,-7 0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6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7654,'2'-12'754,"4"0"0,-2 9 1,6-5-419,-3 0 1,7 6-38,-2-4-91,-5 4 0,9 2 61,-4 0-143,3 0 1,3 0 24,-1 0-157,-7 8 0,3-4 0,-7 8 107,-2 1 0,4-3 0,-2 2 161,-2 1 0,-3 3 65,-1 1 0,-1 1-74,-5-1 1,2-1-1,-6-3-90,2-1 0,3-1 237,5 7-382,0-8 0,7-3 0,5-7-157,3 0 122,3 0 1,-1 0 0,1 0 0,1 0-102,5 0 1,-5 0 0,6 0 0,-2 0-158,1 0 1,-1 0-1,-6-2 1,1-1-443,-1-3 0,1 0 0,-1 6 0,1 0-1862,-1 0 2579,1 0 0,7 0 0,2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7.6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6782,'9'0'1443,"-1"0"-1164,-8 0 1161,0 0 0,0 8-1149,0 3 0,0 7 1,0 5-1,0 8-139,0 8 0,0 0 1,0 7-1,0 3-199,0 1 1,0 3 0,0-1 0,2-2-696,4-3 1,-4-4 0,6-10 0,-1-4-871,5-6 1,-2-6 1611,1-5 0,1-4 0,5-8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55.0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18 121 8378,'0'-10'-619,"0"-5"183,-8 13 814,6-13 684,-6 5-659,8-8 40,0 9-200,0-7 152,0 14 290,0-6-423,0 8 131,0-7 90,0 5 1,0-4 330,0 12-686,0 3 1,0 11 0,0 1-1,0 4 2,0 3 1,0-5 0,0 6 0,0 0 348,0-2-812,0 6 231,0-6 1,0 6 213,0-4-686,0-3 455,0-1 1,0-6-1,0 5 1,0-5 1,0-2-84,0 1-1855,0-8 862,0 5 455,0-13-246,0 6 376,8-8-158,-6 0-31,14 0 798,-7-8 0,9-2 0,-1-7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8.0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0 402 7665,'18'0'168,"-1"0"1,-5 0-1,0 0 49,1 0 1,-3 0 0,2 0 11,1 0-101,3 0 1,1 0 0,1 0-28,-1 0-91,1-8 1,5 4-1,0-5 1,-2-1 76,-1 0 1,-3 1-1,1-5 1,-3 2 45,-3-1 1,2-3 0,-7-1 0,1-1 33,0 1 1,-2-1-1,-6-1 1,0-2 25,0-3 1,0-1-1,0 4 1,-2-3 81,-4 3 1,2 2 0,-6 1 238,3 1-159,1 7-128,-2 2-97,6 8 0,-6 10 0,8 6 55,0 5-71,0 18 1,0-8 0,0 15-32,0 3-161,0 1 0,0 1 0,0-5 0,0-3-153,0 0 0,0-6 1,2 3-1,2-5-393,2-6 0,6 2 0,-5-7 0,3-3-412,4-2 1,1-9 0,3-4 1035,-1-4 0,8-2 0,2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8.6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7623,'0'-10'416,"0"2"-72,0 8 1,0-2-1,2-1 242,3-3 1,-1 0-378,8 6 1,-6 0-60,5 0 0,1 2-44,6 4 1,-9-2-1,-1 5 60,0-1 1,-6 6 0,3-3 73,-3 5 1,-2-5 0,-2 1-56,-3 2 1,3 1 0,-6 1-2,0-5-121,6 5 0,-7-8 1,5 5-15,-2-1 1,0-1-201,6 7 0,2-3-155,4-3 0,4-4 1,7-8 3,0 0 1,3 0 0,1 0 0,2 0-53,-1 0 0,-3-6 0,1 0 1,1 0-192,2-1 0,2 5 0,-3-6 1,1 2 49,-2 0 1,5 0 0,-3 6 494,-2 0 0,-1-7 0,-3-3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9.1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87 7665,'-2'-17'235,"-3"-1"64,3 9 0,-6-1 0,8 4 547,0-5 1,2 3-737,4 2 0,5 4 0,11 2 0,1 0-133,-2 0 1,5 0 0,-1 0 0,2 0-211,4 0 1,0 0 0,0 0-1,-4 0-680,-2 0 1,5 0-295,-7 0 584,0 8 623,-5-6 0,-9 13 0,-1-5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29.3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36 7725,'-11'6'1299,"-1"-1"-707,8 9 1,-2-12-322,12 4-195,4-4 1,9-2-1,5 0-34,5 0-29,4 0 1,2-6 0,0-2-214,0-2-13,-1 7 1,1-7 0,0 6 0,-2-2-373,-4 2 0,2 0 0,-5 1 585,1-3 0,-6 0 0,4 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0.6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36 263 7526,'0'-12'7,"0"0"1,0 7 493,0-7-217,0 8 1,0-6 555,0 5-49,0 3-446,0-6-163,0 8 0,0 2 176,0 4-237,0 3 1,-6 9 0,0 1 109,2 5-184,2-5 1,0 12 0,-2-6-1,-2 2 1,3 4 0,1 0 1,2 1-1,0-3-36,0 2 0,0 0 0,0 0 0,2-4 10,3-2 0,-3 4 1,6-5-1,-2-3-23,0-2 1,5-7 0,-3-2-39,2-3 1,1-1 0,7-6 33,-1 0 0,-5 0 1,-2-2-1,-1-4 12,1-5 1,0 1 0,3-2 26,-1-1-31,0-3 1,-1-1 0,1-1 185,2 1-155,-7 0 1,7-1-1,-6 1 1,-1-3 58,1-3 1,4 9-1,-4-5 56,1-2 0,1 3-27,2-5 0,1 9-74,-7 3 0,6 14 1,-6 3-1,-1 8-37,3 3 0,-6 1 0,6 1 0,-2 3 2,-1 1 0,7 2 1,-4-4-132,2 3 130,-7-1 1,11-6 0,-6 1-95,2-1 88,-7-7 0,13 6-199,-4-5 144,3-3 0,3 0 1,-1-8 1,0-8 0,1-4 30,-1-3 1,-5-3 0,-2-1 0,-2-2 30,-5-3 1,5-1 0,-2 4 0,-2-4 31,-2-3 1,-2-1 0,0-8-1,0-1-22,0-3 1,-2-2 0,-2 4 0,-4-3-23,-1-3 1,3 6 0,-4-2-146,2 5 89,-5 8 1,5 3-1,-6 8-754,3-1 455,7 9 0,-6 1-1538,4 8 1298,4 8 1,-5 1-1,8 11 593,5 3 0,12 4 0,9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3.5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7693,'0'-9'658,"0"1"0,0 6-299,0-4-138,0 4 1,2-6 155,4 8-303,4 0 0,1-6 1,1 1 69,2 1-27,-7 2 1,9 2-22,-4 0-89,-5 0 1,9 0 0,-6 2 5,-1 4 1,5-3-27,-8 9 1,0 0 0,-6 5 22,0 1 0,-2-7 0,-2 1 0,-4 2 20,-2 1 1,1-3-1,-5-3 1,2 1-3,-1 0 1,3 0 0,0 3 0,1-3 43,-1-2 0,4-1-70,-6-1 58,9-4 44,-5 6-49,8 0 126,0-6-151,0 5 0,8-7 0,3 0-6,5 0 0,1-5 0,1-1 1,-1 2-23,1 2 1,-1 2 0,-1-2 0,-3-2-60,-1-2 1,-1 0-1,7 6-104,-1 0 1,-1-2 0,-2-1-223,-3-3 0,1 0-454,5 6 0,-5 0-704,0 0 742,-9 0 300,5 0 499,0 0 0,-6 0 0,6 0 0,-1 0 0,3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3.9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6940,'0'-10'1057,"0"0"-588,0 5 0,0 1 358,0-8 43,0 8-703,0-4 1,0 10-1,0 4 1,0 6-94,0 3 1,0-3 0,0 0-1,0 1-315,0 3 1,0 1-1,0 1-292,0-1 0,6 1 0,0-1-1112,-3 1 1053,-1-9 0,0 7 592,4-5 0,-4 5 0,6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4.7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80 7720,'0'-18'0,"0"1"397,0 0 1,0 5 873,0 0-1084,0 8 0,0 4 0,0 12 0,0 5-23,0 7 0,0-3 0,0 8 0,0 2-44,0 2 1,0 2-1,0 0 1,0 0-231,0 0 0,0-6 1,0 0-783,0 2 698,0-6 0,0 1 0,0-9-964,0 1 700,0-1 0,0 1-687,0-1 630,0 0 515,0-7 0,0-2 0,0-8 0,0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5.1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84 88 7700,'-18'-8'230,"1"-4"0,-1-3-35,1-3 1,7 7 0,6 1 113,8 2 0,14 2 1,13 6-1,7 0-251,9 0 1,4 0 0,1 0-1,-2 0-60,-3 0 0,1 0 0,-5 0 0,0 0-86,-1 0 1,5 0-1,-6 0 1,-2 0-40,-3 0 0,-3 0 0,-1 0-441,-3 0 104,-16 0-14,11 0 246,-23 8 1,7-4-608,-8 8 240,-8-8 599,-1 11 0,-16-5 0,-3 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5.5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7589,'0'-10'1389,"0"0"-775,0 5-21,0 3-414,0-6-45,0 8 1,2 0-1,4 0-23,6 0 0,-3 0 0,3 0 0,4 0-62,5 0 1,-2 0-1,5 0 1,-3 0-50,2 0 0,-3 0 1,5 0-1,-2 0-160,0 0 1,3 0 0,-5 0 0,2 0-527,-1 0 1,-3 0 0,-2 0-361,1 0 0,-1-6 1046,1 0 0,-8 0 0,5 6 0,-5 0 0,7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01.5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8378,'0'-10'-644,"0"1"741,0 3 1,-2 2 91,-4-8-162,4 8 0,-5-5 212,7 3 1,0 2 401,0-8-62,0 8-223,0-3 1,0 9-87,0 3 1,0 5 0,0 10 0,0 3-47,0 6 1,0 4 0,0 4-83,0 4-93,0-5 0,2 9 1,1-4-1,3 3 93,-2 1 1,-2-2 0,-2-8-135,0 0-64,0 7 0,0-11 0,0 2 0,0-6-57,0-5 1,0-1-1,0 1-374,0 1 1,0-6-822,0-5-96,0-8 1,2 4 955,4-8 1,-2-8-1,5-4 448,-1-3 0,4 3 0,-6 0 0,-2-1 0,5-3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5.8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7632,'10'-8'1647,"-2"6"-1270,-8-5 0,0 14 0,0 5 0,0 4-197,0 1 1,6 0 0,-1 1 0,-1-1-344,-2 1 0,-2 5 0,0 0 0,0-1-442,0-3 0,2-1 0,2-1 1,2 1-1138,-2-1 1742,6-7 0,-1 5 0,9-5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6.4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61 7674,'0'-18'366,"0"6"813,0 1-802,0-1 1,0 4-1,0 10-142,0 14 1,0 3 0,2 10 0,2 1-111,2-3 0,-1 6 1,-5-2-1,0 6-121,0 3 0,0-1 0,0-8-689,0-2 525,8 0 1,-6 4-1,4-3-500,-4-7 288,-2 4 0,2-8 0,2 5-652,1-5 1,1-7 1023,-6-1 0,0-7 0,0 4 0,0-16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6.6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62 123 7674,'-17'-18'502,"-1"7"776,1-1-1003,7 1 1,12 1 0,16 4 0,9 4-204,6 2 0,8 0 0,1 0-115,3 0 81,1 0 0,5 0 0,-5 0 107,-5 0-138,4 0 0,-8 0 1,3-2-173,-3-4 23,-10 4 0,-1-5 0,-9 5 1,1-2-649,-1-2 1,-5 0-1082,-1 6 1871,-7-8 0,4 6 0,-8-5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7.9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36 130 6517,'0'-9'691,"0"-7"1,0 12-19,0-7 93,0 7 185,0-4-720,0 8 0,0 8 0,0 3 45,0 5-205,-8 1 1,6 3 0,-4 1 25,4 2-60,2 8 0,-6-3 0,1 6-1,1 1-1,2 0 0,2 0 1,0 0-1,2 0-53,3 0 1,-3-6-1,6-2 1,-2-1-32,0-5 1,5 0-1,-3-1 1,0-1-38,0-3 0,5-11 70,-1 1 0,2-6 0,-1-4 0,-3-3 42,-2-3 0,3-2 0,-3-7 0,0-3 50,0-1 1,5 0 0,-3 3 189,0-3-244,5 4 1,-7-8 0,5 5 80,-1-1-64,-8 0 1,6-1 0,-7 1 221,3 2-179,8 1 0,-12 9 56,4-1 0,1 4-108,-1 3 0,0 6 1,-6 17-1,0 1-11,0 5 1,2-3-1,2 6 1,2 0-40,-2 0 0,-1-5 0,1 1 0,4-4-68,2-1 0,-4-1 0,5 1 1,3-3-5,1-3 1,-3 2-1,0-9 1,1-1 60,3-2 0,1-2 0,1-2 1,-1-3 37,1-7 0,-1-4 0,1-3 1,-1-2 98,0-3 1,-5-1 0,-2 4 0,-2-4-14,-5-3 1,5 5-1,-2-4 1,-4 0-61,-6 0 0,0-3 0,-7-4 1,-3-1-48,-2 0 0,-1 2 0,0 2 0,-1 3-139,1 3 1,-1 2-1,1 7 1,1 3-1086,5 1 1,-3 10-22,8 2 1,8 8 1258,10 9 0,11 9 0,4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8.9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35 7413,'-12'-6'-75,"1"1"1,5-1 417,-6 6 124,8 0-30,-3 0-20,7-8-17,-8 6 63,6-6-136,-6 8 73,8 0 199,0 0-432,8 0 1,2 0-111,7 0 1,1 2-64,-1 4 1,-5-2 4,-1 8 1,-7-1 51,2 7 1,2-7 156,-2 1-168,-1 0 0,-5-1 208,0 1-189,-7 0 0,5 5 73,-4 0-86,-4-7 1,6 6 19,-7-5-45,7-3 0,-6 2-128,4-4 0,4-3-20,-4 9 0,6-8 39,6 2 1,-2-4 0,8-2-52,1 0 1,-3 0-1,2 0-220,1 0 0,1-2 0,-1-2-462,-1-2 0,0-2-422,5 3 802,1 3 0,-7-6-307,1 8 748,0-8 0,-1 6 0,1-4 0,0 4 0,5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9.3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70 7655,'10'-17'541,"-2"5"-230,-8 0 0,6 7 1,1-5-125,3 2 0,-4 2 0,6 6-22,1 0 1,-3 2-191,2 4 35,-1-4 1,1 12 0,-1-7 32,3 3 0,-6-4-27,-2 6 38,-4-1 0,-2 1 181,0-1-116,0 1 1,0 0 17,0-1 0,-2-1 1,-2 4 5,-2-3 0,-2-5-55,2 6-248,4-1 1,-3 5-38,10-4 0,5-5 0,8-7-34,-1 0 0,1 0 0,-1-2-806,0-3 739,9 3 1,-7-6-1,6 6-1081,1-4 1379,-7 4 0,14-13 0,-6 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39.9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1 131 7680,'0'-18'44,"7"1"0,-5 5 0,4 1 467,-4-3-225,-2 6 1,0-7 260,0 3-312,8 4 1,-6-1 137,4 3 1,3 6-187,3 0 0,-4 8 1,-3 11-1,-3 4-36,-2 6 1,0 4-1,0 2 1,0 0-95,0 0 1,0 6 0,0 0 0,0-4-59,0-6 0,0 2 1,0-4-1,0 2-346,0-2 0,0 2 0,0-8-1089,0-1 924,0-3 1,2-2-971,4 1 1034,-4-8 0,14 3 448,-5-7 0,-3 0 0,8-6 0,-14-8 0,5-2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0.2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51 105 7472,'-6'-18'0,"-2"3"0,0 1 0,-2 5 167,1 1 0,5-6 301,-2 3 1,6 3 0,6 2 0,6 4-377,3 2 1,10 0 0,4 0-403,4 0 282,10 0 0,2 0 0,7 0-128,0 0 127,1 0 0,-3 0 0,-1 0-118,-3 0 84,1 0 1,-4 0 0,-8 0-416,-10 0 88,2 0 1,-13 0-36,3 0 0,-11 2 1,-2 2 424,-8 2 0,-6 15 0,-7-1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0.5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1 7536,'-6'12'0,"-2"-3"99,-1-1 0,5 0 0,-4-4 680,0 2 0,6 7-423,-4-1 1,12-4-1,6-3 1,3-3-227,3-2 0,1 0 0,5 0-30,5 0-30,-4 0 0,8 0 1,-4 0 178,4 0-207,2 0 1,0 0-1,0 0-123,0 0-34,0-7 1,-8 5 0,-4-4-658,-3 4 279,5 2 0,-6-6-311,4 0 1,-3 0 0,-3 6-326,1 0 1129,-9 0 0,7 8 0,-6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1.1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7680,'0'-10'-144,"0"0"1133,0 5-456,0 3 0,2-8-176,4 4 1,-2 4-180,8-4 0,-6 4 0,5 2-57,3 0 1,-1 2 0,1 2 0,-4 4-30,-3 2 1,1-1-1,-4 5 134,2-2 1,0-1 190,-6 7-266,0-1 0,0 1 290,0-1-316,0 1 1,-2-7-1,-2 1 132,-2 1 0,-6 3-145,7 1-63,-1-7 0,6 6-3,0-5 1,2-3 0,4-2 0,5-4-139,5-2 0,1 0 1,3 0-1,1 0 27,2 0 1,8 0 0,-2 0 0,2 0-16,-2 0 0,3 0 0,-7 0 1,0-2-226,0-4 0,4 4 0,-5-4 1,-3 2-910,-2-1 0,5 3-780,-1-4 1190,0 4 804,-5 2 0,-1-8 0,1-2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02.7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87 140 7364,'-15'-11'0,"1"1"-235,3 2 1,5 2 802,-6 6 37,8-7-436,-3 5 109,-1-6-164,6 8 25,-6 0 1,10 0-25,4 0 0,4 0 1,7 0-1,1 0 1,-1 0 0,2 0 0,5 0 0,5 0 42,4 0 1,2-6 0,0 0-1,0 2 44,0 2 0,7-3 0,5-3 0,3 0-7,3 0 1,-1-3 0,0 5 0,3 0-55,3-2 0,-4 6 1,4-4-139,-3 5-6,-3 1 1,-7 0 0,-6 0-73,-8 0 21,2 0 0,-20 0 0,5 0-69,-3 0 236,-7 0-33,8 0 1,-13 0 58,9 0 1,-6 5 124,6 1-131,-9 0-31,5-6-80,-8 0 171,0 0 1,2 6 52,4 0-192,-4-1 1,6-3 0,-8 4 40,0 6 1,0 3-1,0 3 1,0-1 27,0 1 0,0 5 1,0 2-1,0 4-8,0 8 1,0-2-1,0 6 1,2-2-28,3 2 1,-3-5 0,4 5 0,-4-4-13,-2-2 1,0 0-1,0-2 1,0-2-12,0-2 0,0-6 0,2 4 6,4-1 7,-4-3 0,6-9-62,-8 3 45,0-3 1,0 5-116,0-7 116,0-8-88,0 3-80,0-7 0,-2 0-39,-4 0 76,4 0 1,-8 0-2,4 0 1,2 0 28,-7 0 0,5 0-34,-6 0 49,8 0 0,-11 0-11,3 0 12,5 0 1,-9 0-20,4 0 27,-3 0 1,-3 0-1,-1 0 1,-2 0-17,-3 0 1,-7 0-1,2 0 1,-4 0 19,-2 0 0,-7 0 0,-5 0 0,-3 0 22,-3 0 0,7 0 1,1 0-1,2 0-2,4 0 1,3 0-1,1 0 1,2 0 6,4 0 0,-2 6 0,7 0 0,3-2-31,2-2 1,1 4 0,1-1-180,-1-1 189,8 6 1,-5-8 0,3 4-103,-3-4 65,5 5-75,-6-5 74,7 14 22,-1-14 0,0 8-94,5-5-220,3-3-683,-6 6-403,8-8 1,2 0-1,4 0 1423,5 0 0,5-8 0,1-1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4.8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0 507 7688,'0'-10'-275,"0"-5"429,0 5 1,2 0-108,4 5 1,-2 3 0,8 2-11,1 0 0,5 0 0,3 0 3,2 0 1,1 0 0,-7 0-1,1 0-6,-1 0 0,6 0 0,1 0 0,-1 0 38,2 0 1,-3 0 0,5 0-1,0 0-11,0 0 1,-4-6 0,4 0 71,-1 2-99,-3 2 0,0-4 1,1 0-1,-1 1 29,2-3 1,-6 6 0,7-6-121,-1 0 72,-6 6 0,8-5 0,-5 5 0,3-2 13,2-2 1,0 0-1,4 4 1,-1-2 31,1-1 0,2-1 0,2 4 1,-1-2-2,1-2 1,6-2 0,2 5-1,0-3 10,-1 2 0,-1-4 0,-6 2 1,0 0-61,0-1 0,0 5 0,-2-4 0,-2 4-22,-2 2 1,-2 0-1,4-2 1,-2-2 1,2-2 0,0 0 0,0 6 0,-2 0 3,2 0 1,2 0 0,2 0 224,0 0-181,-8 0 0,6-5 0,-3-1 0,1 2 67,-2 2 1,2-4-1,-6 0 1,0 2-44,0 3 0,5-5 0,-7 0 0,0 2-31,2 2 1,-3 2 0,7 0 0,2 0-36,2 0 1,-4-6-1,0 0 1,2 3 3,2 1 0,2 2 0,0 0 1,0 0 31,0 0 1,0 0 0,0 0 43,0 0-61,-8 0 1,6-2 0,-6-2 177,0-2-164,-2 0 0,-1 6 1,-1 0 113,-2 0-132,-1 0 1,-3 0 0,1-2 0,1-2-4,4-1 0,-3-1 0,3 6 1,-4 0 5,-1 0 0,1 0 0,3 0 0,1 0 9,-2 0 0,6 0 0,2 0 0,2 0 22,-1 0 0,1-6 1,-6 0-1,2 2 32,4 2 0,0 2 0,0 0 1,-4 0-15,-1 0 1,-3 0-1,-4 0 42,5 0-71,-5 0 1,8-2-1,-6-2 36,3-1-32,-1-1 0,0 6 1,1 0 21,-3 0-35,6 0 0,-6-2 1,9-2-1,1-2 13,2 2 0,0 2 0,-2 2 1,0 0 1,6 0 1,-3 0 0,7 0 0,-6-2-7,-6-3 1,4 3 0,-4-4 0,2 4-17,-1 2 0,-5 0 0,-6 0 0,2 0 0,3 0 1,-1 0 0,-5 0 0,-1 0 15,0 0 0,1 0 0,-1 0 0,1-2-15,-1-4 0,7 4 1,-1-4-62,-2 4 59,6 2 0,-1 0 0,3 0 16,-6 0-19,4 0 1,-5 0 0,5 0-15,-2 0 8,6 0 0,-12 0 0,5 0 1,-3-2 0,2-3 1,-3 3 0,3-4 0,-4 4 4,-1 2 1,-1 0 0,1 0 0,-1 0 4,1 0 1,-7 0-1,1 0 0,2 0 0,1 0 27,3 0 0,-1 0-15,0 0 1,-7-2-141,-4-4-7,-4 4-342,-2-6 20,0 8-1947,0 0 0,-2-5 545,-4-1 1842,4 0 0,-13-2 0,5-1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5.4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52 7339,'-7'-11'112,"-5"-1"0,2 8 370,-1-2 1,5-1-192,-6 1 100,8 0 173,-4 6-340,8 0-146,0 0 0,8 2 0,4 2 0,5 4 16,7 1 0,-3 1 0,8 4 1,2-3 14,2 3 1,2-4 0,0 1 0,0 1 19,0-2 0,0 3 0,0-5 0,0 2-11,0 3 1,-6-3 0,-2 0 0,-2-1-7,-4 1 1,-1-4 0,-3 5-46,1 3 1,-9-4 71,-3 1-65,-4 1 0,-10 6 0,-1-1 17,-1 0 1,-11 1 0,3-1 185,-1 1-184,-1-1 1,1 1 0,-2 1 0,-5 3-15,-1 1 1,6 0 0,-4-5 0,1-1-66,1 0 0,-8 1 0,4-1 1,-2 1-431,0-1 1,7-5-1,-1 0-806,4 1 1,9 3 0,6 1 1221,8 1 0,6-9 0,7-1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6.7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52 6858,'0'-9'724,"0"-1"-538,0 4 48,0 4-49,0-5 72,0 7-62,0-8-60,0 6 1,-2-6 58,-4 8 0,2 0-94,-7 0 1,7 2-1,-4 2 1,2 4 4,0 1 1,-5-3 0,3 4 0,0 0 18,0-1 0,-5 3 0,3 5-82,0 1 1,-3-1 0,5 1 0,0-1-21,0 1 1,3-1 0,5 1-139,0-1 149,0-7 1,0 5 0,2-5-69,3 0 53,5 5 0,2-13 0,-1 4-375,3-4-113,1-2 0,11 0-259,3 0 1,-4 0 0,-2-2 728,-3-4 0,-3-4 0,1-7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7.7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208 70 6999,'0'-9'-1,"0"1"34,0 8 235,0 0 1,6-2 54,0-4 42,-1 4-201,-5-6 1,0 6 178,0-3-170,0 3 1,0-8 81,0 4-161,-7 4-19,5-6 1,-8 8 23,4 0-23,-4 0 1,-1 0 31,-1 0-70,1 0 1,-7 0 0,1 0-33,-1 0 1,1 8 0,-1 4-30,1 3 0,5-3 0,2 0 0,3 1 32,3 3 1,-4-5 0,2 1 20,2 2 0,4-7 0,6 1 43,6 0 0,-3-6 0,3 4 0,2-4 13,1-2 0,-3-6 0,0 0 174,1 2-225,3-6 1,-1 7 0,-1-7 133,-3 2-104,1-6 1,0 13-7,-1-5-31,-7 4-155,12-6 1,-12 6-1,5-2-736,-1 8 0,-2 6 179,-6 7 0,0 1 0,0-1 214,0 1 1,0-7-1,0 1 470,0 2 0,0-5 0,0 3 0,0-8 0,0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8.1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7736,'8'-9'104,"-6"-7"1,6 12 504,-8-7-392,0 7 0,2-4-59,3 8-125,-3 0 1,6 2-6,-8 4 0,2 2 1,2 5-1,2-1 58,-2 1 0,-2 3 1,-2 1-21,0 1 0,5-7 0,1 1 22,-2 2 1,-2 1-56,-2 3 0,2-3-40,4-3 55,-4 3 8,5-13-65,-7 6 36,0-8 0,6-2 71,0-4-39,8 4 0,-10-13 0,7 3 43,3-3 0,-5-1 1,1 3-1,0 1 48,0-2 1,-1 5 0,5-1 0,-4 0-43,-3 0 0,7 7-118,-2-3 1,-3 4-372,3 2 1,-8 8 0,2 3-180,-4 5 1,-2 1 0,0 1-563,0-1 845,7 1 0,-5-7 1,4 1-564,-4 2 840,-2-7 0,8 9 0,1-7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9.1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68 7587,'0'-17'55,"2"1"324,4 5-169,-4 3 0,6 6 457,-8-4-498,0 4 0,0-4 0,0 12 1,0 6 5,0 3 0,0 3 0,0 1 0,0 5-5,0 5 1,-2-2-1,-2 0 1,-2 0-62,2 0 0,2 1 0,2 3 1,0-4-76,0-2 0,0-2 0,0-5-55,0-1 36,0 1 0,0-1 31,0 1-29,0-1 11,0-7 2,0-3-41,0-7 1,0-7 0,2-3 0,2-2-34,2 1 0,2-1 1,-4-5-1,4-1-35,1 1 1,-3 5 0,6 0-1,1-1 8,3-3 1,-5-1 0,1-1 96,2 1 1,1 7 0,1 2-1,-3 3 114,-1-1 0,-6 0 132,5 6-246,1 0 1,-2 8 70,-4 3-54,3 5 0,-7 1 0,4 1 197,-4-1-205,-10 1 1,4-1 0,-7-1 0,-1-3-31,2-1 1,-5 0 0,3 3 0,-3-1-466,-3-3 0,-1-5 1,-3 4-493,-1-2 0,0-3-122,5-5 1,9-1 1073,3-5 0,4-4 0,2-7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49.7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18 105 7631,'0'-10'463,"0"-5"225,0 13-746,0-6 0,8 8-68,3 0 0,-1 0 0,2 0 64,1 0 0,3 0 13,1 0 1,1 0 230,-1 0 1,1 0-1,-1 0 1,-7-2-41,-4-4-66,-4 4 0,4-7 3,-1 3-12,1 4 0,-6-8-87,0 4 34,0 4 0,0-7 0,-2 5-28,-4-2 32,4 0 1,-13 6 0,3 0 60,-3 0 0,-3 0 1,1 0 49,-1 0 0,1 8 0,-1 4 4,1 3 1,5-3 0,3-1 0,-1 3-10,0 1 1,6 3 0,-1 1 0,3 3-29,2 1 0,0 0 1,2-5-136,3-1 99,5-7 1,8 5 0,1-5-80,4 0 2,-3-2 1,13-8 0,-6 0-383,0 0 161,6 0 0,-8 0 0,4-2 1,-5-2-264,-5-2 1,-2-6-1,-1 5 1,-2-1-738,-3 0 1238,-7 2 0,4-2 0,-8-1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1.1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8236,'0'-10'1949,"0"3"-1775,0 7 1,0 2-5,0 3-72,0-3 1,0 14 0,0-4-51,0 3-46,0 3 0,0-1 38,0 0-57,0 1 0,0-1 1,0 1 44,0-1 0,0 1 0,0-1-5,0 1 0,8-9 6,3-3 0,-1-4 0,2-2 15,1 0 0,-3-2 0,0-4 1,-1-3 22,1-1 1,-4-6-1,4 5 18,-3-5 1,5-1 37,-6-1-20,7 9-176,-11-7 114,14 14 1,-14-7-153,4 3 109,-4 4 1,3-4-6,1 12 1,0 3 0,-4 7 0,2-2-9,2-3 1,1 1 0,-3 5 7,2 1 1,2-7-1,-2-1 6,5-2 0,-1-2 0,2-6 1,1 0 0,3 0 1,1-2-2,1-4 1,-7 2 0,-1-8-26,-2-1 25,5-3 0,-9-1 0,6-1 3,-2 1-4,-2-1 1,-6 1 0,0 0-284,0-1 6,0 1 0,-8-1 1,-4 1-331,-3-1 1,-3 3-1,1 1-1073,-1 2 1682,9 9 0,1-5 0,8 8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2.1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0 280 7252,'10'0'62,"-2"0"0,-6 0 536,3 0 14,-3 0-220,6 0-202,-8 0 0,2 0 338,4 0-422,-4 0 0,8 0 1,-7-2-13,3-4 0,2 4 0,-4-6-103,2 0 1,5 5 0,-3-9 15,2-2 0,-6 5 0,4-3 0,-3-2-14,1-1 1,2-1-1,-4 3 1,2 1-67,-2-1 0,-3-3 0,1-1-4,4-1 0,-4 1-60,4-1 111,-4 8-64,-2-5 66,0 13 0,-8-6-104,-3 8 94,3 8 0,-2-4 0,6 7-17,-2 3 1,-5 2-1,5 1 53,2 1 0,2-7 0,2 1 23,0 1 1,0-3-1,2 0 80,4-2 1,-2-1 56,7-1 1,1-4-65,5 4 0,1-4-99,-1-2 90,-7 0-147,6 0 104,-7 0 68,1 0-57,-2 0 1,-8 2 30,0 4 1,-2 1 0,-2 7 2,-2-2 0,-2-7 0,4 7 9,-1 2 0,-7-5-28,6 3 1,-5 0-36,5 5 0,0-5-28,6-1 0,2-7-38,4 2 55,-4-4 0,13-2-333,-3 0 164,-4 0 0,7 0-854,-3 0 158,3-8 1,-3 4-228,0-7 1,-3 5 1065,3-6 0,3 1 0,-5-7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2.4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61 7890,'12'-17'1120,"-1"-1"-739,-7 1 0,10 9-311,-8 8 1,-1 2-1,-5 9 1,2 3-5,4 2 1,-4 1 0,4 0-735,-4 1 499,-2-1 0,0-5 0,0 0-960,0 1 701,0 3 1,0 1-498,0 1 626,0-9 299,0 7 0,0-6 0,0 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12.1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36 278 7371,'-2'-9'-95,"-4"3"1,4 2 555,-4-2 14,4 4-248,2-5 230,0 7-90,0 0 1,-2-6 636,-4 0-590,4 0 0,-5 4-245,7-4 0,2 4 0,3-5-48,7-1 1,4 6 0,1-4 0,2 2-5,5-2 1,-3 4 0,6-3 0,0 1-41,1-2 0,-1 4 1,4-4-1,-2 6-77,2 6 1,-6 2 0,-2 7-90,-3 3 146,-3-5 0,-5 14 0,-2-5-166,-3 1 139,-1 0 0,-6 1 0,0-1 0,0 0 5,0 2 1,-2-5-1,-2 3 1,-3-3-23,-3-3 1,-2 0 0,-5 1 3,-1-1 1,1 1 0,-1-3 0,1-1 2,-1-2 1,1-8-6,0 1 0,-1 3-104,1-2 13,7 0 1,4-14-20,12-4 86,-4-3 1,13 3 0,-3 1-1,2-3-8,-3-2 0,5-1 1,-5-1-1,7-1-12,5-4 1,-7 1 0,5-5 0,0 0-22,-1 0 1,-1 4 0,-1-6 0,-1-2 16,1-2 0,-1 3 1,1 1-1,-1 0 24,0 2 0,-5 2 1,-2 7-1,-1 1 4,1-1 0,-6 1 143,2-1-97,-4 9 0,-2 3 272,0 12-300,0-4 0,0 13 0,0-3 237,0 3-221,0 3 0,-6 1 1,0 3-1,0 3 7,-1 2 1,5-4 0,-4 6 0,4 1-7,2-3 0,-2 6 0,-2-6 0,-2 2 50,2 0 1,2-6-1,2 5 1,2-1 5,4 0 1,-2-6 0,6 2 0,-1-3 39,1-3 0,2-5 0,5-2 0,1-1-25,-1 1 0,7-6 0,1 2 0,0-4 0,0-2 1,4-2 0,-3-2-300,1-2 135,-6-7 0,6 9 0,-5-6 0,-1 0-293,-6 1 0,1 3 0,-8-4 0,-1 0-503,1 1 1,-2 3 0,-4-4 0,2 0-2107,2 1 2965,0 5 0,1-20 0,3 5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2.6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7651,'0'-17'191,"0"-1"-151,0 8-749,0 3 709,0 22 0,0-3 0,0 13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3.3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18 7593,'0'-10'1999,"0"3"-1792,0 7 0,0 7 0,-1 5 0,-3 3-5,-2 3 0,0-1 0,6 1 37,0-1-157,0 1 1,0 1-1,-2 3 142,-4 1-115,4 0 0,-5-5 0,7-1 83,0 1-190,0-1 0,0 0 1,0 1-6,0-1 1,0 1-63,0-1 1,7-1-30,5-5 0,-2-3 0,1-8-118,3 0 0,-4 0 1,1 0-1,1-2-176,-2-4 1,3 3-1,-5-7 1,0 0-152,-1 0 1,5 5 0,-4-5-35,2 2 1,-5-5 6,7 1 204,-8 4 362,4-7 0,-1 5 0,-5 0 0,6-5 0,-8 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3.6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8486,'2'-10'134,"3"4"-182,5 4 1,8 2 0,-1-2-706,1-3 584,-1 3 1,0-6 0,1 8-690,-1 0 858,1 0 0,-1-8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4.1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78 7635,'0'-17'-59,"0"-1"232,0 9 351,0-7 71,0 14-326,0-13 0,0 15 0,0 0-66,0 9 1,0 7-1,0 1 1,0 1-7,0-1 1,0 6-1,0 3 1,0-1-12,0 0 0,0 4 0,0-5 0,0-1-79,0 2 1,0-6-1,0 5 1,0-5-54,0-1 0,0-1 1,0 1-160,0-1 94,0 0 1,0-5-179,0 0 117,8-1 1,-4-1-159,7-4 51,1-4 0,6-2 0,-1 0-268,0 0 0,-5-2 0,0-2-500,1-2 0,3-7 383,1 1 1,-1 2-1,-3-1 564,-1-3 0,-8 4 0,2-1 0,-4-3 0,5-1 0,3-3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4.3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53 7635,'-18'0'0,"3"-2"-120,3-4 1058,-3 4-799,13-6-163,2 8 0,15 0 0,10 0-197,3 0 166,1 0 1,6 0 0,0 0-635,0 0 460,-1 0 1,1-2 0,-2-1 228,-3-3 0,10-8 0,-3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4.9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18 123 7629,'-8'-18'459,"6"9"-538,-6 1 177,8 8 0,2 0 45,4 0 1,-2 0 68,8 0-84,-8 0-231,11 0 149,-5 0 1,1 0-277,1 0 188,-8 0 0,6 0-227,-5 0 1,-1 0 128,8 0 0,-8-2 0,4-2 55,-1-2 0,-5-2 144,4 3 0,2 1 108,-2-8 58,0 0-146,-6 3 1,-2 1-1,-2 6 244,-2-4-276,0 4 0,-2-5 218,-3 7-205,3 0 0,-2 5 1,6 3-1,-3 0 40,-3 0 1,4 3-1,-4-3 1,3 2 9,3 3 0,-4-3 0,2 2 0,2 1 10,2 3 1,2-5 0,0 1-29,0 2 1,0 1-201,0 3 0,8-3 1,4-3-161,3-6 0,3-4-809,-1-2 685,1 0 1,-1 0-826,1 0 979,-1 0 0,-5 0 238,-1 0 0,-7-8 0,4-2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5.4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7629,'7'-9'262,"-5"1"1,6 6 340,-8-4-16,0 4-363,8-5-171,-6 14 1,8-5 0,-7 6 0,3 0 48,-2 3 1,-2-1-1,-2 2 1,0 1-41,0 3 0,0-4 1,0-1-12,0 3 0,0-5 1,0 3-8,0 2 1,0-5-20,0 3-73,0-8-120,0 4 187,0-8 0,2 0-137,4 0 122,-4 0 1,13-8-46,-3-4 39,4-3 0,-5 3 1,1 2-1,1 1 39,3-1 0,1 0 0,1-3 138,-1 1 1,1 2 0,-1-1 54,1 5 0,-1 4-183,1 2 1,-7 2-1,-1 4-289,-2 5 0,3 5 0,-5 1 0,-2 1-304,-2-1 0,4 1 0,2-3 0,-1-1-109,1-3 1,0-1 0,-4 4 654,2-3 0,15 1 0,-2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4:56.5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193 245 7643,'9'-8'-513,"-1"4"976,-8-7-316,0 7 118,0-12 30,8 14-186,-6-13 1,5 11 0,-8-6-7,-5 3 1,2 1 0,-8 6 19,-1 0 0,3 0 0,-2 0 0,-1 0 0,-3 0 0,-1 2 0,-1 3-78,1 7 0,1-2 1,3 1-1,3 3-75,2 2 1,-3 1-87,5 0 172,-8 1 1,12-1-108,-4 1-7,4-1 0,10-7-56,4-4 107,3-4 1,3-2 0,-1 0 1,1 0 1,-3-8 0,-1-2 0,-2-1 28,1-1 1,-3 6-1,1-5 41,3-3 1,-4 0-1,-1 1 14,-1 1 0,0 8 1,-4-3 47,2-1-86,-1 6 1,-5-4-54,0 12 1,0 4 142,0 7-120,0-7 0,2 3 0,2-5 53,2 2-55,0-6 1,-4 9-26,4-7 26,-4 0 0,7 0 0,-3 0 9,6-3 1,-2-1-1,1-2-62,3 0 1,1-2 0,3-1-24,-1-3 1,1-8 0,-1 4-1,1-1 62,-1-1 0,-5 6 1,-1-5 8,3-3 1,1-1 0,3-3 32,-1 1-38,-7-1 0,4-1 1,-7-3 125,3-1-119,-6 0 1,4 5 126,-8 1-120,0-1 1,0 7-36,0-1 1,-2 8 0,-4-2-57,-6 5 1,3 2 0,-3 5 0,0 6 7,3 3 0,-1-3 1,6 0-1,-2 1 15,2 3 1,2 1 0,2 1 26,0-1 0,0 1 113,0-1 1,0 1-1,0-1 83,0 1 1,8-7 104,4 1-187,3-1 1,-3-1 0,0-2 179,1 0-132,-5-6 0,8 11 1,-5-5 127,5 2 1,-5-4 482,1 5-474,-8 1 0,2 3-278,-12-3 0,-4 2 0,-7-9 0,-1-1-296,1-2 0,-1-2 0,1 0 1,-3 0-1122,-3 0 0,4 0 1423,-5 0 0,5-8 0,2-1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1.9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629 53 7651,'12'-6'-44,"-1"1"1,-7-3 208,2 2 1,-2 4 38,2-4 0,-4 2 246,3-2-72,-3 5 1,-9-7 48,-5 8-256,-4 0 1,-3 0 0,-2 0 302,-3 0-345,-7 0 1,10 2 0,-8 2 71,-2 1-88,-2 1 0,-8 0 0,0 2 1,2 0-17,3-1 1,3 7-1,2-2 1,1 3-26,-1 3 0,6-1 0,4 0 1,5 3 19,5 3 1,5-1-1,-4 5 1,2 0-12,5 0 1,1-4 0,2 6 0,0 2-3,0 2 0,0 2 0,0 0 1,0 0 26,0 0 0,0 0 1,0 0 60,0 0-106,0 0 1,0 0-1,0 0 81,0 0-89,0 0 1,0 0 0,0-1-1,0 1 35,0 0 1,0 0 0,0-2 0,0-2-14,0-2 1,0 0-1,0 6 1,0 0-23,0 0 1,0 0 0,0 0 0,0 0 18,0 0 1,0 6 0,0-1 0,0-3-3,0-6 1,0 2-1,0-4 1,0 4-10,0 2 0,0-2 0,0-2 25,0-1-37,0-9 0,0 10 0,0-6 37,0 2-44,0-5 1,0 3 0,0-6 33,0 5-46,0 3 1,0 0 0,0-2-1,0-2 26,0 1 0,-2 7 1,-2-4-1,-2 2-13,2 0 1,2-6 0,2 7-1,0-1-11,0-2 1,0 4-1,0-6 1,0 0 3,0 1 1,0-1 0,0-4 0,0 2 3,0-1 0,0-3 0,0-1 1,0-1-6,0 1 1,0-1 0,0 0 0,0 1-14,0-1 0,0 7 0,0-1 0,0-2 1,0-1 1,0-3 0,0 1-1,0-1-19,0 1 1,0-1 0,0 0 0,0 3-17,0 3 1,0-3 0,0 3 0,0-4 14,0-1 0,0-1 0,0 1 0,0-1-5,0 1 0,0-1 1,0 1 2,0-1 1,0 0 0,0 1-1,0-1-3,0 1 1,0-7-1,0 1 1,0 2-5,0 1 0,-2-3 0,-2 0 1,-2 1 3,3 3 0,1 1 0,2 1 2,0-1 0,0 0 0,0 1-4,0-1 1,0 1 0,-2-3 0,-2-1-22,-2-2 1,0-1-43,6 7 0,0-1 28,0 1 1,0-7-3,0 1 1,2-2 39,4 1-13,-4 5 1,6-12-141,-8 7 94,7-7 94,3 12-55,8-14 0,-7 5 116,1-7-101,0 0 0,5 0 0,0 0-32,1 0 1,-1 0 0,1 0 0,-1 0-80,1 0 1,1 0-1,3 0 1,1 0-177,-2 0 0,-1 0 0,-3 0 0,0 0-384,1 0 1,-1-1 0,1-3-1,-1-2-789,1 2 1,-1-6 0,1 1 1465,-1-1 0,8-13 0,3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3.5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0 175 7676,'10'0'-975,"-3"0"958,-7 0 261,0 0 1,2-5 182,4-1-170,-4 0 0,6 4 255,-8-4-17,0 4-154,0-5-92,0 7 340,0 0-367,0 7-136,0-5 1,0 16 0,-2-3 71,-4 7-145,4 1 1,-6 0 0,8 2 0,0 3 14,0 3 0,0 2 1,0 1-1,0-1-27,0-3 0,0 1 0,0-6 0,0 0 35,0 0 1,6-1 0,2-9-14,2-3 0,-4 1 0,5-7-17,3-2 0,1-4 0,3-4 38,-1-2 0,-5-7 0,0 3 182,1 0-202,-5-5 1,7 5 0,-5-7 110,0-1-106,5 1 0,-7-1 0,6 1 88,-3-1-66,1 1 1,0-1 0,-3 1 23,-1-1 0,4 7 0,-5 1 2,3 2 0,-4 3-51,6 5 1,-8 7 0,1 5 0,-3 3-22,-2 3 1,6-1 0,0 1 0,0-1-29,2 1 0,-5-1 0,7 1 1,0-1-9,0 1 0,-5-3 1,5-1-3,-2-3 30,5-7 0,-3 10-17,8-8 14,-1 0 0,-5-8 0,-1-2-25,3-2 28,1-8 1,-3 5 0,0-9 0,-1-1 65,-1-5 1,4 3 0,-7-6-1,1 0 15,0 0 1,-2-3-1,-6-4 1,0-1-37,0 0 0,0-2 0,0 0 1,-2 0-64,-4 4 0,-2 2 0,-5-2 1,1 4-373,-2 6 0,7 9 1,-1 4-1310,0 3 456,6 1 61,-6 6 848,8 8 1,0 1 336,0 9 0,16 7 0,3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49:59.3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7209,'9'0'-230,"1"0"1009,-4 0-373,-4 0 1,8 0 99,-5 0-369,5 0 1,2 0-1,-1-2 1,3-2 38,2-1 1,3-1-1,2 6 1,4 0-23,3 0 1,-1 0 0,4 0 0,-2 0-74,2 0 0,0 0 0,-2 0 1,-6 0-108,-3 0 1,-3 0 0,1-2-770,-1-4-521,1 4 220,-9-6 269,-1 8-172,-8 0 999,-8 0 0,6 8 0,-5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12.9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71 106 8361,'-18'0'366,"6"0"0,3-2 601,1-4-180,-6 4-331,12-6-321,-5 8 1,14 0 0,7 0-2,7 0 1,1 0 0,5 0 0,0 0 30,0 0 0,2-6 0,6 0 87,0 3-155,0-7 1,0 8 0,0-6 41,0 0-138,0 6 0,-2-11 0,-2 7 0,-4 2-74,-2 2 0,-1-4 1,-7 1-1,0 1-795,1 2 1,-1 2-1196,1 0-239,-8 0 2302,-3 0 0,-9 0 0,-3 0 0,-5 0 0,-8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4.3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87 7664,'0'-17'-821,"0"5"1100,0 1 27,0 7 1,0-6 62,0 4 1,6 2 486,0-7-402,0 7 0,-4-4-40,3 8 1,-3 2-276,4 4 1,-4 4 0,-2 7 0,0 2 73,0 5 1,0-5-1,0 4-828,0-3 468,0 5 0,0-6 0,0 5-658,0-5 608,0-1 0,0-1 1,0 1-536,0-1 379,0 0 0,0-5 1,0 0-502,0 1 0,2-5 854,4-2 0,4-4 0,7-2 0,1-8 0,-1-2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4.6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87 7664,'0'-17'381,"0"-1"0,0 7 286,0-1-458,0 8 0,0-5 218,0 3-234,0 4 0,2-6 323,3 8-380,-3 0 1,6 2 0,-8 4-27,0 5 1,0 5 0,0 3 0,0 3-64,0 1 1,0 6 0,0-4 0,0 1-183,0-1 1,0 4 0,0-6 0,0 0-300,0 3 1,0-7 0,0 4 0,0-3-948,0-3 1,8 1 1380,4-1 0,3 1 0,3-1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9.0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18 210 7335,'0'-17'242,"0"5"1,-2 2 236,-4 3 1,4-1 110,-4 2-406,4 4 1,2-4 0,0 12 66,0 6-174,0 3 1,0 3 0,0 1-1,0 2-14,0 3 0,0 7 0,0-2 0,0 4-25,0 2 1,0 0-1,0-2 1,0-2 6,0-2 0,6 0 0,0 4 0,-2-4-47,-2-6 1,0-3 0,1-3 16,3 1 1,8-3-19,-3-3 0,-1-4-13,2-8 33,-1-8 0,7 4 0,-3-8 65,-3-1-69,4-3 1,-7-1-1,7-1 167,-5 1-103,5-1 0,-6 1 1,7-3-1,-1-1-1,-5-2 0,5 0 1,-6 5-1,1 1 58,1-1 0,-6 1 0,3-1 37,-1 1 1,4 5-115,-6 0 0,1 11 1,-3 1-50,2 9 0,2 7 1,-4 3-1,2 3 7,-3 1 1,7 2 0,0-4-64,0 3 8,5-1 0,-11-4 1,8 1-1,1 1-54,3 0 1,1-7 52,1 4 37,-1-1 1,-5-15-1,-1 4 1,3-4-7,1-2 0,-3-2 0,0-4 1,-1-6 3,-1-3 1,4-3 0,-7 1 0,1-3 38,0-3 1,0 2 0,-4-6-1,1-1 17,-1 1 1,-2-2 0,-2-6-1,0-2-36,0-3 1,0-3 0,-2-4 0,-2 7-34,-1 3 0,-7 2 1,4 2-378,-1 4 208,-3 3 1,0 11-1125,1 3 794,7 5 1,-4 9-1251,8 3 1222,0 5 0,8 9 546,3 5 0,13-5 0,3 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9.9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7374,'-2'-11'1164,"-4"-1"-936,4 8 0,-5-6 93,7 5-226,0 3 0,0-8 25,0 4 0,1 4-45,5-4 4,4 4 1,2 2-17,-1 0-17,-7 0 1,10 2 0,-7 2 63,3 2 1,-6 2-56,2-2 1,2 3-25,-3 9 1,1-7-1,-6 1 29,0 2 1,0-5-1,-2 3 23,-3 2 0,3-5 1,-6 1-1,2 0 33,0-1 1,-2-3-25,3 6 36,3-8-42,-14 11 15,14-5 19,-6 0-50,8 5-78,0-13 0,8 6 0,4-8-49,3 0 0,3 0 0,-1-2-226,1-4 1,-1 4 0,1-4-292,-1 4 1,1 2 0,-1-2-620,1-3 895,-9 3 1,7-6 0,-5 8-698,5 0 995,-6 0 0,5-2 0,-3-4 0,3 4 0,3-6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0.1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7700,'2'-18'343,"3"1"0,-3-1 798,4 1-725,-4 7-330,-2 2 1,2 8-1,2 2 1,2 4 8,-2 6 0,-2-3 0,-2 3 1,0 2-263,0 1 1,5 3 0,1-1 0,-2 1-364,-2-1 0,-2 1 0,0-1 0,2 0-1044,4 1 1574,-4-1 0,13 1 0,-5-1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6.5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0 175 7664,'0'-12'-117,"0"1"1,0 5 483,0-6 1,0 6 109,0-5-199,0 7-11,0-12 51,0 14-53,0-5 71,0 7-224,0 0 1,0 7 0,0 5-9,0 4 1,0 7-1,0 2 1,0 2-61,0 4 0,2 2 0,2 2 1,2 0-4,-2 0 1,0 6 0,0-2 0,1-5-51,-1-2 0,4-5 1,0 4-1,0-4-26,-1-2 1,5-7-1,-4-9 35,2-1 0,1 4-35,7-6 42,-1-8 0,-5-2 0,-1-8 108,3-2-108,-6-1 0,7-2 0,-5-1 218,0 1-187,5-1 1,-5 1 0,7-3-1,-1-1 27,-5-2 1,5-3-1,-6 5 1,1-2 23,1 1 1,-6 3-1,4 2 39,-3-1 0,1 8-63,-2 5 0,-4 5 0,6 5-50,-1 7 1,-5 5 0,4 5 0,-4 1-16,-2-2 0,6 5 0,0-3-149,-2-2 163,5-1 0,-5-3 1,6 1-186,-2-1 174,5-7 1,-3 3-212,7-7 185,1 0 0,-1-6 1,1 0-6,-1 0 0,-1-8 0,-3-3 0,-1-5 23,2-1 0,-7-1 1,1-1-1,-2-3 39,0-1 0,0-8 1,-5 4-1,3-2 10,2 0 0,0 0 0,-6-8 0,-2-2-84,-4-2 1,2 2 0,-5 8 0,-1 4-361,0 2 0,4-4-947,-5 6 329,7 7-535,-4 8 1093,8 8 1,8 2 459,4 4 0,3 4 0,3 7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6.9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70 7595,'0'-17'110,"2"1"1,2 3 801,2 1-443,0 8 1,-4-4-198,3 8 1,-3 2-1,4 4-88,-4 6 1,-2 3 0,0 5-244,0 3 0,0 2 0,0 4-325,0-5 0,0-5 1,0-1-258,0-1 361,0 0 1,0-5 0,0 0-340,0 1 0,6-3 0,2 0 619,1-3 0,3 7 0,5-4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07.5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7664,'-1'-16'1063,"-5"4"-736,4-3 59,-6 13-374,8-14-20,8 14 0,-4-5 1,5 5 61,-1-4 0,6 4 0,-3-4 15,5 4 1,-5 4 10,1 4 0,-6-2 64,6 8 0,-9-1-65,3 7 0,-4-1 0,-2 1-16,0-1 0,0-5 32,0-1-35,0 1 0,0 0 188,0-1-195,-8 1 1,7 0 217,-5-1-144,4-7 0,-4 12 75,0-5 0,0-1 89,6 2-269,0-9 1,8 5 0,4-8-57,3 0 1,3 0 0,-1 0 0,1 0-18,-1 0 1,1 0-1,-1 0 1,0 0-40,1 0 0,-1 0-415,1 0 283,-1-8 1,1 7-868,-1-5 665,1 4 1,-7 2-1131,1 0 585,-8 0 969,11 0 0,-5 0 0,8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1.3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0 260 7654,'0'-17'-491,"0"5"909,0 0 0,0 1 604,0-7-363,0 9-413,0 1 1,0 21 0,0 5 27,0 1-199,0 8 0,0 1 1,0 6-1,0 1-38,0 0 0,0 0 1,0 0-1,0 0-9,0 0 0,0 0 1,0-2-1,2-2-1,4-2 1,-2-8 0,6 3 0,-1-5-35,1-1 0,-4-1 0,6-1-22,1-5 1,3-3-1,1-10-8,1-4 1,-1 2-1,-1-7 108,-5-3-64,5-1 0,-8-3 0,5-1 197,-1-5-128,-1 5 1,1-6-1,0 5 187,1-3-163,-5 4 1,6-7 0,-7 9-1,1 0 105,0-1 0,4 1 48,-7-1-222,9 8 0,-6 12 0,3 14 1,-5 5-34,-4 1 0,-2 3 0,2-2 1,2 0-98,2 3 1,5-7 0,-3 4 0,0-3-4,0-3 0,5-1 1,-1-5-87,3-5 154,-5 4 1,6-8-1,-5 4-70,5-4 67,1-2 1,1-8-1,-3-4 109,-3-3-4,4-3 0,-9 1 0,5-3 1,-4-1 49,-1-2 1,-5-8 0,6 2 0,-2-4-1,0-2 1,0-2 0,-6-4 0,0-4-51,0 1 0,0-5 0,-2 7 0,-2-1-144,-2 0 0,-6 4 0,5 10 0,-3 6-933,-4 4 0,5 9 389,-3 4 0,8 12 1,0 6-1,8 5 620,8 6 0,3 4 0,3 8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2.1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71 7512,'0'-12'-483,"0"0"893,0 9 0,-6-7 848,0 4-1067,0 4 0,6-8-58,0 5 0,2 3-30,4-4 0,-2 4 0,8 2 9,1 0 0,-3 2-6,2 4-47,-1-4 0,-1 7 0,-2-5 179,-1 2-38,-5 0 32,6 2-150,-8 1 0,0 3 0,0 0 14,0 1 1,0-3-1,-2 1-53,-4 3 1,4-4-1,-5-1 1,1 1 25,0 0 1,-2-4-1,4 5 2,-1 3 1,-7-4-1,4 1 54,-2 3 0,7-4-73,-3 1 0,2-7 0,0 4-127,-2 0 175,0-6-179,6 5 17,0-7 1,2 0-83,4 0 1,4 0-1,7 0-144,1 0-1,-1-2 1,1-2-158,-1-1 0,1-3 0,-1 4 0,1-2-30,-1 2 1,0-3-1,1 1 1,-3 0-116,-3-2 0,4 6 591,-5-4 0,5-3 0,1-1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13.2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71 8285,'-17'-12'-157,"-1"0"1,7 3 0,1-5 1286,2 2 282,-5 8-971,11-3 1,-6 9 0,8 3-154,0 7 0,2 11 0,2 6 0,2 4-81,-2 2 1,3 2 0,-1 2 0,-2 2-129,-2-2 0,0 3 1,2 1-1,2 0-121,-3-1 1,-1-7 0,0-6-1,2 1-226,2-3 1,0-2-1,-6-8 1,0 1-704,0-1 0,2-7-947,4-4 1185,-4-4 1,7-2 732,-3 0 0,4 0 0,7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2.6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7672,'0'-17'527,"0"7"-68,0-5-269,0 13 0,0-8-88,0 4-93,0 4 0,7-6 104,5 8 1,3 0 100,3 0 0,-3 2-34,-3 4 0,2 4 12,-9 7 1,1 1 0,-6-1 8,0 1 1,0-7-1,0 1-47,0 2 1,-2-5-1,-3 3-43,3-8 1,-6 11-74,8-3-28,0-4 1,0 1-55,0-3-40,0-4 1,0 8 30,0-4 0,8-4 0,3 4-28,5-5 0,-5-1 0,1 0 1,2 0-37,1 0 1,3-1 0,-1-3 0,1-2-127,-1 2 1,-5-4 0,-1 2 0,3 2-539,1 3 0,3-5 1,-1 0-577,1 2 1357,-1 2 0,1-6 0,-1-1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4.0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35 140 7730,'-5'-17'0,"-1"0"128,2-1 71,-6 1 1,8 5 318,-4 0-374,4 1 0,10-1 0,4 2 232,3 3-243,11 1 0,7 6 1,11 0 140,7 0-197,-3 0 0,20 0 0,-6 0 0,2 0 66,0 0 0,-6 2 1,3 2-1,-7 3-56,-9 3 0,-9 2 0,-6 5 1,-7 1-31,-4-1 0,-9 6 1,-4 3-1,-4-1-19,-2 0 0,0 8 0,-2 0 0,-4 6 80,-6 0 1,3-3-1,-3 1 277,-2 4-332,7-4 1,-7 11-1,8-5 247,2 2-222,-5-6 1,7 13 0,-4-2 197,4 7-224,2 1 1,0-6-1,0 1 1,0-1 34,0 1 0,6-1 0,0-2 1,-3-1 11,-1-3 1,-2 1-1,0 5 1,0-1 2,0-5 0,0 5 0,0-5 0,2 7 0,4 5 1,-4-9-1,4 1 1,-4-3 32,-2-3 1,0-3-1,0 4 1,0-3-9,0-3 0,0 4 0,0-2 0,0-1 14,0 3 0,0 0 0,0 3 135,0-5-195,0 4 0,0-7 1,0 7 137,0-2-162,0-3 0,0-5 1,0 0-37,0 0 10,0 0 1,0-2-1,0-2 1,0-2-8,0 2 0,0-3 0,0 1 0,0 0-19,0-2 1,0 6 0,0-6 0,0 2-18,0 0 1,0-2-1,0 3 1,0-5-16,0 0 0,0-6 1,0 5-1,0-5 7,0-1 1,0-1 0,0 1 11,0-1 1,0-5-127,0-1 126,8-7-185,-6 4 104,5-8-48,-7 0 108,0 0 70,-7 0 0,3 0 0,-8 0 1,-2 0 14,-1 0 1,-3 2 0,-1 2-1,-4 2-106,-6-3 0,-6 1 0,-6 0-278,-6 2 217,-3 0 1,-4 0-1,-3-1-1396,-1-1 1075,8-2 0,1 0 0,8 2-2295,3 2 836,9 0 1881,3-6 0,17-8 0,1-2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6.5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577 36 7706,'9'-8'-5,"-1"6"0,-8-8 480,0 4-6,8 4 194,-6-5-431,6 7 0,-10 0 1,-4 0 8,-6 0 0,-3 0 0,-3 0 223,1 0-339,-1 0 1,-5 0 0,-2 0 160,-2 0-184,-2 0 0,-1 0 1,1 0-1,-2 0 40,-2 0 0,4 2 0,2 2-211,2 1 113,-6 9 1,11-10 0,-3 7 0,4 3-43,1 2 1,9 1-1,1 2 1,2 3 63,0 1 0,0 6 0,6-4 0,0 1 18,0-1 1,0 6-1,2-2 1,2 2 46,2-2 1,0 4-1,-6-4 1,0 4 17,0 2 1,0-2 0,0-2-110,0-2 16,0 0 0,0 4 0,0-2 0,0-1-2,0 1 0,0 7 0,0 3 1,0-2 2,0-2 0,-2-2 0,-2 2 0,-2 1-9,2 3 1,2 0 0,2-6 0,0 0-11,0 0 0,0 0 0,0 0 0,0 0 36,0-1 1,0-1 0,0-1 0,0-3-4,0 2 1,0 7 0,0 3 0,0 0-29,0 2 1,-2-6-1,-2 5 1,-1-1 29,1 0 0,2-1 0,2-5 0,0 0-9,0 0 1,-2 0 0,-2 0-7,-2 0-27,0 0 0,6 0 0,-2 0 0,-1 0 20,-3 0 0,0 0 0,6 0 42,0-1-70,0 1 1,0 4 0,-2-2 0,-2-4 1,-2 0 1,0 0-1,6 2 1,0-2 9,0-4 1,0 2 0,0-6 0,0 1 2,0-1 0,0 4 0,0-6 0,0 0-24,0 3 1,0-7 0,0 6-1,0-1-4,0-1 0,0-4 0,0-3 3,0 3 0,0 8 0,0-3 0,0-3 1,0-2-67,0-1 50,0-8 1,6 5 0,0-3 4,-2 3 1,-2-3 4,-2 0 1,6-1-8,0 7 0,-1-7 1,-3-1-2,4-2 1,-4 0-45,4-3 0,-2-3 0,2 4 24,5-4 0,-1-2 0,2 0 12,1 0 0,-3 0 1,1 0-1,3 0 3,2 0 0,1 0 1,1 0-246,-1 0 161,8 0 1,-5 0-1,3 0-750,-4 0 451,7 0 0,-5-2 1,6-2-1,-2-2-334,-3 3 1,-1-5-1,0 0 1,3 0 48,-3 0 1,-2-3 0,-1 5 0,-3 0-310,-3-2 1,4 7 982,-5-5 0,5-4 0,1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7.8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96 7383,'6'-12'0,"0"1"145,-2-3 1,-2 4 0,-2-1 1468,0-3-804,0 6-476,0-7 1,0 21-127,0-1-97,0 9 1,0 9 0,0 1-1,0-1-120,0 2 1,0-4 0,0 9-338,0 1 256,0-6 0,0 2 0,0-6-783,0 3 587,0-1 0,0-6 0,0 1 0,0-1-630,0 1 0,0-1-224,0 1 1140,8-1 0,-4-9 0,5-8 0,-1-10 0,-2-5 0,-6-3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8.2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33 105 7710,'-2'-15'0,"-1"1"408,-3 3-13,0 7 65,-2-12-237,6 7 0,-4-3-153,12 0 0,4 8 1,7-1-1,3 3-72,3 2 1,-2 0-1,7 0 1,-1 0-65,0 0 1,2 0 0,6 0 0,-2 0-91,-4 0 0,2 0 0,-6 0 0,1 0-377,-1 0 1,-2 0-1,-5 0-616,-1 0 1149,-7 0 0,-3 7 0,-7 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8.5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18 7366,'-7'9'412,"5"1"863,-4-4-438,4-4-669,2 6 1,8-8-42,3 0-59,5 0 1,3 0-1,3 0 25,1 0-85,0 0 1,-3 0 0,1 0 27,2 0-129,1 0 0,-7 0 1,2 0-1,3-2-349,1-4 1,0 2 0,-5-6-322,-1 3 1,1 1 0,-1 6 762,1 0 0,-9-2 0,-1-2 0,0-2 0,2 0 0,7 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18.8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61 7959,'6'-12'0,"0"1"528,-2-3 0,-2 4 38,-2-1 1,0 9-348,0 2 0,6 7 0,-1 11 1,-1-1-149,-2 1 0,0 5 0,2 2-743,2 3 572,0-7 0,-6 10 0,0-8-562,0-1 482,0 5 1,5-8-1,1 4-1383,-2-3 713,-2-3 850,6-7 0,-6 5 0,6-5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0.7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0 106 7648,'0'-12'41,"0"0"1,0 7 377,0-7 0,0 0 439,0-5-240,0 7-235,0-5-2,0 13 49,0-6-226,0 8-163,0 8 1,0 3-1,0 11 1,0 3-66,0 2 1,0 0-1,0 4 1,0-2-205,0 2 1,0 2-1,0 2 1,0 0-208,0 0 1,0-6-1,0-2 1,0-1-554,0-5 1,2-2 987,4-1 0,-2-3 0,7-3 0,-7-12 0,4-17 0,-8-11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1.0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71 7831,'-17'-12'0,"1"0"0,3 1 266,1 1-205,0 2 324,3 0-271,1 6 0,12-5 0,7 7 0,11 0-99,3 0 0,8 0 0,-2 0 0,6 0-113,4 0 0,-1 0 0,-5 0 0,0 0-17,0 0 1,2 0 0,2 0 0,2 0-83,-3 0 1,-7 0 0,-1 0 0,-1 0-346,-2 0 0,-2 0 542,-7 0 0,-9 0 0,-9 0 0,-9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1.3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 7648,'-17'11'113,"-1"1"20,1-8 0,5 6 0,2-5 418,3 7-360,1-4 0,6 2 147,0-5-195,0 5 1,8 0-1,5-2 11,9-1-148,-3-5 1,8 6 0,-4-8-1,5 0-93,-1 0 0,4 0 0,-6 0 1,0 0-22,0 0 1,-1-6 0,-5 0 0,2 3-210,3 1 1,-5 0-1,-3-2 1,3-2-270,0 2 0,-1 0 0,-4 0 586,-3-2 0,1 1 0,5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15.0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36 175 8378,'-12'-6'216,"0"0"196,9 0 1,-5 5 505,8-5-415,0 4-290,0-6 1,2 6 274,4-4-365,3 4 0,9-7 1,-1 5-1,1-2 49,-1 2 1,1 0 0,-1 0 0,0-2-69,1 3 0,-1 3 0,1 3-92,-1 3 1,-1 8 0,-5-3 0,-3 5-4,0 1 1,-6 7-1,4-1 1,-4 0-7,-2 3 0,0-7 0,0 6 0,0-2 18,0 1 0,-6 5 0,-2-6 1,-2-1-35,-3-3 0,-1-2 0,1 1-19,1-1 52,0 1 0,-3-7 0,1 1-97,3 2 96,7-7 1,-12 3-66,5-4 9,3-4-71,0 6 63,8-8 0,0-8 0,0-4-34,0-3 1,2-3 0,4 1 0,4-1 11,-1 1 1,7-1 0,-5 1 0,3-1 5,-2 1 0,3-2 0,-3-3 1,1-1 11,-1 2 0,4-1 1,-5 1-1,5-2 4,1 1 0,-5-3 0,-1 0 162,3-2-144,2 5 0,-1-3 1,-1 8 112,-3-1-65,1 1 0,0 1 136,-1 5-85,-7-5 113,4 14-107,-8-6 0,0 16 0,0 4 0,-2 3-14,-4 3 1,4-1 0,-6 1 0,3-1 13,-1 1 1,-2-1 0,4 2 0,-2 3 30,2 1 1,2 2-1,1-3 1,-3 1 29,-2-2 0,0 4 0,6-1 194,0-3-272,0 6 1,0-7-1,0 3 156,0-4-103,8-1 1,1-1 252,9 1-269,-1-1 0,7-7 0,1-4 0,0-4-17,0-2 1,4 0 0,-3-2 0,-1-2-184,0-2 0,2-8 0,-7 5 0,-5-3-256,1 0 1,-3 7 0,-1-7-897,-6-2 0,-4 5 1,-2-3-2029,0-1 3282,-8 5 0,-2-8 0,-7 7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1.8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7678,'8'-17'548,"-6"5"-228,4 0 1,-2 8-96,2-1 0,3 3-176,9 2 0,-1 0 102,1 0 0,-7 7 60,1 5 1,-8 4 206,2 1-296,-4-7 1,-2 5 339,0-3-387,0 3 1,-6-3-1,0 0 1,0-1 72,-2-1 0,6 6 0,-3-5-136,3 5 0,2-5 0,0 1-88,0 2 0,0-5 1,2 1-1,3-2-64,7-4 0,-2 0 1,1-1-1,3 3-112,1-2 0,3-2 0,-1-2 0,1 0-194,-1 0 0,-5 0 1,0 0-809,1 0 774,3-8 0,1 6-254,1-3 734,-1 3 0,1-6 0,-1 6 0,1-6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3.0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106 105 7773,'0'-17'0,"0"-1"0,0 1-340,0-1 384,7 1 1,-1 7-1,10 4 1,5 4 357,4 2 0,6 0 1,8 0-1,4 2-223,1 4 1,9-2 0,5 8 0,-4 1-30,-5 3 1,-6 1 0,-7 3 0,1 1-38,-2 2 1,-6 8 0,-17-2 0,-4 4-122,0 2 0,-7 2 0,5 2 0,-6 4 68,-6 1 0,-3-3 0,-9 4 225,1-3-237,-1 7 1,7-12 0,-1 5-1,0 1 65,3 4 0,-1 1 0,6 1 101,-2-3-156,1 1 1,5-1-1,0 1 1,0 2 4,0 1 0,0-3 0,0-3 0,0 1-7,0-1 1,0-3 0,0 4 0,1-2 12,5-5 0,-4 7 0,4 2 0,-4 1 27,-2-1 0,0-3 0,0-5 0,0 4 20,0 1 1,0-5 0,0 2 0,0-4-10,0-2 1,0 0-1,0 2 101,0 3-144,0-11 0,0 12 1,0-12 115,0 4-112,0 2 1,0 6 0,0 0 123,0-3-126,0-1 1,0 4 0,0 0 0,0-2 33,0-3 1,0-1 0,0-2 0,0-2-11,0-1 1,0-3 0,0 4 0,0-4-28,0-2 0,0 4 1,0-3-1,0-1-21,0 0 1,0-2-1,0-5 1,0-1-29,0 1 1,0 5 0,0 0-1,0-1 28,0-3 1,0-7 0,0-1-86,0 3 118,0 1-99,0 3 57,0-1 1,0-5-43,0 0 67,0-9 0,0 7 0,-2-6 66,-4 2 1,2 0 0,-7-4-26,-3 3 0,-1-3 1,-5 6-1,-1-2-52,-2 0 0,-10 2 1,0-5-1,-6 3-152,0-2 1,-4 4 0,1-2-1,-1 0-714,0 1 0,-3-5 1,7 4-1,4-4-565,4-2 1,10 0-871,-3 0 946,13 0 1308,3-8 0,16-9 0,1-10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3.8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35 7713,'-9'-8'65,"-7"6"1,14-7 808,-4 3 1,2 4-192,-1-4-424,3 4 1,-4 2-156,12 0 0,-2 0 0,7 0 1,3 0-156,1 0 1,3 0 0,-1 0 0,1 0-22,-1 0 1,6 0 0,1 0-131,-3 0 153,-2 0 0,5 0 0,-1 0 0,-2 0-89,-1 0 0,-3 0 0,1 0-828,-1 0 227,-7 0 0,5 0-841,-3 0 1580,-4 0 0,0 8 0,-8 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4.0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0 7713,'-7'10'0,"-3"-2"203,0-1-60,-5-5 0,11 8 658,-8-4-319,8-4 1,-4 8-278,8-5 1,8-3-1,4 4 1,3-4-28,3-2 0,-1 0 0,1 0 0,1 0-49,4 0 1,-3 0 0,3 0 0,-2 0-154,3 0 1,-5 0 0,4 0-1,-3 0-390,-3 0 1,1 0 0,-3-2 0,-1-2-403,-2-2 0,-1 1 0,7 5-23,-1 0 1,-5 0 838,-1 0 0,1 0 0,5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5.9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769 105 7724,'10'-7'-416,"-2"5"0,-8-8 977,0 4-281,0-3 1,-2-7 0,-4 4-152,-6 7 1,3-3 0,-5 2-1,-3 2 0,-5 2 1,-3 2 0,4-2 0,-5-2 4,-1-2 0,0 1 0,-4 5 0,2 2-42,-2 3 1,4 3 0,-1 6 96,3-3-116,2 9 1,6-1 0,-1 6 49,1 1-58,-1 1 0,6 8 0,3 2 0,1 1 23,4 3 0,2 2 0,2-4 0,0 3 9,0 3 0,0 0 0,0 3 1,0-3 20,0-3 1,-2 7-1,-2-2 1,-1 1 11,1-1 1,-4-3 0,2-5 0,0 4-17,-1 1 0,5-5 0,-6 2 1,2-4 13,0-2 0,-2 0 1,5 0-1,-5 0 27,-2-1 0,6 1 0,-4 0 154,1 0-230,5 8 0,-12-6 1,8 6 156,2-1-148,-5-5 0,5 12 0,-6-9 133,2-1-141,3-2 0,-1-2 0,0 0 0,0 2 46,-2 3 0,4-8 0,-5 2 0,1-3-5,4-3 1,-4 5-1,3-4 1,1 2 6,2-2 1,0 2-1,-2-6 1,-2 2-18,2 4 1,2 0 0,2 0 0,0-1-40,0 1 1,-2-4-1,-2 0 1,-1 0 20,1 0 1,2-5-1,2 1-121,0-4 92,0-1 0,0-1 0,0 1-79,0-1-5,0 1 1,0-7-39,0 1 95,0 0 1,0-1 0,0 1 15,0 1 1,0-3-1,2 0-45,4-2 0,-5 5 0,7-3-40,0 0 0,-4 3-65,8-7 1,-1 6 0,7-7-60,-1-1 1,1-2 0,-1-2-1,0 0-110,1 0 1,1 0 0,3 0-846,1 0 813,0 0 1,1-2 0,-1-2-1452,-2-1 1331,6-9 0,-5 10 0,5-7-1527,-2-3 1479,6-2 1,-11-1-1,5 0 1,0-1-993,4 1 1458,4-9 0,2-1 0,0-8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6.5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96 7279,'2'-16'76,"2"3"416,2 1 1,0 6 97,-6-5-377,0 7 1,0-6 245,0 4-279,0 4 0,1-6 0,3 6 317,2-3 0,0 5-297,-6 0 0,0 7 0,0 11 0,0 1-97,0 5 0,0-3 0,0 8 1,0 2-284,0 2 1,0 0-1,0-2 1,0-2-301,0 2 1,0 0-1,0 0 1,0-4-423,0-1 1,2-3 0,4-6 901,5 1 0,-3-8 0,8-3 0,-7-7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7.0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0 260 7356,'0'-9'825,"0"1"1,2 8-671,4 0 0,-2 0 1,8 0-1,1 0-242,3 0 1,-5 0 0,1 0-1,2 0-41,1 0 1,-3 0 0,-1 0 0,3-2 238,2-4 1,-5 2-1,-1-7 1,0-1 36,-1 2 0,-3-5 0,4 3 0,0-3 10,-1-3 0,-3 1 0,4-1 0,-2 1 80,-5-1 1,5 1-1,-2-1 360,-2 1-412,-2 7 1,-2 4 0,0 14 226,0 10-311,0-1 0,-2 16 0,-2-4 66,-2 4-180,0 2 1,6-2 0,0-2 0,0-2-71,0 2 1,0 0-1,0 0 1,0-3-295,0-3 1,0 0 0,0-4 0,2 3-503,4-3 1,-2-7 0,8-5-1140,1-1 2017,3 6 0,9-12 0,2 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7.2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 7750,'10'-10'1086,"-2"4"1,-8 12 0,0 6-804,0 3 0,0 8 0,0 3 0,0 1-351,0 4 0,0 0 0,0 0-1515,0-2 1250,0 0 1,0 4 0,0-2 332,0-2 0,15-7 0,5 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8.0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1 106 7554,'0'-18'0,"0"1"325,0-1 1,0 7-1,0-1 1354,0-2-994,0 7-540,0-1 1,0 10-1,0 4 268,0 5-279,0 5 1,0 3 0,0 4-44,0 6-54,0 4 1,0 2 0,0 0-646,0 0 282,7 0 0,-5-6 0,4-2 0,-2 1-286,2-1 0,-4-6 1,6 4-1,-3-1 56,1-1 1,0-6 0,-4-7 555,4-2 0,-4 5 0,6-3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8.4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0 243 8694,'18'10'257,"-1"-4"-222,0-4 0,1-2 0,-1 0-20,1 0 52,-1 0 0,1 0 0,-1 0 42,1 0 0,-7-6 0,-1-2 1,0 0-12,-1 1 1,-5-7 0,4 4 0,-2-1-9,0-1 0,0 0 1,-5-5-1,3-1-29,2 1 0,0 5 0,-4 1 0,2-3 49,2-1 1,-1-3 0,-5 1 306,0-1-174,8 9 0,-6 3 54,4 12-220,-4 3 1,-2 9-1,0 1-46,0 4 43,-8 5 0,6 1 0,-4-2-480,4-2 234,2 6 1,-1-10 0,-3 7 0,-2-3-259,2-4 0,2 4 1,2-1-1,0-3-342,0-2 0,2-7 0,2 0 0,4-1 772,1-1 0,3 6 0,5-7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16.0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78 7108,'0'-11'296,"0"-1"1,0 6 119,0-6-126,0 9 104,0-5-58,0 0 297,0 6-332,0-6 1,0 10-1,0 4-86,0 6 1,0 3-1,0 5 1,0 1-39,0 2 0,0 8 0,0-4 1,2 3-77,4-1 1,-2-2 0,6 4-1,-1-4 11,1-2 0,-4 1 0,6-7 0,1 0-23,3-3 1,1-4 0,-1 1-58,-5-1-29,5-8 0,-6 3 0,9-9-83,4-3-6,-3 3 0,5-14 1,-8 5-53,1-5 142,-8-1 1,5-1-1,-3 1 1,1-3 25,-1-3 0,2 3 0,-7-5 0,1 2 60,0 0 1,3-3 0,-5 5-1,0-4 2,2-2 0,-6 5 0,4-1 0,-2 4 227,1 1 1,-3 1-14,4-1 0,-4 11-40,-2 7 0,0 9 1,0 15 386,0 5-436,0 11 0,-2 5 0,-2 9 229,-2 5-353,1 3 0,3 13 0,-2 1 0,-2 0 22,2 1 0,2-5 0,2 4 0,0-4-129,0-3 0,0-6 0,0-5 0,0-2 21,0 2 1,0-9 0,-2 1 0,-2-3 3,-2-3 0,-7-5 0,1 2 1,-3-6-1,-3-6 1,7 2-1,-1-8 1,-2-3-31,-1-7 1,-3-5-1,1-8 1,-1 0-64,1 0 0,5 0 0,1 0-257,-3 0 230,6-8 0,-5-3 0,7-13-428,2-5 340,-6-4 0,8-4 0,-3-3 0,3-7-147,2-3 0,0-12 0,2-6 1,1-4-174,3 4 0,8-2 1,-2 6-1,1-2-88,-1 2 0,3 8 0,-3 13 0,3 10 120,3 6 0,-1 9 0,1 9 1,-1 1 35,1 4 1,-1 10-1,1 6 1,-1 1 448,1-1 0,-1 3 0,1-3 0,-1 3 0,8 3 0,2-1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28.8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34 7511,'18'-8'602,"-7"6"175,1-4 0,-6 3-367,5-3 1,1 4-131,5-4 0,-7 12-108,-4 5 0,-4-1-30,-2 2-83,0-1 0,0 1 177,0 0-78,0-1 0,-2 1-1,-4 0 0,2-3 0,-6 5-43,3-2 1,1-7 0,6 7-171,0 2 1,0-5-47,0 3 1,8-8 0,3 2 0,5-4-33,1-2 0,3 0 1,1 0-1,2 0-186,-1 0 0,-1 0 1,0 0-1,3 0-255,-3 0 0,-2-6 0,-1 0 0,-1 2-387,1 2 1,-1 2 961,1 0 0,7-8 0,2-1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30.0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333 141 7744,'0'-24'28,"0"1"1,0 5 0,0 7-1,0-3 185,0-1 1,1 5 0,3 2 0,4 2-33,2 1 1,7-1-1,8 6 1,3 0 25,3 0 1,4 6 0,3 1-15,3 3-78,0 2 1,-12-1 0,-2 3 112,-2 5-122,6-1 1,-13 7 0,1-6 37,-5 5-112,-10 3 1,4 2-1,-8 0 1,0 2 59,0 2 0,0 2 1,-2 0-1,-2 0 33,-2 0 1,-6 0 0,6 0 0,1 0 2,-3 0 1,6 0 0,-6-1 0,2-1-24,1-3 1,-1 3 0,6-4-1,0 4-14,0 2 1,0-1 0,0 1 0,0 2-41,0 4 0,0-4 0,0 4 20,0-4-19,0-3 1,0 1-1,0 2 139,0 4-142,0-4 1,6 6 0,-1-9 79,-1 1-81,-2 0 1,-2 0 0,0 0-1,2-2 26,4-4 0,-4 4 0,4-4 1,-4 4 18,-2 2 0,0 0 0,0-2 0,0-2 12,0-2 0,-2-5 0,-2 5 0,-2 0-17,2-2 0,-4 4 1,3-6-1,1 1-2,2-1 0,-4 4 1,0-4-1,2 0-22,2 1 1,-4-1-1,1-4 29,1 2-42,2 8 0,2-9 0,-2 5 61,-4-2-67,4 6 0,-6-6 1,8 5-1,-2-5 21,-3 0 1,3-4 0,-4 7 0,2-3-17,-2-4 0,4 0 0,-4 1 0,4 1 3,2-2 1,-2-1 0,-1-3-28,-3 1 1,0-1 0,4 1-16,-4-1 1,4 1 0,-6-3-32,1-3 1,5-3 0,-6-5 40,0 2-23,6 0 1,-7-6 0,3 2 237,-6 4-221,4-4 0,-7 5 0,3-7 46,-3 0 0,-5 0 1,-1 0-1,-2 0 32,1 0 0,-3 2 0,0 2 0,0 2-89,-1-2 1,1-2 0,4-2 0,-4 0-334,-3 0 0,7 0 0,-2 0 1,3 0-303,3 0 0,-1-2 0,1-2 1,0-2-924,-1 2 0,6 1 0,1-1 1554,-3-2 0,6-8 0,1 5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36.4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210 175 7240,'0'-10'234,"0"1"-4,0 3 0,0 2 298,0-8-290,0 8 1,2-3 0,2 5 205,2-4 29,-1 4-10,-5-6-78,0 8-136,0 0 1,-7 0-168,-5 0 0,2 6 1,-1 2-1,-3 1-55,-1 5 0,-1 1 1,3 5-1,1 1-23,-2 2 0,-1 3 1,-1-3-1,3 6 4,1 4 1,6 2 0,-4 0-1,1 2 33,-1 4 1,6-5 0,-2 5 33,4-4-44,2 6 0,0-6 1,0 3 82,0-3-79,8-10 1,0 4 0,6-5 0,-3-1 12,3 0 1,-1-2 0,1-5 0,-2-1-23,1 1 1,9-7 0,1 1-1,-2 0 10,-1-3 0,-1 1 1,2-6-1,3 2 12,-3-2 1,4 3 0,-2-1-1,-1-2 3,-3-2 0,1 0 1,1 2-1,2 2 34,-1-2 0,-3-2 0,0-2-18,5 0 0,-11-2 1,5-2-111,-3-2 76,1-8 0,1 10 1,-1-7-49,-5-3 38,5 6 0,-8-7 1,5 3-1,-1-1 22,1 1 0,-3-3 1,0 3-1,0-4 59,-1-1 0,-3-2-42,6-5 0,-3-1 0,3-6-13,-6 2 1,2 8-1,-2-3 1,-3 5-29,-1 1 1,-2 1 0,0-2 0,0-3-44,0-1 0,0-2 1,0 3-1,0-3 14,0-2 0,0 0 1,0-4-53,0 2 62,0 7 1,-5-9 0,-1 6-1,0 0 4,-2 0 1,4-1 0,-5 5 0,-1-2 32,0 1 1,4 3-1,-3 1 1,-1 1 22,0 0 1,4-1 0,-5 3 0,-1 1-29,2 2 0,-5 3 0,5-5 0,-1 4-11,-1 3 1,2-1 0,-3 4 0,1-2-39,-2 2 0,-1 2 0,-3 2-12,1 0 0,-1 0 0,-1 0 1,-2 0-31,-3 0 1,1 6 0,6 2 0,-1 0-4,1-1 1,-3 5 0,-1-4-440,-2 1 312,-1-5 1,9 6 0,1-6 0,3 4-1223,-3 1 1,6-3 335,2 6 0,6-6 0,6 3 1073,6-1 0,11-2 0,4-6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37.2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53 7673,'-12'0'890,"1"0"0,5 0-74,-6 0-237,8 0-367,-11 0-99,13 0 0,-4 0-125,12 0-10,4 0 1,1 0-1,1 0 1,2 0-25,1 0 1,4-2-1,3-2 1,1-2-29,-2 2 1,5 2 0,-3 0 0,-2-2-35,-1-1 1,3-1 0,0 6 0,-1 0-252,-3 0 1,-2-2 0,1-2-1227,-1-2 859,-7 0 0,-2 8 726,-8 4 0,-8 4 0,-2 7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37.6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53 7668,'-10'0'1446,"2"0"-527,8 0-507,0 0 0,8 0 1,4 0-348,3 0 0,3 0 0,1-2 0,2-2-69,3-2 1,1 0 0,-4 6-1,4 0-50,3 0 1,-5-2-1,4-2-532,-2-2 451,-2 1 1,1 5 0,-1 0-743,-2 0 533,-9 0 1,4-6-782,-5 0-56,5 0 1181,-7 6 0,7 8 0,-6 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46.0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1 259 6298,'0'-10'104,"0"2"0,0 6 283,0-4-190,0 4 0,0-7 274,0 3-216,0 4 0,0-8 397,0 4-356,0 4 1,2-11 51,3 7 10,-3 0-216,6 6 0,-8 8 0,0 4 0,0 5-58,0 6 1,0 5-1,-2 6 1,-2 1-15,-2 0 0,1 2 0,5 2 1,0 4-69,0 1 0,0-5 0,0 2 0,0-4 12,0-2 1,0-6 0,0-2 0,0-2-26,0-3 1,2-9 0,3-1-95,7 1 1,-2-5 21,1-2 1,1-4-76,5-2 149,1 0 0,-6-6 1,-3-2-64,-1-1 59,6 5 1,-10-10-1,5 6 1,1 1 7,0-1 0,-5-6 0,7 3 23,2-5 0,-7 4 1,1 1 22,0-3 1,0-1 0,3-3 19,-5 1 1,2-1 0,0 1-11,1-1 0,-5 1 0,4-1 0,-2 1 27,0 0 1,0 5 0,-5 0 45,5-1 1,-2-1-1,6 0 94,-2 3-73,-3 7-82,-5-4 1,6 10 157,0 4-192,0-4 1,-6 15 0,0-1 0,2 5-9,4 1 1,-4-3-1,3-2 1,-1 3-41,2 3 0,-4-3 0,6 1 0,-2-6 13,-1-3 0,7 0 1,-4 3-9,2-3 1,1 1-1,7-7-19,-1-2 1,1-2 0,-1-2 0,1-2 18,-1-4 0,0-3 0,1-9 8,-1 1 0,-1-1 0,-2-1 1,-3-3-2,3-1 1,-7-2 0,1 4-18,0-3 20,-6-7 1,6-2-1,-8-9-40,0-3 36,0 6 0,0-9 1,0 7-1,-2 0-35,-4-2 1,2 9 0,-8-1-1,-1 9-228,-3 7 0,-1 3 0,-1 3 0,1 3-459,-1 2 1,9 6 0,3 12 729,4 8 0,2 3 0,0-4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46.6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7506,'0'-10'2518,"0"2"-2267,0 8 0,0 2 0,0 4-85,0 6 1,0 9 0,0 4 0,0 1-168,0-1 0,0 6 0,0-4 0,0 2-243,0 0 0,0-6 0,0 5 0,0-3-336,0-4 1,0 4 0,0-1-1347,0-3 1926,0-2 0,8-1 0,1-1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47.5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97 7658,'0'-17'183,"0"-1"1,0 7-1,0-1 300,0-1 0,0 3 420,0-2-630,0 8 0,0 4 0,0 12 84,0 3-228,0 11 0,0 3 0,0 10 59,0 1-110,0 9 1,0-10-1,0 5-297,0-1 27,0-2 1,0-6 0,0 0 0,0 0-234,0-1 1,0-6 0,0-5 0,0-4-410,0-1 0,0-1 0,2-1 834,4-5 0,-4-3 0,6-8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48.0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1 332 7823,'0'-11'595,"0"-1"1,1 8-650,5-2 32,4 4 1,7 2 0,1 0-136,-1 0 139,1 0 0,5 0 0,0 0-23,-1 0 8,5 0 0,-8-2 0,7-1 0,-3-5 48,0-2 1,0 6 0,-5-4 0,-3 1 86,-3-5 0,2 2 0,-7-1 0,1-3 52,0-1 1,-2 3-1,-4 0 1,2-1 3,1-3 1,1-1 0,-6-1-1,0 1 232,0-1 1,0 1-97,0-1 1,-2 3-186,-4 3 157,5 4-46,-7 8-128,8 0 0,0 10 0,0 6 101,0 5-131,0 10 1,0-4 0,0 8-1,0 0 3,0 0 0,0 0 1,0 0-1,0 0-129,0 0 1,0 0 0,0-2 0,0-2-264,0-2 0,0-8 0,0 4-403,0 1 1,0-7-1784,0 4 2513,0-3 0,8-11 0,1-1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48.3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8245,'2'-9'2362,"4"3"-1965,-4 4 1,6 4 213,-8 4-527,0 11 1,0 3-1,0 5 1,0-2-14,0 0 0,0 6 0,0-3 1,0 1-127,0 4 1,2-4-1,1 0 1,3 0-358,-2 1 1,0-7 0,0 2 0,4-3-738,1-3 1,-3-5 1148,6-1 0,-1-7 0,7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17.1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71 105 7776,'-18'0'401,"6"0"838,1 0-765,7 0 0,-10-2 92,8-4-382,1 4 17,5-5 1,7 7 52,5 0-198,4-8 1,1 6-1,1-4 93,-1 4-118,8-6 0,-3 6 1,5-5-1,0 1 37,0 0 0,-4 0 0,5 4 0,-1-2-106,0-1 1,-6-1-1,2 6 1,-3-2-96,-3-4 0,3 4 0,1-4-595,2 4 0,1 2 139,-7 0 0,-5 0-1075,-1 0 592,-7 0 849,4 0 1,-10 6 222,-4 0 0,4 0 0,-13 0 0,3-1 0,-3 9 0,-3-4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49.1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 70 7653,'-2'-12'1968,"-4"1"-1817,4 7 0,2-4 0,14 8 0,5 0-163,5 0 1,5 0 0,-4 0 0,2 0-44,4 0 0,2 0 0,2 0 1,0 0-164,0 0 0,0 0 0,0 0-820,0 0 780,0 0 0,-8 0 1,-4-2-802,-4-4 835,-1 4 1,-6-5 223,-1 7 0,1-8 0,5-2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49.4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26 7798,'0'-18'649,"-6"11"0,0 7-118,2 9 0,2 9 1,2 5-1,0 6-413,0 4 0,0 2 0,0 0 0,2 0-97,4 0 0,-4 0 0,4 0 1,-4 0-403,-2 0 0,0-6 0,0-2 0,2-2-460,4-4 0,-5-1 0,7-3-610,0 1 1451,-6-1 0,13-7 0,-5-2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0.5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0 286 7668,'0'-18'-156,"0"7"488,0-1 0,0 6-5,0-6 0,0 7-85,0-7 13,0 8-28,0-4 188,0 8-262,0 0 1,0 8 0,0 4 0,0 3-36,0 3 0,0 1 0,0 3 0,0 3-24,0 2 0,0-4 1,0 4-1,0 1-16,0-1 0,6 0 0,0 4 0,-2-4-59,-2-2 0,0 1 0,2-5 0,4 2 22,1-1 0,-5-3 0,4-4-121,0-3 117,-6 4 1,11-13-1,-5 7-78,2-2 10,-6-2 0,11-6-84,-3 0 135,-5 0 0,3-2 0,-4-4 15,6-6 0,1-3 0,1-3 0,-5 1 32,-1-1 0,4 1 0,-4 0 0,-1-1 9,1 1 1,6-1 0,-5 1 18,1-1 0,4 1 1,-6-1-11,1 1 0,-5 5 1,4 2 31,0 3 1,-5 1-59,9 6-22,-8 8 0,4 1 0,-8 9-66,0-1 16,8 1 1,-7-1 0,7 1-142,0-1 63,-6 1 1,13-1 0,-5 1 24,0-1 1,5-5 0,-3-3-40,4-1 0,1-2 0,0-6 50,1 0 0,-1-8 1,1-3 52,-1-5 0,-1-1 0,-4-1 0,-5-1 34,1-5 1,-6 3-1,4-6 1,-4 0 57,-2 0 1,0-3 0,0-6 0,0-3-19,0-2 1,-6-6-1,-2 5-201,-2-3 151,-1 6 0,-1 2 0,2 10-200,3 2-276,-7 2 0,10 11-194,-7 0 0,7 16 0,-2 2 1,6 10-1445,6 7 2092,-4-4 0,21 14 0,-4-5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1.2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52 7457,'0'-17'1307,"0"7"-651,0-5-421,0 13 1,8-6-238,4 8-28,-5 0 1,9 2 101,-4 4 1,3 2 0,1 5 44,-5-1 1,-1-6 0,-6 5 65,2 3 1,0-4-1,-6 1 171,0 3 0,-2 1-127,-4 3 1,-4-1-122,-7 1 1,-1-3 27,1-3-76,7 3 0,0-11 0,6 8-95,-1 2 0,-3-7 0,4 1-21,-2 0-74,0-6 0,8 5 20,4-7 1,4 0 0,7 0 0,1 0-76,-1 0 0,1 0 1,1 0-1,2 0-34,3 0 0,-1-1 0,-6-3 0,1-2-207,-1 2 0,1 2 0,-1 2 1,1 0-96,-1 0 0,1-6 1,-1 0-1,1 2 523,-1 3 0,1 1 0,-1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1.8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0 113 7620,'0'-17'117,"0"-1"1,0 1 0,0-1 674,0 1 1,0 5-250,0 1 0,0 9-352,0 2 0,6 9 0,0 15 1,-2 7-81,-2 7 1,-2 7 0,0 7 0,0-1-163,0-5 0,0 3 1,0-6-966,0 1 773,0-5 0,5 4 1,1-8-1140,-2 0 1020,-2-8 1,4-2 0,2-7-741,1-1 890,-5-7 0,12-3 212,-5-7 0,-3 0 0,0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2.2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0 394 7960,'12'0'96,"0"0"0,-1 0 0,7 0 0,-1 0-48,1 0 1,-1 0 0,1 0-1,1 0 32,4 0 1,-1 0-1,3-2-3,-6-4 1,3-1-1,-11-7 1,3 2 48,-2-1 1,1-3 0,-5-1 0,0-1 55,-1 1 1,1-3-1,-4-1 197,2-2-295,0-8 0,-6 9 0,2-5 205,3 2-153,-3-6 1,6 12 363,-8-5-124,0 5-210,0 9 0,0 12 0,0 16 0,0 9-72,0 6 0,0 7 1,0 3-1,-2 2 9,-4 3 0,4-3 0,-3 0 0,3-3-41,2-3 1,0 2 0,0-4 0,0-6-442,0-4 1,0 2 0,0-6 0,0-1-594,0-3 0,6-7 0,1-3 1,3-1 971,4-4 0,9-2 0,4-2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2.7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9057,'2'-10'487,"4"4"0,-2 4 1,7 2-353,3 0 1,2 0-1,1 0 1,1 0-69,-1 0 1,-1 2 0,-3 4-203,-1 6 118,-1-4 1,1 7 253,0-3-128,-8 3 1,3 3-1,-7-1 76,0 1 0,-6-1 0,-1 1 1,-3-3 108,-4-3 0,-1 3 1,-3-3-37,1 3 1,1-3-1,3 0-50,1 1 1,8-3-232,-1 2 0,10-6 1,9 3-1,5-1-18,5-4 0,7-2 0,-2-2-292,4 0 257,9 0 1,-5 0 0,6 0 0,-4-2-94,-4-4 1,4 4 0,-10-4-516,4 4 210,-6 2 1,-2 0-1203,-7 0 1244,-1 0 0,0 0 0,1 0-767,-1 0 1199,-7 0 0,6 0 0,-7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4.7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34 437 7634,'-10'0'314,"-6"0"-203,14 0 1,-3 0 0,10 0-52,7 0 1,9 0-1,3 0 1,-1 0 1,2 0 0,0 0 1,6 0-1,-1 0-3,1 0 1,2-2-1,2-2 1,-1-2-4,1 2 1,6-4 0,0 1 0,0-1-10,1 0 0,3-4 1,5 7 68,-3 1-78,3-6 1,-7 6-1,6-6 68,-3 3-65,1-7 1,3 10 0,-1-5 0,-5-1 38,-1 0 1,4 4 0,-7-3 0,1 1 4,2 4 1,-4-4-1,9 2 1,5 1-35,3-3 0,2 6 0,-4-4 0,3 4 4,1 2 1,6-6 0,-8 0 0,-3 3-2,-5 1 0,-3-4 0,5 0 0,1 0 23,3-2 0,4 6 0,-2-5 1,5 1 6,1 0 1,2 0 0,4 4-47,-4-4-5,-4 5 1,-14-7 0,-1 6 0,0-2-18,-1-2 0,-5-2 1,4 4-1,-1-1 7,5 1 0,3-4 0,1 2 0,-3 0 32,-1-1 1,-6 5-1,3-4 1,-1 2-7,-4-2 0,-2 4 0,-4-4 0,-2 4-2,-2 2 1,-6-1 0,4-3 0,-1-2-17,-5 2 1,-2 2 0,-1 2 0,-1 0-52,1 0 1,-1 0 0,1 0-128,-1 0 159,1 0 1,-1-2-1,1-2-127,-1-2-38,-7 1-258,-3 5-160,1 0-195,-6 0-220,6 0-116,-8 0 1,-2 0 481,-4 0 1,4-2 619,-4-4 0,4 4 0,2-6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5.2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51 7634,'-16'-12'0,"3"2"-65,1 2 40,8 3 1,-6 5 964,5 0 50,3-8-739,-6 6 0,8-4 0,2 12-122,4 6 1,-2-5 0,7 1 0,5 0-26,5 4 1,-2-3-1,7 1 1,-3 0-57,0-1 0,6-3 0,-3 4 0,-1 0-31,0-1 0,4-3 0,-6 6 0,1-1 47,1-1 0,-6 6 0,5-7 89,-5 1-103,-1 6 1,-1-9 0,-1 7 148,-5-3-151,-3 1 0,-8 6 0,0-1 200,0 1-185,0 7 1,-10-6 0,-5 6 173,-7 1-170,-1-7 1,-2 12 0,-4-6 0,-2 1 40,2-1 1,-4 4 0,3-6-1,-3 0-129,-1 3 0,4-7 0,1 6 0,0-1-378,2-1 0,-4 0 0,8-5 0,1-1-1067,3 1 0,9-1 1466,4 0 0,-3 1 0,-1-1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6.8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472 53 7090,'0'-17'1689,"0"7"-1238,0-6-322,-7 15 0,-3-7 1,-9 8 43,-5 0-124,5 0 0,-14 2 0,6 2 0,-2 3 107,-1 3 1,3-4-1,-4 4 1,4-1-25,2 1 1,2-4 0,5 4 0,1-1 29,-1 1 0,3-4 0,1 5-45,2 3 0,9 1 1,-3 3-1,4 1 14,2 5 0,0-5 0,0 6 0,0 1-21,0 3 1,0 2-1,0 0 1,0-2 15,0 2 0,0 8 0,0 1 35,0-1-85,0 6 1,0-8 0,0 5 168,0 1-171,0-6 1,0 6 0,0-8-1,0 0 51,0-1 0,0-4 0,0-1 0,-2 0-5,-4-2 0,4 0 1,-4-6-1,4 3-38,2-3 0,0-2 0,0-1 0,0-1-17,0 1 0,0-1 1,0 1-1,0-1-3,0 1 0,-5-7 1,-1 1-1,2 2 13,2 1 1,2-3 0,0-1-19,0 3 0,0-4 1,0 1 32,0 3-25,0-6 1,0 1-55,0-3 101,0-4-212,0 14 125,0-14 0,2 11 0,4-7-38,5-2 0,5-2 0,3-2-16,4 0 0,-3 0 1,5 0-1,0 0-47,4 0 1,4 0 0,2 0-1,0 0-31,0 0 0,0 0 0,0-2 0,0-2 16,0-2 1,-6 0-1,-2 4 1,-2-1-76,-3-3 1,-3 0 0,-3 4-496,-5-4-3938,-3 4 4599,-8-13 0,0 5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17.5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103 18 8390,'-17'5'0,"-1"1"0,1-2 421,-1-2 0,6 4 390,1 0 1,7 1-518,-2-1 1,6-4-1,6 4-91,6-4 0,3-2 0,3 0 1,1 0-36,4 0 1,-1 0-1,7 0 1,0 0 57,-2 0 1,4-6 0,-6 0 0,1 2-18,-1 2 1,4-3-1,-6-1 1,0 2 27,3 2 0,-7-4 0,4 0-169,-3 2-175,-3 3 0,-5 1 1,-1-2-500,3-4 1,-4 4-1837,1-4 1266,-7 4 1,2 2-746,-12 0 1921,4 8 0,-13-6 0,5 6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7.9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0 165 7539,'0'-11'196,"0"-1"0,0 6 101,0-6 0,0 7 392,0-7-28,0 8-375,0-11 0,0 15-58,0 0-123,0 7 1,0 7-1,0 1 20,0 5-57,0 9 0,0-8 1,0 8-1,0 2-18,0 2 0,0 0 1,0-2-1,0-1-33,0 1 0,0 0 0,0 0 0,0-4-3,0-2 0,6-2 0,0-5 0,0-3 8,2-3 1,-4 2 0,7-9 17,3-1 1,-5-2 0,3-4 0,0-4 8,-3-5 0,7-5 0,-6-1 98,-1-1-115,7 1 0,-8-1 1,5 1 186,-1 0-184,0-9 1,-1 9-1,-1-3 243,-2 7-193,5 1 1,-9-5 25,8-1 0,-6 3-73,5 3 0,-1 6 0,2 12 1,-7 6-42,-3 3 1,4 3-1,0-1 1,0 1-47,2-1 1,-5 1-1,9-1 1,0 1-13,-3-1 0,7-1 0,-4-3 0,3-3 29,3-2 0,-1 3 0,1-5 0,-1-2 13,0-2 0,1-2 1,-1 0-21,1 0 27,-1-8 0,-1 4 0,-3-7 145,-1-3-140,-8-2 1,10-7 0,-9 0 274,-1 2-171,-2 1 1,-2-3 0,0-2 0,0-3 13,0-3 1,-2-2 0,-4-2 0,-3-1-101,-1-5 0,-6 6 1,5-2-1,-5 8-362,-1 4 0,1 7 0,3 7-865,1-3 1,8 8-1,-2 6 148,4 10 1,6 7 1067,8 7 0,0 3 0,13 8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8.2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27 7645,'0'-11'2804,"0"-1"-2480,0 8 0,0 4 0,0 12 0,0 3-151,0 3 0,0-1 0,-2 3 1,-1 1-258,-3 2 0,0 7 0,6-7 0,0-2-481,0-1 0,0-3 0,0 2-1376,0 5 1300,0-5 0,0 1 641,0-9 0,8 1 0,1 5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5:59.6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18 236 7651,'0'-18'371,"-2"7"21,-4-1 0,4 6 330,-4-6-351,4 1 1,4-5 146,4 5-325,-4 3-84,6 8 0,-8 8 0,0 3 6,0 5-73,0 1 1,0 3-1,0 3 64,0 6-88,0-4 0,0 8 0,0-4 0,0 4 28,0 2 0,2-6 1,2 0-1,1 1-41,-1-3 1,0 4 0,0-8 0,2-2 13,-2-1 1,4-9 0,-1-1 0,1 0-21,0 0 0,5-7 0,-1 1 10,4-8 1,-1 1-1,-1-9 1,-3-2 82,3-1 1,-1-5 0,1-1 137,-2-2-149,-1 0 1,1 5 0,-2 1 164,-3-1-182,7-7 0,-6 6 1,5-5 28,-1 5 1,-8 7 0,4 2-49,-1 3 0,-5 3 1,6 10-63,0 5 0,-6 5 1,4 1-1,-2 1-66,1-1 0,-3 1 0,6 1-6,0 4 0,0-3 0,5 3 54,-1-4 1,-1-7-1,7-2 1,-1-2 21,1-5 0,-1-1 1,1-4 201,-1-3-197,1-5 0,-1-6 0,1 1 274,-1-3-177,-7 5 1,3-12-1,-7 5 154,-2-3-151,-2 4 0,-2-14 0,0 3 1,-2-3-28,-4-2 1,2-1 0,-7-3-1,-3-2-250,-1 2 1,-3 2 0,1 4 0,-1 4-962,1 6 1,5 9 343,0 3 0,12 9 1,4 2-1,14 10 802,7 5 0,12 10 0,8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0.1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35 7629,'-10'-12'2117,"5"1"-1767,3 7-92,2-4-39,0 8-30,7 0 1,-3 0-8,8 0-129,0 0 0,-1 6 0,-1 2 20,-2 1-59,5-5 0,-11 6 1,6-4 117,0 5 0,-6-1 0,3 2 107,-3 1 1,-2 3-101,0 1 1,-5 1 0,-3-1-51,-2 1 1,6-1-86,-2 1 1,4-1-67,2 1 0,0-7 1,2-1-10,4-2 0,-2-2 1,8-6-461,1 0 367,3 0 1,3 0 0,3 0-903,1 0 686,0-8 0,0 4 1,3-6-1,1 1-171,4-1 1,-4 0 0,2-2 0,2 5 550,2-1 0,2 6 0,0-14 0,0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0.8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151 105 7671,'-17'-17'203,"0"-1"1,5 7 0,2-1 270,2-2 0,5 7 0,8 1-229,7 4 0,9-4 0,5 0 0,1 2-132,4 2 0,8 2 0,1 0 56,-1 0-40,-2 8 0,-2-6 0,0 6 67,0 0-141,0-6 1,-8 7-1,-4-5 19,-3 2 7,-3 8 0,-1-11 0,-5 9 0,-3 2 54,0 1 0,-6 3 1,3-1-1,-5 3-12,-5 3 1,1-2-1,-6 8 1,0 0-17,1-1 1,5 5 0,-4-4 0,2 6-27,0 5 1,1-3 0,5 4 0,0-4-22,0-2 0,0 0 1,0 0-1,0-2-37,0-4 1,0 4 0,0-6 7,0 0 10,7 6 0,-5-14 0,4 7 95,-4-1-96,-2-6 0,6 6 1,0-7 107,-2-1-87,-3 1 1,-1-6 0,0-1 0,0 3 185,0 1 0,0-3 27,0 0 1,-1-1-1,-5 5-65,-6-5 1,0-3 0,-3-6-1,-6 2-73,-5 2 0,3 2 1,-6-5-1,-4 3-250,-6-2 0,-5 0 0,-9 0 0,1 2-697,-1-2 1,7-2-1,3-2-2333,6 0 502,-2 7 2642,20-5 0,17-2 0,14-9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2.1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629 70 7472,'-6'-11'0,"-2"1"202,-1 2 0,-3-3 0,-5 5 159,-1 2 1,-5 0-1,-2 0 1,-3-2-120,-3 3 0,4 1 0,0 2 66,2 0-179,-6 0 0,9 0 1,-3 2 93,6 3-85,-3-3 0,13 14 1,-9-7 67,1 1-186,7 6 1,-4-7 0,9 9 0,-1 1 42,-2 5 0,6-3 1,-6 6-1,3 0-11,-1 0 1,0 3 0,6 4 0,0 1 10,0 0 1,0 0 0,0 0 0,0 2 41,0 4 1,0-4-1,0 3 1,2-3 23,4-2 0,-4 0 0,3 0 1,-3 0 28,-2 0 0,-2 0 0,-1 0 180,-3 0-260,0 7 0,0-5 0,-2 4 229,-1-4-219,5-2 1,-6 0-1,6 0 71,-2 0-88,1 0 1,3-1-1,-2 1 1,-2 0 30,2 0 1,2 0 0,2-2-1,0-2-11,0-2 0,0-2 0,-2 5 0,-2-5-3,-2-2 1,1 4 0,5-4 0,-2 2 11,-4 4 0,4-3 0,-4-1 0,2 0 5,-2 0 0,4 0 0,-3 4 0,3-2-37,2 2 0,-2-3 0,-2-1 0,-2 0-6,2 0 1,2-4 0,2 5 0,0-3 8,0-4 1,0 4 0,0-1-114,0-3 69,0-2 0,0 1 0,0 1 0,0 2 2,0-1 1,0-3 0,0-1 0,0-1 12,0 1 0,0-1 0,0 1-19,0-1 0,0 0 0,0 1 1,0-1 3,0 1 0,0-6 1,0-1-36,0 3 0,0-5 0,2 1-14,4-2 1,-2 4 43,7-7-4,-7 1 0,6 0 7,-4 0 1,-2 0-1,7-4-20,3 3 0,-4-3 0,1 4-45,3-4 0,1-2 1,3 0-85,-1 0 0,1 0 0,-1 0 1,1 0-70,-1 0 0,3 0 1,1 0-1,2 0-143,-1 0 0,-3-2 0,-2-2 0,1-3-560,-1-3 0,1 4 0,-1-6 0,1-1-437,-1-3 0,1-1 0,-3-1 1333,-3 1 0,11-8 0,-3-3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3.0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0 158 7672,'0'-18'35,"0"1"1,0-1 355,0 1 0,0 5 59,0 0 0,0 1-94,0-7 1,0 7-1,2 1 369,4 2-313,-4 2-267,6 22 1,-8-2-1,0 15-8,0 2-72,0 2 0,0 7 0,0 3-402,0 2 99,0-6 1,0 9 0,0-7 0,0-2-250,0-2 1,0-4 0,0-4 0,0-6-316,0-4 0,0-1 1,2-3 801,4-3 0,-4-4 0,13-8 0,-5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3.4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18 288 7522,'-2'-10'-258,"-3"4"790,3 4 1,-6 4-417,8 4 1,0-2 0,2 6-29,4-3 1,3 5-1,9-6 1,-1-2 30,1-2 0,-1-2 0,1 0-49,-1 0 0,1 0 0,-1-2 0,1-2 61,-1-2 1,-1-7 0,-3 1 202,-1-4-261,-1 7 0,1-9 0,-2 3 0,-3-7 69,-3 1 1,4 0 0,0-1 0,0-1 13,-1 2 0,-1 1 1,-4 3-1,2-1 155,2 1 0,2 5-200,-3 1 0,-3 9 0,4 2 0,-4 11-6,-2 11 0,0-1 1,0 8-1,0 2-90,0 2 0,0 2 0,0 0 1,0-2-277,0-4 0,0 4 1,0-6-1,0 0-427,0-3 0,0 1 1,2-2-1125,4-1 1412,-4-3 0,11-7 1,-5-1-1,2 1 400,4-2 0,1 5 0,2-5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3.6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34 7672,'9'-18'1943,"-1"8"1,-8 5-1175,0 10-588,0 5 1,0 8 0,0-1-4,0 1-256,0 7 1,0-4 0,0 6 0,0 0-334,0 1 0,0-1 0,0 2 0,0-4-755,0 0 0,6-5 1,2 3 1165,1-4 0,3-1 0,5-1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4.3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1 106 7655,'0'-18'67,"0"1"0,0-1 400,0 1 0,0 5 1,2 3 1404,4 1-1567,-5 2 0,7 16 1,-8 7-1,0 10-118,0 6 1,0 2-1,0 2 1,0 2-169,0 2 1,0 5-1,0-5-1267,0-2 977,0-2 1,0-2-1,0-1-1676,0 1 1443,0-7 0,0-3 0,2-8-760,4 1 1264,-4-9 0,13 7 0,-5-6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20.6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455 158 8378,'0'-10'-213,"0"-6"111,0 14 62,0-5 0,0 5 109,0-4 90,0 4 7,0-6 0,2 8 94,3 0 0,-3-2 8,4-4 1,-2 4-49,2-3 0,-4 1-104,4-2 0,-4 2-37,-2-8 10,0 8 0,0-5 40,0 3-54,-8 4 0,6-8 1,-6 6 39,0-1 0,6-3 0,-5 4-16,-1-2 0,-2 0 0,-7 6-74,-1 0 1,1 0-1,-1 0-2,1 0 0,-1 2 1,1 2-1,-1 4 19,1 2 0,-1 1 1,1 9-1,0 1-19,-1 2 1,6 1 0,3-5 0,-1 2-13,0 3 0,6 1 0,-1-4 100,3 2-89,2 1 1,0-7 0,2 1 14,3-1-17,-3-7 0,14 3 0,-4-7 0,3-2-11,3-2 1,-1-2 0,0 0-1,1 0-25,-1 0 1,1 0 0,-1 0 0,1-2-19,-1-4 1,1 2-1,-1-5 1,1-1 20,-1 0 0,-5-1 1,-1-5-1,3 3 38,2 1 1,1 0-1,-1-5 52,-5-1 1,5 1 0,-7-1 76,1 1 0,4 0 178,-9-1-214,9 1 57,-12 7-175,6 2 0,-14 10 0,0 4 0,0 4 45,-1-1 0,5 7 1,-4-5-1,4 5 38,2 1 0,0 7 0,0-1 0,-2-2-13,-4-1 0,4-1 0,-4 3 0,4 3-14,2 2 1,0-6 0,0 3 0,0-3-57,0 2 1,0-1-1,0 5 1,0-2 23,0-4 0,0 1 1,0-1-1,0 2 19,0-1 0,0-3 1,0-2 17,0 1-30,0-1 1,-5 1 45,-1-1-30,0 1 1,4-7 29,-4 1 1,2-8-46,-7 2 0,5-4 0,-6-2 14,-1 0 1,3 0 0,-2 0 26,-1 0 0,-3-2 0,-1-2-43,-1-2 0,1 0 0,-1 6 0,1 0-42,-1 0 0,1 0 1,-3 0-97,-3 0 118,4 0 0,-6 0 1,5 0-314,-3 0 293,3 0 0,-5 0 1,8 0-412,-1 0 64,1 0 0,-1 0 0,1 0-2525,-1 0 316,1 0 2566,7 0 0,3 0 0,7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4.7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0 322 8987,'18'0'200,"-1"0"1,1 0-93,-1 0 0,0 0 0,3-2 1,1-2 36,3-1 0,-1-7 0,-6 4 0,-1-1 4,-5-5 1,5-2 0,-4-1-1,1 0 66,-1-1 0,1 1 1,-5-1 86,2 1-189,-6-9 0,4 7 0,-8-4 403,0 3-348,0 3 1,0 5 213,0 1-293,0-1 1,0 4 0,0 8-33,0 10 1,0 11 0,0 4 0,0 3-158,0 3 1,-6 2 0,0 2-1,2-2-246,2-4 1,2 4 0,0-6 0,0 0-162,0-4 0,2 3 0,4-3 0,4-2-248,-1-1 0,7-5 0,-5-1 0,7-5 168,5-1 1,-3-2 586,3-6 0,-4 0 0,-1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5.0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35 7707,'0'-17'1468,"0"7"0,2 3-1126,4 7-98,-4 0 0,14 0 41,-5 0 0,5 1-112,1 5-149,-7-4 1,4 14 0,-7-5 4,3 5 1,-6 1 0,2 1 112,-4-1 1,-2-5-1,-2 0 1,-2 1-1,-2 3 1,-6-5 0,5 1 0,-1 2-27,0 1 1,0-3 0,4-1-165,-1 3 1,1 0 0,10-1-232,5-1 1,5-8 0,3 2 0,2-5-207,3-1 1,7 0-1,-2-1 1,4-3-5,2-2 1,-2-8-1,-2 5-861,-2-1 1027,8-6 1,-6 12 0,4-5-1,-4-1 323,-4 0 0,6-1 0,-6-7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6.0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222 71 7704,'-8'-18'155,"-4"1"1,7 1 146,5 4 0,13 5 1,14 7-1,4 0-24,6 0 1,4 0-1,0 2 1,3 3-81,1 7 0,6 4 0,-7 1 0,1-1-42,-4-5 0,-7 11 1,-4-5-1,-7 4-46,-4 5 1,-3-5 0,-3 8 0,-3 0-69,-2-2 1,-2 8-1,-8-2 12,-4 6-31,4 10 0,-14-5 0,5 9 84,-5-1-55,7 0 0,-5 1 1,6-1 117,-1 1-99,5-1 0,-6-5 1,6-1-1,-2 1 48,2-3 0,2 7 0,2-5 0,0 5-10,0 1 1,-5 1 0,-1-1-1,2 0-22,2 1 0,2-7 0,0 1 0,0-1-11,0-1 1,0-2 0,0-8-1,0 0-42,0 0 1,0 0 0,0-1 0,0 1 63,0 0 1,6 0 0,0 0 23,-3 0-75,7 0 0,-8-6 0,4 0 23,-4 2-25,6 2 1,-6-4 0,3-1 11,-3-3-27,-2-2 1,0-4 0,0 3 0,0 1 12,0-2 1,0-1 0,0-3 0,0 1 0,0-1 0,0 1 1,0-1-1,0 1-4,0-1 1,0-5-1,0-1 16,0 3 0,0-4 79,0 1 69,0-7 15,-7 4 62,5-8-179,-14 0 1,12 0 0,-7 0 190,-3 0-259,-2 0 0,-3 0 0,-4 0 1,-6-2-52,-4-4 0,-4 4 0,-4-4 0,-5 4-412,-5 2 0,-1-1 0,-1-3 0,1-2-429,-1 2 0,9-4 0,5 0 0,8 1-206,8-1 0,9-4 1,4 5 1063,3-3 0,9-2 0,7-5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7.1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70 7651,'-5'-11'380,"-1"-1"195,-8 8 99,12-11 0,-6 11-482,8-8 0,2 8 0,4-1-199,6 3 1,-2 2 0,1 0 0,3 0-5,1 0 1,9 0 0,-1 0 0,-2 0-32,-1 0 1,-3 0 0,3 0 0,1 0-112,2 0 0,0 0 0,-5 0-771,-1 0 437,1 0 1,-7 0-359,1 0 0,-6 5 845,6 1 0,-16 8 0,2-4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7.3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 7651,'-17'2'0,"-1"1"598,1 3 1,7 2 275,4-2-530,4-4 0,4 7-48,4-3-221,4-4 0,7 6 0,1-8 94,-1 0-224,9 0 0,-1 0 0,6-2 0,-4-2-214,-2-2 0,6 1 0,-4 3 1,3-2-723,-1-2 0,-6 0 991,6 6 0,0-8 0,6-1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09.2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193 140 6881,'0'-12'643,"0"0"-377,0 9-147,0-5 1,0 6 213,0-4-96,0 4 78,0-6-104,0 8 1,-6-2 503,0-3-485,0 3 1,5-6 0,-3 10-100,-2 4 0,-6 3 1,4 9-1,-1-1-25,-5 1 1,4 1 0,-1 4 0,-3 5-89,-1-1 1,3 6 0,0-4 0,1 4 3,1 2 0,-4 0 1,9 0 80,1 0-59,2 0 0,2-2 1,0-2 122,0-2-130,0-8 1,0 10 0,0-8 104,0-1-107,0-3 1,6-1 0,1-3-1,3-1-2,4-3 1,-5-5-1,3 4 1,2-2-45,1-5 1,3 1 0,-1 0-1,1 2 9,-1-2 0,0-2 1,1-2-1,-1 0-9,1 0 1,-1 0 0,1 0 0,-1 0 29,1 0 0,-1-6 0,1 0 0,-1 2 0,1-3 0,-1 1-9,0-8 0,-5 12 0,0-6-6,1 1 5,-5 5 1,6-8-1,-7 6-23,3-2 20,2-7 0,-1 5 0,-1-6 41,-2 3-28,5-1 1,-3-7 0,6-3 16,-5-1 1,3 0 0,-6 5 0,-1 1 4,1-1 0,-2-5 0,-4 0 0,2 2-14,2 1 1,0 3 0,-6-3 0,0-1-22,0-2 1,-2-1-1,-2 7 1,-4-3 14,-2-3 1,4 4-1,-3-4 1,-1 3-10,0 3 0,4-7 1,-5 1-12,-3 2 7,6 1 1,-7 3-1,3-1 7,-3 1-11,-3 7 1,1-5 0,-1 5 0,1 0-30,-1 4 0,1-1 0,0 1 1,-3 2-112,-3 2 0,3 2 0,-3 0 0,2 2-201,-2 4 0,3-2 1,-3 5-1,3 1-607,3 0 0,7 1 0,4 7-1437,5-1 2381,1 1 0,7-1 0,3 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58.1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70 7670,'-9'-10'-460,"1"-5"472,8 13 71,0-6 0,0 6 223,0-4-153,0 4 1,0-7 0,-2 5 340,-4-2-377,4 0 0,-7 12 1,5 2-1,-4 1-11,-2 5 0,4 4 1,-5 5-1,-1 6-1,2 4 0,-5 8 1,5 1-51,0 3-52,-5 2 0,7 11 0,-3 0-115,5-2 23,4 6 0,2-7 0,0 1 0,0-8-99,0-7 1,2-10 0,4-4 0,5-1-147,5-5 0,7-9 0,2-7 0,0-3-256,1-2 0,5-2 590,-2-3 0,4-5 0,2-8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58.8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88 6828,'-8'-10'498,"6"3"-239,-6 7-33,1 0-66,5 0 75,-6 0-155,8 0 1,0 1 0,0 5-45,0 6 1,0 3-1,0 3 1,0-1-5,0 1 0,2 5 9,4 0 1,-2 1 0,5-7 5,-1 1 0,6-3 27,-3-3 1,5-4-88,1-8 1,-1-8-1,-5-4 3,-5-3 24,4-3 1,-6 1-1,5-3-27,-1-3 22,-2 4 0,-6-7 0,0 9 23,0-1-70,0 1 1,0 0 0,-2-1 0,-4 3-211,-5 3 1,1-2 0,-2 9-1178,-1 1 1425,-3 2 0,-1 2 0,-1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6:59.6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53 7727,'-10'-10'53,"-5"-5"251,13 13-154,-6-6 1,8 10-184,0 4 126,0 4 0,2 1-33,4 1-58,-4 0 0,11 5-5,-7 1-18,8-1 1,-12-5 0,6-3 0,-3 1 43,1 0 1,8-6 8,-3 1 1,-1-3 0,2-2-5,1 0 1,-3 0 0,0-2 0,-1-3 24,1-7 1,-4-2 0,4 1 0,-1 1 78,1-1 1,-6-3-1,2-1 7,-4-1 0,4 1-27,-1-1 16,1 9-141,-6 1 9,0 8 0,0 2-280,0 4 163,0 3 0,0 9 0,0-1 0,0 1-139,0-1 0,0 1 1,0-1-1,0 0-125,0 1 1,0-1 0,2-1 0,2-2 384,2-3 0,7 1 0,-1 5 0,-2-7 0,1-4 0,1 3 0,6 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0.1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68 7681,'0'-17'144,"0"-1"530,0 1-544,0 7 1,0 4-1,0 12 1,2 6-26,4 3 1,-4 3 0,4-1-1,-4 0-57,-2 1 1,0 5 0,2 0 0,2-1-49,1-3 1,1 5 0,-6-1-21,0-2 25,0-1 0,0-3 1,2 0-111,4 1 159,-4-8 0,6 5-89,-8-3 18,0 3 1,0-3 0,2-2-163,3-3 1,-1-1-177,8-6 1,-6-2 0,3-3 108,-1-7 1,4 2 0,-4 0-1,-1 1-186,1-1 1,6-2 431,-3-5 0,-1-1 0,0 1 0,-2 0 0,3 5 0,-5 0 0,0 1 0,-6-7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39.0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8102,'0'-12'-1144,"0"1"1511,0 7 0,0-6 279,0 4 0,6 2-320,0-7 0,1 5 78,-1-6 1,-2 8-128,8-1 1,-9 5-1,3 5 1,-4 9 179,-2 7 1,0 9 0,0 10 0,0 9-66,0 7 1,-2 8-1,-2 12 1,-1 3-207,1 1 0,2 3 0,2-7 1,0-2-39,0-2 1,0-12 0,0-8 0,0-7-284,0-3 0,0-11 0,2 4 0,2-4-322,1-3 0,1-3 0,-4-8-2592,4 1 2343,-4-9 0,6-3 0,-8-12 1,0-5-16,0-5 0,0-3 0,2-4 721,3-7 0,5-10 0,8-5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0.3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80 35 7727,'-18'0'-25,"1"0"279,-1 0-308,1 0-401,7 0 366,10 0 1,10 0 0,7 0-210,1 0 235,-1 0 0,1-6 1,-1 1 62,1 1 0,7-6 0,2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0.6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 7580,'0'-10'254,"0"4"0,0 12 239,0 6-456,0 3 0,0 10 1,0 7-1,0 4 0,0 5 1,0 0-1,0 2-1219,0 3 1044,8-3 0,-4 5 0,6-7 0,-1-4-294,1-6 1,-4 2 431,6-4 0,-1-4 0,7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0.9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0 243 7651,'0'-45'0,"0"7"0,0 5 0,2 5 39,4 3 1,-2 2-1,6 5 384,-3 1 0,7 7-224,-2 4 1,1 6 0,1 6 0,-4 6-52,-3 3 0,1 3 0,-4 1 1,2 3-55,-2 1 1,-4 0 0,-4-3-547,-2 3 342,-8-4 1,5 7 0,-7-9-1171,5 0 975,-5 1 1,8-1-1,-5-1 305,1-4 0,8 3 0,-4-5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1.4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7727,'0'-17'-599,"0"5"868,0 1-98,0 7 0,0-6 3,0 4 47,0 4-156,0-5 1,0 8-60,0 5 1,6 4-19,-1 7 1,7-5-1,-6 0 10,-2 1 1,5-3 39,3 2 0,-2-8-17,1 1 0,-5-3 0,6-4 20,2-3 1,-5 1 120,3-8-129,-8 8 0,4-11 103,-8 3-65,7 4 130,-5-7-104,6 13-90,-8-14 0,0 22 1,0 0-158,0 7 1,0 5 0,0-1-222,0 1 1,0-1 0,0 1-88,0-1 1,6 1 0,0-1 457,-3 1 0,7-9 0,0-1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1.9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69 7727,'9'-8'0,"-3"-4"-547,-4-3 549,-2 5 0,0 1 1040,0 3-837,0 4 0,6-4 0,0 12-75,-2 5 0,-3 7 0,-1 3 0,0 3-31,0-3 1,0 0-1,0 1 1,0 1-59,0-2 0,0 4 0,0-1 0,0-3 8,0-2 1,0-1-36,0-1 49,0 1 0,0-1-103,0 1 6,0-1 0,0-5-138,0 0 32,8-9 1,-4 5-1,8-8-105,1 0 0,3-2 0,1-2 0,-1-3-75,-5-3 0,5 0 0,-6-3 0,1 3 123,1 2 0,-2-5 1,3 3-1,-3-2 197,-2 1 0,0 5 0,-5-6 0,3-1 0,0 5 0,2-8 0,2 7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2.0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71 7727,'-17'0'-624,"-1"-2"420,1-4 286,7 4 0,4-6 0,12 8 1,6 0-249,3 0 0,8 0 0,3-2 0,1-2-41,4-2 0,0-1 0,0 3 207,-2-2 0,0-8 0,6 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47:02.3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51 7727,'2'-18'146,"4"1"-7,-5 7 0,15 4 595,-4 12-530,-5 12 0,7 11 0,-6 11 0,-1 7-20,1 3 1,6 3-1,-4-1 1,-1 1-106,-3-1 0,2-3 0,-2-1 1,-2 1-99,-3-7 1,-1-3 0,0-4 0,-1 0-209,-5 0 1,0-6-1,-10-2 1,-3 0-127,0 0 1,-9-3 0,-1 5 0,-4 2-506,-2 2 0,-2-4 858,-3 0 0,-5 0 0,-7 6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24.0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7192,'0'9'417,"0"-1"-299,0-8 2007,0 0-1889,8 8 1,-7 2 0,5 9-126,-4 4 0,0-1 1,2 5-1,2 0-70,-2 0 1,-2 0 0,0 4 4,3-1-36,-3-1 0,6 4 0,-8-2-248,0-2 137,0-8 0,6 6-607,0-3 201,0-5 0,-6 6-1239,0-7 549,0-9 1197,0-1 0,7-8 0,3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24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36 193 7139,'-6'-12'-161,"0"0"1,-2 6 843,2-5-297,4 7-153,-5-4 47,7 0-22,0 6 98,0-5-183,0 7 1,0-2-17,0-4 1,7 4 0,5-4-85,4 4 1,3 0 0,2-2 0,3-3-20,-3-3 0,4 6 1,0-4-1,1 2-70,-1 1 1,4-7 0,-4 4 0,0 0-132,1 1 1,-1-1-1,-4 4-957,3-2-233,-1 0 389,-6 6 948,-7 0 0,-2 0 0,-24 8 0,-3 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25.1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7763,'0'-10'576,"0"2"0,0 6-382,0-3 98,0 3-29,0-6 81,0 8-236,0 0 0,8 0 1,3 0-37,5 0 0,1 0 0,1 0 0,-1 0-30,1 0 0,-1 0 0,1-2 0,1-2-163,4-2 0,-3 0 0,3 6 0,-3 0-375,-3 0 0,1-2 1,-1-1-647,0-3 819,1 0 1,-6 6 322,-1 0 0,1-8 0,5-1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39.8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193 140 8378,'0'-17'-109,"-2"5"246,-4 0 1,4 6-1,-2-3 16,8 1 0,0 2 1,6 4-1,-1-2 84,1-2 1,7-1 0,9 3 313,1-2-423,2 0 1,8 0 0,2 1 0,3-1 51,3-2 1,7 6-1,7-4 1,-1 4-124,2 2 1,-4 0-1,6 0 1,-2 0-15,-3 0 1,-5 0-1,-5 0 1,-7 0-9,-3 0 1,-4 0-1,-4 0 1,-5 0-30,-5 0 1,-1 0-1,-1 0-24,0 0 1,-5 0 168,0 0-76,-8 0 1,1 6-1,-8 2 43,-3 2 1,-2-5 177,2 7-247,4 0 0,-8 5 0,7 1 271,-3-1-184,0 1 1,6 5 0,-2 2-1,-2 2 57,-2 4 1,1 2-1,5 4 1,0 2-18,0 2 1,-6 7-1,0-1 1,2 1-47,2-1 1,2 1 0,0-5 0,2 0-55,4-1 0,-4-1 1,6-6-1,-3 0-25,1 0 1,2-2-1,-4-2 1,2-4-68,-3-2 1,-1-1 0,-2-7-215,0 1 273,0-1 1,0-5-179,0-1 154,0 1 1,-7-2-252,-5-5 204,-3-3 0,3-2 0,-2 0 0,-3 0-20,-5 0 0,-3 0 1,4 0-1,-4 0 10,-2 0 0,-8 0 1,-8 0-1,-2 0-42,-3 0 1,-10 0 0,-7 0 0,-2 0 33,-3 0 1,6 0-1,2 0 1,3 0 30,9 0 1,-1 0-1,11 0 1,1 0-123,2 0 1,2 8 0,0 2-379,0 0 352,0 5 0,2-7 0,4 5-1147,6-1 734,11 0 0,5 5-1891,7 1 1330,15-9 1137,12 7 0,18-14 0,7 6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25.6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88 7575,'-5'-11'235,"-1"-1"-50,0 8 1,4-4 0,-2 6 566,-2-4-585,1 5 0,6-7-151,5 8 0,4 0 0,7 0 1,1 0-51,-1 0 1,1 0 0,-1 0-1,1 0-3,-1 0 1,1-2 0,-1-2 0,1-2-93,-1 2 1,1 2 0,-1 0-271,0-3 1,-5 3-434,0-4-39,-1 4 871,-1 2 0,-2 0 0,-8 8 0,0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25.9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36 7671,'-17'0'943,"5"0"-2,0 0-699,8 8 0,-1-7 1,10 5-123,7-4 1,4-2 0,1 0 0,0 0-24,1 0 0,5 0 0,2 0-135,3 0 53,-7 0 0,10-6 0,-6 1-240,2 1 174,-5-6 1,9 8 0,-8-6-272,-2 1 5,-1 5 1,-3-6-962,1 8 15,-9 0 1263,7 0 0,-6 0 0,7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3.6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647 18 7488,'10'0'849,"-2"-2"-495,-8-4 131,0 4-270,0-6 0,-2 8-89,-4 0 1,-4 0-1,-7 0 59,-1 0-125,-7 0 1,-2 0 0,-8 0-1,0 0 31,0 0 0,0 0 0,0 0-104,0 0 53,0 0 0,0 6 0,0 2 0,0-1-9,1 1 1,6 0-1,3-4 1,4 4-25,3 1 0,-3-3 0,9 4 1,-1 0 50,1-1 1,4 3 0,8 5 26,0 1 1,0-1 0,0 1-16,0-1 1,0 6 0,0 1 0,0-3 32,0-1 1,0-1 0,-2 2 69,-3 3-133,3 7 1,-6-10 0,8 6 0,0-2 24,0-3 0,0 3 0,0-2 0,0 0-2,0 3 1,0-7 0,0 6 0,0-1 25,0-1 1,0 2 0,0-4 0,2 3-1,4-3 0,-4 4 1,5 1-1,-1-1-17,0 0 0,2 0 1,-4-3-1,1 3 11,-1 2 1,0-6-1,0 5 1,2-3-36,-2 0 0,0 6 0,0-4 0,1 1-15,-1-1 0,-2 4 0,0-4 17,4 2-21,-4-5 1,6 3-1,-6-8 1,2 3 10,1 3 0,1-3 0,-4 3 1,2-4-2,2-1 0,0-1 0,-6 3 1,2 1-12,3 2 1,-3 0 0,4-5 0,-4-1 0,-2 1 1,0-1 0,0 1 0,0-1-1,0 1 0,0-1 1,0 3-1,0 1 18,0 2 1,0 1 0,0-7-17,0 0 1,0 1 0,0-1 0,0 1 25,0-1 1,0 1-1,0-1-12,0 1 1,0-7-13,0 1 9,0 0 1,0 5-5,0 1 1,0-7-24,0 1 0,0-6-28,0 5 1,0-5 27,0 6 13,0-8 34,0 3-51,0-7-8,0 0 3,8 0 1,-4 0-32,7 0 22,-7 0 1,12 0 0,-5 0-21,5 0 0,1 0 1,1 0-1,-1 0-101,1 0 1,5 0-1,0 0 1,-1 0-206,-3 0 0,-1-5 0,-1-1-522,1 2 0,-1 2 0,0 2-459,1 0 1,-1-6 0,1 0-361,-1 2 1670,-7 2 0,13-5 0,-3-3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4.4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35 7777,'0'-11'1440,"0"-1"-686,0 8-2,0-4-506,0 8 1,0 8-1,0 4-129,0 3 0,0 3 0,0-1-158,0 1 38,0-1 1,0 0 0,0 1-327,0-1 226,0 1 0,0-1-901,0 1 614,0-1 0,0-5 1,0 0-223,0 1 0,0-3 612,0 1 0,-8-7 0,-1 4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5.3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88 6901,'10'0'57,"-3"0"142,-7 0-5,0 0 65,8 0 50,-6 0 255,6 0 192,-8 0-127,0 0-374,-8 0 1,4 0-45,-7 0 0,-1 0-65,-5 0 0,5 8-100,0 4 22,1 3 0,-1 3 0,2-1 18,2 1-29,3-1 1,3 6 0,-2 1-102,-2-3 66,0-2 1,6 5-1,2-1 1,2-2-4,2-1 0,7-3 0,-1-1 0,4-3 10,1-1 1,-3-2 0,1 1 0,5-5-7,-1-4 1,0-2-1,-1 0 1,-1-2-25,1-4 0,-1-3 0,1-9 0,-1 1-48,1-1 1,-3 1-1,-1-3 1,-5-1 6,-1-2 0,4-3 0,-6 5-60,-2-2 86,-3-8 1,-1 11-1,-1-5 19,-5 0-34,-4 5 1,-9-5 0,-3 8-1,-3 1-205,-2 5 1,4-3-1,-7 8 1,1 0-216,2-1 0,2 5 1,8-4-1,-1 4-637,1 2 1,1 8 1087,4 3 0,5 5 0,7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6.2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70 122 7603,'-7'-9'47,"5"-7"0,-6 12 0,6-5 203,-4 1 0,4 0 227,-4 2-216,5 4 4,1-5 22,0 7-25,-8 0-56,6 0-74,-6 0 1,6 1-54,-4 5 0,4 4 0,-3 7 0,3 1-38,2-1 1,0 1 0,0 1 0,0 3-6,0 1 1,0 0 0,2-5 0,1-1 8,3 1 0,6-7 0,-4 1 0,1 1-14,5 3 1,-4-6 0,1-5 0,3-3-13,1-2 0,-3 0 0,0 0-127,1 0 130,3 0 1,1-2 0,1-3-25,-1-7 17,1-3 1,-1-3-1,-1 1 57,-5-1-68,5 1 0,-14-3 0,4-1 0,-4-2-22,-2 1 1,0-3 0,-2 2 0,-4 1-138,-6 3 1,-9 2 0,-4 1 0,-1 4-73,1 7 1,-6-3 0,4 2 0,0 2-307,3 2 1,5 4 0,2 4-1175,-1 6 1707,8 3 0,3 10 0,7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6.7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35 7773,'0'-11'1196,"0"-1"-569,0 8 47,8-4-398,-6 8 1,6 2-1,-8 4-88,0 6 0,0 3 1,0 5-1,0 1-94,0 2 1,0 6-1,0-5 1,0-1-197,0 2 0,0-4 1,0 9-1,0-1-434,0-2 1,0-2 0,2-7 0,2-1-531,1 0 0,9-1 1066,-2-4 0,3 3 0,3-5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7.7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88 6825,'-15'-2'-66,"3"-3"1,-4 1 550,5-8 0,1 8-235,-2-2 0,9 2 8,-3-1 0,6 3-68,6-4 1,3 4 0,9 2 0,1 0 108,4 0 0,5 0 1,7 0 166,-1 0-306,1-8 1,0 6-1,2-4 162,4 4-180,-4 2 0,13-5 0,-5-1 165,-1 2-201,-1 2 0,-8 2 0,0 0-75,0 0 37,-8 0 1,-2 0 0,-7 2-54,-1 4 1,-7 5 0,-4 11 23,-4 1 0,-2 2 0,0-3 0,0 3 21,0 2 1,0 2-1,0 6 1,0 2 21,0 4 0,0 1 0,0 7 1,0-5 51,0-1 1,0 6 0,-2-1 96,-4 8-174,4-9 1,-6 11 0,8-11 157,0 3-144,0-5 0,0 5 0,0-5 110,0 0-122,0-3 0,-6-7 0,1 0 0,1 0 19,2 0 0,0 0 0,-2 0 0,-2-2-24,2-4 1,0 8 0,1-6 0,-3 0-8,2 2 1,2-6-1,0 2 1,-2 0-12,-2-2 1,0-1 0,6-9 0,0 1 31,0-1 0,-5-5 0,-1-1-4,2 3 0,0-4 2,-2 1-19,4-7 0,-7 4 1,3-8-14,-4 0 0,-2 0 1,1 0-67,-3 0 46,-1 0 0,-5 0 0,-3 0-2,-6 0-58,-4 0 0,-2 0 1,0 0-1,-2 2-328,-4 4 0,-1-4 0,-7 3 0,5-3-105,1-2 1,0 2 0,4 2 0,-1 2-251,1-2 0,8-2 1,6 0-1,3 2-2229,7 1 2958,9 1 0,-10 2 0,7 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9.5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53 7739,'-9'0'-66,"1"0"275,8-7 0,-2 5 26,-4-4 192,4 4 177,-6 2-143,8 0-319,0 0 1,8 0 0,4 0-75,3 0 0,3 0 0,1 0 0,2 0-56,3 0 0,1 0 0,-2-2-55,6-4 6,4 4 0,-4-6 0,1 8-306,1 0 212,2-7 0,-4 5 1,-2-4-1,-2 4-344,-4 2 1,-1 0 0,-3 0-684,1 0 473,-8 0 685,5 0 0,-21 8 0,4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49.7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51 122 7687,'-18'0'527,"1"0"-146,7 0 0,4 0 0,12 0 0,6 0-343,3 0 1,3 0 0,1 0 0,5 0-96,5 0 1,4-6-1,3 1 1,3-1-45,2-2 1,8 4 0,-3-6-1,5 1-374,1-1 1,-7 6 0,-3-4-709,1 1 974,-6 5 0,0-8 1,-10 6 208,-2-2 0,-2-7 0,-5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42.4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18 148 6788,'-10'-17'1026,"2"5"-533,8 0-84,0 9 0,0-7 503,0 4-289,8 4-429,-6-6 0,8 10 0,-6 4 407,2 6-447,-1 3 1,1 3 0,0 1 150,-2 4-206,-2-3 1,4 13-1,1-6 1,3 2-36,4 0 1,-5-6 0,3 5-1,2-1-72,1 0 1,3-6-1,-1 1 1,3-7 19,3-3 1,-2-8 0,6 1 0,-1-3-30,-5-2 1,4 0-1,-2-2 1,1-3 16,1-7 0,-6-3 0,5-3 0,-5 1-63,-2-1 1,-5-5-1,0 0 1,-1 1 64,-1 3 1,4-4 0,-8-1 85,-3 3-80,-1-6 1,4 5-1,0-5-28,-2 2 60,-2-6 1,-2 12-1,0-7 127,0 1 1,6 6 126,-1-5 1,1 15-117,-6 9 0,0 9 0,0 15 1,0 7 116,0 8 1,0 5 0,0 10 0,0 5-42,0 5 0,0 4 0,0 2 0,0 1-132,0 5 1,0-4 0,0 3 41,0-3-77,0-2 1,-6-6 0,1-2 0,-1 0 19,-2 0 0,4-11 1,-6-1-71,3-5 1,-7-4 1,4-6 0,-7-2 0,-1-4-7,1-6 0,0-4 0,-1-1 0,1-3-79,-1-3 1,-5 2 0,0-9 0,1-1-88,3-2 1,-1-2-1,-1-2-109,-2-3 1,0-1 0,7-10-1,2-5-146,3-4 0,7 1 1,-2-7-1,4-4-20,2-3 0,0-11 0,0 2 0,0-3-11,0-2 0,0 1 1,2 3-399,4 1 556,4 1 1,1 3-1,1 6-769,1 6 638,3 10 0,3-7 0,3 9 0,1 2-256,-2 7 1,5 6 0,-1 4 648,2 0 0,2 0 0,6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0.1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157 71 7370,'6'-18'0,"2"1"-106,2-1 266,-6 9 0,11 1 1027,-3 8-912,-5 0 0,9 2 1,-4 4-38,3 5 0,3 7 1,-1 5-1,1 4-35,-1 0 0,0 12 0,1-4 1,-1 2-23,1 0 1,-3 4 0,-3-1-1,-6 1-64,-4 2 0,-2-6 0,0 3 0,-2-3-239,-4-2 1,-9-6 0,-11-2-763,-1-1 680,-10 5 1,0-12 0,-3 4-1094,3-3 955,2-3 0,0-5 0,0-2-773,0-3 743,8-1 0,7-6 372,9 0 0,7-8 0,-4-1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0.6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43 7666,'0'-9'-959,"0"-1"1723,0 4 145,0 4-156,0-6-359,0 8-191,0-7 0,0 7 1,0 0-171,0 9 0,0 7 1,0 1-289,0 1 0,0-1 1,0 1-1,0-1-433,0 1 0,0-1 688,0 1 0,0-1 0,0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0.8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35 105 7666,'0'-17'37,"0"-1"0,0 1 0,-2-1 578,-3 1-595,-5 7-66,0 2 1,2 10 0,8 4-1230,0 6 1275,0 3 0,8 3 0,2-1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1.5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315 480 6808,'0'-10'251,"0"0"348,0 5 0,0 1-248,0-8 1,0 6-41,0-5 1,0 5-162,0-6 0,0 6 0,-2-3-116,-4 1 1,-3 2 0,-9 6 0,1 0 37,-1 0 0,1 0 0,-3 2-18,-3 4-39,4-4 0,-14 19 1,6-3-32,-1 1 57,3 0 0,10 1 0,1 1-79,2 2-14,9 1 1,-5-7 0,8 1 0,2-1-45,4 1 1,9-3 0,8-1 0,-1-5 14,-3-1 1,4-2 0,1-6 0,-1 0-12,2 0 1,-5-6 0,3-2-1,-4-1 25,-1-5 0,-1-1 0,1-3 76,-1 1 0,-7-1 1,-2 1-1,-3-3 111,1-3 0,0 4 0,-6-5 0,0 3-36,0-2 0,0-5 0,0-5 138,0 4-132,0-4 0,0 0 0,-2-7 184,-4 1-178,4 2 0,-7 2 0,5 2 195,-2 4-103,0 4 1,4 13-86,-4 0 1,4 10 0,-3 4 0,3 14 7,2 11 0,0 6 1,0 4-1,0 2-88,0 2 0,0 5 0,0-3 0,2-1-391,3 1 1,-3-2-1,4-8-1164,-4-4 1168,-2 4 1,2-8 0,2 6-803,2-2 847,7-7 0,-9 3 0,8-10 319,1-3 0,3 4 0,1-7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2.0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88 140 7650,'8'-10'-184,"-7"0"0,7 7 799,0-3 0,-4 0-341,8 6-229,-9 0 0,13 0-28,-4 0-80,-5-8 0,9 6 35,-4-4 0,3 4-18,2 2 97,1 0 1,-3-2 4,-3-3 1,-4 1-71,-8-8 1,0 0 34,0-5 1,-2 7-78,-4 4 62,-4-3 1,-1 7 43,-1-4-46,8 4 1,-11 2 225,3 0-171,-3 0 1,-3 0-1,1 0 57,-1 0 0,3 2 1,1 2-1,2 4-7,-1 1 0,-3 3 0,1 5 1,1 1-3,3-1 0,1 1 0,-2-1 0,6 1-41,4-1 0,2 1 0,0-1 0,0 1-25,0-1 1,2-5 0,4-1 0,6 1-48,3-2 1,9-2 0,-1-8-354,-2 0 219,-1 0 0,3 0 0,2 0 0,0-2-386,1-4 0,-3 2 0,-6-6-881,1 2 694,-8-5 713,5 11 0,-5-14 0,7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2.5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7650,'6'-12'601,"0"1"124,7 7-97,-11-12-292,6 14 0,-2-4-181,0 12 1,5 4-1,-3 7-90,2 1 0,-6-6 0,1-1-60,-3 3 0,4 1-36,0 3 1,0-1 133,-6 1 0,0-7 201,0 1-307,0-8 135,0 4-191,0-8 91,0 0 0,6-2 0,-1-4-37,-1-6 0,6 2 0,0-1 1,1-3 12,1-1 1,0-1 0,5 3 0,3 1 64,3-2 1,-4 1-1,4-1 1,-1 3 47,1-3 0,-3 6 0,3 2-50,-4 4 1,-1 2 0,-3 2-180,-3 4 0,1 4 0,-7 7-342,-2 1 1,-2-1-1,-2 1-1124,0-1 1182,0 1 1,0-7 0,0 1-673,0 2 758,8 1 0,-6-3 306,4-1 0,3-7 0,1 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2.8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0 137 7522,'0'-24'0,"0"1"0,0 2 307,0 1 1,0 3 1538,0-1-1537,0 9 0,0 5 1,0 14-1,0 7-184,0 2 1,2 9 0,2-1-1,2 2-99,-2 0 1,-3 0 0,-1 4 0,0-2-118,0-2 1,0-5-1,0 3 1,0-2-276,0-4 1,0-1 0,2-3 0,2 1-924,2-1 0,0-5-196,-6-1 1485,8-7 0,-6 12 0,5-7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3.1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7657,'-10'-10'-49,"2"2"1,8 7 337,0-5-241,0 4 0,8-6 0,4 8-715,3 0 464,3 0 0,5-2 0,0-2 0,0-2-17,3 2 1,-5 3 0,8 1 219,2 0 0,2-8 0,2-2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3.2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6635,'18'0'0,"-9"8"300,-3 3 71,-4 5 1,4-4 0,0-1 443,-2 3-687,-2 1 0,-2 9 1,0-1-534,0-2 238,0-1 0,6-3 0,-1 1 0,-1-1 167,-2 1 0,6-1 0,2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3.4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49 7657,'-18'-17'-270,"7"7"0,-1 2 19,-1 0 1,3 6-1,0-1 429,2 6-178,3-1 0,5 14 0,0-6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0:01.1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86 7803,'0'-10'-936,"0"2"1078,0 8 1,0-1 256,0-5 53,0 4-230,0-6 1,0 6 243,0-4-287,0 4 1,0-3-101,0 10 23,0-3 0,0 14-55,0-5 15,0-3 0,-6 8 1,-2-7-38,-1 1 1,5 6 0,-4-7 0,2 3-46,0 0 1,1-7 0,3 5 0,-2 0-32,-2 0 1,-2-5-81,2 7 67,5-8 38,-7 4 0,8-10 27,0-4 1,2-2 0,2-5 15,1 1-20,1 0 0,0 1 0,0-1-7,-2-2 9,5 7 0,-7-9 0,6 6-8,0 1 21,-6-7 0,11 12 0,-7-7 0,0-1 53,2 2 0,-6 1 0,6 5 25,-1-2 0,-5-2 1,6 4 63,0-2 1,-6 3-24,4 8 0,-5-1 0,-1 8-58,0 2 1,0 1 0,0 2-1,0 1 16,0-1 0,0 1 0,0-1 30,0 1-74,0-1 0,-5 1 0,-1-1 41,2 1-46,2-1 1,2 1 0,0 1-13,0 4 1,0-3 0,0 5 0,0-8 0,0 1-2,0-1 0,0 1 1,0-1-1,0 1-33,0-1 0,0 1 0,0-1 12,0 1 1,0-1-1,0 0-14,0 1 1,0-1-13,0 1 1,0-6 0,2-3-1,4-1-54,-4 6 71,5-12-62,-7 13 48,0-13-55,0 6 35,8 0 26,-6-7 0,6 9-10,-8-4 4,0-4 4,0 6 10,0-8-151,0 0 116,0-8 22,0 6 1,-2-6-58,-4 8 60,4 0 1,-7 0 5,3 0 1,2-6 0,-8 1 8,-1 1 1,3 2-26,-2 2 1,1 0 6,-7 0 0,1 0 0,-1 0 8,1 0 1,5 0 73,0 0-79,1 0 106,-7 0-82,1 0-4,7 0 21,-5 0 39,13 0-12,-6 0 1,10 0-29,4 0 0,3 0 1,9 0 22,-1 0 0,1 0 0,-1 0 0,1 0 51,-1 0 0,1 0 0,-1 0 0,1 0-25,-1 0 0,1 0 1,-1 0 61,0 0-116,1 0 1,-1 0 0,1 0 0,-1 0-15,1 0 0,-1 0 1,1 0-164,-1 0 142,1 0 1,-1 0 0,1 0-53,-1 0 1,-5 0-44,-1 0-31,1 0-78,-2 0-1516,-3 0-619,-22 0 2352,3 0 0,-13 8 0,8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42.9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35 105 8378,'-11'-2'317,"-1"-3"0,8 1 1202,-2-8-1004,4 8-358,2-4 0,8 8 0,4 0 0,3-1 111,3-5 1,7 4 0,2-4 7,0 4-215,6-6 0,-6 6 0,6-5 0,-1 1-17,-3 0 0,-6 0 0,4 6 1,0-2-358,0-4 1,-5 4 0,1-3-186,-4 3 1,-1 2-1,-1 0-1232,1 0 570,-8 0 1,-3 2 1159,-7 3 0,0-3 0,-7 14 0,-3-6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3.8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7662,'1'-17'-171,"5"-1"1,-2 3 261,8 3 327,-8-3 1,5 13 317,-3-4-571,-4 12 1,6 4 0,-6 7 0,2 0 1,2 1 1,-1 5 0,-5 0 0,0 1-139,0 1 0,0-4 1,0 6-1,0-1-317,0-5 0,2 0 0,2 1 0,2 1-326,-2-2 1,-2-1-1,-2-3 297,0 1 0,0-7 0,2-1 1,2 0 316,1-1 0,1-5 0,-6 4 0,0-8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4.0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53 123 7662,'-6'-12'-342,"0"1"1,-7 7 0,3-4 667,0 0 1,3 4 400,7-7 0,2 5-755,3-6 0,5 8 0,8-2 0,-1 5-297,0 1 0,9-6 0,3 0 1,4 2 12,2 2 0,-6 2 0,0-2-153,2-4 465,2 4 0,2-5 0,0 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4.5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106 1 8018,'0'17'127,"0"1"1,7-1 0,3 1-101,0-1 0,5-5 0,-3-3 0,3 1-82,3 0 0,-6-6 0,-1 1 1,3-3-44,1-2 0,3-2 1,-1-3-1,1-5 228,-1 0 1,-1-5 0,-3 3 131,-1-3 0,0-1-17,5 4 1,-7 7 0,-4 12 0,-5 11 119,-1 9 0,0 14 0,0 7 1,-1 8-111,-5 9 1,2 10 0,-8 7 0,1 1-119,1-1 1,-6-5 0,7-9 0,-3-6 14,0-9 1,1-3 0,-7-9 0,1-4-29,-1-6 0,1-8 1,-3-9-1,-1-5-43,-2-1 1,0-4 0,5-10 0,-1-5-20,-5-5 1,5-3-1,-2-3-330,7-1 209,-1-8 0,13 4 1,-4-8-929,4 0 743,2 0 1,8-8 0,5-3-1453,8-5 1205,7-1 1,1-1 0,0 3-1209,2 3 1316,2 5 0,2 9 1,0 2 382,0 2 0,0 0 0,0-6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5.7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86 7552,'0'-18'2049,"0"1"-1891,0 7 1,0 4 0,2 10-73,4 2 0,-4 8 1,4-3-86,-4 5 0,-2 1 0,2-1 8,4-5 0,-4 5 125,3-4-18,-3-5-60,-2 9 1,0-14-71,0 13-94,0-13 0,0 4 29,0-12 1,2-3 0,2-9 3,2 1 0,8-1 1,-3 1 86,5-1 1,-5 3 0,-1 1 0,0 5 40,0 1 1,-5-4-9,7 6-33,0 0 0,-1 6 139,1 0-131,-8 0 1,9 2 30,-7 4-34,0-4 0,-4 12 0,2-6 28,2 1 0,-1 3 10,-5 5 1,6-5 8,0 0 1,0-7 85,-6 7-147,0-8 1,2 4-50,4-8 1,-2-6 0,5-2-37,-1-2 83,-2 7 1,2-13 0,3 6-42,5 1 33,-6-7 1,5 8-1,-3-5 9,3 1-41,-5 8 1,5-9 0,-3 7-1,2 0-99,-3-2 0,5 6-55,-5-4 1,3 6-1,0 6-85,-3 6 0,-7-2 0,4 1 0,-2 3-116,0 1 1,7-3-1,-3 0 1,1 1 50,1 3 0,0 1 0,5 1 343,1-1 0,-7-5 0,1-2 0,2-3 0,1 15 0,3-3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6.5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193 417 7649,'8'-17'144,"-6"5"297,4 1-194,-5 7 1,-1-6-40,0 4 1,2-2 0,2-5-94,2 1 1,0 6-35,-6-5 0,-2 7 0,-4-2-8,-5 4 0,1 2 0,-2 0 0,-3 0 37,-7 0 0,3 8 0,-4 3 0,3 5-40,3 1 0,-1 1 0,1-1-99,-1 1 1,9-1 1,1 1 0,8-1-57,0 1 0,2-3 0,4-3 62,5-6 0,5-4 0,1-2 0,1 0 76,-1 0 0,1-8 1,-1-4 255,1-3 0,-1-3-143,1 1 0,-3 5 3,-3 1-217,3 7 0,-7-2 0,6 10-80,-3 2 0,-5 5 0,6-3-7,1 2 1,3-1 0,1 3-79,1-6 188,-1-4 1,-5 4 0,-1-1 0,3-1 7,2-2 0,1-2 1,0 0-1,1-2 34,-1-4 1,-1 3-1,-2-9 1,-3 0 88,3 3 0,-5-7 0,1 4 0,0-3 50,0-3 1,-7 1-1,3-1 1,-2 1-15,2 0 0,-4-3 0,4-1 1,-4-4 17,-2-3 0,0 5 1,0-4-1,0 0 33,0 0 0,0 5 0,-2-1 299,-4 4-362,4 1 0,-6 6-48,8 1-8,0 7 0,0-2 0,0 12 0,0 6-8,0 3 0,0 8 0,2 3 0,2 1-159,2 4 0,0 0 1,-6 0-1,0-2-309,0 2 0,2 0 1,1-2-1,3-5-174,-2-5 1,0 4 0,0 1-105,2-3 1,2-4 0,-5-3-459,3-2 0,2-3 763,-2 3 0,-4-6 374,4-12 0,-4 4 0,-2-14 0,0 7 0,0-9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6.7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69 106 7653,'-18'-10'110,"3"0"0,1 6 497,3-2 1,7-1-261,-2 1 1,6 4 0,6-4-1,5 4-222,5 2 1,1-6-1,3 1 1,3 1-350,6 2 0,-2 0 0,2-2-1315,2-2 1176,2 0 0,-3 6 1,-1 0-707,2 0 1069,-6 0 0,8-8 0,-6-1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7.4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0 313 7455,'0'-12'974,"0"1"0,0 5-750,0-6 1,6 6-1,2-3 1,0-1 14,-1 0 1,1 4 0,-2-5 147,6-3-259,-5-1 0,7 3 0,-6 0 174,1-1-219,-5-3 0,6-1 0,-6-1-96,2 1-65,-1 7 1,-3-5 0,2 3-160,2-4 1,0 5-183,-6-1 0,-2 8 66,-4-2 1,4 6 0,-4 6 169,4 6 0,2-2 0,0 1 233,0 3 1,0-5 0,2 1 0,2 0 24,2 0 0,2-7 1,-4 5 392,2 0-290,-1-6 0,-3 8 220,4-5-213,-4-3 0,12 8-102,-9-4 12,1-4 1,-6 8-66,0-5-58,8-3 0,-6 8 45,4-4 0,-4 4 102,-2 7 1,0-5 40,0-1 1,0-5 10,0 6 1,0-6 82,0 5 0,2-7 215,4 2-404,3-4 1,3-2-1,-1 0 238,3 0-222,-6 0 1,7-6 0,-3-2 87,4-1-101,1 5 0,0-10 1,1 8-58,-1 2 1,-5 1 0,0-1-1407,1-2 66,-5 0 0,6 14-164,-9 3 0,1-1 29,-6 2 1464,0-1 0,8 7 0,2-1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7.5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70 183 7653,'-2'-17'0,"-2"-3"290,-1-3 0,-1 4 0,4-5 208,-4 5 1,-2 2 0,-5 1-167,1 4 1,8 3-1116,-2 3 1,4 6 782,2 0 0,8 8 0,2 9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7.8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 7648,'17'0'420,"1"-8"1,-1 6 359,1-4-400,-9 12 1,7 4 138,-4 7-431,3 1 0,-3-1 1,-1 1-1,3-1-89,2 0 0,-1 1 1,-1-1-1,-3 1-514,3-1 0,-4 1 1,1-1-111,3 1 0,-5-9 0,1-1-410,-2 0 1035,-2-6 0,2 6 0,1-8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1:58.0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36 7494,'-8'-16'475,"-4"4"0,3 5 0,-3 9 0,-1 3 11,-3 7 0,-1 4 0,-3 1 1,-1 0-396,-3 1 1,1 5-1,6 1 1,-1-1-595,1 2 0,5-6 0,2 5-799,3-5 714,1-1 588,6-1 0,0 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43.2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36 8378,'-17'1'0,"-1"3"0,1 2 347,0-2 0,7 0 111,4 2 0,4-2 0,4 5 43,4-1-325,4-2 1,3-6-1,3 0 329,3 0-342,2 0 1,-3 0 0,1 0-1,3 0 86,1 0 0,6-6 1,-6 0-1,-1 0-54,-3-1 0,4 5 1,3-6-489,1 0 0,-12 6 1,3-4-1,-5 3-512,-3-3 0,6 4-509,-5-4 0,-1 4 1314,2 2 0,-1-8 0,7-1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0.3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1 106 5977,'0'-10'270,"0"2"-29,0 8 527,0 0-473,0-8 20,0 6 417,0-5-19,0 7-202,0 0 1,8-6-475,3 0 0,5 0 1,1 6-1,3 0-37,3 0 1,4-2-1,10-2-58,4-2 41,3 1 0,3-1 0,-3 0-366,-1 2 259,-2 2 1,-6 2 0,-2-2-254,-4-4 104,-4 4 0,-7-5 0,-1 7-610,1 0 0,-9 2 883,-3 3 0,-12 5 0,-3 8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0.6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63 106 7533,'-18'0'551,"1"5"741,-1 1-1083,9 0 0,9-6 0,11 0 0,7 0-117,5 0 0,-2-6 0,10 0 1,4 1-104,4-3 0,4 6 1,-2-6-574,5 0 461,-3 6 1,5-11-1,-5 7 1,0 0-210,-1-2 0,1 6 1,-4-3-1,0 1-611,-6-2 1,0 4 942,-10-4 0,8-4 0,-4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0.9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52 7680,'9'-17'0,"1"5"426,-4 1-254,4 7 1,1-4 0,1 8 0,2 0 160,1 0 1,-3 8-1,-1 3 1,3 7-69,1 5 0,5-1 0,-1 7 0,1 2-39,-5 2 0,-1 0 1,1-2-1,-1-2-81,-2 2 1,-9 2 0,3 2-1,-4-2-139,-2-4 0,-10 4 0,-7-4 1,-10 2-274,-6-2 0,-2-2 0,0-5 1,0 1-136,0-2 1,0-1 0,2-5 0,2-1-908,2-3 0,14-7 1309,-3 2 0,12-12 0,-2-3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1.8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367 88 7235,'0'-10'735,"0"1"-688,0 3-27,0 4 0,0-8 33,0 4 71,0 4 14,0-5-91,0 7 0,0-2 292,0-4-144,0 4-137,0-6 0,-5 6 1,-3-2-1,-2-2-110,-3 3 0,3 1 1,-2 2-1,-3 0 12,-7 0 0,3 0 1,-4 0-1,3 2-58,3 3 0,-1-1 0,1 6 28,-1-2 0,7 3 0,1-3 67,2 2 1,2-4 155,6 5-164,0 1 0,2 0 131,4-1-113,4 1 0,7 0 0,1-3 209,-1-1-132,1 6 1,-3-11 0,-1 7 0,-2-2 151,1-4 0,3 5-27,1 3 1,-1-2-161,-5 1 0,-3-5 1,-10 4-1,-4-2-139,-5-4 0,-11-2 0,-3-2 0,-2 0-324,-4 0 1,4 0-1,0 2 1,1 1-181,5 3 1,2 0-1,1-6 594,1 0 0,-1 0 0,1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2.2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69 7315,'0'-18'1754,"0"1"-1379,0-1-323,0 9 0,0 3 0,0 12 61,0 5-27,0-3 0,0 8 0,0-5-84,0 5-28,0 1 1,0 1-54,0-1 48,0 1 1,6-1 0,2-1 53,1-5 1,-3 3 0,4-6-17,-2 1 1,5-5 0,-1 2 35,3-4 1,3-10 0,-3-3-5,-3-5 1,1-1-1,-5-1-112,2 1 1,-6-1 0,2 1 0,-6 1-421,-6 5 0,-4-3-289,-7 8 586,-9-7 1,13 11 0,-5-4 195,3 4 0,-1 2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2.8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53 7135,'0'-17'458,"0"7"1,0 0-196,0 5-73,0 3 1,-2-6 8,-4 8 0,2 0 66,-8 0-174,1 0 0,-1 0 1,0 0-1,1 2 79,1 4 0,-5-2 1,5 7-1,-2 1 12,1-2 1,5 5-1,-4-3 1,2 3-22,4 3 0,2-7 0,2 1 0,0 2-33,0 1 0,2-3 0,4-1 0,6 1 11,3-2 0,3 3 1,-1-7-1,1-2-144,-1-2 0,1-2 1,-1 0-1,1 0-376,-1 0 0,1 0 0,-1 0-1647,0 0 978,-7 0 1050,6 0 0,-7-8 0,9-1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4.2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245 505 7151,'0'-12'725,"0"0"-614,0 9 89,0-5 34,0 8-75,0-8 143,0 6-41,0-6 1,0 6 147,0-3 1,-2 3-245,-4-4 1,2 2 0,-8 0 0,-1-2-38,-3 2 1,-1 2 0,-1 2 0,1 0-49,-1 0 0,-1 6 0,0 2 1,-1 2-156,5 3 1,3-3 0,-2 2-106,3 1 1,7 3-98,-2 1 283,4-7 0,8 0 0,2-7-115,1 3 93,3 0 0,6-6 0,-1 0 46,0 0-44,1 0 0,-1-6 1,1 0-1,-1 3 3,1 1 1,-1-4 0,1 0 47,-1 2 0,-5 2 0,-1 2 68,3 0 0,-4 0 0,1 0-122,3 0 1,-4 0-154,1 0 1,-1 2-1,4 2 5,-3 2 1,-5 5 64,6-5 0,-1 0 134,7-6-89,-9 0 0,7 0 118,-4 0 1,-3 0 0,1-2 14,-2-4 0,3-3 0,-3-9-20,2 1 0,-6-3 0,2-1-45,-4-2 1,-2-1-1,0 5 1,0-2-29,0-3 1,0-5-1,0 4 1,0-2 35,0-4 0,-6 6 1,0-1-1,0 3 83,-2 0 0,6 0 47,-3 5 1,-3 6 82,2 1-200,0 15 0,6-8 0,0 17 150,0 7-147,0-3 1,0 10 0,0-5 0,0 3-3,0 2 0,0 0 0,0 4 0,0-2-49,0 2 1,6-5 0,0-1 0,0-2-9,1 1 0,-3-1 0,6-6 0,0 1-34,-1-1 1,1 1 0,4-3 0,-3-3-73,3-6 1,1-4 0,3-2-62,-1 0 1,1-2 17,-1-4 129,1 4 1,-3-14-1,-1 5 1,-4-5-74,-3-1 1,7-3 59,-2-3 22,-5 4 0,3-7 0,-6 9 0,4-2-2,1-5 0,-5 3 1,2-8-1,-2-2 46,2-2 1,-4-2 0,4 0 0,-5 2 116,-1 4 1,6-2 0,0 7-1,-2 3 677,-2 2-546,-2 9 1,0 4 0,0 12 0,0 8 4,0 7 0,0 6 1,0 8-293,0 0-12,0 8 1,0-6 0,0 3-1,0-3-298,0-2 1,0-6-1,0 0 1,0 0-238,0-1 0,8 3 0,3-8 0,5-2-286,1-1 1,1-3-1,-1-1 861,1-5 0,7-3 0,2-8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4.6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1 140 7156,'8'-10'112,"-6"-5"73,13 13-55,-13-6-103,14 8 0,-13 0 1,9 0-33,2 0 1,-5 0 0,3 0-21,2 0 0,-5 0 107,3 0-40,0-8 1,-1 4-11,1-7 0,-8-1-44,2-6 0,-5 7-35,-1-1 60,0 8 1,-1-5 35,-5 3-46,4 4 1,-8-6 168,4 8-43,-3 0 1,-3 0 0,0 0 63,-1 0 1,3 0-1,0 2 1,1 2 122,-1 2 0,6 7 0,-4-1-138,0 3 1,7 3-1,-5-1 1,2 1 37,-2-1 1,4 1-1,-4-1-64,4 1 1,8-1-1,2-1 1,0-3-158,-1-1 0,7-8 0,-2 4-281,3-1 1,3-5 0,-1 4-436,1-4 470,-1-2 1,0 0-1653,1 0 1903,-1-8 0,1-1 0,-1-9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5.2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210 482 7536,'10'-17'486,"-2"1"221,0 5 0,-6 1-465,3 4 1,-3 2 0,-4-6-139,-3 3 0,1 1 1,-8 6-1,-1 0 53,-3 0 1,-1 0 0,-1 2 18,1 4-73,-1-4 1,-5 13 0,0-3-237,1 3 87,11 3 0,-5-1 1,6 1-1,1-1-132,3 1 0,4-7 1,2 1-141,0 1 264,0-5 0,8 6 1,3-8-1,5-3 21,1-1 0,3-2 0,1 0 0,2-2 56,-1-3 1,3 1 0,-2-8 0,-1-1 45,-3-3 0,-2 1 1,-1 1-1,-2 2 28,-3-1 0,-5-9 1,4-1-1,-3 0-20,-3-2 0,4-1 0,-2-5 140,-2 2-135,-2 0 0,-2-12 1,0 1 152,0 1-190,0 2 1,0 4 0,0 2 263,0 2 29,0 15-103,0-9-104,0 21 0,0 16 0,0 15 67,0 6 1,0 7-1,0-1 1,0-2-123,0-2 0,0 3 1,0 1-1,2-4-189,3-6 0,-1 2 0,6-6 0,0 2-289,-1 0 1,-3-7-1,6 1 1,0-3-300,-3-3 0,7-5 0,-6-1-1136,-1 3 1299,7-6 0,-9 1 538,5-3 0,4-4 0,-7 6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6.2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150 71 7662,'0'-18'-840,"0"7"1623,0-1-357,0 8 1,0-6 309,0 5-515,0 3 0,-2-6-90,-4 8 0,4 2 1,-4 4-1,4 5 3,2 5 0,0 1 1,-2 1-1,-2-1-26,-2 1 0,1-1 0,5 1 1,0-1-38,0 1 0,0-1 0,0 0-11,0 1 0,0-1 1,0 1 21,0-1 0,0-5-9,0 0-4,0-9 1,0 7-155,0-4 184,0-4-198,-8 6 138,6-8 1,-6-2-2,8-4 0,0 2-41,0-8 0,0 1 2,0-7 0,6 7 0,2 1 37,1 2 0,3-3 1,6 3 53,-1-2 1,0 6-1,1-2 1,-1 4-23,1 2 1,5 0-1,2 0 1,1 0-33,-1 0 0,-2 2 1,-5 2-77,-1 2-15,0 8 1,-7-10 0,-4 7-20,-4 3 0,-6-4 1,-6 1-1,-9 1-157,-6-3 1,-10 7 0,-6-6 0,0 1-71,-1 1 1,5-6-1,-4 4 1,6-3-841,6-3 1,-2 4-531,8-2 1671,7 0 0,16-6 0,10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43.9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0 105 7874,'0'-17'37,"0"-1"1,0 7 343,0-1 38,0 0-170,0 3 230,0-7-88,0 14 1,2-5-164,4 7 1,2 7-1,5 5 1,-3 3-16,-2 3 0,6 5 1,-5 2-1,3 3-80,0 3 0,-7-4 0,7 2 0,2 2-155,1 2 0,-3-4 0,-1 0 1,1 0-72,-2-2 0,5 1 0,-5-7 0,2 0-315,-1-5 0,-7 1 0,4-7-972,0 0 878,1-3 0,3-1-770,0 0 1007,-8 0 1,11-6-1,-3 0 265,3 0 0,1-2 0,-3-2 0,-1-2 0,2 2 0,-7 2 0,9-5 0,-6-3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6.7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1 122 7554,'0'-11'860,"0"-1"1,2 8-769,4-2 0,3 4-170,9 2 0,-1 0 1,1 0-32,-1 0 1,1 0-1,-1 0-55,1 0 49,-1 0 1,-5 0-103,-1 0 196,1 0 1,0 0-1,-3-2-9,-1-3 0,0 1 0,-4-8 18,2-1 1,-1 3 4,-5-2 0,-5 6 0,-3-3 0,-2 1 6,-3 4 1,3 2 0,-2 2-3,-1 0 1,-3 0 187,-1 0-81,-1 0 1,1 8 194,-1 3-200,1 5 0,7-4 0,2-1 361,1 3-319,5 1 0,-6 3 1,8 1-1,0 3 44,0 1 1,0 0 0,0-5 0,2-1-4,4 1 1,-2-3-1,7-1 1,3-3-88,1 3 0,3-6 0,-1-3 0,1-3-246,-1-2 0,1 0 0,-1 0 1,1 0-228,-1 0 1,-5-2 0,-3-3 0,1-5-2034,0 0 2411,1-5 0,-1 5 0,-2-7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7.1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70 7662,'0'-9'142,"0"-1"513,0 4-468,0 4 0,0-7 175,0 3-162,0 4 1,0-8 96,0 4-97,0 4 0,-2-5-21,-4 7 0,-3 0 0,-9 1-15,1 5 0,5-2 0,0 6 0,1 0 68,1-1 0,-4 3 0,7 5-94,-3 1 1,0-1-1,-1 1-74,5-1-48,4 1 0,2-7 1,0 1 60,0 2-86,8-7 1,-4 7 0,7-8 0,3-2 3,1-2 1,9-2 0,-1 0 0,-2 0-219,-1 0 1,-3 0 0,1 0 0,-1 0-360,0 0 1,1-2-1,-1-2-366,1-2 948,-8 0 0,13-2 0,-4-1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7.7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103 122 6991,'8'-9'293,"-6"-7"426,6 14-328,0-13 0,-7 11-103,5-8 0,2 6-193,-2-5 1,0 5 0,-4-4 59,3 2 1,-3 1 8,4 1-68,-4 4 30,-2-6-50,0 8 57,0 0-138,-8 0 57,6 0 1,-7 0-46,3 0 36,-4 0 0,-1 0 0,-1 0 67,-2 0 1,5 2-37,-3 4 1,2-2 0,-3 5 50,1-1 1,6 4 30,-5-6 1,5 5 236,-6-5-318,8 8 0,-2-12 0,12 3 68,6-3 1,3-2 221,3 0-288,-1 0 0,1 0-10,-1 0 22,1 0 1,-7 0-433,1 0 39,0 0 1,-1 0-493,1 0 1,0 0 0,3 2-161,-3 4 1,-3-4 0,-5 6 288,2 0 1,8-7 666,-3 5 0,5 4 0,1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8.4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0 140 7476,'8'-10'13,"-6"1"1,6 3 418,-1-6 1,-5 2-14,4-1 0,-2 7 210,2-2-356,-4 4 1,6 10-116,-8 3 1,0 5-215,0 1 52,0-7 0,5 6-99,1-5 22,0-3-23,2 8 54,2-7 1,1 1-1,1-4 14,1-4 1,3-2 0,1 0 41,1 0 1,-3-2 0,-1-2-1,-2-4 48,1-1 0,-3-1 1,0-4-1,-1 5 16,1 1 0,-4-4 0,4 4-39,-3-1 0,1 5 0,-4-4-107,2 0 30,0 6 58,-6-5 0,0 8 103,0 5-109,0-4 0,0 14 152,0-5-143,0-3 1,0 8 1,0-5 11,0-3-42,0 8 0,2-9 0,3 5-40,7-6 1,4-4 0,1-2-1,0 0 1,-5-2 0,0-2 0,1-4-86,3-1 0,-4 3 0,-1-4 0,1 0-111,-3 1 0,5-3 0,-8-6 75,-2 1 1,-2 0 0,-2-1 201,0 1-11,0 7 0,0-6 222,0 5 181,0 3-264,0 0 0,2 10 1,2 4 125,1 6 1,3-3 0,-4 3-1,2 2 10,-2 1 1,3 3 0,-1-1 0,0 0 73,2 1 1,-6-1 0,4 1 87,-4-1 1,-2 1-597,0-1 0,-2-1 1,-4-3-550,-6-1 1,-3-8 0,-3 2-1686,1-4 1596,-1-2 0,1 0 781,-1 0 0,1 7 0,-1 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08.8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53 158 7655,'10'-8'766,"-3"6"0,-5-6-384,4 8-281,-4 0 1,8-2-279,-4-3-74,-4 3-253,13-6 433,-5 8 1,1 0-1,1 0 79,2 0 1,-5-6 45,3 0 0,-6-1 80,5 1 1,-1 2 53,2-8 1,-4 1-161,-8-7 1,0 6-34,0 1 0,-2 5 0,-4-4 35,-6 3 1,2 1 0,-1 6 0,-3 0 120,-1 0 1,-3 2 0,1 3 0,-1 5 77,1 0 1,1 5-1,3-3 1,1 4 8,-1 1 1,3 0-1,0 1 1,2-1-47,4 1 1,3-1 0,1 1 0,0-1-60,0 1 0,1-3 0,5-1 0,8-4-10,7-3 1,1 5 0,5-6 0,0-2-128,0-2 0,-4-2 1,5 0-1,-3 0-153,-4 0 0,-1-2 0,-3-2-1316,0-2 918,1-8 0,-8 10 555,-5-7 0,5-1 0,0-5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33.1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612 35 7344,'9'-7'-544,"1"5"1002,-4-4-400,-4 4 1,6 0 63,-8-4-25,0 4 0,2-6 222,3 8 27,-3 0-163,6 0 1,-10 0-1,-4 0-17,-5 0 1,-5 0-1,-1 0 1,-1 0-70,1 0 0,-8 0 0,-3 0 1,-1 0-10,0 0 0,0 0 0,-6 0 0,0 0-47,0 0 0,6 6 0,2 0 0,0 0-18,0 2 1,5-4-1,-1 7 1,4 1 69,1-2 0,1 5 0,1-3 96,5 3-144,3-5 1,2 5 0,0-3 128,2 4-121,2 9 0,2-6 0,0 5 121,0-5-128,0-2 1,-2 7 0,-2 1 0,-1 0 15,1 0 1,2 1 0,2-5 0,0 4-6,0 2 1,-6-5-1,0 3 1,2-2-14,2 1 1,2 5-1,0-4 1,-2 0-11,-3 0 1,3 1 0,-4-5 0,4 4 13,2 2 1,0-3 0,0 3 0,0 0 1,0 0 1,0-4 0,0 6-1,0 1 6,0-3 0,0 6 0,0-6 40,0 0-62,0 6 0,-2-8 0,-2 6 100,-2-2-99,0-7 1,6 5 0,0-6-1,0 3 21,0-3 0,0-2 0,0 1 0,0 1 0,0 2 1,0 1 0,0-7-1,0 2-4,0 5 0,0-5 1,0 4-1,0-3-14,0-3 0,0 3 0,0 1 1,0 2-11,0-1 1,0 3 0,0-2 0,0-1-2,0-3 0,0 0 0,0 3 0,0 1 14,0-2 0,0-1-31,0-3 21,0 1 1,0-1 28,0 1 0,0-1-2,0 1 1,0-7-4,0 1-14,0-8-48,0 3 1,0-5 35,0 4 105,0-4-45,8 6-71,-6-8 0,14 0-49,-5 0 29,5 0 1,-5 0 0,1 0-1,4 0-53,5 0 1,0 0 0,6 0 0,1 0-28,-1 0 1,2-2 0,8-2 0,2-2-110,1 2 1,1-3 0,-8 1-1,-2 2-279,-2 2 0,-7 2 0,1-2 0,-4-2-450,-1-2 1,-7 1 0,1 5-2007,2 0 2926,-7 0 0,9-8 0,-6-2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34.3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245 105 6966,'0'-9'975,"0"1"-761,0 0-40,0 6 49,0-6-124,0 8 1,0-1 91,0-5-12,0 4 119,0-6-111,0 0 0,0 4-77,0-7 1,-2 7 0,-2-4-30,-1 0 1,-9 6-82,2-3 1,-3 3 0,-3 2-17,1 0 40,-1 7 1,1 1 0,-1 6-91,1-3 34,7 1 0,-5 5 1,5 1-99,0-1 84,-5 1 0,11-1 0,-6 1 0,3-1 26,3 1 1,2-7 0,2 1 14,0 2 0,0-5 0,2 1 0,3-2 25,7-4 1,-2-2-1,1-2 1,3-2 29,2-4 0,-5 2 0,1-6 0,1 1 71,3-1 0,-4 4 0,-1-6-9,3-1 0,-6 3 0,-1 0 119,1 3-169,-6 1 1,8 0 54,-4 0 42,-5 0-177,7-1-90,-8 5 58,0-6 0,0 16 16,0 3 0,0 5 16,0 1 1,0 1 15,0-1 1,2-1-215,4-5 1,-2 3-96,8-8 0,-7 0-912,7-6 766,0 0 1,-1 0-871,1 0 1327,-8 0 0,11-8 0,-5-2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36.4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18 6989,'-10'0'525,"2"0"1,6-2-141,-3-4-214,3 4 203,-6-6-160,8 8 20,-8 0-112,6 0 0,-13 0 1,5 2 69,0 4 0,-5-2 0,3 7-75,-3 3 1,-1-4 0,2 1-51,3 3 0,1 1 0,-2 3-18,7-1 0,3 1 1,2-1-77,0 1 0,2-1 0,3-1-60,7-5 1,4-1 0,1-6-548,1 2 388,-1 0 1,0-6-1019,1 0 936,-1 0 0,1-6 0,-1 0 328,1 2 0,-1-6 0,1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35.4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70 7191,'0'-17'-335,"0"5"1007,0 0-231,0 1 49,0 1-136,0 2-238,0 8 0,0 8 149,0 4-175,0 3 0,-1 3 1,-3-1 116,-2 1-149,0-1 1,6 1 0,0-1-1,0 0 34,0 1 0,0-1 1,0 1-53,0-1 1,0 1 0,0-1 58,0 1 0,0-1-1,0 1 1,0-7 118,0 1-223,0-8-65,0 4 0,0-10-109,0-4 187,8-4 1,-4-2-203,7 1 103,1 7 1,5-10 0,1 7 66,-1-3 0,-5 6 0,0-2 64,1 4 0,3 2 26,1 0 0,-5 6 0,-2 2 46,-3 2 0,-1 1 1,-8 7-61,-4-1 1,2-1 0,-7-3 0,-3-1-117,-1 1 1,-5-3 0,-1 0-174,-2-2 159,-1-3 1,5 1-1,-2 0-915,-3-2 696,1-2 0,6-2 1,-1 0 297,1 0 0,-1-8 0,1-2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37.5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329 338 7400,'9'0'601,"-1"0"-473,-8-8 0,2 6 675,4-4-500,-4 4 0,6 0 131,-8-3-287,0 3 1,0-8-97,0 4 0,0 2 0,-2-5-43,-4 1 0,-4 2 1,-9 6 61,-4 0 1,3 0 0,-3 0 235,3 0-264,-5 0 1,4 8 0,-6 1 38,1 1-32,3 6 0,0-7 0,0 9-65,1-1-28,11 1 1,-3-1 0,8 1-1,0-3-15,-1-3 1,5 3 0,-2-5 0,6 2-6,4-1 0,7-7 0,-1 2 1,3-4-20,3-2 1,-1 0-1,1 0 1,-1-2 14,1-4 0,-1 2 0,-1-7 0,-3-1 18,-1 2 0,0-5 0,5 3 31,0-3 1,-1-3 0,-2 3 96,-3 3-43,1-3 1,-1 3-1,-1-9 112,-2-3-85,-2 1 1,0 4-1,-1-3 197,-1-1-213,6-8 0,-8 10 1,4-7-1,-4 1 178,-2 0 1,0 6 429,0-3-569,0 5 1,0 13 0,0 10 0,0 12-13,0 3 1,0 8 0,0 2 0,0 4-47,0 2 0,0 0 1,0 0-1,0 0-130,0 0 1,0-6 0,0-2-552,0-2 511,0 6 0,0-11 1,2 3-849,3-3 586,-3-3 0,14 1-971,-4-1 1047,3-7 0,3-3 0,1-7 0,2 0-228,3 0 1,-1-5 556,-6-1 0,9-16 0,1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44.3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769 68 7891,'6'-11'0,"2"-1"488,2-2 0,-5 5 491,7-3-687,-8 8 1,4-2 0,-8 12 5,0 6 0,-8 11 0,-4 8 0,-5 6 58,-6 4 0,-5 13 1,-7-2 202,0 3-417,1 7 1,-9-8-1,-4 4 62,-3-3-152,-3 5 0,1-10 0,0 5 0,1-5-18,5-7 0,3-4 0,8-6 0,2-2-404,4-2 0,4-8 0,7 2 0,3-3-429,3-3 0,2 7 0,6-1-16,-1-2 0,-1-7 0,8-5 170,4-1 1,3-2 0,9-6 644,-1 0 0,1 0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38.6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620 70 7402,'-12'-6'0,"3"-2"336,1-1 22,-6 5 1,12-6 160,-4 4-311,5 4 0,2-5 13,5 7-189,4 0 0,9-2 0,3-2 1,3-2 59,2 2 1,2 2 0,6 2 0,0 0 60,0 0 0,0 0 1,0 0-1,0 0-1,0 0 0,-8 0 1,-4 0-1,-3 0 28,-3 0 0,-1 2 0,-5 4-81,-5 5 0,-4 11 0,-2 3 0,0 2-32,0 4 1,-8 2-1,-3 4 5,-5 4-16,-1 3 0,1 9 0,2-1-21,3 1 18,-1-9 0,1 9 0,1-3 73,2 6-72,2 3 1,6-7 0,0 0 0,0 3 31,0 3 0,-6-6 0,1 1 0,1-9-18,2-1 1,2-6-1,0 4 1,0-6-18,0-6 0,0 2 0,-2-6 0,-2 0 0,-2 0 0,0 5 1,6-7-1,0 0 3,0 2 0,0-5 1,0 5-1,0-2-31,0 1 0,0-1 0,0-6 0,0 1 44,0-1 1,0 1-152,0-1 107,0-7 0,-2 3-69,-3-7 0,3 2 11,-4-2 23,4-4 0,0 6 48,-4-8 0,2 1 72,-7 5 0,5-4 26,-6 4 0,0-4-78,-5-2 1,0 0 0,-1 0 0,-1 0 10,-5 0 1,5 6-1,-6 0-173,0-2 134,-3-3 0,-7-1 0,-1 0-154,-5 0 74,4 0 0,-12 6 0,7 0-727,-3-2 506,-1-2 1,-5 4 0,3 0 0,3-3-422,2-1 0,4 4 0,10 0 0,6-2-816,4-2 1,11 4 1509,8-1 0,15 1 0,13-6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47.4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262 156 7665,'8'-10'480,"-6"1"-248,4 3 1,-4 6-167,-2 0 1,-2 2 0,-2 9 0,-4 3-9,-2 2 1,5 1 0,-7 0 0,0 3-36,3 3 1,-7-3 0,4 3 0,-1-2 47,1 2 0,-3-3 0,3 3 0,-4-1-11,-1 1 0,5-4 0,1 4 0,-1-3-40,2-3 0,-3-5 1,5-2-1,0-1-21,0 1 0,-3-4-241,5 6 102,0-9 1,6 3 60,0-12 0,0 3 1,0-9 33,0-2 0,6 5 0,2-3 0,0-2-5,-1-1 1,1 3-1,-4 1 1,4-3 20,1-2 0,-5-1 0,4-2 82,0-5-60,2 5 0,1-6 0,-1 5 0,0-1 28,-1-2 0,3-3 1,5 5 120,1-2-54,-1-8 0,-1 11 1,-3-5-1,-1 2 111,2 0 1,1 5-1,3 6-76,-1-1 0,1 3 0,-1 0-53,0 3 1,-5 3 0,-2 10-42,-2 5 0,-1 5 1,-3 3-1,2 3-1,-2 1 0,-2 6 0,0-4 0,2 2-11,2 4 0,-1 0 1,-5 0-1,0-3-14,0-3 0,0 4 0,0-4 0,0 0 4,0 1 1,0-3 0,0-6-294,0 1-4,0-1 0,2 1-917,4-1-43,-4 1 127,6-9 1123,0-1 0,-7-10 0,5-4 0,-4-5 0,-2 3 0,0-7 0,0 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47.8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70 7316,'-8'-10'890,"4"2"-849,-7 8 0,7-1 52,-2-5 1,6 4-139,6-4 110,-4 4 0,13 2-98,-3 0 22,4 0 1,1 0-1,0 0 1,1 0-49,-1 0 0,3-6 0,1 0 0,2 3-281,-1 1 0,-3 2 0,-1 0-58,-1 0 1,1 0 397,-1 0 0,0-8 0,1-2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1.7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629 140 7343,'0'-11'43,"0"-1"0,0 6 478,0-5-255,0 7 0,-2-10-24,-4 8 1,2-5-1,-7 5-5,-3 2 0,-2-4 52,-1 2-182,-1-7 1,-5 11 0,0-4 37,2 4-80,1-6 0,-3 6 1,-2-3-1,-1 3 7,1 2 0,0 7 0,4 3 1,-3 2-61,3-1 1,2 7-1,1 5 1,1 0 62,-1 3 1,7-5-1,1 8 1,2 2 11,4 2 1,0 2 0,0 0 0,-1 0 4,1 0 1,2 0-1,2 0 1,0 0 14,0 0 0,-6-1 0,0 1 46,2 0-96,2-8 1,2 6 0,-2-3 80,-3 3-78,3 1 1,-6 1-1,6 0 90,-4 0-102,4-8 1,-6 6 0,8-3 78,0 3-83,0 1 1,-2-4 0,-1-3-1,-3 0 46,2 0 0,2 2 1,0 4-1,-2-2-1,-2-2 1,0-5 0,6 3 0,-1 0-9,-5 0 0,4-6 0,-4 5 0,4-3 0,2 0 1,0 2 0,0-3-1,0 1-14,0-2 0,0 5 0,0-1 0,0 0-18,0 0 1,0-1-1,0-7 1,0 1 12,0-1 1,-6 0 0,0 1-69,2-1 27,3 1 0,1-7 0,-2 1-8,-4 2 1,4-5-3,-4 3 21,4 0 1,2-1-46,0 1-72,0-8 0,2 4 22,4-8 1,-2 0-1,7 0-197,3 0 229,1 0 0,5 0 0,1 0-47,3 0 0,1 0 1,-4 0-1,2-2-75,-1-4 1,3 4 0,0-4 0,0 2-161,1-2 1,-3 4 0,-4-3 0,1 1-633,-3-2 0,10 2 0,-9-6 194,1 3 1,-5-5-1,-3 4 751,3-2 0,2-1 0,1-7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2.8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280 105 7207,'0'-9'971,"0"1"-564,0 8-4,0 0 52,0-8-191,0 6 37,0-6-191,0 8 1,0-2 20,0-3-20,0 3 1,0-8-75,0 4 1,0 2 14,0-7 1,-8 7 28,-3-2 0,-5 2 0,-1 0 5,-1-2 0,1 0 1,-3 8-1,-1 2-44,-2 2 0,-1 8 0,7-5-50,-1 1 2,1 6 0,0-7 0,1 9-69,4-1 37,5 1 0,7-1 1,0 1-42,0-1 22,0-7-44,0 5 91,7-5 1,3 0 0,8-4-1,-1-4 5,0-2 1,1-2-1,-1-2 1,1-4 0,-1-2 1,1-1 0,-1-5 50,1 4 0,-7-1 0,-1 5 0,0 0 216,-1 1 0,-5-7 22,2 2-249,-4 5 27,-2-1 1,0 10-49,0 4 3,0-5 0,0 15 1,0-4-29,0 3 1,0 3 0,0-1-21,0 1 0,6-7 0,2 1-104,1 1 0,-3-5 1,6-2-292,1-4 1,3-2-1891,1 0 2315,1 0 0,-1 0 0,1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4.8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35 7605,'-10'-8'1126,"2"7"-1009,8-7 1,-2 8 0,-2-2 265,-1-4-203,-1 4 49,6-6-103,-8 8-42,-2 0 0,-1 0 0,-1 0 36,-2 0-48,7 8 0,-9-4 0,5 6 103,-5-3-139,6 7 0,-5-4 0,3 7 0,-3 1 5,-3-1 0,6 1 0,3-1 1,1 1 3,4-1 1,2 8 0,4 0-28,4-3 1,0 1-1,9-13 1,5 1-9,-1 1 1,2-8 0,1 2 0,3-4-112,2-2 0,-5 0 1,1 0-1,-4 0-118,-1 0 0,-1-2 1,1-4-1235,-1-6 1055,1 5 1,-1-9-1,0 6 398,1 1 0,-1-7 0,1 6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3.9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71 7702,'0'-18'51,"0"1"0,2 1 782,4 5-397,-4 3 0,6 10-211,-8 4 0,-6 3 1,0 11 59,2 3-154,-6-3 0,8 7 1,-3-6 96,3 2-152,-6 1 0,6-5 1,-4 2 105,4 3-156,2-1 1,-2-6-1,-2 1 1,-1-1 83,1 1 0,2-1 0,2 1 97,0-1 0,0-5 276,0-1-95,0-7-427,0 4-68,0-8 0,0-8-341,0-3 331,8 3 0,-5-2 0,9 6-323,2-1 315,-7-9 1,9 12 0,-4-6 76,3 0 13,3 7 1,-1-7 0,1 8 0,-1 0 64,0 0 1,1 0 0,-3 2 261,-3 4 1,2-3-1,-9 9-115,-1 2 1,-2 1 0,-4 1 0,-3-3-132,-7-1 1,-6-2 0,-5 1 0,-4-3-97,0 0 1,-4-4 0,6 5-1,-1-1-454,1-4 1,2-2-1,5-2-1480,1 0 564,-1 0 1420,1 0 0,7-8 0,2-1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5.6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158 515 7371,'6'-12'525,"-1"0"1,1 6-78,-6-5 1,6 5-178,0-6 0,0 6 1,-6-5 90,0-3 0,5 5-161,1-3 0,0 6-180,-6-6 80,0 9-137,0-13 37,-8 14 0,4-8 1,-7 7 26,-3-3-25,6 0 0,-7 6 1,3 2-1,-3 2 5,-3 2 1,1 5 0,-1-3 0,3 2-57,3 3 1,-1-3-1,5 2 1,0 1-104,0 3 0,3-5 0,5 1 24,0 2 0,7-1 0,5-1 54,3-6 0,3-4 0,-1-2 1,1 0 43,-1 0 1,1 0-1,-1-2 1,1-2 51,-1-2 0,-1-8 1,-3 5 226,-1-1-181,-8-6 0,9 7 0,-5-9 166,2 1-170,-6-1 1,9-5-1,-7-2 1,0 0 36,2-1 1,-6-5 0,3 2 0,-3-4 47,-2-2 0,2 6 0,2 2 1,2 0 93,-2 0 0,-2 11 0,-2-1 13,0 1 0,0 10-213,0 6 0,0 10 1,0 13-1,0 6 72,0 4 0,0 4 0,0 2-147,0 2 12,0 0 0,0-1 1,0 1-277,0-2 202,0-2 1,0-2 0,0 0-271,0 0 256,8-8 0,-6 4 0,5-8-968,1-2 645,2-1 1,1-5 0,1-1 0,2-4-210,1-3 1,3-1 0,1-6 0,2-2 371,3-4 1,1 3-1,-4-7 1,3 0 266,-3 0 0,-2-1 0,-1-7 0,7 1 0,2-1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6.4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874 140 7696,'0'-17'0,"0"-1"-87,0 1 0,0-1 0,0 1 258,0-1 0,2 9 0,4 1 0,5 2 97,5 0 1,1 0 0,1 6 0,-1 0-59,1 0 1,5 0 0,2 2 200,3 4-303,-7-4 0,10 12 1,-6-7 513,2 3-522,2 2 0,-1 5 1,-5 1 341,-4-1-300,-1 1 1,-1 1 0,-1 4 0,-5 6 63,-5 4 0,-4 8 0,-2 2 0,0 1-44,0 5 1,-8 7 0,-3 4 0,-5 3-51,-1 2 1,-1 7 0,1 0-1,1-6-80,5-4 0,-3-4 0,6-5 0,1-1 6,-1 1 1,-4-9 0,6-3 0,2-2 36,2 1 0,2-3 0,-1 4-23,-5-4-1,4-2 0,-6 0 0,8 0 5,0 0-22,0 0 0,-6-2 1,0-2-1,1-4-2,-3-2 1,6 4-1,-6-6 1,2-1 5,0-3 1,-5-1 0,3 1 0,0 2 23,1 3 0,-5-7 0,4-5 15,-2 1 1,1 3-1,-5-1-14,2-3 0,1 2 1,-7-9-1,1-1-28,-1-2 0,1-2 0,0 0 0,-3 0-1,-3 0 0,-4 0 0,-10 0-181,-4 0 90,-4 0 1,-9 0-1,-4 0-610,-6 0 472,-4-7 1,6 3-1,4-6-1463,3 2 1170,3-5 1,1 11 0,7-4 0,9 4-1159,10 2 0,5 0 1646,3 0 0,-1 8 0,1 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48.9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35 7548,'-8'-10'314,"6"1"960,-4 3-987,4 4-182,2-6 38,0 8 129,0 0-233,8 0-50,-6 8 0,14-4 0,-7 7 0,3 3 52,0 2 1,-1 1 0,7 1-62,-1-1 1,1 2-1,-1 3 1,1 1-54,-1-2 1,1-7 0,-3-2-1,-1 1-164,-3 3 0,-1 1 1,4-1-1,-5-3-458,-1-1 0,4-6 1,-4 3 694,1-1 0,-3-2 0,6-6 0,-8 0 0,3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2:45.5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35 210 7873,'-9'-8'-798,"1"7"1256,8-7 13,-8 8 109,6-8-359,-6 6 0,8-8-99,0 5 0,8 3 103,4-4 1,3 2 44,3-2-207,-1 4 0,-5-6 1,0 8 61,1 0-50,3 0 1,-5 2 0,1 2 128,2 2-138,-7 8 0,7-10 0,-6 7 0,1 3 14,5 1 0,-6 3 1,-2 1-1,-4 2-21,-2 3 1,0 1 0,0-4 0,0 3-1,0-3 1,-2 0 0,-2 1-1,-4 1 1,-2-2 1,-1-1 0,-7-3 0,1-1-22,-1-5 0,1 5 1,-1-5-75,1 5 1,-1-6 11,1-4 96,-1-5-271,9-1 80,1 0 0,8-1-119,0-5 140,0 4 1,0-14 0,2 5 0,4-5 20,5-1 1,5 1 0,-1 1 0,-1-1 2,-2-3 1,3-3 0,7 5 0,-3-3 16,2-3 1,1 4 0,-3-6-1,2 1 17,3 1 0,1-6 1,-4 6-1,4-1-7,3-1 0,-7 6 0,4-7 0,-2 3 3,1 0 1,-1 5 0,-7 7 162,-5-3-156,5-1 0,-12 3 200,7 0-214,-7 8 206,4-3 177,-8 7-196,0 0 0,-6 7 0,-2 3-17,-1 0 1,-1 5 0,-4-3 0,3 4 12,-3 1 0,4 2 0,-1 3 0,-1 1-2,2-2 0,-5 5 1,5-3-1,0-2-11,5-1 1,-3 3 0,2 0 0,0-1 2,-2-3 1,7 4-1,-5 1-5,4-3-50,2-2 1,2-1-1,4-3 45,5-3-44,-3 3 0,7-7 1,-3 4 158,4-6-167,1-4 1,1-2 0,1 0 0,2 0 30,3 0 1,-1 0 0,-6 0-1,1 0-50,-1 0 0,1-6 0,-1 0 0,1 2-119,-1 2 1,-5-4 0,-1 1-392,3 1 0,-6 0-252,-2-2 1,1 2-534,-1-8 1,0 7-1080,-6-7 2332,0 8 0,0-11 0,0 5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49.2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437 53 7660,'0'-18'313,"0"1"1,-2 7 76,-3 4 1,-5 4-1,-8 2 1,1 2-318,-1 4 1,-1 6 0,-2 9 0,-5 4-102,-1 2 1,-2 2-1,-4 4 1,2-2-217,2-1 1,6-3 0,-4 4 0,1-4-315,5-2 0,4-2 0,5-5-521,6-1 1079,4-7 0,-6 6 0,-1-7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0.5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734 105 6836,'0'-10'993,"0"3"-708,0 7 121,0-8-264,0 6 1,-2-12 225,-3 8-261,3 1 1,-14-1-1,4-2 1,-5 0 58,-6 0 1,-4 1 0,-10 3-1,-2-2-60,-2 2 1,-5 2-1,3 2 1,0 0-45,0 0 1,3 2 0,5 4-1,2 6-49,4 3 1,0 3 0,9 1 0,5 4-26,-1 6 0,6 4 0,1 2 1,1 0 85,4 0 0,2 0 0,2 0 173,0 0-208,0 0 0,0 6 0,0-1 295,0-1-281,0-2 0,0-2 1,0 2 191,0 4-186,0-5 1,0 7 0,0-6 0,0 2 38,0 2 0,0 5 0,0-5 0,0-2 0,0-2 0,0-2 1,0-1-1,0 1-7,0 0 0,-2-2 1,-2-2-1,-1-4-15,1-1 0,2 5 0,2-4 0,-2 2-25,-4 0 1,4-6 0,-4 5 0,4-1 8,2 0 1,0-4 0,0 4 106,0-1-118,0 5 1,0-6 0,0 4 76,0-6-81,0-3 1,-6 3 0,1 0 97,1-1-103,2-3 1,2-2 0,0 1 20,0-1 1,0 1 0,0-1-14,0 1 1,-6-7 0,0 1 0,2 2 1,2-5-1,0 3 11,-3 2-194,3-7-214,-6 1 104,8-8 184,0 0 13,8 0 13,1 0 0,3-2 0,0-2-116,1-2 81,3 1 1,1-1 0,3 0 0,1 0-125,2-2 0,6 5 0,-3-7 0,-1 0-168,0 0 0,4 5 0,-4-5 0,1 0-227,-1 0 0,-2 5 1,-4-7-1,3 0-277,1 3 1,0-5 0,-5 6 864,-1-1 0,9-3 0,1-5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2.9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70 7062,'0'-9'772,"0"1"-363,0 8-198,0 0 205,0-8-312,0 6 1,-2-6 41,-4 8 0,4 2-99,-4 4 1,-1-2 0,-1 6-84,-2-3 0,4 5-25,-5-6 0,7 7-15,-2-1 64,-4-4 2,8 0-9,-5-8 27,7 0 128,7 0-78,3-8 1,2 4 46,-1-8 0,-1 1 0,4-5 204,-3 5 0,-5-5-206,6 4 1,-8 3 0,3-1-28,1 2-84,-6 2 1,6 14 0,-8 4-5,0 3 0,0 9 0,0-1 34,0-2-12,0-1 0,0-3 1,0 3-30,0 3 31,0-4 0,-2 6 1,-2-7-45,-2-1 37,0 1 1,6-1 0,0 1-9,0-1 1,0 1-1,-2-3-69,-3-3 1,3 3-181,-4-3 182,-4-4 1,2 1 0,-5-5-8,1 2 1,1 0-1,-7-6 71,1 0 1,5 0 103,0 0-117,1 0 1,-1 6-1,0 0 102,-1-2-94,5-3 1,-2-1 35,5 0-21,3 0 1,-6 0 0,10 0 0,4 0-3,5 0 1,5 0-1,1 0 1,1 0 10,-1 0 1,1 0 0,-1 0-1,1-1-6,-1-5 1,0 4 0,1-4 0,-1 4-81,1 2 1,-1-2 0,1-2-419,-1-2 1,1 1-801,-1 5 785,-7 0 0,5-6-233,-3 0 739,4 0 0,1-2 0,1-1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4.8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106 158 6774,'-10'0'1297,"-6"0"0,12 0-1170,-7 0 1,1 8 7,-2 4-50,-3 3 1,13 3-1,-4-1 45,4 0-71,-6 1 0,7 1 1,-5 3-59,4 1 33,2 0 0,2-5 0,4-1-48,5 1 0,-1-3 1,2-3-1,1-6-17,3-4 0,1-2 0,1 0 1,-1 0 45,0 0 0,7-2 0,-1-4 0,-2-6 38,-1-3 1,-5-3 0,-1 1 0,-2-3 96,1-3 0,-5 2 1,-2-7-1,-4 1-66,-2 0 0,0 0 0,-2-4 0,-4 4-63,-6 2 0,-5 1 0,-5 7 0,-1-1-244,2 1 1,-4 5-1,-1 3-869,-1 1 544,6 2 0,-4 6 0,9 2-424,4 4 0,5 3 972,7 9 0,7 7 0,3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3.9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88 6745,'0'-10'1091,"0"0"-845,0 4-109,0 4 22,0-5-126,0 7 1,0-2 337,0-4 113,0 4-301,-8-6 1,4 14 0,-6 2-29,3 1 1,-1 3 0,4 6 0,-2-1-39,2 1 1,-4 5 0,3 0 0,1 0-3,2 3 1,2-7 0,0 6-105,0 0 64,0-5 1,8 5-1,3-6 55,5 5-70,-7-13 0,13 13 1,-5-15 85,3 1-130,7 6 0,-6-14 0,6 3 0,-1-3-19,-5-2 0,4 0 0,-2-2 0,-1-3 7,-3-7 1,-1-4 0,-1-1 0,-1-1 21,-5 1 1,3-6 0,-8-3 0,-2 1 41,-3 0 0,-1-6 0,0 4 0,-1 0-94,-5 3 1,-4-1 0,-9 2 0,-5 2-109,-5 1 0,-4 3 0,-2 1-651,0 4 591,0 5 1,2 5-1,2-2-1143,2-2 989,16 0 1,-11 14-1,15 4-1087,-1 3 830,2 3 605,8 7 0,8 2 0,2 8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5.9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190 84 7632,'10'-2'70,"-4"-4"1,-4 2 1174,-2-8-686,0 8-441,0-3 0,-2 9-70,-4 3-28,-4-3 0,-1 12 0,1-6 21,2 1-40,-5-5 0,9 10 1,-6-6-1,0-1 21,1 1 0,3 0-84,-6-2 1,1 2-4,-7 3 1,8-1-46,5-4 84,3-4 0,2 3 0,2-8 21,3-3 0,5-8 107,8 3-104,-1-5 0,-1 4 0,-3 1 178,-1-3-116,-1 6 1,5-7 0,-2 5-1,-3-1 191,3-1 1,-5 6 132,3-6-368,0 1 0,-1 1 0,-1 6 24,-2 8 1,-2 6 0,-6 7-1,0 1-7,0-1 1,-2 6-1,-2 3 1,-2-1-15,2 0 0,2 4 0,0-4 1,-2 1 30,-1-1 0,-1 4 0,6-6 23,0-1-48,-8-3 1,6-1 0,-4-1-70,4 0 75,2 1 0,-6-1-46,1 1 9,-1-8 0,4 3 1,-2-5-56,-2 2 1,-2-7-47,3 3 1,-5-4 0,-8-2 60,1 0 1,5 0 0,1 0 24,-3 0 1,-1 0 0,-1 2 0,2 2 39,3 2 0,5 0 29,-6-6-14,1 0-34,1 0 0,4 0 3,12 0 0,4 0 0,9 0-77,4 0 60,-3 0 1,7 0-1,-6 0 1,5 0-35,1 0 0,0 0 1,4 0-1,-2 0-147,2 0 1,-4 0 0,0 0 0,1 0-143,-1 0 1,0-6 0,2 0-1,-4 0-533,0-2 870,-5 7 0,13-15 0,-6 6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7.2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173 175 7682,'0'-17'0,"0"-1"0,0 1 0,0-1 135,0 1 1,0 5 0,2 3 0,2-1 228,2 0 1,5 4-1,-3-3 1,4 1-228,7 4 0,-1-4 0,5 3 0,-2 1-58,3 2 0,-3 2 1,6 0-1,0 0 31,0 0 0,1 0 0,1 2 45,-6 3-84,-4-3 0,-1 12 0,-1-6 72,1 1-70,-1 3 0,-5 7 1,-2 3 111,-3 1-131,-1 8 1,-6-4 0,0 8-1,0 0 19,0 0 1,-6 2-1,-1 4 1,-1 5-25,0 5 0,-4 3 1,5 2-1,-1 3 23,0-3 1,-4-2 0,5-3 0,-1-5 2,0-5 1,2 2 0,6-3 0,0-1-29,0-2 1,0-4-1,0-2 1,0-4 30,0-1 0,0 5 1,0-4 44,0 0-79,8-2 1,-6-2 0,4 3 0,-4-1 41,-2 0 1,2-2 0,2-5 69,1-1-97,1 1 1,-6-1 82,0 1-149,0-1 1,0-5-150,0-1-70,0-7 111,0 4 105,0-8 646,0 0-350,0 8-240,0-6 1,0 7-1,-2-5-13,-3 2 1,3 2-10,-4-2-32,4-4 1,-4 7 31,0-3-85,0-4 70,6 6 0,0-6-132,0 4-60,0-4 137,0 5 0,-2-1 45,-3 0 0,3 2 122,-4-2 47,4-4-119,2 5 1,0-5-49,0 4-10,0-4 36,0 6 55,0-8 109,0 0-147,-8 0 1,4 0 0,-7 0-23,-3 0 1,-2 0-1,-1 0-22,0 0 1,-7 0-1,-1 0 1,0 2-36,0 4 0,-5-5 0,5 7 0,-2-2-178,-4 0 0,4 2 0,0-4 0,1 1-415,5-1 0,-4 0 0,2 0-1472,1 2 1397,11 0 1,1-6-1249,4 0 1424,4 0 1,-4 0 526,12 0 0,4-8 0,7-2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7.7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7065,'-10'0'2601,"2"-8"-2187,8 6-28,0-5-208,0 7 170,0 0-307,0-8 0,8 6 0,4-4-113,3 4 0,3-4 0,-1 1 1,1 1-97,-1 2 1,6 2 0,3 0 0,-1 0-234,0 0 0,-2 0 0,-5 0 1,-1 0-1475,1 0 1875,-1 0 0,1-8 0,-1-2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2:58.0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10387,'11'0'1374,"1"0"-1246,0 0 1,-1 0 0,1 0-28,2 0-65,1 0 0,5 0 0,1 0-259,2 0 51,0 0 1,1 0 0,-1 0 0,-2 0-236,-1 0 1,-3 0-1,1 0 1,-1 0-361,1 0 0,-1-2 0,1-2 767,-1-1 0,0-9 0,1 4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7.2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105 141 7670,'-17'0'158,"5"-2"1,0-2 275,-1-2 1,3 0 44,-2 6-261,9 0 0,-11-2 22,8-4-155,0 5 1,8-7-1,4 8 98,6 0-54,3-8 0,5 6 0,3-4-82,6 4-106,4-5 0,2 3 0,0-6 0,0 2-166,0 4 0,-6-3 1,0 1-1,0 0-128,-2-2 1,0 6-1,-5-4-401,1 4 1,0-3-301,-5-1 1054,-9 0 0,-1 6 0,-8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2.0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35 7399,'-6'-11'0,"-2"1"-344,-1 2 981,5 2-71,-4 6-3,8 0 326,0 0-812,-8 8 0,4-4 0,-5 8 0,-1 3 28,0 7 1,-1-1 0,-7 8 0,1 2-15,-1 2 1,-1 10-1,-1 3 1,1 5-18,3 1 0,3 8 0,-3 2 0,5 3-43,5-1 1,4-8 0,2 2 0,2-6-28,4-5 1,-2-4-1,7-10 1,3-4 16,1-6 0,3-5 1,-1-5-169,1-1 85,-1-8 0,-1 5 0,-3-5-585,-1 2 350,0 0 1,5-6-1278,0 0 739,-7 0 835,6-8 0,-7-2 0,9-7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07.7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348 1 7670,'-9'0'785,"1"2"-266,8 4-341,0-5 0,-6 9 0,0-4-126,2 6 1,2 3-1,2 5 1,0 1-25,0 2 1,0 2-1,0-3 1,0 1-227,0-2 0,0-1 0,0-3 0,0 1-315,0-1 0,0 1 0,0-1-157,0 1 1,0-7 669,0 1 0,0-8 0,0 4 0,-7-8 0,-5 0 0,4 0 0,-7 0 0,3 0 0,-4 0 0,7 0 0,-9 0 0,3 0 0,-7 0 0,-1 5 0,6 1 0,-1-2 48,1-2 1,-1 4 0,1 0 542,-1-2 1,1-3 754,-1-1-936,9 0 1,3 0 0,12 0-233,5 0 0,11 0 0,3 0 1,2 0-73,4 0 0,8 0 1,2 0 14,-3 0-106,7-7 0,-8 5 0,6-6-361,-1 0 143,-13 6 1,12-5 0,-12 7-1,2-2-305,-2-4 1,-3 4-1,-9-4 1,1 4-506,-1 2 1013,-7-8 0,13 6 0,-4-5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14.6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263 158 7892,'0'-12'636,"-2"2"-128,-4 3 1,2 1-445,-8 6 0,9 8 1,-5 3-1,2 5-18,0 1 1,-5 7 0,3 1 0,0 2 11,0 4 1,-5 2 0,1 2 0,-2-2-7,3-4 0,-5 4 1,5-4-1,-3 4 1,2 2 1,-3-8-1,5-4 1,-1-3 32,-1-3 1,6 1-124,-6-1-158,9-7 110,-5-2 1,8-10-1,0-4 33,0-6 0,0-3 1,0-3-1,2 1-3,4-1 0,-3 1 1,7-1-1,0-1 9,0-4 1,-5 1-1,5-5 1,0 2 32,-1 4 1,1-6 0,4-3-1,-3-1 87,3 2 0,2-4 0,1 4 105,0-4-121,-7-2 1,6 2-1,-5 4 206,5 6-175,-6 3 1,5 3 0,-5 0 0,1 1-15,1 4 1,0 5 0,5 7-15,1 0 1,-7 0 0,1 2-1,0 3-26,-3 7 0,5 5 0,-6 5 0,-1 1-14,1-2 1,4 5-1,-4-1 1,-1 0 30,1 0 0,0 4 0,-4-5 0,2-1-3,-3 2 1,-1-3 0,0 5 0,2-2-49,2-4 0,0 5 0,-6-3 0,0-2 20,0-1 0,0-3 0,0 1-133,0-1 38,0 0 0,0 1-252,0-1-3,0 1 1,0-7-910,0 1-657,0-8 1408,0 4 0,6-16 0,1-2 487,3 1 0,-6-7 0,4 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3:15.1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7311,'0'-12'794,"0"1"-372,0 7-177,0-4-147,0 8 1,2 0 0,4 0 33,6 0 0,3 0 0,3 0 53,-1 0-120,1 0 0,-1 0 0,0 0 0,1 0 1,-1 0 0,7 0 1,-1 0-1,-2 0-116,-1 0 1,-3-2-1,1-2-526,-1-2 1,-5 1-1189,-1 5 611,1 0 1153,-2 0 0,5 0 0,-5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23.9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699 53 7467,'0'-17'-762,"2"7"1002,4 4 0,-4 2 0,5 0 336,1-2 156,-6 1-242,6 5 1,-10 0-138,-4 0 0,-4 0 0,-7 0 320,-1 0-488,-7 0 1,-2 0 0,-10 0 264,-4 0-332,-3 0 0,-9 2 1,3 1-1,1 5 19,3 2 0,-1-4 0,-3 3 0,5 1-109,10 0 0,2 0 0,10 3 0,2-1-140,1 1 1,9 3 0,1 1 82,2 1 1,2-1 0,6 1 0,0-1 73,0 1 1,0-1 0,0 1 48,0-1 1,6 2 0,0 3 0,-2 1 28,-2-2 0,-2 1 0,0-1 79,0 2-158,0 8 1,0-5 0,0 5 0,0-2 16,0 2 1,0 4 0,2 4 0,2 1-18,1-1 1,1 0 0,-6 0 0,0 2-14,0-3 1,2-1-1,2-2 1,2 2 0,-2 4 1,0-4-1,0 1 1,1-5 18,-1-3 1,0-1 0,0 6 0,2 0 8,-2-1 0,-2 1 0,-2 0 1,0 0 7,0 0 0,2 0 0,2 0 0,1 0-16,-1 0 0,-2-4 1,-2 0-1,0 2-5,0-2 1,6-6 0,0 2 0,-2 1-10,-2-1 0,-2-6 0,0 2 0,2-3 3,3-3 1,-3 1 0,4-1-1,-2 1 26,2-1 0,-4 1 0,4-1 15,-4 0 0,3 1 0,1-1-7,-2 1 1,4-1-1,-2 1 28,-2-1 1,-1-5-50,3 0 0,-2-3-43,8 3 1,-6 1-108,5-7 148,-7 0-29,4-6-86,0 0 59,-6 0 0,7 0-8,-3 0 1,-2 0 6,8 0 0,-7-2 4,7-4 1,-6 4-1,6-5 0,1-1 1,3 6 0,1-6 0,1 2 0,-1 1 0,-3-3 0,1 4 0,5-2-17,-1 2 1,6-4 0,0 3 0,1-1-46,-1-2 1,4 6 0,-4-6 0,0 3-19,1-1 1,-1 0 0,-4 6-337,3 0 178,-1-8 0,-12 6 0,1-4 0,2 4-1005,1 2 0,-3 0-567,-1 0 0,-7-2 1810,2-3 0,4-5 0,0-8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25.0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350 158 6684,'0'-10'967,"0"-5"0,0 11-229,0-8-166,0 9-210,0-13-74,0 14-47,0-13 74,0 13-47,0-14-164,0 6 1,-8-1 0,-3 1 20,-5 2 1,4 2-1,1 5 1,-3-3-9,-1-2 1,-3 0 0,1 6 0,-3 0-53,-3 0 1,4 8 0,-5 1 0,5 3-31,1 0 1,1 5 0,0 6 0,1 1-90,4 1 0,-3-4 1,5 7-1,0-1-32,5 0 0,3-4 0,2 4-204,0-1 282,0 5 1,2-12-90,3 4 82,5-3 1,8-11-1,-1-3-12,1-4 24,-1-2 0,0 0 0,3-2 25,3-4 0,-9 2 0,3-7 1,-1-3 48,-1-1 1,3-3 0,-3 1 0,-1-1 20,-3 1 0,-5-1 1,6 1 49,1-1 1,-5 1-115,-2 0 1,-4 5-153,-2 0 189,0 8-158,0-3 102,0 14 0,0-3 1,0 8-26,0 2 9,0 1 1,0 2-1,0 1 1,0-1 4,0 1 0,2-6 1,2-1-1,2 3 2,-2 1 0,3 3 1,1-3-1,0-1-41,0-3 1,5-5-1,-1 6-229,3 2 1,-3-7-1,0-1-531,1-4 1,3-2 0,1 0 0,1 0-1259,-1 0 2059,1-8 0,7-9 0,2-10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27.0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367 53 7292,'0'-17'338,"-7"7"0,3-3-75,-8 7 0,6 0 36,-5 6-44,7 0 191,-12 0-340,6 0 1,-1 0 0,-1 0 250,-1 0-266,5 0 1,-8 0 0,5 2 0,-5 2 47,-1 2 0,1 1 0,3-3 0,1 4-9,-2 2 1,-1-1 0,-3 5 0,3-2-41,3 1 1,-3 3-1,5 1 1,-2 1-40,1-1 1,7 1 0,-4 1 0,2 2-15,0 3 0,1 5 0,5-6 0,0-2 33,0-1 1,5-3 0,3 1 48,2-1-74,2 1 1,5-3 0,0-1-52,1-3 53,-1-7 1,1 4-1,-1-8-134,1 0-100,-1 0 1,1 0 0,1 0-162,4 0 0,-3-2 0,3-2 0,-4-4-344,-1-1 0,-1 3 0,1-4 0,-1 0 692,1 1 0,-1-3 0,1-5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26.1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86 7648,'0'-18'-277,"0"7"311,0-1 45,0 8 1,0-5 214,0 3-117,0 4 1,-2-8 353,-3 4-222,3 4 0,-6-3-133,8 10 0,0 5 0,0 7 0,0 1 2,0-1 1,0 1 0,0 1 0,0 3-12,0 1 0,0 6 1,0-6-1,0 1 4,0 1 1,0-6 0,0 6 34,0 1-154,0-7 0,0 6 0,0-7 73,0-1-82,0 1 0,0-1 0,0 1-34,0-1 53,0-7 1,0 5-1,0-3 70,0 3 0,0-3 1,0 0 1,-2-8-17,-4 1-147,4-3-34,-6-2 1,8-2 0,2-3-121,4-7 0,4-4 1,7 1-157,1 3 305,-1-3 1,-3 7 0,1-6 129,5 3-135,1 7 1,-3-10 0,-1 9 159,1 1-57,7 2 0,-6 2 0,4 0 1,-3 0-2,-3 0 0,-1 7 0,-3 5 0,-3 4 28,-2 1 1,4 1-1,-7 1 1,-1 2-4,-2 3 1,-2-1 0,-2-4 0,-4 3 2,-5 1 0,-5 0 0,-1-7 0,-3-3-47,-3-1 0,-4-2 0,-8 1 0,2-3-134,4 0 1,-4-6 0,4 4-788,-4-4 666,6-2 0,1 0 1,9 0-1374,0 0 961,-1-8 0,3 4-1374,3-8 1110,4 1 888,8 1 0,8-6 0,2 7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28.0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279 522 7433,'0'-9'545,"0"-7"1,0 12-6,0-8 121,0 9-136,0-13-235,0 14 161,0-13-264,-7 5 1,3-2 113,-8 1-164,8 7 0,-11-6 0,3 6-5,-3-2 0,-3 0 0,1 6 0,-1 0-101,1 0 0,-1 2 0,1 4 0,-1 4-33,1 0 1,1 11 0,3-4-1,1 3-7,-1-1 0,5-1 0,2-1 0,4 1-22,2-1 0,0 1 0,0-1 0,0 1-79,0-1 0,6-5 0,2-3-103,1-1 116,3-2 0,5-6-177,1 0 243,-1 0 0,1-2 0,-1-2-76,1-2 79,-1-7 1,-1 3 0,-3-7-1,-1 1 12,2 4 0,-7-9 1,1 4-1,-2-3 39,0 1 0,5-5 1,-5-1-1,-2 0 13,-2 0 0,4-6 0,0 0 0,-3-6 33,-1-4 1,-2 0 0,0 6 0,0 2 35,0 4 1,0-2 0,0 8 0,-2 2 132,-3 1 0,3 9-2,-4-1-155,4 8 1,2-2 57,0 12-78,0 4 0,0 9 0,0 4 108,0 7-124,0 3 1,0 7-1,0 3 1,0 0-2,0-1 0,6 1 0,0-4 0,-3 2-90,-1-3 0,4-3 0,0-4 0,0-3-84,2-3 0,-6 4 0,5-6 0,-1-1-441,0-3 0,2-7 0,-2-3-229,5-1 0,5-2 0,1-6 0,1 0 800,-1 0 0,1-8 0,-1-2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28.9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200 53 7631,'-10'-17'205,"3"5"246,7 0 1,2 8-2,3-1-324,5 3 1,8 2 0,1 0 110,4 0-100,4 0 0,8 0 0,2 0 326,4 0-341,-4 0 1,13 0-1,-5 0 1,2 0 62,-1 0 0,-7 2 0,2 2 0,-6 1-80,-6-1 1,-4 4 0,-8 0 0,-1 1-40,-4 5 0,1 4 0,-7 3 0,-2 4-27,-2 2 1,-2 8 0,0 8 0,0 1-27,0 5 0,0 3 1,0 5-1,0 3 15,0 2 1,0-4-1,0 6 1,0 2 79,0 2 0,0-6 0,0-4 238,0-3-294,0-3 0,2 0 0,2 1 310,1-1-298,1 1 1,-6-3 0,0 1 0,0-1 47,0 4 0,0 3 0,0-5 0,0-2-28,0-3 1,6 2-1,0-9 1,-2-1-83,-2-2 1,-2-4 0,0-2-1,0-4 14,0-2 0,0-1 0,0-5-3,0 4 0,0-3 1,0 3-1,0-4 37,0-1 1,0-6-1,0-1 9,0 3 0,-2-6-9,-4-3-11,4 5 0,-8-8 36,4 4-35,5-4 0,-9-2 0,4 0 39,-6 0 0,-3 0 0,-3 0 0,1 0 74,-1 0 0,-1 0 0,-4 0 0,-6 2-78,-4 4 1,-8-4 0,-2 5 0,-1-1-96,-5 0 0,-1 6 0,-1-7 1,3 1-147,1 2 0,1-6 1,-5 4-1,5-4-607,5-2 1,6 0 0,6 0 0,5 0-660,5 0 1,11-2-1,10-4 1432,14-6 0,9-3 0,10-3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0.0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60 7647,'-10'-1'-205,"2"-3"1510,0-2-502,7 0-66,-7 6-70,8 0-573,0 0 1,8 0-1,3 0 1,7 0-87,5 0 0,-2 0 0,8 0 1,2 0-143,2 0 1,-4-2 0,1-2-1,1-2-290,2 2 1,2 1-1,-2-1 1,-4-2-108,-6 2 0,-4 2 1,-1 0-208,-1-4 1,-7 6 737,-4 0 0,-20 8 0,-5 10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3.3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193 122 6767,'0'-9'935,"0"1"-587,0 8 593,0 0-649,-8 0-227,6 0 1,-6 2 0,6 2 0,-2 5 12,-1 7 0,-7-1 1,4 15-1,-2 1-41,-3 2 1,3 7 0,-1 3 0,-1 0-1,2-1 0,-5 5 1,5-6-1,-2-2-6,1-3 1,7-3-1,-4-4 1,2-5-117,0-5 20,1-1-22,5-9-109,0-1 199,0-8 0,0-8-105,0-3 91,7-5 0,-5-1 0,6-3-90,0-3 79,-6 4 1,11-9-1,-7 7 1,0-4-8,2-2 1,-4-2 0,5-6-1,1 0 28,0 0 1,-1 0 0,5 0 0,-2 0 17,1 0 0,-3 0 0,2 0 1,-1 2 95,-1 4 0,5 4 0,-5 7 0,2 1-7,-1 0 0,-5 7 0,6 4 155,1 4-128,-5 2-29,8 0-62,-7 0 0,1 8 0,-2 3 35,0 5-66,-6 1 0,5 1 1,-5 1-1,2 3-18,2 1 1,0 8 0,-6-4 0,0 2-3,0 0 1,0-1 0,0 3 0,2-2 6,4 2 1,-4 0 0,3 0 0,-3-2 0,-2 2 0,0-4 0,0 0 0,0-1-122,0-5 0,0-2 0,0-1-188,0-1 1,2-5-349,4 0 133,-4-9 10,6 5 2,-8-8-284,8 0 402,-7-8 1,9 5 395,-4-9 0,-4 0 0,13-5 0,-5-1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0.2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49 88 7647,'-8'9'235,"-4"-3"1,3 2 173,-3-2 0,8 2 0,0-5-120,8 3 0,6 0 0,7-6-176,1 0-74,-1 0 1,6 0-1,3 0-191,1 0 105,2 0 1,6-6-1,0 0 1,0 1-321,0-3 0,0 4 1,-2-6-804,-4 2 867,11 3 0,-10-1 0,8-2 0,-5 0 303,-4 1 0,-5-5 0,3 4 0,-2 0 0,-4 1 0,7-7 0,-1 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0.5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68 7647,'17'-18'4,"1"3"1,-1 1 256,1 3 0,-1 7 0,1-2 1,-1 6 108,1 6 1,-1 4-1,1 7 1,-1 0-40,0 1 1,1 7-1,-1 4 1,1 2-28,-1-2 1,-5 4 0,-2-3 0,-1 3-49,1 1 1,-6-1 0,2-2 0,-6-1-112,-6 1 0,-4-6 0,-9-2-430,-4-3 256,-5-3 1,-7 0 0,-1 1-1310,-5-1 1008,4 1 1,-12-3 0,9-1-1117,1-2 990,2-8 0,10 9 456,4-7 0,3 0 0,3-6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1.5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612 123 6509,'2'-10'705,"3"4"1,-3 2-396,4-2 1,-2 5 82,2-5 0,-4 2 13,4-2 0,1 2-27,-1-8 0,0 7-90,-6-7 0,-2 2-138,-4-1-107,-4 3 1,-7 2 0,0 0-19,-1 2-51,-7 2 0,-2 2 0,-8 0-99,0 0 107,0 0 0,0 0 0,0 2 1,2 4-31,4 6 1,-2 3-1,6 1 1,1-3-26,5-1 0,0 0 0,13 5 0,2 1-27,2-1 0,2 1 0,2-1 0,6-1 41,9-5 1,1 5-1,7-5 1,-2 3 42,0-2 1,6 3 0,-3-5 0,-1 1 3,0 1 1,-2-6 0,-3 6 136,3 1-74,-3-5 1,-1 6 0,-7-7 162,1 3-161,3 2 1,-5-1 158,1 1-139,-8 0 0,4-1 1,-10 1 50,-4 1 1,-4-3 0,-7 2 0,-3-1-72,-3-1 0,-4 0 0,-8-6 0,0 2-63,0-3 1,-6 5-1,1-2 1,1-2-240,2-2 0,2-2 0,0 0 1,2 0-141,4 0 1,-2 0 0,10-2-1941,5-4 2328,6-4 0,18-15 0,2-2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2.4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263 157 6236,'9'-2'1279,"-3"-3"-1027,-4 3 1,0-12 137,4 8 95,-4 0-216,6-1 1,-6-1-1,1-6 17,3 3 1,0 5 0,-6-6-85,0-1 0,0 3 0,-2 0-82,-4 2 0,-3-3 1,-9 5-1,1 2-71,-1 2 1,-1 2 0,-3 2-1,-3 4-78,-2 6 1,4 9 0,-4 4 0,1 0-21,5 1 1,4 3 0,3-4-89,2 2 104,9-6 1,-5 10 0,8-7 27,0-3 49,8-9 0,1 1 119,9-7-114,-1 0 1,1-6-1,-1-2 1,1-2 151,-1-2 1,0-7 0,1 1-1,-1-1-9,1 1 1,-7-2 0,-1 7 0,0-1 58,0 0 0,-5 2-164,7 6 0,-8 2 1,2 4-1,-4 6-66,-2 3 0,0 10 0,0 4 1,-2 4 7,-4 2 0,2 6 0,-8 2 59,-1 1-47,5-5 0,-7 10 0,5-9 123,0-1-126,-5-2 1,7-4 0,-6-2 229,3-2-206,-1-7 1,2 9 0,3-10 0,1-3 105,0-5 0,0-1-117,6 5 0,2-7 1,2-6-122,2-8 1,7 0 0,-1-8 0,3 1-342,3 1 0,5-7 0,2 1 0,3-5-216,3-1 1,-4-3 0,2 2-1,0 2-136,-2 1 1,6 3-1,-4-1-336,4 1 844,-6-1 1,4 1 0,-5-1-738,1 1 860,-6-1 1,4 7 0,-7 1 131,-1 2 0,-7 2 0,6-1 0,-7-3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3.1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7635,'0'-10'-133,"0"-6"554,0 14-125,0-13 0,0 11 178,0-8 28,0 8 120,0-11-424,0 13 0,0-4 0,0 12 19,0 6 0,0 3-98,0 3-81,0-1 0,0 1 0,0-1-59,0 0 5,0 1 1,0-1 0,2 1-138,3-1 80,-3 1 0,8-1 0,-4 1-9,5-1 1,-1-5-1,2-2-20,1-3 1,3-1 59,1-6 0,1-2 1,-1-4 43,1-5 0,-7-5 0,-1-1 0,0-1 22,0 1 1,-7-1-1,5 1 1,-2-1 93,0 1 0,2-1 0,-5 1 291,3 0-292,0-1 0,-6 6 0,0 1 308,0-3 2,0 6-5,0 1-341,0 7 1,0 2 0,0 3 0,0 7 3,0 4 0,0 1 1,0 2-1,0 3-338,0 1 1,0 0-1,0-3 1,0 1-364,0 2 1,0 1 0,0-7 0,2 1-333,4-1 1,4-1 0,7-3 947,0-1 0,1-1 0,-1 7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4.6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298 227 7137,'0'-11'370,"0"-1"91,0 8-125,0-4-86,0 1 1,0 3 121,0-8-159,0 8 1,0-5 120,0 3 0,0 2-153,0-8 1,0 6 0,-2-3-19,-4 1 0,4 0 0,-6 4-54,1-2 0,-3 1 0,-10 5-46,-3 0 0,4 2 1,-6 3-1,1 7 14,1 4 0,-2 1 0,3 1-97,-1-1 3,0 0 0,11 1 0,3-1 41,1 1-34,2 7 1,6-11 0,0 3-175,0-1 92,8-9 0,1 7 0,9-8 0,-1-2-16,1-2 0,-1-2 0,1-2 0,1-2 74,4-2 1,-5-8-1,1 5 1,-5-3 46,-1 0 1,3 1-1,1-7 58,1 1 1,-8 5 0,-3 3 0,-1-1 254,0 0-139,0 6-49,-6-4-98,0 8 1,0 2 103,0 4-104,0 4 0,0 2-22,0-1 3,0 1 0,0-1 1,2 1 22,4 2 0,-4-5 5,3 3 0,5-8-3,2 2 1,3-4-25,3-2 0,-1-2 0,1-4-26,-1-6 1,1-1-1,-3-1 1,-1 2 10,-3-1 0,1-3 0,3-1 37,-3-1-38,4 1 1,-9-6 0,5-1 136,-6 3-130,4 2 1,-9 1 44,5 1-68,-4-1 1,-2 7-1,-2 1-69,-4 2 1,3 2-109,-9 6 0,0 0 56,-5 0 1,5 6-1,3 2 22,1 2 1,2 1-1,6 7 106,0-1 1,0-5 5,0-1 1,0 1 144,0 6-59,0-9 0,8 1 76,3-4-43,-3-4 0,8 6 173,-5-8-245,5 0 1,1 0 0,1 0 0,-1 0 33,1 0 0,-1 5 0,1 1 1,-1-2 5,0-2 0,-5-2 0,0 0 21,1 0 1,3 2 6,1 4 1,-7-2-1,-4 7 33,-4 3 1,-2-4-1,0 1-54,0 3 0,-6 1-232,0 3 77,0-1 1,1-5-1048,-1 0 679,0-1 0,8 5-1590,4-5 1460,-4-3 0,13-8 1,-3 0-1,5 0 55,7 0 0,-5 0 0,4-2 0,-1-4 501,1-5 0,-4 1 0,5-2 0,-5 1-64,-2 1 0,-1-6 0,-3 5 1,-1-5 214,2-1 1,-5 1 0,1 3 0,0 1 477,0-1 1,-7 3 0,5 0-35,0 2 0,-4 3-115,7 5-266,-7 0 1,6 0-80,-4 0 0,4 0-121,7 0 0,-1 1 0,-3 3-27,-1 2 1,-1 0 0,7-6-77,-1 0 0,-5 0 0,0 0 0,-1-2 0,-1-4 1,6 2 68,-5-7 0,-1 1 0,0-4 32,-3 3 0,-1-1 13,-6-5 1,-8-1 92,-3 1-112,-5 7 1,5 2-1,-1 8 199,-2 0-95,-1 0 0,-3 0 356,1 0-294,-1 0 1,1 8-1,1 4 1,3 3 76,1 3 0,3-1 0,-3 1 1,4-1 74,0 1 1,6-1 0,-3 2-1,3 3-129,2 1 0,5 0 0,3-5 0,4-1-69,7 1 1,1-1-1,9-1 1,2-5-86,2-5 0,8-4 1,1-2-1,3 0-353,3 0 1,3-8 0,-1-3-1628,-3-5 1478,-4-1 1,-16 5 0,-6 0 460,-7-1 0,1-10 0,-5-5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5.9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35 7574,'0'-12'501,"0"1"638,0 7-654,0-4 0,0 10-304,0 4 1,0 4 0,0 7-102,0 0 1,0 7 0,0-1-1,0-2-72,0-1 0,0-3 0,0 1 0,0-1-10,0 1 0,0-7 0,0 1 86,0 2 0,0 1 0,0 3 18,0-1 0,-2-7 38,-4-4-171,4-5-16,-5-1 0,7-7 1,2-5 37,3-3 0,-1-3 0,8 1 0,1-3-7,3-3 0,0 4 0,-3-5 0,-1 5 2,1 1 1,3 3-1,1 1 6,1 3 1,-1 1 0,1-2 24,-1 6 0,1 6-4,-1 6 0,-5-2 0,-3 8 133,-1 1-140,-2 3 0,0-4 1,0-1 145,-2 3-139,-3 1 1,-1-3 0,2 0 135,4 1-99,-4-5 1,6 7 40,-8-3 0,0-2 78,0 1-76,0-7-68,0 4 0,2-10 0,2-4 1,2-5 1,5 1-1,-3-2 1,2-1 22,3-3 0,-3-1 0,2-1 203,1 1-228,-5-1 1,8 3-1,-5 1 75,5 3-46,-7-1 0,7 0-126,-4 1 92,3 7 1,-3-4 0,-3 10-39,-1 4 0,-2 3 0,-6 9 0,0-1-268,0 1 0,0-1 0,0 1 0,0 1-401,0 5 1,2-5 0,2 4 0,2-3-413,-2-3 1,5-5 1099,3-1 0,3 1 0,3 5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7.1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280 393 7630,'0'-10'-472,"0"-6"839,0 14-191,0-13 1,0 11 74,0-8 1,0 7-5,0-7 0,0 6 39,0-6 1,6 7 0,-1-7 1,1 6 20,-6-5 0,-2 5-193,-3-6 1,-5 8-1,-8-2 1,1 4-24,-1 2 1,1 0-1,-2 2-58,-5 4 24,5 4 0,-12 7 1,8 1-1,1-1-19,3 1 0,1 5 1,3 0-143,3-1 12,4-3 0,8 4 1,0 1 1,0-3 1,8-7 0,4-5-1,3-1 24,3-4 0,5-4 0,0-4 0,-1-4 71,-3-1 1,-7 3-1,-1-6 1,3-1 78,2-3 1,-5 4-1,-1 1 1,0-1 138,-1 2 0,-5-5 0,4 5-115,0 0-136,-6 3-2,13 7 1,-11 0-62,8 0 100,-8 7 0,5 1 0,-5 6-167,2-3 81,8 1 1,-11 0 0,7-1 0,0 1 16,0-2 0,-5 3 1,7-5 40,2 2 0,1-6 0,3 1 21,-1-3 1,-5-2-1,-1-2 25,3-3 0,1-5-7,3-8 0,-3 1 0,-3 0 0,-4-1 82,0 1 0,-6 5 0,3-2 203,-3-5-282,-2 2 1,0-9 0,0 7 293,0-4-201,0 3 1,0-13 0,0 6 375,0 0-301,0-6 1,0 13-1,0-5 1,0 2 427,0 0 0,0 5-427,0 7 1,0 9 0,0 2 0,0 9-118,0 7 1,0 9 0,0 4-1,2 4-169,4 2 0,-4 0 1,6 0-1,-2 0-332,-1 0 1,3 4 0,-4-3 0,2-4-284,-2-5 1,3 2 0,-1-6-662,-2-2 943,-2-1 1,4-3-932,0 1 315,0-9-9,1-1 953,-5-8 0,8-2 1,-6-4-1,2-5 98,-2-5 0,-2 5 0,-2-1 0,0-2 0,0-1 0,-6-8 0,0-1 0,0 3 0,-2 2 0,4 1 0,-7 1 0,-1-1 0,2 1 0,1-1 0,3 1 213,-6-1 1,-1 1 0,-1 1 248,2 5 1,1-3 582,-7 8-625,9 0 0,-1 6 522,4 0-196,4 0-356,-6 0-326,8 0 0,2 0 0,4 0-114,6 0 0,3 0 0,3 0 0,-1 0-462,1 0 1,5 0 0,2 0-1,4 0-534,8 0 1,0 0 1045,10 0 0,7-7 0,8-3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7.9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18 331 7658,'-10'-10'1415,"3"0"-1048,7 4 0,0 2-42,0-7 0,7 5 15,5-6 1,3 1-217,3-7 1,-1 1-1,-1-1 1,-2 1 7,-3-1 0,-5 7 0,4-1-52,-3-2-51,-1-1 1,0-3 0,0 1-130,-2 0 30,-2-1 1,-2 6 0,-2 3-60,-4 1 1,-4-4 0,-7 7-68,-1 1 0,3 4 0,1 4 0,5 3 35,1 3 1,-4-4 0,6 5 86,2 3 1,4 2 0,4 1 93,2 0 1,8-5 0,-3 0 89,5 1 0,1-3 0,1 0 306,-1-2-264,-7 5 0,5-9 217,-3 8-298,-4-8 0,7 5 51,-3-3-81,-4-4 0,2 6 1,-7-6 11,3 4 0,0-3-81,-6 9 1,0-6 24,0 5 0,-6 1 1,-2 4 30,-1-5 1,3 5 61,-6-5 0,8 5 161,-1 1-46,3 1-123,2-8 83,0 5-103,0-13 0,7 6 105,5-8-101,4-8 0,1 4 1,1-7-1,-1-1 61,0 2 0,1-5 0,-3 3 0,-1-3 27,-2-3 0,-1 6 0,7 1-19,-1-3 0,-5 6 0,-2 1-78,-3-1 1,1 6-405,-2-4 1,-4 12 0,4 6-496,-4 3 0,-2-3 1,0-1-1702,0 3 953,0-6 513,0 7 1077,0-5 0,0 0 0,0-3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8.1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69 105 7624,'0'-23'0,"0"0"538,0 1 0,-8 5-46,-4 5-114,4 4-475,-7 8 131,5 0 0,0 8-34,5 4 0,10 3 0,5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3.6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 35 7823,'-17'-6'0,"-1"0"0,9-1 0,1 3 210,0-2-13,6 0 1,2 6-100,12 0 1,3 0-1,3 0 1,-1 0 20,1 0 0,-1 0 0,1 0 0,1 0-67,4 0 0,-3 0 0,3 0 0,-5 2-213,-7 4 1,5-4 0,-5 4-312,5-4 0,-4-2 1,-3 2-626,-1 3 1097,6-3 0,-12 6 0,5-8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8.4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7622,'10'-7'1041,"-1"5"-87,-3-4 1,4 4-785,7 2 0,-1 2 0,-2 2 13,-3 2-115,1 7 0,5-3 0,1 7-428,-1 1 283,1-1 1,-7 1-1,1-3-1037,2-3 600,-7 3 1,9-5 0,-6 8-151,-1-1 0,5-5 1,-6-3 663,1-1 0,-5-2 0,12-6 0,-7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38.7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385 18 7786,'-8'-10'781,"4"2"0,-7 8-356,-3 0 0,4 8 0,-1 4 0,-5 5-116,-5 7 0,-1-3 1,-5 8-1,0 2-321,0 2 1,-2 8 0,-4 0 0,4-3-142,5-1 1,5-4 0,2-4-1777,-1-5 652,8 3 1277,3-8 0,14 6 0,3-7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46.3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908 18 6851,'10'-8'2381,"-2"6"-1776,-8-6-63,0 8-404,0 0 1,-8 0-1,-4 0 13,-3 0 0,-5 0 0,-1 0 0,-4 0-39,-2 0 0,-2 0 0,-6 0 0,0 0-59,0 0 0,-6 2 0,0 2 0,2 2-2,3-2 1,1 3 0,2 1-1,4 0-8,5 0 1,5 3 0,1-5 0,1 0 65,-1 2 1,9-4 0,1 7 108,0 3-163,6-6 0,-5 7 0,7-3 0,0 3 57,0 3 0,0-1 0,0 1 114,0-1-162,0 1 1,0 1-1,0 2 184,0 3-190,0-1 1,0-6-1,0 1 1,0 1 28,0 5 1,0-5 0,0 6 0,0-1-22,0-1 0,0 6 0,0-6 0,-2 1-25,-4 1 0,4-4 0,-4 6 0,4 0 1,2 1 1,0-7 0,0 4 0,0 0 39,0 5 1,0-3 0,0 0 0,0 0 12,0 0 0,-2 2 0,-2 4 122,-2-4-167,1 4 0,5-7 1,0 5 181,0-2-175,0 0 1,-2-2 0,-2-2 112,-2 0-128,0-5 1,6 11 0,0-8-1,0 0 17,0 3 1,-2-7-1,-2 6 1,-1-1 18,1-1 0,2 6 1,2-6-1,0 1 8,0 1 1,0-4-1,0 6 1,0 1-1,0-1 0,-6 0 1,0 4-1,2-4-14,2-2 1,2 4-1,-2-3 1,-2-1 18,-1 0 1,-1 6-1,4-4-23,-4 0-21,4 6 0,-6-13 0,8 5-38,0 0 32,-7-5 0,5 11 1,-4-8 8,4-2-19,2 7 1,-2-9-1,-2 6 1,-2-2 7,2 1 0,2 1 1,2-4-1,0 5 13,0 1 1,-2-4-1,-1 4 1,-3 0 8,2 0 0,0-3 0,0 3 1,-2 0-11,2 0 0,2-3 0,2 3 1,-1-2-9,-5-4 1,4 5 0,-4-3 0,4-2-10,2-1 0,-2-3 1,-2 0 30,-2 1-41,1 7 1,5-9-1,0 5 49,0 0-48,-8 1 1,6-5 0,-4 1-59,4-1 53,2 1 0,0-1 1,-2 1-1,-2-1-15,-2 0 1,1 1-1,5-1 1,0 1-18,0-1 1,0 1 0,0-1 0,0 1 17,0-1 0,0 1 0,0-1 1,0 1 2,0-1 1,0-5-1,0-1 1,0 3 7,0 1 1,-2 3 0,-2-1 9,-2 1 1,0-1-1,6 1 9,0-1 0,0 1-7,0-1-18,0 1 1,0-1 0,0 1 1,0-1 1,0 0 0,0 1-11,0-1 0,0-5 1,0 0-5,0 1 0,0 3-1,0 1 1,0 1 0,0-1 1,0 1-4,0-1 0,0-5-28,0-1 1,0-5 9,0 6-21,0-8-19,0 3 0,8-1-36,4 0 30,3 0 1,4-6-1,3 0-77,1 0 0,2 0 0,-3 0 0,3 0-122,2 0 1,0 0-1,4-2 1,-2-2-550,2-2 1,-3 0 0,-1 5 0,0-3 15,0-2 1,-4-6-1,6 4 1,3 1-156,1-1 1,1-6-1,1 3 1,2-5 954,4-1 0,4-9 0,7-1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47.6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227 175 7088,'10'0'-981,"0"0"1493,-5 0 67,-3 0-306,14 0 0,-12 0 133,7 0 29,-7 0-327,12 0 0,-14-2 366,4-4-189,-5 4 172,7-6-246,-6 8 0,6-2 114,-8-4 1,0 3-165,0-9 1,0 6 0,0-6 44,0-1 0,0 3-66,0-1 0,0-1 0,-2-4 8,-4 5 1,2-3-1,-7 6 28,-3-1 0,-1 5 27,-3-2-131,1 4 1,-1 2 0,1 0 3,-1 0-18,1 8 0,-1 0 1,1 5-149,-1-1 116,1-1 1,-1 13 0,1-1 0,0-2-40,-1-1 1,8 3 0,3 0 0,1 1-33,0 1 0,0-6 1,6 5-1,0-5-2,0-2 0,8 1 0,4-3-4,3-3-1,-3-4 1,-1-8 0,3 0 20,1 0 1,3 0-1,-1 0-43,1 0 58,-8-8 0,5 4 1,-3-6 58,3 3-57,3-7 1,-7 6 0,-1-5 199,-2 1-79,5 0 0,-9-3 0,6 1 0,-2 3 179,-4-3 1,-1 4-81,3-1 0,-4 5-91,4-6 1,-4 10-108,-2 2 1,-6 2 0,0 10-54,2 2 1,3 1-1,1 3 1,0-1 0,0 0 30,0 1 1,5-6-1,3-3-291,2-1 163,-6-2 1,11-6-1173,-3 0 437,-4 0 1,7 0-73,-3 0 1,3 0 948,3 0 0,-1-8 0,1-2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49.6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88 7661,'9'-12'-94,"-3"0"201,-4 9 1,-2-7 195,0 4-136,0 4 0,0-8 19,0 5-7,0 3 1,-2-6 15,-4 8 0,2-6 0,-7 0-7,-3 2 1,5 2 0,-3 2 0,-2 0-1,-1 0 1,-3 6-1,1 2 1,-1 2 29,1 3 1,-1 3 0,1 1 0,0 1-48,-1-1 0,6 7 1,1 1 2,-3 2-131,6-6 0,1 10 0,7-7 0,0-1 6,0 2 0,2-5 0,3 3 0,7-4-12,4-1 0,7-7 0,2-1 0,0-2-45,1-4 1,3-2 0,-4-2 0,0 0-153,0 0 1,-1 0 0,-7 0-1,1-2-370,-1-4 1,-5 2 0,-3-8-1,1 1-558,0 1 1088,-6-6 0,11 7 0,-5-9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1.7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105 140 8829,'12'0'145,"-1"0"0,1 0 1,5 0-125,1 0 1,-6 0-1,-1 0 1,3 0-78,1 0 1,-3 0-1,0 0 1,1 0-1,3 0 1,-5 0-1,1 0 92,2 0-32,-7-8 0,7 4 158,-8-7-149,7-1 0,-11 0 0,4 1 24,-4-3 1,-2 4 166,0-1-114,-8 7 0,-1-10 0,-9 7-35,1-3 1,-3 6-1,-1-2 1,-2 4-2,1 2 0,3 0 1,1 2-1,1 2 22,-1 2 0,1 7 1,0-1-1,-1 4 39,1 1 1,-1 1 0,1 1 0,1 2-19,4 3 1,-1 1-1,7-2 1,2 4 12,2 0 1,2 4-1,0-7 1,2-3 10,4-1 0,4-3 0,7 0-168,1 1 106,-1-1 0,8-7 0,4-4-136,4-4-73,-5-2 1,5 0 0,-6 0 0,2 0-226,0 0 0,-2-8 0,2-4 0,-5-1-569,-5 1 1,4-3 943,1 3 0,7-3 0,-4-3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48.6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88 7236,'0'-17'6,"0"-1"1,0 7 0,-2 1-1,-2 0 1181,-2 0-99,0 7-934,6-5 1,0 16 0,0 5 80,0 8-118,0-1 0,0 11 1,-2-6 234,-3 2-251,3 2 1,-6 1-1,8-1 174,0 2-175,0-6 0,-2 6 1,-2-6 150,-2 2-177,1-5 0,5 3 0,0-6 1,0 3 55,0 1 0,0-6 1,-2-5 216,-4 2-115,4 1-179,-6-5-194,8-2 0,2-16 0,2-4 10,2-3 0,7 3 0,-3 0-290,0-1 268,5-3 0,-5 5 1,7-1-18,1-2 143,7 7 1,-6-7-1,5 6 1,-5 1 72,-1-1 0,5 2 0,0 6 51,-1 0 1,-5 2-1,-3 2 1,-5 4 38,-1 1 1,-2 3-1,-6 5 1,-2 1-16,-4-1 0,-4 1 1,-7-1-1,-2 1-114,-5-1 1,-3-5 0,-6-2 0,2-1-250,2 1 1,0-4-1,-4 3-504,4-1 577,-4-2 0,13-6 0,-3 0-1589,4 0 1067,9 0 1,2-8 690,8-3 0,8-5 0,2-1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0.6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192 576 7661,'8'-9'-142,"-6"-7"1,8 8 636,-4-3 20,-4-5-366,5 14 0,-5-11 267,4 7-247,-4-8 1,6 10 257,-8-7-210,0 7 0,0-6 124,0 4 1,0-3-198,0-9 0,0 7 1,-2 1-75,-4 2 0,-4 0 1,-7 4-1,-1-1 14,1 1 1,-1 4-1,1 6 1,0 3-30,-1 1 1,1 6 0,-1-5 0,1 7-86,-1 5 1,7-4 0,1 5-93,2-5 79,2-2 0,6 1 0,0-1-172,0 1 136,0-8 1,8 5-1,4-5-88,3 0 102,3-3 1,-1-7 0,3 0-1,1 0 42,2 0 1,0-6-1,-5-1 1,-1-3 27,1-4 0,-1 5 1,1-3-1,-1-2 37,1-1 0,-7-3 1,-1 1-1,0-2 49,-1-5 1,-3 3-1,4-6 1,-2 0-50,-4-1 0,3-1 1,-1-6-1,0 1 30,2-1 0,-6 0 0,4 0 260,-4 0-298,-2 0 0,0 8 0,0 3 304,0 5-198,0 2 26,0 7-114,0 2 0,0 10 0,0 4 0,0 6 58,0 3 1,-2 4 0,-2 5 0,-2 7 24,2 8 1,2-3 0,2 7 0,-2-2-30,-4 0 0,4-1 0,-3-5 0,3 2-10,2 4 0,0-4 0,0 2 0,2-6-62,3-4 1,-1-8 0,6 2 0,0-3-35,-1-3 1,3-7 0,5-4 9,1-4-54,-1-2 1,7 0 0,-1 0-1,-2-2-255,-1-4 1,-3-2 0,1-5-358,-1 1 210,1 0 1,-3 1-1,-1 1-1143,-3 2 0,-5-3 1589,6 5 0,-8-8 0,3 4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2.6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462 228 7648,'0'-12'-712,"2"2"724,4 3 0,-4-1 1,5 4 472,1-2 0,-4-2-274,8 3 1,-7 3 0,5-6 37,-2 0 0,-2 4-57,-6-7 131,0 7-233,0-12-2,0 6 1,0-1 0,-2-1 24,-4-1 1,-4-3-1,-7 1-10,-1 3 0,7 2 0,-1 6 13,-2-2 0,-1 1 1,-3 7-1,1 3 1,7 11 0,3 9 0,1 2 74,0 4 0,-2 8 1,4 4-1,-2 0 101,3-1 0,1 7 0,2-3 0,0 3-53,0-3 1,0 3 0,-2-8-101,-4-2-83,4-3 0,-6-1 0,8-2 80,0-4-109,0-3 0,-2-3 0,-2 0-266,-2-1-167,1-3 1,-3-2-680,-4 1 0,-3-3-2133,-3-3 2353,9-4 0,-5-10 865,8-4 0,0-4 0,6-7 0,0-1 0,0 1 0,-2-1 0,-1 1 0,-3 0 0,-6-1 0,6 1-680,2-1 680,-5 1 0,1-1 0,-6 1 213,3-1-134,-1 1 1,0 1 0,1 3 495,-3 1-410,-1 0 0,-1 1 0,3 1 0,1 2 476,-2 4 1,5-3-206,-3 1 1,10 0 0,2 6-243,10 0 1,7 0 0,6 0 0,7 0-80,3 0 0,1 0 0,1 0 0,0 0-221,0 0 1,0 0-1,0 0 1,0 0-400,0 0 1,-2 0 0,-4 0 0,-4-2-379,1-4 0,-1 4 883,4-3 0,4-5 0,-6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4.3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542 140 7393,'0'-18'0,"0"1"-393,0-1 1,0 1 784,0 0 0,2 1 0,4 2-220,5 3 0,5 7 1,3-2-1,3 4-43,1 2 0,8 0 0,-2 0 0,4 0 49,2 0 0,-2 2 0,-2 2 0,-4 4-67,-2 1 1,-1-3 0,-7 6 0,-1 1 1,-5 3 0,3 7 0,-8 3-53,-2 1-49,-2 2 1,-8 6-1,-2 0 1,-2 0 16,-3-1 0,-1 7 0,1 2 1,1 0-3,-2-1 1,1 5-1,-1-4 1,4-1 42,3 1 0,-1 0 0,4-3 0,-2 5 12,2 0 1,2-1 0,2-5 0,0 4 37,0 1 0,0 1 1,0 2-1,0-5 15,0 1 1,0-6-1,0 6 1,0-3 1,0 1 0,0 6 0,0-7 61,0-1-121,0 6 0,-2-2 1,-1 3 74,-3-5-83,0 3 1,6-5-1,0 8 247,0 1-243,0-5 0,-2 0 1,-2-8-1,-2 0 33,2 0 1,2 3-1,0-1 1,-1-4-28,-3 0 1,0-2 0,6 2 0,0-2 16,0 0 0,-6 6 1,0-8-1,2 4-10,3 2 0,-5 6 0,0-2 0,2-4-27,2-4 1,0-4-1,-2 4 1,-2-2 28,3 2 1,1-4-1,2 0-45,0-1 12,-8 5 1,6-6 0,-4 4 51,4-6-63,2 5 1,-6-9 0,0 6 32,3 0-45,1-5 0,2 7 0,-2-6 0,-2 3 13,-2-3 1,0 4-1,6-2 1,0 1-9,0 1 0,-6-6 1,1 7-1,1-3-11,2 0 0,2 2 0,0-3 0,0 1-10,0-2 0,0-1 0,0-3 0,-2 1-24,-4-1 1,4-5 0,-4-1 0,4 3 1,2 2 9,0 1 19,0-7 43,0 5-46,-8-13 34,7 14-33,-7-14 1,6 11 40,-4-7 1,4 2 18,-4-2 1,-3-4-31,-3 3 1,-4-3 0,-1-2-63,-1 0 0,-5 2 1,0 2-1,0 2-176,-3-2 0,-1-2 0,-8-2 0,0 0-483,0 0 1,1 0-1,-3 0 1,-2 0-229,-2 0 0,0 0 0,8-2-1761,4-4 2661,12-4 0,1-7 0,7-1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4.4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0 804 7751,'0'-12'445,"0"0"-408,0 9 0,2-5 0,4 8-1,6 0 1,-2 0 0,1-2-55,3-4 13,1 4 1,3-8 0,-1 5 46,1-7 1,-1 2-1,1 1 118,-1 1-136,1-6 1,-1 5 0,0-9 0,1 1-3,-1-1 0,1-5 1,-1-2-1,1-3-36,-1-3 0,-5 4 0,-2-4 0,-1-4 17,1-4 1,-6-1-1,2 5 1,-4-2 38,-2-4 1,0 4 0,0-2 0,0 6-4,0 4 1,0 8 0,-2 0 0,-2 5 61,-2 5-74,-8-1 9,5 2 0,-3 2-47,0 8 36,9 0 0,-11 8-23,8 4-4,-7 3 0,9 3 1,-6-1-1,2 1-2,4-1 0,0 6 0,1 3 0,-3-1 16,2 0 0,2 6 1,2-2-1,-2 4 20,-4 2 1,4-6 0,-4 0 0,4 3 5,2 0 1,0 3-1,0 0 1,0 0 56,0 0 1,0 0 0,0-2-1,2-2 5,4-2 0,-2-7 1,6 1-223,-2-4 158,5-9 1,-5 6 0,6-7-511,-3 1 339,-7-2 1,10-6 0,-7 2-535,3 1 239,2 1 0,-1-6 1,1 0 429,2 0 0,9-8 0,4-1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7.1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7690,'-6'-11'-390,"0"-1"1260,0 1-313,6-7-487,0 8 0,8 3 1,4 7-1,3 0 33,3 0 1,5 0 0,2 0-90,2 0-35,2 0 0,8 0 0,2 0 0,2 0-31,-2 0 1,-3 0 0,-1 0-1,0 0-153,0 0 0,-8 0 0,-3 0 1,-5 0-410,-1 0 0,-3 2-378,-3 3 992,-5-3 0,-22 14 0,-4-6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7.3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 70 7575,'-10'0'544,"5"0"1,10 0-501,7 0 1,9 0 0,5 0-1,1 0-250,4 0 1,2 0 0,2 0 0,2 0-86,3 0 1,3-2 0,4-2 0,-7-2 23,-3 3 1,4-5-1,0 0 267,-2-2 0,-10 7 0,4-13 0,-6 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7.6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88 7690,'10'-18'-670,"0"1"928,-4-1 19,3 9 0,3-5 662,0 8-673,-1 0 0,7 12 0,-1 4 562,1 6-589,-1-3 1,1 12 0,1-5 0,2 3 36,3 6 1,-1-2 0,-6 2 0,1 0-135,-1-1 0,-7 5 1,-4-6-1,-4 0-148,-2-4 1,-10 2 0,-7 1-1,-13-1-432,-8 0 0,-7-2 1,-9-5-1,-3-1-529,-1 1 1,0-1 0,7-1 0,5-3 966,5-1 0,-3 0 0,-1 5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8.5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18 105 7690,'0'-17'183,"0"-1"96,0 1 1,0 5 143,0 1 0,0 5 209,0-6 301,0 8-680,0-3 0,0 14 1,0 5-1,0 3-128,0 3 1,0 7 0,0 2 0,0 2-169,0 1 0,0-1 0,-2 4 0,-2-2-433,-2-2 1,0-8 0,6 4 0,0-1-1265,0-1 0,0 0 1740,0-5 0,0-1 0,0 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8.9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35 210 7690,'-5'-17'0,"-1"-1"-214,2 1 227,2 0 0,-4 5 1,0 0 945,2-1-622,2-3 1,4-1 0,4-1-189,6 1 0,3 5 1,5 2-1,1 3-125,2 3 1,1 2-1,-5 2 1,2 0 62,3 0 1,5 0 0,-6 2 0,-2 4-73,-1 5 0,-3-1 0,1 2 0,-3 1-13,-3 3 0,-4 1 0,-8 1 0,0-1 22,0 1 1,-8-1 0,-4 0-130,-3 1 126,-10-8 1,5 5-1,-5-5 1,0 0-7,5 5 0,-5-7 0,8 4 94,-1-7-80,1 5 1,-1-2-1,1 3 1,1-3 59,5 0 1,-3-4 51,8 7 0,2 1-87,10 6 1,4-7 0,7-1-1,1 0-33,-1-1 0,3-5 0,1 4 0,2-2-222,-1 0 0,-3 5 0,-2-3-259,1 2 1,-1-1-1169,1 3 1201,-1 4 1,-5-14 0,0 5-662,1 1 1088,-5-6 0,7 14 0,-5-7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9.4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88 140 7537,'17'-10'1298,"-5"1"-804,0 3 1,-1 4-333,7-4-74,-8 4 0,5 2-182,-3 0 57,3 0 1,-3 0 0,0 0-299,1 0 223,-5 0 0,7 0 0,-3 0-94,4 0 0,1 0 99,0 0 1,-1-2 101,-4-4 1,-5 2 32,-7-7 0,-2-1-25,-3-5 0,1 7 0,-6 2 1,0 2-20,1 0 1,-3-1 0,-5 3 34,-1-2 1,1 0 0,-1 6 71,1 0 1,-1 0 0,1 0 216,-1 0-190,1 8 1,-6-4-1,-1 6 1,3-1 37,2 1 0,7 2 1,0 5-1,-1 1 51,-3-1 0,6 0 0,5 1 0,3 1-96,2 5 0,0-5 1,2 4-1,3-3-16,7-3 1,9-1 0,5-3 0,1-1 16,4 2 0,-4-7 0,0-1 0,0-4-101,1-2 0,-7 0 0,4 0-1007,0 0 752,-13 0 0,11 0 0,-13-2-1912,0-4 1115,5 4 1041,-13-13 0,14 5 0,-7-7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5:59.9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53 7163,'0'-10'604,"0"1"-357,0 3-34,0 4 57,0-6-96,0 8 1,0-2 405,0-4-329,0 4 1,-2-5-99,-4 7 0,2 0 1,-8 0-36,-1 0 0,-3 0 0,-1 0 0,1 1 36,5 5 1,-5-2 0,5 8-92,-5 1 0,1 3 0,3 1-75,6 1 77,4-1 1,2 1 0,0-1-9,0 1 0,8-1 0,4-1-148,3-5 23,10 5 1,-5-14-1,5 4 1,-2-4-303,0-2 1,7 0 0,-5 0 0,0 0-368,0 0 0,0 0 0,-3-2 0,1-2 737,-2-2 0,-1-8 0,-3 5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0.3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96 7662,'6'-17'-2,"-1"-1"1,3 1 1973,-2-1-1215,-4 1 1,8 9-385,-5 8 0,-3 10 1,4 11-56,-4 2-237,-2 8 0,0-9 0,-2 7 0,-2 2-133,-1 2 1,-1 0 0,4-2-1,-2-4-301,-2-2 0,0 4 0,6-5 0,0-3-421,0-2 1,-2 1-1,-2 1-368,-1 2 1,-1 1 1141,6-7 0,0-7 0,8-10 0,1-10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0.5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78 71 7662,'-16'-12'71,"5"0"0,-5 7 939,5-7-496,-5 8 0,8-4-329,8 8 0,8 0 1,10 0-188,-1 0-22,0 0 0,1 0 1,1 0-1,3 0-263,1 0 1,2 0 0,-3 0-1226,1 0 1512,0 0 0,-5-7 0,-1-3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1.3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227 123 7125,'0'-12'486,"0"0"1,0 6-224,0-5 1,0 5-56,0-6 1,0 6 12,0-5 0,0 5-31,0-6 1,0 7-41,0-7 0,-2 8-144,-3-2 94,3 4 1,-14 2 94,4 0-129,-3 0 0,-4 2 1,-3 4 100,-1 6-143,0-5 0,5 9 0,1-4 0,1 3-32,5 3 1,-3-1 0,8 1-28,2-1 0,2-5 86,2-1 0,8-7 0,4 2 44,3-4 0,3-2 1,-1 0-1,1-2 165,-1-4 0,1 4 1,-3-6 85,-3 1-235,3 5 1,-11-6-22,8 8-52,-8 0 1,5 0-816,-3 0 273,-4 0 0,8 0 0,-6 2-439,2 4 0,-1-2 0,-3 5-828,4-1 1771,-4 6 0,14-5 0,-7 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4.8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88 7823,'0'-18'0,"0"1"0,0 5 0,0 0 437,0-1-19,0 5 264,0 0-542,0 8 0,0 4 0,0 6 0,0 9 39,0 6 1,0 7 0,0 6 0,-2 5-114,-4 2 0,4-1 0,-6 5 0,2-3-199,0 3 1,-1-6-1,3-1 1,-2-1-320,2 0 1,2-6 0,2-6 0,0 0-622,0-2 1,0-2 1072,0-7 0,8-9 0,2-1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1.7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7475,'18'-18'-1050,"-7"6"1576,1 1-65,0-1 1,-1 2-56,1 5 0,-1-3-232,7 2 1,-6 0-1,-3 8-9,-1 4 0,4 4 1,-5 5-45,3-3 0,-6 3 1,2-3-50,-4 4 0,4-5 0,-1 1 107,-1 1 0,-2-3 2,-2 2-86,0-8 0,6 5 139,0-3-131,0-4 0,-6 8 35,0-4 68,0-4 14,0 5-88,0-7-31,0 0-72,7-7 1,3-1 0,6-6 0,-3 5 30,-1 1 1,-6-4 0,5 6 0,3 0 9,1-1 0,-3 5 0,0-4 6,1 4-23,-5 2 0,8 0-71,-5 0-4,5 0 0,-6 2-478,-5 4 191,-3-4 1,-2 13 0,0-3 0,0 3-416,0 3 1,0-7-1,2 1 1,2 2-378,2 1 0,6 3 1101,-7-1 0,9 1 0,-4-1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2.4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525 140 7650,'-8'-10'-605,"6"2"0,-6 6 620,8-3 1,0 1 107,0-8 0,0 6 243,0-5-163,0 7 0,0-6 39,0 4 1,0 2 81,0-7-127,0 7 86,0-4-42,0 0-103,0 6-6,0-5 1,-7 5 5,-5-4 1,-5 4 0,-5-4-19,-1 4 1,0 4 0,5 2 0,-1 4-49,-5 1 1,11-3 0,-5 6-51,3 1 1,7 3 0,4 0-17,8-5 0,6-3 0,7-6 1,3 2 76,3 2 0,-4-1 1,7-5 364,-1 0-309,-6 0 0,6 0 1,-7 2 532,-1 4-467,1-4 0,-6 16 1,-3-3 461,-1 6-493,-2 10 1,-6 4-1,-2 12 1,-4 5-22,-6 7 0,-5 1 1,-4 6-1,-3-4-172,3-2 1,-4 4 0,1-8-1,3-5 20,2-9 1,-5-5 0,-1-2 0,0-2 76,0-4 0,0-3 0,1-9 0,-3-1 110,0-5 0,-4 3 0,8-8 1,1-3 47,3-1 1,1-4-1,3-3-393,3-7 113,-3-4 0,13-1 0,-4-2-849,4-5 669,2-3 0,0-8 0,2 0-845,4 0 582,-4-7 0,15-1 1,-1-7-1,7-1-622,4-3 0,2-3 0,6 5 1109,0 0 0,8-1 0,1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3.1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68 7686,'2'-17'944,"4"-1"-513,-4 8-41,6 3-154,-8-1-17,0 6 1,0-4-36,0 12-152,0 4 0,0 1 1,0 1 15,0 2-46,0 1 0,0-3 1,0-1-1,0 3-22,0 1 0,0 3 0,0-1 42,0 1 1,0-7-1,1-1 1,3 0-6,2 0 1,2-7 0,-2 3-30,5-4 1,-1-2-1,2 0 64,1 0 0,3-2 0,-1-4 88,-3-5-122,4 3 1,-9-7 0,7 3 262,-2-4-114,-9 7 1,13-7 171,-4 5-142,-5 3 0,3-6-97,-4 8 0,-4 2-212,4 10 1,-4-2 0,-2 8 0,0 1-292,0 3 0,0 1 0,0 1 1,0-1-332,0 1 1,5-1-1,3-1 1,0-3-823,0-1 1556,5 0 0,-3 5 0,7 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3.4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18 7686,'0'-10'1037,"0"3"1,0 28 0,-2 8-111,-4 6-746,4 2 1,-7 4 0,5 1 0,-2 3-52,2 4 1,0-5-1,0 1 1,-2-3-330,2-3 0,3 2 0,1-4 0,0-6-475,0-4 1,0-4-1,1-5 1,5-1-241,6 1 1,3-8-1,3-5 914,-1-3 0,9 6 0,1 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4.2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121 193 7226,'2'-10'196,"2"2"493,2 0 1,0 5-275,-6-9 1,2 8-257,4-2 279,-5-3-298,7 7-72,-8-14 1,-2 14 78,-4-4 1,-3 4 0,-9 2-87,1 0 0,-1 2 0,1 4 0,-1 4-109,1 0 0,7 5 0,2-5 1,3 1-213,-1 1 0,2 0 122,10 5 0,-2-7 0,7-4 0,3-4 139,1-2 1,3 0 0,-1 0 290,1 0-168,-1 0 0,1 0 73,-1 0-88,1-8 1,-7 6-133,1-4 66,0 4 1,-1 2-20,1 0 0,-6 0 25,5 0 1,-7 2 128,2 4 1,-2-4 42,2 4 1,-2-4 93,7-2 1,1 0-31,5 0 0,1 0 0,-1-2 10,1-4 0,-1-2 1,1-5 105,-1 1-275,1 8 0,-1-12 1,-1 5-3,-5-5-54,5-1 1,-8-1 0,5 1-155,-1-1 0,-8 1 1,1 0-484,-3-1 0,-9 8-106,-5 5 1,-4 3 267,-1 2 1,7 2-1,5 3 242,3 7 1,4 2-1,3-1 1,5-1 207,0 1 1,5-3 0,-5 2 596,0 1-436,5-5 0,-5 8 463,7-5-453,-7-3 0,4 8 1,-7-7 251,3 1 0,-6 5 236,2-3-519,-4 4 0,-2-5 1,0 1 79,0 2 0,0-5 0,0 3-69,0 1 0,0-3 0,0 2-109,0 1 0,2-5 0,5-2-287,11-4 0,1 4 0,8 0 0,1-3-697,-1-1 1,2-4-1,8-1 1,2-3-1098,1 2 0,7-4 1994,-6 2 0,15-15 0,-2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5.9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36 7401,'0'-10'601,"0"-5"-146,0 13-191,0-6 1,6 10-118,0 4 0,6 3 0,-5 9-55,3-1 1,-6 1 0,2-1-1,-4 1 42,-2-1 0,0 1 0,0-1-11,0 1 0,0-7 0,0 1-48,0 1 1,0-3-1,0 2 81,0 1-165,0-5 143,0 0-166,0-8-13,0 0 15,0-8 29,0 6 0,2-13-61,3 3 55,-3-4 0,14-1 0,-5 0 0,3-1-1,-2 1 0,3-1 0,-3 1 1,1-1 15,-1 1 0,4 5 0,-5 2 0,5 3 0,1 1 10,1 6 1,-3 2-1,-1 4 0,-3 5 1,-7-1 0,2 2 0,-4 1-8,-2 3 1,0 1-1,0 1 18,0-1 0,0 1 0,0-1 40,0 0 1,0-5 10,0 0-3,0-8 99,0 11-130,0-13 0,2 6-47,4-8 0,-2-6 0,5-2 0,1 1-19,0-1 1,-4-6 0,5 3 0,1-5 1,-2-1 1,5-1 0,-3 1 49,3-1-33,3 1 0,-1 1 0,1 3 23,-1 1-17,1 8 1,-1-10-14,1 9 0,-3 1-73,-3 10-33,-4 3 1,-8 9-1,0-1 1,0 3-329,0 3 1,0-4 0,0 5 0,0-5-243,0-2 0,7 1 0,5-1 684,3 1 0,11-1 0,1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7.1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176 410 7652,'0'-10'-1064,"0"0"1119,0 5 0,0 1 101,0-8 0,0 6 86,0-5 1,0 5 77,0-6 0,0 6 49,0-5 1,0 5 133,0-6-356,0 8 1,0-5 121,0 3-156,-8 4 1,4-6 0,-8 8 61,-1 0-109,-3 8 0,-1-4 0,-1 7-100,1 3 34,-1-6 0,7 7 0,1-3 0,0 3-87,1 3 0,5-7 0,-2 1-138,4 2 1,4-7 120,4-1 1,3-4 0,9-2 75,-1 0 0,1-6 1,-3-1 198,-3-3 1,4 6 109,-5-2-291,-3-3 43,7 7 1,-11-6-97,8 8 8,-8 0 1,6 0 0,-5 2-36,7 4 1,-2-4 11,1 3 0,1-3 73,5-2 1,1 0-1,-1 0 88,1 0 0,-6 0 0,-1-2 72,3-3 0,1-5 1,1-8 25,-5 1 0,3 5 0,-8 1 297,-2-3-354,-2-2 0,3-1 1,1 0 278,-2-1-308,-2 1 1,-2-7 0,0 1 285,0 2-290,0-6 0,0 7 0,0-3 0,0 3 218,0 3 0,-2 0-91,-4-1 1,4 10-148,-3 8 1,3 8 0,2 11 0,0 5-32,0 5 1,0 4 0,0 0 0,0-2-183,0-2 0,2 0 0,1 4 1,3-4-406,-2-6 1,-2 3 0,-2-3-1,0-2-632,0-1 1,0-3-273,0 1 879,0-1 0,8-7 51,4-4 1,-3-4 520,3-2 0,-8 0 0,4-2 0,-8-4 0,0-6 0,0-3 0,0-3 0,0 1 0,0-1 0,0 1 0,0-1 0,-2 1 0,-2-1 0,-2 1 0,-8-1 0,3 1 112,-5 0 1,4 5-1,1 2 1,-1 1 240,2-1 0,-5 4 1,3-4 481,-3 3-602,-3 1 1,7 6 0,-1-2 433,-2-4-20,7 4-474,-1-6 0,10 8 0,4 0-349,5 0 0,11 0 0,3 0 1,2 0-108,4 0 1,2 0-1,2 0 1,2 0-313,4 0 1,-3 0 0,7 0 594,-2 0 0,5 0 0,-3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7.9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1 260 6879,'0'-10'2042,"2"3"-1777,4 7 0,-2 0 0,5-2-21,-1-4 1,6 4 0,-5-6-26,1 0 1,5 5 0,-3-7-103,4 2 1,-5-5 0,1 1-38,2-4 0,-5-1 1,1-1-193,-2 1 89,-3-1 1,1 7 0,0-1-171,-2-1-73,-2 5-164,-2-8 40,0 7 93,0-1 0,0 4 205,0 12 1,0-2-1,2 7 48,4 3 1,-2 2 181,7 1 0,-5-5 1,4-1 89,-2 3 1,5-4 54,-1 1-237,-4-7 0,1 10 153,-3-8-137,-4-1 1,12 3-28,-9 4 0,3-4 0,-4-1-117,2 1 111,0-6 0,-6 8 0,0-4 3,0 5 1,-2-1 123,-4 1 77,4 1-92,-6 6 0,10-3-35,4-3 0,4-4 0,9-8 52,4 0 1,-3-6 0,3-2 208,-4-2-309,7-1 1,-7-1 0,4 2 123,-3 2-118,-3-5 0,-1 9 0,-3-6-58,-1 3-70,0 1 0,-1 6-543,1 0 1,-8 2-198,2 4 0,1-3 1,-1 9-600,-2 2 0,-2 1 1403,-2 3 0,0-9 0,8 7 0,1-6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8.1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18 173 7633,'0'-25'0,"0"-2"188,0-1 0,0 3 0,0 8 109,0-1 1,0 7 0,-2 1-69,-3 2 1,3 4-777,-4 10 0,4 4 1,2 7 546,0 1 0,8-1 0,1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8.6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7005,'0'-18'376,"0"9"568,0-7-521,0 6 1,0-1 92,0-1 1,2 8-333,3-2 0,-1 6 0,8 4 0,0 4-16,-3 2 1,7 1-1,-6 7 1,1-1-85,1 1 1,-1-1-1,7 1 1,-3-1-342,-3 1 1,4-1 0,-5 1 0,3-1-282,-3 1 0,5-7 0,-6 1 0,1-1-222,1-1 0,-2 0 0,3-6 760,-1 2 0,-8-1 0,11 3 0,-5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09.6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7785,'0'10'647,"0"0"1,0-4-119,0 5-422,0-3 0,0 9 0,0 1 0,0 9 53,0 6 0,0 8 0,0 2 0,2 1-15,3 5 1,-3 1 0,4 2 0,-4 1-40,-2-1 0,0-7 1,0-4-1,0-3-35,0 3 1,0-10 0,0 4 0,0-4-27,0-4 1,0 1-1,0-7 1,0 2-108,0-1 1,0-3-265,0-2 193,0 1 1,0-1 0,0 1-398,0-1 1,0-5-1058,0 0 914,0-9 0,2 3 0,2-12 673,2-5 0,7-5 0,-3-1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5.1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70 193 7823,'0'-35'0,"0"0"-32,0 0 1,0 8 0,0 4 401,0 3 1,2 11 0,4 3 130,6 4 0,3 2 5,3 0-362,-1 8 1,-5 1 0,0 11 158,1 3-168,-5-4 0,5 9 0,-7-7-79,-2 2-91,-2 0 1,-2 1-1,-2-1 1,-4-2-40,-5-1 1,-3-3-1,1 1 1,1-1-299,-2 1 1,-3-7 0,-4 1-301,-3 2 0,1-7 0,5-1-836,1-4 1508,7-2 0,3-8 0,7-1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8.8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384 68 7271,'6'-11'0,"0"-1"1241,-2-2-330,-2-1-705,-10 5 0,-2 4 0,-9 12 401,-4 6-430,-4 3 0,-3 3 0,1 1-13,-2 5-185,-2 3 1,-5 2-1,1 0 1,6 0-408,3-2 1,5 4 0,8-6-1,3 1 428,6-1 0,4-2 0,2-5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09.9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7666,'0'-11'-294,"0"-1"943,8 8-235,-6-4-315,13 8 0,-11-2 0,8-2 229,1-1-242,3-1 1,1 6 0,3 0 0,3 0 29,6 0 1,-2 0 0,3 0 0,1 0-35,2 0 0,1 0 1,1 0-1,0 0-11,0 0 0,0 0 0,0 0 0,-2 0-58,-4 0 0,2 0 0,-7 0 1,-1 0-277,2 0 0,-6 0-70,5 0 0,-11 0-411,-1 0 376,-8 0 0,2 0 36,-12 0 0,2 0 1,-6 2-432,3 4 763,-7-4 0,12 5 0,-14 1 0,7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10.3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 53 7666,'-18'0'-79,"6"-2"1249,1-3-703,7 3 1,6-6-71,15 8-269,1-8 1,9 6 0,-4-4 174,6 4-219,4 2 1,2 0 0,0 0 116,0 0-176,0 0 1,2 0-1,2 0 1,2 0-69,-3 0 1,-1 0-1,-2 0 1,0 0-166,0 0 1,-6 0 0,-2 0 0,-2 0-338,-3 0 1,-3 0-1,-1 0-1485,-1 0 2030,-7 0 0,5-7 0,-5-3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11.0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699 53 7500,'0'-18'135,"0"1"0,-2 7 73,-4 4 0,-4 4 0,-7 2 0,-1 0-80,1 0 1,-7 8-1,-1 4 1,-2 5 7,-4 7 0,-8-5 0,-2 4 0,1-1 34,-3 1 1,6-2 0,-4 6 0,3 1 0,-3-1 0,10-6 0,-2 2 0,6-1-21,5 1 1,3-4 0,1 5 0,1-5-42,0-2 1,7 1 0,4-1-26,4 1 0,2-1-12,0 1 0,8-1 1,3-1-30,5-5 1,-4 3 0,-1-6 0,3 1 7,1 5 1,-3-4-1,0-1 1,1 1-23,3 0 1,-5 0 0,1 3-1,2-1-34,1 1 0,3-3 0,-1 2 0,1 1-60,-1 3 0,2-5 0,3-1 0,3 0-130,2 0 0,0-5 0,4 5-711,-2-2 685,1-2 1,-1-4-1,-2 2-1064,-2 1 954,6 1 1,-10-6 0,7 0-565,-3 0 706,-2 8 1,-3-6 0,1 6 0,2-3 188,-1 1 0,-3 0 0,-2-6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13.0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595 18 6308,'9'-2'1055,"-3"-4"-424,-4 4-437,-2-6 0,-2 8 0,-4 0-56,-5 0 0,-5 0 0,-1 0 0,-3 0-34,-3 0 1,2 0 0,-8 0 0,-2 2-22,-2 4 1,-2-4 0,-2 4 106,-4-4-122,4 5 0,0-3 1,10 6 37,2-2-35,2 5 0,1-3 1,3 8 67,3-1-75,11 0 0,-9 1 0,8 1 0,2 3 34,2 1 0,2 6 0,0-4 1,0 2 10,0 5 0,6 0 0,0 1 0,-2-1-4,-2-3 1,0 0-1,2 6 1,1 0-1,-1 0 0,-2-1 0,-2 1 0,-2 0 35,-3 0 0,3 0 0,-6 0 1,2 0 11,0 0 1,-2-6 0,5 0 64,-3 2-141,0 2 0,0 2 0,0 0 110,2 0-100,2 0 1,-3 0 0,-1 0 30,2 0-68,2 0 0,2 0 1,0-1-1,0-1 21,0-3 1,0 1 0,0-8 0,0 0 11,0 2 0,0-5 0,0 3 0,0-3-7,0-3 1,0 0-1,0 1 1,0-1 22,0 1 0,0-7-82,0 1 0,2-2-58,4 1 0,-2-3-30,7-8 0,1 0 0,5 0-123,1 0 185,-1 0 0,1 0 0,-1 0-60,1 0 52,-1 0 0,6-6 0,1 1-209,-3 1 135,-2 2 0,5-4 0,-1 0 0,-2 2-386,-1 2 1,-3-4 0,1 1-339,-1 1 0,1-4 0,-1 0 60,1-1 1,-3 3 0,-1-4 0,-3 0-937,3 1 1692,1 5 0,3-12 0,-1 7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14.2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263 140 6464,'9'-8'306,"-1"6"0,-2-8-111,0 5 0,2 3 5,-3-4 0,-3 2 188,4-2-269,-4 4 0,4-8-26,0 5 66,0 3 49,-6-6-40,0 8 113,0-8-50,0 6-115,0-13 1,-2 7 0,-4-4-70,-6 7 0,2-3 0,-1 2 0,-3 2-7,-1 2 1,-3 2 0,-1 0 0,-2 0-14,-3 0 0,1 8 0,4 4 0,-3 1-12,-1-1 1,0 9 0,5-3-1,3 1-30,3 0 0,-2-1 0,9-1 0,1 1-2,2-1 1,2-5 75,0-1-50,8 1 0,-5-2 0,9-4 45,2-4-40,1-2 1,3 0 0,-1 0 0,3-2 42,3-4 0,-8 2 1,7-8 36,-1-1 0,0 3 1,-3 0 37,-1 3 0,-5-5 0,-2 4 162,-3-2-160,-1 7-173,-6-5 1,0 16-129,0 3 181,0 5 0,-2-1 0,-2-1-48,-1-3 38,-1 1 0,6 6-13,0-1 13,8 1 1,-5-7 34,9 1-62,0-8 0,5 3 0,1-7-209,-1 0 1,1 0-847,-1 0 0,0 0-940,1 0 2018,-8 0 0,5 0 0,-5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18.8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53 7260,'0'-12'311,"0"0"0,0 6 388,0-5-264,0 7-97,0-4 73,0 8 268,0 0-596,0 8 0,-6 2 1,0 7-1,2 1 35,2-1 0,-3 2 1,-1 3-1,2 1-78,2-2 0,-4 5 0,0-1 0,2 0 0,2 0 0,1-1 0,-3-7 1,-2 0 19,2 1 1,2-1 0,2 1 29,0-1 0,0 1-8,0-1-179,0-7 149,0-2 1,0-10-107,0-4 15,0 4 0,2-13-35,4 3 7,-4 4 0,13-7 0,-3 5 1,3-2-15,3 1 0,-1 1 1,1-4-1,-1 5 83,1 1 0,-1-4 0,1 6 0,-1 3 22,1 1 0,-1-4 1,1 0-1,-1 2 15,0 2 0,-1 4 1,-2 2-1,-5 4-14,-1 1 1,4-3 0,-7 6 0,-1 1-23,-2 3 1,-2-4 0,0-1-120,0 3 119,-7-6 1,-3 7 0,-8-5-234,1 0 218,-8 5 0,3-13 0,-7 6-361,-2 0 153,-2-7 1,4 7-1,0-8 1,-2 0-507,-2 0 0,6 0 0,4 0-988,3 0 1714,10-8 0,3-1 0,7-9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19.8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297 105 7644,'0'-9'-284,"0"-1"825,0 4 1,0 2 112,0-7-122,0-1-52,0-6-338,0 1 0,-7 7 0,-5 4-71,-4 4 1,-1 2 0,-1 0 39,1 0-33,-8 0 1,5 8 0,-5 4-65,0 3 51,6 3 0,-7-1 0,9 1-35,-1-1-48,9 1 0,-5-1 0,8 1 0,2-1 27,2 1 0,2-1 0,0 1 1,2-1-50,4 0 0,6-5 0,9 0 1,4-1 36,3-1 1,-5 0 0,4-6 0,0 1-45,0-1 1,-3-2 0,3-2 0,-2 0-158,-4 0 0,-3-2 0,-5-2-1593,-1-1 1797,-8-9 0,4 12 0,-8-6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20.6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294 375 7640,'0'-17'368,"0"5"80,0 0 1,0 6-73,0-5 0,0 5-142,0-6-97,0 8 1,-6-5 0,-2 5 40,-2-2-56,6 0 1,-11 6-1,3 0 44,-3 0-170,-3 0 0,1 0 0,-3 2 0,-1 4 9,-2 6 1,-1 3 0,7 3 0,0-1-102,-1 1 0,3-1 0,3 0 0,4 3-20,0 3 1,6-3 0,-1 3 13,6-4 0,1-7 1,8-2-1,2-3 88,1-3 0,-3-2 1,-1-2-1,3 0 40,1 0 1,3-6 0,-1-1 127,1-3-91,-1-2 1,1-3 0,-3 1 104,-3 3-147,3-1 0,-7-6 0,6 1 273,-3-1-243,-7-7 1,12 4 0,-6-6-1,-1 0 35,-3-1 0,2-1 0,0-4 1,-1 2 37,1 2 1,0 2-1,-4-4 1,2 4 794,-3 2-743,-1 1 1,-2 17 0,0 7-85,0 9 0,-5 15 1,-3 7-1,0 5-130,0 5 0,1 8 0,3-5 0,-4 1-91,-2-4 0,6-2 1,-2-1-760,5 3 645,1 0 0,0-12 0,0-2-1356,0-2 1116,7 6 0,3-17 0,9 1 1,5-5-140,5-6 1,6-2-1,4-2 622,1 0 0,9-8 0,-5-1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21.4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88 7814,'0'-10'1473,"7"2"-1382,5 8-45,-4 8 0,7-6-57,-3 4 9,3 4 1,-3-9 0,0 5-66,1-4 3,-5-2 1,8 0 46,-5 0 61,5 0 1,-5 0 0,1 0 99,2 0 1,-5-2 98,3-4 0,-8-3-173,2-9 1,-6 3 0,-4 1-1,-4 4-10,-2 3 0,-1-1 0,-7 4-75,1-2 0,-1 0 0,1 6 0,-1 2 45,1 4 0,-3-2 1,1 8 213,2 1-221,-5 3 0,13 3 1,-9 3 298,1 1-270,-1 0 0,6 0 0,3 1 0,1-1 35,4 2 1,2-5-1,2 3 1,0-4-60,0-1 0,2-1 0,4 1 0,6-3-30,3-3 1,8 1-1,1-7 1,-1-2-15,2-2 0,-3-2 1,5 0-1,-2 0-324,-4 0 1,1 0-1,-1-2-720,2-4 1,1 4 1059,-7-3 0,0-5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5.8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70 7823,'0'-17'-190,"0"5"0,2 2 308,4 2 22,-4 3 1,6 3 122,-8-4 0,0 4-40,0-6-100,0 8 1,0 2 0,0 4 4,0 6 0,0 3 0,0 5 1,0 1-45,0 2 0,0 8 1,0-2-1,-2 6-3,-4 6 1,4-4 0,-4 4 0,2-3-37,-2 3 0,5-4 0,-5 4 0,4-4-3,2-2 1,0-2-1,-2-4 1,-2-6-19,-2-4 1,0-1-55,6-1-14,0-7-85,0-2 154,0-8 1,2 0-54,4 0 21,-4-8 1,6-2 0,-6-7 0,2-1-8,1 1 1,7-1-1,-4 1 1,2-2 5,3-5 1,1 5 0,-1-4-1,-3 3 34,-2 3 0,5-1 0,-3 1 0,2 1-5,-1 5 0,-5-3 0,4 6 33,-2-1 1,5 5 9,-1-2 1,-2 12 0,-1 5-3,-1 5-43,-2 1 1,-4 7-1,2 1-198,1 2 109,1-6 0,-6 7 0,2-7 0,2 2-193,2-1 1,0-3-1,-6-2 1,0 1-430,0-1 0,6-5 0,1 0 692,3 1 0,2-5 0,5 7 0,1-5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22.1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227 140 7644,'0'-18'330,"0"1"1,0 5 0,0 1 256,0-3 1,0 4-123,0-1-258,0 7 0,-1-10-12,-5 8 187,4-7-237,-14 11-130,7-6 0,-3 8-96,0 0 74,1 0 1,-1 2 0,2 4 0,1 5 58,-1 5 1,4 7 0,-4 3-1,3 1 79,3 4 0,-4 2 1,2 2-1,0 2-18,-1 3 1,5-3 0,-4 4 0,2-4-47,-2-2 0,4 0 0,-4-2 0,4-2-73,2-2 0,0-8 0,0 2 0,0-3-115,0-3 0,-5-5-611,-1 0 414,0-9 1,4 5-1198,-4-8-320,4 0 933,-6 0 0,8-8 902,0-3 0,0-5 0,0-1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22.3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105 123 7644,'-17'-2'0,"-1"-2"144,1-2 0,-1-2 900,1 2-505,7 4-365,2-5 1,10 7-1,6 0 203,10 0-298,7-8 1,10 6-1,0-4 1,0 4-32,0 2 0,1-2 1,3-2-1,2-2-112,-2 3 1,-2 1-1,-4 2 1,-2-2-128,-2-4 0,0 4 1,4-4-1,-2 2-416,-2-2 0,-6 5 0,6-5 607,2 4 0,2-6 0,2-2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23.3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447 53 7672,'-12'-15'-577,"0"3"0,9 2 1152,-3 5 1,6 3-1,6-4-127,5 4 1,11 2 0,3 0-47,2 0-297,2 0 1,0 2 0,0 2 428,2 2-408,2 7 0,4-11 0,2 6 392,2 0-391,0-6 1,-7 7-1,1-5 1,0 2 37,0-2 0,-2 0 0,-2 0 0,-4 1-12,-1-1 1,-3 0-1,-6 0-71,1 2 1,-3 7 0,-1-1-134,-2 4 0,-8 3 1,1 2-1,-5 5-34,-5 1 1,1 2-1,-6 6-19,2 0 114,-5 0 0,5 0 1,-6 1 222,3 5-221,-1-4 1,0 6 0,3-8 176,1 0-140,-6 0 1,10 5 0,-5 1 0,-1-2 61,0-2 1,4-2 0,-3 2 0,1 1-1,4 3 1,-4 0-1,1-4 1,-1 2-8,0 1 0,0 1 0,4-6 0,-1 0-17,1 0 0,2-6 1,2 0-1,0 0-19,0-2 0,-6-1 1,0-7-1,2 2 36,2 3 0,2 1 0,0-4 8,0 2-58,0 1 0,0-7 0,0 1 11,0-1-18,0 1 1,-2-1 0,-2 0 41,-1 1-39,-1-8 0,6 5 0,-2-3-9,-4 3-13,4-5 0,-8 4 1,7-7 29,-3 3 0,-2-6 35,2 2 0,2 2-7,-7-3 1,5 1-1,-6-6-11,-1 0 1,3 0 0,-2-2-1,-1-2 19,-3-1 1,-1-1 0,-1 6 152,1 0-200,-1 0 1,-5-6 0,-2 0 36,-2 2-37,-3 2 0,-4 2 0,-3 0-357,-4 0 47,4 0 0,-13-6 0,3 1 0,-1 1-426,1 2 0,-3 0 0,5-2 0,0-2-1540,4 2 1,12-3 195,6 1 2033,11 0 0,12 6 0,10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1.8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36 7637,'-12'0'-181,"1"0"1,5 0 0,-4-2 545,2-4 0,1 4 50,1-4 175,4 4-338,-6 2 0,10 0-4,4 0 13,-4 0-156,13 0-16,-5 0 1,2-6 0,-1 0-79,3 3 1,1 1-1,3 2-11,-1 0 0,-5 0 1,0 0-109,1 0 0,3 0 66,1 0 1,1 0 92,-1 0 0,-7 2-6,-4 3 1,-4 5 98,-2 8-119,0-9 0,0 7 27,0-5-31,0-3 1,0 8 0,-2-7 23,-4 1-24,4 6 1,-12-12 0,6 7 16,-1 3 1,3-5 0,-4 3 10,2 2 0,-3-5 0,3 1 30,-2-2 0,5 5 46,-7-1-73,8-4 0,-4 2-8,8-5 1,2-3-20,4 4 0,-2-4 0,8-2 37,1 0-36,-5 0 1,7-2-70,-3-4 45,4 4 0,-1-7 0,-1 5 0,-3-2-152,3 2 0,-4 2 0,-1 0-850,-1-4 1,6 4-1160,-3-3 2159,-3 3 0,8-6 0,-7-2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2.2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7341,'0'-18'1474,"2"8"-1330,4 5 1,3 3-229,9 2 73,-1 0 0,1 2 0,-1 1-244,1 3 168,-1 8 0,-3-10-141,3 7 24,-3 1 1,11 0-1,-8-1-215,1 3 0,-3-4 0,-1-1 419,-2-1 0,-6 4 0,5-6 0,1 7 0,5-3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2.5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86 7637,'0'-18'123,"0"1"1,-5 5 381,-1 0 0,-2 3-234,2-3 0,2 6-147,-7 12-86,7-4 0,-6 13 0,6-3 0,-4 6 44,-1 5 0,3-4 1,-6 5-266,-1-5 22,-3 6 0,4-5 1,3 3-1,-1-4-308,0-1 0,5-1 1,-5 1-901,2-1 1369,2 1 0,6-1 0,0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3.0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7637,'0'-17'416,"0"-1"1,0 6-145,0 1 0,0 5 1,2-4-75,4 3-34,-4 1 0,14 6-35,-5 0 1,5 0 0,1 0 70,1 0 0,-7 2 118,1 3 0,-8 5-119,2 8 0,-4-1 1,-2 1-87,0-1 1,0 0 0,0 1-91,0-1 0,-2 1-51,-4-1 106,4-7 1,-6 6-36,8-5 1,2-1-140,4 2 122,-4-9 0,13 5 0,-3-8-182,4 0 148,1 0 1,1 0-1,1-2 1,2-2-46,3-1 0,7-7 1,-2 4-1,2-2-172,-2-3 1,2 3 0,-6 0 0,0 1-423,1-1 0,-3 6 0,-6-2 0,1 4-907,-1 2 1554,1 0 0,-1-7 0,1-3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5.6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71 6409,'-8'-10'827,"7"2"-647,-7 0 1,8 4 185,0-7-124,0 7-33,0-4-47,0 8-67,8 0 1,-5-6 58,9 1-119,-8-1 0,11 6 0,-3 0-16,4 0 0,-5 0-18,1 0 1,-2 2 27,1 3 1,-3 5 16,-8 8 1,0-1 35,0 1 0,0-1-25,0 1 1,-6-7-8,0 1-51,1-1 55,5-1-83,0 6 41,0-14 8,0 13 1,1-7 112,5 4 0,-4 3 66,4-3 1,2-3 67,-2 3 0,-2-6-243,-10 6 1,2-9 0,-8 3-1,-1-2-219,-3 2 1,-3-4 0,-3 4 0,-3-4-313,-2-2 0,0 0 0,-4 0 0,4 0-379,1 0 1,3 0 885,6 0 0,-1 0 0,1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6.0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70 6842,'0'-17'-199,"0"-1"1,-2 8 0,-2 3 1332,-2-1-721,0 6 0,8-6-257,4 8-104,-4 0 1,13 2-1,-3 2-23,4 2-33,1 7 1,0-3 0,1 8-87,-1-1 0,-1-5 1,-3-1-1,-1 1-85,2-2 0,-5 3 0,1-5 0,0 2-219,0 3 1,-1-3 0,5 0 393,-3-3 0,1 5 0,6-6 0,-1 6 0,0-7 0,-7 1 0,6-6 0,-7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6.3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279 66 6626,'-1'-15'0,"-3"1"0,-2 2 0,-2 7 1,2-7 0,-3 8 0,-7 0 251,4 8 0,-3 4 0,3 7-162,-3 3-73,-3-5 0,7 13 0,-1-9-252,-2 1 137,-1-1 0,-3 2 1,3 3-1,1-1-68,3-5 1,5 1-1,-4-5 1,2 3 165,4 3 0,1-7 0,-3 1 0,4 0 0,-6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6.6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175 158 7249,'0'-10'557,"0"2"-337,0 0-141,0 6 36,0-5 1,6 5-5,0-4 0,1 4 0,-3-6 7,2 0 0,0 5 0,-4-7 76,4 2 0,-5 0-6,5 3 0,-4-5-54,-2-8 1,0 7-92,0-1 1,-2 8 9,-4-2 12,-3 4 1,-9 2-189,1 0 152,-1 0 1,1 8 0,-1 4-133,1 3 38,0 3 1,-1-1 0,3 3 0,1 1 24,2 2 1,7 1 0,-5-7-1,2 1 28,4-1 1,2 0 0,2 1 53,0-1 0,2-1 0,4-4 1,6-7 66,3-3 0,3-2 0,-1 0-42,1 0 0,-1-6 0,0-1 0,1-3 3,-1-4 1,1 5 0,-3-3 0,-1 0 6,-2 3 0,-3-7-153,3 5 155,3 3-269,-13 0 247,14 0-338,-14 6 120,6 2 1,-8 4 0,0 8-130,0 1 0,0 3 1,0 1-254,0 1 1,0-6 0,0-1 91,0 3 1,2-5-1,3 1 451,7-2 0,4-2 0,1-6 0,1 0 0,-1 8 0,0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6.9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1 105 7320,'0'-17'-254,"0"-1"1,2 6 614,3 1 1,5 1-36,8-2 1,-1-1-162,0 7 0,1 0-77,-1 6 0,-5 0 1,-2 2 192,-3 4 0,-1 4 139,-6 7-313,0-7 0,0 5 182,0-3-186,0 4 1,0 1-1,-2 1 128,-3-1 1,3-5-75,-4-1-139,4 1 0,0 0 0,-2-1 24,-2 3 0,0-5-58,6 3 0,2-8-9,4 2 0,4-4 1,7-2-83,1 0 1,-1 0 0,3-2 0,1-2-161,2-2 1,6-6 0,-3 5 0,-1-1-231,0 0 1,4-3-1,-6 3-549,-1-2 782,5 6 0,-6-4 0,6 8 264,-1 0 0,5-7 0,-4-3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8.4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 53 7541,'0'-10'632,"-2"-3"330,-4 7-699,4 0 1,-3 0-109,10 0 1,5 1-1,8 5-31,-1 0 0,0 0-120,1 0 1,-1 5 46,1 1 0,-8 8 5,-5-3-49,-3 5 32,-2 1 1,-2-1-80,-3-4 73,-5 3 1,-2-11 0,3 8 22,1 1 1,-6-5 0,4 0 0,1 0 0,1-5 15,8 9-100,0-8 0,2 4 0,4-8-68,5 0 1,5 0-1,1 0 1,1 0-139,-1 0 1,1 0 0,-1 0-706,1 0 706,-1 0 1,1 0-1,-1-2-575,1-4 570,-1 4 0,1-6 0,-1 8-521,0 0 759,1 0 0,-1 0 0,1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8.8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52 7664,'0'-9'130,"0"-1"856,0 4 1,0 2-625,0-7 0,2 7-284,4-2 1,3 4 0,7 4-246,-4 4 1,1-2 0,-5 5-1,2 1-100,3 0 0,-3 0 0,2 3 0,1-3-39,3-2 1,-1 5-1,-1-3-611,-3 0 565,1 5 0,6-11 352,-1 8 0,-1-7 0,-5 7 0,5-8 0,-7 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9.1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68 7618,'0'-17'250,"0"-1"1,-2 8 0,-2 3 215,-2-1 1,-1 6-282,1-4 1,2 6 0,-8 6-205,-1 6 0,-1 3 0,1 3 0,1-1-187,-2 0 0,1 1 0,-1-1 0,3 1-413,-3-1 1,-2 1-292,-1-1 717,7 1 1,-3-1-1,5 1 193,-2-1 0,6-5 0,-2-1 0,5 3 0,-7-6 0,-2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6:49.9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70 7664,'10'-7'-421,"-2"5"1,-8-14 840,0 5 0,1 3-197,5 2 0,-2-2-144,8 2 1,-1 1 23,7 5 0,-1 0 0,1 0-9,-1 0 0,1 0 0,-1 0 43,1 0 1,-1 5 22,1 1 1,-9 8-82,-3-2-1,-4-5 1,-4 9 10,-4-5-8,4-3 0,-13 2-119,3-4 55,-3 3 1,3 3-1,0-2-45,-1-2 0,3 3 0,0-3-29,3 2 0,1-5 48,6 7 1,2-8 0,2 4 57,2 0 0,7-7 1,-1 5 143,3-4 1,3 4 0,-1 0 24,1-2 0,-7-2 0,-1 0 305,-2 3-300,-2-3 0,-1 8 148,1-4-196,0-4 1,-8 8-64,-4-5-182,-3-3 1,-9 12 0,-1-8 0,-3 0-323,-1 1 0,-6-5 1,4 4-1,0-2-593,-1 2 1,-3-4 0,6 4 984,2-5 0,1 7 0,3 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9:54.5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734 18 5897,'0'-10'272,"2"3"-49,4 7-108,-4 0 0,7 0 192,-3 0-3,-4 0-171,14 0 146,-14 0-124,5 0 0,-5 0 210,4 0 128,-4 0-274,6 0 1,-10 0 0,-4 0 2,-6 0 1,-5 0 0,-4 0-111,-3 0 1,-5 0 0,4 0 0,0 0-28,0 0 0,-7 0 0,3 0 0,-4 1-81,-2 5 0,6-4 0,0 6 0,0-2-41,2 0 0,2 1 0,7-3 0,1 2 21,-1-2 1,-5 4 43,0-2-2,0 7 0,5-11 0,3 6 66,3 0 1,-4-6-18,5 3 1,-3-1 0,1 0 29,1 2 0,6 0-23,-6-6 0,7 2 3,-7 4 0,6 1 0,-4 7 26,3-2 0,1-1 0,4 7-43,-4-1 1,4 1-1,-4-1 6,4 1-32,2-9 0,0 9 0,0-3 63,0 7-69,0 1 1,0-6-1,0 3 1,0 1 33,0 2 0,0 6 1,0-3-1,0-1 16,0 0 0,0 6 0,0-2 0,0 2-1,0-2 1,0 2 0,0-5 0,0 1-14,0 4 0,0-4 0,0 0 0,0 0-7,0 1 1,0-1-1,2 4 1,2-4-31,2-2 0,0 4 1,-6-3-1,0-1 15,0 0 0,0 6 1,0-4 66,0 0-80,0 6 1,0-5-1,0 6 53,0 1-57,0 0 1,0-6 0,0 1 87,0 1-95,0 2 1,0 0-1,0-2 1,0-4 21,0-2 1,0 6 0,0-4 0,0 2-6,0 0 0,-6-7 0,0 3 0,2 0-6,2 4 1,-3-3-1,-1-1 1,2-2-22,2 0 0,2 8 0,-2-3 1,-2 1 14,-2 0 1,0 0-1,6 4 1,0-2-1,0-2 0,0 0 0,0 4 0,0-2-1,0-2 1,0-5 0,0 3 10,0-2-22,0 6 1,0-12-1,0 7 70,0-1-72,0-6 1,0 6-1,0-7 1,0 1 1,0 5 0,0-5 0,0 4 1,0-3-10,0-3 1,0 3 0,0 1 0,0 2 20,0-1 1,0-1-1,0 0 1,0 3 0,0-3 1,0-2 0,0-1-1,0 1 1,0 4 1,0-3 0,0 3 0,0-3-24,0-3 1,0 0 0,0 1 0,0-1 16,0 1 0,0-5-46,0 5 23,0-4 0,0 11 0,0-8-39,0 1 1,2-7 13,4 1 0,-4-6-3,4 5 1,-2-1-13,2 2 9,-4-4 0,7-3-114,-3 1 108,-4 0 16,14-6 1,-14 0 1,7 0 14,-3 0-9,-4 0 0,8 0 0,-4 0 6,5 0 1,-1 0-1,2 0 8,1 0 1,3 0-1,3 0 1,2 0 10,3 0 1,1 0 0,-2 0 0,6 0-2,4 0 0,2 0 0,0 0 0,2 0-26,4 0 0,-4 0 0,3 0 1,-3 0-176,-2 0 0,-8 0 0,-3 0 0,-3 2-345,2 4 1,-9-4-1701,3 3 1665,-3-3 1,-2-2 0,-3 2-1872,-1 4 2438,6-4 0,-5 6 0,9-8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9:56.0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367 210 7643,'0'-17'-987,"8"7"1025,-6-5 1,7 13 58,-3-4 1,-2 4 166,8 2 33,-8 0-148,11 0 4,-13 0 14,6-8-22,-8 6-15,0-5 13,0 7 44,0-8-87,0-2 0,0-2 7,0 1 1,0-1 5,0-5 0,-2 5-38,-4 0 1,4 7 0,-6-5 83,1 2-101,5 2 1,-12 4 79,8-3-71,-7 3 0,3-6 76,-7 8-103,-1 0 1,6 0-1,1 0 1,-5 0 19,-5 0 0,1 2 1,-3 2-1,4 3-14,1 3 1,-5 2 0,0 5-1,1 3-20,3 3 1,2-2 0,-1 6 0,1 1-33,-1-1 0,8-4 0,3 4 0,1 0-22,0 1 1,0-7 0,6 2 0,0-3 9,0-3 0,6 1 0,2-3 8,2-3 7,1 3 1,7-13-14,-1 4 14,1-4 0,5-2 1,0 0 1,-2 0 0,-1 0 0,-3-6 0,1 0 0,-1 0 0,1-1 0,-7-1 0,-1-6 0,0 3 0,-1-3 0,-3 4 0,4-1 0,0-3-15,-1-1 1,-5 3-1,4 0 1,-2-1 0,0-3 0,0 5 0,-5-1 60,5-2 1,-4 5 175,4-3-207,-4 0 30,-2 3 170,0 1 0,-6 22 38,0 3-217,1 4 0,5-3 0,0-1 0,0 3 99,0 3 1,0-2-36,0 8 1,5-7 0,3 1 0,0-4-25,0-1 1,5-6-552,-1-1 206,3 1 0,3-1 0,-1-1 0,1-2-447,-1-4 1,1-2 0,-1-2-1,3 0-105,3 0 1,-4-2 820,5-4 0,-5-4 0,-2-7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9:57.3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88 7268,'0'-12'-251,"0"0"0,0 7 460,0-7 0,0 6 170,0-5 21,0 7-48,0-12 54,0 14 1,0-6-321,0 8 0,0 2 0,0 4 461,0 6-451,0 3 1,0 3 0,0-1 0,0 3 57,0 3 1,0-2 0,0 6 0,0 1-51,0-1 1,-2 0 0,-2 4 0,-2-2-35,3 2 1,1-4 0,2 1 0,0-1-37,0 0 1,0-6-1,0 2 1,0-3 3,0-3 1,0 1-1,0-1 9,0 1 0,-2-3-25,-4-3 99,4 3-144,-6-13 104,8 6-103,0-8 37,0 0-80,-8 0-46,6 0 1,-5-8-14,7-3 1,5 1 0,3-2-16,2-1 1,2-3-1,5 1 1,-1 1 56,-5 3 1,5 5 0,-5-4-1,5 2 75,1 4 0,1-3 1,-1 1 82,1 2-106,-1 2 1,1 2 0,-1 0 121,1 0-47,-1 8 0,1-4 1,-3 7 110,-3 3-61,3 1 1,-11 3-1,6-1 1,-2 1 42,-5-1 1,-1 1-1,-4-1 1,-3 1 47,-7-1 1,-5-5 0,-5-1-1,-3 1 9,-2-2 0,-2-1 1,-6-5-1,0 2-142,0-2 1,0-2 0,2-2 0,2 0-421,2 0 1,0 0-1,-6 0 1,2 0-381,4 0 0,3 0-1498,9 0 2245,7 0 0,3 8 0,7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9:59:58.8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98 88 7214,'0'-17'-716,"0"-1"1005,0 1 1,0 5 267,0 0-113,0 8-207,0-3 0,0 14 129,0 5-240,0 4 0,0 3 0,0 2 280,0 3-263,0 7 1,0-6 0,0 6 158,0-2-207,0 0 1,0 6 0,2-2 0,2-2 21,2-2 0,-1-2 0,-5 4 0,0-3-31,0-3 0,0 4 0,0-6 0,0-1-20,0-3 1,0-2 0,0 1 0,-2-3 2,-3-3 1,3 4-46,-4-5 1,2 3-32,-2-2 130,4-5-247,-6-7 187,8 0-230,0 0 0,0-7 28,0-5 1,0-4 0,2-1 0,4-1-33,6 1 0,3 5 0,3 1 0,-1-3 44,1-1 0,-1-3 0,1 3 0,1 1 85,4 2 0,-1 7 0,5-5 1,-2 2 114,-4 4 1,5 2-1,-3 2 1,0 0-28,2 0 1,-5 0 0,3 2 0,-5 4 37,-7 6 0,5 3 0,-7 3 81,1-1-136,6 1 0,-14-1 1,3 0-1,-3 1 114,-2-1 1,-2-5 0,-3 0 0,-7 1-10,-4 3 0,-7-5 0,-2-1 1,-2 0-65,-4 0 0,-2-7 1,-4 5-1,-2-2-98,-2 0 0,-1 0 0,3-6 0,-2 0-300,2 0 1,8 0 0,4 0-909,2 0 1,3-2 636,11-4 1,13 4-1,13-4 599,7 4 0,16-6 0,-1-1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00.5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297 836 7808,'10'-1'-504,"-4"-5"1,-4 2 643,-2-8 0,2 8 150,4-2-76,-4-3 1,5 5 284,-7-8-251,0 8 1,-2-11-114,-3 3 1,1 4 0,-6 1 0,0 1-23,1 0 1,-1-2-1,-4 4 1,3-1-47,-3 1 1,-1 2 0,-3 0-1,1-2-24,-1-2 0,1 0 1,-1 8 34,1 4 0,-1 2 0,1 5 0,1-1 14,5 2 0,-5 1 0,7 3-149,-1-1 100,2 8 0,2-5 0,0 3-50,3-4-25,1-1 1,2-1-1,2 1 46,3-1 0,-1-1 0,8-5 0,1-3-11,3 0 0,-4-6 0,-1 4 0,3-4-9,1-2 0,3-2 1,-1-2 17,1-2 0,-7-8 0,1 5 0,0-3 5,-3 0 0,5 1 1,-6-7-1,0 1-5,-1-1 0,5-5 0,-6 0 0,-2 0-5,-2-3 1,3-1 0,1-8-177,-2 0 173,-2 0 1,4-1-1,0-5-228,-2-6 129,-3-3 0,1-5 1,2-1-1,2 0 33,-2 5 1,4-1-1,-2 7 1,-3 3 80,-1 7 0,-2 8 0,0 9 324,0 1-196,0 7 1,0 4-1,0 12 1,0 8 4,0 7 1,0 6-1,0 8 1,0 2 24,0 4 1,0-3 0,0 9-1,0 1 18,0 3 0,0 3 1,0 3-57,0 1-23,0-8-400,0 1 403,8-7-189,-6 1 52,14 5 0,-12-15 0,7 2 0,1-8 20,-2-3 0,5-3 0,-3-8 0,3-1-248,3-2 0,-7-9 0,1 3 0,3-4-210,7-2 0,-3 0 1,5 0-1,-3 0-39,2 0 1,-3 0 0,3 0 0,-2 0-17,2 0 1,-3-6 0,1-1 0,-3-1 613,-1 0 0,-3-13 0,11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7.2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86 7753,'0'-18'0,"0"1"-238,0-1 1,0 7 707,0-1-239,0 8 1,0-2-1,0 12-81,0 6 1,0 5 0,0 7-1,0 5-56,0 4 0,0-4 0,0 0 0,0 4 19,0 6 0,-6-2 1,0 1-1,2-5-4,3-4 1,1 1-1,0 4 1,0-1 2,0-3 0,0 1 1,0-8-1,0 0 33,0 2 0,0-5-70,0 3-42,0-3 1,0-9-28,0 1-42,0-8 35,0 3 0,0-8-22,0-5 1,0 2 0,0-8-38,0-1 0,0-3 1,0-1-1,0-1-32,0 1 1,5-1 0,3 3 0,0 1 13,0 2 0,-1 3 1,-3-5-1,4 4 23,2 3 0,-4-1 1,5 4 79,3-2 1,1 2 37,3 10 0,-3-2 0,-1 8 160,-2 1-216,-9 3 1,7 1 0,-6 1 82,2-1-41,0 1 1,-6-1 0,0 3 0,-2-1 22,-4-2 0,-4 7 1,-7-9-1,-3 5-193,-3-5 0,2 3 0,-8-9 0,-1 3-127,3 0 0,-4-9 1,8 3-1,2-4-716,1-2 1,11-2 963,3-4 0,12-3 0,3-9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01.8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420 70 7873,'-10'-8'-676,"0"1"0,6-7 557,-2 2 576,1 9 1,7-11-125,3 8-295,-3 0 0,16 6 1,-3 0 142,7 0-120,1 0 0,0 0 1,2 0-1,3 0 66,3 0 0,2 0 0,4 0 0,1 0 39,3 0 1,2 0 0,-4 0 0,3 0-19,3 0 1,-6 0-1,1 0 1,-5 0-40,-5 0 1,3 2 0,-6 2 0,0 2-43,-4-2 0,-5 6 0,-5 1 0,-1 5 49,1 1 1,-5 3 0,-2 1-96,-4 2 38,-2 8 1,0-2-1,0 10 55,0 2-62,0 7 1,0-3 0,0 8 195,0-1-197,0 0 0,0 8 0,2 3 0,2 1 32,2 0 0,-1-2 1,-5 6-1,0-2 9,0 0 0,2-2 0,2-12 0,2 0 2,-2 1 0,-2 5 1,-2 2-1,0 0-8,0 0 1,0 1 0,0-3 0,0 4-3,0 0 0,0-2 1,0-7-1,0-1-39,0 0 1,0 1-1,0-1-69,0 1 70,0-9 0,0 7 0,0-5 166,0 5-173,0 1 0,0-7 1,0-3 164,0 1-171,0-6 1,0 6 0,0-8 0,0-1 11,0 1 1,0 0-1,-2 2 1,-2 0-5,-2-2 1,0 4 0,6-10-1,-2 4-34,-3 2 1,3 4 0,-6-2 0,2-6 0,0-4 0,-1 2 0,3-4 3,-2 2 0,-6-5 0,6 1 0,1-4 18,-3-1 0,6-7 0,-6-1 0,2 0-17,0-1 1,-1-5-106,1 2 129,4 4-104,-14-8 64,7 6 0,-3-8-32,0 0 1,1 0 30,-7 0 1,1-6 0,-1 0 0,1 0 43,-1-2 1,1 6 0,-2-5 0,-5 1-22,-5 0 0,-4-6 0,-4 5 0,-3-1-15,-7 0 1,-3-4 0,-5 5-1,-1-1-336,-2 0 1,-6-3 0,5 5 0,3 0-530,2-2 1,1 6 0,3-4-1704,3 4 1513,5 2 1052,15 8 0,-6 2 0,5 7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06.3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7125,'0'-9'-986,"0"-1"1059,0 4 18,0 4 129,0-6 44,0 8 307,0 0-441,8 0 1,-4 0-92,8 0 0,-1 0 1,7 0-1,-1 0 21,1 0 1,1 0 0,2 0 0,5 0 21,1 0 1,0 0 0,4 0-107,-2 0 60,0 0 0,0-5 1,-2-1-83,-1 2-14,5 2 1,-12 2 0,4 0-1,-3 0-181,-3 0 0,-5 0-570,0 0 135,-9 0 676,5 0 0,-16 0 0,-1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06.8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88 7521,'-9'-8'-90,"1"6"0,10-6 0,4 8 146,5 0 1,5 0-1,1 0 1,1 0-12,-1 0 1,3 0 0,1 0 107,2 0-120,8 0 0,-5-2 0,5-2 1,-2-1 4,2 1 1,2 2 0,2 0 0,0-2-71,0-2 0,-6 0 0,0 4 0,0-2-103,-2-1 1,-2-1 0,-7 6-1,-1 0-270,1 0 1,-1 0 0,-1-2 404,-5-4 0,5 4 0,-6-6 0,7 8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07.3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 88 7355,'-6'-18'0,"-2"1"-472,-1 0 1,5 5 739,-2 0 118,4 8-255,-6-3-101,6 7 0,2 0 279,12 0-265,4 0 1,3 2-1,2 1 1,3 5 58,-3 2 1,6 2 0,0 5 0,2 0 79,1 1 1,-7-1 0,6 1-1,2 1-28,2 5 1,-4-3 0,-2 8 0,0 0-21,1-2 0,-7 6 0,2-6 0,-5 3-23,-7-1 1,3 0-1,-8 6 1,-2 0 57,-2 0 1,-10-1-1,-4-1 1,-5-2-40,-7-1 0,-3-3 0,-8 2 0,0-6-79,0-3 1,0-3-1,1 2 1,-1 1-236,0-3 0,6 5 0,1-11-833,3 5 508,10-6 0,1 5 0,8-3-217,2 3 0,2-3 1,4-2 724,4-3 0,4 7 0,7-4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08.8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315 106 7091,'0'-10'-535,"0"-6"0,2 14 739,4-3 10,-4-5-158,5 8 140,1-6-88,-6 8 1,12-2 92,-9-4 0,3 4-6,-2-3 0,-4 1-47,4-2 1,-6 4-62,-6-4 1,2-2 0,-8 3-23,-1 1 1,-3 2 0,-1 2-39,-1 0 0,1 0 1,-1 0-1,1 2-42,0 4 0,5-4 0,2 5-142,2 1 174,-5-6 1,9 12 0,-6-7-74,2 3 56,3 2 1,5-1 0,0 1-77,0 2 72,7 1 1,3-3 0,8-1 0,1 3 27,4 1 0,-3 3 0,3-3 0,-2-1 46,3-2 0,-5-1 1,4 7 38,-3-1 1,-3 1-1,-1-1 85,-5 1 0,-3-7 0,-8 1-20,0 1 1,-4-5 0,-5 0 0,-11-2-136,-5 0 1,2-1 0,-8-3 0,-4 2-6,-4 2 1,-2 0-1,6-6-535,0 0 344,0 0 1,8 0 0,4 0-827,3 0-357,3 0 1340,7 0 0,2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09.5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55 6903,'8'-10'-64,"-4"-4"231,7 9 0,-7-3-148,2 2 11,-4 4 0,0-6 104,4 8 25,-4 0 1,5 0-80,-7 0 0,0 2 7,0 4 1,2 2 0,2 5 19,2-1 0,8 0-91,-3 5 1,3-5 0,-1-2 0,-1-1-55,2 1 1,1-6 0,3 4 6,-1-1 1,1-5-1,-1 4 23,0-4 0,-5-2 0,0-2 32,1-4 1,-3-1 0,0-7 135,-3 2-99,-1 1 0,-4-1 1,2 0 121,2-1-116,0 5 1,-6-7 159,0 3-165,0-4 0,0 14 0,0 8 0,0 10 76,0 7 0,0 4 1,-2 10-1,-2 2 25,-2 2 1,0 13 0,4-2-1,-2 5-19,-1 3 0,-3-6 0,4 4 1,-4-3 26,-1-3 1,-1-7-1,-4-5 81,3-3-163,-1-9 0,-5 3 0,-3-8 152,-3-2-191,3-9 0,-5 1 1,8-7-1,-1-2 40,1-2 1,-1-2 0,1-2-130,-1-4 0,7-3 0,1-9 0,2-1-346,4-5 1,2 5 0,2-6 0,2 0-190,4-5 1,-2-3-1,8-1 1,1-1 9,3 0 1,1-8 0,1-2 0,1 1 563,5 3 0,-5-4 0,6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0.4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7623,'0'-18'-759,"0"7"427,0-1 81,0 8 723,0-3-275,0 7 0,2 1 0,1 5-94,3 6 1,6 3 0,-6 3 0,-2-1 18,-2 1 0,3-1 1,1 1 70,-2-1 0,4 1-34,-2-1 0,0 1-4,-6-1 1,0-5-75,0-1-93,0-7-15,0 4-5,0-8 59,0-8 1,0 4-202,0-7 39,0-1 0,0 0 0,1 1-35,5-3 1,4-1-1,7-3 89,1 1 1,-1 1 0,-1 3 0,-3 3 70,-1 2 0,0-3 0,5 5 151,1 2 0,-1 2 0,1 2 76,-1 0 0,-5 0-32,-1 0 1,-1 2-62,2 4-55,-5 3 0,-5 3-45,4 0 31,-4-8 1,6 11-54,-8-3 41,0-5 0,0 3 135,0-4-13,0-4-91,0 6-86,0-8 0,2 0-60,4 0 0,-2-6 0,5-2 0,1 0-23,0 1 1,1-5 0,7 4 36,-1-2 31,1 7 0,-1-11 0,1 8 84,-1 2-71,1-5 1,-7 7-1,1-4 4,1 4-75,-5 2 1,8 0-20,-5 0 1,-1 0 0,0 2 0,-2 4-107,-5 5 1,-1-1 0,-2 2 0,2 1-200,4 3 0,-2 1 1,6 1-368,-3-1 776,-1 1 0,2 7 0,2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1.2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35 7741,'6'-11'-105,"0"-1"211,8 8 1,-10-3 0,5 8-46,-1 5 0,0 4 0,-4 7 24,1 1 1,1-6 0,-6-1-33,0 3 1,6 1 0,0 3 36,-2-1 0,-2-5-46,-2 0 16,0-9 1,0 7-90,0-4 99,0-4-56,0 6-102,0-8 0,0-2-7,0-4 1,0 2 0,2-6-4,3 3 0,3-7 1,6 4-1,-3-1 26,3-1 1,2 6 0,1-6 0,1 1 49,-1 1 0,0-3 0,1 5 65,-1-2-23,1 6 0,-7-4 0,1 7 107,2-5-46,-7 4 1,9-6 126,-4 8-178,-5 0 0,1 2 0,-6 2 1,2 4 25,2 1 0,0-3 1,-4 6-68,3 1 0,-3-3-9,4 2 0,2-1 15,-2 7 1,0-7 84,-6 1 67,0-8-112,0 4 6,0-8 6,0 0 1,1-6 0,3-2-34,2-2 0,6 5 0,-4-7 0,1 0 9,5 3 0,1-7 0,3 6 1,-1-1 5,1-1 1,1 6 0,3-3-1,1-1 3,-2 0 1,-1 6 0,-3-2-39,1 5 1,-7 2 0,-1 5-106,-2 6 1,-3 3 0,-5 3-516,0-1 454,0 9 1,0-7-1,0 4-421,0-3 412,8-3 1,-4 1 0,6-1-553,-2 1 733,5-1 0,-11 0 0,14 1 0,-7-1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1.6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36 193 7503,'9'-18'0,"-3"1"-881,-4-1 687,-2 1 0,6 5 0,2 3 267,1 1 1,3 2 0,5 6 49,1 0 0,-1 2 0,1 2 0,-1 2-57,1-2 1,-1-1-1,1 1 1,-1 2-40,1-2 1,-7-2 0,1-2-18,2 0-9,-7 0 1,-1-8 25,-12-3 0,-3-3 1,-7 0-1,2 5 27,3 1 0,-1-4-25,-5 6-3,-1-7 1,1 11 2,-1-4-6,1-4 1,-1 8 253,1-3-228,-1 3 1,3 4 0,1 1 0,3 5 89,-3 2 0,4-4 0,1 5 0,-1 3 30,0 2 1,6 7 0,-1 0-1,3-2-53,2-1 1,0 3-1,0 0 1,2-1-39,3-3 1,-1-1 0,8-1 0,4 1-43,5-1 0,-2-5 0,6-3 0,1-1-106,3-4 0,-2-2 0,0-2 1,0 0-97,0 0 0,-3 0 0,3-2-735,-2-4 635,-2 4 1,-5-11 0,-3 5 0,-1 0-1108,-2 0 1373,-8-5 0,11 3 0,-5-7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2.0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86 7797,'6'-18'0,"0"1"0,-2-1 224,-2 1 0,6 7-16,3 4 0,-3 6 0,-2 6 0,-4 6 88,-2 3 1,6 10 0,-1 5-71,-1 3-87,-2 1 1,-2 1 0,0 0-130,0 0-37,0 0 0,0-6 0,0-2 0,0 1-260,0-1 0,0-6 0,0 4-66,0 1 0,0-7 1,0 4-632,0-3 0,-2-5 984,-3-3 0,3-4 0,-6-8 0,8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7.8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18 122 7823,'-10'0'267,"3"0"-147,7 0 0,2 0-111,3 0 1,5 0 0,8 2-1,-1 2-27,1 2 1,5 0 0,0-6 0,0 0 13,3 0 1,-7 0-1,4 0 1,-3 0-62,-3 0 0,1-6 1,-1 0-1,1 0 139,-1-1 0,-5 5 0,-3-6 115,-1 0 1,-2-2-57,-6-7 1,0 5 44,0 1-105,-8-1 1,-1 2-68,-9 5-26,1-5 0,-1 8 1,1-4-1,-1 4 33,1 2 0,-1 0 1,1 0-1,-1 0 15,1 0 1,-1 6 0,1 2 0,1 1 0,5 5 1,-5 1 0,5 3-1,-3-1 27,2 1 0,3 1 0,5 3 1,-2 1 56,2-2 1,2 4-1,2-1 1,0-3 22,0-1 1,6-3 0,2 0 81,1 1-166,3-8 1,6 3 0,-1-5 209,0 2-202,1-6 1,-1 3 0,1-7-156,-1 0-107,1 0 0,-1 0 0,1 0-311,-1 0 0,1 0 0,-1-2-309,1-3 0,-7-3 822,1-4 0,7-3 0,8 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2.2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63 123 8052,'-18'-28'0,"3"5"0,1 4 1331,2 1-1278,9 1 0,3 7 0,11 4 0,7 4-59,5 2 0,2 0 0,8 0 0,-2 0-254,0 0 1,6 6 0,-8 0 0,2 0-262,-2 2 1,2-6 0,-7 5 520,-3 1 0,-1-6 0,-3 6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3.0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0 297 7665,'6'-11'-9,"0"-1"1,2 8-1,-4-4 22,1 1 1,7 3-1,-4-6 146,2 2 0,-5 1 0,7 1-55,2-6 1,-5 4 0,3 1 0,0-1 49,-3-4 1,5 2 0,-6-1-58,1-3 0,-3 1 1,4-1-100,-2 2-5,-3 1 0,-5-7-25,0 1 84,0 7 0,0-5-201,0 3 0,-1 4-132,-5 2 204,-4 4 0,0 10 60,4 4 1,6 1-1,4 1 1,4-2 11,2 1 0,-4-3 0,5 2 26,3 1 1,1 1 0,3-1 132,-1-1 1,1 0-55,-1 5 1,1-5-18,-1-1-43,-7-7 1,0 10-13,-5-8 13,-3 0 1,6 1-12,-8 5 1,-2-4 0,-2-1-10,-2 1 1,-5-4-24,5 8 0,-6-1 41,7 7 0,-1-7 17,6 1 0,2-6 1,3 4 14,7-3 1,-2-1-1,1-6 53,3 0-95,2 0 1,1 0 0,1 0 278,-1 0-269,-7 0 0,5 0 0,-3-2 271,3-4-241,3 5 0,-1-13 1,1 6 2,-1-2 1,1-1 0,-3-7 0,-1 3-9,-3 3 1,-5-3 0,4 3-37,-2-3 1,3-3-97,-5 1 0,2 7 44,-2 4 1,-4 6 0,4 6-122,-5 6 0,-1 5 0,0 4 0,0 3-110,0-3 1,0-2 0,0-1-664,0-1 656,0 1 0,0-1 0,0 1-716,0-1 531,0 1 1,0-1 446,0 1 0,-7-1 0,-3-7 0,-7-3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3.2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1 130 7740,'0'-35'50,"0"8"0,0-4-664,0 8 1,2 9 542,4 14 1,-2 8 0,5 9-1,1 1 71,0-1 0,1 8 0,7 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3.5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53 7742,'0'-18'-1081,"-2"3"1405,-4 3 1,3 4 0,-11 8 537,-5 0-639,1 8 0,-9-4 0,6 7 514,-3 3-527,1 2 1,6 1 0,-1 0 94,1 1-220,7-1 0,2 7 0,8-1 0,4-2 7,8-1 0,7-3 1,18 3-1,4-1-474,5-2 0,5 5 0,1-13 0,2 1-532,5-4 0,-7-4 914,0-2 0,1 8 0,-9 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4.8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86 7773,'0'-18'31,"0"1"1,0 5 0,2 2 566,4 3-407,-4 1 0,6 8 0,-7 2-17,5 1 0,-4 9 1,4-2-1,-4 3-42,-2 3 1,0 5 0,0 0-1,0-1 12,0-3 1,0-2 0,0 1-42,0-1-95,0 1 0,0-1 0,0 1 5,0-1-58,0-7 0,0 5 52,0-3-108,0-4 9,0 0 1,0-22 0,2-3-24,4-3 0,-2 1 1,5 1-1,1 1-55,0-1 1,-1 1-1,5-1 1,-2 1 57,1 0 0,3-1 120,1 1-3,1-1 0,-7 8 1,1 5 93,2 3 58,-7-6 57,9 6-87,-6 2 0,-1 4 0,-1 8-62,0 1 1,-6 3 0,5-1-1,-1-1 11,0-3 0,2 1-32,-2 5 0,-4 1 103,3-1 59,-3-7-127,-2-2-165,0-8 118,0 0 1,0-8-117,0-4 97,8 5 0,-4-7 0,6 6-219,-2-1 197,5 5 0,-3-12 1,7 5-1,1-5-12,-1-1 1,3 1 0,1 3 0,4 1 48,2-2 0,-5 1 0,3-1 0,-2 4 161,0 3 1,1-5-156,-7 6 0,-1 2 0,-5 10-18,-5 6 0,-4 3 1,-2 3-1,0-1-199,0 1 1,0-1-1,0 3-757,0 3 717,0-4 0,0 6 1,0-7-1031,0-1 928,0 1 0,2-1 0,4 1-480,6-1 805,-5-7 0,9 5 0,-6-5 0,7 8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5.5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314 210 6193,'0'-12'356,"0"1"-24,0 7-147,0-12 0,0 12 16,0-7 1,0 5 15,0-6-114,0 8 0,0-11 61,0 3 0,0 2 17,0-1-105,0-1 0,0 0 1,0 1 32,0-3 1,-7 6 0,-5 1-33,-4-1 1,5 6 0,-3-4-1,-3 4 1,-5 2 1,-1 2-1,4 2 1,-3 4-35,-1 2 1,0 1 0,5 9-1,1 1-45,-1 2 0,7 0 0,1-5 0,0-1-11,1 1 1,5-1 53,-2 1-23,4-1 0,10-7 0,3-4-4,5-4 0,3-2 0,3 0-81,1 0 66,0 0 1,-5-6-1,-1-2 1,1-2 0,-1-3 0,1 3 0,-1 0 1,1 1 27,-1-1 1,-5 6 0,-1-4 45,3 1 0,-4 5 0,1-4 1,-7 6 0,4 4 0,-2 4-22,0 1 0,1 1 0,-3 4 1,2-3-146,-2 3 1,6-1 0,-1 1-306,1-2 302,5-1 0,-11 1 0,8-2-976,2-3 618,-7-1 1,9 0-862,-4 0 816,3 0 497,3-6 0,-1 0 0,0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6.0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7759,'10'-8'4,"-4"-4"0,-5 3 1,1-1 504,4 2-243,-4 2 1,12 8 343,-8 4-486,-1 4 0,-5 7 0,0 3 316,0 3-314,0-4 0,0 12 1,0-5-8,0 1-14,0-6 1,0 12-1,0-6 1,0 2 32,0 1 1,0-3 0,0 4 0,0-2-58,0 2 0,0-6 0,0-2 1,0-3 5,0-3 1,0 1-1,0-1 1,0 1 47,0-1 1,2-7 0,4-2-51,6-1 0,3-5 0,3 4-776,-1-4 1,7-8 0,-1 0-1,0 1-64,2-3 1,-5 4-1,3-6-481,-4 3 1028,7 1 1,-13 0 0,5-2 207,-3-2 0,-7 7 0,2-7 0,-4 4 0,-5-4 0,7-7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6.2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36 7864,'-10'-18'-56,"2"9"0,16 1 0,4 8 1,3 0 135,3 0 1,7 6-1,4 0 1,4-1-144,2 3 1,0-6 0,2 6 0,2-2-253,1 0 0,1-1 0,-6-5 315,0 0 0,0 8 0,0 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7.2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0 347 7313,'0'-11'-438,"0"-1"0,6 6 630,0-5 1,7 7 45,-1-2 1,-2-2 0,1 2-50,3 3 0,-4-7 0,1 0-31,3 0 0,-4-5 0,1 5-75,3 1 0,-4-7 0,-1 4 0,1-3-32,0-3 1,-4 3-1,3 1 1,-1 3-43,-4-3 1,4-1 0,-3-3-7,-1 1 0,-4-1-76,-5 1 1,-5 7 6,-8 4 0,1 6-3,-1 6 0,9-2 1,3 7 54,4 3 0,2-4 0,2 1 9,4 3-7,-4-6 0,13 5 0,-5-5 145,0 2-108,5 1 0,-5 1 0,7-2 0,-1-1 52,-5 1 1,5-4 0,-4 4 15,3-3 0,-3 5-56,-1-6 1,-5 6-32,6-7 1,-10 7 13,-2-6 0,-8 6 0,-9-5 50,-1 3 1,6-6 31,1 2-75,-1 3 0,1-5-4,-1 8 8,8-8 1,-4 5-78,8-3 70,0-4 1,0 8 4,0-4 0,0-2 1,2 5 13,4-1 1,-2-2-1,8-6 49,1 0 0,3 0 0,1 0 23,1 0 1,-7 0 0,1 0-29,1 0 1,3-2 0,1-4-1,1-5 1,-1 1-38,1-2 2,-1 1 1,1-1 20,-1 0-24,-7 1 0,5-1 15,-3 0 24,4 1 0,-5-1 166,1 0-64,-8 1-146,4 1 0,-8 10 1,0 12-1,0 3-106,0 3 1,-2-1 0,-2 1-1,-2 1-393,2 4 0,2-3 0,2 3 0,0-4 25,0-1 1,2-1 0,2 1 0,4-1-608,1 1 0,-3-7 1037,6 1 0,-1 0 0,7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7.3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88 7777,'-6'-17'0,"-2"-1"-755,-1 1-117,5-1 590,-4 9 261,8 1 0,2 10 0,4 2 21,5 2 0,5 7 0,1-3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8.3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62 7823,'0'-17'-66,"0"-1"1,0 7 533,0-1-153,0 8 1,2 4-122,4 12 0,-4 3 0,4 3 1,-4 1-14,-2 4 1,0-1 0,0 5-1,0 0-33,0 0 0,0-3 0,0 5 0,-2 0-1,-4-2 1,4 4 0,-6-6 0,3 0-42,-1 1 1,-2 3-1,4-6-20,-2-2-67,1 7 1,5-9-35,0 4-35,0-3 1,0-3-40,0 1 1,7-9 0,5-3-3,3-4 0,3-2 0,1 0 0,3 0-180,1 0 0,2-8 1,-3-1-1,1-3-60,-2 0 1,4 6-1,1-5 1,-1-3-57,0-1 0,-7 3 0,-7 0 0,3-1 76,1-3 0,1 5 0,-3-1 0,-3-2 311,-2-1 0,-2 1 0,-6-3 0,7 3 0,3-11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7.9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88 7256,'0'-18'-20,"0"9"1,0-1 224,0 4 0,0 2 251,0-8-194,0 9 0,-2-11 4,-4 8 0,2 0-69,-7 6 0,5 0 0,-6 0-29,-1 0 0,3 2 0,0 4 0,1 4 25,-1 0 0,4 5 0,-4-3-61,3 3-89,-7 3 0,12-1 1,-4 1-1,4-1 1,2 1 1,-5-1 0,-1 0 0,2 1-84,2-1 1,2 1 0,2-1 0,2 1-184,2-1 1,5-5 0,-3 0 4,2 1 0,1-3 1,7 0-161,-1-3 1,-5-1 0,0-6-212,1 0 1,-3 0 0,1 0 259,3 0 1,-4 0 0,1 0 327,3 0 0,-6 0 0,7-8 0,-5-1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18.7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70 245 7645,'0'-17'-147,"0"-1"1,6 7 262,0-1 0,1 8-125,-1-2 0,-2 5 0,8 1-76,1 0 0,-3 0 32,2 0 53,-8 0 1,11 5-34,-3 1 1,-3 0 49,3-6 0,-8-2 7,2-4 1,-4 2-48,-2-7 0,0-1 13,0-5 0,0 5 1,-2 2 112,-4 3 0,2-5 40,-8 6 1,1-6 8,-7 7-110,9-1 0,-7 6 281,5 0-249,-5 0 0,4 0 232,1 0-222,-1 8 0,0-5 0,1 9 13,-3 2 1,6 1 0,1 1 0,1-3 9,0-1 1,0 0 0,6 5 0,0 0 4,0 1 1,0-1-1,0 1 1,0-1 41,0 1 0,2-1 0,4 1-74,6-1 1,3-1-1,3-5 1,-3-3-18,-3 0 1,9-6-1,-3 4-73,1-4-8,0-2 0,5 0 1,-1 0-38,-2 0 23,6-8 1,-5 4-1,5-6-66,-2 2 34,-2-5 1,1 3 0,-1-7 0,-2 1-1,-1 5 0,-3-5 0,1 4 0,-1-3-2,1-3 1,-3-5 0,-1 0 0,-5 1 15,-1 3 1,4 2 0,-6-1 0,-2 1-7,-2-1 0,-2 1 0,0-1 57,0 1 0,-2 1 1,-4 5-52,-6 5 1,2 4 104,-1 2-75,-1 0 1,2 2-128,5 4 124,-5 3 0,8 9-3,-4-1 43,4 1 1,2-1-1,0 1 1,0-1 23,0 1 1,6-1 0,2 1-1,0-1 48,-1 0 1,5 1 0,-4-1 0,1 1 110,5-1 1,-4 1 0,1-1 0,3 1 81,1-1 0,-3-5 0,-2-1 1,-1 3 379,1 2 0,-6-5-291,2 1 1,-6-2-1,-6 1-259,-6-5 0,-3-4 1,-4-2-1012,-5 0 701,5 0 0,-14-6 0,4-2-1967,-4-1 1487,-2-3 1,0-3 0,0 1 677,0 2 0,0 1 0,0-7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20.1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7796,'0'-10'-521,"0"1"373,0 3 349,0 4-70,0-6 1,2 8-28,4 0 0,4 0 0,9 0 0,3 0 1,1 0 1,8 0 0,0 0 0,8 0 48,7 0 0,5-2 1,1-2-1,2-2 21,5 2 0,-5 3 0,6-1 1,-4-2-30,-3-2 1,3 0-1,-11 4 1,-1-2-101,-3-2 1,-4 1 0,-2 5 0,-2 0-124,-4 0 1,-4 0 0,-7 0-408,-1 0 351,-7 0 0,0 0-467,-5 0 277,-3 0 0,4 0 18,-12 0 1,2 2 0,-7 1 0,-3 3-50,-1-2 1,-5-2 0,-1 0 353,-2 4 0,-8-4 0,3 6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20.5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53 7796,'-8'-16'-6,"-3"4"0,3 3 148,2 3 0,6 4 0,6-4-35,5 4 1,5 2 0,3 0 0,5 2-44,5 4 0,11-4 0,7 4 0,5-4-1,7-2 0,3 0 0,8 0 1,-1 0 154,1 0 1,-2 0 0,-2 0 243,-2 0-376,-7 0 1,5 0-1,-8 0 113,-2 0-219,-3 0 0,-16 0 0,-4 0-501,-6 0 0,-7 0 28,-10 0 0,-3 0 0,-14 0 0,-3 0-1110,-1 0 1603,-11 0 0,7 7 0,-6 3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21.2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699 87 7384,'9'-17'0,"-3"0"-495,-4-1 1,-2 6 929,0 1 0,-2 7 1,-4-2-279,-5 4 1,-5 4 0,-1 2 0,-3 4 62,-3 1 1,2 3 0,-8 7 0,-3 3 62,-1 1 0,-7 6 0,-1-4 0,0 1-83,-1-1 0,5 4 1,-4-4-1,2 0-67,-2 1 1,6-1 0,-1-4 0,6 3-113,5-3 0,2-2 0,7-1 1,5-1-20,5 1 1,4-7 0,6 1 0,6 2 24,7 1 1,12 3 0,2-1-75,8 0 76,6 1 1,1 1 0,1 3 78,1 1-85,-5 0 0,2-5 0,-7-1 0,5 1-19,2-1 1,-6 1 0,-1-3-1,-5-1-235,-4-3 0,-1-1 0,3 4-417,-2-3 1,-8 1-1,2 3 1,-3-1-323,-3-2 0,-1-1 970,-5 7 0,13-1 0,-5 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0:57.9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1189 18 7602,'17'0'-687,"0"0"1,1-6 667,-1 0 1,-5 0 167,0 6 1,-6 0 259,5 0-227,-7 0 0,6 0 304,-4 0-164,-5 0 1,5 0 62,-12 0-311,-3 0 1,-9 0 0,1 0 329,-1 0-310,-7 8 0,-2-6 0,-8 6 340,0-1-344,0-5 1,0 8 0,-2-6 289,-3 2-317,3 0 0,-14-1 0,5 1 0,-5 0 1,-1 2 0,0-4 0,1 7 0,3 1-38,1-2 0,8 3 0,-2-5 1,5 2-2,1 3 1,6 1 0,3-1-1,5-1-6,5 2 1,3 1 0,-3 3 0,3-1 46,1 1 1,8 1-1,-4 2 1,3 5 2,-1 1 0,-6-6 0,6 4 1,1-1-11,-3-1 1,4 6 0,-6-4 0,2 0-1,5 1 1,-5 3 0,2-4 0,0 2 6,-2 4 1,6-4 0,-5 2 0,1 2-2,0 2 1,0 2 0,6 0-1,0 0 5,0 0 1,0 0 0,0 0 0,0 0-6,0 0 0,0 0 1,0 0-1,0 0-12,0 0 0,0 1 1,0 3-1,0 2-10,0-2 0,-2-2 0,-2-2 0,-1 0 21,1 0 1,2 5 0,2 1 0,0-2 2,0-2 1,-2 0 0,-2 1 90,-2 3-118,0 0 1,6-6-1,0 0 57,0 0-73,0 0 0,-6 0 0,1 1 1,1 3 9,2 2 1,-4 2 0,0-5-1,2 5-31,2 2 0,-3-6 0,-1 3 0,2 1 9,2 4 1,2-5 0,0-1-1,0-4 3,0-2 0,0 0 0,0 0 0,0 0 26,0-1 1,-2-1 0,-2-1 0,-2-3-17,2 2 0,2 2 0,0 2 1,-1 0 24,-3-1 1,0 1 0,6 0 0,0 0-39,0 0 1,0 0 0,0 0-1,0 0-14,0 0 0,0 0 0,0-2 0,0-2-7,0-2 1,0-6 0,0 6-1,2 0-11,4-1 1,-4 3 0,3-8-1,-1 0 5,2 2 0,-4-5 0,4 3 0,-4-3 16,-2-3 1,0 2 0,2 3-1,2 1 4,2-2 1,-1-1 0,-5-3 0,0 1-10,0-1 0,2 1-42,4-1 47,-4 1 0,6-1-112,-8 1 91,0-9 1,0 7 0,2-7-21,4 1 1,-4 6 10,3-5 1,-3-1 19,-2 2 0,0-7 0,2 5 5,4-2 1,-4 6 7,4-3 0,2-1-7,-3 2 0,3-3 1,-4 5-10,2-3 0,2-7-25,-3 2 0,-1 2 40,8-2-16,-8 0 23,11-6-14,-5 0 0,2 0 4,-1 0 0,1 0 1,5 0 16,1 0 0,-1 0 0,1 0 0,1 0 43,5 0 1,-3 0 0,8 0 0,2 0-5,2 0 0,10-2 0,3-2 0,7-2-24,5 2 0,-2 0 1,6 0-1,0-2-163,0 3 1,-7 1-1,-1 2 1,-9 0-601,-8 0 1,1 0-1006,-8 0 1133,-5 0 0,-6 0 1,-7 2-718,1 3 0,9-3 1320,1 4 0,8-4 0,-4-2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1:01.4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350 105 6301,'0'-10'392,"0"3"1,6 5-153,-1-4 30,1 4-114,-6-6 0,0 6 198,0-4-205,0 4 0,0-7 133,0 3-165,0 4 0,-6-8 51,1 4 0,-9 4-80,2-3 0,3-3 0,-3 2-12,-2 2 1,-1 2 0,-3 2-16,1 0 0,-1 2 1,-1 2-1,-2 4-25,-3 2 1,1 1 0,6 7 0,-1-1-46,1 1 0,-1-1 0,1 1 1,1-1-8,5 0 0,1 1 1,6-1-1,-2 1 10,2-1 1,2 1-1,4-1-14,4 1 1,4-7-1,7-1 1,1-2 2,-1-4 0,1-2 0,-1-2 1,1 0-13,-1 0 0,1-8 0,-1-2 0,1-1 4,-1-1 1,0 6 0,-1-6 0,-2 1 16,-3 1 0,-1-5 0,4 3 16,-3-4 0,-1-1 0,3-1 17,-1 1 0,-8 0 47,2-1 0,-4 6 96,-2 1-128,0 7 135,0-4-119,-8 8 0,6 8 1,-6 4 15,0 3 0,7-3 1,-5-1-1,4 3 7,2 1 1,0 3-1,0-1-40,0 1 0,0-1 1,2 1-1,2-1-36,1 1 1,9-1-128,-2 1 1,3-3-698,3-3 1,-1-4-643,1-8 1463,-9 0 0,7 0 0,-6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1:02.6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200 88 7758,'0'-17'-306,"-2"5"196,-4 0 0,5 1 129,-5-7 245,4 8-6,2 3-51,0 7 1,-2 2 169,-4 3-225,4 5 1,-6 8-1,6 1 1,-1 2 51,-3 3 0,-2 5 0,4-4 0,-2 0-78,2 0 1,-3 5 0,1-5 0,2 0-37,2 0 1,-4-1 0,0-5 0,2 2 2,2 3 0,2-1 0,0-6-35,0 1 0,0-7 129,0 1-86,0 0 48,0-3-236,0-1 79,0-8 0,0-8-80,0-3 1,6 1-1,2 0 1,0 1-112,0-1 1,5 4-1,-1-4 1,3 1 76,3-1 1,-1 4 0,1-4 0,-1 3 102,1 3 1,-1-4 0,1 2 0,-1 2 84,0 2 1,1 2 0,-3 2 77,-3 4 0,2-2 0,-8 8 272,-3 1-306,-1 3 1,-2 1-1,-2 1 161,-3-1-235,-5 1 0,-8-3 0,-1-1-4,-4-3-33,3 1 1,-13 0 0,4-3 0,-4-1-176,-2-4 1,0 0 0,2 0 0,2 2-853,2-2 1,14-3 487,-3-1 1,14-1-1,6-3 1,12-2 539,7 2 0,18-6 0,-2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1:03.6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88 7776,'0'-12'-1030,"0"1"1227,0 7-3,0-4-24,0 0 0,0 4 212,0-7-105,0 7 0,0-6 94,0 4-29,0 4-118,0-5 0,-8 9-46,-4 3 0,-3 3 1,-1 6 100,5-3-208,-5 1 1,6 0 0,-7-1 122,-1 3-142,9 9 0,-7-3 0,6 3 0,-1-2 31,-1 2 0,6-1 0,-3 5 0,1-2-21,4-3 1,2 3-1,2-2 1,2-2-42,4-1 1,4-3 0,7-1 0,2-3 15,5-1 0,-5-6 0,6 4 1,-1-3 17,-1-3 1,0-2-1,-5-2 1,1 0 17,4 0 0,-9 0 0,3 0 0,-3-2-208,-4-4 1,3 2-930,-7-7 692,0 7 1,-6-12-1345,0 5 1162,0 3 0,0-2 554,0 5 0,0-5 0,0-8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1:08.5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158 103 7735,'2'-9'-996,"2"1"782,1 0 342,1 6 1,-4-11 115,4 7-93,-4-8 27,6 12-11,-8-13 1,0 11 208,0-8-208,7 8 0,-5-1 0,4 10-41,-4 7 0,-4 4 0,-2 1 0,-1 1-13,1-1 1,0 2 0,0 3 0,-2 1-45,2-2 1,0-1-1,0-3 1,-1 3 79,1 3 1,-4-4-78,2 5 10,0-5 0,4-1-13,-3-1-36,3 0 1,-6-5 0,6-2 80,-4-2-47,4-3-87,-6-5-73,8 0 0,0-7-38,0-5 1,2-2 0,4 1 34,6 1 1,3 1-1,3-5-8,-1 4 82,1-3 0,-1 7 1,1-6-1,-1 5 13,1 1 1,-1 2 0,0 4 111,1-4-32,-1 4 0,1-5 1,-1 7-25,1 0 1,-3 7 0,-3 5-1,-4 2 36,-1-3 1,-5 5 0,4-4 0,-4 3-16,-2 3 0,-2-1 0,-4 0 1,-5 1 20,-5-1 0,-1-1 1,-3-3-1,-3-1-53,-6 2 0,-4-5 0,-2 1 0,2 0-15,4 0 1,-4-7-1,6 3-360,0-4 173,-6-2 0,13 0-962,-3 0 191,11 0-1346,5 0 2282,30-8 0,-2 6 0,22-5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8.5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36 105 7823,'-8'-10'456,"-2"-5"0,0 11-334,5-8-55,3 8 1,4-4-47,3 8-8,13 0 0,1-5 1,7-1 44,-1 2-121,-6 2 1,14 2-1,-6-2 1,2-2-284,1-2 1,-1 1 0,4 5 0,-2 0 345,-2 0 0,0-8 0,6-2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1:09.7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385 70 7423,'0'-17'-52,"0"-1"0,0 7 359,0-1-28,0 8 88,0-4-162,-8 8 1,4 0 1,-8 0-110,8 0 1,-11 0 84,3 0-82,4 0 0,-7 0-72,3 0 8,-3 0 0,-3 0 1,1 2-1,-1 2 21,1 2 0,-1 2 0,1-2-20,0 5 0,-1 3 0,1-1 0,-1-1 5,1 2 0,-1 1 0,3 3-1,3-1 0,-2-5 0,9-1 0,1 3 94,2 1 1,-4 3-17,0-1-80,0 1 1,8-3-1,2-1 32,2-2-33,0-1 1,2 1 0,3-2 84,5-3-96,-7 7 1,7-12 0,-4 4 0,3-2-9,3 1 0,-7-3 0,1 4 1,1-4-58,3-2 1,1 0 0,1 0-103,-1 0 0,1 0 1,-1-2-1,1-2-229,-1-2 0,1-5 0,-1 5 0,-1 0-740,-5-2 0,5 4 1109,-5-7 0,13 7 0,3-4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1:12.5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245 725 6367,'0'-10'253,"2"-4"-160,4 9 0,-4-3 134,3 2 73,-3 4 165,-2-6-248,0 1 0,-2 5-49,-3-4 0,3 2 9,-4-2-90,-4 4 1,6-6 41,-7 8-71,-1 0 1,-5 0 0,-1 0 21,1 0 0,-1 2 0,1 2 0,-1 4-26,1 2 1,-1-1 0,3 5-1,1-2-31,3 1 1,1 3 0,-2 1-12,6 1 1,4-1 0,4-1-14,4-5 1,4 3 0,7-8 0,1-2-16,-1-3 0,3-1 0,1 0-48,2 0 65,1 0 0,-5-1 1,2-3-1,3-4-13,-3-2 1,-7-1-1,-3-7-118,3 1 127,1-1 0,-5 1 0,-4-1 1,-2 1 16,2-1 1,-5-1 0,5-2 0,-4-5 16,-2-1 0,0 0 0,0-4 0,0 0-16,0-6 0,0 2 1,0-8-1,0 3-4,0-1 1,0-2 0,0 4-1,0 1 0,0 5 0,0 0 1,0 9-1,0 1 42,0-2 0,-6 11-10,1-3 0,-1 13-30,6 4 1,0 8 0,0 9 83,0 1-62,0-1 0,0 6 1,0 3-1,0 1 33,0 4 1,0 2-1,0 4 1,0 1 1,0 3 0,0 0 0,0-6 1,-2 0 6,-4 0 0,4 0 0,-4 0 0,4-2-14,2-4 0,0 4 0,0-4 0,0 2-25,0-2 1,0-2-1,0-6 1,0 3-25,0-3 0,0-2 1,2-1 0,4-1 0,-4-5 0,6-2-106,0-3 90,-7-1 1,9-6-105,-4 0-142,4 0-52,7 0 1,-5 0-110,-1 0 1,-5 0 0,6 0-270,2 0 0,-5 0 0,3-2-645,1-3 1322,3 3 0,1-14 0,1 6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2:07.8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70 280 7570,'-8'-18'52,"6"9"51,-5 1 1,14 8-1,5 0 1,3 2-62,3 4 0,-1-5 0,1 5 0,1-2 24,5 2 0,-5-4 0,6 4-82,0-4 50,-5-2 1,5 0 0,-8 0-82,1 0 73,-1 0 0,1 0 0,-1-2-141,1-4 123,-9 4 0,5-8 1,-6 6-1,0-3 5,-1-3 1,-1-2-1,-6-5 29,0-1 0,0 1 1,-2-1 3,-4 1 1,3 0 0,-9-1-31,-2 1 1,1-1 0,-1 3 0,3 1-5,-3 2 1,4 8 0,-1-3-9,-3-1 13,-2 6 0,-1-6 147,0 8-151,-1 0 0,1 0 0,-3 2 247,-3 4-223,4 4 1,-7 7 0,9 1 0,-1 1 37,1 4 0,-1-1 1,3 7-1,1 2 45,3 2 0,1 2 0,-4-2 1,5-2 6,1-2 0,2 0 1,6 4-1,0-2-38,0-2 0,2-7 0,4 3 1,7-2-61,9 0 1,-1-1 0,8-9-1,0-3-4,-1-2 0,5-1 0,-4-3-330,4 2 201,2 0 0,-6-6 1,-2 0-868,-2 0 715,-2 0 1,1 0-1,-1-2-1428,-2-4 1684,-1 4 0,5-13 0,2 5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2:06.7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123 210 7822,'0'-17'-361,"0"5"419,0 1 1,0 5 2,0-6 298,0 8-163,0-3 1,2 7-71,4 0 0,3 0 1,9 2-15,-1 3 1,1-3 0,-1 6-118,1 0 63,-1-6 0,-1 7 0,-1-5-67,3 2 1,-13 0 1,19-6-1,-13 0-22,5 0-2,1 0 1,1 0 0,-1 0 34,1 0 1,-7 0 0,-1-2 2,-2-4 1,0-2 0,-5-5 0,3 1 10,-2-1 1,-2 3 0,-2-2 3,0-1 1,-8-3-33,-3-1 1,-5-1 0,-1 3 3,-1 3 1,3 2 0,1 7-1,2-3 11,-1 2 1,-3 2 0,-1 2 91,-1 0-87,1 0 0,0 0 0,-1 0 1,1 0 42,-1 0 0,1 8 0,-1 1 1,1 3 21,-1 0 0,-5-1 1,2 7-1,3 1-1,5 4 0,1-3 1,-4 3-1,3-2 14,1 3 0,8-3 0,-1 6 0,3 0-3,2 1 1,2-5-1,3 4 1,7-2-10,3-3 0,3 3 0,-1-2 0,1-2-40,-1-1 0,7-3 0,-1-1 1,-2-3-43,-1-1 0,3-8 1,2 2-481,2-4 355,-5-2 1,5 0-1,-6 0-616,2 0 420,1 0 0,-7 0 1,1-2-1,-1-2-1464,1-2 1295,-9 0 497,7 6 0,-6-7 0,7-3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2:08.6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210 193 7223,'6'-12'-429,"0"1"1,2 1 674,-2-2 1,-4-3 33,3 3 1,-3 2-43,-2-1 1,0 5 84,0-6-211,0 1 1,0-1-110,0 0 130,0 8 1,-7-9-24,-5 7 0,2-6 1,-1 7-1,-3 1 1,4 2 0,1 4-14,1 3 0,-4 5 0,6 10 0,1 1 8,-3 2 1,6 8 0,-4 0 0,2 6 34,-2 4 1,4 6 0,-3-5 0,3 1-11,2 0 1,0 3 0,0-5 0,0-2-85,0-2 0,0-4 0,0-2-170,0-2 95,0 0 0,0-2 1,0-4-162,0-3 132,0-11 1,-2 11 0,-2-7-757,-2 1 382,0-8 0,4 7 0,-2-5-612,-1 2 0,-9-6 1044,2 2 0,3-5 0,-3-1 0,0 0 0,-5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2:08.8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18 192 7784,'-5'-17'322,"-1"-1"0,0 1-111,6 0-172,8 7 0,1 2 0,9 6 0,1-2-10,5-2 0,3 1 1,10 5-1,1 0-66,3 0 1,0 0 0,-6-2 0,0-2-73,0-2 0,0 0 0,-1 4 0,-1-2-163,-3-2 0,-5-1 1,-8 3-1,1-2-305,-1 2 0,6-4 577,1 3 0,-1-9 0,-5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2:10.1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385 105 7858,'-8'-18'-123,"6"1"0,-6-1 204,8 1-2,0 7 0,2 3 0,4 7 43,6 0 1,9-6 0,4 0 0,2 2 36,4 2 1,8 2 0,4 0 0,-1 0 9,1 0 1,-2 0 0,-4 0-1,2 0-19,1 0 1,1 2 0,-8 2 0,-2 4-58,-2 1 0,-7-3 0,1 6 0,-6 1-75,-5 3 0,2 7 0,-9 2 1,-1 3-5,-2 3 0,-2 7 1,0 5 111,0 2-88,-8 1 1,5 9-1,-9 1 1,-2 2 31,-1-2 1,3 7 0,2 1 0,1 5 7,-1 7 1,6-10 0,-2 2 0,4-4-9,2-2 0,0-4 1,0 4-1,0-1-25,0-5 0,0 0 0,0 0 0,0 7 5,0 4 0,0-8 0,0 5 0,-2-6 7,-3 0 1,3-4 0,-6 5 0,2-5 13,0-2 1,-5 7 0,3 1 0,0 2-25,0 4 1,-3-4 0,5 0 103,2-2-119,2-2 1,-4-5-1,0-3 1,3-3 40,1-6 0,2 1 0,-2-1 0,-2 0-5,-2 1 1,0 1 0,6 6 0,0-5-13,0-1 1,0 5 0,0-3-1,0 0 4,0-5 1,0-3 0,0-2-1,0 0-44,0 0 1,0 0 0,0 0 0,0 0-24,0 0 0,0-6 0,0 0 0,-2 0 41,-4-2 0,4 6 0,-3-6 1,3 3-28,2-1 1,0-8-1,0 4-7,0 0 16,-8-5 1,6 5 0,-4-7 102,4-1-115,2-7 0,-2 3 0,-2-5 0,-1 2-31,1 3 0,2-3 1,0 0-92,-4-2 1,4 5 63,-4-1 0,2-4 5,-1-3 1,3-1 77,-4 2 0,2-4 97,-2 4 0,2-4 0,-7-2 68,-3 0 1,-2 0-100,-1 0-50,-8 0 0,3 0 0,-7 0-220,-2 0-56,-9 0 1,-5 0 0,-8 0-1,-1 0-487,-4 0 1,4 0 0,-5 2 0,7 2-1786,5 1 2503,13 9 0,1 3 0,5 11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3.0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88 7335,'0'-12'948,"0"1"-376,0 7-94,0-4-319,0 8 0,0-2 351,0-4-185,0 4 47,0-5-204,0 7 0,-2 0-17,-4 0 1,-2 2 0,-5 2-131,1 1 0,6 7 1,-3-4-1,-1 1-17,0 5 1,6-4 0,-1 1 0,3 3-24,2 1 1,0 3 0,0-1 0,0 1 17,0-1 1,0 1 0,0-1 0,2 1 33,3-1 1,5 1 13,8-1-29,-1-7 0,0 3 0,1-7-79,-1-2 84,1-2 1,-1-2-54,1 0 30,-1-8 1,1 1-1,-1-7 1,-1 2 30,-5-1 0,5-5 0,-6-3 0,-1-2 90,-3 1 0,-2 3 0,0 1 0,2-1-54,-2-4 0,-2 3 0,-4-3 0,-4 4-84,-6 1 0,-3 3 0,-3 1 0,-1 4-305,-5 3 1,5 1 0,-6 6 0,2 0-699,-1 0 0,7 0-618,5 0 1075,8 8 0,-4 1 563,8 9 0,16-1 0,3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3.7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157 280 7711,'10'-8'0,"-2"4"0,-6-5-98,4 1 116,-4-6 1,7 10 469,-3-7-174,-4 7 0,6-12-117,-8 5 0,2-3 0,2 1 0,1 1-39,-1-2 1,-2 5 0,-2-3 0,0-2 28,0-1 1,-8-3 0,-3 3-105,-5 3 1,5-1 0,-1 5-1,-2 0-63,-1 0 0,-3 3 0,1 7 15,0 3 1,-1 5 0,1 8-42,-1-1-3,8 8 1,1 2-1,5 8-71,-2 0 103,0 0 1,6 0 0,0 0 275,0 0-240,0 8 1,0-6 0,2 1 0,2-5 96,2-4 0,5 1 1,-3 3-1,0-4-38,0-6 1,0 2 0,-5-2 0,5-1-39,2-3 0,-6-1 0,2-1 0,-3 1-67,3-1 0,-4 1 0,4-1-281,-4 0 1,-2-5 0,0 0-492,0 1-333,0-5 213,0 8-523,-8-14 387,6 5-74,-6-7 1089,1 0 0,5 0 0,-6 0 0,8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4.0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68 105 7606,'-17'-8'-475,"5"6"1366,1-4-325,7 4 0,-10 0 77,8-3 0,2 3-475,10-4 1,0 4-1,10 2 1,3 0-33,0 0 1,3 0 0,-1 0 0,2 0-26,-1 0 1,3 0 0,0 0 0,0 0-117,1 0 1,-3-2 0,-6-2 0,1-2-198,-1 2 0,1 2 0,-1 1 0,1-3-575,-1-2 1,1 0 0,-1 4 776,1-4 0,-1-3 0,1-9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09.2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86 7258,'0'-18'593,"0"9"-469,0-7 99,0 14-123,0-13-38,0 13-28,-8-6-79,6 0 1,-8 6-1,4-4 1,-1 6 0,-7 4 26,2 2 1,8 2 0,-3-4 0,1 4 7,0 1 0,-2-3 0,4 6 29,-1 1 0,-1-3 0,6 2 28,0 1 0,0 3 1,0 1 8,0 1 0,0-7 0,0 1 66,0 2-94,0-7 1,2 9 179,4-5-183,3 5 1,3-4-1,-2-1 269,-3 3-214,-1-6 1,0 7-1,2-5 176,1 0 0,-5 5-62,2-3 1,-4-3 0,-2 3-137,0 2 1,-2-7 0,-4-1 0,-5-4-155,-5-2 0,-1 0 1,-1 0-1,1 0-385,-1 0 0,1 0 0,-1 0 0,3-2-266,3-4 1,3 2 746,3-7 0,4-1 0,-6-5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5.3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0 245 7984,'0'-12'-46,"0"1"602,0 7 0,0-6-276,0 4 1,2 4-180,4-4 0,4 4 0,9 2 1,2-2-18,3-3 0,7 3 0,-4-6 0,2 2 28,0 0 1,6-5 0,6 3 0,-2-2 2,-3-3 0,5 3 0,0 0 0,-4 1-90,-6-1 0,2 4 0,-6-4-111,0 3-8,6 1 1,-13 4 0,3-2-168,-4-2 0,-1 0-155,-1 6 1,1 0-176,-1 0 1,-5-6-859,-1 1 361,-7-1 1088,4 6 0,-8 0 0,0-8 0,0-2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5.7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70 7984,'0'-17'546,"0"-1"1,0 7-5,0-1-390,0 8 33,0-3 0,0 14-96,0 5-8,0 3 1,0 3 0,0 1-1,0 3-54,0 1 0,0 6 0,0-4 1,0 0-41,0 1 1,0 3 0,0-4 0,0 2-281,0 4 0,0-4 0,0 1 0,0-3-178,0-4 1,6-1 0,0-3-1,0 1-775,2-1 1246,-6-7 0,13 5 0,-5-5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6.8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0 245 7412,'10'0'-378,"-2"-2"776,-8-4-289,8 4 0,-4-7 18,7 3 0,-5 4 106,6-4-163,-8 4 1,5 0 236,-3-4-225,-4 4 1,12-13 0,-7 5 124,3 0 1,-4-5-134,6 3 0,-7-1 0,5-1 0,-2 3-42,-4-3 0,-2 4 0,-2-1-79,0-3 0,0 4-182,0-1 81,0-1-60,0 2 186,0 3 0,-2 8-154,-4 5 140,4 4 1,-6 2 77,8-1-28,0 1 0,0 0 0,2-3 99,4-1 1,-2 6-7,7-3 1,-5-3 0,4 0-6,-2 0 1,-1-7-1,-3 7-3,2 0 0,6-4-68,-6 8 0,1-7 6,-1 7-3,-4-8 0,6 6-73,-8-5 54,0-3 0,0 14 0,-2-6-71,-4-1 73,4 7 1,-6-12-1,7 7 43,-5 3-27,4-6 1,-6 7 0,8-3 75,0 3 0,0-3 0,2-2 9,4-3 1,-2 1 0,7-4-68,3 2 1,1 0 0,3-8-1,-1-2-289,1-2 1,-1-2 0,1 3-283,-1-7 0,-5 2-1451,-1-1 1971,1-1 0,-2-6 0,-2 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7.7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175 105 7281,'10'-7'535,"-3"5"-124,-7-14-262,8 14 1,-6-8 135,4 5-148,-4 3 1,-2-8 152,0 4-144,0 4 82,0-6-31,0 8-45,0-7-85,0 5 1,0-8 0,-2 6 34,-4-2 0,2 1-110,-7 5 0,-1 0 0,-6 1 27,1 5 1,0-2 0,-1 8 0,3 1-8,3 3 0,-4 1 0,5 3 1,-3 1-38,3 2 0,-3 7 0,8-7 0,2 0-26,2 2 1,2-5-1,0 3 50,0-4-3,0-1 1,2-6 163,4-1-166,4-7 1,7 4 280,1-8-157,-1-8 0,-1-2 0,-3-7 349,-1-1-400,-8 1 0,9 0 0,-5 1 0,0 2 23,0 3 1,-3-1-1,-3-3 1,2 1-25,2 2 0,0 7-123,-6-7 0,6 10-235,0 2 1,-1 8 0,-5 9-119,0 1 0,0 1 0,0 2-954,0 3 1018,0-1 0,0-11 1,0-1-654,0 3 641,0 1 0,0 3 358,0-1 0,0 1 0,8-9 0,2-1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8.3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62 7779,'9'-17'300,"-3"-1"1,-4 7 113,-2-1-318,0 8 0,0 4-41,0 12 80,8 3 1,-6 3 13,3-1-139,-3 1 0,-2-1 1,0 1 125,0-1-67,0-7 0,2 5 0,2-3 25,2 4 0,0-5 0,-6 1 27,0 1 1,0-3 45,0 2-89,0-1-47,0 7 26,0-8 0,0-5-15,0-10-22,0-5 1,6-2 0,0 1 74,-3-3-74,7-1 0,-6-3 1,6 1 75,-3-1-72,7 1 0,-6-1 0,5 1 209,-1-1-187,0 1 1,-1 1 0,1 3 112,2 1 0,1 2-70,3-1 0,-1 3 1,-1 10-62,-5 4 1,-3 3-1,-8 9 1,0-1-100,0 1 1,0 1 0,0 3 0,0 1-64,0-2 0,0 1 0,2-1-878,4 2 746,-4-7 1,5-1-1,-7-3-1591,0 3 1300,0 3 1,2-8 555,4-5 0,4 5 0,7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9.1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0 332 7463,'0'-12'-39,"2"3"262,4 1 1,-4 0-71,4 2 0,1 2-85,-1-7 0,6 5 0,-4-4 92,1 2-77,-5-5 0,6 9 0,-4-8 18,5-1 0,-1-1 0,0 1-21,-3 1-17,7 0 0,-10-5 0,6-1-13,-3 1 1,1 1 0,-4 3 0,2 1-5,-2-1 0,-2 3-41,-2-2 0,-2 2 1,-4-1-71,-6 5 1,3 4 0,-3 4-65,-2 4 0,7-2 0,-1 5-185,0-1 289,6 6 1,-6-10 0,8 7 22,0 3-49,0-6 1,0 7 58,0-3-12,8-4 1,2 7 0,5-3 72,-3 3 1,4-3 0,-5 0 42,5 1 0,1-3 1,1 0-1,-1-1 18,1 1 0,-7-4 1,1 3 53,1-1 0,-3 4 0,0-4 139,-2 1 0,-3-3 0,-7 6-212,-3 1 0,1-3 0,-8 0 0,-3-2-116,-7-5 1,3 5 0,-6-2-184,-1-2 140,7 6 1,-8-8 0,5 3-1240,-1-3 744,0 6 0,11-6-1323,1 4 1866,-1-4 0,2-2 0,3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9.6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71 7665,'0'-12'-641,"0"1"905,0-3 1,-2 6 0,-2 0 967,-2 1-591,1 5-430,5-6 1,-2 8 292,-4 0-387,4 8 1,-6 1 0,8 11-1,-2 3 3,-4 6 0,4 12 1,-3 4-1,3 1-287,2 1 1,0-7-1,0 5 1,0 0-352,0-1 0,0-7 1,2 0-1,3-8-87,7-4 1,-2 5 0,1-9 0,1-4 604,-2-3 0,5-10 0,-5 4 0,7-8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09.9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18 122 7665,'0'-17'-244,"0"-1"0,2 1 0,1 0 842,3-1-326,0 8 1,0 1-1,2 5 394,1-2-477,3 0 0,0 6 0,-1 0 321,3 0-380,-6 8 0,5-4 0,-5 7 270,2 3-307,-6 2 1,3 1 0,-7 0 0,0 1-76,0-1 0,0 1 1,-2-1-1,-3 1-310,-7-1 1,-4 1 0,-1-1-1,-1 1-280,1-1 1,5-1 0,1-3-1,-1-1-1152,2 1 1724,-5 3 0,13-6 0,-6-3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0.6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7506,'0'-10'1380,"0"3"-814,0-1-333,0 6 1,0-4-162,0 12 1,0-2-1,0 7 1,0 3-23,0 1 1,0 3-1,0-1-45,0 1-2,0-1 0,0 1 1,0-1 4,0 1 38,0-1 1,6 1 0,1-3-89,3-3 13,-6 3 1,12-7 0,-5 6-107,5-3 127,-7-7 1,7 4 0,-4-8-1,3 0-2,3 0 1,-1-6 0,1-2 0,-3-1 38,-3-5 1,3-1 0,-5-5 0,2-1 57,-1-2 0,-7-1 0,2 5 0,-4-2 32,-2-3 0,0 1 0,0 4 0,-2-1-207,-4 3 1,-4-5 0,-9 13-1,-2-3-336,-3 0 1,-1 8 0,4-1-446,-3 3 570,1 2 0,12 2 299,-1 3 0,8 5 0,-4 8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1.3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36 6130,'10'-2'1056,"-5"-4"-563,-3 4-185,-2-6 0,0 6 178,0-4-320,0 4 0,-2-5-113,-3 7 1,-5 0-74,-7 0 1,-1 0-20,1 0-9,7 0 1,-6 0-29,5 0 26,3 7 0,0-3-66,8 8 115,-8-8 1,6 11 24,-3-3-3,3-4 0,2 1 1,2-3 44,3 6 0,-3-2 0,6-1 1,-2 1 52,0 0 0,5-4 1,-3 3-1,2 1 108,4 0 0,-5-5 0,1 7 39,-2 2 0,3-5 0,-3 1 179,2-2 0,-6 0-162,1-3 37,-3-3-548,-2 14 189,-7-6 1,-3-1-1,-7-3-869,-1-4 629,-7-2 0,5 6 1,-3 0-1,4-2-871,1-2 1,1-2 1149,-1 0 0,9 0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1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1 542 7748,'0'-10'-480,"0"1"728,0 3 0,0 2-139,0-8 1,2 8 0,2-3 7,1-1 1,9 4-1,-2-6-14,3 2 0,-3-5 0,0 3 0,-1-1-12,-1-1 0,5 0 0,-3-7 0,4-2 18,1-3 1,-1-1-1,-3 4 146,-1-3-194,-1-7 0,1 6 0,-2-6 100,-2 2-113,-3 8 1,1-7 0,0 7 0,-2-2-21,-2 1 1,-4 9-1,-4 3-29,-6 2 1,3 3 0,-3 5-137,-2 0 0,-1 2 0,-1 3 0,3 7 18,1 4 1,8-5-1,-2 1 1,5 1 24,1 3 0,0 1 0,0 1 69,0-1 0,0-5 0,0 0 0,1-1 52,5-1 1,-2 4-1,6-7 154,-2 3-121,5-6 0,-9 6 0,8-7 98,1 3-44,3 0 0,1-4-58,1 4-23,-1-4 1,1 6 0,-1-8 28,1 0 1,-7 0 0,1 0 189,2 0-159,-7 7 0,1 3-52,-8 7 1,0-5-1,-2-2 1,-2 0 19,-2-1 0,-1 1 1,3 4-1,-2-3 39,2 3 0,2-5-241,2 3 181,0 0 0,0-1-479,0 1 235,0 0 1,8-3-372,4-3 294,3-4 1,8-2 0,3 0 0,1 0-199,4 0 0,-4-2 0,2-4 0,0-5 257,-2-5 0,4 1 0,-7 1 0,-3 2 240,-2-1 0,-1-3 0,-1-1 0,1-1-22,-1 1 1,-5-1 0,-2 1 0,-3 0 347,-3-1 0,4 1 291,-2-1 1,0 7-129,-6-1-107,0 8-185,0-4-49,0 8 0,0 2-14,0 4-118,0-4 0,2 12 34,3-9 1,-1 7-4,8-6 1,0 0 1,5-6 0,-5 0-65,-1 0 0,-5 0 0,4-2-74,-2-4 1,-1 4-1,-3-6-33,2 0 82,0-1 17,-6-9 0,0 7 2,0-1-4,0 0 0,0 1 23,0-1 7,0 0 0,-8 1 30,-4-1 1,-3 6 5,-2-5 1,-1 7 0,1 0-12,-1 8 0,3 0 0,1 5 1,2 1-4,-1 0 0,-1 1 0,1 7 0,3 1 16,2 5 0,-3-5 0,5 6 0,2-2 39,2 1 0,2 1 0,0-4 181,0 3-242,0-1 0,0-6 1,2 1 136,4-1-120,3 1 1,3-1-1,0-1 353,1-5-360,3-3 1,3-8-1,2 0 1,3 0-92,-3 0 1,-2 0 0,-1 0-288,-1 0 1,1-8 0,-1-1-1,-1-3-431,-4 0 1,3 1 0,-5-7-1209,-1 1 1969,7-1 0,-6 1 0,7-1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1.9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0 123 7533,'18'0'-472,"-6"0"1119,-1 0 1,1 0-499,5 0 0,1 0-142,-1 0 0,1 0-16,-1 0 0,1 0-168,-1 0 1,1 0 240,-1 0 1,-7-2 153,-5-4-131,-3 4 1,0-6-1,2 7 109,2-5-125,0 4 0,-6-8 48,0 4-79,0 4 1,-6-13-62,0 3 0,-7 2-25,1-1 0,2 7 0,-1-4 42,-3 0 1,4 6 0,-1-3 99,-3 3 0,-1 4 0,-3 2 0,3 3 69,3 3 1,-4-4-1,7 5 1,-3 3-33,1 2 1,5 1 0,-4 0 0,2 1 15,4-1 0,2 1 1,2 1 71,0 5-147,0-5 1,2 6-1,4-7-7,6-1-25,3 1 0,3-1 0,-1 1 0,3-3 27,3-3 1,-2-5-1,8-7 1,1 0-27,-3 0 0,0 0 1,-6 0-1,2-2-225,-1-3 1,-5-5-1,-3-6 1,-4 3-1436,-3 1 1,1 1 1616,-2-7 0,-4 1 0,6-1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4.9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262 140 7702,'6'-11'231,"0"-1"1,0 6 572,-6-6-451,0 1 0,0-7-78,0 1 1,0 5-5,0 1-110,0 7 1,-8-10 92,-4 8-174,-3 0 0,-3 6 0,1 0 325,-1 0-321,1 8 0,-1-4 1,1 8-53,-1 1 10,1 3 0,-4 1 1,1 1-1,5-1-83,-1 1 0,6-1 0,1 1-58,1-1 0,2 1 0,8-3 31,4-3 0,4 1 0,7-7 0,1-2 35,-1-2 1,0-2-1,1 0 1,-1 0 105,1 0 0,-1-2 0,1-2 89,-1-2 1,1-5 71,-1 5-182,-7-8 0,3 10 240,-7-7-147,0 7-44,2-4 79,-6 8-108,6 0 0,-8 8 0,0 3-17,0 5 1,0-4-1,0-1 29,0 3 0,0 1 1,0 3 31,0-1 1,2-5 0,3-2-101,7-3 0,3-1 1,3-6-1,-1 0-35,1 0 0,-1 0-377,1 0 190,-1 0 0,1 0-735,-1 0 163,1 0-1162,-9-8 962,-1 7 978,0-7 0,-6 0 0,6-2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6.4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7488,'0'-17'86,"0"5"626,0 0-465,0 1 1,0-1 0,2 3 482,3 1-345,-3 2 3,6 6 6,-8 0-262,0 8 0,2-4 0,2 7 45,2 3-93,0 1 0,-6 3 0,0-1 0,0 1-58,0-1 0,0 1 0,0-1 0,0 1-66,0-1 1,0 0 0,1 1 78,5-1 1,-4 1 0,4-1-95,-4 1 1,-2-7 104,0 1-22,0-8-102,0 4 0,0-10-107,0-4 177,0-4 0,0-7 0,2-1-230,4 1 210,-4-1 1,13 1 0,-5-1-58,0 1 82,5 0 0,-11-1 1,8 1-1,-1-1 23,-1 1 1,4 5 0,-7 2 0,3 1 62,4-1 0,-5 6 1,3-2 14,2 4 1,1 2-93,3 0 0,-3 8 0,-1 4 0,-5 3-38,-1 3 1,4-1-1,-6 1 19,-3-1 1,5 1 0,-2-1-4,-2 0 0,0-5 154,2 0-51,-4-8 34,5 11-78,-7-13-46,0 6-17,0-8 0,0-2 0,0-4 1,0-6 0,6 3 1,2-3 33,2-1 0,-5-3 0,5-1-9,-2-1 1,4 6 0,-5 1 98,3-3-97,2-1 0,-1-3 72,1 1-54,0-1 0,-1 3 1,-1 1 68,-2 3 0,5 7 56,-1-2 1,-4 6-86,-3 6 1,3 3-1,-2 9 1,-2-1-108,-2 1 1,-2-1 0,2 3-1,2 1-311,2 2 0,-1-5 0,-5-7 1,0 3-139,0 1 1,0 3 0,2-3-1364,4-3 1390,-4 4 0,14-9 1,-5 5-477,5-6 935,1-4 0,1 6 0,-1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7.3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210 158 7729,'0'-10'42,"0"-5"1,0 11 416,0-8-195,0 8 1,2-9 28,4 7-166,-4 0 0,6 4 70,-8-4 58,0 4-43,0-13-68,0 13 1,0-14 58,0 5 0,0 1-2,0-2 0,-2 8-38,-4-1 1,-4 3-1,-7 2-57,-1 0 0,1 2 0,-1 3 0,1 7-63,-1 4 0,3 1 0,1 2 0,3 3-80,-3 1 1,1 2-1,-1-3-104,2 1 101,8 0 0,-3-5 1,7-1-53,0 1 41,0-1 1,2-1-1,3-3 22,7-1 0,4-8 1,1 1 21,1-3 1,-1-4-1,0-1 13,1-3 1,-1-8 0,-1 3-2,-4-5 1,1 4-1,-5 1 39,2-3 0,-7 4 0,5 1 0,-2-1 80,0 0 0,0 5-12,-6-7 50,0 8-126,0-4 0,0 10 95,0 4-105,0 4 1,0 1 0,0 1-46,0 2 12,0-7 1,0 9 0,0-4-73,0 3 1,6-3-1,-1-1-417,-1 3 0,4-4 0,0-1-126,1-1 0,-3-2 0,6-6-53,1 0 0,3 0 1,1 0 674,1 0 0,-1-8 0,1-2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7.8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36 7195,'0'-12'2492,"0"0"-1620,0 8-507,0-3 0,0 9 78,0 3-327,0-3 0,0 14 1,0-4-1,0 5 37,0 6 0,-2-1 0,-2 7 0,-1 2-40,1 2 0,2-4 0,2 0 0,0 2-41,0 2 1,0 0 0,0-2 0,0-4-42,0-2 1,0 5-1,0-7 1,2-2-66,4-1 1,-5-3-151,5 0 0,4-1 57,2-4 0,-3-5-567,3-7 503,0 0 1,5 0 0,-1-2-902,-5-3 671,5 3 0,-7-14-744,9 5 864,-1-5 1,1 4-1,-3 1 1,-1-1-102,-2 2 1,-7-5-1,7 3 402,2-3 0,-7 3 0,1 2 0,0 3 0,-6-7 0,6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8.2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71 7378,'-17'0'0,"-1"0"137,1 0 1,5 0 0,1 0 1347,-3 0-1017,6 0-269,1 0 1,9 0-17,3 0-127,5 0 0,8 0 0,1 0-30,4 0-13,-3 0 1,5-2 0,-6-2 0,3-2 11,1 2 0,0 2 1,-5 0-1,-1-2-263,1-2 0,-1 1 1,0 5-1,1 0-423,-1 0 0,1-6 0,-1 0 661,1 2 0,-1-6 0,1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9.0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0 367 7671,'0'-10'141,"0"1"0,2 5 241,4-2 1,-4-2-201,4 2 1,-2 4 0,0-5 121,2-1 0,1 4-194,-1-8 0,-2 3 0,6-5 0,-1 2-49,1-1 0,-4-3 1,6-1-1,-1-1-33,-1 1 1,4-2 0,-9-3 0,1-1-43,2 2 0,-6 1 0,4 3 47,-4-1 0,-2 7-153,0-1 28,-8 8 0,4-4 1,-8 8-99,-1 0 1,3 8 7,-2 4 0,9 3 0,-3 3 154,4-1 1,2 1 0,2-3 0,2-1 48,1-3 1,9-5-1,-4 6 1,1-1 154,1-1 0,0 4 0,5-6 11,1 1 0,-7-5 0,1 2 46,1-4-132,-5 6 0,8-5 185,-5 9-167,-3-8-16,0 12 0,-8-13-23,0 9 0,-6-6 1,-2 4-1,-1-1 24,-5 1 0,4-4 1,-1 5-18,-3 3 0,4-6 0,1 0 33,1-1 1,2 3-98,6 7-21,0-7 1,8-2 0,3-8 65,5 0-49,1 0 1,1 0 0,-1 0-104,1 0 45,-1 0 1,1 0 0,-1-2-672,1-4 348,-1 4 1,1-7-1,-1 5 1,1-4-351,-1-2 1,-5 6-1,-3-3 1,1 1-102,0 0 0,-1-2 813,3 2 0,4-3 0,-7-9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9.2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36 7671,'8'-18'2211,"-6"9"-1982,6 1 0,-8 10 1,0 4-1,0 5-53,0 5 1,0 1-1,0 1 1,0-1-319,0 1 0,0-1 0,0 1 0,0-1-435,0 1 1,0-1 0,2 0 0,1 1 576,3-1 0,8 1 0,-4-1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9.4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51 121 7667,'0'-18'0,"0"1"0,-2-1 311,-4 1 0,2 1 0,-5 3 389,1 1-1365,-6 8 1,12-2 664,-3 12 0,10 4 0,5 7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19.7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50 7710,'0'-9'-205,"0"-1"879,0 4 0,0 2-97,0-7 0,2 7-411,4-2 1,-2 10 0,7 4 0,3 1 47,2 5 0,3 1 0,2 5-162,3 3 0,-1-3 0,-6 3 0,1-4-226,-1-1 0,1-1 1,1 1-951,4-1 863,-3-7 0,-1 3 0,-7-5-1214,1 2 419,3-6 1056,1 11 0,1-13 0,-1 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1.9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7748,'0'-18'-699,"0"7"898,0-1 42,0 8 0,2-6 86,4 4 1,-2-1 117,8-5 1,-1 4-214,7 8 0,-9 2 0,-3 4 0,-4 8-95,-2 7 0,0 6 0,0 8 1,0 2-183,0 4 1,-6 3-1,-1 7 1,-1-3-67,0-1 1,-4-2-1,5 1-767,-3-5 644,6-4 1,-6-2 0,7-2 0,-3-4-409,2-6 1,2-4-1,4-3 642,4-4 0,-4-5 0,13-7 0,-5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0.0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384 36 7878,'-7'-18'530,"3"8"1,-8 5-113,-1 3 0,-9 9 1,-1 7-1,2 5-111,1 5 1,-3 7 0,-2-2-1,-2 4-139,-5 2 1,7 0 0,0-2 0,2-2-272,-1-2 0,1-2 0,8 2 1,3-6-969,6-3 0,4-3-1277,2 1 2348,8-9 0,2-1 0,7-8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0.5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7691,'0'-18'258,"0"6"1,0 1 541,0-3 1,2 6 163,4 3-186,-4-5-497,6 8-375,-8-6 1,1 8 0,3 2-279,2 4 1,6-2 0,-6 7-513,-2 3 884,5 2 0,-7 1 0,6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0.7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0 7796,'0'10'1844,"0"6"0,-2-14 352,-4 3-1856,4 5 1,-5-6 0,9 6-715,3-2 1,-1-3-1528,8-5 1901,-8 0 0,11 0 0,-5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3.7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70 7673,'0'-17'-120,"0"5"299,0 0-16,0 9 1,0-7 344,0 4 174,0 4-454,0-6 1,-2 16 0,-2 4 0,-2 5 3,3 6 0,-5 1 1,0 9-1,-2 6-29,-3 3 1,3 3-1,-2 3 1,-1-1-112,-3 1 0,-1 9 1,-1 1-1,1-2-27,-1-1 1,3-11 0,1-1-415,3 0 263,-1-7 1,-3 1 0,3-10-852,6-1 450,-4-3 0,8-6-1416,-3 1 902,3-8 803,2-3 1,5-9 0,3-1 0,0-5 197,0-2 0,0-2 0,-5-5 0,5-1 0,2 1 0,-6 0 0,2-1 0,3-7 0,1-2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4.2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18 140 7723,'0'-17'-123,"0"5"1,-2 3 0,-2-1 323,-2 0 0,0 4 77,6-5 0,0 5-67,0-6-113,8 8 1,-4-9 0,7 7 39,3 2 1,2 2 0,1 2 0,0-2 30,1-4 1,-6 5 0,-1-5 0,3 4 22,1 2 1,-3 0 0,0 0 0,-1 2-11,-1 4 1,6-3 0,-5 7 0,3 0-66,-3 0 1,3 3 0,-6 8 0,-1 5-12,1 1 0,4-4 0,-6 6 1,0 4-53,1 6 0,-5 0 1,4 5-1,-2-1-28,2-4 0,-4 4 0,4-3 0,-5-1-29,-1-2 0,0-4 1,0-2-92,0-2 66,0-7 1,0 3 0,0-8 0,0 1-103,0-1 0,0 1-555,0-1 72,0-7 0,6 0-137,0-5 0,8-3 0,-5 2 286,1-8 1,0 2-1,-6-5 1,3-1 463,3-4 0,-6 2 0,4-1 0,0-3 0,-7 6 0,7-7 0,-8 5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4.7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87 7723,'-12'-5'-277,"0"-1"1,7 0 1005,-7 6-133,8-8-365,-4 6 0,10-5-51,4 7-88,4 0 1,9 0 0,3 0 0,1 0 88,-2 0 1,-1 0-1,-1 0 1,2 0-30,3 0 0,-1 0 0,-4 0 0,3 0-62,1 0 0,0-2 0,-5-2 1,-1-2-134,1 2 0,-7 2 0,1 2-541,2 0 1,-5 0-565,3 0 1,0 0 400,5 0 1,0-6 746,1 0 0,-1 1 0,1-3 0,-1-2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5.5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70 7564,'-11'0'-700,"1"-2"1437,2-4 217,2 4-145,6-5-687,0 7 1,8 0-1,4-2 1,3-2-66,3-2 0,-1 0 1,1 6-1,1 0 41,4 0 1,-3 0-1,3-2 1,-4-2-21,-1-2 1,1 1 0,3 5 0,1 0-52,-2 0 1,-1-6 0,-3 0-246,1 2 0,-7 2-637,1 2 582,-8 0 1,5 0-442,-3 0 96,-4 0-327,6 0 589,-8 0 1,-2 2 355,-4 4 0,4-4 0,-7 6 0,5-6 0,-2 3 0,-8-3 0,5 14 0,-9-6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5.8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84 53 7427,'-17'0'19,"-1"0"1,7 0 0,-1 0 1234,-2 0-622,7 8 1,3-6-548,15 4 1,1-5-1,13-1-99,1 0 125,1 0 1,8 0 0,-2 0 144,-4 0-176,4 0 0,-8 0 0,6 0 114,-2 0-176,-8-7 0,10 5 1,-7-4-1,-3 2-233,-1-2 1,-3 4 0,0-4-487,1 5 1,-3-1 0,-1-2 0,-2-2-896,1 2 1596,-5 2 0,8-6 0,-7-1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9.8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176 70 7694,'-8'-10'-566,"6"-5"722,-4 3 0,4 3 452,2-3 113,0 8-312,0-4 1,0 10-185,0 4 0,0 4 0,0 7 0,0 1 39,0-1 0,0 2 1,0 3 3,0 1-143,-8 8 1,6-9 0,-3 5 128,3-2-197,2 6 0,-2-10 0,-2 6 0,-2 1 47,2-1 0,2-6 0,2 2 1,0-3-41,0-3 0,0 1 0,0-1 207,0 1 26,0-9 31,0-1-277,0-8 0,0-2-76,0-4 5,0-3 1,2-3-223,4 0 165,-4 1 1,11-1 0,-5 0-179,2-1 166,2-3 0,5 5 0,0 1-254,1 2 235,-1-5 1,1 9 0,-1-6 0,1 2 97,-1 4 0,1 3 1,-1 1-1,1 0 122,-1 0 0,1 0 1,-3 1 9,-3 5 0,1 4 0,-7 7 0,-2 1 18,-2-1 1,-2 1-1,-2-1 1,-2 1-53,-2-1 1,-9 1 0,-1-1-1,-7-1-184,-4-5 0,-2 3 1,-6-8-478,0-2 414,0 5 0,0-7 0,2 4-508,4-4 489,-4-2 1,8 0 0,-4 0-1395,5 0 1033,13-8 1,3 4 538,8-7 0,8-1 0,1-5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31.8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297 602 7649,'0'-10'835,"0"-6"1,0 13-537,0-9 1,0 6 1,0-6 1,0 7-132,0-7 1,-6 6 0,-2-4 147,-1 3-214,5 1 0,-12 4 0,5-2 29,-5-2-25,-1 0 0,-3 6 1,-1 2-11,-2 4-106,-1 4 1,7 1 0,-1 1-1,1 2-90,0 1 0,1 3 0,4-1 0,5 1-15,-1-1 0,6 1 1,-4-1-31,4 0 0,10-5 0,4-2 14,3-2 1,8-3 0,1-5 0,-3 0 74,-2 0 1,-1-5 0,-1-3-1,1-2 60,-1-3 0,1 3 0,-1-2 0,1-1-22,-1-3 0,-5-1 1,-1-1 165,3 1-157,-6-9 0,5 7 0,-7-6 134,-2 0-114,-2-3 0,4-6 0,0-1 1,-2 0 30,-3 0 0,-1 0 0,2-2 1,2-2 16,2-2 1,0 3 0,-6 7-1,0 3 156,0 3 0,0 8-33,0 5 1,0 10 0,0 2-48,0 10 1,0 13-1,0 6 1,0 4-39,0 2 0,0 6 0,0 2-108,0 1 64,0-5 0,0 6 0,2-7-77,4 3 7,-4 0 0,5-6 1,-5-2-30,4-4-47,-4 4 0,12-14 0,-7 5 1,3-5-188,4-2 1,-5-7 0,3-4 0,2-4-228,1-2 1,3 0 0,-1 0-1,1 0-508,-1 0 0,0-8 1013,1-3 0,7-5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0.9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52 6712,'-9'-7'934,"1"5"-734,8-6-9,0 8 131,0 0-258,8 0 0,-5 0 0,9-2 439,2-4-401,1 4 0,5-5 0,3 7 0,4 0 17,0 0 1,8 0 0,-2-2-1,6-2-78,0-2 1,0 0 0,-1 6 0,3 0-40,-2 0 0,-2 0 0,-2 0 0,0 0-64,0 0 0,-6 0 1,-2 0-1,-2 0 1,-4 0 0,5 0 1,-3 0 150,-2 0-81,-1 0 1,-3 0 0,1 0-1,-1 0 46,1 0 0,-7 0 1,1 0-85,1 0 57,-5 0 0,8 0-44,-5 0 21,5 0 1,-4 2 0,-1 2-8,3 2 0,1 0 1,3-6-10,-1 0 0,-5 0 0,-1 0 19,3 0 1,2 0 26,1 0 0,-5 5 0,-1 1 23,3-2 0,1-2-10,3-2 1,-6 0 30,-1 0-29,-7 0 28,12 0-31,-7 0 73,1 0-60,6 0 39,-15 8-43,7-6 0,-8 5 0,0-5 62,0 4-37,0-4 0,0 8 124,0-4-48,0-4-113,0 5 0,0-5 30,0 4-31,0-4 1,0 8 14,0-4-11,0-4 1,0 13 14,0-3 0,0-3 0,0 3 19,0 2 1,0 1-1,0 3-21,0-1 1,-2 1-1,-2-1 1,-1 2 22,1 5 1,2-5 0,2 6 0,0-1 4,0-1 1,-6 2 0,0-3 117,2 1-157,2 8 1,2-10 0,0 6 135,0-1-134,0-3 0,0 0 1,0 2 79,0 3-83,0-7 0,0 6 1,0-6-1,0 3 27,0-3 0,-6-2 0,1-1 0,1-1-34,2 1 1,2-1 0,0 1 0,0-1-15,0 1 1,0-1-1,0 1 1,0-1-14,0 1 1,0-7-1,0 1 1,0 1-6,0 3 0,0-4 0,0-1 0,0 3-3,0 1 1,0-3-1,0 0 28,0 1-10,0 3 0,0 1-80,0 1 73,0-1 0,0 1-210,0-1 120,0 1 1,0-7-662,0 1-528,0-1 0,-2-1-409,-4-4 0,4-6 716,-4-6 0,4-4 955,2-7 0,-7 0 0,-3-1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2.2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0 332 7669,'0'-44'0,"0"1"0,0 2-217,0 1 1,0 5-1,0 7 765,0 3-196,0 2 1,8 2 209,4 3-442,3 5 1,3 13 0,-1 0-1,1 0 100,-1 0 1,-5 7-1,0 5 1,1 3 45,3 3 0,1-1 1,-1 1-1,-3-1-124,-1 1 1,-8-1 0,4 1-1,-3-1-126,1 1 0,-2-1 1,-10 1-1,-3-1-175,-1 0 0,-8 1 0,3-3 0,-7-1-523,1-2 0,2-6 0,1 5-1371,1 3 1240,-1-6 813,9-1 0,-7 1 0,6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32.9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402 106 7643,'-2'-18'0,"-2"1"134,-2-1 1,0 7 319,6-1 1,0 6-279,0-6 0,8 9 0,6-3 85,7 4-190,-1 2 1,7 0-1,-4 0 211,6 0-167,-4 0 0,8 0 0,-4 0 241,4 0-240,2 0 0,0 0 0,0 0 0,-2 0 59,-4 0 1,2 2-1,-7 2 1,-3 1-43,-2-1 0,-1 4 0,-3 0 0,-3 2-55,-6 3 1,-4 3 0,-2 1 0,0 1-16,0-1 1,0 6 0,0 3 0,-2 1-39,-4 4 1,2 2 0,-8 2 0,1 0-29,1 0 0,-3-1 1,5 1 88,-2 0-51,6 0 1,-9 2-1,5 2 202,-2 2-199,6-1 0,-9-3 0,5 2 1,0 4 13,0 1 0,1-5 0,3 4 1,-2 0-8,2 3 1,-4-3 0,2-2 0,3-5 0,1-1 1,2 0-1,0 0 1,0-2-7,0-4 0,0 2 0,0-5 0,0 1 6,0 4 0,0-4 0,0 0 0,0 0 28,0 0 0,0-3 1,0 5-1,0 0 26,0-2 1,0 6-1,0-6 84,0 0-148,0 6 0,0-7 1,0 3-1,0-4 29,0 0 1,0-3 0,0 5-49,0-2-1,0-2 1,0-5-1,0-1 1,0 1-12,0-1 0,-6 1 1,0-1 7,2 1 0,-4-1 0,3 0 0,-1-1-14,-2-4 1,4 3 0,-6-3-5,3 3 1,-1-3 0,4 0-16,-2 1 1,-5-3-82,5 2 33,0-1 34,6-1 28,0-2 20,0-8 197,0 0-37,-8 0 0,4 0-11,-7 0 1,-1 0-1,-6 0 21,1 0 0,0 2 0,-1 1 0,-1 3-175,-5-2 0,-3-2 0,-8-2 0,0 2-276,0 4 1,1-4 0,-1 6-538,0-1 606,-8-5 0,6 6 0,-4-8-1943,4 0 1570,3 0 0,6 0 1,5 0-2128,4 0 2698,9 0 0,2 0 0,8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36.3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140 227 6234,'0'-9'1103,"0"1"-852,0 8 1,2 0 332,4 0 146,-4-8 106,5 6 3,-7-5-612,0 7 1,0 1 0,0 5 63,0 6-169,0 3 1,-2 11 0,-3 3 84,-7 4-142,4 9 1,-7-3 0,5 8 0,-2 1-24,1 3 0,-1 1 1,-3-1-1,1-5-90,2-5 0,8-4 0,-3-2 1,1-2-14,0-4 1,0-10-227,6-7 82,0-8 1,0 2 102,0-12 1,0-4-1,0-7 1,2-1 19,4 1 0,-4-1 1,4 1-1,-4-1-31,-2 1 0,6-3 0,-1-1-14,-1-2 107,-2-8 1,4 9 0,0-5 0,-2 0-6,-2 0 0,3-2 0,1-6 1,0 0 32,2 0 1,-6 0 0,6-2 0,-1-2 28,5-1 0,-4 5 1,0 6-1,-1 0-7,5 1 1,-2-3-1,-1 8 1,1 2 48,0 1 0,-4 5 0,5 1 15,3 3 1,1 1 113,3-2-133,-1 4 1,-5 8 0,-2 2 0,-1 2 24,1 2 0,-4 8 1,3-3 98,-1 5-156,6 9 0,-12-6 0,6 7 1,-3-1 24,1 4 1,6 4 0,-6 0 0,-1-2-36,3-2 0,-6 0 1,6 8-1,-2 2-29,0 2 0,5-1 1,-5-5-1,-2-2-17,-2-4 0,4 4 1,0-3-1,-3 1-61,-1-2 0,4-4 1,0-8-1,-2 1-106,-2-1 0,0-1 0,2-3-1212,1-1 833,1-8 1,-4 4 0,2-10-1,4-2-41,2-2 1,-5-8-1,5 3 600,-2-5 0,3 5 0,-5-1 0,8 0 0,-4-5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36.7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53 106 7694,'-10'0'-623,"-5"0"1952,3 0-128,4 0-954,1-8-168,7 6 1,7-6-1,5 8-27,4 0 1,-5 0 0,1-2 0,1-2-91,3-1 0,-4-1 1,-1 4-1,3-2-261,1-2 1,-3 0 0,0 6 0,1 0-310,3 0 1,-5-6 0,1 1-314,2 1 754,1 2 1,3-4 166,-1 0 0,8-7 0,2 3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37.3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53 105 7694,'-12'-6'-7,"0"0"0,9-2 0,-5 5 1277,0-3-1107,6 0 0,-6 4 0,10-2-116,4-2 0,-2 0 0,8 6 1,1 0 53,3 0 1,1-5 0,1-1-105,-1 2 55,1 2 0,5-4 0,0 0-204,-1 2 71,-3 3 1,-2-5-671,1 0 364,-1 0 0,1 6 0,-1 0-412,1 0 0,-7 0 799,1 0 0,0 0 0,-3 0 0,-1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37.6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9755,'0'12'365,"0"0"1,0 1-175,0 3 0,0 1 0,0 1-215,0-1 1,0 1-1,0-1 1,0 1-83,0-1 1,0-5-1,0-1-897,0 3 670,0 2 1,0-5-980,0 1 789,0-1 0,0 1-212,0 0 735,8-8 0,-6 11 0,5-5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50.1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 88 7375,'-12'0'9,"1"0"816,7 0-368,-12 0-336,14 0 1,2 0 0,12 0-41,4 0 0,3-6 0,2 1-31,3 1-45,-1 2 1,0-4 0,0 0-1,1 0-10,1-2 0,-4 7 1,6-7-73,-1 0-2,-3 6 1,-6-6 0,1 8-328,-1 0 1,1-5-1098,-1-1 614,-7 0 889,-2 14 0,-16-6 0,-2 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50.5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70 7186,'-12'0'-280,"0"0"841,8 0 1,-1 0-426,10 0 1,5-2 0,8-2-1,-1-1-33,1 1 0,5 2 0,2 2 0,2-2-38,4-4 0,0 4 0,0-6-164,-2 1 67,1 5 0,-1-6 1,-2 6-1,-2-2-173,-4-2 0,-7 0 0,-2 6-825,1 0 199,-5 0 831,0 0 0,-8 0 0,0 8 0,0 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09.3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315 106 5979,'9'0'0,"1"-2"0,-4-4 0,-4 4 0,7-6 0,-3 8 0,-4-2 0,6-2 0,0-2 0,-6 1 0,5 5 0,-1-2-28,0-4 1,2 4 79,-2-4 1,-2 4 121,7 2 1,-5-6 81,6 0 0,-6 1-26,5 5 1,-7-2-1,4-2 631,0-2-117,-7 0-160,7 6-375,-8 0 1,-2 0 0,-4-2 0,-5-2 25,-5-1 1,-1-1-1,-3 6 1,-1 0-75,-2 0 0,-6 0 0,3 0 0,1 2-38,0 3 1,-6-3 0,4 6-1,0-2-69,3 0 1,-1 2 0,2-3 0,2 5-18,1 0 0,5 5 1,1-3-1,4 4 20,3 1 0,-1 0 0,4 1 0,-2 1 23,2 5 0,2-5 0,2 6 0,0 0 15,0 5 1,0-3-1,0 2 81,0 2-116,0-6 1,0 8 0,0-4-1,0 2 26,0-2 1,0 4-1,0-5 1,0 1-9,0 0 1,0-2-1,0 4 1,0-2-20,0 2 0,0-4 0,0 2 0,0 2-23,0 2 1,0-3 0,0-1 0,0 2-1,0 2 1,0 2-1,2 0 1,2-1 22,2 1 0,0 6 0,-6 0 0,0-2-6,0-2 1,0-3-1,2 1 80,3 0-91,-3 0 0,6 0 0,-8-2 101,0-4-104,0 4 1,0-8-1,0 7 1,0-3 21,0 2 0,6 0 0,0 0 1,-2-2-18,-2 2 1,-2 0 0,0 0 0,0-2-29,0 2 1,0-4 0,0 1-1,0-1-7,0 0 1,0-6 0,0 2 0,0-3-2,0-3 1,0 7 0,0-1 0,0-2 8,0-1 1,0-3 0,0 1 0,0 1 5,0 4 1,0-3 0,0 3 2,0-4-11,-8-1 1,6-1 0,-4 1-10,4-1 15,2 1 0,0-1 58,0 1-59,0-1 0,0 1 0,0-1 18,0 0 0,0 1 1,0-1 4,0 1 0,0-6 1,0-1-34,0 3 1,0-5 0,2 1-35,4-2 1,-4 0-15,4-2 1,-2-5-2,1 5 37,-3-4 0,8 0-9,-4 4 5,-4-4 0,13 6 16,-3-8-11,-4 0 0,7 0 0,-3 0 2,3 0 1,-3 0 0,0 0 0,1 0-1,3 0 1,-5 0-1,1 0 1,2 0-13,1 0 0,3 0 0,-1 0 0,1 0-38,-1 0 1,1-2 0,1-2 0,2-2-78,3 2 0,-1 2 1,-6 2-334,1 0 0,-1 0-945,1 0 876,-1 0 1,-5 0-1459,-1 0 1259,-7 0 1,6-6-1717,-4 1 1383,-4-1 1060,13-2 0,3-9 0,9-11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11.2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211 123 7050,'0'-10'-102,"0"2"406,7 1 84,-5 5 53,6-14 64,0 14-198,-6-13 1,5 11 241,-7-8-177,0 8-82,0-3-40,0-1-111,0 6 1,-2-12 43,-3 8-109,-5 1 0,-2 5 1,1 0-39,-3 0 0,-1 0 0,-3 2 0,1 3-33,-1 7 0,1 4 0,-1 1 0,3 0-15,3 1 1,-3-1-1,5 1 1,0-1-56,4 1 1,-1-1-1,1 1 1,2-1-10,2 1 0,2-1 0,2-1 58,4-5 1,-2 3-1,7-8 72,3-2-55,1-2 1,3-2 0,-1 0-1,-1-2 52,-5-4 1,5 2 0,-4-8 0,3 1 39,3 1 1,-7-6 0,1 7 0,0-3-21,-3 0 1,5 1 0,-6-7-51,1 1 0,-5 5 0,4 2 20,0 3-89,-6 1 1,5 8 45,-7 4 1,-5 3 0,-1 9 61,2-1-49,2 1 1,0-1 0,-2 1 0,-2-1 59,2 1 1,2-1-47,2 1 26,0-1 1,2 0-20,4 1 0,4-3 0,7-3 0,1-6-149,-1-4 0,1-2 0,-1 0-184,1 0 1,-7-2 0,1-4-384,2-6 0,-7 3 1,1-1 683,0 2 0,2-5 0,7 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12.7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35 7458,'-2'-9'989,"-4"3"-685,4-4-34,-5 8 97,7-6-218,0 8 1,0 8 237,0 4-272,0 3 0,0 3 1,0-1-1,0 1 69,0-1 0,0 6 0,0 3 0,0-1-52,0 0 0,0 0 0,0-3 0,0 1-32,0-2 1,-2 5-1,-2-3 1,-2-2 6,2-1 1,2-3-1,2 1 1,0-1-16,0 0 0,0-5 0,0 0 14,0 1 1,0 3 14,0 1-31,0-7 1,0 0-38,0-4 121,-8-4-65,6 5-32,-5-7-93,7 0 1,0-2-89,0-3 0,5-5 0,3-8 4,2 1 1,-4 5-1,3 1 1,1-1-11,0 2 1,2-5 0,5 5 88,0 0 0,1-3 1,-1 5 41,1-2 1,-1 6 66,1-1-91,-1 3 1,1 4 32,-1 3 1,-7 5 0,-2 8 128,-1-1-85,-5 0 0,6-5 1,-10 0-1,-2 1 40,-2 3 0,-7 1 0,1 1 1,-3-3-7,-3-3 0,-1 2 1,-3-7-1,-1 1-71,2 0 1,-1 3-1,1-5 1,-2-2-182,2-2 0,1-2 1,3 0-1,-1 0-851,1 0 0,-1-2 0,1-4-571,-1-5 0,9-5 1566,3-1 0,12-1 0,3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2.9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0 384 7748,'0'-11'-106,"0"-1"1,2 8 199,4-2 23,-4-3 1,6 5 0,-6-6 45,4 2 1,-5 0 0,7 5-81,0-3-8,-6 0 0,13-2 1,-3-3-8,4-5 0,-5 4 0,1 1 0,2-3 8,1-1 1,-3-3 0,-1 1 0,1-1-14,-2 1 1,3-1 0,-7 1 0,0-1 15,2 1 1,-6-1-139,3 1 1,-5 1-187,-5 5 1,-5 3 0,-8 8 97,1 0 1,1 2 0,3 4 46,1 5 1,6 5 0,-3 1 118,1 1 0,2-1 99,6 1 0,6-1 0,2-1 62,1-5 0,-3-1 0,6-6-48,1 2 0,-3 0 0,2-4 21,1 3 1,3-3-121,1 4 1,-5-4-11,0-2 0,-7 0-35,7 0 44,-8 0 1,4 2 27,-8 4-36,0-4 1,0 8 21,0-5-18,0 5 0,-6 2 172,0-1-166,0-7 0,6 12-5,0-5-26,0-3 0,0 2-400,0-4 0,2 1-182,4 5 0,4-4 1,7-8-1,1 0 579,-1 0 0,8 0 0,3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13.9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332 53 7124,'-2'-10'359,"-4"4"0,5 2 148,-5-1 110,4 3-169,2-6-167,-8 0 105,6 6-59,-6-6-95,1 8-119,-3 0 0,-2 0 0,1 0-2,-3 0 0,-2 6 1,-1 2-1,-1 2-76,1 3 0,-2 3 0,-3 1 1,-1 3-6,2 3 0,1-2 1,3 6-1,-1 1 2,1-1 1,7 0 0,4 4 0,4-4 16,2-2 0,2-1 0,4-7 1,8 1 37,7-1 1,0-5 0,7-3 288,-3-1-331,6 6 0,-6-12 0,6 3 73,-2-3-59,-7-2 0,3-2 0,-8-1-99,1-3 16,-1 0 1,-1 4-1,-3-2-662,-1-2 123,-8 1 0,4 3-1066,-8-4 0,2 4 1629,3-4 0,5 4 0,8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15.4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227 717 6981,'0'-10'1469,"0"2"-1308,0 8 0,0-2 33,0-3 144,0 3 227,0-6-341,0 0 0,0 4-119,0-7 0,-2 7 1,-3-2-34,-7 4 1,-4 2 0,-1 0 0,-1 0-30,1 0 0,0 2 0,-1 4 0,1 3-55,-1 1 1,7 6-1,-1-7 1,0 3-59,3 0 0,-5-1-68,8 7 155,0-8 1,6-1-143,0-3 122,0-4 0,8 6 0,4-8 1,3 0-27,3 0 0,-7 0 0,1-2 0,2-2 1,1-2 0,1-7 1,-3 1-1,-1-4 39,1-1 0,-3 1 0,0 1 0,0-1 30,-1-3 1,-3-4 0,4-1-1,-2-5-8,-5-4 1,-1-8-1,0-1 1,2-3 29,2-3 0,0-1 0,-6 1 215,0 1-240,0 8 1,0-3 0,0 9 0,-2 3 108,-4 7 1,4 4 59,-4 1-25,4 9-63,2 1 0,-5 21 0,-1 5-45,2 1 0,2 3 0,2 1 0,0 6-16,0 4 1,0 2 0,0 0 0,0 0 6,0 0 1,0 0 0,0 0 0,0 0-23,0-1 1,2 1-1,2 2 1,2 0 3,-3-2 0,5 4 0,0-12 0,2 0 15,3-4 0,-3 1 1,0-5-1,-1-5-22,1-5 1,2 5 0,5-4-117,1-1 1,-7-1-558,1-8 246,-8 0 0,9-2 0,-5-2-578,2-1 0,-4-7 0,5 4 0,3-2 965,1-3 0,3-3 0,-1-1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16.5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420 70 7723,'2'-18'330,"4"1"1,4 7-1,9 4 1,4 5-157,6 1 1,4-6 0,2 0 0,0 2-2,0 2 0,6 2 0,2 0 0,-1 0 16,1 0 1,3 6-1,-5 0 35,-2-2-95,-2-2 0,-2-2 1,-2 1 77,-4 5-140,4-4 0,-19 6 1,3-6 0,-1 4-80,-1 3 0,-5 3 1,-4 2-1,-5 3 36,-1 5 0,0 9 0,0 0 1,-1 5-3,-5 5 1,-2 8 0,-6-1 0,3 9 39,-3 7 1,4-4-1,1 0 1,-1-2 48,0 0 0,6 6 0,-3-5 1,1-3 43,0-2 0,0-7 0,6-1 0,0 3-64,0 1 0,0 1 0,-2-3 46,-4-1-64,5-1 1,-7 7 0,8-3-71,0-3 56,-8 3 0,6-11 0,-4 6-31,4-3 17,2 7 0,-2-14 1,-2 2 65,-1-6-61,-1-2 1,0 6-1,0 0 1,2-2 47,2-4 0,-3 4 0,-1-4 1,0 2-9,-2-2 1,6 4 0,-6-6 0,3 2-39,-1 0 1,-2-5 0,4 3-1,-4-2-40,-1-4 0,5-1 1,-4-3-1,2 1 30,0-1 0,-1 1-22,1-1 1,2 1 67,-8-1-57,8-7 1,-3-1 0,5-5 86,-4 2 1,2 0 64,-8-6 0,7 0-2,-7 0 1,2 2 0,-3 2 0,1 2 1,-2-2 0,-1-3 0,-3-1 0,1 0-4,-1 0 0,-7 6 0,-4 0 0,-4 0-97,-2 2 0,-6-6 1,-3 3-1,-5-1-407,-5 2 1,-2-4-1,1 4-2049,-3-4 1794,4-2 1,1 0-1,13 0-2868,3 0 1883,17 0 1565,5-8 0,15-2 0,0-7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28.7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297 123 6099,'10'0'-188,"-2"0"332,-8 0 1,1-6 192,5 0-89,-4 0 1,8 6 209,-4 0-230,-4 0 0,5-2 265,-7-3 64,8 3-283,-6-6-17,6 0 44,-8 6-180,0-5 1,0 5 167,0-4-81,0 4-66,0-14 0,0 7-46,0-9 0,-8 8 13,-3 5 1,-5 3 0,-1 2-17,-1 0 1,-5 0-1,-1 0 1,3 2-1,2 3 0,-5-1 1,1 8-1,0 2-36,-2 1 1,5 3 0,-3-1-92,4 0 18,1 9 1,6-7-1,3 4-86,1-3 21,2-3 0,6 1-27,0-1 92,0 1 1,2-7-52,4 1 54,4-8 1,7 4-1,1-10 14,-1-4 0,0 4 0,1-6 0,-1 0 2,1-3 1,-6 1 0,-1-2 25,3-1 0,1-1 1,3 1-1,-3 1 33,-3-2 0,1 5 0,-5-1 1,0 0 53,0 1 1,0 5 0,-5-4-20,3 0-13,0 6 77,-6-6-105,0 8-17,0 8 1,0 2 31,0 7-64,0 1 1,0-1-1,0 1 1,0-1 0,0 1 1,0-1 22,0 1 1,6-7 0,2 1-20,1 1 1,-3-5 0,6-2 0,1-4-160,3-2 1,-4 0-1,-1 0-524,3 0 1,-5 0 0,1-2-2217,-2-4 2887,6-3 0,-5-9 0,9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3:30.8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35 7606,'-10'0'1077,"3"0"-837,7 0 255,0-8-282,0 7 1,-2-7 57,-4 8 0,4-2 22,-4-4 1,-4 4-94,-1-4 1,-5 4 0,-1 2-43,-1 0 0,1 6 1,-1 2-25,1 2-46,-1 1 0,1 7 0,-1-1 27,1 1-92,-1-1 0,1 6 0,1 1 83,5-3-55,3 6 0,8-2 0,0 6 0,0-3-27,0-3 1,8-2-1,3-5 1,5-1-5,1 0 0,9-1 0,1-4 0,2-7 15,0-3 1,-2-2 0,4 0-1,-2 0-32,2 0 0,-5 0 0,-3 0 0,-4-2-497,-1-3 0,-1 1 0,1-6 1,-1 0-651,1 1 1,-1 3 0,1-4 1143,-1 2 0,8-5 0,2 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38.6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559 70 7403,'0'-17'-1038,"0"5"1062,0 1 0,-5 5 280,-1-6-178,0 8 1,4-3-53,-4 7 1,2 0 0,-7 0 10,-3 0 1,-1 0 0,-3 0 79,1 0-123,-1 0 1,-7 0-1,-4 0 1,-2 1 50,2 5 0,-4-4 1,4 6 51,-4 0-134,-2 1 0,6 3 1,1 0-1,3 3-5,4 7 0,1-1 0,3 8 1,1 2 0,5 2 0,-3 2 1,8 2-1,3 2 17,1 1 1,2 7 0,0-6 0,0 0 9,0 1 0,0-5 1,2 4-1,1-2 62,3 1 1,0-7 0,-6 6 0,2 0 4,4-2 1,-4 6 0,4-1-57,-4 3-3,5-6 0,-5 11 0,4-3 33,-4 3-35,-2-5 1,0 3-1,0-5-15,0 2 4,0 1 0,0-1 1,0-4 3,0-5 2,0-1 1,-6 6 0,0 2 0,2-1 16,3 1 1,1 4 0,0-5 0,0 3-16,0 4 0,0-5 0,0 1 0,0-2-31,0-5 1,0 1 0,1 0 0,3 0-28,2-6 1,0 2 0,-4-8 0,2 2 25,2 0 0,1-2 0,-3 2-15,2-5 15,0 3 1,-4-6-1,2 6 18,2-1-17,-1-3 1,-5-6 0,2 1 0,2-1 3,2 1 0,0-1 0,-4-1 0,2-3-17,1-1 0,7-6 0,-4 5-4,2 3 1,-5-4-1,7-1-2,2-1 1,1 0 0,3-4-16,-1 2 0,1-1 0,1-5 0,2 0-63,3 0 0,5 0 0,-4 0 1,2 0-82,4 0 0,2-5 0,2-3 0,2 0-5,4 0 0,-4 1 0,3 3 0,-1-2-126,2 2 0,-4-4 0,5 2 0,1 2-840,4 3 1143,-5 1 0,9-8 0,-7-2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2.3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18 7836,'-9'-10'-1754,"1"3"1905,0 7-82,6 0 12,-6 0 0,6 0 121,-3 0 43,3 0-58,-6 0-89,8 0 1,2 0-71,4 0 0,-2 0 1,5 2 75,-1 3-60,6-3-21,-5 6 0,3-8 1,-2 2-2,-3 4 0,7-4 1,-4 6-19,-1-1 1,1-5-1,-6 6-24,2 0 0,7-4-119,-1 7 1,-2-7-85,1 2 0,-5 2 23,6-2 0,-6 5 0,5-5 200,3-2 0,1 6 0,3-1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2.9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6562,'11'0'-16,"-1"2"7,-2 4 1,0-2 15,-3 8 0,-1-6-255,8 5 243,-1 1 1,1-1-201,0 1 91,-8-8 0,5 6 114,-3-5 0,4 5 0,7 8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3.2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7193,'10'0'-1180,"0"0"1221,-5 0 0,-3 2 0,6 2 87,0 1 0,-4 9-105,7-2 1,-5 3 0,6 3-2,2-1 0,-5 0-211,3 1 198,-1-1 1,7 1-214,-1-1 84,1 1 0,-6-7 120,-1 1 0,1 0 0,5 5 0,1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3.6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6613,'12'2'11,"-1"4"23,-7-4 1,12 11-120,-5-7 96,5 8 0,-4-11 1,-1 7-1,1 0-12,-2 0 0,5-7 0,-5 5 0,2-2-73,-1 0 0,1 7 0,5-3-69,1 0 1,-7 0 0,1-7-87,2 3 229,1 0 0,3 2 0,-1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3.4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71 157 7649,'0'-17'1620,"0"7"-1117,0-5-439,0 13 0,2-4-47,3 12 1,-1-4 0,8 3-196,1-3 1,-3-2-69,2 0 123,-8 0 1,11 0-109,-3 0 188,-4 0 0,7-2 1,-3-3 0,-3 3 0,1-6 25,-2 0 1,0 4 41,-2-7 0,-5 5 1,5-6-15,-4-1 0,-2 3 1,-2 0-7,-4 2 0,3-3 0,-9 5-5,-2 2 1,5 2 0,-3 2 103,-2 0-103,7 0 0,-9 0 0,4 0 174,-3 0-167,5 8 1,-5 0 0,3 5 192,-3-1-152,5-1 1,-4 7-1,7-1 1,-1 3 47,0 3 1,0-4 0,4 5 0,-1-5 30,1-1 1,2 5-1,2 0 1,2-1-3,3-3 1,-1-7-1,8-3 1,2 1-26,1 0 1,8-6 0,1 1 0,-1-3-62,2-2 1,-5 0-1,5 0 1,-2-2-499,0-3 0,1 1 0,-7-8-1710,1-2 1217,-1 7 951,1-9 0,-1 6 0,0-7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3.9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7820,'10'0'-791,"-1"2"1,-3 1 807,6 3 0,-4 2 1,-1-4-1,-1 4 56,0 1 0,6-3 0,-6 6 1,-1-1-62,3-1 1,-4 6 0,6-5 0,-1 3-51,1-2 0,-6 3 1,4-3-19,-1 3 1,1 3 0,6-1-94,-3 1 1,-5-7 0,6 1 148,2 1 0,-7 3 0,1 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4.2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6890,'10'8'-70,"-3"-6"0,-1 8 0,2-7 1,0 5 39,0 2 0,5-4 0,-1 3 0,1 1-43,-1 0 0,3-1 1,-3 5-25,4-2 1,1-1-1,1 7 20,-1-1 1,-1-5 76,-5 0 0,5-1 0,-7 7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4.5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6872,'17'0'-113,"0"0"1,-5 2-1,-2 4 131,-2 6 0,5-3 0,-1 1-25,3-2 0,-3 4 1,0-5-47,1 3 0,3 0 0,-1 3 0,-1-3-59,-3-2 1,1 3 0,6-3 111,-1 2 0,-1-4 0,-5 5 0,5-7 0,-7 4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4.8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18 7746,'10'-2'286,"-3"-2"-402,1-2 1,-4 1-31,8 5 0,-6 5 1,5 3 12,3 2 0,-1-4 0,1 3 0,-2 1-54,1 0 0,-3-4 0,1 5 0,3 1 84,2-2 1,1 3-1,1-5 65,-1 2 38,0-6 0,1 9 0,-1-5 0,1 2 0,-1 3 0,1-3 0,-1 0 0,1-3 0,-1 7 0,1-4 0,-1 7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4.9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7682,'18'6'-80,"-1"0"1,-5 1 0,0-3-210,1 2 1,3 6-1,-1-5 110,-3 3 0,3-4 1,-3 4 178,4-3 0,1 7 0,0-4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5.1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7766,'9'8'-257,"5"-4"0,-6 5 57,1-1 1,-3 0 178,6-2 1,-1 1 0,5 7-1,-2-4-61,-3-3 0,1 7 0,5-4-39,1-1 1,-3 7 0,-1-6-25,-2-1 123,-1 7 1,7-12 0,-1 7 0,1 1 6,-1-2 0,-5 3 1,-1-5-1,3 0 15,1 0 0,3 5 0,-1-11 0,1 6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7.5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769 18 7826,'0'-10'-681,"0"2"1,2 8 745,4 0-50,-4 0 0,11 2 0,-5 2 47,2 2 0,-4 2 63,5-3-105,1 5 0,-2 2 1,-3-1 42,1 3-41,-6-6 0,12 7 1,-6-3 37,1 3-55,-5 3 1,6-6 0,-6-1-1,3 3-7,3 1 0,-6 3 0,2-1 1,-2 1 11,2-1 1,-4 1 0,3-1-1,-3 1 1,-2-1 0,6 0 1,0 1-3,-2-1 1,-2 1 0,-2-1 0,0 1-9,0-1 0,6-5 0,-1 0 1,-1 1-7,-2 3 1,-2 1 0,0 1-1,0-1 7,0 0 0,6 1 1,0-1 3,-2 1 0,-2-1 0,-2 1 0,0-1 19,0 1 0,0-1 1,0 1 4,0-1 1,0 1-1,-2-1-17,-4 1 1,4-1 0,-4 0-4,4 1 0,0-1 0,-2 1 26,-1-1 0,-1 1 0,4-1 0,-4 1 1,4-1 12,-4 1-32,4-1 0,-4 1-4,1-1 1,-9 0 1,12 1 0,-6-3 33,1-3-44,5 4 0,-8-7 0,6 9 0,-4-3 9,-1-3 0,3 3 0,-4-3 4,2 4 0,-3 1 1,3 1-1,0-1 0,0 1 0,-3-7 0,3 1 1,0 1 0,0 3 0,-3 1 0,5 1 0,0-3 1,-2-3 0,5 4 0,-7-5 0,2 5-5,4 1 1,-4-5-1,1-1 1,-1 3-2,0 2 0,0 1 0,4 0 16,-1 1 1,-7-1 12,6 1-32,-7-1 1,9-5 0,-6 0 0,0-1 1,1-1 0,5 5 1,-4-5-1,2 2-7,0-1 1,-5-5-1,3 4 1,0 0 0,0-1 0,-5 3 0,3 5-4,0 1 0,-5-6 0,3-1 9,-3 3 1,-1-4 0,3-1 0,1 1 1,-2 0 1,5-5-1,-3 5-1,-2-2-3,-1 6 0,3-11 17,1 9-18,-1 0 1,-4-1-1,3-1-3,1-2-5,8-2 1,-11-1 0,5 3-5,0 2 1,-3-4 0,5 3 11,-2-1 1,-1 4 0,-5-4-2,5 1 1,-5-5 0,6 4-1,-1-2-4,-1 0 1,6-1 0,-3-3-1,1 4 1,-6-4-6,5 6-3,-9 0 6,8-6 0,1 5-4,3-7-2,4 0 1,-8 0-19,4 0 4,4 0 17,-5 0-11,-1 0-55,6 0 0,-8 0-43,4 0 29,4 0 45,-5 0-251,7 0-222,0 0 1,6-2-1,1-2 510,3-1 0,2-9 0,5 4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5:48.1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53 7606,'-8'-10'-1327,"6"0"1280,-3 5 243,3 3 43,2-6-121,0 0 104,0 6-23,0-6 0,0 10-48,0 4 0,0-2 0,0 8-40,0 1 1,0-3 0,0 2 0,0 1-19,0 3 1,0 1-1,0 1 1,-2-1-60,-4 1 0,4-1 1,-4 1-1,4-1-2,2 0 1,-2 1-1,-2-1-19,-1 1 30,-1-1 1,6 1 0,0-1-5,0 1 0,0-1 0,-2-1 1,-2-3 8,-2-1 0,0-6 0,6 5-49,0 3 0,0-4-35,0 1 21,0-7 0,8 4 0,4-8 6,3 0 0,-3 0 0,-1 0 1,3 0-3,2 0 0,1 0 0,1 0 0,1 0-12,4 0 0,-3 0 0,3-2 0,-4-2-74,-1-2 0,1 0-190,4 6 167,-3 0 0,5 0 0,-7 0 1,-1 0-139,0 0 1,1 0-1,-1 0-108,1 0 1,-1 0-1,1 0 366,-1 0 0,1 8 0,-1 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2.7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51 8090,'10'-18'1164,"-4"1"-863,-4 7 1,-2 4-1,0 12 1,0 8-62,0 7 0,0 6 1,0 8-1,-2 2-50,-4 4 0,2-3 0,-6 9 0,1 0-87,-1-3 0,4 7 0,-5-5 0,-3 5-110,-2 1 1,5-5 0,-1-3-397,-1-1 317,-3-2 0,4-8 0,3-4-494,1-6 432,2-3 0,0-3 0,0 0-364,3 1 10,1-8 0,2-1-622,0-3 0,0-6 1124,0 0 0,0-2 0,0-9 0,7-9 0,3-7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3.1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1 280 7276,'0'-18'0,"0"1"-243,0-1 0,0 1 0,0-1 374,0 1 1,2-1-1,2 1 1,2-1 37,-3 1 1,5 5-1,0 1 1,0-3 132,-1-1 0,7 3 116,-2 0-259,3 8 1,1-5-1,-3 5 261,-1-2-255,0 0 1,5 14 352,1 4-413,-1 3 0,-1 8 0,-3 3 1,-1 1 54,1 4 0,-3 2 1,0 4-1,-1 2-35,1 1 0,-4 9 1,4-5-1,-3 3-39,-3 0 1,4-9 0,-2 3 0,0-4-82,1-2 1,-5-2 0,4-4 0,-4-6-261,-2-3 1,2-3 0,2 1-1057,2-1 435,0-7 202,-6-2-520,0-8 667,7 0 1,-5-2 526,4-4 0,-4-4 0,4-2 0,0 1 0,0-1 0,-6-5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4.1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88 7505,'0'-17'-100,"0"5"305,0 1 1,0 5-20,0-6 0,0 6-63,0-5-135,0 7 8,0-4 0,-8 8 5,-3 0-11,3 0 1,-8 0 14,5 0 1,-3 2-142,3 4 129,-5 3 1,12 1-1,-6-2 1,3 0-10,3 3 1,2-1-1,2 2 13,0 1 1,0-3 0,0 2 55,0 1 0,0 3 53,0 1 0,0-5 1,2-1-1,4 3 1,1-4 0,7-1 166,-2-1-150,-8 6 1,9-10 0,-5 5 89,2-1 1,-1 6 121,3-3-121,-4-3 0,-8 2-127,0-4 0,-2 1 1,-4 5-396,-6-6 0,-9-2 0,-2 0 0,1 1-230,3-1 0,-4-2 0,-1-2-383,3 0 921,9 0 0,5 0 0,7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3.4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36 105 7912,'-12'-9'270,"0"3"868,9 4-616,-5 2-390,8-8-82,8 6 1,-5-5 0,9 7 23,2 0-77,-7 0 0,9 0 0,-4-2-217,3-4 0,3 4 0,-1-4-804,1 4 823,-9 2 1,7-6-1,-5 0 1,5 1-368,1-3 1,1 6 567,-1-4 0,1-4 0,-1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3.9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88 7901,'-18'-8'147,"3"4"1190,3-8-1169,4 8-198,8-3 0,2 7 1,4 0-12,6 0 1,3 0-1,3 0 1,1-2-247,4-4 0,-1 4 0,5-4 0,-2 2-83,-4-2 1,5 4-1,-3-3 1,-2 3 369,-1 2 0,-3-8 0,1-2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4.1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60 106 7987,'-17'0'43,"-1"0"1,7 0 299,-1 0 1,10 0-46,2 0 0,10 0 0,11 0 0,4 0-180,3 0 0,1-2 0,8-2-15,3-2-89,-3-8 1,8 12-1,-6-5 1,3 1-131,3 0 0,-4-6 1,3 7-1,-1-1-290,-4-2 1,-8 6 0,-4-4 0,-2 4-1414,-3 2 1819,-3 0 0,6-7 0,2-3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5.6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455 70 7710,'10'-8'-278,"-3"5"394,-7-9 1,0 6 477,0-6-329,0 9 1,-1-7-90,-5 4-69,-4 4 0,-7-6 0,-1 8 130,1 0-142,-9 0 1,7 2-1,-4 2 165,3 2-203,-5 0 1,6 2 0,-5 1 0,5 3 15,2 0 1,-3-1-1,-1 7 1,-1-1-4,7 1 0,-3 1 0,9 2 1,-3 5 13,0 1 1,3 2 0,-3 6-1,6 0 30,4 0 1,-3 0 0,-1-1 0,2 1 10,2 0 0,0 6 1,-2 2-1,-2 1 85,2 5 0,2-4 1,2-1 123,0-1-241,0 5 0,0-9 0,0 6 131,0-3-136,0-1 1,0-6 0,0 0 95,0 0-120,0 8 1,2-6-1,2 3 1,2-3 32,-2-2 0,-2 2 0,-2 2 0,0 2-14,0-3 1,0 5-1,0-2 1,0 0-2,0 1 0,0-5 0,0 4 1,0-4-19,0-2 0,0 0 0,0 0 0,0-1 1,0 1 0,0-2 1,0-2-1,0-1-13,0 1 0,0 2 0,0 1-45,0 1 37,0 0 0,0 0 1,0 0-3,0 0-7,0 0 1,0 0-1,0 0-13,0 0 1,0 0 1,0-6 0,0 0 0,-2 0 12,-4-2 1,4 6 0,-4-4 0,4 2-12,2-1 0,0 3 0,0-6 0,0 2-6,0 0 1,0-2-1,0 4 1,0-2-6,0 2 0,0-4 0,0 3 0,0 1-1,0 2 1,-2-4-1,-1-2 1,-3 0-6,2 0 0,2-4 1,2 5 18,0-3-16,0-2 1,0-5-1,0-1-51,0 1 48,0-1 1,0 0 0,0 1-14,0-1-9,0 1 1,0-1-1,0 1-39,0-1 0,0-5 1,2 0-204,4 1 87,-4-5 1,13 0 84,-3-8 0,-2 0 1,1 0 14,3 0 1,1 0-1,3 0 1,-1 0-56,1 0 1,-1 0 0,1 0 0,-1-2-107,1-4 1,1 4-1,2-4-1099,3 4 977,-1 2 0,-6-6 1,1 1-972,-1 1 1012,1 2 1,1-4 0,2-2-1481,3-2 984,7 7 807,-4-13 0,16-1 0,1-11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6.8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245 123 6094,'10'0'-81,"-2"0"109,-8 0 1,2 0 254,4 0 146,-4 0-32,5 0-111,-7 0-86,8-8-43,-6 6 155,6-6-231,-8 8 1,0-2 250,0-3-170,0 3 1,0-8 96,0 4 1,0 2-51,0-7 0,0 5-97,0-6 0,0 6 0,-2-3-26,-4 1 1,-4-4-1,-7 6 42,-1 3 0,-1 1-52,-4 2 0,-3 7 0,-3 3-63,6 0-12,4 5 1,1 1 0,1 7-18,-1-2-1,1-1 0,5 3 0,2 0-130,3-1 146,1 5 1,6-8 0,0 5 0,0-5-11,0-2 0,2-5 0,4-2 0,5-2 10,5-5 0,-5-1 0,1-2 0,2 0 6,1 0 0,3-7 0,-1-5 1,1-2 24,-1 3 0,-1-5 0,-3 5 0,-1-5 16,1-1 1,-3-1 0,0 1-1,0 1 122,-1 5 1,-5-5 163,2 4-222,4 5-7,-8-9 25,5 14-160,-7-6 58,0 16 0,0 2 0,0 7 0,0 1-5,0-1 1,0 1 0,0-1 0,0 1-11,0-1 1,0 1-1,0-1 1,0 0 14,0 1 0,6-1 0,2-1-110,2-4 0,-5-5 0,7-7-240,2 0 0,1 0 1,1-2-393,-5-3 1,5-3 0,-6-6-1219,-1 3 1184,7-1 750,-6 2 0,7-13 0,0 4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7.7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68 7230,'0'-17'-588,"-5"5"1287,-1 0 1,0 6 278,6-5-575,-8 7 0,6-2-179,-4 12 0,5 4 0,1 9 47,0 4-136,0-3 0,0 5 0,0-6 151,0 5-173,0-5 1,0 8 0,0-5 80,0 1-155,0 0 1,0-5-1,0-1 1,0 1 74,0-1 0,0 0 0,0 1 49,0-1 0,0 1 144,0-1-82,0-7-169,0-2-189,0-8 0,0-2-35,0-4 1,7-4-210,5-7 239,3-1 0,3 7 1,-1 1-137,1 2 242,-1-5 1,1 11 0,1-4 0,3 2 48,1-2 1,0 4 0,-5-4 0,-1 5 124,0 1 0,-5 1 0,-2 5-8,-2 6 1,3 3 0,-5 3 0,-4-1-1,-6 1 0,-6-1 0,-9 1 0,-2-1-103,-3 1 0,-9-7 0,0 1 0,-5 0-190,-1-3 0,-4 5 1,2-8-440,3-2 483,-7 5 0,10-7 1,-2 4-1425,6-4 925,10-2 0,3-8-1276,12-3 1890,4-5 0,18-1 0,3-1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8.7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36 7685,'0'-10'304,"-7"2"0,3 2 20,-8 1 0,6-1-131,-5 6 1,-1 0 0,-4 2 22,5 4 1,-5 3 0,5 9-61,-5-1 1,4 3 0,1 1-65,-3 2 2,6 1 0,-5-5 0,7 2-18,2 3 4,2 7 1,2-12 0,0 4 19,0-3-37,0-3 1,2 1-1,4-1-84,6 1 35,3-9 0,3 5 0,1-8 0,2-2-149,3-2 0,-1-2 0,-6 0 1,1 0-112,-1 0 0,1-2 0,-1-4 0,1-4-413,-1 0 0,-1-5 0,-3 5 659,-1 0 0,7-13 0,9 4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09.6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298 453 7685,'0'-10'-307,"0"1"603,0 3 1,0 2 349,0-8-13,0 1 14,0-7-474,0 1 0,-8 7 1,-4 4 1,-3 4 0,-3 2 0,-1 2 220,-5 4-297,5 4 0,-12 7 0,8 3 31,1 3-84,-5-4 1,8 9 0,-3-7-176,9 2 67,-3 8 1,14-11-1,-3 3 1,3-4-40,2-1 1,0-7-1,2-1 1,3-2-4,7-4 1,4-2 0,3-2 0,2 0 74,3 0 1,-1-2 0,-6-4 0,3-4 42,3 1 0,-4-7 0,5 4 1,-5-3 9,-1-3 0,-5 1 1,1-1-1,1-1 40,-1-4 1,-6 1 0,1-5 69,-1 2-121,6-6 1,-10 4-1,5-8 182,-1 0-173,-2 0 1,-6 0-1,0 0 178,0 0-115,0 0 0,0 6 1,0 2-1,0 2 312,0 3-293,0 11 1,0 5-15,0 12 0,0 5 1,0 13-1,0 5 57,0 4 1,0 2-1,0 0 1,0 0 7,0 0 1,0 5 0,0 1 248,0-2-327,0-2 1,0-2-1,2 0 231,4-1-222,-4 1 1,7-2 0,-5-3 26,2-7-99,8-4 0,-7-1 0,7-3 0,-2-1-168,1-3 0,3-7 0,1 2-553,1-4 0,-1-2 0,0-2 1,1-2-112,-1-2 1,7-5 0,-1 3 0,-2 0 90,-1 0 0,-9 3 0,1 5 728,2 0 0,1-8 0,3-2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0.4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53 158 7889,'-10'0'1965,"3"0"-1896,7 0-45,7 0 1,-3 0 42,8 0-87,0 0 1,5 0-105,0 0 69,1 0 0,-6-2 0,-1-2 0,3-2-50,1 3 0,-3-1 0,0 0 1,1-2 61,3 2 0,-5-4 1,1 1 27,2-3 1,-7 4-1,1-6 58,0-1 1,-6 3 0,4-2 19,-4-1 1,-4 5-1,-2 0 7,-2 1-53,-8 5 1,5-6 25,-9 8-18,1 0 0,-1 0 156,1 0-137,-1 0 1,1 2 0,-1 4 0,1 3 44,-1 1 1,7 6-1,-1-3 1,-1 7 25,-3 3 0,4 0 1,3-3-1,-1 1-13,0 2 0,6 8 0,-1-4 0,3 1-21,2-5 0,0 2 0,2-2 1,3-1-48,7-3 0,4-1 0,1-3 0,2-3-77,5-6 0,-3-5 1,6-1-290,-1 0 240,-3 0 1,0 0 0,0 0-488,-1 0 411,5 0 1,-8-5 0,7-3-1513,-1-2 1101,-6 6 1,8-9 578,-3 7 0,3-8 0,8 5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1.3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348 105 7031,'0'-10'818,"0"2"-523,0 1 40,0 5 271,0-14-232,0 6 1,0-7-123,0 0 0,-8 7-103,-4 4 0,3 4 1,-3 2 65,-2 0 0,5 2 128,-3 4-262,8 11 0,-6 5 1,7 7 386,-3 2-316,0 2 1,6 2 0,0 2 331,0 3-390,0-3 1,0 14 0,0-7 0,0 1 20,0-4 1,-6 1 0,0-1-1,2-2-199,2-2 1,2-2-1,0-2 1,0-2-161,0-2 1,0-8-1,-1 2 1,-3-3-691,-2-3 0,0-5-163,6 0 0,0-10 508,0-2 1,0-8-1,0-10 289,0 1 0,-2-1 1,-2 1 299,-2-1 0,1 1 0,5-2 0,-2-3 0,-4-1 0,4 0 0,-8 5 0,6 1 0,-4-1 0,-1 1 0,3 1 0,-4 3 0,2 1 0,5-1 0,-7-1 0,0 0 0,-1 5 15,-1 1 1,0-4 0,-3 4 327,3-1 1,-3 5 554,3-2-654,4 4 1,2 8-1,12 0 1,6-2-27,3-2 1,11-2-1,1 0 12,0 0-151,6 0 0,0 0 1,8 0 59,-3 0-170,-1 0 0,-2-6 0,2-2-434,4-2 242,-4 6 0,0-9 0,-8 5 0,0 0-676,-2 1 1,4-5 898,-8 6 0,8-15 0,-3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4.6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53 193 7500,'0'-12'480,"0"1"0,2 7-454,3-2 0,-1 4 0,8 2-37,1 0 0,-3 0 0,2 0-72,1 0 138,-5 0 1,8 0-163,-5 0 127,-3 0 1,8-6-8,-5 1 3,5-1 1,-5 4 0,1-2 2,2-2 0,-5-6 0,1 5-15,-2-3 1,-2 4-1,-6-6 20,0-1 1,5 3-11,1-1 0,-2 1 1,-8-4 6,-2 3 1,-7 7 0,1-2 18,-3 4 1,-3 2-1,1 0 1,-1 0 52,1 0 0,-1 2 0,1 4-29,-1 5-39,1-3 0,-1 8 0,1-5 91,0 5-89,7 1 0,-4 1 0,7-1 206,-3 1-184,6-1 0,-4 6 1,8 1 35,0-3 1,2-2 0,2-1-1,4-1 7,1 1 0,5-8 0,7-5 0,3-1-119,-3 2 1,4-4 0,-1 4 0,-1-4-341,2-2 0,-6-6 0,5-2 0,-5 0-74,-1 1 1,-1-5 0,-1 4-836,-5-1 817,5-3 459,-7 2 0,9-13 0,-1 4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2.5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141 106 7191,'-12'-6'0,"2"-2"-56,2-2 1,3 4 565,5-5-320,0 7 0,0-6 1,2 6-2,3-1-118,13-1 1,3 4-1,8-2-19,2-2 19,10 0 0,-4 0 0,6 1 0,-3 1 67,1 2 0,6 2 0,-7 0 0,-1 0-10,-2 0 1,-2 0-1,-2 0 1,-4 2 12,-6 4 1,-3 3-1,-5 9-60,-3-1 0,-4 6 0,-8 3 0,0 1-46,0 4 1,0 2-1,0 4 1,0 4 31,0 5 1,0-1 0,0-1 55,0-1-72,0 6 0,0 1 0,0 8 263,0-2-258,0-1 0,0-3 0,2 3 0,2 1 34,1 2 0,7 0 1,-6-5-1,0-1-4,1 0 0,-5 7 1,4-1-1,-4-2-18,-2-2 1,0 1 0,0 1 0,0 4 10,0 2 0,0-5 0,0-1 0,0-6 16,0-3 0,0-1 1,0 5-1,0-3 50,0-1 0,0-6 0,0 5 55,0 3-138,0-6 0,0 5 0,0-5 211,0 1-199,0-5 0,0 12 0,0-7 75,0 1-80,0-2 1,0-9 0,0 1 32,0 0-62,0 0 1,0-6 0,0 0 0,0 1-5,0-3 1,0 6 0,0-6 0,0 2-26,0 0 1,0-6 0,0 5 0,0-1 3,0 0 1,0-6-1,0 3 1,0-5-14,0-2 0,-6 1 1,1-1-1,1 1 39,2-1 0,0-5 28,-4 0 0,2-3-122,-8 3 105,9-4-117,-5-8 86,8 0 0,-2 0 113,-4 0-110,4 0 1,-8-2 0,5-2-1,-7-2 1,-4 0-1,-1 6 1,-1 0-53,1 0 0,-8 0 0,-6 0 0,-6 0-190,-4 0 1,-7 0 0,1-2 0,-5-2-446,-7-1 0,5-1 0,-2 4 0,7-2-867,9-2 1,10-6 1529,7 7 0,-4-17 0,0 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3.8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245 175 7690,'0'-18'-105,"0"1"1,0 5 631,0 1 1,0 9 0,0 2-231,0 9 1,0 7 0,-2 3 0,-2 5-93,-2 5 0,-5 4 0,3 2 0,0 0-18,1 0 0,-5 5 0,4 1 0,-2-2-51,-3-2 0,-1-2 0,1 2 0,1 1 9,-2 3 1,5-6 0,-3-6-181,-1 2 45,5-6 1,-6 3 0,6-9-130,-1-2 43,5 5 1,-6-20-239,4 4 212,4-5-30,-5-1 1,7-7 0,0-5 0,0-3 50,0-3 0,0 1 0,0-3 0,0-1 1,0-2 0,5-3 1,1 3-1,-2-4 30,-2 0 0,4-6 1,2 4-1,-1-4 53,1-2 1,0-6-1,-2-2 10,5-1-37,-3 5 1,8-6 0,-5 6 167,5-1-88,-6-1 0,5 6 0,-3 2 211,3 4-177,3 4 1,-1 9-1,1 3 229,-1 1-199,1 8 1,-1-4 0,1 8 0,-1 0 39,0 0 1,1 8-1,-1 4 1,1 5-15,-1 6 0,-1 3 1,-3 7-1,-1-2-51,2 0 0,-5 6 1,1-8-1,0 4-35,-1 2 0,-5 0 0,4-1 1,-2-1-48,0-3 0,0 1 0,-6-6 1,0 0-61,0 0 1,0 4 0,0-5-427,0-3 370,0-2 1,0-1-1,0-1-724,0 1 610,0-1 1,0-5 0,0 0-1024,0 1-51,0-5 444,0 7 0,1-13 382,5 4 0,2-6 0,4-6 465,-6-5 0,1-5 0,-1-1 0,-2-1 0,-2 1 0,-2 5 0,0 1 0,0-3 0,-8-2 0,-2-1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4.0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71 7717,'-18'0'0,"1"0"0,-1 0 358,1 0 1,-1 0 477,1 0-536,7 0 0,4 0-89,12 0-168,4 0 1,2 0 0,-1 0-280,3 0 188,1 0 0,9 0 0,-1 0-805,-2 0 657,6 0 0,-5-2 0,5-2 0,0-2-266,0 2 1,-4-4 0,5 1 461,-3-3 0,6-2 0,-4-5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4.4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16 140 7578,'-6'-11'4,"0"-1"0,3 0 194,8-5 1,5 7-1,8 4 1,-1 2-177,0-1 1,1 3 0,1-4-1,3 4-100,1 2 0,8-6 0,-4 0 0,0 2-402,-3 2 1,1-3-1,-2-1-212,-2 2 692,-1 2 0,-10 2 0,5-8 0,-5-1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4.6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7822,'0'18'1548,"0"-1"-1318,0 1 1,0-1 0,0 1-75,0-1-99,0 8 1,0-5-1,0 5-773,0 0 464,0-5 0,2 5 0,2-8-1343,2 1 950,7-1 645,-11 1 0,22-1 0,-5 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5.4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53 7694,'-12'-2'1888,"0"-4"-1122,8 5-606,-3-7 0,14 8 0,5-2-96,4-4 0,1 4 0,1-4-108,-1 4 33,8 2 1,-5 0-1,3 0-169,-4 0 149,7 0 0,-7-2 0,4-2-287,-3-1 226,-3-1 1,1 6-1,-1 0-588,1 0 276,-1 0 0,-5 0-1108,-1 0 952,1 0 0,0 0 560,-1 0 0,-7 0 0,4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5.7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 71 7625,'-11'0'1360,"-1"0"1,10 0-1148,2 0 0,2 0 0,10 0 0,3 0-69,6 0 1,5 0 0,5 0-1,-2 0-39,2 0 0,4 0 0,4-2-266,1-4 131,1 4 1,-6-8 0,-2 7-1071,-4-3 751,4 0 1,-13 4 0,3-2-936,-4-2 1072,-1 0 1,-1 4 211,1-3 0,-1 3 0,1-6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7.8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612 1 6971,'9'0'-1022,"-1"0"1143,-8 0 1,0 2 134,0 3 16,8-3 1,-6 6 207,6-8 163,-8 0 123,0 0 1,-8-2-623,-4-4 0,-9 4 0,-4-3 1,-1 3-28,1 2 1,-6 0-1,2 0 1,-4 0-63,-2 0 0,-2 0 0,0 2-49,2 3 7,-3-3 1,12 8 0,-5-4 1,2 5 32,8 5 1,-2 1 0,9 1 125,2-1-112,8 1 1,-9 5 0,7 2-1,2 2 56,2 5 0,2 1 0,0 1 0,0 3 40,0 4 1,0-4-1,0 4 1,0-2-34,0 1 1,0 3 0,0 5-1,0-3-21,0-2 1,0 3 0,0-3 0,0 0-44,0-1 0,0-7 0,-2-6 0,-2 1 20,-1-3 0,-1 6 0,6-6 48,0 0-72,0-2 0,0-7 0,0 1 12,0 4-9,0-3 0,0 5 1,0-7 21,0-1 0,0 0 1,0 1-61,0-1 18,0-7 0,0 6 1,0-5 10,0 5 1,0-5-57,0 1 17,0-8 1,0 6-56,0-5-74,0-3 43,0 6 68,0-8 179,0 0-73,0 8 0,0-4-60,0 7 1,-2-1 0,-2 4-1,-2-3 1,0-5-14,6 6 1,0-1 32,0 7 1,0-6 19,0-1 0,0 1 0,0 5-49,-8-7 1,7 0 12,-5-4-9,4-4 1,2 13-99,0-3 70,0-5 0,0 3 4,0-4 0,0 4 22,0 7 1,0-5-1,0-1 1,0 1 10,0 6 0,0-1-21,0 0 0,-6 1 0,0-1 0,0 1 79,6-1-90,0 1 0,0-7 0,0 1 77,0 2-75,0-7 0,0 9 0,0-4 78,0 3-78,0-5 1,0 5-1,0-3-5,0 3 0,0 3 1,0-1-11,0 1 1,0-1-1,0 1 1,0-1-3,0 1 0,0-7 0,0 1 1,0 2 15,0 1 0,0 3 0,0-1 9,0 1 1,0-1 0,0 0-27,0 1 0,0-1 1,0 1 0,0-7-82,0 1 80,0-8-58,0 12 38,0-15 0,0 9-69,0-4 3,0-4 37,0 6 1,2-8 0,4 0-21,6 0 0,-3 0 0,3 0 1,2 0-29,1 0 0,3 0 0,-1 0 1,3 0 76,3 0 1,4 0-1,8 0 1,0 0-43,0 0 1,0-2 0,0-2 0,1-2-109,5 2 0,-10 2 1,4 2-857,-2 0 550,0 0 1,-4-6-1,-2 1 1,-1-1-371,-5-2 0,4 4 1,0-8-1,1-1-1070,-1-3 1922,6-1 0,-12-8 0,7-2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280 123 7323,'0'-10'1379,"8"-6"-1056,-7 14-87,7-13 39,0 13-131,-6-6 1,6 6 48,-8-4 0,0 3-48,0-9 0,0 6-20,0-6 0,0 7-14,0-7 1,-8 8 0,-4-2-22,-3 4 1,3 2-1,1 0 1,-3 0 12,-2 0 0,-3 6 0,-2 2 1,-3 2-75,3 3 0,2 3 0,1 3-103,1 4 55,-1-3 1,1 5-1,1-6-15,5 5 5,-5-5 1,14 6 0,-4-7-21,4-1 8,2 1 1,0-7-12,0 1 0,8-8 1,4 2 36,3-4 0,1-4 0,-3-4 0,-1-6 7,2-3 0,1-3 0,3 1 47,-1-1 1,-5 7 0,-1-1 133,3-2 0,0-1 196,-3-3-111,5 9-94,-14 1-91,5 8 0,-7 8 0,0 3 0,0 5-28,0 1 1,0 1 0,0-1 0,0 1-11,0-1 0,0 1 1,0-1-1,0 1-5,0-1 1,0-5-1,2-1-14,4 3 1,4 0 0,7-1-1,1-3-67,-1-2 1,1-3-1,-1-5-464,1 0 1,-1-1 0,1-3-318,-1-2 0,1-6 0,-3 4-1054,-3-1 1399,3 5 1,-11-4 486,8 8 0,-1-8 0,7-1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19.9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45 6491,'-2'-9'813,"-3"3"0,3 2-177,-4-2 78,4 4-36,2-13-198,-8 13-317,6 2 0,-6 3 1,8 9 328,0 2-365,0 1 1,0 3 0,0-1 88,0 1-118,0 7 1,0-4-1,0 6 1,0-1 12,0-5 1,0 4 0,0-2-1,0-1 7,0-3 1,0-1 0,0-1-15,0 1 0,0-1 237,0 1 5,0-9-220,0-1 1,0-10-678,0-4 329,0 4 0,2-13-316,4 3 411,4-3 0,1-1 0,1 2-226,2 3 262,-7-1 1,9 1 0,-4 1-1,3 0 40,3 0 1,-7 7 0,1-3 0,1 4 163,3 2 0,1-6 0,1 0-1,-1 2 0,1 8 0,-3 4 0,-3 2-7,-6 3 1,2-3-1,-3 2 1,-1 1-19,-2 3 1,-4 1 0,-4-1 0,-5-3-40,-5-1 0,-1 0 1,-3 5-133,-3 0 30,4-7 1,-8 4 0,5-8 0,-3-1-179,-2 3 0,4-6 0,-5 4 0,3-4-416,4-2 0,-4 0 1,1 0-77,3 0 1,9-2-1,7-4-181,3-6 1,9-3 904,5-3 0,4-7 0,1-2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5.0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26 7592,'-8'-10'674,"6"-5"0,-5 15 1,7 0-486,0 9 0,0 1 0,0 2-19,0 1-110,0 3 0,0-5 1,0 1-43,0 2-11,0 1 0,0-3 0,0-1 18,0 3-80,0 2 0,0-5 0,2 1-9,3 1 1,-3-3 0,4 2 83,-4 1-12,-2-5 8,0 0 1,2-10-27,4-4 0,-2 2 0,5-7 0,1-1 4,0 2 0,0-5 0,3 3 88,-1-3-80,-1-3 1,7 6-1,-1 1 226,1-3-126,-1 6 1,-5-5 0,0 7 89,1 2-158,3-6 1,-5 9 0,1-5-22,2 4 0,-7 4 0,1 2 0,-2 3-142,0 3 1,0 2 0,-6 5-122,0 1 1,5-1 0,1 1-188,-2-1 1,-2-5 0,-2-1 0,2 1-219,4-2 0,-2-1 0,7-5 655,3 2 0,-6 8 0,7-12 0,-5 5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20.9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88 7651,'10'-8'-701,"-3"6"844,-7-6 0,0 6 100,0-4 1,0 3 273,0-9-16,0 8-222,0-12 1,-2 13-27,-3-9 1,1 8-1,-8-2-36,-1 4 1,-5 8 0,-3 2 114,-3 2-229,1-7 1,6 13 0,-1-4 166,1 3-163,-8 3 1,7 5 0,-1 0 53,5-1-144,2 5 1,3-6 0,3 6-1,4 0 10,2 1 0,0-7 0,2 2 0,4-3-2,5-3 1,5-1 0,3-5 0,3-3 21,1 0 0,6-6 0,-4 4 0,1-5-47,-1-1 1,-2 0 0,-5 0 0,-1 0-383,0 0 1,1-5-1,-3-3-190,-3-2 1,-2 6 0,-6-3-2288,1-1 2859,1 6 0,2-6 0,2 8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21.8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315 525 7450,'0'-10'219,"0"0"212,0 5-92,0 3-68,0-14-49,0 14 271,0-13-372,0 5 0,0-2 280,0 1-219,0-1 0,-2 0 0,-4 1-18,-6-3 0,3 6 1,-3 3-1,-2 1-12,-1-2 0,-5 4 0,-1-4 0,-2 6-71,1 6 0,1 4 0,0 7 1,-3 0-63,3 1 1,4 5-1,3 1 1,2-3-110,-1-2 1,5-1 0,2-1 0,4 1-68,2-1 0,8 1-166,4-1 315,3-7 0,3-2 0,-1-8-180,1 0 170,7 0 1,-6-6-1,5-2-43,-5-2 48,-2 6 0,1-11 1,-1 3-1,-1-3 9,-5-3 1,5 1 0,-6-1 0,1 1 36,1-1 1,-2-5 0,3-2 0,-3-2 25,-2-4 0,0-2 1,-5-2-1,3 0-15,-2 0 0,4-6 0,-2 2 0,-2 4 116,-2 4 1,-2 10 0,0-2 304,0 3-334,0 11-56,0 1 1,0 21 127,0 5-143,0 11 0,0-8 0,0 8 130,0 2-137,-8 2 1,6 8 0,-4 0 84,4-2-91,2-2 1,0-4 0,0-2 0,0-4 32,0-2 0,2 6 1,2-4-1,4 0 10,1-3 1,3-5-1,5-3-121,1-5 1,-1 3 0,1-8-1,-1-2-468,1-2 1,5-2-1,0-2 1,-1-2-570,-3-2 0,0-2 1,3 4-1054,1-2 1447,0-7 674,3 11 0,1-14 0,8 7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22.7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122 140 9822,'10'0'-183,"6"0"-1,-5 0 153,-3 0 1,8 0-1,-5 0 90,5 0 1,1-6 0,-1-1 47,-5-3 1,3 4 0,-6-3 83,1 1 0,-5-6-109,2 3 1,-4-5-95,-2-1 1,-8 7 0,-1 2-1,-3 2 33,0 0 0,1 1 0,-7 5 199,1 0-201,-1 0 0,1 2 0,-1 1 219,1 3-147,-1 8 0,1-4 1,0 7 157,-1 0-141,8 1 1,-5 1 0,5 3 0,-2 3 11,1 2 0,7 0 0,-2 4 0,4-4-40,2-1 0,2 3 0,2-6 0,4 0-22,1 3 1,3-7-1,6 4 1,1-5 0,4-7 0,-3-1 0,3-6 0,-2 2-36,3-2 0,-5-2 0,4-2 0,-3-2-288,-3-4 0,-1 2 1,-3-6-1180,-1 2 927,-8-5 0,6 9-1455,-5-8 721,-3 9 1251,6-13 0,-8 6 0,0-7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23.4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245 123 7672,'2'-12'847,"4"0"28,-4 1-561,6-7-186,-8 1 0,0 5 0,-2 2 5,-4 3 0,4-1 0,-6 4-79,0-2 0,-1 0 26,-9 6 1,7 0 0,1 2 0,0 2 18,0 2 0,5 9 1,-5 1-1,2 7 54,4 4 0,-3 3 0,1 6 1,2 5 90,2 6 0,2-3 1,0 3 238,0 1-383,0 3 0,0-5 1,2-1 231,4-2-209,-4-2 1,7-7 0,-5-1 26,2-3-95,0-5 0,-6-8 0,0 1 0,0-1-154,0 1 0,0-7-355,0 1 1,-2-2 0,-4 1-474,-6-5 1,-3-4-361,-3-2 0,1 0 722,0 0 1,7-2 0,2-2 0,2-4 564,0-1 0,-1 3 0,1-6 0,-4 1 0,-7-7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23.6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0 140 7672,'0'-17'447,"0"0"147,0-1 1,2 8-203,4 5 0,4-3 0,7 2-236,1 2 0,5 2 1,0 2 180,-1 0-208,5 0 1,-6 0-1,8 0 2,2 0-94,-5-8 0,5 6 1,-8-3-681,-2 3 300,6 2 1,-7 0 0,3 0-1,-1-2-449,1-4 0,-4 4 1,4-4 791,-3 4 0,5-6 0,2-1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24.8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203 105 7705,'0'-17'-360,"0"-1"654,0 1 0,0 5 141,0 1 0,7 5 0,5-4-238,4 2 1,7 3 0,2 5 124,2 0-201,-5 0 0,11 0 1,-4 0 372,4 0-352,9 0 1,-5 5 0,4 1 344,-4-2-366,-2-2 1,-2 4 0,-2 0 0,-4-2 94,-2-2 1,4 3 0,-5 3-179,-3 2 0,-4-4 1,-3 5-1,-4 3-53,-2 1 0,-3 3 0,-5-1 1,0 1-12,0-1 0,0 7 0,0 1 0,0 0 41,0 0 1,-2 6 0,-1-2-1,-3 4 94,2 2 0,-4 0 0,2 0 138,2 0-207,-5 0 0,7 6 1,-6 0 311,0-3-295,6 7 0,-6 0 0,8 5 193,0-3-196,0-5 0,0-1 0,0 0 1,0 0 24,0 1 1,0-5 0,0 4-1,-1-4 15,-5-2 0,4 0 1,-4 0-1,4-2 16,2-4 0,0 4 0,0-4 1,0 4-9,0 2 1,0-6-1,0-2 1,0 0-7,0 0 0,-2-3 0,-2 3 0,-2-2-21,3-4 1,1-7-1,2-3-67,0 3 44,0 2 1,0 1-1,-2-1-41,-4-5 34,4 5 0,-6-7 1,6 7 27,-4-4-39,4 3 0,-7-5 9,3 7-32,4 1 0,-6-7 0,6 1-28,-4 2 1,3 1 33,-9 3 1,8-1 16,-2 1 0,-2-1-11,3 0 0,-3-7 0,4-2 71,-2 0-87,0-6 7,6 5 17,0-7 64,0 0-31,-7 0 1,3 0 21,-8 0 0,6 0 0,-5 0-47,-3 0 1,-3 0 0,-5 0 0,-1 0-19,2 0 0,-7 0 0,-1 0 0,-4-2-125,-2-3 1,0 3-1,-1-4 1,-3 4-451,-2 2 0,-2 0 0,4 0 0,1 0-1297,5 0 0,0 0-1912,9 0 3763,9 0 0,15 0 0,10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2.5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85 7556,'0'-17'-315,"-2"1"0,-1 3 962,-3 1 1,0 6 274,6-5-695,0 7 0,0-2 0,0 12-59,0 5 1,0 13 0,0 5 0,0 4-53,0 2 1,0 6 0,0 1 0,0 1-141,0 0 1,0 3-1,0-5 1,0-2-183,0-2 0,0 1 1,0-1-1,0-6-235,0-3 1,0 1 0,0-6-699,0-2 1,8-9 1138,3-6 0,5-4 0,1-2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3.3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53 7215,'-2'-16'-215,"-4"5"0,4 1 415,-4 4-31,4 4 16,2-6-21,-7 8 106,5 0 17,-6 0 140,8 0 56,0 0-343,8 0 1,1 0 0,9 0 0,-1 0 10,1 0 0,1 0 1,4 0-1,6 0-8,4 0 1,2 0-1,0 2 1,0 4-67,0 6 0,6 9 0,0 2 1,-3 1-48,-1 1 0,-4 2 0,-2 8 39,-1 0-66,-17 0 1,10-6 0,-13 0 96,0 2-50,-2 2 0,-8 2 0,0-2 0,0-2 50,0-2 0,-8-6 0,-4 5 0,-3-1 42,-3 0 1,1-6-1,-1 3 1,1-5-33,-1-2 0,-5 7 0,-2-1 0,-2-2-69,-4-1 1,3-3 0,-3 1 0,-4-1-51,-3 1 1,-3-1 0,6 1-1,2-1-219,4 0 1,-4-5-1,6-2-1149,0-2 874,9-3 1,4-7-1484,9-3 1383,-1-5 0,14-9 603,3-5 0,20-3 0,6-8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3.9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88 8760,'10'0'1,"-1"0"0,-3 0-42,6 0 0,-2 0 0,1 0-26,3 0 0,1 0 124,3 0 0,-1-2 93,1-3 0,-7 1 106,1-8 1,-8 6-148,2-5 0,-4 5 1,-4-4-32,-4 2 0,2-3-31,-8 5 9,1 0 0,-7 6-94,1 0 82,-1 0 0,1 0 0,-1 0 23,1 0 1,-1 6 0,1 2 0,1 1 39,5 5 0,-3 1 0,6 3 0,1-1-13,-1 1 1,-4 1 0,6 3 0,3 1 0,1-2 0,2 4 0,0 1 0,0-1 8,0 0 1,5-2-1,3-5 1,2-1 17,4 1 0,1-3 0,3-1 0,-1-4-65,0-3 0,1-1 1,-1-6-1,1 0-65,-1 0 1,1 0-1,-1-2-1039,1-4 500,-1-3 0,1-5 1,-1 0-1,1-3 548,-1-2 0,8 3 0,2-9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4.5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96 7676,'0'-17'0,"0"-1"-43,0 1 0,0 5 383,0 0 0,0 7 172,0-7 0,0 10-268,0 2 0,0 14 0,-2 9 242,-4-2-352,4 6 1,-6-5 0,8 7 354,0 2-371,0 2 0,-6 2 0,0 0 0,3 0 52,1 0 1,2-1-1,-2-1 1,-2-2-44,-2-1 1,0-3-1,6 4 1,0-4-51,0-2 0,0-2 0,0-5 1,0-1-75,0 1 0,0-1-142,0 1 0,8-8-165,4-5 1,-3-3 0,3-2-61,1 0 1,3-2-607,1-3 711,1 3 0,-6-12 0,-1 6-795,3-1 798,1 5 1,-3-12-1,0 6-489,1 1 445,3-7 1,1 12-1,1-7 300,-1-3 0,-5 0 0,-3 1 0,1 3 0,0 2 0,-6-5 0,4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5.5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36 139 7641,'0'-24'0,"0"1"-341,0 2 0,6 1 678,-1 3 13,1-1 1,-4 9 67,4 3 0,-4 6 1,4 6-189,-4 5 1,-2 7-1,0 3 1,0 4-14,0 3 0,0-5 0,0 4 1,-2 0-29,-4 0 0,2 1 1,-6 3-1,3-4-59,3-2 1,-4 4 0,2-4 0,0 1-45,-1-1 1,5 4-1,-4-6-21,4-1 0,2-3 214,0-2-263,0 9 3,0-7 0,2 4 21,4-11-81,3 4 0,9-15 0,-1 5 1,1-4-73,-1-2 0,1 0 1,-1 0-1,1 0-170,-1 0 0,1-8 0,-1-1-70,0-1 0,1-4 0,-1 7-175,1-3 0,-7 4 0,1-4 0,0 1 121,-3-1 0,1 0 1,-6-3-1,4 3-77,2 2 0,-7-5 484,3 1 0,4 4 0,-8-7 0,6 5 0,-8-7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4.9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53 7676,'-17'0'-268,"5"-6"1129,1 0-389,7 1 0,-12 5 130,4 0-214,5 0-140,-9 0 17,14 0-169,-5 0 1,8 0 0,5 2-1,6 1-182,3 3 0,3 0 1,1-6-1,3 0-26,1 0 0,6 0 1,-6-2-1,1-2-52,1-2 1,-6 1-1,6 5 1,-1-2-546,-1-4 0,0 4 1,-5-4 708,-1 4 0,1-6 0,-1-1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6.1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140 193 7676,'0'-10'-1127,"0"1"1567,0 3-243,0 4-85,0-6 97,0 8 2049,0 0-2097,0 8-51,0-6-74,0 5 0,2-7-33,4 0 1,-2 0-36,7 0 1,1 0-25,5 0 1,1-7 57,-1-5 1,-5 2 18,0-1-26,-8 7 1,3-6 116,-7 4-108,0-3 0,0-3 47,0 0-45,0 1 1,0-1-8,0 0 2,-7 1 0,3-1 1,-8 2-5,-2 3 1,5 1-1,-3 6 25,-1 0 0,-3 0 0,-1 2 15,-1 4 1,1-3 0,1 9 0,3 2 25,1 1 0,2 3 1,-3-1-1,1 1-3,-2-1 0,5 2 1,-1 3 6,2 1-41,2 0 1,6-5-1,0-1 78,0 1-78,0 7 0,0-11 0,0 3 101,0-1-91,0-1 1,8 3 0,4-1 7,3 0 1,3-7 0,-1-4 0,1-2 9,-1 2 0,1-4 1,-1 3-1,1-3-2,-1-2 0,2-2 1,3-1-1,1-5 17,-2-2 0,-1 0 0,-3-3 1,3 1 33,3-1 0,-4-3 0,5-1 1,-7-1-26,-5 1 0,3-3 0,-3-1 1,3-2-21,3 1 1,-3 3-1,-1 1-43,-2 1-20,-8 0 0,9-7 0,-7 1-29,-2 2-80,-2 9 0,-2-4-11,0 5 0,-2-3 0,-4 3-184,-6 5 0,-3 6 56,-3 6 1,9-3 0,3 9 15,4 2 0,2 1 236,0 3 0,0-1 1,2-1-1,2-3 36,2-1 0,5-6 0,-3 3 1,0 1 189,-1 0 0,1-4 15,-2 5-158,4 1-1,1-2 1,-1-3 53,-2 1-88,-2-6 1,-4 12 0,2-7 48,1 3 1,1-4 0,-6 6 99,0 1 0,-2 3-43,-4 1 1,3 1-88,-9-1 1,8-5 0,-2-1 29,4 3 0,2-4-108,0 1 0,8-7 1,4 2-26,3-4 1,8-2 0,1 0-454,-3 0 363,6 0 1,-7 0 0,3 0-1435,-4 0 1152,-1-8 0,5 6 0,0-6-1155,-1 1 1564,5 5 0,0-14 0,8 7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7.1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34 7531,'-9'-18'712,"1"8"0,8 5-554,0 10 1,0 5 0,0 8 0,0-1-85,0 1 1,0-1 0,0 1 0,0 1-38,0 4 0,0-3 0,2 3 0,2-4 19,1-1 1,1-1 0,-6 1 115,0-1-89,0 1 1,0-7 0,0 1 125,0 1 1,0 3 90,0 1-209,0-7 1,0-4-122,0-12 0,0-4 0,0-7-75,0 0 0,0 5 0,2 0 0,2-1 11,2-3 0,6-1 0,-5 1 1,1 3 92,0 1 0,4 0 0,-5-3 0,3 1 17,4 3 0,-5 5 135,3-6-59,0 8 0,-1-4 0,1 8-32,1 0 0,-3 2 1,0 4-46,-2 6 1,-1 1 0,-3 1 0,2-2-2,-2 1 1,-2 3-1,-2 1 1,2-1 0,4-5 1,-4 5-1,3-4 72,-3 3 0,-2 3 75,0-1 1,0-5 75,0-1-142,0-7 56,0 4-19,0-8 51,0 0-165,0-8 0,0-2 1,0-7-6,0 0 1,6-1 0,0 1-1,0-1 6,2 1 1,-5-1 0,9 1 0,0-1 83,-3 1 0,7-1 0,-4 1 25,3-1 0,3 3 0,-1 1 4,1 3 0,-1 7-39,0-2-45,1 4 0,-6 8 0,-3 2-58,-1 1-2,-2 3 1,0 5 0,-1 1-341,-1-1 100,-2 1 0,-2 1 0,0 3 0,0 1-326,0-2 0,0-7 0,0-3 0,0 3-140,0 2 1,2-5 0,2 1-1,4-1-51,2-1 0,-5 4 768,7-8 0,0 7 0,5-3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7.3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51 7876,'5'-12'0,"3"0"1275,2-1-946,-6 5 0,9 2 0,-7 12 0,-2 6-292,-2 3 1,-2 3-1,0 1 1,0 3-449,0 1 0,0 0 0,0-5 0,0-1-1687,0 0 2098,8 1 0,-6 7 0,6 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7.5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18 255 7676,'0'-39'148,"0"4"1,0 6 0,0-2-1,0 3 273,0 3 1,-2 2-1,-2 5-390,-2 1-2044,0 7 2013,6 10 0,8 18 0,2 9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8.1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34 9554,'0'10'386,"0"5"-191,0-3-184,0 3 1,1 3-1,3-1-45,2 1 0,2-1 0,-4 1 16,2-1 1,-1-5 0,-3-1 278,4 3 1,-4-4-71,4 1 0,-4-5 278,-2 6-333,0-8-35,0 3 1,2-12 62,4-1-119,-4-8 1,7 6 0,-5-5 0,4 1 30,2-1 1,1-3-1,7-1 7,-1-1-41,1 1 0,-1-1 1,1 1-1,-1-1 45,1 1 1,-3-1-1,-1 3 1,-3 3 57,3 6 0,1-1 1,3 1-56,-1 2 1,-7 4 0,-4 6 0,-4 5-79,-2 5 1,0 7-1,0 1 1,0-1-346,0 2 1,0-6 0,0 7 0,0-3-519,0 0 0,0 1 0,2-7-1243,4 0 1455,3-7 1,11 6 638,3-5 0,4-3 0,8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8.7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331 122 7538,'-6'-11'-381,"0"-1"714,0 8 0,4-6 278,-3 5-420,3 3 1,-6-8 117,8 4 1,-2 2-21,-4-7 1,2 1-152,-7-2 1,5 5-1,-4 5 1,0-2 78,1-2 1,-3 0 0,-6 8-51,1 4 0,-2-2 0,-3 7 1,-1 3-20,2 1 0,1 3 0,3-1-104,-1 1-1,9-1 0,-5 7-63,8-1 5,-7 0 1,11-5-9,-4-1 47,12-7 1,-2-2 0,7-8 0,3 0 22,1 0 1,3-2-1,-1-4 1,1-4 56,-1 0 0,1-5 0,-1 5-128,1 0 1,-1 1-717,0 3 1,1 4-185,-1-4 1,-5 4-1,-2 4-66,-2 4 0,5-2 223,-1 8 767,-4-9 0,-1 7 0,-7-4 0,8 4 0,2 7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9.1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0 119 7126,'18'-18'0,"-3"1"295,-3-1 1,3 1 199,-3-1 0,3 7-321,3-1 1,-6 8 0,-3 0-69,-1 8-25,6-2 0,-11 14-3,9-5-42,-8 5 1,4 1-1,-6-1 67,4-4-16,-5 3 0,7-5 0,-6 7 159,4 1 1,-4-1-17,4 1 1,-4-1 111,-2 1-96,0-9 28,0 7-171,0-14-27,0 5 0,2-12-47,3-1 24,5-8 0,2 6 0,-2-5-44,-3 1 35,7 1 0,-4-1 0,5 0-11,-3-1-18,3 5 1,-5-8 0,7 7-1,1-3-1,-1 0 0,1 7 0,-1-5-18,1 2 1,-7 2-1,1 6-159,2 0 1,-5 8 0,1 4-121,-2 3 0,-2 3 1,-6-1-1,0 1-449,0-1 0,5 1 0,1-1-39,-2 1 0,4-1 0,0-1 771,1-5 0,-5 5 0,12-7 0,-7 1 0,9-2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9.6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36 121 7303,'0'-18'0,"0"1"-137,0-1 0,0 7 1,0-1 1361,0-1 81,0-3-1019,0 6 1,0 4 0,0 12-82,0 6 1,0 3 0,0 3-1,0 1 49,0 5 0,0-3 0,-2 6 0,-2 0-79,-2 0 1,0-3-1,4 3 1,-1-2-27,-3-3 1,0 3 0,6-2 0,0 0 6,0 3 1,0-7 0,0 4-92,0-3-116,0-3 0,0 1-25,0-1 0,2-1 0,4-5 0,5-5-217,5-4 0,1-2 1,1 0-1,-1 0-32,1 0 0,-1-8 0,1-2 1,-1-1-113,1-1 0,-1 2 0,1-3 0,-1 1-259,0-1 1,-5 3-1,-2-2 131,-2-1 0,3 3 564,-5-2 0,0 1 0,2-7 0,1 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49.8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113 70 7655,'-24'-6'0,"1"-2"79,2-1 1,1 5 693,3-2 0,9 4-562,8 2 1,14 0 0,11 0-180,2 0 25,10 0 1,0 0-1,5 0-958,1 0 689,-6 0 0,11 0 0,-7-2-1114,-2-4 594,-2 4 732,-10-5 0,6-1 0,-6-2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5.8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53 105 7667,'-17'-7'-405,"1"3"1003,4-8-186,5 8 0,9-4-95,3 8 1,5-5 0,8-1-110,-1 2-176,8 2 1,-3 2 0,7-2 0,2-2-40,2-2 0,-4-1 0,0 3 1,0-2-129,-2 2 0,4 2 0,-5 0 0,-1-2-326,0-2 1,4 1-1,-4 5 1,1 0 460,-1 0 0,-2 0 0,-5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0.7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88 106 7650,'0'-18'140,"-2"8"1,-2 3 825,-2-1-352,0 6-402,-1-6-73,5 8 0,-8 2 0,6 4-15,-2 6 1,-5 3 0,5 3-1,2-1-56,2 1 0,-4 5 1,0 0-1,3-1-70,1-3 1,2 4-1,0 0 1,0-1-40,0-3 1,2-1-1,3-1 12,7 1 1,4-7-1,1-1 1,0-2 18,1-4 0,-3-4 0,-1-6 1,-2-6 84,1-3 1,3-3 0,-1-1 248,-3-5-213,3 5 0,-13-12 0,6 6 141,0-2-201,-6 5 1,6-9-1,-10 8 10,-4 2-105,-4-7 1,-7 11 0,-1-2 0,-1 7-414,-4 4 0,3-3 1,-3 5-978,3 2 1,7 2 1433,7 2 0,8 8 0,15 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1.6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123 192 7667,'0'-17'322,"0"0"0,0 5 201,0 0-246,0 8 0,2-9 124,4 7-208,-4-8 1,6 11-10,-8-9-194,0 8 1,0-12-37,0 5 1,-6 1 0,-2 0 18,-2 3 0,1-1 1,-5 4 33,2-2 0,1 0 77,-7 6 1,3 8 0,3 4 0,4 5 18,1 7 0,5 3 1,-4 8-1,4 1 23,2 5 0,0-2 1,0 8 166,0 1-231,0 3 1,0 1-1,2-2-11,4-3-39,-4 3 1,5-13 0,-5 4-88,4-4-59,-4-2 1,6-2 0,-8-4 0,0-6-469,0-3 1,-2-3-1671,-4 1 1433,4-9 1,-6-9 838,8-11 0,0-5 0,0-1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1.8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95 122 7571,'-17'-9'-34,"-1"3"1,7-2 0,-1 2 1412,-2 2-723,-1 2 1,7 2-557,8 0 1,8 0-1,11 0 1,3 0-175,1 0 1,8 0 0,-2-2-1,2-1-140,-2-3 0,4-2 1,-4 4-1,4-2-386,2 2 0,0-3 1,-2-1 599,-4-2 0,12-1 0,-4-7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2.6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210 158 7507,'0'-12'-663,"0"0"901,0 8 1,0-5-1,2 5 238,4-2 1,-4-2-123,4 3 1,-2 1-23,1-8 1,-3 6 4,4-5 0,-4-1-201,-2-6 0,0 7 0,-2 1-87,-4 2 0,3 2-107,-9 6 70,0 0 1,-5 0 0,-1 2 73,1 4-53,-1 4 1,1 7-1,-1 1-87,1-1 55,0 1 0,-1 1 0,3 3 0,1 1-38,2-2 0,8-1 0,-1-3 24,3 1 0,4-3 0,3-3 0,7-6 76,4-5 1,1-1 0,1-1 103,-1-5 0,0-4 0,1-6 0,-3 3 199,-3 1 1,2 1 0,-7-5-1,1 2 119,0 3 0,4 5-267,-7-6-91,1 8 0,-4-3-660,4 7 313,-4 0 1,6 2-1483,-8 3 842,0 5 0,7 8 1,5-1-166,4 1 0,-3-7 1,1 1 1024,-1 1 0,15 3 0,-9 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3.5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 8 7376,'0'-7'659,"0"7"1,0 7 0,0 11-661,0-1 1,0 1 0,0-1 0,0 1 31,0-1 1,0 6 0,0 1-29,0-3 1,0-1 0,0-3 0,0 0 178,0 1-140,0-8 1,0 5 254,0-3 192,0-4-266,0-1 0,-2-7-210,-4 0 1,4-7 0,-2-5-123,8-4 1,0-1-1,8-1-14,1 1 1,-3 0 0,2-1 0,1 1-10,3-1 0,1 1 1,1-1 121,-1 1 1,0 5-1,1 2 141,-1 3-48,-7 1 1,6 6 128,-5 0-81,5 0 1,-1 2 66,-3 4-52,4-4 1,-13 13-71,9-3 0,-6 1 0,4 1-37,-3-3 0,-1 1 0,-4 4 45,4-5 0,-4-1 43,4-4-67,-4 4 0,0-1 49,3-3 5,-3-4-77,6-2 1,-6 0 83,4 0-96,-4 0 0,13-6 0,-5-2 185,0-1-160,5 5 0,-5-12 0,7 5 10,1-5 1,1-1 0,3-1-1,1 1 6,-2-1 0,-1 7 0,-3 1 0,1 0 57,-1 1 0,-5 5 1,-1-2-12,3 4 0,1 4 1,1 4-92,-4 5 1,-5 5 0,-7 1 0,0 1-203,0-1 1,0 6 0,0 1-1099,0-3 969,0-1 0,0-1 0,-2 2-1813,-3 3 1349,3-1 0,-4-6 774,12 1 0,3-1 0,9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4.3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298 141 7455,'7'-10'-1174,"-5"0"1789,4 4-100,-4 4 0,-2-13-214,0 3 1,0 3-1,2-1 81,4 2 1,-4-5-29,4 1 1,-4 2-85,-2-1 0,-8 7-174,-4-2 0,-3 4 0,-5 4 0,-1 2 14,-2 2 1,-7 7 0,5-1 19,-2 3-51,6 3 1,-6-1 0,5 3-73,-1 3-12,0-4 1,11 7 0,2-9-139,3 0 78,1 1 1,6-6 0,2-3 0,3 1-50,7 0 0,4-6 1,1 1-1,1-5 70,-1-5 1,2 1-1,3-8 1,1 0 83,-2 3 1,-3-7 0,-5 6 0,-1-1 176,2-1 0,-5 6 0,3-5 646,2-3-837,-7 6-243,1 1 171,-8 14 0,0-3 1,0 8-1055,0 1 786,0 3 1,2-4 0,2-1-1482,2 3 1210,0-6 0,1 7 0,5-3 585,4 3 0,-7-5 0,7-2 0,-7-8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4.6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96 7651,'0'-18'180,"0"1"0,2-7 503,4 1 0,-2 10-241,7 13 0,-7 15 0,2 14 0,-4 4-118,-2 2 0,0 6 0,0 2 55,0 1-246,0-5 0,0 10 0,0-7 75,0 3-150,-8-6 0,6 3 1,-4-9-76,4-4-82,2 4 0,0-7 0,0 3 1,0-6-483,0-4 0,0-7-424,0 0 0,2-8 385,4 1 1,-4-5-1,6-3 1,-2-5 305,0-2 1,1 0-1,-3-3 1,2 1 313,-2-1 0,-2-3 0,-2-1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4.8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113 105 7567,'-15'-1'0,"1"-5"0,2-4 239,-1 0 0,-1 1 1,1 5 1427,1-2-1401,0 0 1,5 6 0,7-2-184,9-4 1,9 4 0,3-3 0,4 3-245,2 2 0,-3 0 0,5 0-1101,2 0 970,2 0 0,4-6 0,2 0-1277,1 2 1569,1-6 0,2 8 0,1-5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5.7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0 367 7637,'0'-11'372,"0"-1"0,0 0-44,0-5 1,6 5-86,0 1-93,8 7 0,-11-6 0,9 6 6,2-2 0,1-7 0,3 3 1,-3-2-41,-3 1 0,3 1 1,-5-4-1,2 3-50,-1-3 0,-5-1 0,4-3 0,0 1 3,-1-1 0,-5 1 1,2-1-89,-4 1 1,-2 5 0,-2 2 0,-4 1-144,-6-1 1,3 6 0,-3-2-68,-1 4 0,-3 4-88,-1 4 174,7-4 1,2 14-13,8-5 81,0 5 1,2 1 90,4 1-32,-4-1 0,13-5 0,-3-2 0,2-1 76,-3 1 0,5-6 0,-5 4 77,5-1 0,1-5 1,-1 6-1,-3-2 86,-1 0 0,0 0-86,5-6 1,-5 5-174,-1 1-52,-7 8-57,-4-5 149,-9 9 1,-3-6-65,0-1 53,9 1 0,-11 0 0,8-1-10,2 3 17,2-6 1,2 7 30,0-3 0,0 3 4,0 3 1,2-9-1,4-3 33,6-4 1,3-2 0,3 0 13,-1 0 0,1-2 1,-1-2-1,-1-3 100,-5-3 0,5 4 0,-5-6 0,5-1 79,1-3 0,-5 5 1,0-1 280,1-2-393,-5 7 0,8-9 305,-5 4-279,-3 5 1,2-7-68,-5 8-208,-3 0 0,6 8 0,-8 4-370,0 6 0,2 3 0,2 3-428,2-1 0,2 1 0,-5-1 202,3 1 1,8-3 0,-4-1 0,1-4-677,1-3 1371,-8-1 0,11 2 0,-5 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5.8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80 243 7635,'-12'-38'0,"2"3"0,1 2 342,-1 0 1,4 4 0,-6 1 902,-1 3-1582,5 10 0,8 9 0,12 10 0,3 4 337,3 1 0,15 3 0,3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7.1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1 158 7752,'0'-18'162,"0"9"0,0-1 259,0 4 0,6 2-21,-1-7 0,3 7-217,-2-2 0,-4 6 0,4 6 0,-2 4-73,1-1 0,-3 7 0,6-3 0,-2 7-107,0 3 0,2 2 0,-5-3 1,3 1 66,-2-2 1,0 4 0,0-1-78,2-3-14,0-2 1,-6-1 0,2-1 11,3 1-18,-3-1 0,6 1-109,-8-1 132,8-7 1,-4 4 0,7-9 1,-1-1 0,4-8 0,-5-3 13,-1-3 1,0 0 0,-4-5 0,3 1 6,3 1 0,-4-13 1,4 9-1,-1-3-7,1 1 1,-4-4 0,4-1 0,-1 1-44,1-2 1,-6 4 0,4-7-126,-1 3 156,-5-6 1,6 12-1,-8-5-233,0 5 142,8 2 0,-6-1 0,4 1-423,-4-1 8,-2 9-462,0 1 550,0 8 1,0 2-1,2 4 419,3 5 0,-3 5 0,4 1 0,-4 1 0,6 7 0,2 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6.1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7727,'0'-18'135,"0"9"0,7 1 662,5 8-595,-4 8 0,5 1 1,-5 9-1,2 1-90,3 5 0,3-5 1,1 6-1,1-2-253,-1 1 1,1-1 0,-1-6-1,1 1-220,-1-1 0,1 1 0,-1-1 0,0-1-893,1-4 1254,-1 3 0,1-13 0,-1 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6.5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70 7572,'0'-17'586,"0"-1"-130,0 1 0,-2 7 424,-4 4-580,4 4 1,-13 12 0,3 6-36,-4 5 0,-1 2 1,0-3-1,-1 3-116,1 6 1,-1-4 0,1 1 0,-1-3-192,1 0 1,-1 2-1,1-3 1,1 1-296,5-2 0,3-1 1,8-3-586,0 1 1,0-7-1,2-1-988,4-2 1910,-4-2 0,21-6 0,-4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6.8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95 7673,'0'-17'763,"0"-1"910,0 1 183,8 0-1872,-6-1 0,6 10-1334,-8 8 1104,0 0 1,0 10 0,0-4-837,0 5 630,0-3 1,6 8 451,-1-5 0,1 5 0,-6 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6:57.0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7673,'8'10'1424,"-6"-1"-23,4-3-922,-4-4 0,0 12 417,3-8-590,-3-1 0,8 1 311,-4 0-626,-4 0 0,8-6 1,-7 2-796,3 4 1,2-4-1255,-2 3 2058,-4-3 0,13-2 0,-5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0.0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60 7537,'10'-7'-333,"-4"-5"1,-4 2 487,-2-1 456,0 7-7,0-12 0,0 16-433,0 0 1,0 8 0,-2 11 0,-2 5-64,-2 5 0,-7 4 0,3 4 1,-2 1-38,1 3 0,-1 6 0,-7-7 0,-3-1-151,-1-2 0,0-2 1,5 2-1,1 0-110,-1-2 0,7 2 0,-1-14 1,0-2-175,3-1 0,1-9-557,8 1 25,0-8 896,0 4 0,6-10 0,0-4 0,7-4 0,-3-7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0.6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0 175 7642,'0'-18'0,"0"1"-534,0-1 437,0 9 1,0-1-1,0 4 165,0-5 0,2 1 1,2-2 38,2-1 1,1 5 0,-3 0 67,2 0 1,8 4 55,-3-7 0,5 7-16,1-2 0,-5 4 0,0 4-79,1 4 0,-3 4 0,0 7 1,-1 2 3,1 5 1,-6-3-1,4 8-76,-1 2 23,-5 2 0,12 2 0,-8 0-16,-2 0-83,5 0 1,-7 0-1,4 0 1,-4 0 4,-2 0 0,6-6 0,0-2 1,-2-2-101,-2-3 0,-2 3 0,0-2-315,0-2 0,0-1-1021,0-3 962,7-7 1,3-2-1,6-10 481,-5-4 0,-3 4 0,0-13 0,1 5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1.0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71 7642,'-2'-16'-641,"-2"2"930,-1 3 161,-1 7-238,6-4 1,2 8-117,4 0-17,3 0 1,9 0-1,-1 0-61,1 0-32,-1 0 0,6 0 0,3-2 0,-1-2-20,0-1 1,0-1-1,-3 6 1,1 0-141,-2 0 0,-1 0 0,-3 0 0,1 0 174,-1 0 0,1 0 0,-1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1.4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71 7642,'-10'-8'73,"-5"6"0,5-6 341,0 0 1,1 6-190,3-3 1,6 3-1,0 2-208,9 0 0,3 0 0,4 0 0,3 0-135,0 0 1,3 0 0,-1 0-348,2 0 340,8 0 1,-11-2 0,5-2-241,0-2 248,-5 0 1,5 6-1,-6 0-668,5 0 608,-5 0 1,0-2 0,-7-2 176,2-1 0,1-1 0,3 6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1.6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 7668,'-18'0'77,"1"0"484,-1 0-289,9 0 0,1 2 1,10 2-126,4 1 0,3 7 0,11-6 0,1-2-186,2-2 1,9 4-1,-3-1 1,4-1-95,2-2 0,-2-2 0,-2 0 1,-2 0-281,2 0 0,2 0 0,0-2 0,-2-2 413,-2-1 0,0-9 0,6 4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2.9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891 87 7716,'0'-17'-282,"0"5"629,0 1-172,-8 7 1,6-6 0,-5 6 176,-1-2-230,6 1 1,-14 5 0,5-2 56,-5-4-81,-9 4 1,-2-6 0,-8 8 0,0 0 57,0 0 1,-2 0 0,-2 0 0,-3 0-27,-3 0 0,6 6 0,-1 2 0,5 1-36,5 5 1,3-4 0,6 1 0,-2 5 4,1 5 0,5 1 1,3 5-1,5 0-18,1 0 1,0 2 0,4 8-1,-2 2 23,2 2 0,1 5 0,-1-3 79,-2 2-119,-8 1 0,12 1 0,-5-1 205,-1 3-197,-2 1 1,-1 3-1,1-1 171,2 0-164,-6 1 0,7-1 1,-5-1-1,4-3 55,1-1 1,3-3 0,-6 3-1,2-6-16,4-4 0,2 5 1,2 3-1,0-1-35,0-3 1,-5 4 0,-1-1 0,2 3 1,2 0 1,2-3 0,0 3 0,-2-6-32,-4-5 0,4 1 0,-4 0 0,4 0 19,2-4 0,0-4 0,0 2 28,0-2-53,0 0 1,0 1 0,0-3 3,0-2-4,0-2 0,0-3 0,0 1 31,0 2-50,0 1 0,0-7 0,0 2-14,0 5 1,0-11 0,0 5-84,0-3 1,0-5 3,0 2 0,2-9-56,4 3 0,-2-4 38,8-2 0,-1 0 0,7 0-3,-1 0 0,1 0 0,-1 0-216,1 0 268,-1 0 1,1 0 0,-1 0-229,1 0 216,-1 0 1,2 0-1,3 0-419,1 0 193,0-8 0,-5 7 1,-1-5-1,1 2-571,-1-2 0,1 4 0,-1-6 204,1 1 1,-1 5 0,1-6 0,-1 2-541,0 0 1178,1-7 0,7 3 0,2-8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8.3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193 192 7752,'7'-10'-1292,"-5"3"1753,6 7-59,0-8-244,-6 6 1,11-8 179,-7 4-118,0 5 0,0-9 173,0 4-216,-1 4-78,-5-6 1,2 2-24,4 1 21,-4-1 1,6 4 176,-8-4-134,0-4-131,0-7 0,0 5 1,-2 3-19,-4 1 0,-4 2 0,-7 6 1,0 2 9,-1 4 1,1 2 0,-1 5 0,1-1-39,-1 1 1,-5 3 0,0 1-1,3 3-18,7 3 1,-3-4 0,6 5 42,1-5 5,1-1 1,2-7-1,0 1 52,2 1-29,2-5 0,10 6 259,4-8-253,-4-1 1,7-5 0,-3 0-1,3 0 36,3 0 0,-1-2 1,1-1-1,-1-5 2,1-2 1,-7 4 0,1-5-27,2-3 1,1 1 0,1-1 0,-3 4 17,-1 2 0,-6-3 0,3 3 39,-1-2 0,0 6-113,-2-1-63,-4 3 109,5 2 0,-7 2-80,0 3 61,0 5 0,0 2 0,0-1-90,0 3 84,0-6 1,0 7 15,0-3 0,0 3-7,0 3 0,8-8 0,4-5 1,3-3 0,3-2 46,-1 0 0,-5-2 0,0-1 0,1-5-56,3-2 1,-5 4 0,1-5-1,2-1 6,1 2 1,-3-9 0,-1 5-1,1 1 18,-2-3 0,3-5 0,-5-2 130,2 1-144,-6 3 1,9 1-1,-7 1 129,-2-1-157,-2 9 1,-2-7-1,-2 7-123,-4-1 0,2 2 42,-7 8 1,1 2 0,-4 4-28,3 5 0,7-1 1,-2 2 74,4 1 1,2 3 0,0 1 128,0 1 1,0-7 0,2-1 0,2 0 66,2 0 0,1-7 1,-3 5 195,2 0-297,8-6 1,-10 6-1,5-6 85,-1 3-51,6-3 1,-11 6-85,9-8-56,0 0 0,-1 6 21,1 0 0,-8 2 6,2-3 0,-4-1 50,-2 8 0,0 0 1,-2 3 36,-4-3 1,4 3 75,-4-3-83,4 3-20,2 3 0,0-6-54,0-1 43,8-7 0,2 4 0,9-8-229,4 0 133,-3 0 1,7 0 0,-6-2-744,3-4 451,-1 4 1,0-13 0,0 5 0,-1-2-404,-3 1 1,-1 5 0,-1-6 777,1-1 0,-1-1 0,0 2 0,1-3 0,-1 5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4.1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245 140 7718,'9'-8'-878,"1"4"1154,-4-8-103,-4 9-49,6-5 1,-7 8 305,5 0 108,-4-8 113,6 6-420,-8-13 1,2 13 0,2-6 115,2 0 0,-1 4 109,-5-7-308,0 7 15,0-12-42,0 14-71,0-13 1,-1 13-73,-5-4 93,4 4 0,-8 2 0,4 0 7,-5 0 1,-5 0-1,-1 2 1,-1 2-46,1 2 1,-1 7 0,-1 1 0,-3 5-34,-1 5 0,0 5 0,5-4 0,1 2-57,0 4 0,1 0 0,2 0 0,5-4-21,1-1 0,2 3 1,6-6-1,0-2 33,0-1 1,2-9 0,4-1 72,6-2-55,3-2 1,3-6 84,-1 0-68,0 0 0,1-8 1,-1-4 39,1-3-10,-8 5 1,5-5 0,-5 3 0,1-4 35,1-1 0,-6 1 0,4 3 1,-1 1 60,1-1 1,-6-3 0,4-1 63,-1-1 1,-5 1 148,4-1-204,-4 8 1,-2 5-81,0 10 0,0-1 0,0 8 0,0 2-36,0 1 0,-6 3 0,0-1-147,3 0 161,1 1 0,2-1 0,0 1-20,0-1-6,0-7 0,2 4 1,1-7-1,5 1-59,2 0 0,-4 4 0,5-7-672,3-1 0,1-2-235,3-2 1,-1-6 0,-1-1-804,-4-3 1771,3 6 0,-5-11 0,7 5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6.4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298 70 7710,'0'-11'442,"0"-1"-71,0 8 3,0-11 114,0 13-307,0-6 1,-6 6 286,0-4-324,-8 4 1,11-6 0,-9 8 32,-2 0 1,-1 2 0,-3 2 0,1 4-28,-1 2 1,1 1 0,-2 7 0,-3-1-36,-1 1 1,0-1-1,7 3 1,3 1-41,1 2 1,2 6 0,-1-3-1,5-1-58,4 0 0,4 4 0,4-6 0,5-1-52,5-3 0,3-1 0,2-1-111,3 1 175,7-9 0,-6-1 0,6-8-406,-2 0 249,-7 0 1,9 0-1,-8 0-1180,-2 0 762,-1-8 1,-1-1 0,2-7 0,3 2 545,-3 3 0,-2-9 0,-1-7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5.4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225 103 7724,'0'-18'-177,"0"9"0,0-7 379,0 5 0,0 1 60,0-2 0,0 6 281,0-5-283,0 7 1,0-2 0,0 14-52,0 9 1,0 1 0,0 7 0,-1-2 5,-5 1 1,4 7-1,-6-2 33,0 4-117,6 2 1,-11-2 0,7-2-18,2-2-1,2 0 0,-4 0 0,0-2 86,3-2-163,1 6 0,2-11 1,0 3-1,0-3 145,0-3 1,0 0-41,0 1 87,0-8 71,0-3-246,0-7 0,2 0 0,1-2-60,3-3 1,6 1 0,-4-8 0,1 0-108,5 3 0,1-7 0,1 5-349,-4-5 357,3-1 1,1 1-1,7 3-216,-2 1 278,-1 0 0,-3 1 1,1 1 107,-1 2-89,1 2 0,-7 6 0,1 0 34,1 0 1,1 2 0,-2 4-1,-7 6 136,-3 3 1,-2 3 0,0 1 0,0 2-21,0 3 0,-5-1 1,-3-6-1,-4 1-1,-7-1 1,1 1 0,-7-1 0,0-1-57,-4-4 1,-2 1 0,-2-7 0,2-2-140,0-2 1,-6-2 0,8 0-1157,-4 0 935,-2 0 0,8 0 0,3-2-1785,5-4 1287,9 4 0,4-6 790,12 8 0,12-7 0,9-3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7.2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228 627 7695,'0'-11'629,"0"-1"-251,0 8 0,2-5 480,4 3-547,-4-4 1,5-2-251,-7 1 0,-7 7 0,-5-2 7,-3 4 1,1 2-1,-2 0 1,-3 0-32,0 0 0,-3 8 0,1 4 0,-2 3-33,1 3 0,5-1 0,3 2 0,5 3-132,1 1 1,2 0-217,6-5 270,0-1 1,8-1-1,3-3 1,5-3-65,1-2 0,7-2 0,1-6 0,0 0 81,0 0 0,1-6 1,-5-2-1,2-2 40,-1-3 0,-3-1 1,-2 1-1,-1 1 98,-4-2 1,1-1 0,-7-5 0,0-1 41,2-2 0,-7-2 0,5 3 0,-4-3-30,-2-2 0,0-2 1,0-6-1,0-2-11,0-4 1,0 2 0,0-5 0,0-1 27,0 0 0,0 7 0,0-3 179,0 4-133,0 10 0,0 2 174,0 7-213,0 8 0,0 5 0,0 10 208,0 7-261,0 11 0,0 5 0,0 8 0,2 5 10,4 6 0,-4 3 0,4 3 0,-4-1-123,-2 0-1,6-5 1,-1-2 0,1-3-58,2-3 1,-6-2 0,6-4 0,-3-4-194,1-6 0,6-3 1,-4-3-315,1 1 1,3-9 0,5-3 0,1-4-251,-1-2 0,7-2 0,1-2-83,2-1 947,2-9 0,6 4 0,0-7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18.0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384 88 7721,'0'-18'83,"0"1"1,10-1 0,6 3 238,5 3 1,12 4 0,0 8-1,8 0-104,3 0 0,3 2 1,5 2-1,1 2 36,-1-2 1,1 4 0,-3-3 215,-3-1-345,-5 6 0,-1-8 0,0 6 275,-2-1-287,-3-5 1,-3 12-1,-4-6 1,-5 1 38,-5 5 0,-3-2 0,-5 3 1,-3 7-67,0 3 1,-6 4 0,2 6 0,-6 2-12,-4 3 1,-8 5-1,3 9 1,-5 5-34,-1 5 1,-3 5 0,-1 5 0,-2 4-8,1 1 0,3-3 0,1 4 0,1-1 62,0 1 1,5-12 0,0 0 203,-1-6-241,5-4 0,-8-4 1,7 4 112,-1 6-114,-6-3 1,13-1 0,-9-10 132,-2-3-149,7 3 1,-7-7 0,6 4-1,0-7 29,1-3 0,-1-2 0,4 0 0,-2 0-12,2 0 0,-3-6 1,1 0-1,0 2 17,-2 2 0,6-6 0,-5-1 0,1-3 22,0 0 0,-6 0 0,4-5 0,1-1 44,-1 1 1,-4-7 0,5-1 35,-3-2 0,4-2 18,-6-6-96,8 0 1,-11 0-20,3 0-22,-3 0 0,-3-6 0,-1 0-26,-4 2-168,-5-6 0,-3 7 1,-3-7-1,-9 0-295,-6 0 0,-7 5 0,-4-7 1,-4 0-868,4 3 0,5-7 0,9 6 1296,5 1 0,4-7 0,2 7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34.9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70 6901,'0'-9'300,"0"-7"0,0 12 434,0-7-161,8 7-41,-6-4-31,6 0 95,-8 6 199,0-5-554,0 14 0,0 9 0,0 11 0,0 6 73,0 10 0,-2 7 0,-2 8 0,-4 8-110,-1 8 1,-3 6-1,-6 7 1,3-2-86,3-3 1,-1-6 0,7-12 0,0-8-136,-2-8 1,6-5 0,-3-10 0,3-4-451,2-6 0,0-9 0,2-4-1309,3-3 515,-3-1 931,6-6 1,-2-2-1,0-3-1170,-2-7 1117,-2-4 0,3-1 0,1-2 382,-2-5 0,6 5 0,-1-6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35.9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158 227 7701,'0'-11'312,"0"-1"1,0 6 97,0-5 88,0 7-284,0-4 1,0 16-1,-2 3 1,-2 7-45,-2 5 0,-1-1 0,3 7 0,-2 2-4,2 2 0,-6 7 1,1 1-1,-3-2-76,0-2 0,7-2 0,-5 2 0,0 0-83,0-2 0,5 1 1,-5-12-1,2-3-112,4-2 0,0-3-83,-1-4 69,3-5 1,-6-9-134,8-3 173,0-5 0,2-8 1,2 1-107,2-1 113,-1 1 0,-5-2 0,2-5-234,4-5 263,-4 4 0,8-8 1,-6 4-1,1-2-15,-1 2 0,4-10 0,0 4 0,0-2 63,-1 0 1,7 8 0,-4 0-1,1-2 47,1-2 0,-6 4 1,5 2-1,1 2 49,-2 3 0,5 3 1,-3 1-1,3 3 78,3 3 0,1-1 0,1 5 124,-3-2 1,5 6 206,-11-2-433,5 4 1,-1 10-1,-1 2 239,-3 0-234,-7 5 0,6-5 0,-6 9 155,2 5-191,7-5 1,-11 8 0,4-6 0,-4 5 5,-2 1 0,6 0 0,0 4 1,0-4-68,1-2 1,-5 6-1,6-1 1,-2 1-5,0-2 0,1 2 0,-3-6 0,2 0-20,-2 0 0,0 5 0,0-7-145,2-2 1,1-1-1,-3-3-268,2 1 0,2-9-513,-2-3 232,-4-4-298,5-2 225,-7 0 95,8 0 295,-6 0 1,8-6 415,-4 0 0,-5-1 0,7 3 0,0-2 0,-6-8 0,6 5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36.3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80 140 7517,'-12'-6'-115,"0"0"1,7-2 587,-7 3 0,2 1 907,-1-8-702,-5 8-553,14-4 1,2 8 0,12 0-69,3 0 0,3-1 0,-1-3-54,1-2-14,-1 0 0,6 6 0,1 0-60,-3 0 38,6-8 0,-7 6 1,5-4-106,0 5 1,-6 1 0,9-2 1,-7-2-1,2-2-345,-1 2 0,-3 2 0,-2 2-141,1 0 0,-1-2 0,1-2 623,-1-2 0,-5 1 0,0 5 0,-1-8 0,7-2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36.7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7701,'0'-17'284,"0"-1"1,2 3 423,4 3-80,-4-4-43,6 14-364,-8-5 1,5 9 464,1 3-467,8 13 0,-12 9 0,6 8 0,-3 2-5,1 4 0,0 1 1,-6 7-1,2-4-141,4-3 1,-4 5 0,3-5 0,-3 1-193,-2 0 1,2-2-1,2-5 1,2 1-402,-2-2 0,4 2 1,-1-14-1,3-1-327,4-3 0,1-3 0,3-5 1,-1-5 416,1-4 1,-1-2 0,1 0 429,-1 0 0,8-8 0,2-1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37.5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35 106 7170,'-9'-10'2348,"-5"0"-1563,8 5-531,0 3-57,6-6 0,2 8 43,4 0-112,4-8 0,7 6 64,1-4-161,-1 4 0,7 2 0,-1 0 0,0-2 39,2-3 0,-5 3 0,5-4 0,-2 2-108,1-2 1,1 4 0,-4-4 0,2 4-170,-1 2 1,-9-1 0,-1-3-1223,2-2-358,1 0 169,3 6 1618,-9 8 0,-1-6 0,-8 13 0,-8-5 0,-1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1.6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6638,'0'-12'884,"0"0"-420,0 9-206,0-5 0,8 8-103,3 0 1,5 0 0,1 0-71,1 0 1,-7 0 0,1 0-1,2 0-25,1 0 1,3 0 0,1 0-1,2 0 22,3 0 0,1 0 0,-2 0-17,6 0-20,-4 0 1,8 0-1,-4 2 1,4 4-23,2-4 0,0 5 1,0-7-1,0 0 25,0 0 0,-6 0 1,0 0-1,2 0 17,2 0 0,-4 0 0,1 0 0,-1 0-43,-2 0 0,4 0 1,-8 0-1,-1 0-44,-3 0 1,-2 0-1,1 0 1,-1 0 13,1 0 1,-1 0 0,1 2 46,-1 4-36,1-4 1,-7 6 0,1-8 212,2 0-199,-7 0 0,3 0 285,-4 0-239,4 0 0,1 2 16,1 4 0,-6-5-137,5 5 0,-5-4-327,6-2-693,-8 0-1604,3 0 2682,-7 0 0,8 0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8.5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78 7752,'0'-17'0,"0"-1"426,0 1-141,0 7 1,0 0 276,0 5 0,0 5-143,0 0-327,0 7 1,0 11 0,0-1-1,0 3-71,0 3 0,0-4 0,0 5 0,0-3-342,0 2 1,0-3 0,0 3-480,0-4 0,0-1 1,0-1-592,0 1 1391,0-1 0,0 1 0,0-1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37.8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88 105 7761,'-18'0'592,"1"0"-244,-1 0 1,7 0 355,-1 0 34,8 0-314,-4 0 0,10 0-284,4 0 1,4 0 0,7 0 0,1 0-78,-1 0 1,7 0 0,-1-2 0,0-2-44,2-1 1,-5-1-1,5 6 1,-2 0-179,1 0 1,1-6-1,-2 0 1,4 2-255,0 2 1,5-3 0,-7-1-835,2 2 951,2 2 0,0-4 0,-2 0-569,-1 2 459,-3-5 1,-6 7 404,1-4 0,7-4 0,2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40.5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6865,'0'-9'0,"0"1"0,2 8 0,4 0 0,-4 0 0,6 0 0,-8 0 0,0 0 0,0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41.3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420 53 6980,'10'0'568,"-2"0"1,-8-2-81,0-4-54,0 4 51,0-6-262,0 8 1,-2-1-52,-4-5 1,2 4-1,-8-4-40,-1 4 1,-3-4 0,-1 0-47,-1 2 1,-1 3-1,-2 1 1,-5 0-11,-1 0 1,6 0-1,-4 1 42,-1 5-90,7-4 0,-12 14 1,8-5-1,1 5-37,3 1 1,3 1-1,3-1 1,3 3-3,2 3 0,-3-4 0,5 5 0,2-5-31,2-1 0,2-1 0,2-1 1,4-3-41,5-1 1,-1-6 0,2 3 0,1-1 49,3-4 1,1-2 0,1-2-1,-1 0-9,1 0 0,-1-6 0,1-2 9,-1-1 16,1-3 0,-1 0 0,2 1 78,5-3-61,-13-1 0,13-1 1,-13 2-1,5 3 24,1-3 1,-1-1 0,-3-3 0,-3 1 84,-2-1 0,3 1 0,-3-1 69,2 1 0,-6 5 15,2 1 0,-6 1-165,-6-2 0,4 6 1,-6 10-1,2 4-20,0 2 0,-1 1 0,3 7 0,-2-1-3,2 1 0,0-1 1,0 1-96,-1-1 45,-1 1 0,6-1 0,0 1-272,0-1 151,0 1 0,0-7 0,0 1-509,0 1 0,0 3 0,2-1 53,4-3 0,-3-2 1,9-6-1,2 2 314,1-3 1,3-1-1,-1-2 307,1 0 0,-1 0 0,0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42.1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193 670 7516,'0'-10'205,"0"2"0,0 6 333,0-4-299,0 4 1,1-11 0,3 5 78,2-2 0,0 5-8,-6-7 0,-2 6-148,-4-6-7,4 9 1,-13-5-34,3 8-66,-3 0 1,-3 0 0,1 0 0,-1 2 8,1 4 0,-1 3 0,1 9-146,-1-1 0,7 1 0,1-1 1,2 1-128,4-1 0,2 1 1,2-1 108,0 0 0,2-1 1,4-4 39,6-7 1,3-3-1,3-2 1,-1 0 62,1 0 0,-1-7 1,1-5-1,-1-2 63,1 3 1,-3-5 0,-1 5 137,-3-5-202,1-1 0,4-3 1,-3-1 47,-1-2-39,-1-1 0,1 1 0,-2-2 0,-1-2 13,1-4 1,-4-8 0,4-2 0,-3 0 40,-3-1 1,-2-1 0,-2-6 0,0 5 55,0 1 1,0 4 0,0 10-1,0 6 189,0 3 1,0 9-206,0-1 1,-2 16 0,-2 2-1,-3 9-45,-3 9 1,6 9 0,-2 9 0,2 1-23,-1 0 1,1 5-1,-6-3-117,2 0 118,2-3 0,6-7 0,-2 2 35,-3 4-45,3-12 1,-6 12 0,8-14 175,0 0-146,0 6 0,0-14 0,2 5-1,4-5 0,3-3 0,9-3 0,-1-3-46,1-2 0,-1-3 1,1-5-1,-1 0-80,1 0 0,-1 0 1,1-2-1,-1-1-391,0-3 1,1-6 0,-3 4 0,-1 1-380,-2-1 1,-1 0 0,7 4 0,-1-2 836,1 2 0,-1-5 0,1-1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42.8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0 105 7695,'0'-9'1232,"0"1"-278,0 0 5,0 6-162,0-13-647,0 13 0,2-6 0,4 8 0,6-2 6,3-4 1,-3 4 0,-1-4 0,5 5 5,5 1 0,-1 0 0,3 0-35,-4 0-31,7-8 0,-7 6 0,6-4 10,1 4-70,-7 2 1,6 0-1,-7 0 1,-1-2-64,1-4 0,-7 4 0,1-3-611,1 3-259,-5 2 0,-2 0-721,-12 0 0,2 0 1618,-7 0 0,7 7 0,-4 3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43.9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70 7263,'0'-18'-39,"0"7"567,0-1 0,0 6-24,0-5-120,0 7-168,-8-4-79,6 8 1,-8 8 0,6 5 2,-1 9 0,-3-1 1,4 6-1,-2 0-3,2 1 0,-4 1 0,3 6 0,-1 0 29,-2-1 1,6-4 0,-4-1 0,2 2-23,-1 2 1,3-4 0,-4-2 0,2-2-13,-2-3 0,4-3 0,-4-2 0,4 1 1,2-1 0,0-5 0,-1 0 155,-5 1-169,4-5-50,-6 0 12,8-8 0,-2 0 21,-4 0-60,4 0 1,-5-2-168,7-4 108,0 4 0,0-8-110,0 5 1,1-5-1,3-8-132,2 1 0,8 5 0,-3 1 59,5-3 1,1 0 0,3 1 155,3 1 1,2 6 0,4-3-1,-5 1 110,-5 4 1,-1 2-1,-1 2 1,-1 2 68,-5 4 1,5-2-1,-7 7 1,1 3-31,-4 2 1,-4 1 0,-2 0 157,0 1-160,0 7 1,-8-5-1,-4 3 1,-5-6-19,-6-5 0,-2 3 1,-7-3-1,3 2-159,-2-3 1,-2 3 0,-2-8 0,0-2-97,1-2 1,1-2-1,3 0 1,7 0-404,4 0 1,1 0-1,3-2-280,3-4 1,4-4 0,10-7-1,6 1-697,10 4 1550,-1-3 0,16 5 0,-6-7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7:44.5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210 70 7701,'0'-10'102,"0"2"249,8 1-114,-6 5 263,6-6 282,-8 0-110,0 6-433,0-13 1,-8 13-1,-4-4-27,-3 4 1,-3 8-1,1 2-60,-1 1 1,1 3 0,-1 5-1,1 1 26,0-1 1,5 1-1,0-1 56,-1 1-134,5-1 1,0 7 0,6-1 68,-4-2-152,4 6 0,-5-7 0,9 3 1,3-4 81,7-1 1,4-1-1,1-1 1,3-4 39,3-7 0,-2-1 0,8 0 1,2 2 63,2-2 0,-4-2 0,-1-4 0,-3-2-157,-4-2 1,0-2 0,1 4-1033,1-1 1,-7-9-258,-11 2 1,-3 3 1242,-2-3 0,0 0 0,0-5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05.1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1 105 7701,'0'-12'-202,"0"1"234,0 7 0,0-6 0,2 6 0,4-2 472,5 3 0,11-5 0,3 2 1,2 2-304,4 2 0,2-4 0,2 1 0,2 1-91,4 2 0,-3-4 0,7 0 0,0 2-35,-1 2 1,-5 2 0,2 0 0,-4 0-81,-2 0 0,-1 0 0,-1 0-487,-3 0 341,-5 0 1,-8 0-729,1 0 374,-1 0 1,-5 0-355,-1 0 1,-5 0 858,6 0 0,-8 0 0,11 8 0,-5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05.6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51 7530,'0'-18'140,"0"6"1171,0 1-1039,0 7 1,0-2 0,0 12-1,0 6-123,0 3 0,0 3 0,-2 1 0,-2 4-96,-1 6 1,-1-1 0,4 1-551,-4 2 409,4-6 0,-8 8 0,7-6-978,-3 0 786,0 6 1,0-11-1,0 5 1,2-2-68,2-4 0,-3-1 0,-1-3 0,2 1 347,2-1 0,0-5 0,-4-1 0,4 1 0,-5 5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05.8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88 7701,'-17'0'328,"5"-2"857,1-4-102,7 4-921,-4-5 1,16 7 0,3 0-1,5 0-147,1 0 0,1 0 1,-1 0-1,1 0-54,-1 0 1,6-2 0,1-2 0,-1-2-300,2 2 0,-3-4 0,7 2 0,0 1-1024,-2-3 0,6 6 1362,-4-4 0,4-4 0,2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8.7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35 103 7507,'-2'-27'0,"-2"4"0,-1 3-109,1 3 1,0 7 164,-2 4 1,4 6-463,-4 6 0,4-2 406,2 8 0,0-1 0,0 7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09.6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245 106 7345,'0'-12'65,"0"0"586,0-1 0,0 3-269,0-1 0,0 5-197,0-6-15,-8 8 0,4-4-26,-8 8 15,9-7 1,-13 5-71,4-4-2,-3 4 0,3 2 1,1 0-1,-1 2 54,2 4 1,-3 3 0,5 11 0,0 3 66,0 6 0,-3 4 1,5 4-1,0 4-52,-2 5 1,6 7-1,-3 3 1,3 2-97,2-1 1,0-3 0,0-4 0,0-1-136,0-3 1,0-7-1,0 0 1,0-6-367,0-4 1,-6-7 0,0 1-1330,2-4 1134,2-1 0,2-7-941,0 1 740,-8-8 837,6 4 0,-5-8 0,-1-8 0,-2-2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09.8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88 7701,'-16'-11'478,"4"-1"150,-3 8 83,13-4-349,-6 1 1,10 5-182,4-4 1,4 4 0,7 2 0,3 0-107,3 0 0,4 0 0,6 0 0,0 0-224,2 0 1,-10 0-1,10 0 1,-2 0-320,0 0 0,2 0 1,0 0-1,0-2-1627,0-4 2095,0 4 0,0-13 0,0 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0.4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89 7701,'6'-19'614,"0"-4"0,0 9 683,-6-3-428,0 3-633,0 12 1,0 12 0,0 19 407,0 4-467,0 10 0,-2 1 1,-2 9 342,-2-1-433,-7 0 1,9 7 0,-8-1 0,1-2-49,1-2 0,-4-1 0,7-3 0,-1-1-217,0-3 0,-4-9 0,7 0 0,-1-8-590,-2-4 1,6 1-1,-4-5-861,4 2 1,4-7 1628,4-10 0,11-4 0,11-2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1.5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245 200 7701,'0'-17'311,"0"5"204,0 1 1,0 9-290,0 2 1,-2 7 0,-2 13 0,-2 1-63,2 3 0,-5 7 0,-1-2 1,-2 4-52,1 2 1,1 0 0,-4-1-53,3 1-39,7 0 0,-12-6 0,7 1 44,-1 1-38,-6-6 1,9 0 0,-7-8-45,2 1 52,8-1 1,-9 1-1,5-3 1,0-1 14,1-2 1,-1-8-245,2 1 35,4-3 0,-6-4 62,8-3 0,0-5 0,2-6 0,2 3 10,2 1 1,6-5-1,-5-7 1,3 3-9,4 2 1,-5-5 0,3-1-7,2-2 62,1 6 0,1-11 0,-3 7 80,-1-2-79,-1-2 1,7-12 0,-1 0 68,1 3-25,-1 1 0,1 2 0,-1 0 0,1 0 68,-1 0 1,-5 8-1,-2 4 1,-1 3 306,1 3 0,-4 5-217,5 0 0,-1 11 0,2 1 0,-4 9-39,-1 7 1,-5 1 0,6 3 0,-2 3-26,0 6 1,-1 4-1,-5 2 1,2 0-39,4 0 0,-4 0 0,4 2-45,-4 3-25,-2-3 0,0 4 0,0-10-11,0-2 1,0 0 1,0 4 0,0-4-98,0-5-3,0-5 1,-2 6-256,-4 4 1,4-3-1,-4-3-671,4-4 0,2-7 41,0 0 0,2-9 537,4 3 0,-4-6 465,4-6 0,-4-3 0,-2-9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1.8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71 7701,'-15'-2'-213,"3"-4"930,-3 4-323,5-6 0,0 6 69,4-4-51,4 5-262,2-7-106,8 8 1,-4 0 0,8 0 0,1 0-128,3 0 0,1 0 1,1 0-1,-1 0-110,1 0 0,-1 0 0,1 0 0,-1 0-197,1 0 0,5 0 0,0 0 0,-2 0-770,-1 0 1160,-3-8 0,1-2 0,-1-7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2.2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35 105 7728,'0'-17'0,"2"-1"40,4 1 0,-4-1 1,5 3 1290,1 3-765,-6 4 0,6 10 0,-6 4-75,4 6 0,-4 7 0,3 8 0,-3 10-116,-2 6 0,0 3 0,0 7 0,-2-1-204,-3 1 0,3-1 1,-6 0-1,2-1-139,0-5 0,-5-3 1,5-8-1,0 0-417,-2 0 1,6-2-1,-4-4 1,3-6-512,-3-3 1,4-9-1,-4 1-812,4 2 1200,2-7 0,0 3-872,0-4 980,0-4 1,8 6 399,3-8 0,5 0 0,1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2.6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52 7888,'-8'-9'1144,"6"-7"0,-6 12-1021,8-7 0,2 7 0,4-2 0,6 4-66,3 2 0,5 0 1,1 0-1,2 0-195,-1 0 1,3 0-1,0 0-541,2 0 530,-5 0 1,9 0 0,-8 0-645,-2 0 596,6 0 0,-7 0 1,3 0-973,-3 0 812,-11 0 1,7 0 356,-5 0 0,5 0 0,1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2.9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104 0 7765,'-18'2'275,"1"4"1,-1-4 470,1 4-184,7 3 0,-3-5-92,7 8 0,2-6 1,10 3-275,5-1 1,1-2 0,4-6 0,3 0-100,0 0 0,7 0 0,-3 0 1,0 0-32,2 0 0,-3 0 1,5 0-1,-2 0-210,-4 0 0,5 0 0,-3-2 1,0-2-359,2-2 0,-5 1 1,3 3-1289,-3-4 1155,-3 4 0,1-6-758,-1 8 884,0 0 509,1-8 0,7 6 0,2-5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3.4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105 137 7402,'0'-18'122,"0"1"1205,0-1-247,0 1-714,0 7 1,0 10 0,0 12-88,0 3 1,-6 8-1,1 1 119,1-3-287,-6 6 1,8-5 0,-6 7 0,3 0 48,-1-2 1,0 4-1,6-8 1,0-1-127,0-3 1,0-1 0,0 1 0,2 0-60,4-1 0,-2 1 0,7-11 1,3 0-42,1 0 1,9-3-1,-1-5 1,-2 0 21,-1 0 0,3-7 0,2-3 1,0-4 89,1-3 1,-3 3-1,-6-9 1,1 4 155,-1 1 1,-1-5 0,-5-2 0,-5-1-149,-4 1 1,-2-4 0,-2 4 0,-4-2-229,-5-4 0,-14 3 0,-8 1-264,-6 2 304,-10 2 1,7 5-1,-5 3-1194,6 3 562,12-3 0,4 13 1,7-2 765,1 8 0,7 13 0,2 10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4.2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7769,'0'-18'2061,"0"8"-1350,0-5-629,0 13 1,2-6-1,4 8 1,5 0-64,5 0 0,9 0 0,2 0 0,2 0-278,0 0 1,1 0-1,5 0 1,-1 0-151,1 0 1,-2 0 0,-2 0-1,-3 0-179,-3 0 0,-2 0 0,-5 0 588,-1 0 0,0 0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19.5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88 6872,'-10'-2'75,"5"-4"0,1 4 346,-2-4-221,4 4 3,-6 2 98,8-8-106,0 7 51,0-7-42,0 8 63,0 0 41,0-8-123,0 6 1,0-8-113,0 5 1,0 1-17,0-8 1,-2 8-56,-4-2 1,3 4-1,-9 2 1,-2 0-28,-1 0 0,-3 0 0,1 2 0,-1 4 15,1 6 1,-1 3 0,1 3-76,0-1 89,-1 1 1,6-1 0,3 1-62,1-1 54,2 1 0,6-1 261,0 0-163,0 1 0,2-6 0,4-3 1,6-1 10,3-4 0,3-2 0,-1-4 0,2-2-34,5-2 0,-5-2 0,4 5 1,-3-5 10,-3-2 0,-3 4 0,1-5-69,5-3 0,-5 6 0,-5 1 0,0 1-319,-1 0-73,-5 0 1,4 8-252,-8 4 450,0-4 0,0 8 0,0-5-832,0 7 582,8-4 0,-4 7-457,7-3 794,1-4 0,0 5 0,-1-7 0,1 0 92,-2 2 0,5-6 0,-3 3 0,3-3 0,3 6 0,-1 2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4.4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18 7831,'-17'0'0,"1"-2"570,5-3 243,-5 3 1,16-6-635,0 8 0,8 0 0,11 0-508,5 0 259,3 0 1,2 0-1,0 0-670,2 0 582,-6 0 1,8 0-1,-6 0-470,1 0 375,5 0 1,-14 0 0,6 0 0,-2 0-171,1 0 1,-1 0-1,-4 0 423,5 0 0,3 0 0,8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4.8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18 7701,'8'-9'442,"-4"1"0,7 10 38,3 4 1,2 11-1,-1 14 1,1 8-27,1 7 0,-3 5 0,9 1 392,-4 1-636,-1 7 1,-3-8 0,-1 3 266,-2-7-335,-9-9 0,5 4 0,-8-10 179,0-4-269,-8-4 0,-3-10 0,-13-1 0,-5-2-269,-4 1 0,-3-3 0,-3 0 0,-2-1-758,2 1 0,2-4 1,4 4-1336,4-3 2310,12-1 0,9-14 0,8-1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5.3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16 7842,'-2'-10'2391,"-4"4"-2123,4 12 0,-6 10 0,6 9 0,-2 4-11,-2 8 0,-5-2 0,5 8 1,0-3-294,-2 1 1,6 8-1,-5-5 1,1 1-399,0-4 1,0-10 0,6-2-1,0 0-592,0-2 0,0-2 0,0-7 1026,0-1 0,8-7 0,-4-2 0,7-8 0,-7-8 0,4-2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5.8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0 290 7701,'0'-17'83,"0"-1"1,0 1 0,0-1 0,2 3 276,4 3 1,-2-1 0,8 7-83,1 2 1,-3 2-1,2 2 137,1 0-273,-5 8 0,8 1 1,-7 9 123,1-1-203,5 1 0,-11 5 0,6 0 0,-2 1 23,-4 1 0,3-6 0,-1 5 0,0-5-183,2-2 1,-6 1-1,6-1 40,-1 1 0,-5-1 0,6 1-10,0-1 1,-6-5 29,4-1-72,3-7-61,1 4 166,7-16 0,-7 4 1,-2-5-119,0 1 110,-6-6 1,7 11-1,-5-9-3,2-2 7,8 7 0,-7-9 0,7 4 0,-4-3 16,-3-3 1,7 1 0,-2-2 0,1-3 51,-1-1 1,3-6-1,-3 4 1,4-3 31,1-3 0,0 4 0,1-2 1,-1-2 117,1-2 0,-7 6 0,1 4 10,2 3 1,-1 9 0,1 1-1,-4 4 55,-3 8 1,-1 6-1,-6 11 1,2 6-26,4 10 0,-4 2 0,4 10 0,-4-1-69,-2-1 1,0 5-1,0-5-298,0 0 52,0-3 1,0-7 0,0 0-1,0 0-189,0 0 0,0-8 0,0-4 0,0-3-526,0-3 1,2-1 0,1-3 0,5-3-264,2-2 1,2-2 0,7-6 1042,4 0 0,4 0 0,8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6.7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227 192 6995,'0'-17'991,"0"7"-753,0-6 50,8 15-154,-6-15-43,6 6 1,-6 1-1,2 1 169,1 0 0,1 4-73,-6-7 1,2 7 0,2-4 73,2 0 1,0-2-46,-6-7 1,0 5-131,0 1 0,-2 7 0,-4-2 7,-6 4 0,-3 2 0,-3 0 42,1 0-72,-8 8 0,5-4 0,-3 7-30,4 3 21,-7 1 1,7 9 0,-4-1-108,3-2-9,11-1 0,-5-3 0,8 1 0,2-1-26,2 1 0,2-1 0,2-1 59,4-5 0,0-3 1,9-8-1,5 0 49,-1 0 0,1-8 1,-3-3-1,1-3 97,-1 2 0,6-3 0,1 3 67,-3-3 1,-2-1-1,-1 3-175,-1 1-63,1 8 9,-1-4-501,-7 8 307,-2 8 0,-8 2-1029,0 7 716,0 1 1,2-7 0,1 1-138,3 2 0,8-1 1,-2-1 688,3-6 0,-3 1 0,-1-1 0,1 0 0,5-6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7.0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0 119 8054,'6'-24'0,"0"1"0,-2 2 0,0 1 2015,2 3-1682,-4 7 0,7 6 0,-5 14 0,2 10 77,-2 5 1,-2 6 0,-2 10 32,0 5-336,0 5 0,0-1 1,0-1-1,-2-3-86,-4 3 0,4-7 0,-4-1 0,4-4-106,2-2 1,0 4-1,0-4 1,0-8-823,0-6 1,0-3 0,0-1-631,0 0 0,2-7 41,4-4 1496,-4-12 0,14-4 0,-7-7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7.2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53 8319,'-12'-6'0,"0"-2"0,-1 0 2247,-3 1-1937,7-7 1,9 12-1,11-4 1,5 4-210,1 2 1,7 0 0,1 0 0,0 0-327,0 0 0,4 0 1,-3 0-1,1 0-524,4 0 1,-4 0-1,2 0 1,0 0 748,-2 0 0,6 0 0,-6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8.0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1 368 7680,'6'-12'487,"1"2"-220,3 3 0,-6-1 0,4 4 1,-2-4 150,-1-2 1,9 5-264,-2-7 1,3 2 0,1-3-46,-5 1-7,5 0 0,-7-5 88,9 0-166,-1-1 1,-1 1-1,-2-1 1,-5 1 39,-1-1 1,-2 1 0,-6-1 0,0 1-59,0-1 1,0 7-1,0-1-151,0-2 0,-8 7 1,-4 1-22,-3 4 1,3 2-1,1 2-130,-3 4 1,6-2 0,2 7-32,4 3 0,2 1 1,2 1 323,4-4 0,4 3 256,7-3 0,1-3 78,-1 3-234,1-8 0,-7 6 0,1-7 489,2 3-228,-7 0 0,9 0 34,-4 0 1,-3 2-315,3-3 0,-6-1-38,5 8 0,-7-6-56,2 5 0,-4-5 0,-4 4 0,-2 0-97,-2-1 0,-1-5 1,3 4 51,-2 0 0,-6 1 128,6 9 0,1-1 14,5 1 128,0-9-129,0 7 1,7-14 37,5 4 0,4-4 0,1-2 21,1 0 0,-1-2 0,0-2 0,1-4 83,-1-2 1,1 5 0,-1-7-3,1-2 1,-1-1 0,-1-3-1,-3 3-1,-1 3 0,-6-1 0,3 5-18,-1-2-162,6 6-4,-12-3 1,6 8-656,-8 5 449,0-4 1,0 14 0,0-5-1521,0 5 880,0 1 1,0 1-1,0-1-306,0 1 0,0-1 1,1-1 1115,5-5 0,4 5 0,7-6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8.2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70 173 8042,'-7'-29'0,"-3"0"0,-2 0 810,1 1 1,5 3 52,-6 8-1308,8 7 1,-3 4 0,9 12 444,3 6 0,13 3 0,9 3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8.5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8124,'0'-18'1559,"8"8"-1140,3 5 1,5 3 0,1 4-102,1 3-184,-1 5 0,1 8 1,-1 1 27,1 4-150,-1-3 0,1 11 0,-1-8 0,-1 0-115,-5 3 0,5-7 1,-5 4-1,5-3-444,1-3 1,-5-1-1,0-3 1,-1-1-679,-1 1 1,6-5 1224,-5-2 0,5 4 0,1-1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20.1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87 7715,'6'-17'-91,"0"0"1,-1 5 0,-5 0 363,0-1 85,8 5-233,-6 0 0,6 10 0,-8 4 349,0 6-356,0-5 0,0 15 0,0-5 213,0 3-214,-8 7 0,6-6 1,-4 6 145,4-2-173,-5 7 0,5-7 0,-4 6 0,2-4 28,-2-2 1,4 4-1,-4-3 1,4-1-25,2 0 1,0 4-1,0-6 1,0-1-32,0-3 0,0-1 1,0-1-29,0 0 0,0 1-19,0-1-7,0-7 0,0-4-115,0-12 117,0 4 0,0-13 1,2 5-123,4 0 1,-2-5-109,8 3 103,-1-3 0,7-3 0,-1 3 25,1 3 0,-1-2 1,1 7 68,-1-3 0,1 6 1,-1-2-1,1 4 37,-1 2 0,-5 0 0,-1 2 12,3 4 1,-6-2-1,-2 8 1,-5 1 30,-1 3 0,0 1 0,-1 1 0,-5-3 43,-6-3 1,-5 3 0,-5-3-234,-1 3 149,0-5 1,-1 4 0,1-7-495,2 3 341,-6-6 0,7 4 0,-3-8 0,3 0-393,3 0 1,5 0 0,3-2 25,1-4 0,2 2 0,8-6 0,4 1 503,5-1 0,5-2 0,1-5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8.7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402 18 7667,'-10'-8'492,"-5"6"1,3-4 62,-3 4 1,-3 10-1,1 4 1,-1 5-111,1 6 0,-1-1 1,-1 7-1,-2 2-190,-3 2 0,-5-4 0,4 0 1,0 0-480,0-2 1,1 4-1,7-5-1954,-1 1 1532,9-14 1,-5 11 645,8-13 0,1 5 0,5 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9.3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0 8589,'0'18'625,"-2"-1"1,-1 1 0,-3-1-458,2 1 0,2-1 1,2 2-1,0 3-599,0 1 1,0 0 0,0-5-1407,0-1 1491,0 1 1,0-7 0,2-1-1,2 0 346,2 0 0,7-7 0,-3 5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9.5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53 134 7878,'0'-23'0,"0"0"0,0 0 0,-2 1 484,-4 5 0,2-3-403,-8 15 1,8 6 0,-1 11-1021,3 4 671,2 1 0,0 3 0,0 1 268,0 2 0,-8 16 0,-2-2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19.9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1 402 7670,'9'-17'1339,"7"-1"-321,-5 1-779,-3 7 1,8-5 0,-5 5 437,5 0-510,1-5 1,1 5 0,-1-7 0,1-1 7,-1 1 1,6-1 0,1 1 0,-5-3-162,-5-3 0,-1 4 0,-7-5 0,0 3-326,2-2 1,-8 3-47,0-3 0,-8 11 1,-10 6-1,1 5-64,0 1 1,1 1 0,2 5 0,3 6 189,-3 3 0,6 9 1,1-1-1,1-2 150,0-1 0,0 3 1,6 0 464,0-1-290,0 5 0,6-8 1,2 7 961,2-1-837,-7-6 0,13 6 0,-6-7 0,1-1 284,1 1 0,0-1 0,5 1 786,0-1 0,-7-5-492,-4-1 1,-6-7-1071,-6 2 1,-5-4 0,-11-2 0,-1 0-1590,2 0 0,1 0 0,3 0 1863,-1 0 0,1-8 0,-1-1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0.6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52 7917,'0'-17'0,"-2"1"1340,-4 5-956,4 3 0,-6 10-339,8 4 0,2 4 0,2 7 0,4 0-280,2 1 0,1-1 0,5 1 1,-3-1-1000,-1 1 0,0-3 1234,5-3 0,8 11 0,2-3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1.3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420 140 7717,'0'-17'224,"0"-1"1,0 7 0,0-1 404,0-1-431,0 5 1,-2-2 111,-4 4-231,4-3 1,-8-1 0,6 2 0,-3 2-39,-3 0 0,4 1 0,-6 5 1,-1 0-66,-3 0 1,3 0 0,-3 0 0,-3 0 25,-1 0 1,1 2 0,2 1 0,-1 5-55,1 2 0,5-4 1,0 5-25,-1 3 1,5 1 0,2 3 0,4-1-12,2 1 1,0-1 0,2 1 62,4-1 1,4 1 0,7-1 88,1 1-78,-1-1 0,-1 1 0,-3-3 199,-1-3-45,0 3 1,5-7 0,0 6 238,1-3 0,-1 1 17,1 5 0,-8-5 124,-5 0 0,-5-8-392,-5 1 0,-7-3 0,-9-2 1,-5 0-377,-1 0 1,0 0 0,-4 0-1,2-2-65,-2-3 1,0 3 0,2-4 0,3 4-2272,1 2 986,6 0 1597,1 0 0,11 0 0,7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1.5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0 105 7717,'16'-27'0,"-5"3"0,-3 5 1394,0 1-594,-6 9-622,6 1 1,-8 16 0,0 3-21,0 5-214,0 9 1,-2-3 0,-2 5 0,-2 0-166,2 0 0,2 0 0,2 4 1,0-4-214,0-1 0,0-1 0,0-4 434,0 2 0,0 1 0,0-7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1.7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70 121 7986,'-2'-23'0,"-1"-1"0,-5 3 0,0 2 311,0 1 0,-5 8-529,1 5 0,4 10 0,2 7 218,5 4 0,8 1 0,3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2.3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8162,'7'-10'867,"-5"10"0,6 12-810,0 3 0,-6 3 0,4-1 0,-3 1-78,3-1 0,-4 1 19,4-1-5,-4 0 0,4-5 0,0 0 234,-3 1-143,-1-5 0,-2 2 171,0-4-179,0-4 0,0 7 116,0-3-128,0-4 0,0 4-66,0-12 0,0 2 0,0-8-14,0-1 1,2-3 0,2-1 34,2-1 1,8 1 0,-5 0-1,3-1 62,0 1 1,-1-1-1,5 1 1,-3-1 75,-1 1 1,0 5 0,5 2 184,1 3 1,-1 1-327,0 6 0,-5 2 0,-2 4 0,-2 5-319,-5 5 0,-1 7 1,-2 0-1,2-1-531,4-3 1,-2 4-1,6 1 834,-2-3 0,13 6 0,-2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3.1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627 211 6474,'2'-10'1264,"4"4"-837,-4-4-164,6 8 61,-8-13-135,0 13 1,0-14-17,0 5 1,2 3 0,2 0 77,1 0 0,1-1-100,-6-9 1,0 7 0,0-1-40,0-2 1,0 5 0,-2-1-44,-4 2 0,3 2 0,-9 4 0,-2-1 69,-1-3 0,-3 0 0,-1 8 202,-4 4-269,3-4 0,-11 13 1,6-3-16,-2 3-45,5 3 1,-1 1 0,12 3-21,5 1 36,4 0 0,2-11 1,2-1-1,4 1 8,5-2 0,7-1 0,3-5 1,4 2 55,2-2 1,-5-2-1,1 0 1,-4 2 223,-1 2 0,-1 7 1,-1-1-1,-3 5 7,-1 7 1,-8 3 0,2 10-1,-4 3-137,-2 7 0,-8 11 0,-4 6 0,-5 4-99,-6 2 0,3 0 0,-5-2 0,2-4-138,-1-6 1,-1-6-1,4-3-38,-2-3 74,-9-7 1,11-4 0,-8-11 392,-2-5-225,-2-2 0,-2 5 1,0-5 383,0-7-409,8 2 0,-4-11 1,8 5-1,1-4 6,3-2 0,3-8 0,5-5 0,3-7-291,0-3 0,6-8 1,-3 0-1,5-6-279,5-4 0,5-9 0,7-2 0,3-10-184,3-6 0,-1-2 1,7-2-1,4-4-200,5-5 1,5-3 0,6 5 0,-3 9 820,3 10 0,1 13 0,3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20.5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88 123 7721,'0'-18'-554,"0"1"415,0 0 1,0-1 0,2 3 586,4 3 159,-4-4 56,5 14-455,-7-5 0,0 9 1,0 5-1,0 11 34,0 9 1,0 6 0,-2 4 0,-2 2-83,-1 1 1,-9 7 0,4-4 0,-1-1-57,-1 1 0,6-2 0,-3-6 0,-1 0-222,0 0 0,6-6 0,-2-2 0,4-2-596,2-4 0,0-1 0,2-5 60,4-3 0,4-4 0,7-8-205,1 0 859,-1 0 0,1 0 0,-1-2 0,1-4 0,-1-4 0,1-7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4.3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1 662 7810,'0'-17'0,"0"0"499,0-1 1,0 6 508,0 1-857,0 7 0,0-2 0,0 12 0,0 6-80,0 3 0,0 8 1,0 3-1,0-1-95,0 0 0,0 4 1,0-4-1,0 1 7,0-1 1,0 4 0,0-6-16,0-1 69,0-3 0,0-2-120,0 1 91,8-1 0,-4-7 1,7-4-2,3-4 0,1-4 1,3-2 37,-1-2 0,-1-7 1,-3 1-1,-1-5 70,2-7 1,1 5-1,1-4 1,-3 3 15,-1 3 1,-6-1 0,3 1 0,1-1 146,0 1 0,-6-1 0,3 3-134,1 3 0,-6 2-72,4 5 1,-4 5 0,0 0-77,4 9-17,-4 7 0,5-4 0,-7-1-77,0 3 17,8 1 1,-4 3 0,6-1-1,-1 1-66,1-1 0,-4-1 1,6-3-1,1-3 68,3-2 0,-5-1 1,1-3-1,2 2-20,1-2 0,3-2 0,-1-2 0,-1-2 55,-5-4 1,5 2 0,-5-7-1,5-3 27,1-1 1,1-5 0,-1-1 14,1-2 0,-7-1 1,-1 5-1,0-2-48,0-3 0,-7-7 1,5 0-91,0-8 122,-6 2 1,6-11 0,-8 5 0,0-1 7,0-5 0,0-1 0,0-3 1,0 3 55,0 3 0,-2 5 0,-2 7 0,-4 2 270,-2 4 0,-1 5-161,-7 13 0,1 5 0,-1 14 0,3 9-9,3 10 1,-3 14 0,5 5 0,-2 5-95,1 1 0,7 7 0,-4-1 1,2-2-42,0-2 1,1 5-1,5-1 1,1-2-224,5-2 0,-2-3 0,8-3-919,1-1 830,3-8 1,1-2 0,1-10 0,1-2-560,5-4 1,-3-7 0,6-4-282,-2-3 1141,6-1 0,-4-6 0,8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5.2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297 375 7657,'0'-17'108,"2"-1"88,4 1 0,-4 5 0,4 0-42,-5-1 0,-1 3 0,2 0 0,2 1 23,2-1 1,0 4 0,-4-3 0,2-1 51,2 0 1,-1 4-1,-5-5 107,0-3 0,0 4 32,0-1-249,-7 7 1,-3-4 0,-8 8 77,1 0-151,0 0 0,-9 0 0,-1 2 0,-2 4 21,0 5 0,0 7 0,-4 3 0,4 3-183,5-3 0,5 4 1,4-2-1,3 1-130,6 1 1,4-6-1,4 3 1,4-7 102,6-3 1,3-8 0,3 2 0,1-4 105,4-2 1,-1 0 0,5-2-1,-2-4 211,-4-6 1,-1 2 0,-3-1 0,1-1 243,-1 2 1,-5-3-2,-1 7-220,1-8-199,-2 12-69,-3-5 65,1 7 0,-6 2 0,4 3-112,-4 7 0,0-2 160,4 1 1,-2-1 34,7 2 1,-5 1 0,6-7 100,1-2 1,3-2-1,1-2 51,1 0 0,-1-2 0,1-4-7,-1-5 0,1-3 0,-1 0-68,1 3-78,-9-1 0,7-5 0,-7-1 27,1 1-85,6-8 1,-9 3-1,5-5-123,-6 2 39,-4-6 0,4 11 0,-1-5 0,-1 2-112,-2 0 0,-4-1 0,-3 9-261,-7 3 0,2 2 173,-1 5 1,7 10 0,-2 1 115,4 8 1,2 3 0,0 1-1,0-1 92,0 1 0,0-1 0,2-1 1,2-3 130,2-1 0,5 0 287,-5 5-236,8 0 0,-11 1 142,9-1-221,-8-7 1,6 6 217,-4-5-203,-5 5 1,9-1 0,-6-1 0,2-2 97,-2 1 1,-2-3-1,-2 1 12,0 3 0,0 2 0,-2-1 0,-2-1 3,-2-3 1,0-5-1,4 4 1,-2 0 245,-1-1 0,-1-3-248,6 6-367,0-8 0,8 3 0,5-7-102,8 0 1,-1 0 0,5 0-1198,0 0 1058,2 0 0,6-5 1,-1-3-1398,-3-2 1313,0 6 1,-2-9 0,-4 5 520,-3-2 0,5-1 0,2-7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5.5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123 130 7769,'16'-23'0,"-3"0"0,-3-1 796,-2-1 1,3 12-192,-5-5 0,0 14-35,-6 4-397,0 8 1,-2 11 0,-4 5 72,-6 5-105,-3-4 1,-3 8-1,1-6-655,0 0 134,-1 6 0,3-7 1,1 5-1,2-4 380,-1-2 0,-3 6 0,-1-4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6.5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88 140 6865,'0'-11'1546,"0"-1"-1016,0 8-93,0-11-170,0 5 1,0-2 107,0 1 0,-2 7-164,-4-2 1,2 4 0,-5 4-104,1 4 0,0 3 0,4 9 0,-4 1 3,-1 5 1,5-5-1,-2 6 1,2 0-62,-2 5 1,4-5-1,-4 0 1,5-2-98,1 1 0,0-1 1,1-6-1,5 1 36,6-1 1,3-5 0,3-2 81,-1-3-41,9-1 1,-5-6 0,8 0 0,2-2 54,2-4 1,-4-3 0,-2-11 332,-1-3-288,5 4 1,-14-12 0,3 5 0,-9-1-48,-3-4 0,-2 4 0,-6-2 0,0 0-286,0 2 0,-14-4 0,-5 7 1,-6 3-107,-7 2 1,-1 3-1,1 4 1,0 7-324,3 3 1,8 2 0,0 2-1,7 3-311,8 7 0,6 4 0,6 1 943,6 0 0,11 9 0,4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7.1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0 130 7702,'0'-17'-90,"0"-1"1,0 1 470,0-1 1,0 7 0,2 1 137,4 2 1,4-3-119,7 5-274,-7 0 0,5 8 0,-3 2 0,4 4-1,1 1 0,-5 3 0,-1 5 0,3 1-113,1-1 1,3 7 0,-3-1 0,-1-2-39,-2-1 1,-6 3 0,3 0 0,-1-1-22,-4-3 1,4-1 0,-3-1-1,-1 0 82,-2 1 0,-2-6 0,0-1 86,0 3 1,-7-5-1,-5 1 125,-4-2 0,5-2 1,-1-6-82,-2 0 1,5-6 0,-1-2 17,2-2-117,2 7 0,6-13 1,0 4-1,0-3-60,0-3 1,6 1-1,2 0-125,2-1 11,1-7 1,13 3 0,-1-5 0,-2 0-102,-1 0 1,3 4 0,0-4-1,-1 1-356,-3 5 1,-1 3-1,-1 5-650,0 1 0,-1 10 1214,-4 2 0,11 8 0,-4 10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7.8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61 7599,'2'-18'188,"4"1"0,-5 5 386,5 0 0,-2 10 0,0 2-304,2 10 0,0 6 0,-6 1 0,0 3-73,0 3 1,0 2-1,2 6 1,2-2-97,1 2 1,1-4 0,-6 3-1,0-1-34,0-2 0,6-2 0,0-7-60,-2-1 33,-2 0 0,-2 1 0,0-1-8,0 1 156,0-8-3,0 5 59,0-13-131,0 6 0,0-10 0,0-4-82,0-6 1,2-3 0,1-3-1,5 1-17,2-1 0,0 1 1,3 0-1,-1-1-24,1 1 1,9-7 0,1-1 0,0-2-44,3-4 0,-5 6 0,6-1 1,-2 3 83,-3 0 1,-3 1-1,-1 9 205,-1 1-106,0 8 1,1-3 86,-1 7-144,-7 7 0,4 5 0,-9 9 0,-1 5-82,-2 1 1,-2-4 0,0 4 0,0 0-323,0 1 0,0-1 1,0 2-1,0-6-557,0-3 0,0-3 1,0 0-1,0 1 8,0-1 0,8 1 0,4-3 880,3-3 0,3 4 0,-1-7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8.2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35 140 7305,'6'-17'267,"0"-1"1,0 7 498,-6-1 0,5 6-490,1-5 0,0 9 1,-8 0-1,-2 8-116,-2 3 1,-1 3-1,3 5 37,-2 1-122,-8-1 0,12 1 0,-5 1 0,1 3 15,0 1 1,0 0 0,6-5-121,0-1 1,0 1 1,0-7 0,0 1-1,0 1 25,0 3 1,0-4 0,2-3 0,4-1 23,6-4 1,3-2-1,3-2 1,-1 0 46,0 0 0,7-2 0,-1-4 0,-2-4 45,-1 1 0,-3-11 0,1 5 0,-1-3-31,1-3 1,-7 0-1,-1 1 1,-2-1-129,-4-2 0,-2-7 0,-4 7 1,-4 0-106,-6-2 1,-5 5-1,-7-3 1,-5 5-414,-4 7 1,-2-3-1,2 8-1454,4 3 2019,4 1 0,8 2 0,-1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8.8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88 7689,'2'-16'522,"3"4"1,-3-3 316,4 3 0,-2-1-491,2 1 1,-2 4-1,6 10-110,-3 4 0,1 4 0,-4 7 0,2 1-92,0-1 1,-6 6 0,0 3 60,0 1-80,0-6 0,0 10 1,0-6 93,0 3-183,0-7 0,0 4 0,0-7 1,0-1 78,0 1 0,0-1 0,0 0 3,0 1 0,-2-3 9,-4-3-91,4 4 1,-6-16-89,8 0 0,2-6 0,2-8 0,4 3 24,1-3 1,-3 0 0,6 1-78,1 1 54,-5 1 1,8-13 0,-3 1-107,9 2 141,-3 1 0,6 1 0,-5-3 14,3-1 33,-4 0 0,7 5 0,-9 1 0,2 1 141,5 5 0,-5 3 0,4 8 6,-3 0 0,-10 2 0,-3 6 1,-1 7-6,0 7 0,0 7 1,-6-4-1,-2 2-203,-4 4 0,4 0 0,-6 0 1,3-4-277,-1-1 0,-6-1 1,6-4-1,2 2-828,2-1 1,2-3-1,2-1 1132,4-1 0,4 1 0,7-1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9.6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71 7858,'-6'-12'0,"-1"2"562,-3 2 1,6 1 329,-2 1-510,4 4 0,4-6-306,4 8 1,4 0-1,7 0 1,1 0-227,-1 0 0,7 0 0,-1 0-1032,-2 0 922,6 0 0,-7 0 0,5 0-656,0 0 659,-5 0 1,5 0-1,-8 0-581,1 0 838,-1 0 0,1-8 0,-1-1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29.8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26 7660,'9'-10'61,"-1"0"612,-8 5 0,0 5-528,0 0-276,0 7 1,0 11 0,0-1-161,0 1 1,0-1 0,0 1 0,0-1-437,0 1 0,2-1 727,4 1 0,4-1 0,7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21.2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18 193 7721,'0'-12'-275,"2"2"124,4 3 320,-4 1 0,14 6-17,-5 0-46,-3 0 0,2 0-117,-4 0 97,3 0 0,9 0-103,-1 0-18,-7 0 1,5-6-5,-3 0 0,4-2 16,1 3 0,-5 3 0,-3-6 27,-1 0 0,0 4 0,-4-7 17,2-3 0,-1 4 29,-5-1 1,0-1-7,0-5 0,-7 7 2,-5 4-25,4 4 0,-7-4 223,3 0-211,-3 1 0,-3 5 135,1 0-133,-1 0 0,7 5 0,-1 3 0,0 2 40,3 3 1,-7 1 0,6 0 0,1-3 0,3 3 1,-2 1 0,0 3 0,0-1 33,1 1 1,1-1-1,6 1 1,0-1 0,0 1 0,0-1 1,0 1-1,0-1 10,0 0 0,2-5 1,4-2-1,5 0 8,5-1 1,1-5 0,1 2-36,-1-4-32,8-2 1,-3 0 0,7 0-120,2 0 115,2 0 1,2-8 0,0-2-150,0 1 48,0-7 0,-2 6 0,-2-7-108,-2 0 81,0-1 1,-2 1 0,-4-3 0,-3-1-2,-3-2 0,1-3 1,-3 5-1,-3-2-41,-6 1 1,-4 3-3,-2 2 1,-8 1 0,-4 4-40,-3 7 0,3 3 0,0 4 65,-1 3 1,3-1 0,0 8 0,3 1 29,3 3 0,2-4 1,2-1 91,0 3-20,0 1 1,0 3 0,0-1 189,0 1-135,0-9 0,0 7 0,0-4 213,0 3-137,0 3 0,6-1 1,1 1 11,3-1 0,0 0 1,3 1-1,-3-1 86,-2 1 0,4-1 1,-5 1-15,3-1 1,-6-5-157,2 0 1,-6-3 0,-8 3-273,-10-6 1,-1-4 0,-10-2-1306,-2 0 1139,6-8 1,-6 4-1,7-8-1491,3-1 712,9 5 1144,-3-7 0,13-3 0,-6-9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0.0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88 7660,'-2'-17'-57,"-3"-1"1,3 1 0,-6 1 373,0 4 0,4 5-236,-7 7 1,7 2 0,-2 5-1,4 9-343,2 5 1,0 3 0,0-5 261,0 4 0,8 4 0,1 8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0.5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35 7873,'0'-17'521,"0"7"0,2 2 1,2 10-1,2 4-379,-2 6 0,-2 3 0,0 3 0,1-1-76,3 1 0,0-1 0,-4 1 0,2-1 70,2 1 0,0-1-159,-6 1 48,0-1 1,1-1 0,3-3 245,2-1-94,0-8-63,-6 11 52,0-5 6,0 0-261,0-3 0,0-9 40,0-3 0,0-5 0,2-8 28,4 1 0,-2-1 1,7 1-1,3 0 13,1-1 0,-3-5 0,0-1 0,1 3 1,3 2 1,1 1 0,1 1 196,-1-1-187,1 9 1,-1-5 0,1 8 120,-1 2-113,0 2 0,-5 2 1,-2 2-127,-2 4 45,-3 4 1,-5 13-1,0 0 1,0 1-164,0 1 0,0-6 0,0 7 0,0-3-401,0 0 1,0 0 0,2-5 0,2-1-201,2 1 0,2-1 834,-2 1 0,3-1 0,9 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1.0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0 263 7672,'0'-18'0,"2"1"0,2-1 993,2 1-312,8 7-424,-5 2 1,3 10 42,0 4-180,-1 4 1,-1 9-1,-2 3 161,0 1-201,-7 0 1,13-5 0,-6 1 0,0 2 22,-1 3 0,1-1 0,-4-6 0,4 1 12,1-1 1,-3-5 0,4 0-45,-2 1 1,5 1-1,-3-1-38,0-1 1,-1-8 0,-3 2 6,6-4 0,-4-4 1,-1-2-1,-1-4 36,0-2 0,2 5 0,-4-7 47,2-2-82,-1-1 0,1-3 0,0-1 68,-2-4-61,-2 3 1,4-7 0,-1 4-120,-1-6-80,-2-4 1,0 0 0,2 2-1,2 2-342,-2-2 1,-2-1 0,-2 3 0,0 6-1419,0 4 1911,7 9 0,3-6 0,8 7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1.9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53 280 7686,'2'-16'450,"3"5"1,-1 3 0,6 6 0,0-2-418,-1-2 0,-3 1 0,6 5-67,1 0 0,3 0 0,1 0 56,1 0 0,-1 0 1,1 0-12,-1 0-8,-7-8 0,6 6 0,-7-6 294,1 0-262,5 6 1,-7-7-1,6 3 9,-3-6 1,-7 3-1,2-3-31,-4-2 1,-2-1 0,0-3-30,0 1 0,0 5 1,0 1-45,0-3 1,-6 4 0,-1 1 32,-3 1 1,-2 2-1,-5 6 1,1-2 73,5-4 0,-5 4 1,4-4-1,-3 5-3,-3 1 0,1 5 0,1 3 127,5 2-103,-5 1 0,7 1 1,-9 0-1,1 3 64,-1 7 1,7-3-1,1 4 1,0-1-20,0 1 0,5-2 0,-5 6 0,2-1-1,4-5 0,2 0 0,2 1 1,2 1 33,4-2 1,-2-1-1,8-5 1,1-1 25,3-2 0,1-3 0,1 3 1,-1-4-38,1-1 0,1-5 1,2 4-1,5-4-7,1-2 0,-4 0 1,4 0-50,-2 0 2,-1-8 1,-1 1-1,2-7-19,2 2-54,-5 1 0,3-1 0,-6 0-45,5-1-14,-5-3 1,6-3 0,-7-2 0,-1-3 3,1 3 0,-3 2 1,-1-1-1,-5-1-19,-1-3 1,-2 1 0,-6 6-105,0-1 1,-8 7 0,-3 1-312,-5 2 0,-1 4 9,-1 10 0,8-2 0,5 8 130,3 1 1,2 3 331,0 1-31,0 1 1,6-1 412,-1 1-280,9-1 1,-6-5 0,5-3 523,-1-1-397,-8 6 1,11-10 0,-3 7 217,3 3 1,-3-4-260,0 1 0,-8 1 83,1 5 0,-3 1 52,-2-1 1,-7 1-146,-5-1 1,-2-5 0,1-2-1,3-1 7,2 1 1,3-4-210,5 5 28,0-7 0,0 6-511,0-4 378,7-4 1,5 5 0,9-7-1443,3 0 1102,-1 0 0,2 0 0,2 0 1,2 0-249,0 0 1,-1-1 0,3-3 0,-2-4 726,2-2 0,2 6 0,2-3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2.2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35 123 7823,'-5'-18'0,"-1"1"507,2-1 1,2 1-1,2-1 1274,0 1-1328,0 7 1,2 2-81,4 8-237,-4 8 1,5 4-1,-7 9 80,0 2-161,0 8 1,0-3 0,-1 8-1,-3 3-152,-2 2 1,-2 0 0,4-8-1,-2-2-383,2-2 1,3-2 0,1 4 0,0-4-557,0-2 1,0-1 0,0-7 229,0 1 0,0-1 806,0 1 0,7-9 0,3-1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2.6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36 8177,'-17'-6'843,"-1"0"1,10-6-620,8 7 1,8-1 0,12 6-1,1 0-236,2 0 0,8 0 0,-2 0 0,4 0-475,2 0 0,-2 6 0,-2-1 1,-2-1-303,2-2 1,0 4 0,1 0 788,-3-2 0,0 5 0,6 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2.7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 9670,'0'11'702,"0"1"1,0 2-799,0 1 0,0 4 1,-2 1-1,-2 1-103,-2 1 0,1-13 1,5 9-1570,0-3 1768,0 1 0,0 1 0,0 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2.9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71 104 7699,'-6'-18'0,"-2"-1"-368,-2-4-166,6 11 1147,-11-11-612,13 21 0,-12-4-1,9 12 0,-1 3 0,6 9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3.5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28 7753,'0'-10'760,"0"-5"-334,0 13 1,-6 2-1,0 14 514,2 7-702,-6 6 0,7 8 0,-7 0 0,0 0 3,0 0 1,5 6 0,-7 1 0,0 3-81,3 3 1,1-5 0,6-2 0,-2-4 76,-2-2 0,0-6 0,6-2 57,0-2 1,0-2-183,0-5 22,0-8-420,8-3 212,2-14 0,2 3 0,-1-6-443,3 2 375,-6-5 1,7 5-1,-3-6-607,3 3 553,3-1 1,-1-4-1,3 3 1,1 1-92,2-1 1,0-1-1,-3 0 1,1 5 165,2 1 0,1 2 1,-7 6 270,1 0 1,-3 2-1,-3 4 109,-6 6 0,-4 3 1,-2 3-1,0-1 7,0 1 1,0-1 0,-2 0 0,-4-1-13,-6-4 0,-5 1 0,-5-5-361,-1 2 83,0-6 1,-2 3 0,-3-7-616,1 0 466,-6 0 0,8 0 0,-6 0-1453,2 0 990,8 0 1,-10 0 0,7 0 634,3 0 0,9 0 0,4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3.8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53 164 7839,'9'-18'0,"-3"1"0,-4-1 264,-2 1 0,2-1 0,2 1 0,2-1 549,-2 1 1,3 5-38,-1 1 0,6 11 273,-6 6-791,-1 3 0,-6 26 0,-3 0 427,-2 10-574,-8 5 0,5 1 0,-7-3 0,2-1-217,3 1 1,5 1 0,-4-3 0,1-5-564,-1-4 1,6-4 0,-2-2 0,4-4-1533,2-2 0,0-1 2201,0-7 0,8 1 0,2-1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3:21.7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315 106 7721,'9'-18'0,"-3"1"0,-2-1-945,2 1 610,-4 7 1,7-4 579,-3 9-79,-4-1 1,14 8 0,-7 4 0,3 7 69,0 9 1,-1-1-1,5 8 1,-3 2 42,-1 2 1,0 8 0,3 0 0,-1-1-15,-3 3 0,-1 2 0,4 5 1,-5-1-19,-1-3 0,-2 1 0,-6 5 0,0-1-37,0-5 0,0 3 1,0-9-1,-2-1-45,-4-2 1,-2 2 0,-5-4 0,1-8 21,-1-6 1,-5-3-1,-3-1-46,-2 1-103,-8-9 1,9-1 0,-7-8-51,-2 0 25,-2 0 0,-2 0 0,0 0-882,0 0 437,0 0 0,6 0 1,2 0-1,2 0-1016,3 0 1,5 2 1447,5 4 0,-3-4 0,5 6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4.3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53 210 7541,'7'-17'0,"3"-1"-476,0 1 0,0 5 2281,-5 0-1367,-3 1 0,6 3-203,-8 8 0,2 2-88,4 9 0,-4-5 1,6 4-61,-1-2 1,-3-2 0,8-6-169,1 0 0,-3 0-1,2 0 1,-6 0-27,5 0 80,1 0 30,5 0 1,-5-2-74,0-4 65,-8 4 1,3-14 0,-5 7 14,4-1 0,-4-6 0,4 5 40,-4-5 0,-2 5 0,0-1 122,0-2 1,-2 5 2,-4-3 0,-4 8 0,-7-2 1,-1 4 106,1 2 0,-1 2 1,1 4-1,-2 6-32,-5 3 0,5 1 1,-4-3-69,3-1-64,3 7 0,5 1 0,0 3 39,-1-3-62,5-3 1,0 2 0,8 3-63,0 1 11,0 0 0,8-5 1,4-3-1,5-1-69,6-2 0,-1-3 1,7 5-1,2-4-197,2-3 1,0-1-1,-2-6 1,-4 0-328,-2 0 1,5 0-1,-7-2 1,-2-2-1140,-1-1 1689,-11-9 0,7 12 0,-7-6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34.5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8093,'0'-12'4899,"0"0"-2677,0 9-2608,0-5-917,0 8 1303,0 0 0,8 0 0,1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0.0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4140 53 7554,'2'-10'-704,"3"4"0,-3 3 930,4-3-69,-4 4 1,4-8 183,0 4 31,0 4-225,-6-5 119,7 7-164,-5 0 0,8 0 345,-4 0-338,-4 0 0,6 2 0,-8 3-7,0 7 1,0-2 0,0 1-1,0 3-48,0 1 1,0 3 0,0-1 0,0 3 10,0 3 0,0-3 0,0 3 0,0-4-19,0-1 1,0 1 0,0 2 0,0 3 30,0-3 0,-2-2 0,-2-1-26,-2-1 12,0 1 14,6-1-167,-8-7 143,6 6 1,-7-13-58,3 9 24,4 0 1,-12-1-1,7-1-59,-3-2 1,4-2 0,-6-6 18,-1 0 1,3 0 0,-2 0 6,-1 0 1,-3 0-1,-1 0-4,-1 0 1,1 0 0,-1 0 0,1 0-2,0 0 1,-3 0 0,-1 0 14,-2 0 1,-1 0 0,7 0 0,-1 0 18,1 0 1,-6 0 0,-3 0 0,1 0-13,0 0 1,-4 0-1,4 0 2,-3 0-2,-1 0 1,-6 0-1,0 0-12,0 0 7,1 0 0,-7 0 0,0 0 1,2 0 6,2 0 1,2 0 0,1 2 0,1 1 0,3 3 0,-6 0 1,5-6-1,1 0 6,3 0 1,-2 0-1,4 0 1,-2 0 1,-4 0 0,0 2 0,0 2 1,1 2 1,-1-2 0,-5-2 0,-1-2 0,4 0-12,0 0 1,0 0 0,-2 0 18,0 0-17,0 0 0,2 0 0,2 0-12,2 0 12,7 0 0,-9 0 0,6 0-34,-2 0 29,6 0 1,-6 0-1,5 0 1,-3 0-2,-2 0 0,3 0 0,-5 0 0,-2 0-3,-2 0 0,-2 0 0,0 0 0,1 1 0,-1 5 1,0-4 0,0 4 0,0-4 0,0-2 1,0 0-1,2 0 1,2 2 1,2 4 0,2-4 0,-4 4 0,3-5 8,3-1 0,2 0 0,4 2 0,-3 2 2,-1 2 0,0 0 0,3-6-11,-3 0 3,4 0 1,-13 6 0,9 0-15,2-3 9,-6-1 1,5 0 0,-5 2 0,0 2-2,0-2 0,4 0 0,-5 0 0,1 2 0,0-3 1,4-1 0,-4-2 0,1 2 1,5 4 0,2-4 1,-1 4-1,-1-4 1,-2-2 0,5 6 1,6-1-1,-1-1 26,-3-2 1,-1-2-1,-1 2 8,1 4 0,0-4 0,-1 4 4,1-4 0,5 0 41,0 3-62,8-3 1,-11 6 0,5-6 31,1 4 0,-7-4-1,4 4 1,5-2 48,1 1-28,-4-3 38,8 14-63,-13-14 1,13 8 33,-4-5 17,4-3-33,2 6 1,0-6-52,0 4 0,-2-4 164,-4 4-96,4 3 0,-11 1 0,5 5-37,-2-3 1,4-2-1,-3-4 1,-1 3 9,0 1 0,4 6 0,-5-5-12,-3 5 1,-1 1-1,-3 1 1,3-1-17,3 1 0,-4-3 1,5-1-1,-5-3 2,-1 3 0,-1 1 0,1 3 0,-1-1-13,1 1 0,-6-1 0,-1 1-21,3-1 18,2 1 1,1-1 0,1-1-1,-1-3 1,1-1 0,5 0 1,1 3-1,-1-1-4,2-3 0,-5-1 1,3 4-10,-4-3 1,5-1 0,1 4 2,2-3 1,1-7-1,3 4-58,-2 0 1,0-5-136,6 9 2,0-8 88,0 4-205,0-8-223,0 0-31,-8 0 0,6 2-1590,-3 4 347,3-5 1804,2 7 0,7 0 0,3 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0.7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53 7986,'2'-18'-179,"4"1"209,-4 7 156,5 3 0,-5 7 11,4 0 1,-4 7-1,6 5 273,0 3-378,-7 3 1,7-1 0,-8 1 0,0 1 84,0 5 1,0-5 0,0 6 0,0-2 15,0 1 0,0 5 0,2-4 0,2 0-45,2 1 0,0 5 0,-6-4 0,0 2-46,0 0 0,0-6 0,0 4 0,0-1-49,0-5 0,6-2 0,-1-1 30,-1-1 0,-2-5 2,-2 0 0,2-9-150,4 3 191,-4-4-242,6-2 126,-8-8 0,5 5 1,3-7-1,0 0-3,0 1 1,5 3-1,-1-4 1,3 0-5,3 1 1,1 3-1,5-6 1,5 0 19,4 3 0,7-7 0,3 7 0,2-3-108,3 0 1,1 6 0,-1-3 0,-3 1-319,-2 4 1,-3-4 0,-7 3 0,-3 1-962,-7 2 0,-6 4 1364,-5 3 0,3 5 0,-5 8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2.3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176 88 7683,'0'-18'-102,"0"1"0,0-1 1103,0 1-296,0 7-411,0 2 1,0 24 0,0 5-13,0 4 1,-6 10 0,-2-2 0,-2 8-42,-3 4 0,3 1 1,-2 5-1,1-3 19,1-1 0,-4-3 0,7 3 15,-3-6-127,-2-4 1,3-2 0,1-2 104,0-4-135,6 4 0,-8-14 0,7 4 333,-3-3-348,0-11 0,8-1-76,4-8 1,3 0-1,9 0 1,-1 0-66,1 0 0,-1-6 0,1 1 0,-1 1-23,1 2 1,-1 2-1,1-2 1,-1-2-78,1-2 0,-1 0 1,0 6-1,1 0-40,-1 0 1,1 0 0,-1 0-329,1 0 233,-9 0 1,7 0-1001,-4 0 643,3 0 1,-3 0-1,-1 0-269,3 0 1,2 0 0,1 0 898,0 0 0,1-7 0,-1-3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2.8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88 227 7826,'5'-11'0,"1"-1"-113,-2-2 1,6 7 68,1 1 1,5 4 0,1 2 153,1 0 0,-1 0 1,1 0 16,-1 0 0,1 2 0,-1 2-85,1 1 0,-1 1 266,1-6-259,-1 0 1,-5-6 224,-1 1-207,-7-9 0,4 10 8,-8-8-54,0 1 0,0-1 1,0 1 1,0-3 0,0 4 0,-2 1 0,-2-1-38,-2 0 0,-1 4 0,1-3 3,-6 1 0,2-4 0,-1 6 0,-1 1 82,2-3 1,-5 6 0,3-4 10,-3 4 0,-3 2 0,1 0 0,-1 0 52,1 0 1,-1 6 0,1 2-1,0 1 58,-1 5 0,3 2 0,1 1 169,2 0-288,1 1 1,-1-1 0,2 3 387,3 3-377,1-4 0,0 7 1,0-9-1,2 1 71,2-1 1,8 1-1,2-1 1,2-1-21,3-5 0,8 5 0,5-7 0,-1 1-113,0-4 1,4 2-1,-5-2 1,-1-3-266,2-1 1,-6-2 0,5 0-1,-5 0-425,-1 0 0,-1 0 0,1-2-744,-1-3 1,0 1 0,1-8 1412,-1 8 0,-7-4 0,13 1 0,-3-3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3.3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53 105 7679,'9'-17'102,"-3"-1"0,-4 1 0,-2-1 1217,0 1-533,0 7-376,0 2 0,0 10 150,0 4-405,0 4 0,0 7 0,0 1 466,0-1-480,0 8 1,0-3 0,-2 7 0,-2 0 63,-2-2 0,-1 6 0,3-6 0,-2 2-42,2 0 1,-4-5-1,3 3 1,-1 0-159,-2 0 0,6-5 0,-4 1 1,4-4 19,2-1 0,0-1 0,0 1-60,0-1 0,8-7-58,4-4 1,3-4-1,3-2 1,-1 0-83,1 0 1,-1 0-1,0 0 1,1-2-189,-1-4 1,1 2 0,-1-6-322,1 2 470,-1-5 1,-5 9 0,0-6-993,1 3 850,3 1 1,-5 0 0,-1-2 0,0 0-599,-1 1 1,-5-1 953,2 2 0,-4 2 0,-2-8 0,0 1 0,0-7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3.7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88 7870,'-2'-16'0,"-4"5"0,4-5 0,-6 6 574,0 1 172,6 1-408,-5 8-210,7 0 0,7 0 1,5 0-33,4 0 0,7 0 0,2 2 0,0 2-94,1 2 1,5-1 0,0-5-1,6 0-136,3 0 0,1 0 0,-6-2 0,-2-1-279,-4-3 1,2 0-1,-8 6 1,-1-2-1243,-3-4 1655,-1 4 0,-1-6 0,1 8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4.2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245 141 7487,'2'-16'-245,"4"4"1,-4 3 626,4 3 0,4-2 54,1-4 1,-1-3 245,2 3-428,-8 5-76,3-9 1,-7 12-89,0-7 73,0 7 1,-2-4-205,-3 8-56,-5 0 1,-8 0-1,1 0-73,-1 0 1,7 2-1,-1 4-31,-1 5 0,3-1 1,0 2 55,2 1 0,3 3 0,5 1 178,0 1 1,0-1 0,0 1 115,0-1 0,0 1 0,2-3 1,1-1 228,3-3 0,2 1 0,-4 5 236,2 1 0,5-1 109,-5 1-73,0-9 3,-6 7-509,0-6 1,-2-1 0,-4-3-93,-5-4 1,-5-2 0,-1 0 0,-3 0-619,-3 0 0,4 0 0,-7 0-1726,1 0 2292,6 0 0,-7 0 0,9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5.1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0 402 7580,'0'-17'-149,"2"5"521,4 0 1,-2 3-1,8-5-177,1 2 0,-3 8 0,2-3-39,1-1 1,1 4 0,-1-6 0,-1 3-64,2 3 0,-5-6 1,3 0-1,2-1-10,1-1 1,-3 2-1,-3-3 1,1 1-10,0-2 0,-6-1 1,4-2-91,-1-1 69,-5 1 1,6-1 0,-8 1-170,0-1 1,0 1 0,-2 5 0,-4 0-106,-5-1 0,1 5 1,-2 2 31,-1 4 0,3 4 0,-2 4 49,-1 6 0,5 3 1,2 3 53,4-1 0,-4 1 1,1-1-1,1 1 258,2-1 1,2 1 0,0 1 83,0 4 1,0 2-5,0 5-181,7-5 0,-3-8 0,8 1 1,0-1 42,-3 1 0,5-7 1,-6-1 227,1-2-267,3 5 1,4-9 0,-3 6 0,-1-2 119,1-4 0,-3-3 1,0 1 81,-2 4 0,-1-4 217,-1 4-400,-4-4 1,-2-2 0,-12 0 0,-3 0-99,-3 0 1,1 0 0,-1 0 0,1 0-173,0 0 0,-7 0 1,1 0-1,2 0-152,1 0 1,-3 0-1,0 0-1416,1 0 295,11 0 1449,-5 0 0,14 8 0,-6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5:42.9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489 71 7688,'0'-12'-684,"0"0"1046,0 9-158,0-5 76,0 0-119,0 6 0,0-8 123,0 5 1,-1 3 9,-5-4 1,2 4-88,-8 2 0,6 0-72,-5 0 1,-1 0-1,-5 0-64,-1 0 1,7 0 0,-1 0 0,-2 0-6,-1 0 1,3 2 0,0 2 0,-1 3-4,-3 3 1,-1-6 0,1 4-85,5 0 56,-5-6 0,7 11 1,-7-5-1,2 0-20,3-1 0,5 7 1,-6-4-1,1 1 10,1 1 0,-6 0 0,7 5 0,-1 1 1,-4-7 0,9 1 0,-1-1 13,-2-1 0,4 6 1,-6-5 5,3 5 0,-5 1 0,6 1-21,2-1 1,-3-5 0,1 0-33,2 1 0,0 1 0,0-1 31,-2-1-7,0-8 0,6 11 0,0-3 17,0 4 0,0-5 40,0 1-58,0-1 0,0 1 0,0 0 19,0 1 0,0-3 0,0 2 8,0 1 0,0-3 0,0 2 1,0 1 1,0-3-1,0 2-5,0 1 0,0-3 0,0 1 20,0 3 0,0 2 0,0 1-32,0 0 1,0-5 0,2 0 12,4 1-16,-4-5 1,6 8 0,-8-5 25,0 5 0,2-5 73,4 1-86,-4 0 1,7 5-6,-3 1 1,-2-1 0,6 1 8,-2-1 0,-1-5 0,-3-1 10,2 3 1,2-4-1,-2-1 3,5-1 0,-1 6-25,2-3 0,-7-3 1,5 0 29,-2 0 1,5-5-15,-1 9 0,-2-8 83,1 2-94,1-4 0,0-2 0,-1 0 71,3 0 0,-4 0-59,1 0-28,1 8 0,5-7 0,1 5-2,-1-4 0,-5-2 0,0 0-11,1 0 1,3 0 0,1 0-13,1 0 1,-1 0-1,1 0 3,-1 0 0,0 0 0,1 0 27,-1 0 1,1 0-1,-1 0-15,1 0 0,-7 0 0,1 0 3,2 0 1,-1-2 0,1-2-3,-3-1-2,1-1 1,0 6 0,-3-2 79,-1-4-69,6 4 1,-4-8-7,7 5 1,-1 1 0,-3-6-5,-1 2 1,-1-5 0,7 1 0,-7 2 1,1-1-6,2-3 1,-7 4 0,1 1 0,-2-1 1,0 0 1,6 4 0,-7-5 0,1-1 21,2 2 0,-6-5 1,6 5-20,-1 0 0,-3-5 1,6 3-6,-2-3 1,0 3 0,-5 1 78,3-3-78,0 6 1,-4-7 0,2 3-6,2-4 0,1-1 0,-3 0-2,2-1 0,0 6 0,-4 1 4,4-3 0,-4-1 0,3-3-3,-3 1 0,0-1 0,2 1-1,2-1 1,0 7 0,-6-1 1,0-1 1,0-3-3,0-1 0,0-1 0,0 6 0,0 1-16,0-3 1,0 4 14,0-1 14,0-1 0,0 1 16,0-1 1,0 0-14,0-5 1,-6 5 0,0 1-11,2-3 1,0 4-1,-1-1 0,1-1-13,-8-6 0,6 1 6,-5 0 1,7 5-36,-2 0 36,-4 8-23,8-11 22,-13 5 1,13-1-85,-4-1 85,-4 8 1,8-6 0,-5 6-2,-1-1 0,6-3 0,-6 4 5,0-2 0,5 0 0,-7 4-1,2-3 1,-6 3 1,3-4 1,1 4 0,0 0 0,1-2 9,-1-2 0,4 0 0,-5 6 30,-3 0 1,-2 0-25,-1 0-9,0 0 0,-1-5-9,1-1 4,-1 0 0,1 6 0,-1 0 1,1 0-3,-1 0 0,7 0 0,-1 0 0,-2 2 9,-1 4 1,-3-4 0,1 3 0,-1-3-36,1-2 0,2 2 1,1 2-1,2 2-45,-1-2 1,-3 0 0,-1 0-161,-1 1 0,7 1 0,-1-4-541,-2 4 1,5-4-484,-3 4 0,8-2-586,-2 2 1839,4-5 0,2 15 0,0-6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5.7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53 175 6727,'0'-18'-521,"6"7"764,0-1 0,2 8-239,-2-2-14,-4 4 0,7 2 1,-3 0 5,6 0 51,-5 8 0,9-6 18,-4 4 0,3-4 0,3-2 92,-1 0 0,-5 0 11,-1 0 1,1 0-55,5 0 0,-5-2-51,0-4 0,-8 2-25,1-7 0,-3-1-51,-2-5 1,0 5-144,0 0 175,0 8 0,0-11-109,0 3 99,0 4 1,-2-1 0,-3 5 29,-7-2 0,-4 0 54,-1 6 0,0 0 0,-1 0-1,1 0 1,-1 0-1,3 2 1,1 4 19,2 6 0,1-3 0,-5 3 1,3 2 15,1 1 0,2 3 0,-3-1 0,3 0 149,2 1 1,-3 5-26,5 0-176,0 9 1,6-19 0,2 5-60,4-3 51,-4 1 1,13-5 0,-3-1-150,3-2 8,3-2 1,-1-1 0,3 1-1,1-2-213,2-2 1,1-2-1,-7 0 1,1 0-294,-1 0 1,-5 0 0,-1 0 0,3-2 578,1-4 0,11 4 0,1-5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6.2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36 140 7854,'10'-10'-615,"5"-4"997,-3 9 0,-3-1 1,3 6-357,2 0 0,-5 0 0,3 0-35,2 0 1,1 0-1,3 0 8,-1 0 0,-5 2 1,-1 2-39,3 1 1,-4 1 0,1-6 35,3 0 1,-6-2-33,-3-3 1,-3 1-179,-2-8 94,0 8 0,0-6-89,0 5 160,0-5 1,-2-2 2,-3 1 1,-3 5 0,-6-4 0,3 2 65,-3 4 1,4-3 0,-1 1 0,-3 2 72,-1 2 1,3 2-1,0 0 1,-1 0 49,-3 0 0,5 0 0,-1 0 0,-2 2 54,-1 4 1,3 2-1,1 5 1,-1-1-9,2 1 1,-3 3 0,7 1 0,2 1 38,2-1 0,2 1 0,0-1 0,0 1-40,0-1 1,0 1 0,0-1-1,2 1 13,4-1 0,3-5 0,9-3 0,1-1-15,5-4 1,-3 0-1,8 0 1,0 2-173,-2-3 0,4-1 1,-5-2-1,-1-2-543,0-3 0,-2 3 0,-5-6-487,-1 0 0,-5 6 1015,0-4 0,-1-3 0,7-1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7.3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35 139 7829,'0'-18'2,"0"1"1,0 5 0,0 0 162,0-1 254,8 5-91,-6 0 19,6 0-92,-8 6 0,0 2 0,0 12-91,0 4 0,-6 3 1,0 2-1,0 3-30,-2-3 1,7 4-1,-5-1 1,4-3-12,2-2 1,-6 5 0,0-1 0,2 0-23,2 2 1,2-5 0,0 3 31,0-4 1,0-1 0,2-3-14,4-3 0,4-4 1,7-8-112,1 0 56,-1 0 1,1 0 0,1-2-15,4-4-71,-3-4 1,11-7-1,-8-1 1,-2-1 40,-1-4 0,3 3 0,0-3 0,-1 4-11,-3 1 0,-7 3 1,-1 1-1,3 2 59,1-1 1,-3 5 30,0 2 0,-6 4-53,5 2 0,-7 8 1,2 4-1,-4 3-18,-2 3 0,0-1 0,0 1 0,0-1-18,0 1 0,6-1 0,0 1 0,-1-3 2,3-3 1,-4 1 0,8-5 44,1 2-34,3 1 1,-5-1 0,1-4 0,2-4 39,1-2 1,3 0 0,-1-2 0,1-4 72,-1-6 0,0-3 0,-1-3 0,-2-1 6,-3-4 1,-1 3 0,2-5-1,-5 2-154,1 0 0,-6-3 0,4 5 1,-4-4-159,-2-2 0,-2-1 0,-4-1 1,-4 4-545,1 0 1,-7 7-1,4-1-823,-3 5 1,-3 11-419,1-3 1110,7 12 844,3-5 0,7 23 0,0-5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8.0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88 53 7878,'0'-17'-38,"0"-1"466,0 9 61,0 1-382,0 8 0,5 2 1,1 4-1,-2 5 84,-2 5 0,-2 7 0,0 2 0,0 3 11,0 3 0,0 2 1,0 2-1,0-1-82,0 1 0,-6 0 1,0 0-1,1 0 36,-3 0 1,4-6 0,-6 0-1,1 0 15,-1-1 1,6-3 0,-4-8 0,2 1-41,1-1 1,-3-1-1,4-3 18,-2-1 116,0-8-303,6 4-60,0-16 1,0 4 48,0-8 0,6 1 0,2-5 1,2 3-12,3 1 0,3 0 1,1-3-1,1 1 8,-1 3 1,1-1 0,-1-6-1,1 1 39,-1 0 1,2-1 0,3 1 0,1-1 97,-2 1 0,-1 5 0,-3 2 69,1 3 1,-1 1 0,-1 8 0,-5 3-99,-5 7 0,-4 4 1,-2 1-120,0 1 38,0 7 1,0-4 0,0 6-953,0-1 488,0 5 1,0-10 0,0 6 0,2-2-841,4-3 0,-2-3 1329,7-1 0,9 7 0,7 2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8.7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260 190 7878,'0'-17'-174,"0"-1"302,0 1 1,0 5-88,0 1 1,2 7 176,4-2 0,-4 2-16,4-2 0,-2 4 0,0-5 211,1-1 0,1 4 10,-6-8 0,0 6-59,0-5-250,0-1 1,-8-3-1,-3 3-108,-5 6 1,-3 6-1,-2 6-67,-3 6 38,1 3 1,0 5 0,-1 1-22,3 2 1,-6 0 0,9 1 0,-1-1 0,7 0-1,5 3 0,-5-13 0,6 5 135,2-3 1,4-1 0,6-3 0,6-7 69,3-8 0,3 0 0,-1-7 1,3-3 15,3-1 1,-4-3 0,5 3 0,-5 1 55,-2 2 1,1 3 0,-1-5-229,1 3 1,-3 5-1,-1-4-557,-2 2 385,-9 2 0,5 8-676,-8 4 522,0 4 0,0 7-1145,0 1 1057,0-1 0,0 1 0,-2-3 1,-2-1-1054,-1-2 1462,-1-1 0,6 7 0,0-1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9.2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60 8015,'6'-17'0,"2"-1"885,2 1 0,-5 9-558,7 8 1,-8 2 0,2 12-1,-4 3-15,-2 4 0,0 10 0,0-1 1,-2 3-77,-4 1 0,2 1 1,-6 0-1,1 0-31,-1 0 0,4 0 0,-3 0 0,1 0 5,4 0 1,-4-8 0,0-2 0,1-1-48,-1-1 1,2 0-1,6-5 27,0-1-285,0-7-180,0-2 220,8-8 1,-4 0 0,7 0-175,3 0 49,1 0 1,3-6 0,-1-2-263,1-2 0,-1 6 0,1-1-518,-1 3 1,1-4-1341,-1 0 1295,1-8 1,-1 5 1004,0-9 0,-7 9 0,-2 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8:59.5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71 7878,'-6'-18'0,"1"1"390,1-1 1,4 9 0,6 3-217,5 4 0,10 2 0,5 0 0,1 0 16,4 0 1,-4 0-1,2 2 23,2 4-226,2-4 1,6 5 0,-2-7 0,-4 0-256,0 0 0,-8 0 1,0 0-1,-1 0-1225,-1 0 1493,0 0 0,-5 0 0,-1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0.1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71 122 7821,'0'-23'6,"0"0"0,0-1 1033,0 7 1,0-1-429,0 9-377,0 1 1,0 22-37,0 3-107,0 12 1,0-7-1,0 7 1,0 0-77,0-2 1,-6 6-1,0-6 1,2 2-359,2 0 1,-4-7-1,1 3 1,1-2-283,2 0 0,-4 1 0,0-7-1338,2 1 1963,-5-1 0,7-7 0,-6-2 0,8-8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0.4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70 7821,'-17'-17'-244,"5"5"975,0 0-308,9 8 0,-3-3-195,12 7-190,3 0 1,11 0 0,3 0 23,6 0-89,4 0 1,8 0 0,1 0-1,1 0-197,0 0 1,3 0 0,-5 0-1,-2 0-261,-2 0 0,-4 0 1,-4 0 484,-6 0 0,-3-8 0,-3-2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1.0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70 7834,'0'-17'208,"2"1"1,2 3 627,2 1-543,0 8-158,-6-4 1,0 16 0,0 4 60,0 3-91,0 3 1,0 5 0,0 2 0,0 0 35,0 1 1,0 3 0,0-4 0,0 0-31,0 0 1,0 1 0,0-5 0,-2 2 52,-4-1 1,4-3 0,-4-1 0,2-1 94,-1 0 0,1 1-125,-8-1 1,8 1-230,-2-1 52,-3-7-45,7-2 5,-6-8 1,8-8-18,0-4 80,0 5 0,2-9-20,4 4 0,-2-1 0,5-1 0,1 5-22,0 1 1,-4-6 0,5 5 0,3-3 22,1 0 0,3 1 0,-1-5 0,3 2 58,3 3 1,-4-1 0,7-5 0,-3 1 31,0 5 0,6-3 1,-6 6-1,-1 0-24,-3 1 1,-1 1 0,-1 6-28,1 0 0,-9 2 1,-3 4-180,-4 5 102,-2 5 0,0 1 0,0 1-618,0-1 370,0 1 1,0-7-1,-2 1 1,-2 2-474,-2 1 1,1 3-1,5-1 144,0 0 1,0-5 653,0 0 0,0-1 0,0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5:49.1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419 105 7294,'0'-11'-527,"0"-1"757,0 8 231,0-3-194,0 7-206,-7 0 21,5 0 1,-8 0 120,4 0-120,4 0 1,-7 0 51,3 0-67,4 0 0,-14 0 15,5 0 0,1 1 0,-2 3-6,-1 2 0,3 6 1,-2-6-1,1-1 18,1 3 0,-6-4 0,5 8-46,-5 1 0,5 1 1,-1 0-1,0-3 1,3 3 1,-7-5-1,6 3 1,-1 2 57,-1 1 1,1 3-62,-7-1-8,8 1 1,-3-1 0,5 1 24,-2-1-28,6-7 0,-9 5 0,5-3 23,-2 3-49,7 3 0,-7-7 0,6 1 0,-2 2 10,2 1 1,2-3 0,2 0 18,0 1 0,0 3 0,0 1 29,0 1 0,0-7 0,0 1 16,0 1 0,0 3 1,0 1 1,0 1 0,6-6 0,0-1 11,-2 3 0,4 1 1,-1 3 37,3-1-68,-6-7 0,6 5-43,-5-3 36,5 4 0,2 1-60,-1 1 27,1-1 0,0-2 0,-3-1 0,1-2 8,0 1 0,-4-3 0,5 2 14,3 1 1,-4-3-1,1 2 46,3 1 1,-6-3-1,-1 0-3,1-3 1,2 5-1,5-4-23,-3 1 1,3-5 0,-5 4-48,0 0 0,5-6-100,-3 4 119,-4-4 0,2-2-140,-5 0 120,5 0 0,2 0 45,-1 0-51,1 0 1,0 0-1,-1 0 20,3 0 0,1 0-25,3 0 0,-3-2 0,-1-2 1,-2-2 6,1 2 0,-3 0 1,1 0-9,3-2 1,2-5 0,-1 3 0,-1 0 24,-3 1 0,1-7 1,5 4-30,1 1 0,-6-7 1,-1 6-1,1-1 14,-2-1 0,3 6 1,-5-4-18,2 3 7,1-7 0,1 10 1,-2-7 28,-3-3-32,7 6 1,-10-5 0,6 5 142,-3-2-133,-1 6 0,0-11 0,2 5 0,-1-2-5,1 1 1,0 5 0,-4-6 2,2-1 0,5-3-3,-5-1 1,6-1 36,-6 1 0,1-1 65,-1 1 1,-4-1-36,4 1 0,-4 0-36,-2-1-2,0 8 0,0-5-118,0 3 93,0 4 0,0-7-30,0 3 0,0-3 1,0-3 8,0 1 1,0 5 0,0 1 4,0-3 0,0-2 1,0-1 1,0 0-1,0-1-1,0 1 1,0 5 0,0 0-3,0-1 1,-6-3 5,0-1 0,-2 1 0,5 3-3,-3 1 1,0 8 0,4-9 0,-2 5-4,-2-2-5,0 6 1,5-11 0,-5 3 1,2-2-1,-6 1 5,2 1 0,-3 6 1,3-3-11,-2 1 0,1 0 1,-5 4 6,2-2 0,3-1 0,-5 3 5,2-2 0,1 0 1,-7 6 0,1 0 0,-1-6 0,1 1-7,-1 1 1,1 2 0,0 2 2,-1 0 1,1 0 0,-1 0 5,1 0-15,-1 0 0,7 0 0,-1 0 0,-2 0-40,-1 0 0,-3 0 1,1 2-15,-1 3 0,1-3 0,-1 4-57,1-4 1,0-2 0,1 2-261,4 4 1,-3-4-435,3 4 0,-3-4-250,-3-2 0,1 0 115,-1 0 0,9 2-347,3 3 1299,4-3 0,2 14 0,0-6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1.2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33 8098,'6'-11'0,"2"1"739,1 2 0,-5 4-654,2 10 1,-4 4 0,-2 7 0,0 3-210,0 3 1,0-4 0,0 5-1,0-5-394,0-1 1,0-1-1,0 0 1,-2-1 517,-4-4 0,4 11 0,-6-4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1.4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0 131 7834,'6'-33'0,"0"4"660,-2 5 1,-2 5-468,-2 1 1,0 11 0,0 7-1152,0 9 651,0 15 1,0-5 306,0 4 0,-8 5 0,-2-1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1.9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368 139 7834,'1'-16'232,"5"4"1,-2-3-56,8 3 1,-6 5-95,5 1 85,-7-4 1,4 6-60,-8-7-53,8 7 0,-6-6 107,3 4 0,-5 4-107,-5-4 0,-5-1 0,-8 1-206,1 2 1,1 4 0,3 4-43,1 2 0,1 7 0,-5-1 53,4 3 1,3-3 0,5 0 158,-2 1 1,0-3-1,6 2 265,0 1 0,6 3 344,0 1-406,7 1 1,-9-7 294,8 1-267,-8 0 0,9-1 235,-7 1-209,8-1 1,-12 1 258,4 0 1,-4-1-361,-2 7 1,-8-8 0,-4-5 0,-5-3-109,-7-2 1,3 0-1,-8 0 1,-2 0-290,-2 0 1,-2 0 0,2 0 0,4 0-1717,6 0 1,3-6 1936,3 1 0,-1-9 0,1 4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3.2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88 7859,'6'-12'0,"0"1"489,-2-3 1,-2 4 504,-2-1-751,7 7-102,-5 4 1,6 6 0,-8 9 105,0 4-99,0 3 1,0-5 0,0 3-23,0 3-121,0-4 1,0 7-1,0-9 1,0 1 20,0-1 1,0 0 0,0 1 0,-2-1 30,-4 1 0,4-7 0,-3 1 0,1 0-19,-2-3 0,4 1 1,-6-6-82,0 2 8,6 0 0,-5-8 0,7-4-18,0-6 1,2-1 0,3-1-324,7 2 253,-4 1 0,7-7 1,-3 1-199,3-1 243,3 1 0,5 0 1,2-1-1,1 1 51,-1-1 0,0 1 0,-4-1 1,5 1 91,1-1 0,-6 7 0,3 1 119,-5 2 0,-2 2-128,1 6 1,-3 8 0,-3 4 0,-6 3-56,-4 3 1,-2-1 0,0 1 0,0-1 1,0 1 0,0-1 51,0 1 0,0-1 161,0 0-94,0 1 1,-2-8 114,-4-5 101,4 5-95,-6-8-133,8 6-213,0-8 1,0-2 25,0-4 0,0 2 53,0-7 0,0 5 0,2-6 22,4-2 1,-4 5 0,6-1-1,-2 0 15,-1 1 1,7 3 0,-4-6 95,2-1-104,-7 5 0,13-8 1,-4 5 162,3-5-157,3-1 1,1-1-1,2 1 251,3-1-156,7 1 0,-12 5 1,6 3-1,-1-1 44,-1 0 0,0 6 0,-5-2-55,-1 4 0,-7 10 0,-4 4 0,-4 3-87,-2 3 0,0 5 0,0 2 1,-2 1-185,-4-1 1,2 4 0,-6-4 0,0 0-417,1 1 1,3-3 0,-4-6 0,2 1-1082,5-1 0,1 1 1674,2-1 0,0 1 0,0-1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3.7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36 175 7859,'2'-15'0,"2"1"643,2 2 0,7 9 353,-1-3-752,-4 4-99,-1 2 1,1 6-49,4-1-23,-5 9 0,9-12-59,-4 4 1,3-4-139,3-2 1,-1 0 205,1 0 0,-1-8-42,0-4 1,-7 3-1,-2-1 1,-2 0-52,0 1 1,-1 3-1,-5-6-74,0-2 0,0 5 1,-2-3-79,-3-1 1,1 5-16,-8 2 134,0 4 0,-5-4 32,0 0 12,-1 1 0,1 6 1,-1 3 266,1 2-165,-1 8 0,3-5 0,1 9 0,2-1 153,-1 1 0,-1-1 0,1 1 0,1 1 45,-2 4 0,7-3 1,1 5-1,4-2-78,2 1 1,0-1 0,0-6 0,2-1 39,4-4 0,3 3 0,9-5 0,-1 0 33,1-5 0,1-3 0,3-2 0,3 0-11,2 0 0,-6 0 0,3 0-688,-5 0 266,-2 0 1,1 0-1,-1 0-459,1 0 0,-8-2-2570,-5-3 3166,-3 3 0,6-14 0,2 6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4.6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263 175 7793,'0'-17'90,"2"-1"127,3 1 1,-3 5 92,4 1 0,-2-1 25,2-6 0,-4 7-44,4-1 0,-6 2-195,-6-1 1,-4-3 0,-7 8 0,-1 2-37,1 3 0,-1 2 1,-1 3-1,-3 4-14,-1 2 0,-2 1 0,4 9-96,-3 3 26,1-3 1,8 7 0,1-6 0,4 2-42,2-1 1,3-3 0,5-1 386,0-1-278,7 1 1,-3-9 0,8-3-1,3-4 108,7-2 1,-3-2 0,5-4 0,-3-5 234,2-5 1,-3-1-1,3-1 1,-4 1-57,-1-1 1,-7 7-1,-1-1 1,0 0-265,-1 3 0,-5-1 0,4 6-345,0-2 0,-6 2 0,4 10-459,-4 6 1,-2 3-1,0 3 1,0-1-388,0 1 0,0-1 1,0 1-120,0-1 1095,0 1 0,0-7 0,0 1 148,0 1 0,0-5 0,-8 8 0,-2-7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5.0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47 7863,'6'-12'0,"2"3"355,1 1 0,3-4-90,6 6 1,-3 8 0,-3 10-152,-6 3 1,-3 3 0,1-1 0,2 1 14,-2-1 1,-2 1-1,-2-1 1,0 1 79,0-1 1,-6 1 0,0-1 23,2 1 1,1-1-1,-1 1 233,-2-1-202,-8-7-258,12 5-21,-5-13 0,7 4-36,0-12 54,0 4 0,0-13 1,1 3-76,5-3 0,4 3 0,7 0 0,1-1-84,-1-3 1,3-1-1,1-1 1,4 1 76,3-1 0,-5 3 0,6 1 1,0 3 128,-2-3 1,4 0-1,-7 3 1,-3 5 158,-2 4 0,-7 2 1,0 0-77,1 0 0,-5 8 0,-2 3-456,-4 5 224,-2 1 1,0 1 0,0-1 0,-2 1-328,-4-1 0,2 3 0,-6 1-1515,3 2 1449,1 1 0,0-13 0,0 1 492,2 1 0,2 3 0,2 1 0,0 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5.5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0 420 7818,'8'-10'-1537,"-6"2"1757,13 8 0,-11 0 121,8 0 1,-8-2 99,2-3-155,3 3 1,-5-6-71,8 8 0,-6 0 0,5-2-64,3-4 0,1 2 0,3-5 0,-1-1-37,1 0 1,-1 1 0,1-5 0,1 2 2,4-1 1,-1-5-1,5-3 1,0-2-16,0 1 1,-5 1 0,1 0 0,-4-3-33,-1 3 0,-3 2 1,-3 1-147,-6 1 169,-4-1 1,-2 1-312,0-1 116,-8 9 1,-2 1-1,-7 8 1,-1 2-203,1 4 1,-1 3 0,1 9 91,-1-1 1,3 6 0,1 1-1,5-3 137,1-2 1,0-1 0,4-1-1,-2 1 183,3-1 0,1 1 0,2-1 0,0 1 356,0-1 1,0 1 0,0-1-152,0 1 1,5-1 0,3 1 0,0-1 15,0 0 1,3-5 0,-3-2 0,0-1 183,0 1 1,3-4 75,-5 6-156,0-8-201,-6 3-206,0-7 1,-2 0 0,-4 0 0,-5 0-362,-5 0 0,-7 0 0,-1 0 0,1 0-806,-2 0 1,0 0-1,-4 0 1140,5 0 0,-3-7 0,0-3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09:05.7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35 8338,'17'-8'0,"1"-1"1723,-1-1 0,0 2-490,1 8 0,-3 2-1746,-3 4 513,-4 4 0,-24 7 0,-3 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4.3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402 70 7685,'0'-11'-33,"0"-1"0,0 6 288,0-6 1,2 9-51,4-3 0,-5 2 397,5-2 250,-4 4-526,-2-6 1,-2 8 130,-4 0-338,-3 0 0,-9 0 0,1 2 47,-1 4-84,1-4 1,-2 14 0,-3-3 0,-3 7-28,-2 3 1,0 6-1,-4-4 1,3 2-71,3 4 0,-4 2 0,6 2 1,1 0 15,3 0 1,4 0 0,3-2-1,6-2 4,4-2 1,2-7-1,2 3 1,4-4 84,6-3 0,9 1 1,4-11-1,0 0 15,1-1 1,3-1 0,-6-6 46,-2 0-146,6 0 0,-7 0 0,1-2 1,-5-2-413,-5-2 1,-5-5-1,4 3-532,-2-2 1,3 5-1,-3-5 1,2 0 937,3 0 0,3-1 0,1-7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5:56.8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455 53 6666,'0'-10'-129,"1"2"1,3 6 239,2-4-8,0 4-54,-6-5 36,0 7 0,0-2 276,0-4-81,0 4-160,0-6 0,-2 8 4,-4 0 0,2 0-59,-7 0 0,5 0 1,-6 2-4,-1 4 0,3-4 1,-2 4 48,-1-4-57,5 5 1,-8-3-25,5 8 7,-5-8 1,5 5 0,-1-3-41,-2 6 35,7-4 1,-9 7-1,4-5 1,-3 2 22,-2-1 1,5 1-1,0 3 1,1-1-2,1-2 0,-6-1 1,5 7-1,-3-1-16,2 1 1,3-1-1,5 1 1,-4-1-1,-2 1 0,5-3 0,-5-1 0,2-3 24,4 3 1,-3 1 0,-1 3-13,-2-1 1,6 1 0,-2-1-1,2 1 15,-1-1 1,3 1-1,-4-1 1,4 1-15,2-1 1,-6 2 9,0 5-31,0-5 1,6 6 0,0-7 41,0-1-35,0 1 1,0-7-1,0 1 22,0 2 1,0 1 0,2 3 2,4-1 0,-2-5 0,6-1 6,-2 3 0,3-4 0,-3-1 0,0 1 6,0 0 1,3-4-1,-3 3 1,0 1 26,-1 0 1,7-5 0,-2 7 16,3 2 1,3-5-43,-1 3-31,1-8 0,-1 10 0,-1-7-7,-5 3 4,5-6 1,-7 9-1,9-5 14,-1 2 1,-1-4 0,-3 3-5,-1-1 0,0 0 0,5-4-35,1 2 1,-7-1 0,-1-3 0,0 2 27,-1 2 1,3 0-29,6-6 1,-1 0 0,0 0 26,1 0 1,-6-2-12,-1-4-8,1 4 0,5-11 0,1 5 21,-1-2 1,-5 4 0,0-3 13,1 1-45,3-6 0,-5 7 1,1-7-4,2 2 0,1 3 0,1-5 1,-3 4-17,-1 3 0,-3-7 0,5 4 0,-4-1-3,-2-1 1,5 6 0,-3-5 0,1-3 3,1-2 1,-6 5 0,4-1 0,-3-1-5,-3-3 1,4 4 0,0 1-1,0-3 4,-1-1 0,-1-3 1,-4 1 1,4-1 1,-4 1 133,4-1-124,-4 1 0,-2-1 0,0 1 12,0-1 0,0 1 0,0 0 1,0-1-13,0 1 0,0 5 1,0 0-1,0-1-24,0-3 0,0-1 0,0-1 11,0 1 0,0-1 0,0 1 0,0-1-7,0 1 1,0 5-1,0 1 7,0-3 0,-6-1 1,0-3 6,2 1 1,-4 5 0,1 0-3,-3-1 1,4 3 0,-6 0-1,-1 3 0,3-7-2,-2 2 1,9 5 0,-13-1 0,6 6 0,-1-2-1,-1-2 1,6-2 0,-5 5-1,-3-3 1,-1 0 0,-1 4 0,2-2 0,3-2 0,-1 0 0,-5 5 25,-1-5 1,1 4 0,-1-4-18,1 4 1,-1 2-1,1 0 1,-1 0 4,1 0 0,-1 0 1,1 0-1,0 0 1,-1 0-1,1 0-8,-1 0 0,1 0 1,1 2-1,3 2-509,1 2 1,8 1 0,-4-3-1,2 4-908,1 2 0,-1-4 1412,6 5 0,8 1 0,1 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4.9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53 7242,'0'-17'1178,"0"-1"-286,0 9-630,0 1 1,0 10-142,0 4-87,-8-4 0,6 13 0,-4-3 0,3 3-16,-3 3 1,4-1 0,-4 3 0,4 1-37,2 2 0,0 2 1,0-3-1,0 1-14,0-2 1,0-1 0,0-3 0,2 1 45,4-1 1,-2-5 0,7-1 0,3 1 94,1-2 1,3-2 0,-1-8-1,1 0 19,-1 0 0,1-8 1,1-4-1,2-3 59,3-3 1,-3 1-1,-7-3 1,-5-1 24,-1-2 0,4-6 1,-6 3-1,-3 1-206,-1 0 1,-9 2 0,-5 3-690,-4-3 529,-1 11 1,-8-11 0,-4 13-558,-4 1 498,-2 1 1,2 8-1,4 0-1539,5 0 1143,5 0 1,9 2 608,4 4 0,5 3 0,1 9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5.6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7421,'0'-17'-51,"0"5"1152,0 0-937,0 9 0,2-5 0,2 10-113,2 4 0,-1-3 0,-3 9 0,2 2-116,2 1 0,2 3 0,-4-1 0,2 1 56,-3-1 1,5 1-1,-2-1 148,-2 0-125,-2 1 1,4-6 0,-1-1 210,-1 3-185,-2-6 1,-2 7 244,0-3-49,0-5 60,0 9-213,0-14 0,-6 4-44,1-12 1,-1 2 0,6-8 0,0-1-11,0-3 0,8-1 0,3-1 0,5 1 30,1-1 1,1 1 0,-1 0-1,1-1 68,-1 1 0,6-1 0,3 1 0,-1 1 10,0 5 1,0-3 0,-3 8 144,1 2-215,0 2 1,-5 2 0,-1 2-92,1 4 45,-1 4 0,-5 7 0,-3 1 1,-1-1-127,-4 1 0,-2-1 1,-2 2-1,0 3-218,0 1 0,0 0 1,0-5-1,0-1-430,0 1 1,2-1 0,4-1-762,5-5 1514,5-3 0,9 0 0,2 2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6.3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88 7071,'0'-18'358,"0"1"-258,0 7 0,0 0 25,0 5 91,0 3-43,0-6 1,0 6 8,0-4 0,-2 4-50,-4-4 0,2 4-64,-7 2 0,5 0 0,-6 0-43,-1 0 1,3 0 0,-2 0-25,-1 0 0,-3 0 0,-1 2-61,-1 4 1,1-2-74,-1 8 51,1-8 1,5 9-80,1-7 96,7 8 1,-4-11 0,6 7 0,-4-2 41,4-2 1,-6 1 0,10 3 8,4 0 1,-2 0 0,8-7 51,1 3 0,3 6 0,1-6 23,1-2 0,-1 3 1,1-1 40,-1-2 0,1 4 0,-1-2 166,1-2 0,-1-1-53,0 3 0,-1-2-85,-4 8-50,-5-8 1,-9 5-254,-3-3 117,-5-4 0,-9 8 0,-3-6-236,-1 2 80,0-1 1,-1-3-1,1 2 1,2 2-1038,1-2 1249,3-2 0,-1 6 0,1 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6.5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 7653,'10'-8'390,"-1"6"-5,-3-4 1,-4 6 0,4 6-504,-4 6 1,-2-3 0,0 3 0,0 1-410,0 3 0,0 1 527,0 1 0,-8-1 0,-2 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6.7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1 115 7653,'0'-27'0,"0"4"-40,0 3 0,0 3 530,0-1-1548,0 9 1058,0 9 0,0 9 0,0 9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7.4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295 559 7605,'-1'-15'336,"-3"1"306,-2 3-373,0 7-146,6-12 0,0 12 100,0-7-142,0 7 0,0-6 65,0 4-102,0 4 0,0-7 69,0 3 0,-2 4 0,-4-4-33,-5 4 1,-5 2 0,-1 0 0,-3 2-50,-3 4 0,2 4 1,-7 7-1,3 1-95,4-1 1,1 1-1,3-1 1,1 2-192,5 5 0,-3-5 1,8 4 131,3-3 0,3-5 0,5-1 44,7-2 34,3-9 1,3 5-1,-1-8 119,1 0-112,7 0 1,-5-6 0,3-1 180,-4-3-53,-1 6 0,-1-12 0,1 7 0,-1-3 13,1 1 1,-7-1 0,-1-6-1,0 1-2,-1-1 1,-3 1-1,4 0 1,-2-1 1,-5 1 0,5-9 1,0-1-1,0-2-15,-1 0 1,-1-2 0,-6-8 0,2-4 19,4-1 1,-4 5-1,4-2 1,-4 6 119,-2 6 1,0 4-1,0 8 302,0-1-35,0 8-309,0 3-86,-8 14 0,6 11 0,-4 11-5,4 4-83,-5 10 0,5-5 0,-4 9 1,4 0-20,2-3 0,0 5 1,0-9-1,-2 1-306,-4 2 0,4-6 0,-4 2 0,4-6-318,2-4 0,0-2 0,0 2 0,0-4-108,0 0 0,2-7 0,4 1 0,6-5 739,3-1 0,3 3 0,-1 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8.3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0 243 7657,'10'-17'107,"-2"5"1,-6 3 794,3 1-714,-3-6 1,8 12-228,-4-4 1,4 5-321,7 1 281,0 0 0,1 0-146,-1 0 113,1 0 0,-1 0 0,1 0 61,-1 0 0,1-2 140,-1-4 1,-1 2-1,-3-6 167,-1 2 0,-8-5-58,2 1 0,-4-3-125,-2-3 1,0 7 0,0-1-77,0-2 0,-8 5 10,-4-3 1,-3 8 197,-3-2-187,1 4 1,5 2 0,0 0 166,-1 0-161,-3 0 0,5 0 0,-1 2 191,-2 4-181,-1-4 1,3 14 0,1-7 0,-1 3 8,2 0 0,-3-1 1,7 9-1,0 1-10,-2 2 0,6 1 0,-3-7 0,3 0 15,2 1 0,0 5 0,0 1 1,0-3 34,0-2 1,2-7-1,3 0 1,5 1 58,0 3 0,5-5 0,-3-1 0,3-2 41,3-4 0,5-2 1,2-2 40,3 0-155,-7 0 1,10 0 0,-6-2 123,2-4-120,2-4 1,1-2-1,-3 1 6,-2-3-84,6-1 0,-10-3 1,7 1-1,-1-3-8,0-3 0,-6 4 1,3-7-1,-3 3-8,2 0 1,-5 0-1,1 5 1,-7 1 48,-5-1 1,5 1-1,-6-1-37,-2 1 0,-4 5-201,-6 1 0,-4 7-96,-7-2 0,-1 12-89,1 5 224,7-3 1,2 8-207,8-5 165,-7 5 0,5-5 166,-4 1 85,4 0 0,2-1 0,2-1 0,2 0 213,2-1 1,1-3 94,-1 6 0,-2-6-33,8 5 0,-7-5-200,7 6 1,-8-6-1,4 3-35,0-1 0,-7 6-18,5-3 1,-4-1-43,-2 2 25,0-8 0,-2 11-40,-4-3 32,5-5 0,-7 3-154,8-4 160,0-4-38,0 13 1,8-13 0,3 4 0,5-4-3,1-2 1,1 0 0,1 0 0,2 0-93,3 0 0,5-6 0,-4-1 0,0-1-317,0 0 1,-1-4-1,-7 7 1,1-1-1357,-1-2 1,-5 6 1761,-1-4 0,1-3 0,6-1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28.6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1 11595,'-9'7'207,"-1"-3"0,6 8 1,-4 1-478,-1 3 1,3 7 0,-6 1 0,1-1-607,1 2 876,-6-6 0,7 14 0,-9-5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33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332 210 6701,'10'0'-415,"-3"0"1,-7-2 451,0-4-26,8 4 18,-6-6 4,6 8 1,-6 0 33,4 0 13,-4 0-44,5 0 24,-7 0 72,0 0 1,2-5 23,4-1 100,-4 0 121,6 6 2,-8 0-218,0 0 0,6-2 149,-1-4-206,1 4 30,-6-5 79,0 7-99,0-8 0,0 4 48,0-8 1,0 6 58,0-5 0,0-1-83,0-5 0,0 5 0,-2 2 1,-2 1 34,-1-1 0,-3 4-10,2-6 0,-4 3-137,-7-3 57,-1 4 0,1 8-46,-1 0-8,-7 0 0,6 8 0,-5 4 0,3 3-28,-2 3 0,2 1 0,-7 4 0,3 5-15,4-1 1,1 6 0,3-4-1,-1 4-37,1 2 0,1-6 0,5-2 0,5-2-29,4-3 1,2-3-1,0-2 1,2-1 53,4-4 1,4 1-1,7-7 1,2-2 16,5-2 0,-5-2 1,4 0-1,-3-2 15,-3-4 1,3-2-1,1-5 1,2 1 2,-1-1 1,-9 3 0,-1-2 8,1-1 1,3-3 0,1-1 1,-1-1 20,-4 1 0,-3 5 0,-5 0 0,4-1 53,2-3 0,-6 5 0,3-1 125,1-2 1,-6 5 194,4-3-401,-4 8 0,-4-4 1,-2 10 39,-2 4 0,-2 4-91,3 7 15,3 1 0,-12-1 0,8 1 0,2-1 5,2 1 1,-3-1-1,-1 1 1,2-1 15,2 1 0,0-1 1,-2 0-1,-2 1 12,2-1 1,2-5-1,2 0 8,0 1 55,8 3 0,-4-7-59,8-3 0,-6 2 232,5-2-225,1 0 9,5-6 8,1 0-36,-1-8 0,1 6 1,-1-6-22,1 0 1,-7 7 80,1-5-520,-8-4 215,11 8 0,-13-6-786,6 1 578,-8 5 0,2-8-1228,4 4 960,-4 4 1,7-8 719,-3 5 0,4-5 0,7-8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39.1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35 103 7638,'-7'-9'-49,"5"-1"252,-4 4 1,2 4-36,-2-4 1,4 2 27,-4-1-118,4 3 1,10-6-9,4 8 0,3 0 1,3 0 24,-1 0 0,1 0 1,-1 0 144,1 0-192,-1 0 0,-5 6 0,-1 2 4,3 1 1,0 3-1,-1 3-26,-1-3-39,-8 4 0,3-7 0,-5 9 0,2-1 32,2 1 0,0-7 1,-8 1-1,-2 2-9,-2 1 1,-7 3 0,1-1 0,-4-1-11,-1-5 1,0 5 0,-1-5-1,1 3-10,-1-2 0,1 1 1,-1-5-52,1 2 0,5-7 20,0 3 0,11-6 34,1-6 1,7 3 0,11-9 0,-1-2 3,1-1 0,-1-3 0,1 1-18,-1-1 20,1 9 1,-1-7 0,0 5 0,1-5 2,-1-1 1,-1-1-1,-3 3 1,-1 1 0,2 2 1,-5 1 0,3-7 5,2 1 0,-7-1 0,1 3 1,-2 1 3,0 3 1,2 5-1,-5-6 50,3-1 16,0 5 67,-6-8-130,0 14 1,0-3 222,0 10-186,0 5 0,-2 8 0,-2-1 12,-2 0 1,-5 1 0,5-1 0,0 1 0,-2-1 0,5 1 0,-7-1 1,2 1-22,4-1 0,2 1 0,0-1 1,-2 1-30,-1-1 0,-1 0 0,6 1 1,0-1-24,0 1 1,0-6-1,2-3 1,2 1 38,1 0 0,9-7 1,-2 5-1,3-2 60,3 0 0,5 0 1,2-6 67,2 0-133,-5-8 0,5 4 1,-6-6-316,2 3 85,1-7 1,-13 12 0,-1-6-1892,-2 1 2094,-2-3 0,1-8 0,3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7:51:13.2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8378,'0'-12'-627,"0"1"1149,0 7-222,0-12-143,0 14 0,0-7 167,0 3 169,0 4-277,0-6 0,0 16 0,0 4 1,0 3-21,0 3 0,0 7 0,0 4 0,0 6-9,0 6 0,2 1 1,1 7-1,3-3-33,-2 3 1,-2 1-1,0 3 1,2-3-127,2-3 0,0 1 0,-6-5 0,1-2 5,5-4 1,-4-1 0,4-12-524,-4-3 142,-2-2-823,0-1 261,0-8-820,8-3 1295,-6-14 0,5-3 0,-7-8-556,0 1 991,8 0 0,-6-1 0,6-7 0,-8-2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5:59.3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350 53 7743,'0'-10'-69,"0"3"0,-2 7 0,-2-2 162,-2-4 0,-2 4 258,2-4 85,5 4-220,-15 2 1,12 0-20,-7 0 1,-1 0-79,-6 0 0,7 2 0,-1 2-22,-1 2 1,3 7-67,-2-1 48,8-4 1,-11 7 1,3-3-37,4 3 1,-5-3 0,5 0-35,-2 1 25,6 3 0,-9-5 1,5 1-1,0 2 18,1 1 1,-1 3-1,4-1 1,-4 1 0,-2-1 0,5 1 1,-5-1-1,2 2-12,4 5 0,-3-5 0,1 4 0,2-3 1,2-3 1,0 3-1,-2 1 1,-2 2 6,2-1 0,2-3 1,2-1-1,0-1 6,0 0 1,0 7 0,0-1 168,0-2-172,0-1 0,0-1 208,0 4-219,8-11 0,-6 11 0,4-11 100,-4 4-97,6-7 1,-6 7-1,3-5 1,-1 3 38,2-2 1,-2 3 0,6-3-5,-3 3 0,5 3 0,-4-1-2,2 1 1,-5-7-1,7 1-14,2 2 1,-5-1-1,1 1 1,0-5 16,-1-1 0,-5 0 1,4-4 53,0 2-85,-6 7 1,11-9 0,-5 6 27,2-2 1,1 3 32,7-5-64,-8 8 1,5-12-1,-5 5 57,0 1 0,5-6-59,-3 4 1,3-4 0,3-2-8,-1 0 0,-5 0 0,-1 0 0,3 0 20,2 0 1,-5 0 0,1 0-45,1 0 1,3 0-1,1 0 1,1 0 3,-1 0 0,-5-6 1,0 0-54,1 2 54,-5 2 1,8 0 0,-5-1-95,5-3 93,-7 0 1,7-2-42,-4-4 33,3 5 0,-3-3 0,-1 6 0,1-4 13,-2-1 0,5 3 0,-3-6 0,3-1 1,-3 3-1,-2-2 1,-1 1-2,1 1 1,-4-6-1,4 5-7,-3-5 1,5-1-1,-6-1-13,-2 1 0,4 5 1,-3 1-11,-1-3 0,4-2 0,-2-1-7,-2 0 20,-2-1 1,0 1-10,3-1 4,-3 1 0,6-1 1,-8 1-11,0-1 9,8 1 0,-6-1 1,4 1-1,-4-1 0,-2 1 1,0 0-1,0-1 1,0 1-1,0-1 1,0 1-1,0-1 1,0 7 0,0-1 3,0-2 0,0-1 0,0-3 16,0 1 0,0-1 1,-2 3-8,-4 3 1,4-3 34,-4 3 0,-2-3-28,2-3 0,-1 3 0,3 1-24,-2 2 6,0 8 0,4-9 1,-2 5-7,-1-2 0,-7-1 0,4-5 2,-2 5 0,5-5 0,-7 4 0,-2-3 9,-1-3 1,3 7 0,1-1 10,-3-1 1,4 5 0,1 0 0,-1 2-18,0 0 1,4 1 0,-5 3 4,-3-4 0,-1 4-13,-3-4 0,1 4 0,-1 0-23,1-4 1,-1 4 0,1-3 16,-1 3 0,1 2 0,-1 0 0,1 0 8,0 0 0,5 0 0,0 2 0,-1 1-44,-3 3 1,4 0-1,1-6 1,-3 0-112,-1 0 1,-3 6-1,1 0-322,-1-2 1,7 3-1,-1-1-175,-2-2 0,1 0-1047,1 2 1058,-3-4 1,13 13-1258,-4-3 1904,4-4 0,10 7 0,1-5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39.7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88 7448,'-10'-10'1542,"-3"1"-491,7 3-605,0 4-519,6-6 75,0 8 1,8 0-1,3 0-60,5 0 37,1 0 1,1 0 0,1 0-27,4 0 75,-3 0 0,13 0 0,-4 0-48,4 0-4,2 0 1,0-2-1,-2-2 1,-2-1-110,-2 1 0,-6 2 0,4 2 0,-1 0-635,-5 0 1,-2-6-90,-1 0 0,-7 0 857,1 6 0,-8-8 0,4-1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40.0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123 105 7650,'-6'-17'84,"0"-1"0,0 6 0,4 3 483,-3 1-262,3-6 1,-6 10 142,8-7-64,0 7 157,0-4-397,-8 8 0,6 10 0,-4 5 119,4 7-170,-5 9 0,5-4 1,-4 8-1,2 0-34,-2 0 0,2-6 0,-5 0 1,1 2-196,4 2 1,0 0 0,0-2 0,-2-4-428,2-2 1,3-1 0,1-5-767,0 4 1329,0-3 0,7 5 0,3-7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40.9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70 7665,'0'-17'-72,"0"0"0,0 5 726,0 0-301,0 8 78,0-3-81,0 7-14,0 0-205,0 7 1,-6 5 0,1 9 111,1 3-129,2 7 1,0-4 0,-2 8 0,-2 0 54,2 0 1,2-6-1,2 0 1,0 0 29,0-2 0,-2 6 1,-2-6-317,-1 0 66,-1-1 1,6-9 0,0 1 0,0-1 36,0 1 0,0-1 191,0 0 54,0-7-17,0-2-85,0-8-234,0-8 151,0-2 0,0-1 0,2-1-156,4-1 46,-5 5 1,13-8 0,-6 5-1,2-5-62,3-1 1,8 1 0,3 3 0,-1 1 28,2-2 0,-3 1 0,7-1 0,0 4 114,-2 3 0,6 1 0,-4 6 0,2 0 40,-2 0 1,-2 0-1,-5 2 1,-1 4 82,-5 5 0,1 5 0,-7 1 0,-1 1-46,-3-1 1,-4 3 0,-2 1-74,0 2 14,-8 1 0,-1-9 0,-9-1-143,1-3 133,-8 1 0,-8 3 1,-8-1-194,2-2 123,2-8 1,2 3 0,-2-5 0,1 2-304,1 2 0,-4 0 0,12-6 1,-1 0-934,5 0 1,12-8-175,5-4 1455,12 5 0,19-9 0,12 6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42.2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53 7213,'0'-10'860,"0"2"-485,0 1 12,0 5-77,0-6-5,0 0 9,0 6-244,0-6 0,0 10 1,0 4-63,0 6 0,2 3 0,2 3-5,1-1 1,3 1 0,-4-1 21,2 1 1,6-7-1,-5-1 1,3 0-17,4-1 1,-5-5 0,3 2-85,2-4 95,-7-2 0,9 0 0,-5 0 7,5 0 14,1 0 1,1 0 0,-1-2 60,1-4 1,-1 2 0,-1-7-1,-3-1 102,-1 2 0,-2-5 1,3 3-23,-1-3 1,-2-3-1,3 3 1,-3 1 349,-2 3-397,-2 7 1,-6-2 0,0 14-18,0 9 1,0 8-1,-2 12 1,-4 4 5,-6 5 0,2 7 0,-1 5 1,-5 8-12,-5 8 0,2 0 0,-5 5-71,5-1-17,1-3 1,7-5 0,-1-2 0,-1-6 31,-3-9 1,4-3 0,1-9 0,-3-2-40,-1-2 1,3-10 0,0-2-1,-1-2 42,-3 1 0,-1-1 1,-1-8-1,1-1 27,-1-2 0,1-9 1,-1 3-1,1-4 11,0-2 1,-1-8 0,1-3-1,1-7-79,4-5 0,-1 2 0,7-8 0,2-4-330,2-6 1,2 0 0,2-8 0,4-3-421,6-6 0,3 1 0,3-3-678,-1 4 1086,1 1 0,1 1 1,2 2-1,4 3-75,3 6 1,-7 6 0,2 4-1,-1 4-132,1 2 0,-4 9 0,3 12 530,-9 8 0,1 0 0,-8 8 0,-2 1 0,-3 3 0,-1 9 0,0 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56.5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333 557 7742,'0'-11'4,"0"-1"454,0 8 1,0-6-121,0 5 1,0 1 281,0-8-441,0 8 1,0-5 97,0 3 1,-2 4-119,-4-4 1,-4 4 0,-7 2-58,-1 0 0,1 2 0,-2 4 0,-3 5-28,-1 5 1,-8 3 0,4 3-1,-1 3-112,5 2 0,-2 0 1,2 4-1,3-2-43,7 2 1,5-3 0,8-1 0,0-2 4,0-4 0,8-1 1,3-5-91,5-3 138,9-4 1,0-8-1,6 0-12,-2 0 33,1 0 1,-1-2-1,-2-4 1,-2-6 16,-4-3 0,5-3 0,-3 1 0,-2-3 14,-1-3 1,-9 4 0,1-6 0,0 1-4,-3 1 0,5-8 0,-8 4 0,0-2 6,1 0 1,-5-6 0,4-6-1,-4 0 75,-2-2 1,0 1 0,0-7 210,0 3-215,0-1 0,-2 2 0,-2 7 270,-2 7-278,1-2 1,3 13 242,-4-3-130,4 11 0,-6 6-88,8 12-116,0 4 0,0 15 1,0 4-1,0 6-5,0 6 0,0 4 0,0 7 0,0 0-63,0 1 0,0 5 0,0 0 1,0-2-151,0-1 1,0-5 0,2-3-1,2-4-220,2-1 0,0-7 0,-6 2 0,1-8-518,5-4 0,-2-7 1,8-7-432,1 3 904,-5-6 484,15 0 0,-11-16 0,13-2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57.5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53 106 7842,'-9'-8'-26,"-7"6"424,4-4 1,5 2-87,1-2 1,4 3-187,2-9-1,8 8 1,1-4 0,9 8 59,-1 0-124,8-8 0,-5 7 1,5-5 109,0 4-88,-5 2 0,5 0 0,-8 0-85,1 0 64,-8 8 1,5-7 0,-5 7-1,0 0-5,-5 4 1,-3-3 0,-2 3-43,0 2 1,-7 1-1,-3 3 1,-2-1-18,1 0 1,-1-5 0,-6 0-1,1-1-57,-1-1 0,1 4 0,0-7-80,-1 3 48,8-6 0,-3 6-69,7-4-33,-8-5 84,12 7 84,-5-8 1,13-2 0,1-2 2,3-1 19,2-9 0,5 10 0,1-7 0,-1-1 38,0 2 1,1-5 0,-1 3 32,1-4 1,-1 1-1,1 1 1,-3 3-14,-3-3 0,3 1 1,-5-1-1,2 4 10,-1 3 0,-5-5 0,4 4 17,-2-2 1,0 1-1,-5-5 32,3 2-25,0 9-5,-6-5-33,0 8 0,-2 2-19,-4 4-2,4-4 0,-11 13 0,5-3-29,-2 3 16,6 3 0,-9-7 0,7 3 0,0 3 31,-2 5 0,6 1 1,-3-6-1,3 1 0,2-1 1,0 1 0,0-1 0,0 1-7,0-1 1,0-5 0,2 0-13,3 1 0,5 1 0,8-3 1,1-5 49,4-4 0,-3-2 1,5 0-1,-2-2-164,1-4 1,-1 2 0,-8-7-1187,-3-3 820,4 6 0,-13-7 0,7 3 450,-2-3 0,5-3 0,-3 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58.0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1 140 7549,'0'-17'499,"0"0"0,0 5 408,0 0-605,8 1 0,-6-1 332,3 0 35,-3 8-58,-2-11-189,0 5-137,0 0-162,0 3 1,0 22-1,0 7-44,0 3 1,0 8-1,0-4 1,0 2-116,0-2 1,0 4 0,0-4 0,0 4-290,0 2 0,0-6 0,0-2 0,0 1-453,0-1 0,0-6 0,0 2-2283,0-3 3061,8-3 0,-6-7 0,14 5 0,-7-5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58.3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98 105 7842,'-18'-6'52,"1"0"1,5 0 0,0 6 1041,-1 0-51,5 0-511,-7 0-380,13 0 0,2 0 1,11 0 182,5 0-195,1 0 1,9-1 0,3-3 3,4-2-122,2 0 0,-6 6 1,0 0-1,2-2 31,2-4 0,-4 4 0,-2-4 0,-2 5-68,-3 1 1,3-6 0,-2 0-1,-1 2-317,-3 2 0,-4 0 0,-1-2-852,-2-2 0,-1 1-26,7 5 0,-1-2 1210,1-4 0,7 4 0,2-6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00.3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35 245 7609,'0'-9'1135,"0"1"0,2 8-1043,4 0 0,-2 0 0,8 0-54,1 0 1,3 0 0,1 0 49,1 0 1,-1 0-10,1 0-20,-1-8 0,-5 6 0,-1-4-9,3 4 0,-4-3 0,-1-3-16,-1-2 0,4 4-12,-6-5 1,-1-1-1,-5-5 3,0-1 0,0 6 1,0 1-5,0-3 1,0-1-1,-1-3 28,-5 1 1,2 7-1,-8 2-4,-1 0 1,3 7-1,-2-5 110,-1 4-131,5 2 1,-8 2 0,5 4 23,-5 5-20,-1 5 0,5 1 0,0 1-3,-1-1-1,-3 8 0,5-3 1,-1 5-1,0 0 22,3 0 0,-5-4 1,8 5-1,2-1 12,3 0 0,1-4 1,0 4-1,0-1 62,0-5 1,1-2-1,5-1-11,6-1 0,3-7 0,5-2 0,1-2 22,2-1 0,1 1 1,-7-6-1,1 0-107,-1 0 1,1-6-902,-1 1 535,1-9 1,-7 10-856,1-7 878,-8-1 1,5 2 0,-3 2 318,6 1 0,3-3 0,3-8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01.1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53 7616,'-8'-9'-365,"6"-7"0,-7 14 1092,3-4 278,4-3-107,-6 7-784,8-6 1,0 10 0,0 4-1,0 5-76,0 5 1,0 1 0,0 1 0,2-1-57,4 1 0,-2-1 0,8 1 1,-1-1-24,-1 1 1,5-1 0,-3-1 0,4-3 102,1-1 1,0-6 0,1 3 133,-1-1-164,1-2 0,-1-6 0,3 0 224,3 0-165,-4-8 1,5 4 0,-11-7 264,-1-3-214,0-2 1,5-1 0,-1 0 0,-5-1 84,-5 1 0,2-9 0,0 1 49,1 4 1,-5-2 3,2 11-272,-4 4 1,-2 14-1,0 13 1,0 9-30,0 8 0,0 1 0,-2 10 0,-2 3-10,-2 7 0,-2-1 1,5 8-123,-3 2 162,0 2 1,0 0 0,0 0-36,2 1 39,-5-18 0,5 15 1,-6-21-1,0-1 35,1-3 1,-1-6 0,-4-6 0,3-6 50,-3-3 1,-1-5-1,-3-3 93,1-6 1,-1-4 0,3-4-1,1-4-105,3-6 1,1-5 0,-2-5 0,4-3-168,1-2 1,5-4-1,-4-10 1,4-5-24,2-5 0,0-3 0,2-2 0,4-5-244,5-1 0,5-2 0,1-4-2651,1 4 2278,-1 12 0,9 3 1,3 9-724,4 1 1443,-6 10 0,6-4 0,-6 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14.0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472 71 7240,'10'-10'-39,"-2"2"211,-8 1 1,-2 5-26,-4-4 1,2 4-35,-8 2 1,8-2 0,-3-2 37,-1-2 1,4 0-33,-8 6-36,1 0 1,-1 0 106,0 0-139,1 0 1,-1 0 0,0 0 103,-1 0-118,-3 0 1,5 0 0,-1 0-1,0 2-5,3 4 0,-7-4 1,5 4-1,-3-2-3,2 2 1,-3-4 0,5 5-1,-2-1 15,1 0 0,1 2 0,-3-4-10,1 1 0,0 9-31,-5-2 1,-1 3 1,1 3 1,5-1-46,1 1 47,7-1 0,-6-5 0,6-1 0,-2 3-5,2 1 1,-3-3 0,1 0 0,2 1 28,2 3 1,0-5-1,-2 1 1,-2 2 4,2 1 0,3-3 0,1 0 0,0 1-14,0 3 1,0-5 0,0 1 0,0 1 15,0 3 1,0 1 0,0 1-3,0-1 0,0 1 0,0-1-21,0 1 1,0-1 0,0 1 0,0-1 21,0 1 0,1-7 0,3 1 0,2 2 5,-2 1 1,-2-3 0,-2-1 68,0 3-81,0-6 0,6 7 54,0-3-50,-1 3 0,-3 1 0,2-3 16,2-1 0,2-2 0,-4 3 4,2-1 1,1 0-31,-1 5 0,-4-5 0,6-3 0,-2 1 3,-1 0 1,3-6 0,-4 4 27,2-1 1,2-3-1,-2 6 17,5-2 0,-1 3 116,2-5-145,-9 8 0,13-12 95,-4 3-89,-5 5 0,9-8-19,-5 4-5,5 4 0,-4-8 1,-1 5 14,3 1 0,1-6 1,3 4-9,-1-4 0,1-2 0,-1 0 0,1 0 1,-1 0 0,1 0 8,-1 0 1,1 0-1,-1 0 1,1 0 1,-1 0 1,0 0-1,1-2 3,-1-4-24,-7 4 0,6-6 0,-5 6-41,5-3 40,1 3 1,-5-6-1,0 6 0,1-4-9,-5 4 1,5-8 0,-5 7 0,2-3 12,3 2 0,-3 0 0,2 0 8,1-2 0,-3-5 0,2 3-4,1-2 0,-3 6 0,0-3 0,-1 1-9,1 0 1,-6-2 0,4 4-7,0-2 0,-5-5 0,7 3 9,-2-2 0,4 5 0,-7-7 12,-1-2 0,4 5-45,-2-3 27,0 8 0,-4-11-8,3 3 5,-3-4 1,6 5-51,-8-1 37,8 0 0,-6-5-18,4 0 1,-4-1-1,0 1 4,3-1 0,-3 1 1,4-1-1,-4 1 0,-2 5 1,0 0 5,0-1 1,0-3 30,0-1 1,0-1 0,0 1 8,0-1 1,0 7-34,0-1 4,0 1 1,0-1 0,0 0-6,0-1 1,0 3 0,-2 0 0,-2 1-2,-2-1 1,1 4 0,5-6-8,0-1 0,-6 3 8,0-2 0,-2 3 0,4-5-6,-2 3 1,-1 1 0,3-4-11,-2 3 1,0 5 0,4-4-10,-4 2 0,3-5 24,-9 1 0,8 2 0,-4 1 1,1 1 0,5 0-3,-4 2-1,-4 4 1,6-5 8,-7 7-3,7-8 0,-6 6 5,4-4-17,4 4 0,-13-4-18,3 1 0,2-7 20,-1 6 1,5 0 0,-4 4 5,2-3 0,-5 3-5,1-4 1,4 2 0,1 0-1,-1-2 1,4 0-81,-8 6 78,1-7 0,-1 5-16,0-4 1,1 2 0,-7-2 0,1 4-5,-1-4-25,9 4 0,-7 0 0,5-1-150,-5-3 0,-1 0 0,-1 6-35,1 0 1,-1 0 0,1 0-186,-1 0 0,7 0 0,-1 0-726,-2 0 0,5 0 1151,-3 0 0,8 0 0,-4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46.7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35 105 7199,'-9'-17'-199,"-7"7"994,14 2 0,-6 6 268,8-3-948,0 3 1,8-6-1,4 8-44,3 0 0,3 0 0,-1 0 0,3 0-39,3 0 0,-4-2 0,5-2 0,-5-2-51,-2 2 0,7 2 0,-1 0 1,-2-1-106,-1-3 1,-1 0 0,1 4-439,-3-4 388,4 4 1,-11-5-1,8 7-201,-1 0 0,-5 0-527,-1 0 108,-7 0 794,4 0 0,-8 0 0,-2 0 0,-4 0 0,-4 7 0,-7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47.0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 70 7862,'-8'-10'2718,"8"2"-2466,0 8 1,2 0 0,8-2-36,-3-3-71,7 3 0,-2-6 0,9 8-33,2 0-72,8 0 0,-9-2 0,7-2-155,2-2 34,-6 0 1,8 6 0,-6 0-407,0 0 354,6 0 1,-13-5 0,3-1-885,-4 2 0,-1 2-290,-1 2 1306,-7 0 0,-2 0 0,-8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1:47.7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332 86 7668,'0'-18'730,"0"1"0,0 5-310,0 0 0,-2 8-206,-4-1 1,-3-3 0,-9 2-114,1 2 0,-1 8 0,-1 4 0,-2 1-18,-3 5 0,-1 4 1,4 3-1,-5 4 23,-1 2 1,6-3-1,0 5-42,7 2 13,-2-6 0,13 8 0,-7-4 26,2 4-35,2-6 0,6 4 0,2-7 115,4-3-109,4-2 1,9-1 0,3-3 0,3-3 63,2-6 1,2 1 0,6-1-1,0-2-23,0-2 0,-6-4 1,0-2-1,2-3-282,2-3 1,-6 4 0,-3-6-518,-5-1 1,-9 3 683,-5-2 0,-3 1 0,-2-7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01.7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50 88 7628,'-9'-8'354,"-7"6"0,14-8 289,-4 4-382,5 4 1,-1-5 0,-2 5 77,-2-4 1,2 4-175,10-4 0,4 4 0,7 0-114,0-4 1,3 5 0,1-5 0,3 4-156,-3 2 1,4 0 0,-2-2 0,1-2-228,1-2 1,-6 0 0,5 6-1,-5 0-273,-2 0 1,1 0 0,-1 0-558,1 0 714,-8 0 447,-3 0 0,1 0 0,2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01.9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53 8271,'-9'0'1123,"1"0"1,22 0 0,3 0-1178,2 0 51,1-8 0,-3 6 0,3-4-938,3 4 470,-4-5 0,12 5 1,-5-4-1,1 2 471,4-2 0,2 4 0,2-6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02.7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193 176 7080,'2'-10'-357,"2"2"547,1 0 1,1 5-1,-4-7 27,4 2 0,-4 0 264,4 2-204,3 5-166,-7-15 0,8 14 349,-4-4-226,-4-3 161,6 7-123,-8-14 0,0 12-88,0-7 1,0 5 0,-2-4-35,-4 2 1,-4-3-116,-7 5 0,-1 0 0,1 6-77,-1 0 1,1 2-1,1 4 1,3 7 4,1 9 0,2-1 0,-3 8 0,3 2 82,2 2 0,-3 10 0,5 3 147,2 5-173,2-7 0,2 7 0,0-4 267,0 3-251,0 2 0,0-7 0,0-4 0,0-4 61,0-2 1,0-2 0,0-4 0,0-6-56,0-4 1,0-7-1,0 0 1,-2-1-393,-4-1 1,2 0-1388,-7-5-430,-1-3 668,2 6 1500,3-8 0,7-8 0,0-1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03.0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33 123 7657,'-12'-18'529,"1"1"1,7 5-113,-2 0 1,6 9-1,6-3 265,5 4-554,5 2 1,7 0-1,3 0 228,1 0-228,2 0 1,6 0-1,0 0 55,0 0-141,0 0 0,-1 0 1,1 0-1,0 0 11,0 0 1,-8-6 0,-3 0 0,-5 2-390,-1 2 0,-3 0-791,-3-3-355,-5 3 1482,-7-6 0,-7 0 0,-3-2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20.9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53 7357,'-9'-10'349,"-1"2"-135,4 8 217,4 0 48,-6 0 1,6 0 726,-3 0-708,3 0 1,-4 6-335,12 0 1,3 0 0,9-6-1,-1 0-91,1 0 1,7 0 0,4 0 0,4 0-107,2 0 1,0 0-1,2 0 1,3 0-31,7 0 0,-2 0 0,1 0 0,3-2 46,1-4 0,-5 4 1,-4-4-191,-5 4 101,-1-6 1,-7 6-620,-5-3-14,-12 3 1,-3 0-1190,-8-4 1928,-8 4 0,-1-6 0,-9 8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21.5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1 132 7734,'0'-17'264,"0"-1"1,0 1 74,0-1 0,6 7 1038,0-1-647,-1 1-169,-5-7-187,8 8-267,-6 10 0,6 10 0,-8 8 0,0-1-9,0 0 1,0 7 0,0 1 0,0 0-282,0 0 1,0 1 0,0-5 0,0 2-282,0-1 1,6-3 0,0-2-1,-3 1-393,-1-1 0,-2 1 1,0-1-727,0 1 1583,8-9 0,2 7 0,7-6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22.1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732 175 7734,'-7'-18'-511,"3"1"564,-8-1 1,6 3 0,-3 1 160,1 3 0,-4 5 138,6-6-261,-7 8 0,9-9 0,-6 5 408,3-2-363,-7 6 1,4-5 293,-7 3-294,-1 4 0,-1-6 0,-2 8 0,-5 0 41,-1 0 1,-2 2 0,-6 4 0,0 6-75,0 3 0,0 10 0,-2 6 1,-1 8-84,-3 8 0,0 3 1,6 5-1,2 3-36,4 6 1,4 10-1,9 1 1,5-1-87,5-2 1,6-10 0,8-4 0,9-4 40,10-1 0,6-10 0,4-7 319,4-5-167,-4-9 1,13 3 0,-3-9 357,3-5-312,3-3 1,-1-8 0,0-4 0,1-6 82,-1-7 1,-1-12 0,-3-2-1,-3-6-20,-2-4 0,3-5 0,-5 5 1,-2 0-127,-2-2 0,-3-1 0,-1-11 0,-3-1-97,-7-2 0,-6 0 1,-5 5-1,-10 3-54,-12 3 0,-3 1 0,-18 9 0,-6 6-289,-8 4 1,-5 9 0,-5 8 0,-1 3-510,-2 3 0,7 2 1,13 2-1090,6 0 1444,7 8 1,10 3 519,3 13 0,-3 3 0,5 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0.6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70 7774,'0'-9'-1598,"0"-1"1928,0 4-226,0 4 0,2-6 57,4 8 0,-2 0-24,8 0 0,-1 0 0,7 0-90,-1 0 0,1 0 1,-1 0-1,2 0 7,5 0 0,-5 0 1,6 0-1,1 0 4,3 0 0,-2 0 0,2 0-42,2 0 9,-6 0 0,8 0 0,-4 0 0,2 0 12,-2 0 1,3 0-1,-9 0 1,0 0 4,2 0 0,-3 0 1,5 0-1,-2 0 1,-4 0 0,-1 0 1,-1 0-1,3 0-1,1 0 0,0 0 1,-5-2-1,-1-1-22,1-3 0,-1 0 1,0 6-1,1 0-14,-1 0 1,3 0 0,1 0 0,2 0-7,-1 0 1,-3 0 0,-1 0-4,-1 0 9,1 0 1,5 0 0,0 0-1,-2 0-3,-1 0 1,-1 0-1,3 0 1,1 0 12,-2 0 0,-1-2 0,-3-2 0,1-2 28,-1 2 0,1 2 0,-1 2-27,0 0 1,1 0-1,-1 0-14,1 0 1,-1 0 0,1 0 13,-1 0 1,1 0 0,-1 0-34,1 0 1,-7 0 18,1 0 69,0 0-54,5 0-12,-7 0 7,5 0-6,-13 0-16,14 0 0,-12 0 16,7 0 1,-5 0 4,6 0 0,-6 0 2,5 0-124,1 0 1,-1 0-523,1 0 123,-8 0-485,4 0 336,-8 0 658,0 0 0,-8 0 0,-2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22.9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88 7709,'-17'-10'798,"5"-4"191,1 9-661,7-1 1,-2 6 0,12 0-133,5 0 0,11 0 1,1 0-1,0 0-35,3 0 1,-5 0 0,8 0 0,0 0-63,-2 0 1,6 0 0,-4 0 0,2-2-17,-1-4 1,1 4 0,-8-6-260,-2 1 124,-1 5 0,-3-6-729,1 8 178,-9 0-1080,-1-8 144,-8 6 1539,0-6 0,0 16 0,0 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23.5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88 7692,'0'-12'-401,"0"1"809,0-3 1,0 5 96,0-3 0,8 8 0,3-2-247,5 4 1,1-4 0,3 1-96,3 1-111,-3 2 0,5 4 1,-8 2-1,1 1-42,-1-1 0,-1 6 1,-3 0-1,-3 1 68,-2 1 1,-2 0 103,-6 5-107,0 1 0,-2-1 1,-4 1-1,-6-1 103,-3 0 1,-3-1 0,1-2 0,-1-3-43,1 3 1,-1 1-1,1 1 1,-1-3 8,1-1 0,1 0 0,3 5-148,1 1 1,8-7 0,-2 1-1,6 0-52,6-3 1,6-1 0,9-6-151,3 4 146,7-4 0,-4 5 1,8-7-224,0 0 184,7 0 1,-5-5 0,4-3 0,-6 0-223,-6 0 1,2-3-1,-8 5 1,-1 0-262,-3-2 1,-1 6 0,-3-5 0,-1 1-1275,-3 0 1855,1 0 0,5-2 0,1-1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24.1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926 175 7393,'-15'-18'0,"1"3"-118,2 3 0,7-2 0,-7 7 430,-2-3 0,-1 0 0,-3-3-55,1 1 0,5 6 0,1-3 0,-3-1-56,-1 0 0,-3 6 1,-1-2-1,-3 3 4,-1-3 1,-8 4 0,2-4 204,-4 4-280,-2 2 0,-2 2 0,-2 2 301,-1 2-308,-9 7 1,10 3 0,-5 9 189,1 2-224,-6 2 0,14 8 0,-1 4 0,6 7 30,5 9 0,0 1 0,6 10 0,1 4-76,8-1 1,7 1-1,4-4 1,5-2-26,6-2 1,5-13 0,7-1 0,5-5-19,4-7 0,4-6 1,1-5-1,5-2 90,2-4 0,3-9 0,9-4 1,3-2 54,2-1 1,-4-1-1,4-10 1,0-7-25,0-9 0,-9 1 1,1-8-1,-3-2-31,-9-2 1,-9-2 0,-4 0-1,2-2-98,2-4 1,-6 3 0,-1-9 0,-3-3-33,0-7 0,-1-7 0,-9-9 0,-3-1-17,-2 6 0,-10 6 0,-10 11 0,-5 5-97,-7 5 0,-9 12 1,-9 6-1,-1 5-420,0 7 1,-3 3 0,5 8-1,2 0-1179,2 0 1,12 8 1752,8 3 0,-1 13 0,8 3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48.3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6575,'0'-9'562,"0"1"-339,0 8 287,0 0 79,0-8 18,0 6 182,0-6-588,0 8 1,0 2 0,0 4-83,0 6 0,0 3 0,0 3 0,0-1-88,0 1 0,0 7 0,0 2 0,0 2-161,0 0 0,0 0 1,0 6-1,0-2-86,0-4 0,0 3 0,0-7 1,0 0-301,0 0 1,0-2 0,0-5-222,0-1 0,2-7 737,3-4 0,-3-4 0,6-2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48.7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18 175 8292,'-6'-12'-669,"0"0"593,0 8 655,6-11 1,0 5-485,0-7 0,8 7 1,4 2-1,3 3-3,3-1 0,5-2 0,0 4 0,1-4-109,1-1 0,-6 5 0,4-4 1,-1 2-260,1 0 0,-9 0 0,3 6-715,-1 0 614,-1 0 0,-3-5-383,-1-1 760,-7 0 0,12 6 0,-14 8 0,6 1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49.0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0 8292,'-10'0'646,"3"0"1,7 2-1,2 2-531,3 2 1,-1 0 0,8-4-35,2 3-90,-7-3 0,9 6 0,-5-8 0,5 0-215,1 0 1,1 0-1,-1-2-383,1-4 0,-1 4 607,1-3 0,-1-5 0,1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49.9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0 243 7699,'8'-9'929,"-4"-1"-845,7 4 1,-1 2 0,4-5 0,-3 1 32,3 4 0,-4-4 0,1 1-6,3-3-12,-6 6 1,7-12-40,-3 5-53,3-5 0,-3-1 1,-2-1 23,-3 1 1,1-1-181,-2 1 0,-4 5-17,4 1 1,-6 7 40,-6-2 1,4 6 0,-4 6 30,4 5 0,2-1 0,0 2 90,0 1 1,0 3 130,0 1-181,0-7 165,0 6-38,0-7 0,2 3 24,4 0-70,-4-9 1,8 11 59,-5-8-37,-3 7 0,8-9 84,-4 8 1,-4-6 57,4 5 0,-4-5 27,-2 6 1,0-6 15,0 5 1,-6 1-117,0 5-180,0-7 4,6 6-107,0-14 74,0 13 1,8-13-151,4 4-26,3-4 1,2-2-780,1 0 762,-1 0 1,1-6 0,-1-2 0,1 0-457,-1 1 1,1-1 738,-1 2 0,8-4 0,3-7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50.4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53 106 7161,'0'-18'18,"0"1"1,0 5 458,0 0 1,0 7-148,0-7 18,0 8-159,0-4-37,0 8 1,-2 0 165,-4 0-179,4 0 0,-6 8 114,8 4-161,0 3 1,0 3-1,0-1-52,0 1 0,0 5 1,0 2-32,0 2 1,0-11-1,0 1 1,0-1-5,0-1 0,0-3 1,0 0-1,2-1-11,4-1 1,-2 0 0,8-6 65,1 1 1,3 1-1,1-8 1,1-3 58,-1-7 0,-5-4 1,0-1 113,1-1-187,3 1 0,-1-6 0,-3-1 247,-6 3-233,3-6 1,-7 7-1,4-3-140,-4 4-81,-10 1 0,-3 1 0,-11 1 0,-1 5-506,2 5 0,-5 4 0,1 2 0,0 0-305,0 0 1,3 2 971,11 4 0,-5 3 0,7 9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51.4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51 7453,'0'-18'419,"0"9"558,0-7-809,0 14 0,0-4 0,2 12-60,4 6 0,-4 3 0,4 3-75,-4-1 1,-2 1 0,2-1 0,1 1 42,3-1 0,0 0 0,-6 1-35,0-1 1,0-5 0,0 0 81,0 1-54,0-5 0,0 2 44,0-4 23,0 3-134,0 1-48,0-2 31,0-8 0,0-2 0,0-4-2,0-6 0,6-3 1,0-3-1,0 1 21,1-1 0,3 1 0,6-1 65,-5 1 1,5 0 0,-5-1-30,5 1 0,-5 7 0,-1 2 107,-2 0-114,6 6 0,-5-5-1,9 7 4,-9 0 1,5 2-73,-8 3 41,7 5 0,-11 2 0,4-1-45,-4 3 46,-2-6 1,6 7 0,0-3 15,-2 3 1,-2 3 0,0-3 62,3-3 1,-3 4 129,4-5-42,-4-3-113,-2 0-78,0-8 1,0-2-1,2-2-59,4-2 84,-4-7 1,11 9-1,-5-8-45,2-2 40,-6-1 1,11-3 24,-3 1 1,3 0 0,3-1 0,-1 1 36,1-1 0,-1 3 0,1 3-10,-1 6 1,-5 4-83,-1 2 0,-7 8 0,2 4 0,-4 3-97,-2 3 0,0-1 0,0 1 0,0-1-336,0 0 0,0 1 0,0-1-1219,0 1 1273,0-1 0,8-5 1,3 0-621,5 1 1027,1-5 0,1 0 0,-1-8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57.0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36 7901,'-8'-10'1164,"6"-5"-298,-6 13-405,8-6 1,0 10-136,0 4 1,0-2-77,0 7-145,0 1 1,0 5 0,0 1 0,0-1-46,0 1 1,0-1-1,0 1 1,0-1-43,0 1 1,6-1 0,0 1 0,-2-1-97,-2 0 0,-2 1 0,2-1 0,2 1-298,2-1 0,-1-5 1,-5 0-318,0 1 0,2-5 0,2 0-60,2 0 1,2-7-1,-4 3 753,2-8 0,7-5 0,-3-9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1.3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140 18 7577,'-17'0'-541,"5"0"0,3-2 460,1-4 1,0 4 477,2-4 161,4 4-126,-5 2-343,7 0 1,2 0 0,1 2 0,5 2 30,2 2 0,2 0 0,5-4-73,0 4 1,1-4 0,-1 3-1,1-1-12,-1 2 0,1-4 0,-1 6 0,1-2 49,-1-1 0,1 3 0,-1-4 129,1 2-176,-1 8 0,1-11 0,-1 7 0,0 0 37,1 0 1,-1-1 0,-1 5-71,-4-3 39,3-7 1,-11 10 0,6-6 53,-3 1 0,5 3 10,-6 5 1,0 1-17,-6-1 1,0 1-33,0-1 0,-2-1 1,-2-3-1,-4-3 25,-2-2 1,5 5-1,-7-1-53,-2 4 0,5-5 1,-3-1 80,-2-2-79,7 5 0,-7-9 1,6 6 135,-1-2-133,-3 5 1,0-5 0,1 6-104,-3-3 96,6-7 1,-7 12 0,3-7-141,-3 1 79,-3 6 0,-1-9 0,-3 7 0,-1-4-131,2-3 1,-4 7 0,-1-2 0,1 1-325,0-1 0,2 3 1,5-3-1,3 4 487,3 1 0,-4 0 0,7 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58.1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594 175 7924,'0'-17'0,"-1"5"-600,-5 1 730,4-1 1,-8 0 104,4 1 0,4 5 0,-5-4-31,-1 2 0,4-3 43,-8 5-147,1 0 1,-1 0 0,0 0 284,-1 3-290,5-7 1,-8 8 0,5-4 214,-5 4-234,-1 2 0,-1-6 1,1 0-1,-1 3 40,1 1 0,-1 2 0,1 0 1,0 2-35,-1 3 0,1-1 0,-1 8 1,1 0-42,-1-3 0,1 9 1,1-3-1,3 7-65,1-1 1,0 4-1,-5-2 1,1 1-36,5 1 0,-5 0 1,7 6-1,-3-2 43,0 2 1,6 0 0,-3 0 62,1-1-44,-6-1 1,12 4-1,-3-2 0,3-2 4,2-8 0,0 10 0,0-6 59,0 3-52,0-7 0,0 10 0,0-8 1,0 1 20,0 1 0,5-6 0,3 5 0,0-3 26,0 2 1,5-3 0,-3 3 0,2-4 56,-1-1 1,1-1-1,5 1-26,1-1 1,-1 1 0,1-3-1,-1-1 23,1-3 1,-1-5-1,1 4 6,-1-2-73,1 5 1,-7-11 0,1 4-69,2-4 68,1-2 1,8 0 0,1 0-106,-3 0 90,-2 0 0,-1 0 0,1 0-40,5 0 32,-5-8 1,6 4 0,-7-7 0,-1-1 15,1 2 1,3-5 0,-2 3 0,-3-3-27,-1-3 0,1 1 1,1-1-1,1-1-19,-1-5 1,-1 3 0,-3-6-1,-1 0-6,2 0 1,-1-2-1,1-6 1,-5 0-9,-1 0 1,4 0 0,-4-2 0,-1-2 13,1-2 0,-2 3 1,-6 7 133,0 1-127,0 1 1,0-6-1,0 2 263,0 4-253,0-4 1,-8 14 0,-3-6-33,-5-1 29,6 7 0,-7-6 0,1 7 0,-5 1-103,0-1 0,-1 3 0,1 3 1,-2 6-703,1 5 0,3-5 0,0 0-256,-5 2 0,13 10 0,-1 5-600,8 5 1651,20 1 0,-5 1 0,14-1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58.4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1 8490,'-6'11'0,"-2"-1"428,-2-2 0,5 5 0,-5-1 0,0 4-133,1 1 1,-3 2 0,-6 3 0,1 1-1453,0-2 1,-1 1 1156,1 1 0,-1-4 0,1 7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2:59.9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97 7924,'-8'-9'981,"6"-1"-269,-4 4-550,4 4 0,10-11 1,4 7-15,3 2 0,3 2 1,-1 2 3,1 0-41,-1 0 1,1 2 0,-1 2 16,1 2-34,-1 7 0,-1-9 0,-3 8-7,-1 1-26,-8 3 0,4 1 1,-8 1-1,0-1 8,0 1 0,0-1 0,-2 3 1,-2 1-72,-2 2 0,-8 0 0,3-5 1,-5-1-13,-1 1 1,-1-1 0,1-1-1,-1-3-33,1-1 0,-1-6 0,1 4-158,-1-3 66,9-1 1,1-8-1,8-4 1,0-5-47,0-5 0,8-1 0,3-1 124,5 1 9,1-1 0,1 1 0,-1-1 50,1 1 22,-1 0 0,1-1 0,-1 1 0,1-1-9,-1 1 1,1-1-1,-1 1 1,-1-1-7,-5 1 1,5 1-1,-7 3 1,3 1 87,0-2 1,-7-1 118,7-3 37,-8 1-231,4 7 1,-14 10-94,0 12 100,-7 3 0,9 3 0,-6-1 11,2 1-21,-5-1 0,11 7 1,-6-1 90,0-2-62,6 6 0,-6-7 0,7 5 0,-3-2 39,-2 1 0,0 1 0,6-4 0,0 2-7,0-1 1,2-3 0,4-1-53,5-1 0,-1-5 0,2-2 0,1-3-7,3-3 0,7-2 1,0-2-1,-1-2-173,-3-4 1,-1 2 0,-1-7 0,1-3-540,-1-1 0,-5-1 0,-1 3-1520,3 1 2215,-6 0 0,15-5 0,-4-1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0.4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70 7637,'-16'-12'365,"5"1"1,-3 5 856,8-6-930,1 9 1,7-5 0,3 8-224,7 0 0,3 0 0,3 0 0,1 0-51,5 0 0,-5 0 0,4 0-121,-3 0 145,-3 0 1,6 0-1,1 0-109,-3 0 32,-1 0 0,-3-6 0,0 0-396,1 2-68,-1 2 0,1 2-588,-1 0 0,-5 0 1087,0 0 0,-9 0 0,5 0 0,-8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0.8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18 7641,'-10'-2'41,"2"-2"415,1-2 1,3 0 398,-8 6-344,8 0-98,-3 0-121,7 0 49,0 0 0,7 0 0,5 2-191,3 4 1,-3-4-1,0 4 1,1-4-45,3-2 1,3 0 0,3 0 0,1 0-15,-2 0 1,-1 0 0,-3 0 0,3 0-71,3 0 1,-4 0 0,5 0 0,-5 0-362,-2 0 1,-5-6-1,0 0-551,1 2-446,3 2-143,-7 2-646,7 0 2125,-14 0 0,6 0 0,-8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3.3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0 123 7641,'0'-12'-81,"0"0"157,0-1 1,0 3 247,0-2 1,0 1-8,0-7 0,0 7 422,0-1-93,0 8-313,0-4-204,0 8 0,0 2 1,2 4-25,4 6 1,-4 3 0,4 3 0,-4-1-185,-2 1 0,2 5 1,1 0-1,3-1-136,-2-3 1,-2 4 0,-2 1 0,0-3-284,0-2 0,0-1 0,2-1-127,4 1 0,-4-1 0,4 1 625,-4-1 0,-2-7 0,7 5 0,3-5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3.7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419 43 7643,'0'-12'600,"0"1"1,0 5-364,0-6 1,-6 10 0,-1 2 0,-3 10-92,-4 5 1,-1 5-1,-3 3 1,-1 6-93,-4 4 0,3 2 0,-5 2 0,2 2-5,-1 2 1,-5 5-1,4-5-284,-2-2 183,6-2 1,-5-3 0,9 1-652,-1 0 525,1-7 0,7 3 0,3-8-909,-1-2 670,6-1 1,-6-3 0,10-1 416,4-5 0,-4-3 0,21 0 0,-4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4.7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245 157 7586,'0'-11'297,"0"-1"1,0 6 74,0-5-221,0 7 1,0-6 103,0 4 1,0 2 29,0-7 1,0 5-53,0-6 1,0 6 54,0-5-128,0 7 1,0-6-20,0 4 1,0 2 0,-2-5-29,-4 1 0,2 2 0,-7 6-65,-3 0 0,-1 2 0,-5 4 0,-1 6-71,-2 3 1,-1 5 0,7 1 0,-1 2-138,1-2 1,-1 5 0,3-1 0,3 0 11,6 0 1,5-1-1,1-7 27,0 1 76,0-1 1,1-1 0,5-5 61,6-5-7,3 4 0,3-8 0,-1 4 62,1-5-27,-1-8 1,1 3 0,-1-6-1,1 0-1,-1 1 0,1-3 0,-1-5 0,1-1 0,-3 1 0,-1-1 38,-3 1 0,-7 5 0,4 2 308,0 3-227,-6-7 1,5 14-139,-7 0 0,-2 2 0,-1 10 27,-3 1-21,0 3 1,6 1 0,0 1-82,0-1 80,0 1 0,0-1-67,0 1-8,0-1 0,0 0-169,0 1 0,8-3-477,3-3 1,5-4-1,1-8-378,1 0 1,1 0 1068,4 0 0,-3-8 0,5-2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5.5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367 88 7675,'0'-18'386,"0"1"262,0 7-387,0-6 1,-5 13 69,-1-9-161,0 8 0,4-4 343,-4 8-343,4 0 0,-13 0 207,3 0-271,-3 8 1,1 0 0,-2 7 0,-3 1 35,0 3 1,-1 5-1,1-1 1,-3 6-84,-1 4 0,-2 2 0,4 0 1,-3 0-34,3 0 1,2 2-1,3 1 1,4 5-64,7 2 0,3-7 1,2 3-1,0-4-22,0-2 1,7-8 0,5-4 0,4-3-200,1-3 1,2-5 0,3-2-822,1-3 827,0-1 1,-5-6 0,-1 0-1272,1 0 1192,-1 0 1,1 0-1,-1-2 1,1-2 330,-1-1 0,1-9 0,-1 4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6.2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333 71 7533,'-8'-10'-510,"6"-6"1056,-4 5 1,2 3 149,-1 2-438,3-4 0,-8 9-21,4-5 1,2 4-80,-7 2 0,5 0 0,-6 0 26,-1 0 1,-3 2-1,-1 2-38,-1 1 0,1 3 0,-1-2 62,1 6-121,-1 3 0,1 1 1,1-3-55,5-1 13,-5 7 1,6 1 0,-5 3 0,1-2-26,3 3 0,7-5 1,-2 4-1,4-1-6,2 1 1,0-4 0,2 5 0,4-5-15,5-1 0,5-1 1,1-1-1,1-5-13,-1-5 1,7 2-1,-1-2 1,-2-3-242,-1-1 0,-3-2 1,1 0-506,-1 0 1,0-2-1,1-1-939,-1-3 1048,1 0 649,-1-2 0,1-2 0,-1-7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2.7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70 7276,'0'-11'-625,"0"-1"1028,0 8-178,0-4 42,0 8-142,0 0 0,8 0 1,3 0-63,5 0 1,1 0-1,1 0 1,-1 0 13,1 0 0,5 0 0,2 0 0,2 0-8,4 0 0,4 0 1,4 0-1,4 0-7,1 0 1,-5 0 0,4 0 0,-2 0-14,-1 0 0,3 0 0,-4 0 0,0 0-39,-6 0 1,0 0 0,-8 0 3,2 0 13,2 0 0,-2 0 0,-3 0-30,-5 0 24,-1 0 1,-1 0 0,0 0 17,1 0-29,-8 0 1,5 0 0,-3 0 0,3 0 13,3 0 0,-1 0 0,1 0 0,-1 0 1,1 0 0,-1 0-1,1 0-19,-1 0 1,-5 0-1,-1 0-130,3 0-51,1 0 1,-3 0-9,0 0 1,-10 0-168,-2 0-38,0 0-180,-8 0 274,0 0 1,6-2-482,-4-3 776,4 3 0,2-14 0,0 6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6.7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7421,'0'-9'1869,"0"-7"-1318,0 14-10,0-6 64,0 8 370,0 0-776,7 0 0,-3 0 0,8 0-99,2 0 0,1 0 0,3 0 0,-1 0-35,0 0 1,3 0-1,1 0 1,4 0-13,3 0 0,-1 0 0,4 0 0,-2 0-42,2 0 0,-6 0 1,-2 0-158,-3 0 102,-3 0 0,1 0-346,-1 0 79,1 0-426,-9 0-134,-1 0 17,-8 0 1,-2 0-333,-4 0 1,3 0 1185,-9 0 0,8 8 0,-4 2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8.8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103 78 7382,'0'-17'-504,"0"5"863,0 0 1,0 6-45,0-5 0,-2 7 310,-4-2-280,4-4 0,-5 10-20,7 0-223,0 8 0,0 12 1,0 1-4,0 2 10,0 0 0,0 3 1,0 1 56,0 0-103,0 6 1,0-12-1,0 7 1,0-1 13,0 0 1,0-6-1,0 2 1,0-3-1,0-3 0,0 1 0,0-1 64,0 1 0,0-7 153,0 1-226,0-8 0,0 2-73,0-12 1,2-2 0,1-5-179,3 1 205,0 0 0,-4-3 0,4 1-86,5 3 70,-3-1 0,8-4 0,-7 3-240,1 1 215,6 8 0,-7-9 1,9 5-1,-1 0-3,1 0 0,-1 3 0,1 5 0,1 0-20,4 0 0,-3 0 0,3 2-3,-3 3 1,-3 5 0,-1 7 0,-5 1-15,-5-1 1,-4-5-1,-2 0 1,-2 1-12,-4 3 0,-9 1 0,-11-1 0,-1-3 14,-4-1 0,-8-2 1,-1 3-258,1-1 206,2-8 1,4 4 0,4-8-292,6 0 187,-5 7 1,9-5-1017,-4 4 513,11-4 1,6 4 713,12 0 0,12 7 0,9-3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09.5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157 36 7669,'0'-12'254,"0"0"124,0 8-222,0-3 0,0 14 1,0 5-82,0 4 1,2-1 0,2-1 0,2-3-52,-2 3 0,6 1 59,1 3 1,5-3 75,1-3 1,1-4 170,-1-8-216,1 0 0,-7 0 0,-1-2 290,-2-4-245,5-4 0,-9-1 1,6-1 252,-2-2-329,-2-1 1,-1 3 0,1 1 170,-2-3-243,6 6 1,-8 8-1,4 14 1,-4 9-23,-2 12 1,0 8-1,0 13 1,-2 6 15,-4 8 0,2 10 1,-6-3-1,0 1 76,1-1 0,-1-1 0,-4-8 1,3-6 103,-3-9 1,-1-3-1,-3-9 373,1-2-392,-1-10 0,1 2 1,-1-10 410,1-5-383,-1-7 0,-5-3 1,0 0 28,2-2-251,1-10 1,5-6-1,1-11 1,2-4-130,-1 0 0,5-6 0,2 2 0,4-6-368,2-4 1,0-7-1,2 1 1,6-3-304,9-3 1,1 1-1,7-3 1,0-1 211,4-2 1,-1 0 0,1 7 0,2 7 615,2 9 0,-6 0 0,6 15 0,-6-5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10.0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315 140 7670,'0'-17'0,"0"-1"24,0 1 0,0-1 0,0 1 444,0-1 0,0 7-181,0-1-158,0 8 0,2-4 0,4 8 60,6 0-53,3 8 0,3 2 0,-1 7 45,1 1-55,-1 7 1,-5-4 0,-1 10 0,3 4 91,1 4 1,-3 4-1,-2-4 1,-2 3 46,-5 3 0,5 0 0,-2 1 0,-2-5-13,-2-4 0,-4-2 0,-2 2 0,-4-1-65,-1-1 0,-3 2 0,-7-14 0,-3-1-74,-1-3 1,-8-1-1,2-1 1,-2-1-271,2-5 1,-6 3 0,2-6 0,-6-1-1027,0 1 0,4 4 0,4-4-1764,2 1 2947,8-5 0,-5 12 0,9-7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3.6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51 7653,'9'-17'306,"-3"-1"220,4 9 1,-8 3-252,4 12 0,-6 3 1,-4 9-1,-4-1-216,-2 1 1,5-1 0,-5 1-1,0-1-135,0 0 0,1 1 0,-5-1-640,3 1 499,-1-1 0,-6 1-947,1-1 732,7 1 0,-3-7 432,7 1 0,-8 0 0,5 5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4.1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61 7613,'0'-18'-278,"0"1"865,0 7 240,0-5 1,0 15-710,0 0 1,0 7-1,0 11 1,0 1-122,0 5 0,0-5 1,0 4-1,0-1-417,0 1 0,0-4 1,0 5-1,0-5-1313,0-2 1733,0 1 0,0-1 0,0 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4.2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106 70 7653,'-2'-17'16,"-4"-1"1,2 7-1,-8 1 95,-1 2 1,-3 2 0,-1 6-458,-1 0 1,9 8 0,3 4 345,4 3 0,2 11 0,0 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5.0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18 104 6198,'-10'-8'426,"2"4"-68,8-8 1,0 6 637,0-5-235,0 7-434,0-12 79,0 15-260,0-7 26,0 8 1,0 2-45,0 4-106,0-5 1,2 13-1,2-6-24,2 1-16,0 3 0,-6 6 0,2-1 25,3 1 0,-3-1 1,4 0-70,-4 1 0,-2-1 155,0 1 1,0-1 6,0 1 1,2-9-30,4-3 0,-4-6-42,4-6 1,-2 3-1,-1-9-69,3-2 61,8-1 1,-10-3-1,7 1-59,3-1 50,2-7 0,-1 6 0,-1-4 52,-3 3-40,1 3 1,5 1 0,-1 3-1,-3 3 22,-1 2 0,-6-4 0,6 7-58,1 1 0,-5 4 1,0 6-108,-1 5 1,-5 5 0,4 1 0,-4 3-186,-2 3 1,0-4 0,0 7 0,0-3-109,0 0 0,0 0 0,0-5 1,2-1-142,4 1 0,-2-1 0,5 1 553,-1-1 0,6-7 0,-4 13 0,7-3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5.7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315 123 7624,'7'-10'-496,"-5"1"807,4 3 106,4-4-259,-8 1 0,7-5 325,-3 8-325,-4-7 0,6 9 215,-8-8-226,0 8 1,0-6-45,0 5 0,-8 3 0,-3-4 1,-5 4-155,-1 2 0,-1 0 1,1 0-1,-1 0-24,1 0 1,-1 2 0,1 2 0,-1 3-14,1 3 0,5 0 1,2 3-1,1-3-36,-1-2 0,6 6 0,-2-3 115,4 5 0,2 1 0,2-1 127,4-5-73,4 5 1,2-8-1,-1 5 140,3-1-166,1-1 0,3 7 208,-1-1-92,1 1 1,-3-7-1,-1 1 160,-3 2 1,-1 1-121,2 3 1,-6-1-1,-12-1-132,-6-5 0,-9-1 1,-4-6-1,-3 2-233,-3-2 0,-2-2 1,0-2-1,2 0-1343,2 0 1533,8 0 0,-4 0 0,7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6.8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70 176 7654,'0'-18'985,"0"8"-728,8 3 1,1 7-180,9 0 1,-6 0 0,-1 0-54,3 0 0,-5 0-12,3 0 0,0-2 59,5-4 1,-7 2 0,-2-6 22,-1 2 0,-5 1-93,4 1 58,-4-4 0,-2-1-103,0-1 60,0 8 0,-2-11 16,-4 3 1,3 4 9,-9 2 1,0-1 0,-5 1 19,-1 2 0,1 2 1,1 4 21,5 4 1,-5-2 0,4 7-25,-3 3 0,-1 1 0,5 3 0,3-1 8,0 1 0,4-1 0,-5 1 125,1-1-145,2 1 1,6-1 0,0 0 0,0 1 72,0-1 1,0 1 0,2-1 159,4 1-173,4-9 1,1 5 0,1-8 0,1 0 72,3 1 1,1-5-1,1 4-78,-1-4 0,1-2 1,-1 0-128,1 0 0,-1 0 1,-1-2-322,-5-4 1,5 4-303,-4-3 1,-3 1 274,3-2 0,-6 4 271,5-4 52,-7 4 0,6 2 1,-6-2 167,2-4 11,-1 5 222,3-7-146,-6 0 1,14 4-44,-5-8 1,-1 9 0,0-5-113,-2 0 0,5-2-34,-1-7 1,-3 1 0,1 3 0,0 1 14,0-1 0,-5-1 1,5 0-1,-2 3 62,-4-3 1,0-1 0,-1-3-11,3 1 0,0-1-155,-6 1 166,0 7-290,0-5 100,-8 13 0,4-6-219,-7 8 88,-1 0 0,1 2-59,-1 4 1,8 3 228,-2 9 0,4-1 0,2 1 95,0-1 0,2-7 0,2-2 100,2-1 1,7 1-1,-3 6 140,0-3 0,5-5-108,-3 6 0,2-6 0,-1 3 43,-1-1 0,-6 4 106,5-6-155,-7 7 1,4-9 280,-8 8-346,0-1 1,-2 1 0,-4 0 70,-5 1 1,3-3-1,0 0-102,0-3 0,6 7-337,-3-2 0,5-5-232,5-1 0,5-4 0,8-2 0,-1 0-243,0 0 0,7 0 0,1 0 0,0-2-41,0-4 0,5 4 1,-7-5-168,-2-1 950,6 6 0,-7-6 0,13 0 0,-6-1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3.3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280 18 7783,'-12'-5'-728,"1"-1"0,5 0 278,-6 6 519,8 0 365,-3 0-42,7 0-224,0 0 1,7 2 0,5 4-100,4 5 0,1-1 0,2 2 1,3-1-9,1-1 0,0 6 0,-3-7 0,1 3 6,2 0 0,3-3 0,-5 5 1,2-3-29,-1 3 1,-3-4-1,-2 1 1,1 3-3,-1 1 0,-1-3 0,-4 0 0,-5-1 78,1-1 0,-6 6 119,4-5-194,-4 5 1,-4-1-1,-4-1 118,-6-2-118,5-9 1,-7 13 0,6-6 0,-1 1 31,-5 1 0,4-6 1,-1 3-1,-1 1 24,2 0 0,-5-4 0,3 5-43,-3 3 0,-3-4 1,1-1-1,-1 1 4,1 0 0,-1 1 1,-1 5-1,-2-3-66,-3-1 1,-1 0 0,2 5-1,-4 1-249,-1-1 1,-5 1-1,6-1-1119,0 1 1069,-6-1 0,14 6 1,-5 3-1,5-1 308,2 0 0,-1 6 0,1-4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7.1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0 119 7654,'0'-17'62,"0"-1"1,0 1 560,0-1-280,0 1 0,0 5 45,0 1 1,2 7 0,2 0-196,2 8 0,0 5 0,-6 11 0,0 1-56,0 2 0,0 7 0,0-5 0,0 0-192,0 0 0,0 4 1,0-3-1,0-1-307,0 0 0,0 4 0,0-6-864,0-1 943,0-3 0,0-1 0,0-1-530,0 1 449,0-1 0,0 1-381,0-1 745,0-7 0,0 5 0,7-13 0,3 6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7.4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35 7326,'-16'-12'0,"3"3"578,1 1 0,6 2-29,-5 6 1,9 0-418,2 0 0,8 0 0,9 0-575,0 0 328,1 0 1,5 0 0,2 0-1066,3 0 852,1 0 1,0 0-1,0 0 328,2 0 0,2 8 0,2 2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7.6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 7685,'16'-2'0,"-2"-2"456,-3-2 0,-7 2-187,2 10 0,-4 4 1,-2 7-1,0 0-23,0 1 1,0-1 0,0 1-197,0-1-20,0 1 1,-2 1 0,-2 3-849,-2 1 325,0 0 1,6-5 0,0-1 492,0 1 0,0-1 0,0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7.7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88 7654,'0'-18'363,"0"1"-86,0 0 1,-8 1-138,-4 4 1,2 5 0,1 9-425,1 3 284,2-3 0,-2 22 0,-1-5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8.3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 7662,'10'0'143,"-2"-2"554,-8-4-498,7 4 0,-5 2 0,4 12-110,-4 3 0,4-3 0,0 0-97,-3 1 0,-1 3 0,-2 1 3,0 1 1,0-1 0,0 1 189,0-1 0,0-5 103,0-1-208,0-7 0,0 6 131,0-4-26,0-4-14,0 6 31,0-8-95,0 0 1,0-8-97,0-4 0,2-1 0,4-1 0,4 2 2,0-1 1,5-3 0,-5-1-1,1 1 23,1 5 1,0-5 0,5 4 38,1-3 1,-1 5-46,1 4 0,-1 6-268,1 6 1,-9 4-887,-3 7 856,-4 9 0,4-7 0,0 4 0,-1-3-475,3-3 1,0 6 742,4 1 0,3-1 0,-5-5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8.9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490 158 7662,'2'-16'-150,"4"5"1,-4 1 0,3 4 621,-3-6 0,0 3 175,4-3-438,-4 0 0,6 1 244,-8-1-67,0 8-155,0-11-19,0 5 0,-2 0-92,-4 4 1,-6 4 0,-9 4 0,-2 2-57,1 2 0,1 8 0,0-3 1,-2 5-43,1 1 0,5 1 0,3-3 0,4-1-21,3-2 1,1-1 86,6 7 0,6-7 1,1-1-1,3-2 123,4-4 0,-1 0 1,1-1 403,-2 3-454,-1 8 0,1-3 0,-3 11 0,-1 3 92,-4 2 0,-2 8 0,-2 8-86,0 1-25,0 11 1,-2-1-1,-4 6 15,-5 0-128,-5-5 1,-1 5 0,-1-8 0,3 1 91,3-1 0,-3-7 0,3-5 0,-4-5 73,-1-5 0,-3 1 1,-1-8-1,-2-4 104,2-5 0,1-6 0,1-8 1,-3 0-24,-1 0 1,0-14 0,7-3 0,3-5-276,1-3 0,2-2 0,-1-10-496,5-4 434,4 4 1,2-13 0,0 3-1717,0-3 1271,8-3 0,3 1 0,11 0-2157,1-1 1911,16 1 1,-8 1 0,13 7-1,1 9 753,0 10 0,1 5 0,7 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29.8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18 105 7635,'2'-17'-51,"4"0"228,-4-1 1,6 6 589,-8 1-385,0-1 0,2 2 202,4 5-286,-5 3 1,7 4-93,-8 3 1,0 11 0,0 9-1,0 0-107,0 1 1,0 9 0,0-4 0,0 0-64,0 2 1,-6 0 0,1 2 0,-1-2-375,-2-4 0,6 4 0,-4-6 0,2 0-704,-1-4 1,3 2-496,-4-1 728,4-1 809,2-5 0,0-9 0,0-1 0,8-16 0,1-1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0.0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53 7644,'-19'-6'93,"-5"0"1,5-2-1,-4 4 1,3-2 349,3 3 1,5 1-215,0 2-38,9 0 0,-3 0 42,12 0-178,11 0 1,4 0-1,10 0 1,4 0-196,4 0 1,4 0 0,-4 0 0,1 0-307,-1 0 1,-2 0 0,-2 0 0,0 0-250,0 0 1,-6 0 694,0 0 0,-8-8 0,5-2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0.6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69 7774,'0'-18'0,"2"1"902,4-1-631,-4 9 0,5 3 0,-7 12 0,0 5-11,0 5 1,0 1 0,0 3-1,0 1-141,0 2 0,0 2 1,0-3-1,0 1-61,0-2 0,0 1 0,0-1 0,0 2 34,0-1 1,0-3 0,0-1-126,0-1 120,-7 0 0,5 1-94,-4-1 33,4 1 0,2-6 1,0-1 121,0 3 42,0-6 17,0 7-79,0-13 1,0 4 54,0-12-122,0-4-5,0-7 0,0 5-122,0 1 106,8 7 1,-4-12-118,7 4 80,1 5 1,0-7 0,-3 6 0,1 1-9,0-1 1,1-4-1,5 4 1,-3 1-3,-1-1 0,0 0 1,5 4-21,1-2 1,-1-1 0,1 3 7,-1-2 1,0 0 6,1 6 0,-3 8 1,-3 4-15,-6 3 1,-4-3 0,-2-1 0,0 3-737,0 1 0,0 3-1900,0-1 2233,0 1 0,0-1 0,0 1-677,0-1 919,0-7 0,0 6 187,0-5 0,8-3 0,1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0.7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7644,'15'-17'10,"-3"-1"0,2 7 0,-7 1 1248,3 2-703,-6 3-423,4 12 1,-8-3 0,0 8-369,0 1 178,0 3 0,0 1 1,0 1-1117,0-1 822,-8 1 1,6-1-1,-4 1 352,4-1 0,2 1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7.9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45 7723,'0'-17'519,"0"5"211,0 0-363,0 9-202,8 3 1,-7 9-5,5 9-102,-4-1 0,-2 3 1,0 1-1,0 2-98,0-1 1,0-3 0,0-2 0,0 1-239,0-1 0,0 1 0,0-1 0,0 1-145,0-1 0,0-5 1,0-1-805,0 3 1226,0-6 0,0 0 0,8-16 0,2-2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0.9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36 138 7644,'0'-29'0,"0"2"-456,0 1 181,0 3 1,-2 7 402,-4 5 1,4 5-129,-4 12 0,-4 4 0,1 7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1.5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315 88 7377,'0'-17'341,"0"5"206,0 0 1,0 6-363,0-5 0,0 5 1,-2-4-134,-3 3 0,-5 1 0,-8 6-261,1 0 196,7 0 0,-5 0 1,3 0-182,-3 0 94,-3 7 0,6-3-128,1 8 203,-1 0 1,2-1-164,5 1 179,3 0 1,2-1 0,0 1 83,0 1 1,2 1 0,1 0 63,3-3 0,8 1 0,-2 5 19,3 1 1,-3-7 0,-3 1 197,-1 2 1,0-5-150,-2 3 0,-6-2 0,0 1-281,-10-5 0,-5-4 1,-3-2-1,-1 0-101,-5 0 0,3 0 1,-6 0-1448,2 0 750,1 0 872,7 0 0,-1 0 0,1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1.7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33 7668,'6'-12'574,"-1"1"290,1 7 1,-6-2-637,0 12 0,0 4 1,0 7-378,0 1 1,0 1 0,0 2 0,2 3-1961,4-3 2109,-4-2 0,6-1 0,-8-1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1.9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1 132 7668,'2'-33'0,"1"4"255,3 6 0,0 4 98,-6 1-558,0 8 1,0 10 204,0 12 0,0 4 0,0 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2.3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7671,'10'0'655,"0"0"66,-5 0-373,-3 0 1,6 7 285,-8 5-470,0-4 0,0 7 0,2-3 61,4 3 1,-4-3-1,4 0-123,-4 1 1,-2-3 0,1 0 194,5-2-197,-4 5 0,8-11-21,-4 4 0,-2-4 0,5-4 0,1-2-14,0-2 0,-4-5 0,5 3-23,3-2-44,1-2 1,3 1 0,-3-1-74,-3-1 113,3 5 0,-5-6 0,6 6-148,-5-1 115,5 5 1,-12-4 0,7 8-241,3 0 1,-6 2 0,-2 4-308,-5 6 0,1 3 0,2 2 0,2 1-838,-2-1 1380,-2 1 0,6-1 0,1 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2.9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0 123 7666,'0'-17'0,"0"-1"269,0 1 1,0-1 268,0 1 1,2 5-293,4 1 1,-2 7-1,8-2-110,1 4 0,3 4 1,1 2-1,-1 4-4,-5 1 1,5-3 0,-6 6-35,-1 1-9,-1 3 1,-2-5-1,0 1 150,-2 2-134,-3 1 0,-1 3 0,0-1 47,0 1 0,-7-7 0,-3 1 53,0 2-139,-5-7 0,7 9 0,-6-7 1,3 3 18,-3 0 0,4-6 0,1 5-14,1 3 1,2-4-138,6 1 0,2-1 1,4 2-228,6-7 1,9-3-1,4-2 1,0 0-556,1 0 0,5 0 1,-2 0-954,4 0 1429,2 0 0,-2-2 1,-2-2 371,-2-1 0,0-9 0,6 4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3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717 175 7678,'-8'-20'0,"-2"-1"-6,1-2 108,-7 0 1,6 7 0,-5 2 0,1 3 135,3-3 1,-1 6 0,-5 1 0,-1 1-73,1 0 1,-1 0 0,-1 6 0,-3 0-31,-1 0 1,-2 8 0,2 4 0,-6 5-49,-4 6 0,3 5 0,1 8 0,-2 5-61,-2 6 0,4-1 0,0 3 132,-2-1-87,-2 7 0,6-11 0,4 9-10,3-1 1,3 8 0,1-5 1,5 1-62,5-8 57,4 3 0,4-12 0,4 5 93,5-1-83,5-10 1,7-6 0,2-6-1,2 1 37,4-7 1,1 1-1,1-10 1,-1-2-63,5-3 0,10-1 0,-2 0 0,1 0-50,1 0 0,-7-5 0,5-3 1,0-2-5,-1-3 1,-5-5 0,2-3-1,-4-4-5,-2-3 1,7-1-1,3-6-134,0 0 90,-3-7 1,-7 3-1,0-6-91,0 3 142,-8-7 0,-3 12 0,-13-3-53,-5 3 44,-4 2 1,-18 6 0,-7-1-394,-8-1 253,-12 6 0,-1-2 1,-9 6-1,3-3-320,3 3 0,7 8 0,9 3-995,1 2 1472,17 2 0,-10 14 0,13 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3.9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71 7680,'0'-18'1455,"0"7"-604,0-1-492,0 8 0,2-9-560,4 7 161,-4 0 0,6 8-440,-8 4 303,8-4 177,-6 13 0,5-5 0,-7 7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34.0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7898,'0'-11'2535,"0"-1"0,0 6-1622,0-5-520,0 7-1832,0-4 1439,0 8 0,0 8 0,0 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45.2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263 523 7281,'0'9'-177,"0"-1"636,0-8 1585,0 0-1831,0-8 1,0 4 14,0-7 1,0 5-59,0-6 1,-2 3 0,-2-5 28,-2 2 1,-2 9 0,3-5-81,-7 0 0,2 6 0,-1-4 0,-3 4-39,-2 2 1,-1 2 0,0 4 0,-1 6-79,1 3 0,-1 3 0,1-1-113,-1 1 55,1 7 1,7-4-1,2 6 1,2-1-106,1-5 1,-1-2 0,8-1-53,4-1 187,3-7 0,11 4 0,1-9-15,2-1 1,1-2 0,-7-4 0,1-4 25,-1-5 1,0-5-1,-1-1 1,-2-1 35,-3 1 1,1-2-1,3-3 1,-1-1 22,-2 2 1,-7-1 0,5 1 0,-2-4 38,-4-3 1,4 5 0,-3-6-5,-1-2-58,-2-2 1,4-2-1,0 0 108,-2 0-99,-2 0 0,-2 0 0,0 0 0,0 2 132,0 4 0,0 4 0,0 8 277,0-1-327,0 9 1,0 3 0,0 13-1,0 9-59,0 5 0,0 10 0,0-2 1,-2 4-16,-4 2 0,4 0 0,-4 0 0,4 0-13,2 0 0,0 0 1,0 0-1,0 0-19,0 0 0,0 0 1,0-2-38,0-4 53,0 4 0,0-12 0,2 4 0,2-3 0,2-7 1,5-1 0,-3 1 0,2-3-61,4-6 1,1-4 0,2-2-1,1 0-179,-1 0 1,1-2 0,-1-4 0,1-4-520,-1 1 1,1-7 0,-1 6-1,1-1-275,-1-1 1,1 6 0,-1-5 1010,1-3 0,7-1 0,2-3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8.3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63 71 7718,'-16'-2'0,"3"-2"335,1-2 258,0 0-483,3 6 1,9 0-1,11 0-130,5 0 0,1 0 0,3 0 1,1 0 17,2 0 0,6-6 0,-5 1 0,-1 1-23,2 2 1,-3-4 0,5 0-1,-2 2-193,-4 2 0,-1 0 1,-3-1-1,1-3-399,-1 2 1,1 2-100,-1 2 716,-7 0 0,5 0 0,-13 0 0,6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53.9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1 368 7453,'0'-18'574,"0"6"0,2 3-378,3 1 0,-1 2 0,8 4-56,2-4 0,3 4 0,4-3 0,5 1-19,1-2 1,2 2 0,6-6-1,2 1 12,3-1 1,3-2 0,6-5-1,-3 1-11,3 5 1,1-5 0,3 4 11,-1-3-99,0-3 1,1 3-1,-1 1 23,1 3-61,-9-1 1,5 0-1,-11 3 1,-3-1-62,-4 0 1,-7 5 0,3-5 11,-2 2 0,-2 0-56,-5 2-201,-8 5-145,-3-7 0,-14 8-335,-5 0 0,4 2-974,2 4 1763,4-5 0,2 15 0,0-6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55.1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297 105 6208,'10'0'763,"-2"-2"-651,-8-4 0,2 5 152,3-5-9,-3 4-105,6 2 122,-8-8 37,0 6 71,0-6-218,0 8 0,0-2 94,0-3 1,0 1-78,0-8 1,0 6-94,0-5 0,-8 7 0,-1-4-2,-1 0 0,-6 6 1,5-4-6,-5 4 1,-1 2-1,-1 0 69,1 0-99,-8 0 0,5 2 1,-3 4-95,4 6 96,1-4 0,1 7 0,-1-3-86,1 3-22,-1 3 1,9-1 0,1 3 0,2 1-50,0 2 1,0 1 0,6-7 56,0 0 1,2-1 0,4-2 40,6-3 0,3-7 0,3 2 0,-1-4 13,1-2 1,-1-2-1,1-4 7,-1-6 0,0-1 1,1-1-1,-1 5 2,1 1 0,-6-6 0,-1 3 93,3-5 1,-5 1-1,1 1 161,-2 2-138,6 8 1,-13-11 113,5 3-87,4 5 1,-8-3 161,4 4-263,-4 4 0,-2 2 1,0 12-71,0 3 1,-2 3 0,-2-1 0,-2 1-23,2-1 0,0 1 0,0-1 0,-1 0 9,1 1 0,2-1 0,2 1 44,0-1 1,0 1 113,0-1-124,8 1 1,-5-9-1,9-3 78,2-4-76,1-2 0,3 0 0,-1 0 3,1 0-86,7-8 1,-6 5 0,4-9 0,-3-2-187,-3-1 0,-1 3 0,-3 2 0,-3 1-1003,-2-1 1,4 4 1262,-7-5 0,9 7 0,-4-4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57.4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51 7534,'-1'-12'1037,"-5"0"-689,4 9 0,-8-11-164,4 8 0,-3 2 0,-9 8-64,1 2 0,1 8 0,1-1-23,-3 9-4,5-3 1,-13 14 0,9-4 54,-1 4-59,1 10 1,-4-1 0,1 7-74,5-3-42,1 1 1,4 4 0,5-3-1,3-3-23,2-3 1,2-3 0,3-10 0,7-5-54,3-5 1,9-2 0,-1-1 0,0-4-259,3-7 1,-5-3-1,8-2 1,0 0-458,-2 0 0,-1-5 817,-9-1 0,8-16 0,2 3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58.0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35 7404,'0'-9'819,"0"-7"0,-2 14-567,-4-4 0,-3 4-91,-9 2 0,1 0 1,-1 0 2,1 0 0,-1 6 0,1 2 68,-1 2-146,1 1 1,5 7 0,1-1-62,-3 1 63,6-1 1,-5 3 0,5 1-18,-2 2-83,6 1 1,-3-7 0,7 1 0,2 1 16,3 4 0,5-3 0,7 3-98,1-4 0,5-9 1,1-4-1,-3-4-272,-2-2 1,-1 0-1,-1 0 1,1 0-378,-1 0 1,1 0-1,-3-2 742,-3-4 0,3-4 0,-5-7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58.4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71 7667,'0'-18'549,"-5"6"141,-1 1 1,-2 7 566,2-2-949,4 4 0,-3 2-95,10 0-157,-3 0 1,14 0-1,-5 0-33,5 0 1,1 0 0,1 0-213,-1 0 1,1 0-1,-1 0-374,1 0 0,-1 0 0,1 0-1087,-1 0 1650,-7 0 0,5-8 0,-5-1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59.2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88 7575,'0'-18'101,"0"1"1,-2 1 0,-2 3 447,-2 1 0,-2 8 415,3-2-828,3 4 1,-6 4-1,8 4 1,0 6 2,0 3 1,0 5 0,0 1 75,0 2-167,0 8 0,0-11 1,0 5-1,0-2 71,0 1 0,0-1 1,0-4-56,0 5-16,0-13 1,0 13-1,0-13 1,0 5 34,0 1 1,-6 1-1,0-1 28,2 1 0,2-7 155,2 1-186,0-8 0,0 2-101,0-12 1,0 2 0,0-8-84,0-1 1,8-3-1,4 1-130,3 3 176,-5-4 0,6 7 1,-5-7-168,5 5 183,1-5 0,1 12 0,-1-6 102,1 3-62,-1 1 0,1 6 0,-1 0 1,0 0 49,1 0 0,-1 2 1,-1 4-28,-4 5 1,-3-1 0,-5 2 0,2 1 32,-2 3 1,-4 1-1,-6 1 1,-6 1-59,-3 4 1,-5-9 0,-3 3 0,-6-1-205,-4-1 0,-2-3 0,0-2-407,0-3 479,0-1 0,0-4 0,2 2-1455,4 2 258,4 0 1333,8-6 0,22-8 0,7-2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3:59.9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51 7460,'0'-11'-609,"0"-1"907,0 8 0,0-6 374,0 5-420,0 3 0,0-4-57,0 12 0,0 3-61,0 9 0,2-1 0,2 1-34,2-1 0,5-5 1,-3-2-1,0-1 24,0 1 1,5-6 0,-1 2 84,3-4 1,3-2 159,-1 0-284,1 0 0,-1-2 0,1-2 0,-3-4 207,-3-2 0,1 4 0,-5-5 53,2-3 1,0-1-186,1-3 1,3 11 0,-8 7-70,-3 9 1,-1 16 0,-2 10 0,0 12-47,0 9 0,-7 6 0,-5 10 0,-4 4-68,-1 5 0,0-1 1,-1-1-1,1-1 22,-1-4 1,1-8-1,-1-6 345,1-6-315,-8 10 1,5-25 0,-3 8 344,3-9-249,3-10 0,-6-3 1,-1-10 279,3-3-202,2-4 1,1-10-1,1-4-52,-1-6 1,3-9 0,1-4 0,4-2-465,3-4 0,1-10 1,6-6-1,0-3-413,0-3 1,0-1-1,2-4 1,4-4-91,5 0 1,5-4-1,1 7 1,3 3-498,3 2 0,2 9 1313,4 5 0,12 3 0,-4 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0.4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140 105 7509,'0'-17'0,"2"-1"798,4 1-73,-4-1-437,14 1 1,-13 7 125,9 4-281,0 4 1,5 4 0,1 4 205,-1 6-225,-7 11 1,5 4-1,-3 8 1,4 0 83,1 0 1,-1 8 0,-3 1 0,-3 3-18,-2 0 1,-3-7 0,-3 7 0,2-1-26,2-1 1,-2-2-1,-8-8 1,-4 0-47,-1 0 0,-3-2 0,-7-4 0,-3-6-281,-1-4 0,-6-1 0,4-1 0,-1 1-563,1-1 0,-4-1 1,4-3-1022,-2-1 1228,5-8 1,-3 11 526,8-3 0,-1-4 0,1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3.3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88 7921,'-10'0'2133,"2"0"-1295,0 0-703,7 0 0,-5 0 0,12 0 1,5-2-40,5-4 1,1 4 0,3-4 0,3 4-141,6 2 0,4-5 0,2-1 1,2 0-347,3-2 1,-3 6 0,2-6-1,-6 3-145,-4-1 1,-2 0 0,3 6 0,-9-2-367,-8-4 1,-3 4 900,-4-4 0,-12 5 0,4 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3.5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36 115 7751,'0'-19'0,"-2"-1"0,-2 1 979,-2 4-273,0 1 40,-1-4-543,5 9 0,-6 9 1,8 13-1,0 7-59,0 3 1,6 8 0,0-2 0,-3 4-111,-1 2 0,-2 0 1,0 0-1,0 0-327,0 0 0,0 0 0,0-2 0,0-2-438,0-2 0,0-8 0,2 4 0,2-1-655,2-1 1386,0-7 0,9-1 0,5-5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8.7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 88 7727,'-17'0'374,"7"0"1,4 0-1,12 0-330,6 0 0,3-6 0,3 0 0,-1 3 52,0 1 1,1 2 0,-1 0-139,1 0 25,-1 0 0,3-6 1,1 0-483,2 2 360,1 2 1,-7 0 0,1-2-741,-1-2 579,1 1 0,-1 5 0,0-2 300,1-4 0,-1 4 0,1-14 0,-1 7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4.2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51 193 7838,'8'-10'467,"-6"1"1,6 5-178,-1-2 0,-3 0-39,8 6-152,0 0 0,-1 0 1,1 0-73,1 0 1,3 0 0,1 0 0,1 0-31,-1 0 0,-5 0 0,0 0-16,1 0 53,-5 0 0,8 0 1,-7-2-10,1-4 1,4 2 0,-7-7-17,3-3 0,-6 4 0,4 1 15,-1 1 1,-5-6-11,4 3 1,-6-3 0,-4 1 0,-3 3-2,-3 2 0,-2 0 0,-5 4 20,-1-1 1,1-1 0,-1 6 154,1 0-170,-1 0 0,1 2 0,-1 2 138,1 1-131,0 9 1,-1-6-1,3 5 1,1-1 35,2 2 1,1 7-1,-5 4 1,3 0 6,1 1 0,8 5 0,-2-4 0,2 2 13,-1 0 1,3-6 0,-4 5 0,6-3 21,6-4 0,-3-2 0,9-1 0,2-3 2,1-3 0,3-4 0,-1-8 1,3 2-17,3 4 0,-4-4 0,5 3 0,-5-3-280,-2-2 1,1-5-1,-1-1 1,-1 0-488,-4-2 0,1 4 0,-5-5-1225,2 1 1506,-7-6 0,13 12 0,-6-6 0,1 3 397,1-1 0,0 0 0,5-2 0,1-1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4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98 7453,'0'-17'246,"0"-1"1,0 6 986,0 1-982,7 7 1,-5-2 0,4 12-139,-4 6 0,0 3 0,2 3-23,2-1-36,0 0 1,-4 1 0,1-1 96,3 1-129,8-8 1,-10 5-1,7-5 83,3-1-24,-6 7 1,7-14 99,-3 4-99,3-4 0,3-2 0,-1 0 0,-1-2 96,-4-4 0,3-4 1,-5-7-1,1-3 2,1-3 1,-2 4 0,3-5 0,-3 5 4,-2 2 0,0-1 0,-5 1 0,3-1 161,-2 1-308,-2 7 0,4 14 0,0 17 32,-2 12-4,-2 22 0,-2-1 0,-2 18 87,-4 3-109,-4 5 0,-2 7 1,1 1-1079,-3-1 1095,-1 8 0,3-14 0,0 1 0,-1-8 63,-3-4 1,5-8 0,-1-6 0,0-8 28,3-7 0,-7-12 0,4-5 0,-1-5 45,1-2 1,-3-7 0,3-4-103,-3-4 1,-1-10 0,2-5 0,5-7-183,1-3 1,-4-8 0,7 2 0,-1-6-385,-2-6 0,6 2 0,-4-9-1778,4-7 1691,2-5 0,0-10 0,2 2-1029,4 4 1242,4-4 1,9 16 0,4-2-1515,6 5 1858,4 10 0,8-9 0,0 7 0,2 6 0,5 10 0,7 9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5.4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71 7627,'-8'-10'338,"6"0"0,-6 6 743,0-2-375,7-7-108,-15 11-386,14-6 167,-6 8-231,8 0-81,0 0 1,8 0-22,4 0 1,3 0 0,3 0 0,-1 0-15,1 0 0,1 0 0,2 0 0,3 0-16,-3 0 0,-2 0 0,1 0 1,1 0-160,2 0 1,1-2-1,-7-2-527,1-2 1,-1 1 0,1 5-1057,-1 0 409,-7 0 1087,-2 0 0,-8 2 230,0 3 0,0 5 0,0 8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5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36 7627,'-17'0'2141,"1"2"-913,5 3-748,3-3-354,8 6 1,2-8-1,4 0 66,5 0-133,5 0 0,1 0 0,1 0 0,-1 0 6,1 0 0,-1 0 0,1 0 1,-1-2-433,1-4 0,5 4 1,0-3-1,-2 3-320,-1 2 1,-3-2 0,1-2 0,-1-2-284,1 2 0,5 2 970,0 2 0,8-8 0,-3-1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6.4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332 193 7650,'12'-6'192,"-1"0"1,-5-7 93,6 1 0,-8 2-41,1-1 0,3 5-172,-2-6 78,0 8 0,-6-11 99,0 3 15,0 4-118,0-7-90,-8 5 1,6-1-1,-6 1 1,1 2 21,-5 4 1,2 0-1,-1 0-21,-3-1 0,-2-1 0,1 8 0,1 4 50,3 5 1,-1 5 0,-5 3 0,-1 4 15,1 7 1,5 2 0,2 5 0,1 2 7,-1 2 0,6 7 0,-2-1 0,4 2-8,2-3 1,0 5 0,0-7-1,0 1 20,0-4 1,0-7-1,0-2 55,0-3-91,0-8 0,6 6-27,0-4-38,0-3 1,-6 5-126,0-7-2,0-1 0,-6-5 0,-2-3-449,-2-1 409,-1-2 0,-1-4 1,0 2-1,-1 2-903,-3-3 0,-1-1-1883,-1-2 2910,1 0 0,0 0 0,-1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06.7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53 105 7650,'-10'-18'208,"1"7"1149,3-1-588,-4 1-370,1 1-36,1 2-258,8 8 0,2 0 0,4 0 0,5 0-21,5 0 0,1 0 0,1 0 1,1 0-27,4 0 1,-1 0 0,5 0 0,0 0 24,0 0 1,-4-2-1,5-2 1,-1-2-38,0 3 1,-6 1-1,5 2 1,-3 0-119,0 0 1,-5 0 0,-7-2-637,3-4 0,1 4-559,3-4-192,-8 4 812,5 2 0,-11 0 647,8 0 0,-1 0 0,7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20.9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18 102 7508,'0'-18'-325,"0"7"710,0-1 1,-2 8 0,-2-4 272,-2 1-174,0 5-374,6-6 0,0 16 0,0 3 1,0 5-55,0 1 0,2 3 0,2 1 0,4 4-51,1 2 0,-3-3 0,6 3 0,-1-2 69,-1-4 0,6-1 0,-5-3 0,5 1-44,1-1 1,1-1 0,1-5 0,3-5-34,1-4 1,0-2 0,-5-2-1,1-4 62,4-5 1,-3-5-1,1-1 1,-5-3 54,-5-3 1,1 2 0,3-6 0,-3 1 39,-6 5 0,2 0 0,-3-1 1,-1-3 12,-2-2 1,0 6 0,2-3 169,2 5-314,0 1 34,-6 9 0,0 5 0,0 14-23,0 7 1,-6 18 0,0 2 146,2 6-134,2 11 1,-4 8 0,1 8 0,-1 2 27,-2 3 1,4-3-1,-6 4 1,1-6-5,-1-6 1,4 4 0,-3-8 0,-1-2-23,0-6 1,6-9-1,-4 2 1,1-3-15,-5-3 0,2-4 0,-1-4 1,-1-4 4,2-1 1,-5-3 0,3-8 0,-3-3-2,-3-6 1,7-4 0,-1-2-1,-2-2-13,-1-4 0,3-4 0,1-9-173,-3-4 67,6-5 0,-5-8 0,5-3 0,0-4-252,0-2 1,2-3 0,8-10-925,4-6 834,-4 4 1,14-1-1,-5 11 1,7 1-183,5 3 1,-2 3-1,9 0 1,1 10 244,2 6 1,2 10 0,-1 7 0,1 2 358,0 4 0,0 10 0,0 4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21.5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7682,'0'-11'126,"0"-1"0,-6 6 1494,0-6-1200,1 9 1,5-7-190,0 4-91,0 4 0,2-6-48,3 8-46,5 0 0,8 0 0,1 0 50,4 0-127,-3 0 0,7 0 0,-6 0 0,4-2-79,3-3 1,-7 3-1,4-4 1,-2 4-211,1 2 0,-1 0 0,-6 0-384,1 0 0,-6 0-1162,-1 0 1866,-7 0 0,-4 8 0,-10 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21.9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53 8233,'-12'-6'937,"1"0"-328,7 0-81,-4 6-229,8 0-63,0 0 1,8-2 0,4-2 0,3-1-188,3 1 1,-1 2 0,0 2 0,1 0-75,-1 0 0,7 0 0,-1 0 0,0-2 54,3-4 1,-7 4-1,4-4 1,-3 4-26,-3 2 0,1 0 0,-1 0-443,0 0 0,1 0-1303,-1 0-56,-7 0 761,-2 0 1037,-8 0 0,-8 0 0,-2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39.3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70 175 7429,'-17'-6'-1,"-1"1"0,7-3 860,-1 2 248,8 4-810,-4-6 0,16 8-189,4 0-13,11 0 0,-4 0 0,5 0 0,-3 0 12,2 0 0,-1 0 1,7 0-1,2 0-46,2 0 0,2-2 1,0-1-1,0-3-49,0 2 1,7-4 0,5 2 0,3 0-3,3-1 0,7 3 0,4-6 0,2 2 75,-2 4 1,2-3-1,-6 1 1,0 0-2,0-2 1,4 6 0,-5-3 0,-1 3 15,2 2 1,2-6 0,10 0-1,0 2-70,-3 2 1,3 2-1,-14 0-86,-1 0 43,-3 0 1,-2 0 0,-1 0-111,-4 0 140,3 0 0,-5 0 1,7 0-1,0 0-7,1 0 0,-1 0 0,1 0 1,-1 0 21,0 0 1,5 0-1,-3 0 1,-6 0 123,-3 0 1,4-2-1,-3-2 1,5-2-13,1 3 0,0 1 0,1 2 1,-1 0-94,1 0 1,-1 0 0,0 0 0,-1 0-71,-5 0 0,-3 0 0,-8 0 0,2 0-25,4 0 0,-10 0 1,4 0-61,-2 0 106,0 0 0,3 0 0,3 0 105,2 0-105,0 0 1,-6 0 0,0 0 213,0 0-207,-1 0 1,-6 0 0,-5 0 0,-4 0 31,-1 0 1,-1 0 0,1 0 45,-1 0 1,-5 0-48,-1 0 0,-5 0-359,6 0-1308,-8 0-242,4 0 785,-8 0-2109,0 0 3193,-8 0 0,6 7 0,-6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8:36:29.4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53 7723,'0'-12'105,"0"0"1,0 6 166,0-5-247,0 7 7,0-4 0,2 16 23,4 4 0,-4 3 19,4 3 1,-2-1 7,2 0-37,-4-7 1,5 0-1,-7-4 12,0 5 1,0-1-14,0 2 1,0-6-52,0 5-57,0-7 24,0 4 1,2-10 71,4-4 1,-4 2 0,6-6-1,-2 1 24,0-1 1,5-2 177,-5-5-198,8 7 0,-11-3-79,9 7 53,-8-8 0,11 10-143,-3-7-207,-4 7 0,5 4-69,-7 11 0,0 5 0,-4 1-482,4 1 891,-4-8 0,6 5 0,-8-5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42.1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228 175 7591,'8'-9'52,"-7"-7"1,7 12 0,-6-6 125,4 3 1,-4-1 192,4 2-117,-4 4 0,-2-8 89,0 5 30,0 3 74,7-6-166,-5 0 16,6 6-117,-8-13 1,0 11-30,0-8 0,0 6 1,-2-3-67,-4 1 0,3-4 0,-9 6 26,-2 3 1,-1 1 0,-3 2-31,1 0 0,-1 5 0,1 3 0,-1 2-35,1 4 1,0 7 0,-1 2 0,1 0-69,-1 3 0,3-7 0,3 6 0,4-1-112,0-1 0,7 0 0,-5-5 77,4-1 0,10-1 0,3-5 49,5-5 1,1-4 0,1-2 0,-1-2 44,1-4 0,-1-2 0,0-5 0,-1 1 33,-4-1 1,3-3 0,-5-1 0,1 1-1,1 5 0,-2-5 1,3 4-1,-3-3 26,-2-3 1,4 7-1,-5-1 271,3-2-331,-6 7 1,4 1-104,-8 12 39,0 3 1,0 9-1,0 1-475,0 5 353,0-5 1,0 6-1,0-7-405,0-1 263,0 1 0,0-1 0,0 1 0,0-1-338,0 0 0,2-5 0,3-2 0,5 0 36,0-1 0,5-5 0,-3 2 594,3-4 0,11-10 0,1-2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42.5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36 210 7543,'0'-17'-274,"6"5"923,0 1 0,7 7-192,-1-2 1,-3 4-170,3 2 0,0 0-225,5 0 1,1 0 0,-1 0-179,1 0 0,-7 0 93,1 0 0,0-6 114,5 0-51,-7-7 0,-3 9 159,-7-8-149,0 0 1,0 1 209,0-1-211,0 1 0,0-1 0,-1 0-12,-5-1 0,2 5 0,-6 0 1,0 2-14,1 1 0,-3-1 0,-5 6-3,-1 0 1,1 2-1,-1 2 36,1 1 0,5 7 0,0-4 0,-1 1 57,-3 5 0,5 2 1,1 1-1,2 0 19,4 1 0,-3 1 0,1 3 0,2 1 16,2-2 1,2 1 0,0-1 95,0 2-174,8 1 1,-4-7-1,7-1 95,3-5-92,1 5 1,3-8 0,-1 3 193,1-5-269,-1-4 0,7-2 0,-1 0-211,-2 0 0,-1 0 1,-3-2-451,0-4 1,-1 2 0,-2-5-1,-3-1-1135,3 0 0,3-1 1796,7-7 0,3 1 0,8-1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43.0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35 7325,'-2'-9'810,"-4"3"-112,4-4 0,-7 8 391,3-4-274,4 4-589,-6 2 0,16 0 1,3 0 23,5 0-162,1 0 1,1 0 0,-1 0 136,1 0-188,-1 0 0,7 0 0,1 0 1,0 0-100,0 0 1,-1 0-1,-5 0-175,4 0 1,-3 0-1,3 0-1667,-4 0-1138,-1 0 3042,-9 0 0,-9 0 0,-9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44.6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192 544 7651,'6'-12'462,"0"0"0,0 6-220,-6-5 1,6 5-124,0-6-10,-1 9 116,-5-5-5,0 0 215,0 6-65,0-13-169,0 13 0,-2-12 0,-3 8-66,-7 2 0,-4 2 1,-1 2-1,-1 2-48,1 4 1,0-2 0,-1 8-1,1 1-82,-1 3 0,1 1 0,-1 1 0,3-1-178,3 1 1,4 5 0,8 0 74,0-1 0,2-3 0,4-4-47,6-3 0,3 2 1,5-9-119,3-1 224,-4-2 1,7-4 0,-9-3 53,0-7-8,1 4 0,-6-7 1,-1 3 220,3-4-138,-6-1 0,5 0 0,-7-1 1,0 1 33,2-1 0,-6-5 0,3 0 1,-3-1 32,-2-1 0,0-2 1,0-8-1,0 0-63,0 0 0,0 0 0,0-2 0,0-2 12,0-1 1,0 1-1,0 8 170,0 2 1,0 7-189,0-1 0,0 19 0,0 10 218,0 8-241,0 19 0,0-2 0,0 15-116,0 3-9,0 1 0,-6 3 1,1-1-1,1-2-186,2-3 0,2 2 0,0-9 1,0-1-481,0-2 0,0-4 1,0-4-1,0-6 21,0-3 1,0-3 0,2-1 0,4-5 53,5-5 0,-1-4 651,2-2 0,-1 0 0,7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4:45.3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98 105 7423,'0'-18'-16,"0"1"1,0 5 683,0 1-244,0-1 0,0 0 195,0 1-108,0 7-357,0-4 1,-2 14-1,-2 2 1,-2 3 47,2 9 0,2-1 0,0 10 0,-2 2-36,-2 2 0,-1 2 0,3 0 1,-2 0-53,2 0 0,2-6 1,0 0-1,-2 0-76,-1-2 0,-1 4 1,6-7-1,0-3 84,0-1 0,0-3 69,0 0-65,0-7-119,0-2 0,0-10 0,2-2 0,2-4-41,1-1 0,7 3 1,-4-6-124,1-1 165,3-3 0,0-1 0,-1 1-239,3 4 152,1-3 1,3 7 0,-1-5-1,1 3 36,-1 2 0,1 2 0,-1 6 0,1 0 73,-1 0 1,1 0 0,-1 2-5,1 4 0,-3 4 0,-3 7 0,-4 1 5,-1-1 1,-5 1 0,4-1 0,-4 1 56,-2-1 1,-2-1 0,-4-3 0,-5-1-67,-5 1 1,-3-3 0,-5 0-339,-5-3 219,4-1 1,-8-6 0,4 0-348,-4 0 311,-2 0 1,8 0 0,4 0-1366,3 0 395,3 0 0,1-2-892,5-3 1995,11-5 0,17-8 0,10 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5:56.7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18 123 7271,'-10'-8'366,"3"6"98,7-14-123,0 14-34,0-5-88,0 7 418,0 0-589,7 0 1,-3 0-1,8 0 1,2 0-4,1 0 1,3 0 0,1 0-34,4 0 0,-3 0 0,3 2 1,-4 1 3,-1 3 0,-7 6 0,1-4 1,2-1 4,1 1 1,-5 6-1,-4-3 1,-2 5 12,1 1 1,-3-5 0,4 0 0,-6 1 7,-6 3 0,2 1 1,-7 1-1,-3-1 18,-1 1 0,-3-1 0,-1 1-96,-4-1 51,3 1 0,-5-3 0,9-1 0,3-5-75,1-1 1,1 6-124,-7-3 90,1-3 0,7-2 1,6-12-1,8-4 36,8 1 0,-3-9 1,3 3-1,1-7 27,3 1 1,1 2 0,1 1-1,-1 1 44,1-1 0,3 1 0,1-1 0,-5 1 5,-1-1 0,5 1 0,-6-1 0,7 1-5,-1 0 1,-7-1-1,-3 1 1,3-1 30,1 1 1,-3 1-1,-2 3 230,-2 1-181,5 0 0,-11 1 208,4-1-233,-4 8 1,-4-4-1,-2 10 1,-4 4-22,-1 6 1,3 3-1,-6 3 1,0-1-8,3 1 0,-5-1 0,8 3 0,1 1-11,-3 2 0,4 2 0,-6-3 0,2 1 11,5-2 1,1-1 0,2-3 0,0 1-10,0-1 0,0-5 0,2-1 0,3 1 4,7-2 0,-2 3 1,3-7-74,7-2 11,-3-2 0,8-2 0,-7 0 0,-1-2-167,1-4 0,-1 2 0,1-7-314,-1-3 1,-1 4-1,-3 1 1,-1-1-273,1 0 1,-3 5 0,2-5 778,1 2 0,3-6 0,1 5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5:57.2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0 123 7751,'0'-12'394,"0"1"0,0 5 297,0-6-287,0 9-175,0-5-114,0 0 1,8 6 0,4-4-66,3 4 0,5 2 0,1 0 0,4-2-4,2-3 0,0 3 1,5-4-1,-3 2-49,2-2 1,2 4 0,0-4 0,-4 4-81,-6 2 0,-4-2 0,-1-1 0,-1-3-716,1 2-633,-8 2 457,-3 2 547,-7 8 0,-2-4 428,-3 7 0,3-7 0,-14 12 0,6-7 0,-7 9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5:57.6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88 7007,'-8'-10'1891,"6"2"-1315,-6 1 0,8 3-228,0-8 0,2 8-244,4-2 1,4 4 0,7 2 0,0 0-6,1 0 0,-1-5 0,1-1 0,-1 2-19,1 2 0,-1 2 1,1 0-1,1 0-25,4 0 1,-1 0 0,5 0 0,-2 0-71,-3 0 1,-3-6-1,-2 0 1,1 2-100,-1 2 0,-5 2-642,0 0-863,-1 0-944,-1 0 2563,-2 0 0,-16 8 0,-2 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08.4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297 70 7751,'0'-17'-45,"0"-1"1,0 7 392,0-1-215,0 8 133,0-4-94,0 8 1,-2 0 83,-3 0 0,1 0-67,-8 0 1,6 0 0,-5 0 6,-3 0 0,4 0 0,-1 0-29,-3 0 1,-1 0 0,-3 2-85,1 4 1,-1-2 0,1 8-55,-1 1 0,1 3 0,1 1 1,3 1 4,1-1 1,2 0-1,-1 1-148,5-1 138,-4 9 1,8-7 0,-4 4-54,5-3 39,1-3 1,0 1-1,0-1-4,0 1-10,7-1 0,3-5 1,7-3-1,1-1-51,-1-4 0,1-2 1,-1-2-1,1 0-152,-1 0 0,1 0 0,-1 0 0,1 0-547,-1 0 0,1-8 1,-1-1-791,0-1 1544,-7-6 0,6 7 0,-7-9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0:16:09.0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35 157 7767,'10'-17'695,"6"7"-712,-14 2-17,13 8 0,-11 0 1,8 0 46,1 0 0,-3 0 1,2 0 37,1 0 1,-3 0 0,2 0-12,1 0 0,-3 0 0,1 0 32,3 0 1,-4 0-57,1 0 0,-7-1 0,4-3 1,-2-4 12,0-2 1,-1 4 110,-5-5-107,0 7 0,0-12 108,0 5-69,0 3 92,0-8-112,-7 7 1,3-1-1,-8 4 44,-1 4 0,3 2 1,-2 0-1,-1 0-3,-3 0 0,5 0 1,-1 2-1,-2 2-25,-1 2 1,3 7 0,0-1-1,-1 4-8,-3 1 1,5 1 0,-1-1 0,0 2-6,3 5 1,-5-5 0,8 6 0,2-1 3,3-1 0,1 2 1,0-4 25,0 3 0,7-1 0,5-7 0,3-3 33,3-1 0,5-8 0,0 2-118,-1-5 2,-3-1 1,-1 0-1,-1 0-225,1 0-187,-1 0 1,1-5 0,-3-3-1528,-3-2 1937,3 6 0,-5-11 0,7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FD061-96A1-4E13-8BC1-0F8C9AB23B6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783E7-D052-4154-B93F-BA330924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 product of [1 1] and [1 -1] is zero </a:t>
            </a:r>
            <a:r>
              <a:rPr lang="en-US" dirty="0">
                <a:sym typeface="Wingdings" panose="05000000000000000000" pitchFamily="2" charset="2"/>
              </a:rPr>
              <a:t> the 2 vectors are perpendicular to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F0403B-EB27-46FC-9322-7316CD5776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 vector v </a:t>
            </a:r>
            <a:r>
              <a:rPr lang="en-US" dirty="0">
                <a:sym typeface="Wingdings" panose="05000000000000000000" pitchFamily="2" charset="2"/>
              </a:rPr>
              <a:t> n</a:t>
            </a:r>
            <a:r>
              <a:rPr lang="en-US" dirty="0"/>
              <a:t>ow when we say that we are multiplying a matrix A by v, what do we really mean? We can think of this operation as the matrix performing linear transformation on 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0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1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from </a:t>
            </a:r>
            <a:r>
              <a:rPr lang="en-US" dirty="0" err="1"/>
              <a:t>Matlab</a:t>
            </a:r>
            <a:r>
              <a:rPr lang="en-US" dirty="0"/>
              <a:t> demonstration.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93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how vector D was ‘projected’ onto vector C in the ‘dot product’ slide. Similarly, you can project the vectors representing data points onto the eigenvectors. This can be used for dimensionality reduction – if your data is, say 10 dimensional, its covariance matrix will be 10x10 and have 10 eigenvectors. You can make your data 5 dimensional by projecting the data onto eigenvectors with top 5 eigenvalues. Projecting data on eigenvectors will help you preserve the maximum variance of the original data even if you made it 5 dimensional.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Answers:</a:t>
            </a:r>
          </a:p>
          <a:p>
            <a:pPr marL="228600" indent="-228600">
              <a:buAutoNum type="arabicPeriod"/>
            </a:pPr>
            <a:r>
              <a:rPr lang="en-US" dirty="0"/>
              <a:t>B: A</a:t>
            </a:r>
            <a:r>
              <a:rPr lang="en-US" baseline="30000" dirty="0"/>
              <a:t>T</a:t>
            </a:r>
            <a:r>
              <a:rPr lang="en-US" dirty="0"/>
              <a:t> = A</a:t>
            </a:r>
          </a:p>
          <a:p>
            <a:pPr marL="228600" indent="-228600">
              <a:buAutoNum type="arabicPeriod"/>
            </a:pPr>
            <a:r>
              <a:rPr lang="en-US" dirty="0"/>
              <a:t>Determinant is zero</a:t>
            </a:r>
          </a:p>
          <a:p>
            <a:pPr marL="228600" indent="-228600">
              <a:buAutoNum type="arabicPeriod"/>
            </a:pPr>
            <a:r>
              <a:rPr lang="en-US" dirty="0"/>
              <a:t>A,D</a:t>
            </a:r>
          </a:p>
          <a:p>
            <a:pPr marL="228600" indent="-228600">
              <a:buAutoNum type="arabicPeriod"/>
            </a:pPr>
            <a:r>
              <a:rPr lang="en-US" dirty="0"/>
              <a:t>5,3</a:t>
            </a:r>
          </a:p>
          <a:p>
            <a:pPr marL="228600" indent="-228600">
              <a:buAutoNum type="arabicPeriod"/>
            </a:pPr>
            <a:r>
              <a:rPr lang="en-US"/>
              <a:t>B [0,1], [1,0]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plot a linear equation, it should give a straight line - &gt; so if you have an equation in 2 variables, then you can plot one with </a:t>
            </a:r>
            <a:r>
              <a:rPr lang="en-US" dirty="0" err="1"/>
              <a:t>wrt</a:t>
            </a:r>
            <a:r>
              <a:rPr lang="en-US" dirty="0"/>
              <a:t> other in a 2-dimensional plane </a:t>
            </a:r>
            <a:r>
              <a:rPr lang="en-US" dirty="0">
                <a:sym typeface="Wingdings" panose="05000000000000000000" pitchFamily="2" charset="2"/>
              </a:rPr>
              <a:t> should give a straight line. If it does not give a straight line, then the equation at hand is not linear.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  <a:p>
            <a:r>
              <a:rPr lang="en-US" dirty="0"/>
              <a:t>Easy to communicate</a:t>
            </a:r>
          </a:p>
          <a:p>
            <a:r>
              <a:rPr lang="en-US" dirty="0"/>
              <a:t>Solves equations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Determinant is only calculated for square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the correspondence between solving these equations the old-fashioned way and through matrices </a:t>
            </a:r>
            <a:r>
              <a:rPr lang="en-US" dirty="0">
                <a:sym typeface="Wingdings" panose="05000000000000000000" pitchFamily="2" charset="2"/>
              </a:rPr>
              <a:t> that helps in understanding what all these operations are doing like the cofactor matrix </a:t>
            </a:r>
            <a:endParaRPr lang="en-US" dirty="0"/>
          </a:p>
          <a:p>
            <a:r>
              <a:rPr lang="en-US" dirty="0"/>
              <a:t>Notice that,</a:t>
            </a:r>
          </a:p>
          <a:p>
            <a:r>
              <a:rPr lang="en-US" dirty="0"/>
              <a:t>Solutions don’t exist when determinant is zero.</a:t>
            </a:r>
          </a:p>
          <a:p>
            <a:r>
              <a:rPr lang="en-US" dirty="0"/>
              <a:t>Matrix is not invertible if the determinant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Cofactor matrix for matrix A shown in the slides= [5 -1; -2 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83E7-D052-4154-B93F-BA3309248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BCDE-29D9-42FC-B19F-5CC45B480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48EA-5640-4DAE-A367-06670314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0094-4954-4D08-8E9D-F857FD43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AEFE-33EB-48DC-B432-FC7035E7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DCD4-2732-4CBA-B691-36CBE105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F7C-DA84-4219-9B5D-AE296CAC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B81D2-A0F9-4E33-AB32-0A5B5919E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FA76-883B-43E2-A62E-9F02F0E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A6C4-C1DB-4B38-9A26-82CBC813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EB10-A099-47A4-A4C5-437FB73C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AB2E6-5AB3-4900-A71D-F59C0177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22085-49D6-4E54-ACF5-6BAFF571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70F2-22E8-4170-80F5-F37E2000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4F1D-96F6-4320-BC53-6BC16ACF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8D2A-EFC8-4904-B75B-1F2D6A1B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9820A-F098-4317-961B-F8A0F5C23C9D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044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BBF0-DA1B-4D55-95F5-8DA7D40A79DA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580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522D6-E160-4523-AF83-C18BC902484E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768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D4298-AF16-47ED-B5CC-5E98A150F04A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636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B584-5951-4D5C-889D-27CEE3C51CBB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907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69CE6-B4D9-464A-A852-964CF1D48075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9805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E1313-860F-459C-A7CF-E4A427B1E014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8577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6DBBC-79AD-463C-91F1-5B4486FF5B7C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15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801C-B29F-42C7-BADB-D16DC355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E217-90FE-4C3C-8DFD-0E91004B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4A69-0DDF-4071-B930-DD0BD9C4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54CCD-BAA7-4399-9933-797ABB45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CB19-67D2-4A3E-B1E6-B4B32799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2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43073-1986-440D-804F-2BADF8AD1DFB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3809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1D84-A4AF-414A-BFA3-60C1FEA9708C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5210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4DD2C-63E9-4F91-BB36-34A64BD6EDD1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1979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508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A20E-6703-42F3-86A2-FF9B64CD8FF4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35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705F-0905-4765-A5B1-94BF89B0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5F68-8FA0-4B70-98A7-E886BA7B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6C6F-213B-459F-B0D4-831F413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7973-77D8-42D4-8610-89899AA4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723E-D665-437E-8D0B-D98FF73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7793-7B93-421C-928F-39BF0401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707B-6B93-4E7C-9C98-C166BD45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F13D-F77D-4B45-9FBE-3D7E1BC3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93CF3-BCAA-485E-BC62-31F14BA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A5931-1927-4944-9B70-2967ECF2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1597-F98F-40BB-A017-5B435C58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AED0-3AEE-4C36-8DD9-F4425A29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5005C-DF0D-4180-AF3F-37413EFA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93E8F-E496-4176-83D0-5454BB50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9046D-08C3-4608-9BD7-D97CB65C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67AD1-9C3F-4F2E-9768-B9C03C21A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4F80-3F00-43E5-A66F-D6B25399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B8534-C2DD-4710-9312-1A9ECFA0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B4DCF-23C8-4EB5-B1E3-A733F117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46F2-7966-4C79-A8A9-B286175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0A147-56EE-4BB3-8544-B1D2A12A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541D-778D-450E-9BFB-EC09C55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73080-4A59-47D7-AB16-A3E2A86C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0A921-E7D3-4B98-BDFC-C50FAEC6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426FE-7A03-4B21-BA9F-EE4E4FD0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DEB09-427F-4566-8D20-86AC9CF5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2494-7F30-4308-8ECE-40068FF8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BBE-733F-44D4-A1E7-76379B3D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CEFC7-BCD0-44A2-A720-EE7A7E1D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E7AD-1433-4D8B-A5FC-6F505480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7484-7823-4A36-992D-497C57B4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EB310-BC8A-4002-A38C-5B006DF9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7661-B7E6-4004-822C-204B893E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2B074-1A80-4BCE-AC5E-8F6389170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082F-9FA6-478D-B740-59D564BE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2019-E1DF-4868-BAF8-5E172161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0FEA-A665-429E-86EB-E8B6D2E5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4DA0-7B29-4D65-AA9F-760F4AA4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5E019-FCB5-48B2-A71E-DA85025A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7D903-73A8-451B-938E-FE0C2FF4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4BD8-8430-4DA9-99B2-9D4048AC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F0E7-3440-4239-B277-6EC4B1F161F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F119-9259-44D7-AD9F-5EF828B78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5BFF-0A62-4E13-BB8E-DABDD26C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E279-2752-4C06-9404-BC93F552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313549D-B352-4CFB-A316-DFD51D63DEFA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ＭＳ Ｐゴシック" pitchFamily="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ＭＳ Ｐゴシック" pitchFamily="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ＭＳ Ｐゴシック" pitchFamily="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FFFF00"/>
          </a:solidFill>
          <a:latin typeface="Arial" charset="0"/>
          <a:ea typeface="ＭＳ Ｐゴシック" pitchFamily="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accent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5.xml"/><Relationship Id="rId299" Type="http://schemas.openxmlformats.org/officeDocument/2006/relationships/customXml" Target="../ink/ink1346.xml"/><Relationship Id="rId21" Type="http://schemas.openxmlformats.org/officeDocument/2006/relationships/customXml" Target="../ink/ink1207.xml"/><Relationship Id="rId63" Type="http://schemas.openxmlformats.org/officeDocument/2006/relationships/customXml" Target="../ink/ink1228.xml"/><Relationship Id="rId159" Type="http://schemas.openxmlformats.org/officeDocument/2006/relationships/customXml" Target="../ink/ink1276.xml"/><Relationship Id="rId324" Type="http://schemas.openxmlformats.org/officeDocument/2006/relationships/image" Target="../media/image52.png"/><Relationship Id="rId366" Type="http://schemas.openxmlformats.org/officeDocument/2006/relationships/image" Target="../media/image73.png"/><Relationship Id="rId170" Type="http://schemas.openxmlformats.org/officeDocument/2006/relationships/image" Target="../../clipboard/media/image844.png"/><Relationship Id="rId226" Type="http://schemas.openxmlformats.org/officeDocument/2006/relationships/image" Target="../../clipboard/media/image1123.png"/><Relationship Id="rId268" Type="http://schemas.openxmlformats.org/officeDocument/2006/relationships/image" Target="../../clipboard/media/image1333.png"/><Relationship Id="rId32" Type="http://schemas.openxmlformats.org/officeDocument/2006/relationships/image" Target="../../clipboard/media/image1517.png"/><Relationship Id="rId74" Type="http://schemas.openxmlformats.org/officeDocument/2006/relationships/image" Target="../../clipboard/media/image364.png"/><Relationship Id="rId128" Type="http://schemas.openxmlformats.org/officeDocument/2006/relationships/image" Target="../../clipboard/media/image634.png"/><Relationship Id="rId335" Type="http://schemas.openxmlformats.org/officeDocument/2006/relationships/customXml" Target="../ink/ink1364.xml"/><Relationship Id="rId377" Type="http://schemas.openxmlformats.org/officeDocument/2006/relationships/customXml" Target="../ink/ink1385.xml"/><Relationship Id="rId5" Type="http://schemas.openxmlformats.org/officeDocument/2006/relationships/customXml" Target="../ink/ink1199.xml"/><Relationship Id="rId181" Type="http://schemas.openxmlformats.org/officeDocument/2006/relationships/customXml" Target="../ink/ink1287.xml"/><Relationship Id="rId237" Type="http://schemas.openxmlformats.org/officeDocument/2006/relationships/customXml" Target="../ink/ink1315.xml"/><Relationship Id="rId402" Type="http://schemas.openxmlformats.org/officeDocument/2006/relationships/image" Target="../media/image91.png"/><Relationship Id="rId279" Type="http://schemas.openxmlformats.org/officeDocument/2006/relationships/customXml" Target="../ink/ink1336.xml"/><Relationship Id="rId43" Type="http://schemas.openxmlformats.org/officeDocument/2006/relationships/customXml" Target="../ink/ink1218.xml"/><Relationship Id="rId139" Type="http://schemas.openxmlformats.org/officeDocument/2006/relationships/customXml" Target="../ink/ink1266.xml"/><Relationship Id="rId290" Type="http://schemas.openxmlformats.org/officeDocument/2006/relationships/image" Target="../media/image35.png"/><Relationship Id="rId304" Type="http://schemas.openxmlformats.org/officeDocument/2006/relationships/image" Target="../media/image42.png"/><Relationship Id="rId346" Type="http://schemas.openxmlformats.org/officeDocument/2006/relationships/image" Target="../media/image63.png"/><Relationship Id="rId388" Type="http://schemas.openxmlformats.org/officeDocument/2006/relationships/image" Target="../media/image84.png"/><Relationship Id="rId85" Type="http://schemas.openxmlformats.org/officeDocument/2006/relationships/customXml" Target="../ink/ink1239.xml"/><Relationship Id="rId150" Type="http://schemas.openxmlformats.org/officeDocument/2006/relationships/image" Target="../../clipboard/media/image744.png"/><Relationship Id="rId192" Type="http://schemas.openxmlformats.org/officeDocument/2006/relationships/image" Target="../../clipboard/media/image953.png"/><Relationship Id="rId206" Type="http://schemas.openxmlformats.org/officeDocument/2006/relationships/image" Target="../../clipboard/media/image1023.png"/><Relationship Id="rId413" Type="http://schemas.openxmlformats.org/officeDocument/2006/relationships/customXml" Target="../ink/ink1403.xml"/><Relationship Id="rId248" Type="http://schemas.openxmlformats.org/officeDocument/2006/relationships/image" Target="../../clipboard/media/image1233.png"/><Relationship Id="rId12" Type="http://schemas.openxmlformats.org/officeDocument/2006/relationships/image" Target="../../clipboard/media/image518.png"/><Relationship Id="rId108" Type="http://schemas.openxmlformats.org/officeDocument/2006/relationships/image" Target="../../clipboard/media/image534.png"/><Relationship Id="rId315" Type="http://schemas.openxmlformats.org/officeDocument/2006/relationships/customXml" Target="../ink/ink1354.xml"/><Relationship Id="rId357" Type="http://schemas.openxmlformats.org/officeDocument/2006/relationships/customXml" Target="../ink/ink1375.xml"/><Relationship Id="rId54" Type="http://schemas.openxmlformats.org/officeDocument/2006/relationships/image" Target="../../clipboard/media/image2614.png"/><Relationship Id="rId96" Type="http://schemas.openxmlformats.org/officeDocument/2006/relationships/image" Target="../../clipboard/media/image474.png"/><Relationship Id="rId161" Type="http://schemas.openxmlformats.org/officeDocument/2006/relationships/customXml" Target="../ink/ink1277.xml"/><Relationship Id="rId217" Type="http://schemas.openxmlformats.org/officeDocument/2006/relationships/customXml" Target="../ink/ink1305.xml"/><Relationship Id="rId399" Type="http://schemas.openxmlformats.org/officeDocument/2006/relationships/customXml" Target="../ink/ink1396.xml"/><Relationship Id="rId259" Type="http://schemas.openxmlformats.org/officeDocument/2006/relationships/customXml" Target="../ink/ink1326.xml"/><Relationship Id="rId424" Type="http://schemas.openxmlformats.org/officeDocument/2006/relationships/image" Target="../media/image102.png"/><Relationship Id="rId23" Type="http://schemas.openxmlformats.org/officeDocument/2006/relationships/customXml" Target="../ink/ink1208.xml"/><Relationship Id="rId119" Type="http://schemas.openxmlformats.org/officeDocument/2006/relationships/customXml" Target="../ink/ink1256.xml"/><Relationship Id="rId270" Type="http://schemas.openxmlformats.org/officeDocument/2006/relationships/image" Target="../../clipboard/media/image1343.png"/><Relationship Id="rId326" Type="http://schemas.openxmlformats.org/officeDocument/2006/relationships/image" Target="../media/image53.png"/><Relationship Id="rId65" Type="http://schemas.openxmlformats.org/officeDocument/2006/relationships/customXml" Target="../ink/ink1229.xml"/><Relationship Id="rId130" Type="http://schemas.openxmlformats.org/officeDocument/2006/relationships/image" Target="../../clipboard/media/image644.png"/><Relationship Id="rId368" Type="http://schemas.openxmlformats.org/officeDocument/2006/relationships/image" Target="../media/image74.png"/><Relationship Id="rId172" Type="http://schemas.openxmlformats.org/officeDocument/2006/relationships/image" Target="../../clipboard/media/image854.png"/><Relationship Id="rId228" Type="http://schemas.openxmlformats.org/officeDocument/2006/relationships/image" Target="../../clipboard/media/image1133.png"/><Relationship Id="rId281" Type="http://schemas.openxmlformats.org/officeDocument/2006/relationships/customXml" Target="../ink/ink1337.xml"/><Relationship Id="rId337" Type="http://schemas.openxmlformats.org/officeDocument/2006/relationships/customXml" Target="../ink/ink1365.xml"/><Relationship Id="rId34" Type="http://schemas.openxmlformats.org/officeDocument/2006/relationships/image" Target="../../clipboard/media/image1616.png"/><Relationship Id="rId76" Type="http://schemas.openxmlformats.org/officeDocument/2006/relationships/image" Target="../../clipboard/media/image374.png"/><Relationship Id="rId141" Type="http://schemas.openxmlformats.org/officeDocument/2006/relationships/customXml" Target="../ink/ink1267.xml"/><Relationship Id="rId379" Type="http://schemas.openxmlformats.org/officeDocument/2006/relationships/customXml" Target="../ink/ink1386.xml"/><Relationship Id="rId7" Type="http://schemas.openxmlformats.org/officeDocument/2006/relationships/customXml" Target="../ink/ink1200.xml"/><Relationship Id="rId183" Type="http://schemas.openxmlformats.org/officeDocument/2006/relationships/customXml" Target="../ink/ink1288.xml"/><Relationship Id="rId239" Type="http://schemas.openxmlformats.org/officeDocument/2006/relationships/customXml" Target="../ink/ink1316.xml"/><Relationship Id="rId390" Type="http://schemas.openxmlformats.org/officeDocument/2006/relationships/image" Target="../media/image85.png"/><Relationship Id="rId404" Type="http://schemas.openxmlformats.org/officeDocument/2006/relationships/image" Target="../media/image92.png"/><Relationship Id="rId250" Type="http://schemas.openxmlformats.org/officeDocument/2006/relationships/image" Target="../../clipboard/media/image1243.png"/><Relationship Id="rId292" Type="http://schemas.openxmlformats.org/officeDocument/2006/relationships/image" Target="../media/image36.png"/><Relationship Id="rId306" Type="http://schemas.openxmlformats.org/officeDocument/2006/relationships/image" Target="../media/image43.png"/><Relationship Id="rId45" Type="http://schemas.openxmlformats.org/officeDocument/2006/relationships/customXml" Target="../ink/ink1219.xml"/><Relationship Id="rId87" Type="http://schemas.openxmlformats.org/officeDocument/2006/relationships/customXml" Target="../ink/ink1240.xml"/><Relationship Id="rId110" Type="http://schemas.openxmlformats.org/officeDocument/2006/relationships/image" Target="../../clipboard/media/image544.png"/><Relationship Id="rId348" Type="http://schemas.openxmlformats.org/officeDocument/2006/relationships/image" Target="../media/image64.png"/><Relationship Id="rId152" Type="http://schemas.openxmlformats.org/officeDocument/2006/relationships/image" Target="../../clipboard/media/image754.png"/><Relationship Id="rId194" Type="http://schemas.openxmlformats.org/officeDocument/2006/relationships/image" Target="../../clipboard/media/image963.png"/><Relationship Id="rId208" Type="http://schemas.openxmlformats.org/officeDocument/2006/relationships/image" Target="../../clipboard/media/image1033.png"/><Relationship Id="rId415" Type="http://schemas.openxmlformats.org/officeDocument/2006/relationships/customXml" Target="../ink/ink1404.xml"/><Relationship Id="rId261" Type="http://schemas.openxmlformats.org/officeDocument/2006/relationships/customXml" Target="../ink/ink1327.xml"/><Relationship Id="rId14" Type="http://schemas.openxmlformats.org/officeDocument/2006/relationships/image" Target="../../clipboard/media/image618.png"/><Relationship Id="rId56" Type="http://schemas.openxmlformats.org/officeDocument/2006/relationships/image" Target="../../clipboard/media/image2714.png"/><Relationship Id="rId317" Type="http://schemas.openxmlformats.org/officeDocument/2006/relationships/customXml" Target="../ink/ink1355.xml"/><Relationship Id="rId359" Type="http://schemas.openxmlformats.org/officeDocument/2006/relationships/customXml" Target="../ink/ink1376.xml"/><Relationship Id="rId98" Type="http://schemas.openxmlformats.org/officeDocument/2006/relationships/image" Target="../../clipboard/media/image484.png"/><Relationship Id="rId121" Type="http://schemas.openxmlformats.org/officeDocument/2006/relationships/customXml" Target="../ink/ink1257.xml"/><Relationship Id="rId163" Type="http://schemas.openxmlformats.org/officeDocument/2006/relationships/customXml" Target="../ink/ink1278.xml"/><Relationship Id="rId219" Type="http://schemas.openxmlformats.org/officeDocument/2006/relationships/customXml" Target="../ink/ink1306.xml"/><Relationship Id="rId370" Type="http://schemas.openxmlformats.org/officeDocument/2006/relationships/image" Target="../media/image75.png"/><Relationship Id="rId426" Type="http://schemas.openxmlformats.org/officeDocument/2006/relationships/customXml" Target="../ink/ink1410.xml"/><Relationship Id="rId230" Type="http://schemas.openxmlformats.org/officeDocument/2006/relationships/image" Target="../../clipboard/media/image1143.png"/><Relationship Id="rId25" Type="http://schemas.openxmlformats.org/officeDocument/2006/relationships/customXml" Target="../ink/ink1209.xml"/><Relationship Id="rId67" Type="http://schemas.openxmlformats.org/officeDocument/2006/relationships/customXml" Target="../ink/ink1230.xml"/><Relationship Id="rId272" Type="http://schemas.openxmlformats.org/officeDocument/2006/relationships/image" Target="../../clipboard/media/image1353.png"/><Relationship Id="rId328" Type="http://schemas.openxmlformats.org/officeDocument/2006/relationships/image" Target="../media/image54.png"/><Relationship Id="rId132" Type="http://schemas.openxmlformats.org/officeDocument/2006/relationships/image" Target="../../clipboard/media/image654.png"/><Relationship Id="rId174" Type="http://schemas.openxmlformats.org/officeDocument/2006/relationships/image" Target="../../clipboard/media/image864.png"/><Relationship Id="rId381" Type="http://schemas.openxmlformats.org/officeDocument/2006/relationships/customXml" Target="../ink/ink1387.xml"/><Relationship Id="rId241" Type="http://schemas.openxmlformats.org/officeDocument/2006/relationships/customXml" Target="../ink/ink1317.xml"/><Relationship Id="rId36" Type="http://schemas.openxmlformats.org/officeDocument/2006/relationships/image" Target="../../clipboard/media/image1716.png"/><Relationship Id="rId283" Type="http://schemas.openxmlformats.org/officeDocument/2006/relationships/customXml" Target="../ink/ink1338.xml"/><Relationship Id="rId339" Type="http://schemas.openxmlformats.org/officeDocument/2006/relationships/customXml" Target="../ink/ink1366.xml"/><Relationship Id="rId78" Type="http://schemas.openxmlformats.org/officeDocument/2006/relationships/image" Target="../../clipboard/media/image384.png"/><Relationship Id="rId101" Type="http://schemas.openxmlformats.org/officeDocument/2006/relationships/customXml" Target="../ink/ink1247.xml"/><Relationship Id="rId143" Type="http://schemas.openxmlformats.org/officeDocument/2006/relationships/customXml" Target="../ink/ink1268.xml"/><Relationship Id="rId185" Type="http://schemas.openxmlformats.org/officeDocument/2006/relationships/customXml" Target="../ink/ink1289.xml"/><Relationship Id="rId350" Type="http://schemas.openxmlformats.org/officeDocument/2006/relationships/image" Target="../media/image65.png"/><Relationship Id="rId406" Type="http://schemas.openxmlformats.org/officeDocument/2006/relationships/image" Target="../media/image93.png"/><Relationship Id="rId9" Type="http://schemas.openxmlformats.org/officeDocument/2006/relationships/customXml" Target="../ink/ink1201.xml"/><Relationship Id="rId210" Type="http://schemas.openxmlformats.org/officeDocument/2006/relationships/image" Target="../../clipboard/media/image1043.png"/><Relationship Id="rId392" Type="http://schemas.openxmlformats.org/officeDocument/2006/relationships/image" Target="../media/image86.png"/><Relationship Id="rId252" Type="http://schemas.openxmlformats.org/officeDocument/2006/relationships/image" Target="../../clipboard/media/image1253.png"/><Relationship Id="rId294" Type="http://schemas.openxmlformats.org/officeDocument/2006/relationships/image" Target="../media/image37.png"/><Relationship Id="rId308" Type="http://schemas.openxmlformats.org/officeDocument/2006/relationships/image" Target="../media/image44.png"/><Relationship Id="rId47" Type="http://schemas.openxmlformats.org/officeDocument/2006/relationships/customXml" Target="../ink/ink1220.xml"/><Relationship Id="rId89" Type="http://schemas.openxmlformats.org/officeDocument/2006/relationships/customXml" Target="../ink/ink1241.xml"/><Relationship Id="rId112" Type="http://schemas.openxmlformats.org/officeDocument/2006/relationships/image" Target="../../clipboard/media/image554.png"/><Relationship Id="rId154" Type="http://schemas.openxmlformats.org/officeDocument/2006/relationships/image" Target="../../clipboard/media/image764.png"/><Relationship Id="rId361" Type="http://schemas.openxmlformats.org/officeDocument/2006/relationships/customXml" Target="../ink/ink1377.xml"/><Relationship Id="rId196" Type="http://schemas.openxmlformats.org/officeDocument/2006/relationships/image" Target="../../clipboard/media/image973.png"/><Relationship Id="rId417" Type="http://schemas.openxmlformats.org/officeDocument/2006/relationships/customXml" Target="../ink/ink1405.xml"/><Relationship Id="rId16" Type="http://schemas.openxmlformats.org/officeDocument/2006/relationships/image" Target="../../clipboard/media/image718.png"/><Relationship Id="rId221" Type="http://schemas.openxmlformats.org/officeDocument/2006/relationships/customXml" Target="../ink/ink1307.xml"/><Relationship Id="rId263" Type="http://schemas.openxmlformats.org/officeDocument/2006/relationships/customXml" Target="../ink/ink1328.xml"/><Relationship Id="rId319" Type="http://schemas.openxmlformats.org/officeDocument/2006/relationships/customXml" Target="../ink/ink1356.xml"/><Relationship Id="rId58" Type="http://schemas.openxmlformats.org/officeDocument/2006/relationships/image" Target="../../clipboard/media/image2814.png"/><Relationship Id="rId123" Type="http://schemas.openxmlformats.org/officeDocument/2006/relationships/customXml" Target="../ink/ink1258.xml"/><Relationship Id="rId330" Type="http://schemas.openxmlformats.org/officeDocument/2006/relationships/image" Target="../media/image55.png"/><Relationship Id="rId165" Type="http://schemas.openxmlformats.org/officeDocument/2006/relationships/customXml" Target="../ink/ink1279.xml"/><Relationship Id="rId372" Type="http://schemas.openxmlformats.org/officeDocument/2006/relationships/image" Target="../media/image76.png"/><Relationship Id="rId232" Type="http://schemas.openxmlformats.org/officeDocument/2006/relationships/image" Target="../../clipboard/media/image1153.png"/><Relationship Id="rId274" Type="http://schemas.openxmlformats.org/officeDocument/2006/relationships/image" Target="../media/image27.png"/><Relationship Id="rId27" Type="http://schemas.openxmlformats.org/officeDocument/2006/relationships/customXml" Target="../ink/ink1210.xml"/><Relationship Id="rId69" Type="http://schemas.openxmlformats.org/officeDocument/2006/relationships/customXml" Target="../ink/ink1231.xml"/><Relationship Id="rId134" Type="http://schemas.openxmlformats.org/officeDocument/2006/relationships/image" Target="../../clipboard/media/image664.png"/><Relationship Id="rId80" Type="http://schemas.openxmlformats.org/officeDocument/2006/relationships/image" Target="../../clipboard/media/image394.png"/><Relationship Id="rId176" Type="http://schemas.openxmlformats.org/officeDocument/2006/relationships/image" Target="../../clipboard/media/image874.png"/><Relationship Id="rId341" Type="http://schemas.openxmlformats.org/officeDocument/2006/relationships/customXml" Target="../ink/ink1367.xml"/><Relationship Id="rId383" Type="http://schemas.openxmlformats.org/officeDocument/2006/relationships/customXml" Target="../ink/ink1388.xml"/><Relationship Id="rId201" Type="http://schemas.openxmlformats.org/officeDocument/2006/relationships/customXml" Target="../ink/ink1297.xml"/><Relationship Id="rId243" Type="http://schemas.openxmlformats.org/officeDocument/2006/relationships/customXml" Target="../ink/ink1318.xml"/><Relationship Id="rId285" Type="http://schemas.openxmlformats.org/officeDocument/2006/relationships/customXml" Target="../ink/ink1339.xml"/><Relationship Id="rId38" Type="http://schemas.openxmlformats.org/officeDocument/2006/relationships/image" Target="../../clipboard/media/image1816.png"/><Relationship Id="rId103" Type="http://schemas.openxmlformats.org/officeDocument/2006/relationships/customXml" Target="../ink/ink1248.xml"/><Relationship Id="rId310" Type="http://schemas.openxmlformats.org/officeDocument/2006/relationships/image" Target="../media/image45.png"/><Relationship Id="rId70" Type="http://schemas.openxmlformats.org/officeDocument/2006/relationships/image" Target="../../clipboard/media/image344.png"/><Relationship Id="rId91" Type="http://schemas.openxmlformats.org/officeDocument/2006/relationships/customXml" Target="../ink/ink1242.xml"/><Relationship Id="rId145" Type="http://schemas.openxmlformats.org/officeDocument/2006/relationships/customXml" Target="../ink/ink1269.xml"/><Relationship Id="rId166" Type="http://schemas.openxmlformats.org/officeDocument/2006/relationships/image" Target="../../clipboard/media/image824.png"/><Relationship Id="rId187" Type="http://schemas.openxmlformats.org/officeDocument/2006/relationships/customXml" Target="../ink/ink1290.xml"/><Relationship Id="rId331" Type="http://schemas.openxmlformats.org/officeDocument/2006/relationships/customXml" Target="../ink/ink1362.xml"/><Relationship Id="rId352" Type="http://schemas.openxmlformats.org/officeDocument/2006/relationships/image" Target="../media/image66.png"/><Relationship Id="rId373" Type="http://schemas.openxmlformats.org/officeDocument/2006/relationships/customXml" Target="../ink/ink1383.xml"/><Relationship Id="rId394" Type="http://schemas.openxmlformats.org/officeDocument/2006/relationships/image" Target="../media/image87.png"/><Relationship Id="rId408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../clipboard/media/image1053.png"/><Relationship Id="rId233" Type="http://schemas.openxmlformats.org/officeDocument/2006/relationships/customXml" Target="../ink/ink1313.xml"/><Relationship Id="rId254" Type="http://schemas.openxmlformats.org/officeDocument/2006/relationships/image" Target="../../clipboard/media/image1263.png"/><Relationship Id="rId28" Type="http://schemas.openxmlformats.org/officeDocument/2006/relationships/image" Target="../../clipboard/media/image1317.png"/><Relationship Id="rId49" Type="http://schemas.openxmlformats.org/officeDocument/2006/relationships/customXml" Target="../ink/ink1221.xml"/><Relationship Id="rId114" Type="http://schemas.openxmlformats.org/officeDocument/2006/relationships/image" Target="../../clipboard/media/image564.png"/><Relationship Id="rId275" Type="http://schemas.openxmlformats.org/officeDocument/2006/relationships/customXml" Target="../ink/ink1334.xml"/><Relationship Id="rId296" Type="http://schemas.openxmlformats.org/officeDocument/2006/relationships/image" Target="../media/image38.png"/><Relationship Id="rId300" Type="http://schemas.openxmlformats.org/officeDocument/2006/relationships/image" Target="../media/image40.png"/><Relationship Id="rId60" Type="http://schemas.openxmlformats.org/officeDocument/2006/relationships/image" Target="../../clipboard/media/image2914.png"/><Relationship Id="rId81" Type="http://schemas.openxmlformats.org/officeDocument/2006/relationships/customXml" Target="../ink/ink1237.xml"/><Relationship Id="rId135" Type="http://schemas.openxmlformats.org/officeDocument/2006/relationships/customXml" Target="../ink/ink1264.xml"/><Relationship Id="rId156" Type="http://schemas.openxmlformats.org/officeDocument/2006/relationships/image" Target="../../clipboard/media/image774.png"/><Relationship Id="rId177" Type="http://schemas.openxmlformats.org/officeDocument/2006/relationships/customXml" Target="../ink/ink1285.xml"/><Relationship Id="rId198" Type="http://schemas.openxmlformats.org/officeDocument/2006/relationships/image" Target="../../clipboard/media/image983.png"/><Relationship Id="rId321" Type="http://schemas.openxmlformats.org/officeDocument/2006/relationships/customXml" Target="../ink/ink1357.xml"/><Relationship Id="rId342" Type="http://schemas.openxmlformats.org/officeDocument/2006/relationships/image" Target="../media/image61.png"/><Relationship Id="rId363" Type="http://schemas.openxmlformats.org/officeDocument/2006/relationships/customXml" Target="../ink/ink1378.xml"/><Relationship Id="rId384" Type="http://schemas.openxmlformats.org/officeDocument/2006/relationships/image" Target="../media/image82.png"/><Relationship Id="rId419" Type="http://schemas.openxmlformats.org/officeDocument/2006/relationships/customXml" Target="../ink/ink1406.xml"/><Relationship Id="rId202" Type="http://schemas.openxmlformats.org/officeDocument/2006/relationships/image" Target="../../clipboard/media/image1003.png"/><Relationship Id="rId223" Type="http://schemas.openxmlformats.org/officeDocument/2006/relationships/customXml" Target="../ink/ink1308.xml"/><Relationship Id="rId244" Type="http://schemas.openxmlformats.org/officeDocument/2006/relationships/image" Target="../../clipboard/media/image1218.png"/><Relationship Id="rId18" Type="http://schemas.openxmlformats.org/officeDocument/2006/relationships/image" Target="../../clipboard/media/image818.png"/><Relationship Id="rId39" Type="http://schemas.openxmlformats.org/officeDocument/2006/relationships/customXml" Target="../ink/ink1216.xml"/><Relationship Id="rId265" Type="http://schemas.openxmlformats.org/officeDocument/2006/relationships/customXml" Target="../ink/ink1329.xml"/><Relationship Id="rId286" Type="http://schemas.openxmlformats.org/officeDocument/2006/relationships/image" Target="../media/image33.png"/><Relationship Id="rId50" Type="http://schemas.openxmlformats.org/officeDocument/2006/relationships/image" Target="../../clipboard/media/image2415.png"/><Relationship Id="rId104" Type="http://schemas.openxmlformats.org/officeDocument/2006/relationships/image" Target="../../clipboard/media/image519.png"/><Relationship Id="rId125" Type="http://schemas.openxmlformats.org/officeDocument/2006/relationships/customXml" Target="../ink/ink1259.xml"/><Relationship Id="rId146" Type="http://schemas.openxmlformats.org/officeDocument/2006/relationships/image" Target="../../clipboard/media/image724.png"/><Relationship Id="rId167" Type="http://schemas.openxmlformats.org/officeDocument/2006/relationships/customXml" Target="../ink/ink1280.xml"/><Relationship Id="rId188" Type="http://schemas.openxmlformats.org/officeDocument/2006/relationships/image" Target="../../clipboard/media/image933.png"/><Relationship Id="rId311" Type="http://schemas.openxmlformats.org/officeDocument/2006/relationships/customXml" Target="../ink/ink1352.xml"/><Relationship Id="rId332" Type="http://schemas.openxmlformats.org/officeDocument/2006/relationships/image" Target="../media/image56.png"/><Relationship Id="rId353" Type="http://schemas.openxmlformats.org/officeDocument/2006/relationships/customXml" Target="../ink/ink1373.xml"/><Relationship Id="rId374" Type="http://schemas.openxmlformats.org/officeDocument/2006/relationships/image" Target="../media/image77.png"/><Relationship Id="rId395" Type="http://schemas.openxmlformats.org/officeDocument/2006/relationships/customXml" Target="../ink/ink1394.xml"/><Relationship Id="rId409" Type="http://schemas.openxmlformats.org/officeDocument/2006/relationships/customXml" Target="../ink/ink1401.xml"/><Relationship Id="rId71" Type="http://schemas.openxmlformats.org/officeDocument/2006/relationships/customXml" Target="../ink/ink1232.xml"/><Relationship Id="rId92" Type="http://schemas.openxmlformats.org/officeDocument/2006/relationships/image" Target="../../clipboard/media/image454.png"/><Relationship Id="rId213" Type="http://schemas.openxmlformats.org/officeDocument/2006/relationships/customXml" Target="../ink/ink1303.xml"/><Relationship Id="rId234" Type="http://schemas.openxmlformats.org/officeDocument/2006/relationships/image" Target="../../clipboard/media/image1163.png"/><Relationship Id="rId420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1211.xml"/><Relationship Id="rId255" Type="http://schemas.openxmlformats.org/officeDocument/2006/relationships/customXml" Target="../ink/ink1324.xml"/><Relationship Id="rId276" Type="http://schemas.openxmlformats.org/officeDocument/2006/relationships/image" Target="../media/image28.png"/><Relationship Id="rId297" Type="http://schemas.openxmlformats.org/officeDocument/2006/relationships/customXml" Target="../ink/ink1345.xml"/><Relationship Id="rId40" Type="http://schemas.openxmlformats.org/officeDocument/2006/relationships/image" Target="../../clipboard/media/image1916.png"/><Relationship Id="rId115" Type="http://schemas.openxmlformats.org/officeDocument/2006/relationships/customXml" Target="../ink/ink1254.xml"/><Relationship Id="rId136" Type="http://schemas.openxmlformats.org/officeDocument/2006/relationships/image" Target="../../clipboard/media/image674.png"/><Relationship Id="rId157" Type="http://schemas.openxmlformats.org/officeDocument/2006/relationships/customXml" Target="../ink/ink1275.xml"/><Relationship Id="rId178" Type="http://schemas.openxmlformats.org/officeDocument/2006/relationships/image" Target="../../clipboard/media/image883.png"/><Relationship Id="rId301" Type="http://schemas.openxmlformats.org/officeDocument/2006/relationships/customXml" Target="../ink/ink1347.xml"/><Relationship Id="rId322" Type="http://schemas.openxmlformats.org/officeDocument/2006/relationships/image" Target="../media/image51.png"/><Relationship Id="rId343" Type="http://schemas.openxmlformats.org/officeDocument/2006/relationships/customXml" Target="../ink/ink1368.xml"/><Relationship Id="rId364" Type="http://schemas.openxmlformats.org/officeDocument/2006/relationships/image" Target="../media/image72.png"/><Relationship Id="rId61" Type="http://schemas.openxmlformats.org/officeDocument/2006/relationships/customXml" Target="../ink/ink1227.xml"/><Relationship Id="rId82" Type="http://schemas.openxmlformats.org/officeDocument/2006/relationships/image" Target="../../clipboard/media/image404.png"/><Relationship Id="rId199" Type="http://schemas.openxmlformats.org/officeDocument/2006/relationships/customXml" Target="../ink/ink1296.xml"/><Relationship Id="rId203" Type="http://schemas.openxmlformats.org/officeDocument/2006/relationships/customXml" Target="../ink/ink1298.xml"/><Relationship Id="rId385" Type="http://schemas.openxmlformats.org/officeDocument/2006/relationships/customXml" Target="../ink/ink1389.xml"/><Relationship Id="rId19" Type="http://schemas.openxmlformats.org/officeDocument/2006/relationships/customXml" Target="../ink/ink1206.xml"/><Relationship Id="rId224" Type="http://schemas.openxmlformats.org/officeDocument/2006/relationships/image" Target="../../clipboard/media/image1118.png"/><Relationship Id="rId245" Type="http://schemas.openxmlformats.org/officeDocument/2006/relationships/customXml" Target="../ink/ink1319.xml"/><Relationship Id="rId266" Type="http://schemas.openxmlformats.org/officeDocument/2006/relationships/image" Target="../../clipboard/media/image1323.png"/><Relationship Id="rId287" Type="http://schemas.openxmlformats.org/officeDocument/2006/relationships/customXml" Target="../ink/ink1340.xml"/><Relationship Id="rId410" Type="http://schemas.openxmlformats.org/officeDocument/2006/relationships/image" Target="../media/image95.png"/><Relationship Id="rId30" Type="http://schemas.openxmlformats.org/officeDocument/2006/relationships/image" Target="../../clipboard/media/image1417.png"/><Relationship Id="rId105" Type="http://schemas.openxmlformats.org/officeDocument/2006/relationships/customXml" Target="../ink/ink1249.xml"/><Relationship Id="rId126" Type="http://schemas.openxmlformats.org/officeDocument/2006/relationships/image" Target="../../clipboard/media/image624.png"/><Relationship Id="rId147" Type="http://schemas.openxmlformats.org/officeDocument/2006/relationships/customXml" Target="../ink/ink1270.xml"/><Relationship Id="rId168" Type="http://schemas.openxmlformats.org/officeDocument/2006/relationships/image" Target="../../clipboard/media/image834.png"/><Relationship Id="rId312" Type="http://schemas.openxmlformats.org/officeDocument/2006/relationships/image" Target="../media/image46.png"/><Relationship Id="rId333" Type="http://schemas.openxmlformats.org/officeDocument/2006/relationships/customXml" Target="../ink/ink1363.xml"/><Relationship Id="rId354" Type="http://schemas.openxmlformats.org/officeDocument/2006/relationships/image" Target="../media/image67.png"/><Relationship Id="rId51" Type="http://schemas.openxmlformats.org/officeDocument/2006/relationships/customXml" Target="../ink/ink1222.xml"/><Relationship Id="rId72" Type="http://schemas.openxmlformats.org/officeDocument/2006/relationships/image" Target="../../clipboard/media/image354.png"/><Relationship Id="rId93" Type="http://schemas.openxmlformats.org/officeDocument/2006/relationships/customXml" Target="../ink/ink1243.xml"/><Relationship Id="rId189" Type="http://schemas.openxmlformats.org/officeDocument/2006/relationships/customXml" Target="../ink/ink1291.xml"/><Relationship Id="rId375" Type="http://schemas.openxmlformats.org/officeDocument/2006/relationships/customXml" Target="../ink/ink1384.xml"/><Relationship Id="rId396" Type="http://schemas.openxmlformats.org/officeDocument/2006/relationships/image" Target="../media/image88.png"/><Relationship Id="rId3" Type="http://schemas.openxmlformats.org/officeDocument/2006/relationships/customXml" Target="../ink/ink1198.xml"/><Relationship Id="rId214" Type="http://schemas.openxmlformats.org/officeDocument/2006/relationships/image" Target="../../clipboard/media/image1063.png"/><Relationship Id="rId235" Type="http://schemas.openxmlformats.org/officeDocument/2006/relationships/customXml" Target="../ink/ink1314.xml"/><Relationship Id="rId256" Type="http://schemas.openxmlformats.org/officeDocument/2006/relationships/image" Target="../../clipboard/media/image1273.png"/><Relationship Id="rId277" Type="http://schemas.openxmlformats.org/officeDocument/2006/relationships/customXml" Target="../ink/ink1335.xml"/><Relationship Id="rId298" Type="http://schemas.openxmlformats.org/officeDocument/2006/relationships/image" Target="../media/image39.png"/><Relationship Id="rId400" Type="http://schemas.openxmlformats.org/officeDocument/2006/relationships/image" Target="../media/image90.png"/><Relationship Id="rId421" Type="http://schemas.openxmlformats.org/officeDocument/2006/relationships/customXml" Target="../ink/ink1407.xml"/><Relationship Id="rId116" Type="http://schemas.openxmlformats.org/officeDocument/2006/relationships/image" Target="../../clipboard/media/image574.png"/><Relationship Id="rId137" Type="http://schemas.openxmlformats.org/officeDocument/2006/relationships/customXml" Target="../ink/ink1265.xml"/><Relationship Id="rId158" Type="http://schemas.openxmlformats.org/officeDocument/2006/relationships/image" Target="../../clipboard/media/image784.png"/><Relationship Id="rId302" Type="http://schemas.openxmlformats.org/officeDocument/2006/relationships/image" Target="../media/image41.png"/><Relationship Id="rId323" Type="http://schemas.openxmlformats.org/officeDocument/2006/relationships/customXml" Target="../ink/ink1358.xml"/><Relationship Id="rId344" Type="http://schemas.openxmlformats.org/officeDocument/2006/relationships/image" Target="../media/image62.png"/><Relationship Id="rId20" Type="http://schemas.openxmlformats.org/officeDocument/2006/relationships/image" Target="../../clipboard/media/image917.png"/><Relationship Id="rId41" Type="http://schemas.openxmlformats.org/officeDocument/2006/relationships/customXml" Target="../ink/ink1217.xml"/><Relationship Id="rId62" Type="http://schemas.openxmlformats.org/officeDocument/2006/relationships/image" Target="../../clipboard/media/image3014.png"/><Relationship Id="rId83" Type="http://schemas.openxmlformats.org/officeDocument/2006/relationships/customXml" Target="../ink/ink1238.xml"/><Relationship Id="rId179" Type="http://schemas.openxmlformats.org/officeDocument/2006/relationships/customXml" Target="../ink/ink1286.xml"/><Relationship Id="rId365" Type="http://schemas.openxmlformats.org/officeDocument/2006/relationships/customXml" Target="../ink/ink1379.xml"/><Relationship Id="rId386" Type="http://schemas.openxmlformats.org/officeDocument/2006/relationships/image" Target="../media/image83.png"/><Relationship Id="rId190" Type="http://schemas.openxmlformats.org/officeDocument/2006/relationships/image" Target="../../clipboard/media/image943.png"/><Relationship Id="rId204" Type="http://schemas.openxmlformats.org/officeDocument/2006/relationships/image" Target="../../clipboard/media/image1018.png"/><Relationship Id="rId225" Type="http://schemas.openxmlformats.org/officeDocument/2006/relationships/customXml" Target="../ink/ink1309.xml"/><Relationship Id="rId246" Type="http://schemas.openxmlformats.org/officeDocument/2006/relationships/image" Target="../../clipboard/media/image1223.png"/><Relationship Id="rId267" Type="http://schemas.openxmlformats.org/officeDocument/2006/relationships/customXml" Target="../ink/ink1330.xml"/><Relationship Id="rId288" Type="http://schemas.openxmlformats.org/officeDocument/2006/relationships/image" Target="../media/image34.png"/><Relationship Id="rId411" Type="http://schemas.openxmlformats.org/officeDocument/2006/relationships/customXml" Target="../ink/ink1402.xml"/><Relationship Id="rId106" Type="http://schemas.openxmlformats.org/officeDocument/2006/relationships/image" Target="../../clipboard/media/image524.png"/><Relationship Id="rId127" Type="http://schemas.openxmlformats.org/officeDocument/2006/relationships/customXml" Target="../ink/ink1260.xml"/><Relationship Id="rId313" Type="http://schemas.openxmlformats.org/officeDocument/2006/relationships/customXml" Target="../ink/ink1353.xml"/><Relationship Id="rId10" Type="http://schemas.openxmlformats.org/officeDocument/2006/relationships/image" Target="../../clipboard/media/image418.png"/><Relationship Id="rId31" Type="http://schemas.openxmlformats.org/officeDocument/2006/relationships/customXml" Target="../ink/ink1212.xml"/><Relationship Id="rId52" Type="http://schemas.openxmlformats.org/officeDocument/2006/relationships/image" Target="../../clipboard/media/image2515.png"/><Relationship Id="rId73" Type="http://schemas.openxmlformats.org/officeDocument/2006/relationships/customXml" Target="../ink/ink1233.xml"/><Relationship Id="rId94" Type="http://schemas.openxmlformats.org/officeDocument/2006/relationships/image" Target="../../clipboard/media/image464.png"/><Relationship Id="rId148" Type="http://schemas.openxmlformats.org/officeDocument/2006/relationships/image" Target="../../clipboard/media/image734.png"/><Relationship Id="rId169" Type="http://schemas.openxmlformats.org/officeDocument/2006/relationships/customXml" Target="../ink/ink1281.xml"/><Relationship Id="rId334" Type="http://schemas.openxmlformats.org/officeDocument/2006/relationships/image" Target="../media/image57.png"/><Relationship Id="rId355" Type="http://schemas.openxmlformats.org/officeDocument/2006/relationships/customXml" Target="../ink/ink1374.xml"/><Relationship Id="rId376" Type="http://schemas.openxmlformats.org/officeDocument/2006/relationships/image" Target="../media/image78.png"/><Relationship Id="rId397" Type="http://schemas.openxmlformats.org/officeDocument/2006/relationships/customXml" Target="../ink/ink1395.xml"/><Relationship Id="rId4" Type="http://schemas.openxmlformats.org/officeDocument/2006/relationships/image" Target="../../clipboard/media/image1105.png"/><Relationship Id="rId180" Type="http://schemas.openxmlformats.org/officeDocument/2006/relationships/image" Target="../../clipboard/media/image893.png"/><Relationship Id="rId215" Type="http://schemas.openxmlformats.org/officeDocument/2006/relationships/customXml" Target="../ink/ink1304.xml"/><Relationship Id="rId236" Type="http://schemas.openxmlformats.org/officeDocument/2006/relationships/image" Target="../../clipboard/media/image1173.png"/><Relationship Id="rId257" Type="http://schemas.openxmlformats.org/officeDocument/2006/relationships/customXml" Target="../ink/ink1325.xml"/><Relationship Id="rId278" Type="http://schemas.openxmlformats.org/officeDocument/2006/relationships/image" Target="../media/image29.png"/><Relationship Id="rId401" Type="http://schemas.openxmlformats.org/officeDocument/2006/relationships/customXml" Target="../ink/ink1397.xml"/><Relationship Id="rId422" Type="http://schemas.openxmlformats.org/officeDocument/2006/relationships/image" Target="../media/image101.png"/><Relationship Id="rId303" Type="http://schemas.openxmlformats.org/officeDocument/2006/relationships/customXml" Target="../ink/ink1348.xml"/><Relationship Id="rId42" Type="http://schemas.openxmlformats.org/officeDocument/2006/relationships/image" Target="../../clipboard/media/image2016.png"/><Relationship Id="rId84" Type="http://schemas.openxmlformats.org/officeDocument/2006/relationships/image" Target="../../clipboard/media/image419.png"/><Relationship Id="rId138" Type="http://schemas.openxmlformats.org/officeDocument/2006/relationships/image" Target="../../clipboard/media/image684.png"/><Relationship Id="rId345" Type="http://schemas.openxmlformats.org/officeDocument/2006/relationships/customXml" Target="../ink/ink1369.xml"/><Relationship Id="rId387" Type="http://schemas.openxmlformats.org/officeDocument/2006/relationships/customXml" Target="../ink/ink1390.xml"/><Relationship Id="rId191" Type="http://schemas.openxmlformats.org/officeDocument/2006/relationships/customXml" Target="../ink/ink1292.xml"/><Relationship Id="rId205" Type="http://schemas.openxmlformats.org/officeDocument/2006/relationships/customXml" Target="../ink/ink1299.xml"/><Relationship Id="rId247" Type="http://schemas.openxmlformats.org/officeDocument/2006/relationships/customXml" Target="../ink/ink1320.xml"/><Relationship Id="rId412" Type="http://schemas.openxmlformats.org/officeDocument/2006/relationships/image" Target="../media/image96.png"/><Relationship Id="rId107" Type="http://schemas.openxmlformats.org/officeDocument/2006/relationships/customXml" Target="../ink/ink1250.xml"/><Relationship Id="rId289" Type="http://schemas.openxmlformats.org/officeDocument/2006/relationships/customXml" Target="../ink/ink1341.xml"/><Relationship Id="rId11" Type="http://schemas.openxmlformats.org/officeDocument/2006/relationships/customXml" Target="../ink/ink1202.xml"/><Relationship Id="rId53" Type="http://schemas.openxmlformats.org/officeDocument/2006/relationships/customXml" Target="../ink/ink1223.xml"/><Relationship Id="rId149" Type="http://schemas.openxmlformats.org/officeDocument/2006/relationships/customXml" Target="../ink/ink1271.xml"/><Relationship Id="rId314" Type="http://schemas.openxmlformats.org/officeDocument/2006/relationships/image" Target="../media/image47.png"/><Relationship Id="rId356" Type="http://schemas.openxmlformats.org/officeDocument/2006/relationships/image" Target="../media/image68.png"/><Relationship Id="rId398" Type="http://schemas.openxmlformats.org/officeDocument/2006/relationships/image" Target="../media/image89.png"/><Relationship Id="rId95" Type="http://schemas.openxmlformats.org/officeDocument/2006/relationships/customXml" Target="../ink/ink1244.xml"/><Relationship Id="rId160" Type="http://schemas.openxmlformats.org/officeDocument/2006/relationships/image" Target="../../clipboard/media/image794.png"/><Relationship Id="rId216" Type="http://schemas.openxmlformats.org/officeDocument/2006/relationships/image" Target="../../clipboard/media/image1073.png"/><Relationship Id="rId423" Type="http://schemas.openxmlformats.org/officeDocument/2006/relationships/customXml" Target="../ink/ink1408.xml"/><Relationship Id="rId258" Type="http://schemas.openxmlformats.org/officeDocument/2006/relationships/image" Target="../../clipboard/media/image1283.png"/><Relationship Id="rId22" Type="http://schemas.openxmlformats.org/officeDocument/2006/relationships/image" Target="../../clipboard/media/image1017.png"/><Relationship Id="rId64" Type="http://schemas.openxmlformats.org/officeDocument/2006/relationships/image" Target="../../clipboard/media/image319.png"/><Relationship Id="rId118" Type="http://schemas.openxmlformats.org/officeDocument/2006/relationships/image" Target="../../clipboard/media/image584.png"/><Relationship Id="rId325" Type="http://schemas.openxmlformats.org/officeDocument/2006/relationships/customXml" Target="../ink/ink1359.xml"/><Relationship Id="rId367" Type="http://schemas.openxmlformats.org/officeDocument/2006/relationships/customXml" Target="../ink/ink1380.xml"/><Relationship Id="rId171" Type="http://schemas.openxmlformats.org/officeDocument/2006/relationships/customXml" Target="../ink/ink1282.xml"/><Relationship Id="rId227" Type="http://schemas.openxmlformats.org/officeDocument/2006/relationships/customXml" Target="../ink/ink1310.xml"/><Relationship Id="rId269" Type="http://schemas.openxmlformats.org/officeDocument/2006/relationships/customXml" Target="../ink/ink1331.xml"/><Relationship Id="rId33" Type="http://schemas.openxmlformats.org/officeDocument/2006/relationships/customXml" Target="../ink/ink1213.xml"/><Relationship Id="rId129" Type="http://schemas.openxmlformats.org/officeDocument/2006/relationships/customXml" Target="../ink/ink1261.xml"/><Relationship Id="rId280" Type="http://schemas.openxmlformats.org/officeDocument/2006/relationships/image" Target="../media/image30.png"/><Relationship Id="rId336" Type="http://schemas.openxmlformats.org/officeDocument/2006/relationships/image" Target="../media/image58.png"/><Relationship Id="rId75" Type="http://schemas.openxmlformats.org/officeDocument/2006/relationships/customXml" Target="../ink/ink1234.xml"/><Relationship Id="rId140" Type="http://schemas.openxmlformats.org/officeDocument/2006/relationships/image" Target="../../clipboard/media/image694.png"/><Relationship Id="rId182" Type="http://schemas.openxmlformats.org/officeDocument/2006/relationships/image" Target="../../clipboard/media/image903.png"/><Relationship Id="rId378" Type="http://schemas.openxmlformats.org/officeDocument/2006/relationships/image" Target="../media/image79.png"/><Relationship Id="rId403" Type="http://schemas.openxmlformats.org/officeDocument/2006/relationships/customXml" Target="../ink/ink1398.xml"/><Relationship Id="rId6" Type="http://schemas.openxmlformats.org/officeDocument/2006/relationships/image" Target="../../clipboard/media/image2106.png"/><Relationship Id="rId238" Type="http://schemas.openxmlformats.org/officeDocument/2006/relationships/image" Target="../../clipboard/media/image1183.png"/><Relationship Id="rId291" Type="http://schemas.openxmlformats.org/officeDocument/2006/relationships/customXml" Target="../ink/ink1342.xml"/><Relationship Id="rId305" Type="http://schemas.openxmlformats.org/officeDocument/2006/relationships/customXml" Target="../ink/ink1349.xml"/><Relationship Id="rId347" Type="http://schemas.openxmlformats.org/officeDocument/2006/relationships/customXml" Target="../ink/ink1370.xml"/><Relationship Id="rId44" Type="http://schemas.openxmlformats.org/officeDocument/2006/relationships/image" Target="../../clipboard/media/image2116.png"/><Relationship Id="rId86" Type="http://schemas.openxmlformats.org/officeDocument/2006/relationships/image" Target="../../clipboard/media/image424.png"/><Relationship Id="rId151" Type="http://schemas.openxmlformats.org/officeDocument/2006/relationships/customXml" Target="../ink/ink1272.xml"/><Relationship Id="rId389" Type="http://schemas.openxmlformats.org/officeDocument/2006/relationships/customXml" Target="../ink/ink1391.xml"/><Relationship Id="rId193" Type="http://schemas.openxmlformats.org/officeDocument/2006/relationships/customXml" Target="../ink/ink1293.xml"/><Relationship Id="rId207" Type="http://schemas.openxmlformats.org/officeDocument/2006/relationships/customXml" Target="../ink/ink1300.xml"/><Relationship Id="rId249" Type="http://schemas.openxmlformats.org/officeDocument/2006/relationships/customXml" Target="../ink/ink1321.xml"/><Relationship Id="rId414" Type="http://schemas.openxmlformats.org/officeDocument/2006/relationships/image" Target="../media/image97.png"/><Relationship Id="rId13" Type="http://schemas.openxmlformats.org/officeDocument/2006/relationships/customXml" Target="../ink/ink1203.xml"/><Relationship Id="rId109" Type="http://schemas.openxmlformats.org/officeDocument/2006/relationships/customXml" Target="../ink/ink1251.xml"/><Relationship Id="rId260" Type="http://schemas.openxmlformats.org/officeDocument/2006/relationships/image" Target="../../clipboard/media/image1293.png"/><Relationship Id="rId316" Type="http://schemas.openxmlformats.org/officeDocument/2006/relationships/image" Target="../media/image48.png"/><Relationship Id="rId55" Type="http://schemas.openxmlformats.org/officeDocument/2006/relationships/customXml" Target="../ink/ink1224.xml"/><Relationship Id="rId97" Type="http://schemas.openxmlformats.org/officeDocument/2006/relationships/customXml" Target="../ink/ink1245.xml"/><Relationship Id="rId120" Type="http://schemas.openxmlformats.org/officeDocument/2006/relationships/image" Target="../../clipboard/media/image594.png"/><Relationship Id="rId358" Type="http://schemas.openxmlformats.org/officeDocument/2006/relationships/image" Target="../media/image69.png"/><Relationship Id="rId162" Type="http://schemas.openxmlformats.org/officeDocument/2006/relationships/image" Target="../../clipboard/media/image804.png"/><Relationship Id="rId218" Type="http://schemas.openxmlformats.org/officeDocument/2006/relationships/image" Target="../../clipboard/media/image1083.png"/><Relationship Id="rId425" Type="http://schemas.openxmlformats.org/officeDocument/2006/relationships/customXml" Target="../ink/ink1409.xml"/><Relationship Id="rId271" Type="http://schemas.openxmlformats.org/officeDocument/2006/relationships/customXml" Target="../ink/ink1332.xml"/><Relationship Id="rId24" Type="http://schemas.openxmlformats.org/officeDocument/2006/relationships/image" Target="../../clipboard/media/image1117.png"/><Relationship Id="rId66" Type="http://schemas.openxmlformats.org/officeDocument/2006/relationships/image" Target="../../clipboard/media/image324.png"/><Relationship Id="rId131" Type="http://schemas.openxmlformats.org/officeDocument/2006/relationships/customXml" Target="../ink/ink1262.xml"/><Relationship Id="rId327" Type="http://schemas.openxmlformats.org/officeDocument/2006/relationships/customXml" Target="../ink/ink1360.xml"/><Relationship Id="rId369" Type="http://schemas.openxmlformats.org/officeDocument/2006/relationships/customXml" Target="../ink/ink1381.xml"/><Relationship Id="rId173" Type="http://schemas.openxmlformats.org/officeDocument/2006/relationships/customXml" Target="../ink/ink1283.xml"/><Relationship Id="rId229" Type="http://schemas.openxmlformats.org/officeDocument/2006/relationships/customXml" Target="../ink/ink1311.xml"/><Relationship Id="rId380" Type="http://schemas.openxmlformats.org/officeDocument/2006/relationships/image" Target="../media/image80.png"/><Relationship Id="rId240" Type="http://schemas.openxmlformats.org/officeDocument/2006/relationships/image" Target="../../clipboard/media/image1193.png"/><Relationship Id="rId35" Type="http://schemas.openxmlformats.org/officeDocument/2006/relationships/customXml" Target="../ink/ink1214.xml"/><Relationship Id="rId77" Type="http://schemas.openxmlformats.org/officeDocument/2006/relationships/customXml" Target="../ink/ink1235.xml"/><Relationship Id="rId100" Type="http://schemas.openxmlformats.org/officeDocument/2006/relationships/image" Target="../../clipboard/media/image494.png"/><Relationship Id="rId282" Type="http://schemas.openxmlformats.org/officeDocument/2006/relationships/image" Target="../media/image31.png"/><Relationship Id="rId338" Type="http://schemas.openxmlformats.org/officeDocument/2006/relationships/image" Target="../media/image59.png"/><Relationship Id="rId8" Type="http://schemas.openxmlformats.org/officeDocument/2006/relationships/image" Target="../../clipboard/media/image318.png"/><Relationship Id="rId142" Type="http://schemas.openxmlformats.org/officeDocument/2006/relationships/image" Target="../../clipboard/media/image704.png"/><Relationship Id="rId184" Type="http://schemas.openxmlformats.org/officeDocument/2006/relationships/image" Target="../../clipboard/media/image918.png"/><Relationship Id="rId391" Type="http://schemas.openxmlformats.org/officeDocument/2006/relationships/customXml" Target="../ink/ink1392.xml"/><Relationship Id="rId405" Type="http://schemas.openxmlformats.org/officeDocument/2006/relationships/customXml" Target="../ink/ink1399.xml"/><Relationship Id="rId251" Type="http://schemas.openxmlformats.org/officeDocument/2006/relationships/customXml" Target="../ink/ink1322.xml"/><Relationship Id="rId46" Type="http://schemas.openxmlformats.org/officeDocument/2006/relationships/image" Target="../../clipboard/media/image2216.png"/><Relationship Id="rId293" Type="http://schemas.openxmlformats.org/officeDocument/2006/relationships/customXml" Target="../ink/ink1343.xml"/><Relationship Id="rId307" Type="http://schemas.openxmlformats.org/officeDocument/2006/relationships/customXml" Target="../ink/ink1350.xml"/><Relationship Id="rId349" Type="http://schemas.openxmlformats.org/officeDocument/2006/relationships/customXml" Target="../ink/ink1371.xml"/><Relationship Id="rId88" Type="http://schemas.openxmlformats.org/officeDocument/2006/relationships/image" Target="../../clipboard/media/image434.png"/><Relationship Id="rId111" Type="http://schemas.openxmlformats.org/officeDocument/2006/relationships/customXml" Target="../ink/ink1252.xml"/><Relationship Id="rId153" Type="http://schemas.openxmlformats.org/officeDocument/2006/relationships/customXml" Target="../ink/ink1273.xml"/><Relationship Id="rId195" Type="http://schemas.openxmlformats.org/officeDocument/2006/relationships/customXml" Target="../ink/ink1294.xml"/><Relationship Id="rId209" Type="http://schemas.openxmlformats.org/officeDocument/2006/relationships/customXml" Target="../ink/ink1301.xml"/><Relationship Id="rId360" Type="http://schemas.openxmlformats.org/officeDocument/2006/relationships/image" Target="../media/image70.png"/><Relationship Id="rId416" Type="http://schemas.openxmlformats.org/officeDocument/2006/relationships/image" Target="../media/image98.png"/><Relationship Id="rId220" Type="http://schemas.openxmlformats.org/officeDocument/2006/relationships/image" Target="../../clipboard/media/image1093.png"/><Relationship Id="rId15" Type="http://schemas.openxmlformats.org/officeDocument/2006/relationships/customXml" Target="../ink/ink1204.xml"/><Relationship Id="rId57" Type="http://schemas.openxmlformats.org/officeDocument/2006/relationships/customXml" Target="../ink/ink1225.xml"/><Relationship Id="rId262" Type="http://schemas.openxmlformats.org/officeDocument/2006/relationships/image" Target="../../clipboard/media/image1303.png"/><Relationship Id="rId318" Type="http://schemas.openxmlformats.org/officeDocument/2006/relationships/image" Target="../media/image49.png"/><Relationship Id="rId99" Type="http://schemas.openxmlformats.org/officeDocument/2006/relationships/customXml" Target="../ink/ink1246.xml"/><Relationship Id="rId122" Type="http://schemas.openxmlformats.org/officeDocument/2006/relationships/image" Target="../../clipboard/media/image604.png"/><Relationship Id="rId164" Type="http://schemas.openxmlformats.org/officeDocument/2006/relationships/image" Target="../../clipboard/media/image819.png"/><Relationship Id="rId371" Type="http://schemas.openxmlformats.org/officeDocument/2006/relationships/customXml" Target="../ink/ink1382.xml"/><Relationship Id="rId26" Type="http://schemas.openxmlformats.org/officeDocument/2006/relationships/image" Target="../../clipboard/media/image1217.png"/><Relationship Id="rId231" Type="http://schemas.openxmlformats.org/officeDocument/2006/relationships/customXml" Target="../ink/ink1312.xml"/><Relationship Id="rId273" Type="http://schemas.openxmlformats.org/officeDocument/2006/relationships/customXml" Target="../ink/ink1333.xml"/><Relationship Id="rId329" Type="http://schemas.openxmlformats.org/officeDocument/2006/relationships/customXml" Target="../ink/ink1361.xml"/><Relationship Id="rId68" Type="http://schemas.openxmlformats.org/officeDocument/2006/relationships/image" Target="../../clipboard/media/image334.png"/><Relationship Id="rId133" Type="http://schemas.openxmlformats.org/officeDocument/2006/relationships/customXml" Target="../ink/ink1263.xml"/><Relationship Id="rId175" Type="http://schemas.openxmlformats.org/officeDocument/2006/relationships/customXml" Target="../ink/ink1284.xml"/><Relationship Id="rId340" Type="http://schemas.openxmlformats.org/officeDocument/2006/relationships/image" Target="../media/image60.png"/><Relationship Id="rId200" Type="http://schemas.openxmlformats.org/officeDocument/2006/relationships/image" Target="../../clipboard/media/image993.png"/><Relationship Id="rId382" Type="http://schemas.openxmlformats.org/officeDocument/2006/relationships/image" Target="../media/image81.png"/><Relationship Id="rId242" Type="http://schemas.openxmlformats.org/officeDocument/2006/relationships/image" Target="../../clipboard/media/image1203.png"/><Relationship Id="rId284" Type="http://schemas.openxmlformats.org/officeDocument/2006/relationships/image" Target="../media/image32.png"/><Relationship Id="rId37" Type="http://schemas.openxmlformats.org/officeDocument/2006/relationships/customXml" Target="../ink/ink1215.xml"/><Relationship Id="rId79" Type="http://schemas.openxmlformats.org/officeDocument/2006/relationships/customXml" Target="../ink/ink1236.xml"/><Relationship Id="rId102" Type="http://schemas.openxmlformats.org/officeDocument/2006/relationships/image" Target="../../clipboard/media/image504.png"/><Relationship Id="rId144" Type="http://schemas.openxmlformats.org/officeDocument/2006/relationships/image" Target="../../clipboard/media/image719.png"/><Relationship Id="rId90" Type="http://schemas.openxmlformats.org/officeDocument/2006/relationships/image" Target="../../clipboard/media/image444.png"/><Relationship Id="rId186" Type="http://schemas.openxmlformats.org/officeDocument/2006/relationships/image" Target="../../clipboard/media/image923.png"/><Relationship Id="rId351" Type="http://schemas.openxmlformats.org/officeDocument/2006/relationships/customXml" Target="../ink/ink1372.xml"/><Relationship Id="rId393" Type="http://schemas.openxmlformats.org/officeDocument/2006/relationships/customXml" Target="../ink/ink1393.xml"/><Relationship Id="rId407" Type="http://schemas.openxmlformats.org/officeDocument/2006/relationships/customXml" Target="../ink/ink1400.xml"/><Relationship Id="rId211" Type="http://schemas.openxmlformats.org/officeDocument/2006/relationships/customXml" Target="../ink/ink1302.xml"/><Relationship Id="rId253" Type="http://schemas.openxmlformats.org/officeDocument/2006/relationships/customXml" Target="../ink/ink1323.xml"/><Relationship Id="rId295" Type="http://schemas.openxmlformats.org/officeDocument/2006/relationships/customXml" Target="../ink/ink1344.xml"/><Relationship Id="rId309" Type="http://schemas.openxmlformats.org/officeDocument/2006/relationships/customXml" Target="../ink/ink1351.xml"/><Relationship Id="rId48" Type="http://schemas.openxmlformats.org/officeDocument/2006/relationships/image" Target="../../clipboard/media/image2315.png"/><Relationship Id="rId113" Type="http://schemas.openxmlformats.org/officeDocument/2006/relationships/customXml" Target="../ink/ink1253.xml"/><Relationship Id="rId320" Type="http://schemas.openxmlformats.org/officeDocument/2006/relationships/image" Target="../media/image50.png"/><Relationship Id="rId155" Type="http://schemas.openxmlformats.org/officeDocument/2006/relationships/customXml" Target="../ink/ink1274.xml"/><Relationship Id="rId197" Type="http://schemas.openxmlformats.org/officeDocument/2006/relationships/customXml" Target="../ink/ink1295.xml"/><Relationship Id="rId362" Type="http://schemas.openxmlformats.org/officeDocument/2006/relationships/image" Target="../media/image71.png"/><Relationship Id="rId418" Type="http://schemas.openxmlformats.org/officeDocument/2006/relationships/image" Target="../media/image99.png"/><Relationship Id="rId222" Type="http://schemas.openxmlformats.org/officeDocument/2006/relationships/image" Target="../../clipboard/media/image1106.png"/><Relationship Id="rId264" Type="http://schemas.openxmlformats.org/officeDocument/2006/relationships/image" Target="../../clipboard/media/image1318.png"/><Relationship Id="rId17" Type="http://schemas.openxmlformats.org/officeDocument/2006/relationships/customXml" Target="../ink/ink1205.xml"/><Relationship Id="rId59" Type="http://schemas.openxmlformats.org/officeDocument/2006/relationships/customXml" Target="../ink/ink1226.xml"/><Relationship Id="rId124" Type="http://schemas.openxmlformats.org/officeDocument/2006/relationships/image" Target="../../clipboard/media/image61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../clipboard/media/image585.png"/><Relationship Id="rId299" Type="http://schemas.openxmlformats.org/officeDocument/2006/relationships/image" Target="../../clipboard/media/image1494.png"/><Relationship Id="rId21" Type="http://schemas.openxmlformats.org/officeDocument/2006/relationships/image" Target="../../clipboard/media/image1019.png"/><Relationship Id="rId63" Type="http://schemas.openxmlformats.org/officeDocument/2006/relationships/image" Target="../../clipboard/media/image3110.png"/><Relationship Id="rId159" Type="http://schemas.openxmlformats.org/officeDocument/2006/relationships/image" Target="../../clipboard/media/image795.png"/><Relationship Id="rId324" Type="http://schemas.openxmlformats.org/officeDocument/2006/relationships/customXml" Target="../ink/ink1572.xml"/><Relationship Id="rId366" Type="http://schemas.openxmlformats.org/officeDocument/2006/relationships/customXml" Target="../ink/ink1593.xml"/><Relationship Id="rId170" Type="http://schemas.openxmlformats.org/officeDocument/2006/relationships/customXml" Target="../ink/ink1495.xml"/><Relationship Id="rId226" Type="http://schemas.openxmlformats.org/officeDocument/2006/relationships/customXml" Target="../ink/ink1523.xml"/><Relationship Id="rId433" Type="http://schemas.openxmlformats.org/officeDocument/2006/relationships/image" Target="../../clipboard/media/image2162.png"/><Relationship Id="rId268" Type="http://schemas.openxmlformats.org/officeDocument/2006/relationships/customXml" Target="../ink/ink1544.xml"/><Relationship Id="rId32" Type="http://schemas.openxmlformats.org/officeDocument/2006/relationships/customXml" Target="../ink/ink1426.xml"/><Relationship Id="rId74" Type="http://schemas.openxmlformats.org/officeDocument/2006/relationships/customXml" Target="../ink/ink1447.xml"/><Relationship Id="rId128" Type="http://schemas.openxmlformats.org/officeDocument/2006/relationships/customXml" Target="../ink/ink1474.xml"/><Relationship Id="rId335" Type="http://schemas.openxmlformats.org/officeDocument/2006/relationships/image" Target="../../clipboard/media/image1673.png"/><Relationship Id="rId377" Type="http://schemas.openxmlformats.org/officeDocument/2006/relationships/image" Target="../../clipboard/media/image1883.png"/><Relationship Id="rId5" Type="http://schemas.openxmlformats.org/officeDocument/2006/relationships/image" Target="../../clipboard/media/image2108.png"/><Relationship Id="rId181" Type="http://schemas.openxmlformats.org/officeDocument/2006/relationships/image" Target="../../clipboard/media/image904.png"/><Relationship Id="rId237" Type="http://schemas.openxmlformats.org/officeDocument/2006/relationships/image" Target="../../clipboard/media/image1184.png"/><Relationship Id="rId402" Type="http://schemas.openxmlformats.org/officeDocument/2006/relationships/customXml" Target="../ink/ink1611.xml"/><Relationship Id="rId279" Type="http://schemas.openxmlformats.org/officeDocument/2006/relationships/image" Target="../../clipboard/media/image1394.png"/><Relationship Id="rId43" Type="http://schemas.openxmlformats.org/officeDocument/2006/relationships/image" Target="../../clipboard/media/image2117.png"/><Relationship Id="rId139" Type="http://schemas.openxmlformats.org/officeDocument/2006/relationships/image" Target="../../clipboard/media/image695.png"/><Relationship Id="rId290" Type="http://schemas.openxmlformats.org/officeDocument/2006/relationships/customXml" Target="../ink/ink1555.xml"/><Relationship Id="rId304" Type="http://schemas.openxmlformats.org/officeDocument/2006/relationships/customXml" Target="../ink/ink1562.xml"/><Relationship Id="rId346" Type="http://schemas.openxmlformats.org/officeDocument/2006/relationships/customXml" Target="../ink/ink1583.xml"/><Relationship Id="rId388" Type="http://schemas.openxmlformats.org/officeDocument/2006/relationships/customXml" Target="../ink/ink1604.xml"/><Relationship Id="rId85" Type="http://schemas.openxmlformats.org/officeDocument/2006/relationships/image" Target="../../clipboard/media/image426.png"/><Relationship Id="rId150" Type="http://schemas.openxmlformats.org/officeDocument/2006/relationships/customXml" Target="../ink/ink1485.xml"/><Relationship Id="rId192" Type="http://schemas.openxmlformats.org/officeDocument/2006/relationships/customXml" Target="../ink/ink1506.xml"/><Relationship Id="rId206" Type="http://schemas.openxmlformats.org/officeDocument/2006/relationships/customXml" Target="../ink/ink1513.xml"/><Relationship Id="rId413" Type="http://schemas.openxmlformats.org/officeDocument/2006/relationships/image" Target="../../clipboard/media/image2063.png"/><Relationship Id="rId248" Type="http://schemas.openxmlformats.org/officeDocument/2006/relationships/customXml" Target="../ink/ink1534.xml"/><Relationship Id="rId12" Type="http://schemas.openxmlformats.org/officeDocument/2006/relationships/customXml" Target="../ink/ink1416.xml"/><Relationship Id="rId108" Type="http://schemas.openxmlformats.org/officeDocument/2006/relationships/customXml" Target="../ink/ink1464.xml"/><Relationship Id="rId315" Type="http://schemas.openxmlformats.org/officeDocument/2006/relationships/image" Target="../../clipboard/media/image1573.png"/><Relationship Id="rId357" Type="http://schemas.openxmlformats.org/officeDocument/2006/relationships/image" Target="../../clipboard/media/image1783.png"/><Relationship Id="rId54" Type="http://schemas.openxmlformats.org/officeDocument/2006/relationships/customXml" Target="../ink/ink1437.xml"/><Relationship Id="rId96" Type="http://schemas.openxmlformats.org/officeDocument/2006/relationships/customXml" Target="../ink/ink1458.xml"/><Relationship Id="rId161" Type="http://schemas.openxmlformats.org/officeDocument/2006/relationships/image" Target="../../clipboard/media/image805.png"/><Relationship Id="rId217" Type="http://schemas.openxmlformats.org/officeDocument/2006/relationships/image" Target="../../clipboard/media/image1084.png"/><Relationship Id="rId399" Type="http://schemas.openxmlformats.org/officeDocument/2006/relationships/image" Target="../../clipboard/media/image1993.png"/><Relationship Id="rId259" Type="http://schemas.openxmlformats.org/officeDocument/2006/relationships/image" Target="../../clipboard/media/image1294.png"/><Relationship Id="rId424" Type="http://schemas.openxmlformats.org/officeDocument/2006/relationships/customXml" Target="../ink/ink1622.xml"/><Relationship Id="rId23" Type="http://schemas.openxmlformats.org/officeDocument/2006/relationships/image" Target="../../clipboard/media/image1119.png"/><Relationship Id="rId119" Type="http://schemas.openxmlformats.org/officeDocument/2006/relationships/image" Target="../../clipboard/media/image595.png"/><Relationship Id="rId270" Type="http://schemas.openxmlformats.org/officeDocument/2006/relationships/customXml" Target="../ink/ink1545.xml"/><Relationship Id="rId326" Type="http://schemas.openxmlformats.org/officeDocument/2006/relationships/customXml" Target="../ink/ink1573.xml"/><Relationship Id="rId65" Type="http://schemas.openxmlformats.org/officeDocument/2006/relationships/image" Target="../../clipboard/media/image326.png"/><Relationship Id="rId130" Type="http://schemas.openxmlformats.org/officeDocument/2006/relationships/customXml" Target="../ink/ink1475.xml"/><Relationship Id="rId368" Type="http://schemas.openxmlformats.org/officeDocument/2006/relationships/customXml" Target="../ink/ink1594.xml"/><Relationship Id="rId172" Type="http://schemas.openxmlformats.org/officeDocument/2006/relationships/customXml" Target="../ink/ink1496.xml"/><Relationship Id="rId228" Type="http://schemas.openxmlformats.org/officeDocument/2006/relationships/customXml" Target="../ink/ink1524.xml"/><Relationship Id="rId435" Type="http://schemas.openxmlformats.org/officeDocument/2006/relationships/image" Target="../../clipboard/media/image2172.png"/><Relationship Id="rId281" Type="http://schemas.openxmlformats.org/officeDocument/2006/relationships/image" Target="../../clipboard/media/image1404.png"/><Relationship Id="rId337" Type="http://schemas.openxmlformats.org/officeDocument/2006/relationships/image" Target="../../clipboard/media/image1683.png"/><Relationship Id="rId34" Type="http://schemas.openxmlformats.org/officeDocument/2006/relationships/customXml" Target="../ink/ink1427.xml"/><Relationship Id="rId76" Type="http://schemas.openxmlformats.org/officeDocument/2006/relationships/customXml" Target="../ink/ink1448.xml"/><Relationship Id="rId141" Type="http://schemas.openxmlformats.org/officeDocument/2006/relationships/image" Target="../../clipboard/media/image705.png"/><Relationship Id="rId379" Type="http://schemas.openxmlformats.org/officeDocument/2006/relationships/image" Target="../../clipboard/media/image1893.png"/><Relationship Id="rId7" Type="http://schemas.openxmlformats.org/officeDocument/2006/relationships/image" Target="../../clipboard/media/image325.png"/><Relationship Id="rId183" Type="http://schemas.openxmlformats.org/officeDocument/2006/relationships/image" Target="../../clipboard/media/image9110.png"/><Relationship Id="rId239" Type="http://schemas.openxmlformats.org/officeDocument/2006/relationships/image" Target="../../clipboard/media/image1194.png"/><Relationship Id="rId390" Type="http://schemas.openxmlformats.org/officeDocument/2006/relationships/customXml" Target="../ink/ink1605.xml"/><Relationship Id="rId404" Type="http://schemas.openxmlformats.org/officeDocument/2006/relationships/customXml" Target="../ink/ink1612.xml"/><Relationship Id="rId250" Type="http://schemas.openxmlformats.org/officeDocument/2006/relationships/customXml" Target="../ink/ink1535.xml"/><Relationship Id="rId292" Type="http://schemas.openxmlformats.org/officeDocument/2006/relationships/customXml" Target="../ink/ink1556.xml"/><Relationship Id="rId306" Type="http://schemas.openxmlformats.org/officeDocument/2006/relationships/customXml" Target="../ink/ink1563.xml"/><Relationship Id="rId45" Type="http://schemas.openxmlformats.org/officeDocument/2006/relationships/image" Target="../../clipboard/media/image2217.png"/><Relationship Id="rId87" Type="http://schemas.openxmlformats.org/officeDocument/2006/relationships/image" Target="../../clipboard/media/image435.png"/><Relationship Id="rId110" Type="http://schemas.openxmlformats.org/officeDocument/2006/relationships/customXml" Target="../ink/ink1465.xml"/><Relationship Id="rId348" Type="http://schemas.openxmlformats.org/officeDocument/2006/relationships/customXml" Target="../ink/ink1584.xml"/><Relationship Id="rId152" Type="http://schemas.openxmlformats.org/officeDocument/2006/relationships/customXml" Target="../ink/ink1486.xml"/><Relationship Id="rId194" Type="http://schemas.openxmlformats.org/officeDocument/2006/relationships/customXml" Target="../ink/ink1507.xml"/><Relationship Id="rId208" Type="http://schemas.openxmlformats.org/officeDocument/2006/relationships/customXml" Target="../ink/ink1514.xml"/><Relationship Id="rId415" Type="http://schemas.openxmlformats.org/officeDocument/2006/relationships/image" Target="../../clipboard/media/image2073.png"/><Relationship Id="rId261" Type="http://schemas.openxmlformats.org/officeDocument/2006/relationships/image" Target="../../clipboard/media/image1304.png"/><Relationship Id="rId14" Type="http://schemas.openxmlformats.org/officeDocument/2006/relationships/customXml" Target="../ink/ink1417.xml"/><Relationship Id="rId56" Type="http://schemas.openxmlformats.org/officeDocument/2006/relationships/customXml" Target="../ink/ink1438.xml"/><Relationship Id="rId317" Type="http://schemas.openxmlformats.org/officeDocument/2006/relationships/image" Target="../../clipboard/media/image1583.png"/><Relationship Id="rId359" Type="http://schemas.openxmlformats.org/officeDocument/2006/relationships/image" Target="../../clipboard/media/image1793.png"/><Relationship Id="rId98" Type="http://schemas.openxmlformats.org/officeDocument/2006/relationships/customXml" Target="../ink/ink1459.xml"/><Relationship Id="rId121" Type="http://schemas.openxmlformats.org/officeDocument/2006/relationships/image" Target="../../clipboard/media/image605.png"/><Relationship Id="rId163" Type="http://schemas.openxmlformats.org/officeDocument/2006/relationships/image" Target="../../clipboard/media/image8110.png"/><Relationship Id="rId219" Type="http://schemas.openxmlformats.org/officeDocument/2006/relationships/image" Target="../../clipboard/media/image1094.png"/><Relationship Id="rId370" Type="http://schemas.openxmlformats.org/officeDocument/2006/relationships/customXml" Target="../ink/ink1595.xml"/><Relationship Id="rId426" Type="http://schemas.openxmlformats.org/officeDocument/2006/relationships/customXml" Target="../ink/ink1623.xml"/><Relationship Id="rId230" Type="http://schemas.openxmlformats.org/officeDocument/2006/relationships/customXml" Target="../ink/ink1525.xml"/><Relationship Id="rId25" Type="http://schemas.openxmlformats.org/officeDocument/2006/relationships/image" Target="../../clipboard/media/image1219.png"/><Relationship Id="rId67" Type="http://schemas.openxmlformats.org/officeDocument/2006/relationships/image" Target="../../clipboard/media/image335.png"/><Relationship Id="rId272" Type="http://schemas.openxmlformats.org/officeDocument/2006/relationships/customXml" Target="../ink/ink1546.xml"/><Relationship Id="rId328" Type="http://schemas.openxmlformats.org/officeDocument/2006/relationships/customXml" Target="../ink/ink1574.xml"/><Relationship Id="rId132" Type="http://schemas.openxmlformats.org/officeDocument/2006/relationships/customXml" Target="../ink/ink1476.xml"/><Relationship Id="rId174" Type="http://schemas.openxmlformats.org/officeDocument/2006/relationships/customXml" Target="../ink/ink1497.xml"/><Relationship Id="rId381" Type="http://schemas.openxmlformats.org/officeDocument/2006/relationships/image" Target="../../clipboard/media/image1903.png"/><Relationship Id="rId241" Type="http://schemas.openxmlformats.org/officeDocument/2006/relationships/image" Target="../../clipboard/media/image1204.png"/><Relationship Id="rId36" Type="http://schemas.openxmlformats.org/officeDocument/2006/relationships/customXml" Target="../ink/ink1428.xml"/><Relationship Id="rId283" Type="http://schemas.openxmlformats.org/officeDocument/2006/relationships/image" Target="../../clipboard/media/image14110.png"/><Relationship Id="rId339" Type="http://schemas.openxmlformats.org/officeDocument/2006/relationships/image" Target="../../clipboard/media/image1693.png"/><Relationship Id="rId78" Type="http://schemas.openxmlformats.org/officeDocument/2006/relationships/customXml" Target="../ink/ink1449.xml"/><Relationship Id="rId101" Type="http://schemas.openxmlformats.org/officeDocument/2006/relationships/image" Target="../../clipboard/media/image505.png"/><Relationship Id="rId143" Type="http://schemas.openxmlformats.org/officeDocument/2006/relationships/image" Target="../../clipboard/media/image7110.png"/><Relationship Id="rId185" Type="http://schemas.openxmlformats.org/officeDocument/2006/relationships/image" Target="../../clipboard/media/image924.png"/><Relationship Id="rId350" Type="http://schemas.openxmlformats.org/officeDocument/2006/relationships/customXml" Target="../ink/ink1585.xml"/><Relationship Id="rId406" Type="http://schemas.openxmlformats.org/officeDocument/2006/relationships/customXml" Target="../ink/ink1613.xml"/><Relationship Id="rId9" Type="http://schemas.openxmlformats.org/officeDocument/2006/relationships/image" Target="../../clipboard/media/image425.png"/><Relationship Id="rId210" Type="http://schemas.openxmlformats.org/officeDocument/2006/relationships/customXml" Target="../ink/ink1515.xml"/><Relationship Id="rId392" Type="http://schemas.openxmlformats.org/officeDocument/2006/relationships/customXml" Target="../ink/ink1606.xml"/><Relationship Id="rId252" Type="http://schemas.openxmlformats.org/officeDocument/2006/relationships/customXml" Target="../ink/ink1536.xml"/><Relationship Id="rId294" Type="http://schemas.openxmlformats.org/officeDocument/2006/relationships/customXml" Target="../ink/ink1557.xml"/><Relationship Id="rId308" Type="http://schemas.openxmlformats.org/officeDocument/2006/relationships/customXml" Target="../ink/ink1564.xml"/><Relationship Id="rId47" Type="http://schemas.openxmlformats.org/officeDocument/2006/relationships/image" Target="../../clipboard/media/image2316.png"/><Relationship Id="rId89" Type="http://schemas.openxmlformats.org/officeDocument/2006/relationships/image" Target="../../clipboard/media/image445.png"/><Relationship Id="rId112" Type="http://schemas.openxmlformats.org/officeDocument/2006/relationships/customXml" Target="../ink/ink1466.xml"/><Relationship Id="rId154" Type="http://schemas.openxmlformats.org/officeDocument/2006/relationships/customXml" Target="../ink/ink1487.xml"/><Relationship Id="rId361" Type="http://schemas.openxmlformats.org/officeDocument/2006/relationships/image" Target="../../clipboard/media/image1803.png"/><Relationship Id="rId196" Type="http://schemas.openxmlformats.org/officeDocument/2006/relationships/customXml" Target="../ink/ink1508.xml"/><Relationship Id="rId417" Type="http://schemas.openxmlformats.org/officeDocument/2006/relationships/image" Target="../../clipboard/media/image2083.png"/><Relationship Id="rId16" Type="http://schemas.openxmlformats.org/officeDocument/2006/relationships/customXml" Target="../ink/ink1418.xml"/><Relationship Id="rId221" Type="http://schemas.openxmlformats.org/officeDocument/2006/relationships/image" Target="../../clipboard/media/image1108.png"/><Relationship Id="rId263" Type="http://schemas.openxmlformats.org/officeDocument/2006/relationships/image" Target="../../clipboard/media/image13110.png"/><Relationship Id="rId319" Type="http://schemas.openxmlformats.org/officeDocument/2006/relationships/image" Target="../../clipboard/media/image1593.png"/><Relationship Id="rId58" Type="http://schemas.openxmlformats.org/officeDocument/2006/relationships/customXml" Target="../ink/ink1439.xml"/><Relationship Id="rId123" Type="http://schemas.openxmlformats.org/officeDocument/2006/relationships/image" Target="../../clipboard/media/image6110.png"/><Relationship Id="rId330" Type="http://schemas.openxmlformats.org/officeDocument/2006/relationships/customXml" Target="../ink/ink1575.xml"/><Relationship Id="rId165" Type="http://schemas.openxmlformats.org/officeDocument/2006/relationships/image" Target="../../clipboard/media/image826.png"/><Relationship Id="rId372" Type="http://schemas.openxmlformats.org/officeDocument/2006/relationships/customXml" Target="../ink/ink1596.xml"/><Relationship Id="rId428" Type="http://schemas.openxmlformats.org/officeDocument/2006/relationships/customXml" Target="../ink/ink1624.xml"/><Relationship Id="rId232" Type="http://schemas.openxmlformats.org/officeDocument/2006/relationships/customXml" Target="../ink/ink1526.xml"/><Relationship Id="rId274" Type="http://schemas.openxmlformats.org/officeDocument/2006/relationships/customXml" Target="../ink/ink1547.xml"/><Relationship Id="rId27" Type="http://schemas.openxmlformats.org/officeDocument/2006/relationships/image" Target="../../clipboard/media/image1319.png"/><Relationship Id="rId69" Type="http://schemas.openxmlformats.org/officeDocument/2006/relationships/image" Target="../../clipboard/media/image345.png"/><Relationship Id="rId134" Type="http://schemas.openxmlformats.org/officeDocument/2006/relationships/customXml" Target="../ink/ink1477.xml"/><Relationship Id="rId80" Type="http://schemas.openxmlformats.org/officeDocument/2006/relationships/customXml" Target="../ink/ink1450.xml"/><Relationship Id="rId176" Type="http://schemas.openxmlformats.org/officeDocument/2006/relationships/customXml" Target="../ink/ink1498.xml"/><Relationship Id="rId341" Type="http://schemas.openxmlformats.org/officeDocument/2006/relationships/image" Target="../../clipboard/media/image1703.png"/><Relationship Id="rId383" Type="http://schemas.openxmlformats.org/officeDocument/2006/relationships/image" Target="../../clipboard/media/image1919.png"/><Relationship Id="rId201" Type="http://schemas.openxmlformats.org/officeDocument/2006/relationships/image" Target="../../clipboard/media/image1004.png"/><Relationship Id="rId243" Type="http://schemas.openxmlformats.org/officeDocument/2006/relationships/image" Target="../../clipboard/media/image12110.png"/><Relationship Id="rId285" Type="http://schemas.openxmlformats.org/officeDocument/2006/relationships/image" Target="../../clipboard/media/image1424.png"/><Relationship Id="rId38" Type="http://schemas.openxmlformats.org/officeDocument/2006/relationships/customXml" Target="../ink/ink1429.xml"/><Relationship Id="rId103" Type="http://schemas.openxmlformats.org/officeDocument/2006/relationships/image" Target="../../clipboard/media/image5110.png"/><Relationship Id="rId310" Type="http://schemas.openxmlformats.org/officeDocument/2006/relationships/customXml" Target="../ink/ink1565.xml"/><Relationship Id="rId91" Type="http://schemas.openxmlformats.org/officeDocument/2006/relationships/image" Target="../../clipboard/media/image455.png"/><Relationship Id="rId145" Type="http://schemas.openxmlformats.org/officeDocument/2006/relationships/image" Target="../../clipboard/media/image726.png"/><Relationship Id="rId187" Type="http://schemas.openxmlformats.org/officeDocument/2006/relationships/image" Target="../../clipboard/media/image934.png"/><Relationship Id="rId352" Type="http://schemas.openxmlformats.org/officeDocument/2006/relationships/customXml" Target="../ink/ink1586.xml"/><Relationship Id="rId394" Type="http://schemas.openxmlformats.org/officeDocument/2006/relationships/customXml" Target="../ink/ink1607.xml"/><Relationship Id="rId408" Type="http://schemas.openxmlformats.org/officeDocument/2006/relationships/customXml" Target="../ink/ink1614.xml"/><Relationship Id="rId212" Type="http://schemas.openxmlformats.org/officeDocument/2006/relationships/customXml" Target="../ink/ink1516.xml"/><Relationship Id="rId254" Type="http://schemas.openxmlformats.org/officeDocument/2006/relationships/customXml" Target="../ink/ink1537.xml"/><Relationship Id="rId28" Type="http://schemas.openxmlformats.org/officeDocument/2006/relationships/customXml" Target="../ink/ink1424.xml"/><Relationship Id="rId49" Type="http://schemas.openxmlformats.org/officeDocument/2006/relationships/image" Target="../../clipboard/media/image2416.png"/><Relationship Id="rId114" Type="http://schemas.openxmlformats.org/officeDocument/2006/relationships/customXml" Target="../ink/ink1467.xml"/><Relationship Id="rId275" Type="http://schemas.openxmlformats.org/officeDocument/2006/relationships/image" Target="../../clipboard/media/image1374.png"/><Relationship Id="rId296" Type="http://schemas.openxmlformats.org/officeDocument/2006/relationships/customXml" Target="../ink/ink1558.xml"/><Relationship Id="rId300" Type="http://schemas.openxmlformats.org/officeDocument/2006/relationships/customXml" Target="../ink/ink1560.xml"/><Relationship Id="rId60" Type="http://schemas.openxmlformats.org/officeDocument/2006/relationships/customXml" Target="../ink/ink1440.xml"/><Relationship Id="rId81" Type="http://schemas.openxmlformats.org/officeDocument/2006/relationships/image" Target="../../clipboard/media/image405.png"/><Relationship Id="rId135" Type="http://schemas.openxmlformats.org/officeDocument/2006/relationships/image" Target="../../clipboard/media/image675.png"/><Relationship Id="rId156" Type="http://schemas.openxmlformats.org/officeDocument/2006/relationships/customXml" Target="../ink/ink1488.xml"/><Relationship Id="rId177" Type="http://schemas.openxmlformats.org/officeDocument/2006/relationships/image" Target="../../clipboard/media/image884.png"/><Relationship Id="rId198" Type="http://schemas.openxmlformats.org/officeDocument/2006/relationships/customXml" Target="../ink/ink1509.xml"/><Relationship Id="rId321" Type="http://schemas.openxmlformats.org/officeDocument/2006/relationships/image" Target="../../clipboard/media/image1603.png"/><Relationship Id="rId342" Type="http://schemas.openxmlformats.org/officeDocument/2006/relationships/customXml" Target="../ink/ink1581.xml"/><Relationship Id="rId363" Type="http://schemas.openxmlformats.org/officeDocument/2006/relationships/image" Target="../../clipboard/media/image1819.png"/><Relationship Id="rId384" Type="http://schemas.openxmlformats.org/officeDocument/2006/relationships/customXml" Target="../ink/ink1602.xml"/><Relationship Id="rId419" Type="http://schemas.openxmlformats.org/officeDocument/2006/relationships/image" Target="../../clipboard/media/image2093.png"/><Relationship Id="rId202" Type="http://schemas.openxmlformats.org/officeDocument/2006/relationships/customXml" Target="../ink/ink1511.xml"/><Relationship Id="rId223" Type="http://schemas.openxmlformats.org/officeDocument/2006/relationships/image" Target="../../clipboard/media/image11110.png"/><Relationship Id="rId244" Type="http://schemas.openxmlformats.org/officeDocument/2006/relationships/customXml" Target="../ink/ink1532.xml"/><Relationship Id="rId430" Type="http://schemas.openxmlformats.org/officeDocument/2006/relationships/customXml" Target="../ink/ink1625.xml"/><Relationship Id="rId18" Type="http://schemas.openxmlformats.org/officeDocument/2006/relationships/customXml" Target="../ink/ink1419.xml"/><Relationship Id="rId39" Type="http://schemas.openxmlformats.org/officeDocument/2006/relationships/image" Target="../../clipboard/media/image1918.png"/><Relationship Id="rId265" Type="http://schemas.openxmlformats.org/officeDocument/2006/relationships/image" Target="../../clipboard/media/image1324.png"/><Relationship Id="rId286" Type="http://schemas.openxmlformats.org/officeDocument/2006/relationships/customXml" Target="../ink/ink1553.xml"/><Relationship Id="rId50" Type="http://schemas.openxmlformats.org/officeDocument/2006/relationships/customXml" Target="../ink/ink1435.xml"/><Relationship Id="rId104" Type="http://schemas.openxmlformats.org/officeDocument/2006/relationships/customXml" Target="../ink/ink1462.xml"/><Relationship Id="rId125" Type="http://schemas.openxmlformats.org/officeDocument/2006/relationships/image" Target="../../clipboard/media/image626.png"/><Relationship Id="rId146" Type="http://schemas.openxmlformats.org/officeDocument/2006/relationships/customXml" Target="../ink/ink1483.xml"/><Relationship Id="rId167" Type="http://schemas.openxmlformats.org/officeDocument/2006/relationships/image" Target="../../clipboard/media/image835.png"/><Relationship Id="rId188" Type="http://schemas.openxmlformats.org/officeDocument/2006/relationships/customXml" Target="../ink/ink1504.xml"/><Relationship Id="rId311" Type="http://schemas.openxmlformats.org/officeDocument/2006/relationships/image" Target="../../clipboard/media/image1554.png"/><Relationship Id="rId332" Type="http://schemas.openxmlformats.org/officeDocument/2006/relationships/customXml" Target="../ink/ink1576.xml"/><Relationship Id="rId353" Type="http://schemas.openxmlformats.org/officeDocument/2006/relationships/image" Target="../../clipboard/media/image1763.png"/><Relationship Id="rId374" Type="http://schemas.openxmlformats.org/officeDocument/2006/relationships/customXml" Target="../ink/ink1597.xml"/><Relationship Id="rId395" Type="http://schemas.openxmlformats.org/officeDocument/2006/relationships/image" Target="../../clipboard/media/image1973.png"/><Relationship Id="rId409" Type="http://schemas.openxmlformats.org/officeDocument/2006/relationships/image" Target="../../clipboard/media/image2043.png"/><Relationship Id="rId71" Type="http://schemas.openxmlformats.org/officeDocument/2006/relationships/image" Target="../../clipboard/media/image355.png"/><Relationship Id="rId92" Type="http://schemas.openxmlformats.org/officeDocument/2006/relationships/customXml" Target="../ink/ink1456.xml"/><Relationship Id="rId213" Type="http://schemas.openxmlformats.org/officeDocument/2006/relationships/image" Target="../../clipboard/media/image1064.png"/><Relationship Id="rId234" Type="http://schemas.openxmlformats.org/officeDocument/2006/relationships/customXml" Target="../ink/ink1527.xml"/><Relationship Id="rId420" Type="http://schemas.openxmlformats.org/officeDocument/2006/relationships/customXml" Target="../ink/ink1620.xml"/><Relationship Id="rId2" Type="http://schemas.openxmlformats.org/officeDocument/2006/relationships/customXml" Target="../ink/ink1411.xml"/><Relationship Id="rId29" Type="http://schemas.openxmlformats.org/officeDocument/2006/relationships/image" Target="../../clipboard/media/image1419.png"/><Relationship Id="rId255" Type="http://schemas.openxmlformats.org/officeDocument/2006/relationships/image" Target="../../clipboard/media/image1274.png"/><Relationship Id="rId276" Type="http://schemas.openxmlformats.org/officeDocument/2006/relationships/customXml" Target="../ink/ink1548.xml"/><Relationship Id="rId297" Type="http://schemas.openxmlformats.org/officeDocument/2006/relationships/image" Target="../../clipboard/media/image1484.png"/><Relationship Id="rId40" Type="http://schemas.openxmlformats.org/officeDocument/2006/relationships/customXml" Target="../ink/ink1430.xml"/><Relationship Id="rId115" Type="http://schemas.openxmlformats.org/officeDocument/2006/relationships/image" Target="../../clipboard/media/image575.png"/><Relationship Id="rId136" Type="http://schemas.openxmlformats.org/officeDocument/2006/relationships/customXml" Target="../ink/ink1478.xml"/><Relationship Id="rId157" Type="http://schemas.openxmlformats.org/officeDocument/2006/relationships/image" Target="../../clipboard/media/image785.png"/><Relationship Id="rId178" Type="http://schemas.openxmlformats.org/officeDocument/2006/relationships/customXml" Target="../ink/ink1499.xml"/><Relationship Id="rId301" Type="http://schemas.openxmlformats.org/officeDocument/2006/relationships/image" Target="../../clipboard/media/image1504.png"/><Relationship Id="rId322" Type="http://schemas.openxmlformats.org/officeDocument/2006/relationships/customXml" Target="../ink/ink1571.xml"/><Relationship Id="rId343" Type="http://schemas.openxmlformats.org/officeDocument/2006/relationships/image" Target="../../clipboard/media/image1719.png"/><Relationship Id="rId364" Type="http://schemas.openxmlformats.org/officeDocument/2006/relationships/customXml" Target="../ink/ink1592.xml"/><Relationship Id="rId61" Type="http://schemas.openxmlformats.org/officeDocument/2006/relationships/image" Target="../../clipboard/media/image3015.png"/><Relationship Id="rId82" Type="http://schemas.openxmlformats.org/officeDocument/2006/relationships/customXml" Target="../ink/ink1451.xml"/><Relationship Id="rId199" Type="http://schemas.openxmlformats.org/officeDocument/2006/relationships/image" Target="../../clipboard/media/image994.png"/><Relationship Id="rId203" Type="http://schemas.openxmlformats.org/officeDocument/2006/relationships/image" Target="../../clipboard/media/image10110.png"/><Relationship Id="rId385" Type="http://schemas.openxmlformats.org/officeDocument/2006/relationships/image" Target="../../clipboard/media/image1923.png"/><Relationship Id="rId19" Type="http://schemas.openxmlformats.org/officeDocument/2006/relationships/image" Target="../../clipboard/media/image919.png"/><Relationship Id="rId224" Type="http://schemas.openxmlformats.org/officeDocument/2006/relationships/customXml" Target="../ink/ink1522.xml"/><Relationship Id="rId245" Type="http://schemas.openxmlformats.org/officeDocument/2006/relationships/image" Target="../../clipboard/media/image1224.png"/><Relationship Id="rId266" Type="http://schemas.openxmlformats.org/officeDocument/2006/relationships/customXml" Target="../ink/ink1543.xml"/><Relationship Id="rId287" Type="http://schemas.openxmlformats.org/officeDocument/2006/relationships/image" Target="../../clipboard/media/image1434.png"/><Relationship Id="rId410" Type="http://schemas.openxmlformats.org/officeDocument/2006/relationships/customXml" Target="../ink/ink1615.xml"/><Relationship Id="rId431" Type="http://schemas.openxmlformats.org/officeDocument/2006/relationships/image" Target="../../clipboard/media/image2152.png"/><Relationship Id="rId30" Type="http://schemas.openxmlformats.org/officeDocument/2006/relationships/customXml" Target="../ink/ink1425.xml"/><Relationship Id="rId105" Type="http://schemas.openxmlformats.org/officeDocument/2006/relationships/image" Target="../../clipboard/media/image526.png"/><Relationship Id="rId126" Type="http://schemas.openxmlformats.org/officeDocument/2006/relationships/customXml" Target="../ink/ink1473.xml"/><Relationship Id="rId147" Type="http://schemas.openxmlformats.org/officeDocument/2006/relationships/image" Target="../../clipboard/media/image735.png"/><Relationship Id="rId168" Type="http://schemas.openxmlformats.org/officeDocument/2006/relationships/customXml" Target="../ink/ink1494.xml"/><Relationship Id="rId312" Type="http://schemas.openxmlformats.org/officeDocument/2006/relationships/customXml" Target="../ink/ink1566.xml"/><Relationship Id="rId333" Type="http://schemas.openxmlformats.org/officeDocument/2006/relationships/image" Target="../../clipboard/media/image1663.png"/><Relationship Id="rId354" Type="http://schemas.openxmlformats.org/officeDocument/2006/relationships/customXml" Target="../ink/ink1587.xml"/><Relationship Id="rId51" Type="http://schemas.openxmlformats.org/officeDocument/2006/relationships/image" Target="../../clipboard/media/image2516.png"/><Relationship Id="rId72" Type="http://schemas.openxmlformats.org/officeDocument/2006/relationships/customXml" Target="../ink/ink1446.xml"/><Relationship Id="rId93" Type="http://schemas.openxmlformats.org/officeDocument/2006/relationships/image" Target="../../clipboard/media/image465.png"/><Relationship Id="rId189" Type="http://schemas.openxmlformats.org/officeDocument/2006/relationships/image" Target="../../clipboard/media/image944.png"/><Relationship Id="rId375" Type="http://schemas.openxmlformats.org/officeDocument/2006/relationships/image" Target="../../clipboard/media/image1873.png"/><Relationship Id="rId396" Type="http://schemas.openxmlformats.org/officeDocument/2006/relationships/customXml" Target="../ink/ink1608.xml"/><Relationship Id="rId3" Type="http://schemas.openxmlformats.org/officeDocument/2006/relationships/image" Target="../../clipboard/media/image1107.png"/><Relationship Id="rId214" Type="http://schemas.openxmlformats.org/officeDocument/2006/relationships/customXml" Target="../ink/ink1517.xml"/><Relationship Id="rId235" Type="http://schemas.openxmlformats.org/officeDocument/2006/relationships/image" Target="../../clipboard/media/image1174.png"/><Relationship Id="rId256" Type="http://schemas.openxmlformats.org/officeDocument/2006/relationships/customXml" Target="../ink/ink1538.xml"/><Relationship Id="rId277" Type="http://schemas.openxmlformats.org/officeDocument/2006/relationships/image" Target="../../clipboard/media/image1384.png"/><Relationship Id="rId298" Type="http://schemas.openxmlformats.org/officeDocument/2006/relationships/customXml" Target="../ink/ink1559.xml"/><Relationship Id="rId400" Type="http://schemas.openxmlformats.org/officeDocument/2006/relationships/customXml" Target="../ink/ink1610.xml"/><Relationship Id="rId421" Type="http://schemas.openxmlformats.org/officeDocument/2006/relationships/image" Target="../../clipboard/media/image2109.png"/><Relationship Id="rId116" Type="http://schemas.openxmlformats.org/officeDocument/2006/relationships/customXml" Target="../ink/ink1468.xml"/><Relationship Id="rId137" Type="http://schemas.openxmlformats.org/officeDocument/2006/relationships/image" Target="../../clipboard/media/image685.png"/><Relationship Id="rId158" Type="http://schemas.openxmlformats.org/officeDocument/2006/relationships/customXml" Target="../ink/ink1489.xml"/><Relationship Id="rId302" Type="http://schemas.openxmlformats.org/officeDocument/2006/relationships/customXml" Target="../ink/ink1561.xml"/><Relationship Id="rId323" Type="http://schemas.openxmlformats.org/officeDocument/2006/relationships/image" Target="../../clipboard/media/image1619.png"/><Relationship Id="rId344" Type="http://schemas.openxmlformats.org/officeDocument/2006/relationships/customXml" Target="../ink/ink1582.xml"/><Relationship Id="rId20" Type="http://schemas.openxmlformats.org/officeDocument/2006/relationships/customXml" Target="../ink/ink1420.xml"/><Relationship Id="rId41" Type="http://schemas.openxmlformats.org/officeDocument/2006/relationships/image" Target="../../clipboard/media/image2018.png"/><Relationship Id="rId62" Type="http://schemas.openxmlformats.org/officeDocument/2006/relationships/customXml" Target="../ink/ink1441.xml"/><Relationship Id="rId83" Type="http://schemas.openxmlformats.org/officeDocument/2006/relationships/image" Target="../../clipboard/media/image4110.png"/><Relationship Id="rId179" Type="http://schemas.openxmlformats.org/officeDocument/2006/relationships/image" Target="../../clipboard/media/image894.png"/><Relationship Id="rId365" Type="http://schemas.openxmlformats.org/officeDocument/2006/relationships/image" Target="../../clipboard/media/image1823.png"/><Relationship Id="rId386" Type="http://schemas.openxmlformats.org/officeDocument/2006/relationships/customXml" Target="../ink/ink1603.xml"/><Relationship Id="rId190" Type="http://schemas.openxmlformats.org/officeDocument/2006/relationships/customXml" Target="../ink/ink1505.xml"/><Relationship Id="rId204" Type="http://schemas.openxmlformats.org/officeDocument/2006/relationships/customXml" Target="../ink/ink1512.xml"/><Relationship Id="rId225" Type="http://schemas.openxmlformats.org/officeDocument/2006/relationships/image" Target="../../clipboard/media/image1124.png"/><Relationship Id="rId246" Type="http://schemas.openxmlformats.org/officeDocument/2006/relationships/customXml" Target="../ink/ink1533.xml"/><Relationship Id="rId267" Type="http://schemas.openxmlformats.org/officeDocument/2006/relationships/image" Target="../../clipboard/media/image1334.png"/><Relationship Id="rId288" Type="http://schemas.openxmlformats.org/officeDocument/2006/relationships/customXml" Target="../ink/ink1554.xml"/><Relationship Id="rId411" Type="http://schemas.openxmlformats.org/officeDocument/2006/relationships/image" Target="../../clipboard/media/image2053.png"/><Relationship Id="rId432" Type="http://schemas.openxmlformats.org/officeDocument/2006/relationships/customXml" Target="../ink/ink1626.xml"/><Relationship Id="rId106" Type="http://schemas.openxmlformats.org/officeDocument/2006/relationships/customXml" Target="../ink/ink1463.xml"/><Relationship Id="rId127" Type="http://schemas.openxmlformats.org/officeDocument/2006/relationships/image" Target="../../clipboard/media/image635.png"/><Relationship Id="rId313" Type="http://schemas.openxmlformats.org/officeDocument/2006/relationships/image" Target="../../clipboard/media/image1563.png"/><Relationship Id="rId10" Type="http://schemas.openxmlformats.org/officeDocument/2006/relationships/customXml" Target="../ink/ink1415.xml"/><Relationship Id="rId31" Type="http://schemas.openxmlformats.org/officeDocument/2006/relationships/image" Target="../../clipboard/media/image1519.png"/><Relationship Id="rId52" Type="http://schemas.openxmlformats.org/officeDocument/2006/relationships/customXml" Target="../ink/ink1436.xml"/><Relationship Id="rId73" Type="http://schemas.openxmlformats.org/officeDocument/2006/relationships/image" Target="../../clipboard/media/image365.png"/><Relationship Id="rId94" Type="http://schemas.openxmlformats.org/officeDocument/2006/relationships/customXml" Target="../ink/ink1457.xml"/><Relationship Id="rId148" Type="http://schemas.openxmlformats.org/officeDocument/2006/relationships/customXml" Target="../ink/ink1484.xml"/><Relationship Id="rId169" Type="http://schemas.openxmlformats.org/officeDocument/2006/relationships/image" Target="../../clipboard/media/image845.png"/><Relationship Id="rId334" Type="http://schemas.openxmlformats.org/officeDocument/2006/relationships/customXml" Target="../ink/ink1577.xml"/><Relationship Id="rId355" Type="http://schemas.openxmlformats.org/officeDocument/2006/relationships/image" Target="../../clipboard/media/image1773.png"/><Relationship Id="rId376" Type="http://schemas.openxmlformats.org/officeDocument/2006/relationships/customXml" Target="../ink/ink1598.xml"/><Relationship Id="rId397" Type="http://schemas.openxmlformats.org/officeDocument/2006/relationships/image" Target="../../clipboard/media/image1983.png"/><Relationship Id="rId4" Type="http://schemas.openxmlformats.org/officeDocument/2006/relationships/customXml" Target="../ink/ink1412.xml"/><Relationship Id="rId180" Type="http://schemas.openxmlformats.org/officeDocument/2006/relationships/customXml" Target="../ink/ink1500.xml"/><Relationship Id="rId215" Type="http://schemas.openxmlformats.org/officeDocument/2006/relationships/image" Target="../../clipboard/media/image1074.png"/><Relationship Id="rId236" Type="http://schemas.openxmlformats.org/officeDocument/2006/relationships/customXml" Target="../ink/ink1528.xml"/><Relationship Id="rId257" Type="http://schemas.openxmlformats.org/officeDocument/2006/relationships/image" Target="../../clipboard/media/image1284.png"/><Relationship Id="rId278" Type="http://schemas.openxmlformats.org/officeDocument/2006/relationships/customXml" Target="../ink/ink1549.xml"/><Relationship Id="rId401" Type="http://schemas.openxmlformats.org/officeDocument/2006/relationships/image" Target="../../clipboard/media/image2003.png"/><Relationship Id="rId422" Type="http://schemas.openxmlformats.org/officeDocument/2006/relationships/customXml" Target="../ink/ink1621.xml"/><Relationship Id="rId303" Type="http://schemas.openxmlformats.org/officeDocument/2006/relationships/image" Target="../../clipboard/media/image15110.png"/><Relationship Id="rId42" Type="http://schemas.openxmlformats.org/officeDocument/2006/relationships/customXml" Target="../ink/ink1431.xml"/><Relationship Id="rId84" Type="http://schemas.openxmlformats.org/officeDocument/2006/relationships/customXml" Target="../ink/ink1452.xml"/><Relationship Id="rId138" Type="http://schemas.openxmlformats.org/officeDocument/2006/relationships/customXml" Target="../ink/ink1479.xml"/><Relationship Id="rId345" Type="http://schemas.openxmlformats.org/officeDocument/2006/relationships/image" Target="../../clipboard/media/image1723.png"/><Relationship Id="rId387" Type="http://schemas.openxmlformats.org/officeDocument/2006/relationships/image" Target="../../clipboard/media/image1933.png"/><Relationship Id="rId191" Type="http://schemas.openxmlformats.org/officeDocument/2006/relationships/image" Target="../../clipboard/media/image954.png"/><Relationship Id="rId205" Type="http://schemas.openxmlformats.org/officeDocument/2006/relationships/image" Target="../../clipboard/media/image1024.png"/><Relationship Id="rId247" Type="http://schemas.openxmlformats.org/officeDocument/2006/relationships/image" Target="../../clipboard/media/image1234.png"/><Relationship Id="rId412" Type="http://schemas.openxmlformats.org/officeDocument/2006/relationships/customXml" Target="../ink/ink1616.xml"/><Relationship Id="rId107" Type="http://schemas.openxmlformats.org/officeDocument/2006/relationships/image" Target="../../clipboard/media/image535.png"/><Relationship Id="rId289" Type="http://schemas.openxmlformats.org/officeDocument/2006/relationships/image" Target="../../clipboard/media/image1444.png"/><Relationship Id="rId11" Type="http://schemas.openxmlformats.org/officeDocument/2006/relationships/image" Target="../../clipboard/media/image525.png"/><Relationship Id="rId53" Type="http://schemas.openxmlformats.org/officeDocument/2006/relationships/image" Target="../../clipboard/media/image2615.png"/><Relationship Id="rId149" Type="http://schemas.openxmlformats.org/officeDocument/2006/relationships/image" Target="../../clipboard/media/image745.png"/><Relationship Id="rId314" Type="http://schemas.openxmlformats.org/officeDocument/2006/relationships/customXml" Target="../ink/ink1567.xml"/><Relationship Id="rId356" Type="http://schemas.openxmlformats.org/officeDocument/2006/relationships/customXml" Target="../ink/ink1588.xml"/><Relationship Id="rId398" Type="http://schemas.openxmlformats.org/officeDocument/2006/relationships/customXml" Target="../ink/ink1609.xml"/><Relationship Id="rId95" Type="http://schemas.openxmlformats.org/officeDocument/2006/relationships/image" Target="../../clipboard/media/image475.png"/><Relationship Id="rId160" Type="http://schemas.openxmlformats.org/officeDocument/2006/relationships/customXml" Target="../ink/ink1490.xml"/><Relationship Id="rId216" Type="http://schemas.openxmlformats.org/officeDocument/2006/relationships/customXml" Target="../ink/ink1518.xml"/><Relationship Id="rId423" Type="http://schemas.openxmlformats.org/officeDocument/2006/relationships/image" Target="../../clipboard/media/image2118.png"/><Relationship Id="rId258" Type="http://schemas.openxmlformats.org/officeDocument/2006/relationships/customXml" Target="../ink/ink1539.xml"/><Relationship Id="rId22" Type="http://schemas.openxmlformats.org/officeDocument/2006/relationships/customXml" Target="../ink/ink1421.xml"/><Relationship Id="rId64" Type="http://schemas.openxmlformats.org/officeDocument/2006/relationships/customXml" Target="../ink/ink1442.xml"/><Relationship Id="rId118" Type="http://schemas.openxmlformats.org/officeDocument/2006/relationships/customXml" Target="../ink/ink1469.xml"/><Relationship Id="rId325" Type="http://schemas.openxmlformats.org/officeDocument/2006/relationships/image" Target="../../clipboard/media/image1623.png"/><Relationship Id="rId367" Type="http://schemas.openxmlformats.org/officeDocument/2006/relationships/image" Target="../../clipboard/media/image1833.png"/><Relationship Id="rId171" Type="http://schemas.openxmlformats.org/officeDocument/2006/relationships/image" Target="../../clipboard/media/image855.png"/><Relationship Id="rId227" Type="http://schemas.openxmlformats.org/officeDocument/2006/relationships/image" Target="../../clipboard/media/image1134.png"/><Relationship Id="rId269" Type="http://schemas.openxmlformats.org/officeDocument/2006/relationships/image" Target="../../clipboard/media/image1344.png"/><Relationship Id="rId434" Type="http://schemas.openxmlformats.org/officeDocument/2006/relationships/customXml" Target="../ink/ink1627.xml"/><Relationship Id="rId33" Type="http://schemas.openxmlformats.org/officeDocument/2006/relationships/image" Target="../../clipboard/media/image1618.png"/><Relationship Id="rId129" Type="http://schemas.openxmlformats.org/officeDocument/2006/relationships/image" Target="../../clipboard/media/image645.png"/><Relationship Id="rId280" Type="http://schemas.openxmlformats.org/officeDocument/2006/relationships/customXml" Target="../ink/ink1550.xml"/><Relationship Id="rId336" Type="http://schemas.openxmlformats.org/officeDocument/2006/relationships/customXml" Target="../ink/ink1578.xml"/><Relationship Id="rId75" Type="http://schemas.openxmlformats.org/officeDocument/2006/relationships/image" Target="../../clipboard/media/image375.png"/><Relationship Id="rId140" Type="http://schemas.openxmlformats.org/officeDocument/2006/relationships/customXml" Target="../ink/ink1480.xml"/><Relationship Id="rId182" Type="http://schemas.openxmlformats.org/officeDocument/2006/relationships/customXml" Target="../ink/ink1501.xml"/><Relationship Id="rId378" Type="http://schemas.openxmlformats.org/officeDocument/2006/relationships/customXml" Target="../ink/ink1599.xml"/><Relationship Id="rId403" Type="http://schemas.openxmlformats.org/officeDocument/2006/relationships/image" Target="../../clipboard/media/image2019.png"/><Relationship Id="rId6" Type="http://schemas.openxmlformats.org/officeDocument/2006/relationships/customXml" Target="../ink/ink1413.xml"/><Relationship Id="rId238" Type="http://schemas.openxmlformats.org/officeDocument/2006/relationships/customXml" Target="../ink/ink1529.xml"/><Relationship Id="rId291" Type="http://schemas.openxmlformats.org/officeDocument/2006/relationships/image" Target="../../clipboard/media/image1454.png"/><Relationship Id="rId305" Type="http://schemas.openxmlformats.org/officeDocument/2006/relationships/image" Target="../../clipboard/media/image1524.png"/><Relationship Id="rId347" Type="http://schemas.openxmlformats.org/officeDocument/2006/relationships/image" Target="../../clipboard/media/image1733.png"/><Relationship Id="rId44" Type="http://schemas.openxmlformats.org/officeDocument/2006/relationships/customXml" Target="../ink/ink1432.xml"/><Relationship Id="rId86" Type="http://schemas.openxmlformats.org/officeDocument/2006/relationships/customXml" Target="../ink/ink1453.xml"/><Relationship Id="rId151" Type="http://schemas.openxmlformats.org/officeDocument/2006/relationships/image" Target="../../clipboard/media/image755.png"/><Relationship Id="rId389" Type="http://schemas.openxmlformats.org/officeDocument/2006/relationships/image" Target="../../clipboard/media/image1943.png"/><Relationship Id="rId193" Type="http://schemas.openxmlformats.org/officeDocument/2006/relationships/image" Target="../../clipboard/media/image964.png"/><Relationship Id="rId207" Type="http://schemas.openxmlformats.org/officeDocument/2006/relationships/image" Target="../../clipboard/media/image1034.png"/><Relationship Id="rId249" Type="http://schemas.openxmlformats.org/officeDocument/2006/relationships/image" Target="../../clipboard/media/image1244.png"/><Relationship Id="rId414" Type="http://schemas.openxmlformats.org/officeDocument/2006/relationships/customXml" Target="../ink/ink1617.xml"/><Relationship Id="rId13" Type="http://schemas.openxmlformats.org/officeDocument/2006/relationships/image" Target="../../clipboard/media/image625.png"/><Relationship Id="rId109" Type="http://schemas.openxmlformats.org/officeDocument/2006/relationships/image" Target="../../clipboard/media/image545.png"/><Relationship Id="rId260" Type="http://schemas.openxmlformats.org/officeDocument/2006/relationships/customXml" Target="../ink/ink1540.xml"/><Relationship Id="rId316" Type="http://schemas.openxmlformats.org/officeDocument/2006/relationships/customXml" Target="../ink/ink1568.xml"/><Relationship Id="rId55" Type="http://schemas.openxmlformats.org/officeDocument/2006/relationships/image" Target="../../clipboard/media/image2715.png"/><Relationship Id="rId97" Type="http://schemas.openxmlformats.org/officeDocument/2006/relationships/image" Target="../../clipboard/media/image485.png"/><Relationship Id="rId120" Type="http://schemas.openxmlformats.org/officeDocument/2006/relationships/customXml" Target="../ink/ink1470.xml"/><Relationship Id="rId358" Type="http://schemas.openxmlformats.org/officeDocument/2006/relationships/customXml" Target="../ink/ink1589.xml"/><Relationship Id="rId162" Type="http://schemas.openxmlformats.org/officeDocument/2006/relationships/customXml" Target="../ink/ink1491.xml"/><Relationship Id="rId218" Type="http://schemas.openxmlformats.org/officeDocument/2006/relationships/customXml" Target="../ink/ink1519.xml"/><Relationship Id="rId425" Type="http://schemas.openxmlformats.org/officeDocument/2006/relationships/image" Target="../../clipboard/media/image2122.png"/><Relationship Id="rId271" Type="http://schemas.openxmlformats.org/officeDocument/2006/relationships/image" Target="../../clipboard/media/image1354.png"/><Relationship Id="rId24" Type="http://schemas.openxmlformats.org/officeDocument/2006/relationships/customXml" Target="../ink/ink1422.xml"/><Relationship Id="rId66" Type="http://schemas.openxmlformats.org/officeDocument/2006/relationships/customXml" Target="../ink/ink1443.xml"/><Relationship Id="rId131" Type="http://schemas.openxmlformats.org/officeDocument/2006/relationships/image" Target="../../clipboard/media/image655.png"/><Relationship Id="rId327" Type="http://schemas.openxmlformats.org/officeDocument/2006/relationships/image" Target="../../clipboard/media/image1633.png"/><Relationship Id="rId369" Type="http://schemas.openxmlformats.org/officeDocument/2006/relationships/image" Target="../../clipboard/media/image1843.png"/><Relationship Id="rId173" Type="http://schemas.openxmlformats.org/officeDocument/2006/relationships/image" Target="../../clipboard/media/image865.png"/><Relationship Id="rId229" Type="http://schemas.openxmlformats.org/officeDocument/2006/relationships/image" Target="../../clipboard/media/image1144.png"/><Relationship Id="rId380" Type="http://schemas.openxmlformats.org/officeDocument/2006/relationships/customXml" Target="../ink/ink1600.xml"/><Relationship Id="rId240" Type="http://schemas.openxmlformats.org/officeDocument/2006/relationships/customXml" Target="../ink/ink1530.xml"/><Relationship Id="rId35" Type="http://schemas.openxmlformats.org/officeDocument/2006/relationships/image" Target="../../clipboard/media/image1718.png"/><Relationship Id="rId77" Type="http://schemas.openxmlformats.org/officeDocument/2006/relationships/image" Target="../../clipboard/media/image385.png"/><Relationship Id="rId100" Type="http://schemas.openxmlformats.org/officeDocument/2006/relationships/customXml" Target="../ink/ink1460.xml"/><Relationship Id="rId282" Type="http://schemas.openxmlformats.org/officeDocument/2006/relationships/customXml" Target="../ink/ink1551.xml"/><Relationship Id="rId338" Type="http://schemas.openxmlformats.org/officeDocument/2006/relationships/customXml" Target="../ink/ink1579.xml"/><Relationship Id="rId8" Type="http://schemas.openxmlformats.org/officeDocument/2006/relationships/customXml" Target="../ink/ink1414.xml"/><Relationship Id="rId142" Type="http://schemas.openxmlformats.org/officeDocument/2006/relationships/customXml" Target="../ink/ink1481.xml"/><Relationship Id="rId184" Type="http://schemas.openxmlformats.org/officeDocument/2006/relationships/customXml" Target="../ink/ink1502.xml"/><Relationship Id="rId391" Type="http://schemas.openxmlformats.org/officeDocument/2006/relationships/image" Target="../../clipboard/media/image1953.png"/><Relationship Id="rId405" Type="http://schemas.openxmlformats.org/officeDocument/2006/relationships/image" Target="../../clipboard/media/image2023.png"/><Relationship Id="rId251" Type="http://schemas.openxmlformats.org/officeDocument/2006/relationships/image" Target="../../clipboard/media/image1254.png"/><Relationship Id="rId46" Type="http://schemas.openxmlformats.org/officeDocument/2006/relationships/customXml" Target="../ink/ink1433.xml"/><Relationship Id="rId293" Type="http://schemas.openxmlformats.org/officeDocument/2006/relationships/image" Target="../../clipboard/media/image1464.png"/><Relationship Id="rId307" Type="http://schemas.openxmlformats.org/officeDocument/2006/relationships/image" Target="../../clipboard/media/image1534.png"/><Relationship Id="rId349" Type="http://schemas.openxmlformats.org/officeDocument/2006/relationships/image" Target="../../clipboard/media/image1743.png"/><Relationship Id="rId88" Type="http://schemas.openxmlformats.org/officeDocument/2006/relationships/customXml" Target="../ink/ink1454.xml"/><Relationship Id="rId111" Type="http://schemas.openxmlformats.org/officeDocument/2006/relationships/image" Target="../../clipboard/media/image555.png"/><Relationship Id="rId153" Type="http://schemas.openxmlformats.org/officeDocument/2006/relationships/image" Target="../../clipboard/media/image765.png"/><Relationship Id="rId195" Type="http://schemas.openxmlformats.org/officeDocument/2006/relationships/image" Target="../../clipboard/media/image974.png"/><Relationship Id="rId209" Type="http://schemas.openxmlformats.org/officeDocument/2006/relationships/image" Target="../../clipboard/media/image1044.png"/><Relationship Id="rId360" Type="http://schemas.openxmlformats.org/officeDocument/2006/relationships/customXml" Target="../ink/ink1590.xml"/><Relationship Id="rId416" Type="http://schemas.openxmlformats.org/officeDocument/2006/relationships/customXml" Target="../ink/ink1618.xml"/><Relationship Id="rId220" Type="http://schemas.openxmlformats.org/officeDocument/2006/relationships/customXml" Target="../ink/ink1520.xml"/><Relationship Id="rId15" Type="http://schemas.openxmlformats.org/officeDocument/2006/relationships/image" Target="../../clipboard/media/image725.png"/><Relationship Id="rId57" Type="http://schemas.openxmlformats.org/officeDocument/2006/relationships/image" Target="../../clipboard/media/image2815.png"/><Relationship Id="rId262" Type="http://schemas.openxmlformats.org/officeDocument/2006/relationships/customXml" Target="../ink/ink1541.xml"/><Relationship Id="rId318" Type="http://schemas.openxmlformats.org/officeDocument/2006/relationships/customXml" Target="../ink/ink1569.xml"/><Relationship Id="rId99" Type="http://schemas.openxmlformats.org/officeDocument/2006/relationships/image" Target="../../clipboard/media/image495.png"/><Relationship Id="rId122" Type="http://schemas.openxmlformats.org/officeDocument/2006/relationships/customXml" Target="../ink/ink1471.xml"/><Relationship Id="rId164" Type="http://schemas.openxmlformats.org/officeDocument/2006/relationships/customXml" Target="../ink/ink1492.xml"/><Relationship Id="rId371" Type="http://schemas.openxmlformats.org/officeDocument/2006/relationships/image" Target="../../clipboard/media/image1853.png"/><Relationship Id="rId427" Type="http://schemas.openxmlformats.org/officeDocument/2006/relationships/image" Target="../../clipboard/media/image2132.png"/><Relationship Id="rId26" Type="http://schemas.openxmlformats.org/officeDocument/2006/relationships/customXml" Target="../ink/ink1423.xml"/><Relationship Id="rId231" Type="http://schemas.openxmlformats.org/officeDocument/2006/relationships/image" Target="../../clipboard/media/image1154.png"/><Relationship Id="rId273" Type="http://schemas.openxmlformats.org/officeDocument/2006/relationships/image" Target="../../clipboard/media/image1364.png"/><Relationship Id="rId329" Type="http://schemas.openxmlformats.org/officeDocument/2006/relationships/image" Target="../../clipboard/media/image1643.png"/><Relationship Id="rId68" Type="http://schemas.openxmlformats.org/officeDocument/2006/relationships/customXml" Target="../ink/ink1444.xml"/><Relationship Id="rId133" Type="http://schemas.openxmlformats.org/officeDocument/2006/relationships/image" Target="../../clipboard/media/image665.png"/><Relationship Id="rId175" Type="http://schemas.openxmlformats.org/officeDocument/2006/relationships/image" Target="../../clipboard/media/image875.png"/><Relationship Id="rId340" Type="http://schemas.openxmlformats.org/officeDocument/2006/relationships/customXml" Target="../ink/ink1580.xml"/><Relationship Id="rId200" Type="http://schemas.openxmlformats.org/officeDocument/2006/relationships/customXml" Target="../ink/ink1510.xml"/><Relationship Id="rId382" Type="http://schemas.openxmlformats.org/officeDocument/2006/relationships/customXml" Target="../ink/ink1601.xml"/><Relationship Id="rId242" Type="http://schemas.openxmlformats.org/officeDocument/2006/relationships/customXml" Target="../ink/ink1531.xml"/><Relationship Id="rId284" Type="http://schemas.openxmlformats.org/officeDocument/2006/relationships/customXml" Target="../ink/ink1552.xml"/><Relationship Id="rId37" Type="http://schemas.openxmlformats.org/officeDocument/2006/relationships/image" Target="../../clipboard/media/image1818.png"/><Relationship Id="rId79" Type="http://schemas.openxmlformats.org/officeDocument/2006/relationships/image" Target="../../clipboard/media/image395.png"/><Relationship Id="rId102" Type="http://schemas.openxmlformats.org/officeDocument/2006/relationships/customXml" Target="../ink/ink1461.xml"/><Relationship Id="rId144" Type="http://schemas.openxmlformats.org/officeDocument/2006/relationships/customXml" Target="../ink/ink1482.xml"/><Relationship Id="rId90" Type="http://schemas.openxmlformats.org/officeDocument/2006/relationships/customXml" Target="../ink/ink1455.xml"/><Relationship Id="rId186" Type="http://schemas.openxmlformats.org/officeDocument/2006/relationships/customXml" Target="../ink/ink1503.xml"/><Relationship Id="rId351" Type="http://schemas.openxmlformats.org/officeDocument/2006/relationships/image" Target="../../clipboard/media/image1753.png"/><Relationship Id="rId393" Type="http://schemas.openxmlformats.org/officeDocument/2006/relationships/image" Target="../../clipboard/media/image1963.png"/><Relationship Id="rId407" Type="http://schemas.openxmlformats.org/officeDocument/2006/relationships/image" Target="../../clipboard/media/image2033.png"/><Relationship Id="rId211" Type="http://schemas.openxmlformats.org/officeDocument/2006/relationships/image" Target="../../clipboard/media/image1054.png"/><Relationship Id="rId253" Type="http://schemas.openxmlformats.org/officeDocument/2006/relationships/image" Target="../../clipboard/media/image1264.png"/><Relationship Id="rId295" Type="http://schemas.openxmlformats.org/officeDocument/2006/relationships/image" Target="../../clipboard/media/image1474.png"/><Relationship Id="rId309" Type="http://schemas.openxmlformats.org/officeDocument/2006/relationships/image" Target="../../clipboard/media/image1544.png"/><Relationship Id="rId48" Type="http://schemas.openxmlformats.org/officeDocument/2006/relationships/customXml" Target="../ink/ink1434.xml"/><Relationship Id="rId113" Type="http://schemas.openxmlformats.org/officeDocument/2006/relationships/image" Target="../../clipboard/media/image565.png"/><Relationship Id="rId320" Type="http://schemas.openxmlformats.org/officeDocument/2006/relationships/customXml" Target="../ink/ink1570.xml"/><Relationship Id="rId155" Type="http://schemas.openxmlformats.org/officeDocument/2006/relationships/image" Target="../../clipboard/media/image775.png"/><Relationship Id="rId197" Type="http://schemas.openxmlformats.org/officeDocument/2006/relationships/image" Target="../../clipboard/media/image984.png"/><Relationship Id="rId362" Type="http://schemas.openxmlformats.org/officeDocument/2006/relationships/customXml" Target="../ink/ink1591.xml"/><Relationship Id="rId418" Type="http://schemas.openxmlformats.org/officeDocument/2006/relationships/customXml" Target="../ink/ink1619.xml"/><Relationship Id="rId222" Type="http://schemas.openxmlformats.org/officeDocument/2006/relationships/customXml" Target="../ink/ink1521.xml"/><Relationship Id="rId264" Type="http://schemas.openxmlformats.org/officeDocument/2006/relationships/customXml" Target="../ink/ink1542.xml"/><Relationship Id="rId17" Type="http://schemas.openxmlformats.org/officeDocument/2006/relationships/image" Target="../../clipboard/media/image825.png"/><Relationship Id="rId59" Type="http://schemas.openxmlformats.org/officeDocument/2006/relationships/image" Target="../../clipboard/media/image2915.png"/><Relationship Id="rId124" Type="http://schemas.openxmlformats.org/officeDocument/2006/relationships/customXml" Target="../ink/ink1472.xml"/><Relationship Id="rId70" Type="http://schemas.openxmlformats.org/officeDocument/2006/relationships/customXml" Target="../ink/ink1445.xml"/><Relationship Id="rId166" Type="http://schemas.openxmlformats.org/officeDocument/2006/relationships/customXml" Target="../ink/ink1493.xml"/><Relationship Id="rId331" Type="http://schemas.openxmlformats.org/officeDocument/2006/relationships/image" Target="../../clipboard/media/image1653.png"/><Relationship Id="rId373" Type="http://schemas.openxmlformats.org/officeDocument/2006/relationships/image" Target="../../clipboard/media/image1863.png"/><Relationship Id="rId429" Type="http://schemas.openxmlformats.org/officeDocument/2006/relationships/image" Target="../../clipboard/media/image214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../clipboard/media/image116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../clipboard/media/image58.png"/><Relationship Id="rId21" Type="http://schemas.openxmlformats.org/officeDocument/2006/relationships/image" Target="../../clipboard/media/image10.png"/><Relationship Id="rId42" Type="http://schemas.openxmlformats.org/officeDocument/2006/relationships/customXml" Target="../ink/ink20.xml"/><Relationship Id="rId63" Type="http://schemas.openxmlformats.org/officeDocument/2006/relationships/image" Target="../../clipboard/media/image31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../clipboard/media/image79.png"/><Relationship Id="rId170" Type="http://schemas.openxmlformats.org/officeDocument/2006/relationships/customXml" Target="../ink/ink84.xml"/><Relationship Id="rId107" Type="http://schemas.openxmlformats.org/officeDocument/2006/relationships/image" Target="../../clipboard/media/image53.png"/><Relationship Id="rId11" Type="http://schemas.openxmlformats.org/officeDocument/2006/relationships/image" Target="../../clipboard/media/image5.png"/><Relationship Id="rId32" Type="http://schemas.openxmlformats.org/officeDocument/2006/relationships/customXml" Target="../ink/ink15.xml"/><Relationship Id="rId53" Type="http://schemas.openxmlformats.org/officeDocument/2006/relationships/image" Target="../../clipboard/media/image26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../clipboard/media/image74.png"/><Relationship Id="rId5" Type="http://schemas.openxmlformats.org/officeDocument/2006/relationships/image" Target="../../clipboard/media/image2.png"/><Relationship Id="rId95" Type="http://schemas.openxmlformats.org/officeDocument/2006/relationships/image" Target="../../clipboard/media/image47.png"/><Relationship Id="rId160" Type="http://schemas.openxmlformats.org/officeDocument/2006/relationships/customXml" Target="../ink/ink79.xml"/><Relationship Id="rId22" Type="http://schemas.openxmlformats.org/officeDocument/2006/relationships/customXml" Target="../ink/ink10.xml"/><Relationship Id="rId43" Type="http://schemas.openxmlformats.org/officeDocument/2006/relationships/image" Target="../../clipboard/media/image21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../clipboard/media/image69.png"/><Relationship Id="rId85" Type="http://schemas.openxmlformats.org/officeDocument/2006/relationships/image" Target="../../clipboard/media/image42.png"/><Relationship Id="rId150" Type="http://schemas.openxmlformats.org/officeDocument/2006/relationships/customXml" Target="../ink/ink74.xml"/><Relationship Id="rId171" Type="http://schemas.openxmlformats.org/officeDocument/2006/relationships/image" Target="../../clipboard/media/image85.png"/><Relationship Id="rId12" Type="http://schemas.openxmlformats.org/officeDocument/2006/relationships/customXml" Target="../ink/ink5.xml"/><Relationship Id="rId33" Type="http://schemas.openxmlformats.org/officeDocument/2006/relationships/image" Target="../../clipboard/media/image16.png"/><Relationship Id="rId108" Type="http://schemas.openxmlformats.org/officeDocument/2006/relationships/customXml" Target="../ink/ink53.xml"/><Relationship Id="rId129" Type="http://schemas.openxmlformats.org/officeDocument/2006/relationships/image" Target="../../clipboard/media/image64.png"/><Relationship Id="rId54" Type="http://schemas.openxmlformats.org/officeDocument/2006/relationships/customXml" Target="../ink/ink26.xml"/><Relationship Id="rId75" Type="http://schemas.openxmlformats.org/officeDocument/2006/relationships/image" Target="../../clipboard/media/image37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../clipboard/media/image80.png"/><Relationship Id="rId6" Type="http://schemas.openxmlformats.org/officeDocument/2006/relationships/customXml" Target="../ink/ink2.xml"/><Relationship Id="rId23" Type="http://schemas.openxmlformats.org/officeDocument/2006/relationships/image" Target="../../clipboard/media/image11.png"/><Relationship Id="rId28" Type="http://schemas.openxmlformats.org/officeDocument/2006/relationships/customXml" Target="../ink/ink13.xml"/><Relationship Id="rId49" Type="http://schemas.openxmlformats.org/officeDocument/2006/relationships/image" Target="../../clipboard/media/image24.png"/><Relationship Id="rId114" Type="http://schemas.openxmlformats.org/officeDocument/2006/relationships/customXml" Target="../ink/ink56.xml"/><Relationship Id="rId119" Type="http://schemas.openxmlformats.org/officeDocument/2006/relationships/image" Target="../../clipboard/media/image59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../clipboard/media/image32.png"/><Relationship Id="rId81" Type="http://schemas.openxmlformats.org/officeDocument/2006/relationships/image" Target="../../clipboard/media/image4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../clipboard/media/image67.png"/><Relationship Id="rId151" Type="http://schemas.openxmlformats.org/officeDocument/2006/relationships/image" Target="../../clipboard/media/image75.png"/><Relationship Id="rId156" Type="http://schemas.openxmlformats.org/officeDocument/2006/relationships/customXml" Target="../ink/ink77.xml"/><Relationship Id="rId177" Type="http://schemas.openxmlformats.org/officeDocument/2006/relationships/image" Target="../media/image3.svg"/><Relationship Id="rId172" Type="http://schemas.openxmlformats.org/officeDocument/2006/relationships/customXml" Target="../ink/ink85.xml"/><Relationship Id="rId13" Type="http://schemas.openxmlformats.org/officeDocument/2006/relationships/image" Target="../../clipboard/media/image6.png"/><Relationship Id="rId18" Type="http://schemas.openxmlformats.org/officeDocument/2006/relationships/customXml" Target="../ink/ink8.xml"/><Relationship Id="rId39" Type="http://schemas.openxmlformats.org/officeDocument/2006/relationships/image" Target="../../clipboard/media/image19.png"/><Relationship Id="rId109" Type="http://schemas.openxmlformats.org/officeDocument/2006/relationships/image" Target="../../clipboard/media/image5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../clipboard/media/image27.png"/><Relationship Id="rId76" Type="http://schemas.openxmlformats.org/officeDocument/2006/relationships/customXml" Target="../ink/ink37.xml"/><Relationship Id="rId97" Type="http://schemas.openxmlformats.org/officeDocument/2006/relationships/image" Target="../../clipboard/media/image48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../clipboard/media/image62.png"/><Relationship Id="rId141" Type="http://schemas.openxmlformats.org/officeDocument/2006/relationships/image" Target="../../clipboard/media/image70.png"/><Relationship Id="rId146" Type="http://schemas.openxmlformats.org/officeDocument/2006/relationships/customXml" Target="../ink/ink72.xml"/><Relationship Id="rId167" Type="http://schemas.openxmlformats.org/officeDocument/2006/relationships/image" Target="../../clipboard/media/image83.png"/><Relationship Id="rId7" Type="http://schemas.openxmlformats.org/officeDocument/2006/relationships/image" Target="../../clipboard/media/image3.png"/><Relationship Id="rId71" Type="http://schemas.openxmlformats.org/officeDocument/2006/relationships/image" Target="../../clipboard/media/image35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2" Type="http://schemas.openxmlformats.org/officeDocument/2006/relationships/notesSlide" Target="../notesSlides/notesSlide2.xml"/><Relationship Id="rId29" Type="http://schemas.openxmlformats.org/officeDocument/2006/relationships/image" Target="../../clipboard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../clipboard/media/image22.png"/><Relationship Id="rId66" Type="http://schemas.openxmlformats.org/officeDocument/2006/relationships/customXml" Target="../ink/ink32.xml"/><Relationship Id="rId87" Type="http://schemas.openxmlformats.org/officeDocument/2006/relationships/image" Target="../../clipboard/media/image43.png"/><Relationship Id="rId110" Type="http://schemas.openxmlformats.org/officeDocument/2006/relationships/customXml" Target="../ink/ink54.xml"/><Relationship Id="rId115" Type="http://schemas.openxmlformats.org/officeDocument/2006/relationships/image" Target="../../clipboard/media/image57.png"/><Relationship Id="rId131" Type="http://schemas.openxmlformats.org/officeDocument/2006/relationships/image" Target="../../clipboard/media/image65.png"/><Relationship Id="rId136" Type="http://schemas.openxmlformats.org/officeDocument/2006/relationships/customXml" Target="../ink/ink67.xml"/><Relationship Id="rId157" Type="http://schemas.openxmlformats.org/officeDocument/2006/relationships/image" Target="../../clipboard/media/image78.png"/><Relationship Id="rId178" Type="http://schemas.openxmlformats.org/officeDocument/2006/relationships/image" Target="../media/image4.png"/><Relationship Id="rId61" Type="http://schemas.openxmlformats.org/officeDocument/2006/relationships/image" Target="../../clipboard/media/image30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../clipboard/media/image86.png"/><Relationship Id="rId19" Type="http://schemas.openxmlformats.org/officeDocument/2006/relationships/image" Target="../../clipboard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../clipboard/media/image17.png"/><Relationship Id="rId56" Type="http://schemas.openxmlformats.org/officeDocument/2006/relationships/customXml" Target="../ink/ink27.xml"/><Relationship Id="rId77" Type="http://schemas.openxmlformats.org/officeDocument/2006/relationships/image" Target="../../clipboard/media/image38.png"/><Relationship Id="rId100" Type="http://schemas.openxmlformats.org/officeDocument/2006/relationships/customXml" Target="../ink/ink49.xml"/><Relationship Id="rId105" Type="http://schemas.openxmlformats.org/officeDocument/2006/relationships/image" Target="../../clipboard/media/image52.png"/><Relationship Id="rId126" Type="http://schemas.openxmlformats.org/officeDocument/2006/relationships/customXml" Target="../ink/ink62.xml"/><Relationship Id="rId147" Type="http://schemas.openxmlformats.org/officeDocument/2006/relationships/image" Target="../../clipboard/media/image73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../clipboard/media/image25.png"/><Relationship Id="rId72" Type="http://schemas.openxmlformats.org/officeDocument/2006/relationships/customXml" Target="../ink/ink35.xml"/><Relationship Id="rId93" Type="http://schemas.openxmlformats.org/officeDocument/2006/relationships/image" Target="../../clipboard/media/image46.png"/><Relationship Id="rId98" Type="http://schemas.openxmlformats.org/officeDocument/2006/relationships/customXml" Target="../ink/ink48.xml"/><Relationship Id="rId121" Type="http://schemas.openxmlformats.org/officeDocument/2006/relationships/image" Target="../../clipboard/media/image60.png"/><Relationship Id="rId142" Type="http://schemas.openxmlformats.org/officeDocument/2006/relationships/customXml" Target="../ink/ink70.xml"/><Relationship Id="rId163" Type="http://schemas.openxmlformats.org/officeDocument/2006/relationships/image" Target="../../clipboard/media/image81.png"/><Relationship Id="rId3" Type="http://schemas.openxmlformats.org/officeDocument/2006/relationships/image" Target="../media/image1.png"/><Relationship Id="rId25" Type="http://schemas.openxmlformats.org/officeDocument/2006/relationships/image" Target="../../clipboard/media/image12.png"/><Relationship Id="rId46" Type="http://schemas.openxmlformats.org/officeDocument/2006/relationships/customXml" Target="../ink/ink22.xml"/><Relationship Id="rId67" Type="http://schemas.openxmlformats.org/officeDocument/2006/relationships/image" Target="../../clipboard/media/image33.png"/><Relationship Id="rId116" Type="http://schemas.openxmlformats.org/officeDocument/2006/relationships/customXml" Target="../ink/ink57.xml"/><Relationship Id="rId137" Type="http://schemas.openxmlformats.org/officeDocument/2006/relationships/image" Target="../../clipboard/media/image68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../clipboard/media/image20.png"/><Relationship Id="rId62" Type="http://schemas.openxmlformats.org/officeDocument/2006/relationships/customXml" Target="../ink/ink30.xml"/><Relationship Id="rId83" Type="http://schemas.openxmlformats.org/officeDocument/2006/relationships/image" Target="../../clipboard/media/image41.png"/><Relationship Id="rId88" Type="http://schemas.openxmlformats.org/officeDocument/2006/relationships/customXml" Target="../ink/ink43.xml"/><Relationship Id="rId111" Type="http://schemas.openxmlformats.org/officeDocument/2006/relationships/image" Target="../../clipboard/media/image55.png"/><Relationship Id="rId132" Type="http://schemas.openxmlformats.org/officeDocument/2006/relationships/customXml" Target="../ink/ink65.xml"/><Relationship Id="rId153" Type="http://schemas.openxmlformats.org/officeDocument/2006/relationships/image" Target="../../clipboard/media/image76.png"/><Relationship Id="rId174" Type="http://schemas.openxmlformats.org/officeDocument/2006/relationships/customXml" Target="../ink/ink86.xml"/><Relationship Id="rId179" Type="http://schemas.openxmlformats.org/officeDocument/2006/relationships/image" Target="../media/image5.svg"/><Relationship Id="rId15" Type="http://schemas.openxmlformats.org/officeDocument/2006/relationships/image" Target="../../clipboard/media/image7.png"/><Relationship Id="rId36" Type="http://schemas.openxmlformats.org/officeDocument/2006/relationships/customXml" Target="../ink/ink17.xml"/><Relationship Id="rId57" Type="http://schemas.openxmlformats.org/officeDocument/2006/relationships/image" Target="../../clipboard/media/image28.png"/><Relationship Id="rId106" Type="http://schemas.openxmlformats.org/officeDocument/2006/relationships/customXml" Target="../ink/ink52.xml"/><Relationship Id="rId127" Type="http://schemas.openxmlformats.org/officeDocument/2006/relationships/image" Target="../../clipboard/media/image63.png"/><Relationship Id="rId10" Type="http://schemas.openxmlformats.org/officeDocument/2006/relationships/customXml" Target="../ink/ink4.xml"/><Relationship Id="rId31" Type="http://schemas.openxmlformats.org/officeDocument/2006/relationships/image" Target="../../clipboard/media/image15.png"/><Relationship Id="rId52" Type="http://schemas.openxmlformats.org/officeDocument/2006/relationships/customXml" Target="../ink/ink25.xml"/><Relationship Id="rId73" Type="http://schemas.openxmlformats.org/officeDocument/2006/relationships/image" Target="../../clipboard/media/image36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../clipboard/media/image49.png"/><Relationship Id="rId101" Type="http://schemas.openxmlformats.org/officeDocument/2006/relationships/image" Target="../../clipboard/media/image50.png"/><Relationship Id="rId122" Type="http://schemas.openxmlformats.org/officeDocument/2006/relationships/customXml" Target="../ink/ink60.xml"/><Relationship Id="rId143" Type="http://schemas.openxmlformats.org/officeDocument/2006/relationships/image" Target="../../clipboard/media/image71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../clipboard/media/image84.png"/><Relationship Id="rId4" Type="http://schemas.openxmlformats.org/officeDocument/2006/relationships/customXml" Target="../ink/ink1.xml"/><Relationship Id="rId9" Type="http://schemas.openxmlformats.org/officeDocument/2006/relationships/image" Target="../../clipboard/media/image4.png"/><Relationship Id="rId26" Type="http://schemas.openxmlformats.org/officeDocument/2006/relationships/customXml" Target="../ink/ink12.xml"/><Relationship Id="rId47" Type="http://schemas.openxmlformats.org/officeDocument/2006/relationships/image" Target="../../clipboard/media/image23.png"/><Relationship Id="rId68" Type="http://schemas.openxmlformats.org/officeDocument/2006/relationships/customXml" Target="../ink/ink33.xml"/><Relationship Id="rId89" Type="http://schemas.openxmlformats.org/officeDocument/2006/relationships/image" Target="../../clipboard/media/image44.png"/><Relationship Id="rId112" Type="http://schemas.openxmlformats.org/officeDocument/2006/relationships/customXml" Target="../ink/ink55.xml"/><Relationship Id="rId133" Type="http://schemas.openxmlformats.org/officeDocument/2006/relationships/image" Target="../../clipboard/media/image66.png"/><Relationship Id="rId154" Type="http://schemas.openxmlformats.org/officeDocument/2006/relationships/customXml" Target="../ink/ink76.xml"/><Relationship Id="rId175" Type="http://schemas.openxmlformats.org/officeDocument/2006/relationships/image" Target="../../clipboard/media/image87.png"/><Relationship Id="rId16" Type="http://schemas.openxmlformats.org/officeDocument/2006/relationships/customXml" Target="../ink/ink7.xml"/><Relationship Id="rId37" Type="http://schemas.openxmlformats.org/officeDocument/2006/relationships/image" Target="../../clipboard/media/image18.png"/><Relationship Id="rId58" Type="http://schemas.openxmlformats.org/officeDocument/2006/relationships/customXml" Target="../ink/ink28.xml"/><Relationship Id="rId79" Type="http://schemas.openxmlformats.org/officeDocument/2006/relationships/image" Target="../../clipboard/media/image39.png"/><Relationship Id="rId102" Type="http://schemas.openxmlformats.org/officeDocument/2006/relationships/customXml" Target="../ink/ink50.xml"/><Relationship Id="rId123" Type="http://schemas.openxmlformats.org/officeDocument/2006/relationships/image" Target="../../clipboard/media/image61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../clipboard/media/image82.png"/><Relationship Id="rId27" Type="http://schemas.openxmlformats.org/officeDocument/2006/relationships/image" Target="../../clipboard/media/image13.png"/><Relationship Id="rId48" Type="http://schemas.openxmlformats.org/officeDocument/2006/relationships/customXml" Target="../ink/ink23.xml"/><Relationship Id="rId69" Type="http://schemas.openxmlformats.org/officeDocument/2006/relationships/image" Target="../../clipboard/media/image34.png"/><Relationship Id="rId113" Type="http://schemas.openxmlformats.org/officeDocument/2006/relationships/image" Target="../../clipboard/media/image56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../clipboard/media/image77.png"/><Relationship Id="rId176" Type="http://schemas.openxmlformats.org/officeDocument/2006/relationships/image" Target="../media/image2.png"/><Relationship Id="rId17" Type="http://schemas.openxmlformats.org/officeDocument/2006/relationships/image" Target="../../clipboard/media/image8.png"/><Relationship Id="rId38" Type="http://schemas.openxmlformats.org/officeDocument/2006/relationships/customXml" Target="../ink/ink18.xml"/><Relationship Id="rId59" Type="http://schemas.openxmlformats.org/officeDocument/2006/relationships/image" Target="../../clipboard/media/image29.png"/><Relationship Id="rId103" Type="http://schemas.openxmlformats.org/officeDocument/2006/relationships/image" Target="../../clipboard/media/image51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../clipboard/media/image45.png"/><Relationship Id="rId145" Type="http://schemas.openxmlformats.org/officeDocument/2006/relationships/image" Target="../../clipboard/media/image72.png"/><Relationship Id="rId166" Type="http://schemas.openxmlformats.org/officeDocument/2006/relationships/customXml" Target="../ink/ink8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../clipboard/media/image580.png"/><Relationship Id="rId299" Type="http://schemas.openxmlformats.org/officeDocument/2006/relationships/image" Target="../../clipboard/media/image149.png"/><Relationship Id="rId21" Type="http://schemas.openxmlformats.org/officeDocument/2006/relationships/image" Target="../../clipboard/media/image1010.png"/><Relationship Id="rId63" Type="http://schemas.openxmlformats.org/officeDocument/2006/relationships/image" Target="../../clipboard/media/image311.png"/><Relationship Id="rId159" Type="http://schemas.openxmlformats.org/officeDocument/2006/relationships/image" Target="../../clipboard/media/image790.png"/><Relationship Id="rId324" Type="http://schemas.openxmlformats.org/officeDocument/2006/relationships/customXml" Target="../ink/ink247.xml"/><Relationship Id="rId366" Type="http://schemas.openxmlformats.org/officeDocument/2006/relationships/customXml" Target="../ink/ink268.xml"/><Relationship Id="rId170" Type="http://schemas.openxmlformats.org/officeDocument/2006/relationships/customXml" Target="../ink/ink170.xml"/><Relationship Id="rId226" Type="http://schemas.openxmlformats.org/officeDocument/2006/relationships/customXml" Target="../ink/ink198.xml"/><Relationship Id="rId433" Type="http://schemas.openxmlformats.org/officeDocument/2006/relationships/image" Target="../../clipboard/media/image216.png"/><Relationship Id="rId268" Type="http://schemas.openxmlformats.org/officeDocument/2006/relationships/customXml" Target="../ink/ink219.xml"/><Relationship Id="rId475" Type="http://schemas.openxmlformats.org/officeDocument/2006/relationships/image" Target="../../clipboard/media/image237.png"/><Relationship Id="rId32" Type="http://schemas.openxmlformats.org/officeDocument/2006/relationships/customXml" Target="../ink/ink101.xml"/><Relationship Id="rId74" Type="http://schemas.openxmlformats.org/officeDocument/2006/relationships/customXml" Target="../ink/ink122.xml"/><Relationship Id="rId128" Type="http://schemas.openxmlformats.org/officeDocument/2006/relationships/customXml" Target="../ink/ink149.xml"/><Relationship Id="rId335" Type="http://schemas.openxmlformats.org/officeDocument/2006/relationships/image" Target="../../clipboard/media/image167.png"/><Relationship Id="rId377" Type="http://schemas.openxmlformats.org/officeDocument/2006/relationships/image" Target="../../clipboard/media/image188.png"/><Relationship Id="rId5" Type="http://schemas.openxmlformats.org/officeDocument/2006/relationships/image" Target="../../clipboard/media/image2100.png"/><Relationship Id="rId181" Type="http://schemas.openxmlformats.org/officeDocument/2006/relationships/image" Target="../../clipboard/media/image90.png"/><Relationship Id="rId237" Type="http://schemas.openxmlformats.org/officeDocument/2006/relationships/image" Target="../../clipboard/media/image118.png"/><Relationship Id="rId402" Type="http://schemas.openxmlformats.org/officeDocument/2006/relationships/customXml" Target="../ink/ink286.xml"/><Relationship Id="rId279" Type="http://schemas.openxmlformats.org/officeDocument/2006/relationships/image" Target="../../clipboard/media/image139.png"/><Relationship Id="rId444" Type="http://schemas.openxmlformats.org/officeDocument/2006/relationships/customXml" Target="../ink/ink307.xml"/><Relationship Id="rId486" Type="http://schemas.openxmlformats.org/officeDocument/2006/relationships/customXml" Target="../ink/ink319.xml"/><Relationship Id="rId43" Type="http://schemas.openxmlformats.org/officeDocument/2006/relationships/image" Target="../../clipboard/media/image2110.png"/><Relationship Id="rId139" Type="http://schemas.openxmlformats.org/officeDocument/2006/relationships/image" Target="../../clipboard/media/image690.png"/><Relationship Id="rId290" Type="http://schemas.openxmlformats.org/officeDocument/2006/relationships/customXml" Target="../ink/ink230.xml"/><Relationship Id="rId304" Type="http://schemas.openxmlformats.org/officeDocument/2006/relationships/customXml" Target="../ink/ink237.xml"/><Relationship Id="rId346" Type="http://schemas.openxmlformats.org/officeDocument/2006/relationships/customXml" Target="../ink/ink258.xml"/><Relationship Id="rId388" Type="http://schemas.openxmlformats.org/officeDocument/2006/relationships/customXml" Target="../ink/ink279.xml"/><Relationship Id="rId85" Type="http://schemas.openxmlformats.org/officeDocument/2006/relationships/image" Target="../../clipboard/media/image420.png"/><Relationship Id="rId150" Type="http://schemas.openxmlformats.org/officeDocument/2006/relationships/customXml" Target="../ink/ink160.xml"/><Relationship Id="rId192" Type="http://schemas.openxmlformats.org/officeDocument/2006/relationships/customXml" Target="../ink/ink181.xml"/><Relationship Id="rId206" Type="http://schemas.openxmlformats.org/officeDocument/2006/relationships/customXml" Target="../ink/ink188.xml"/><Relationship Id="rId413" Type="http://schemas.openxmlformats.org/officeDocument/2006/relationships/image" Target="../../clipboard/media/image206.png"/><Relationship Id="rId248" Type="http://schemas.openxmlformats.org/officeDocument/2006/relationships/customXml" Target="../ink/ink209.xml"/><Relationship Id="rId12" Type="http://schemas.openxmlformats.org/officeDocument/2006/relationships/customXml" Target="../ink/ink91.xml"/><Relationship Id="rId108" Type="http://schemas.openxmlformats.org/officeDocument/2006/relationships/customXml" Target="../ink/ink139.xml"/><Relationship Id="rId315" Type="http://schemas.openxmlformats.org/officeDocument/2006/relationships/image" Target="../../clipboard/media/image157.png"/><Relationship Id="rId357" Type="http://schemas.openxmlformats.org/officeDocument/2006/relationships/image" Target="../../clipboard/media/image178.png"/><Relationship Id="rId54" Type="http://schemas.openxmlformats.org/officeDocument/2006/relationships/customXml" Target="../ink/ink112.xml"/><Relationship Id="rId96" Type="http://schemas.openxmlformats.org/officeDocument/2006/relationships/customXml" Target="../ink/ink133.xml"/><Relationship Id="rId161" Type="http://schemas.openxmlformats.org/officeDocument/2006/relationships/image" Target="../../clipboard/media/image800.png"/><Relationship Id="rId217" Type="http://schemas.openxmlformats.org/officeDocument/2006/relationships/image" Target="../../clipboard/media/image108.png"/><Relationship Id="rId399" Type="http://schemas.openxmlformats.org/officeDocument/2006/relationships/image" Target="../../clipboard/media/image199.png"/><Relationship Id="rId259" Type="http://schemas.openxmlformats.org/officeDocument/2006/relationships/image" Target="../../clipboard/media/image129.png"/><Relationship Id="rId424" Type="http://schemas.openxmlformats.org/officeDocument/2006/relationships/customXml" Target="../ink/ink297.xml"/><Relationship Id="rId23" Type="http://schemas.openxmlformats.org/officeDocument/2006/relationships/image" Target="../../clipboard/media/image1110.png"/><Relationship Id="rId119" Type="http://schemas.openxmlformats.org/officeDocument/2006/relationships/image" Target="../../clipboard/media/image590.png"/><Relationship Id="rId270" Type="http://schemas.openxmlformats.org/officeDocument/2006/relationships/customXml" Target="../ink/ink220.xml"/><Relationship Id="rId326" Type="http://schemas.openxmlformats.org/officeDocument/2006/relationships/customXml" Target="../ink/ink248.xml"/><Relationship Id="rId65" Type="http://schemas.openxmlformats.org/officeDocument/2006/relationships/image" Target="../../clipboard/media/image320.png"/><Relationship Id="rId130" Type="http://schemas.openxmlformats.org/officeDocument/2006/relationships/customXml" Target="../ink/ink150.xml"/><Relationship Id="rId368" Type="http://schemas.openxmlformats.org/officeDocument/2006/relationships/customXml" Target="../ink/ink269.xml"/><Relationship Id="rId172" Type="http://schemas.openxmlformats.org/officeDocument/2006/relationships/customXml" Target="../ink/ink171.xml"/><Relationship Id="rId228" Type="http://schemas.openxmlformats.org/officeDocument/2006/relationships/customXml" Target="../ink/ink199.xml"/><Relationship Id="rId435" Type="http://schemas.openxmlformats.org/officeDocument/2006/relationships/image" Target="../../clipboard/media/image217.png"/><Relationship Id="rId477" Type="http://schemas.openxmlformats.org/officeDocument/2006/relationships/image" Target="../../clipboard/media/image238.png"/><Relationship Id="rId281" Type="http://schemas.openxmlformats.org/officeDocument/2006/relationships/image" Target="../../clipboard/media/image140.png"/><Relationship Id="rId337" Type="http://schemas.openxmlformats.org/officeDocument/2006/relationships/image" Target="../../clipboard/media/image168.png"/><Relationship Id="rId34" Type="http://schemas.openxmlformats.org/officeDocument/2006/relationships/customXml" Target="../ink/ink102.xml"/><Relationship Id="rId76" Type="http://schemas.openxmlformats.org/officeDocument/2006/relationships/customXml" Target="../ink/ink123.xml"/><Relationship Id="rId141" Type="http://schemas.openxmlformats.org/officeDocument/2006/relationships/image" Target="../../clipboard/media/image700.png"/><Relationship Id="rId379" Type="http://schemas.openxmlformats.org/officeDocument/2006/relationships/image" Target="../../clipboard/media/image189.png"/><Relationship Id="rId7" Type="http://schemas.openxmlformats.org/officeDocument/2006/relationships/image" Target="../../clipboard/media/image310.png"/><Relationship Id="rId183" Type="http://schemas.openxmlformats.org/officeDocument/2006/relationships/image" Target="../../clipboard/media/image91.png"/><Relationship Id="rId239" Type="http://schemas.openxmlformats.org/officeDocument/2006/relationships/image" Target="../../clipboard/media/image119.png"/><Relationship Id="rId390" Type="http://schemas.openxmlformats.org/officeDocument/2006/relationships/customXml" Target="../ink/ink280.xml"/><Relationship Id="rId404" Type="http://schemas.openxmlformats.org/officeDocument/2006/relationships/customXml" Target="../ink/ink287.xml"/><Relationship Id="rId446" Type="http://schemas.openxmlformats.org/officeDocument/2006/relationships/customXml" Target="../ink/ink308.xml"/><Relationship Id="rId250" Type="http://schemas.openxmlformats.org/officeDocument/2006/relationships/customXml" Target="../ink/ink210.xml"/><Relationship Id="rId292" Type="http://schemas.openxmlformats.org/officeDocument/2006/relationships/customXml" Target="../ink/ink231.xml"/><Relationship Id="rId306" Type="http://schemas.openxmlformats.org/officeDocument/2006/relationships/customXml" Target="../ink/ink238.xml"/><Relationship Id="rId488" Type="http://schemas.openxmlformats.org/officeDocument/2006/relationships/customXml" Target="../ink/ink320.xml"/><Relationship Id="rId45" Type="http://schemas.openxmlformats.org/officeDocument/2006/relationships/image" Target="../../clipboard/media/image2210.png"/><Relationship Id="rId87" Type="http://schemas.openxmlformats.org/officeDocument/2006/relationships/image" Target="../../clipboard/media/image430.png"/><Relationship Id="rId110" Type="http://schemas.openxmlformats.org/officeDocument/2006/relationships/customXml" Target="../ink/ink140.xml"/><Relationship Id="rId348" Type="http://schemas.openxmlformats.org/officeDocument/2006/relationships/customXml" Target="../ink/ink259.xml"/><Relationship Id="rId152" Type="http://schemas.openxmlformats.org/officeDocument/2006/relationships/customXml" Target="../ink/ink161.xml"/><Relationship Id="rId194" Type="http://schemas.openxmlformats.org/officeDocument/2006/relationships/customXml" Target="../ink/ink182.xml"/><Relationship Id="rId208" Type="http://schemas.openxmlformats.org/officeDocument/2006/relationships/customXml" Target="../ink/ink189.xml"/><Relationship Id="rId415" Type="http://schemas.openxmlformats.org/officeDocument/2006/relationships/image" Target="../../clipboard/media/image207.png"/><Relationship Id="rId261" Type="http://schemas.openxmlformats.org/officeDocument/2006/relationships/image" Target="../../clipboard/media/image130.png"/><Relationship Id="rId14" Type="http://schemas.openxmlformats.org/officeDocument/2006/relationships/customXml" Target="../ink/ink92.xml"/><Relationship Id="rId56" Type="http://schemas.openxmlformats.org/officeDocument/2006/relationships/customXml" Target="../ink/ink113.xml"/><Relationship Id="rId317" Type="http://schemas.openxmlformats.org/officeDocument/2006/relationships/image" Target="../../clipboard/media/image158.png"/><Relationship Id="rId359" Type="http://schemas.openxmlformats.org/officeDocument/2006/relationships/image" Target="../../clipboard/media/image179.png"/><Relationship Id="rId98" Type="http://schemas.openxmlformats.org/officeDocument/2006/relationships/customXml" Target="../ink/ink134.xml"/><Relationship Id="rId121" Type="http://schemas.openxmlformats.org/officeDocument/2006/relationships/image" Target="../../clipboard/media/image600.png"/><Relationship Id="rId163" Type="http://schemas.openxmlformats.org/officeDocument/2006/relationships/image" Target="../../clipboard/media/image811.png"/><Relationship Id="rId219" Type="http://schemas.openxmlformats.org/officeDocument/2006/relationships/image" Target="../../clipboard/media/image109.png"/><Relationship Id="rId370" Type="http://schemas.openxmlformats.org/officeDocument/2006/relationships/customXml" Target="../ink/ink270.xml"/><Relationship Id="rId426" Type="http://schemas.openxmlformats.org/officeDocument/2006/relationships/customXml" Target="../ink/ink298.xml"/><Relationship Id="rId230" Type="http://schemas.openxmlformats.org/officeDocument/2006/relationships/customXml" Target="../ink/ink200.xml"/><Relationship Id="rId25" Type="http://schemas.openxmlformats.org/officeDocument/2006/relationships/image" Target="../../clipboard/media/image1210.png"/><Relationship Id="rId67" Type="http://schemas.openxmlformats.org/officeDocument/2006/relationships/image" Target="../../clipboard/media/image330.png"/><Relationship Id="rId272" Type="http://schemas.openxmlformats.org/officeDocument/2006/relationships/customXml" Target="../ink/ink221.xml"/><Relationship Id="rId328" Type="http://schemas.openxmlformats.org/officeDocument/2006/relationships/customXml" Target="../ink/ink249.xml"/><Relationship Id="rId132" Type="http://schemas.openxmlformats.org/officeDocument/2006/relationships/customXml" Target="../ink/ink151.xml"/><Relationship Id="rId174" Type="http://schemas.openxmlformats.org/officeDocument/2006/relationships/customXml" Target="../ink/ink172.xml"/><Relationship Id="rId381" Type="http://schemas.openxmlformats.org/officeDocument/2006/relationships/image" Target="../../clipboard/media/image190.png"/><Relationship Id="rId241" Type="http://schemas.openxmlformats.org/officeDocument/2006/relationships/image" Target="../../clipboard/media/image120.png"/><Relationship Id="rId437" Type="http://schemas.openxmlformats.org/officeDocument/2006/relationships/image" Target="../../clipboard/media/image218.png"/><Relationship Id="rId479" Type="http://schemas.openxmlformats.org/officeDocument/2006/relationships/image" Target="../../clipboard/media/image239.png"/><Relationship Id="rId36" Type="http://schemas.openxmlformats.org/officeDocument/2006/relationships/customXml" Target="../ink/ink103.xml"/><Relationship Id="rId283" Type="http://schemas.openxmlformats.org/officeDocument/2006/relationships/image" Target="../../clipboard/media/image141.png"/><Relationship Id="rId339" Type="http://schemas.openxmlformats.org/officeDocument/2006/relationships/image" Target="../../clipboard/media/image169.png"/><Relationship Id="rId490" Type="http://schemas.openxmlformats.org/officeDocument/2006/relationships/customXml" Target="../ink/ink321.xml"/><Relationship Id="rId78" Type="http://schemas.openxmlformats.org/officeDocument/2006/relationships/customXml" Target="../ink/ink124.xml"/><Relationship Id="rId101" Type="http://schemas.openxmlformats.org/officeDocument/2006/relationships/image" Target="../../clipboard/media/image500.png"/><Relationship Id="rId143" Type="http://schemas.openxmlformats.org/officeDocument/2006/relationships/image" Target="../../clipboard/media/image711.png"/><Relationship Id="rId185" Type="http://schemas.openxmlformats.org/officeDocument/2006/relationships/image" Target="../../clipboard/media/image92.png"/><Relationship Id="rId350" Type="http://schemas.openxmlformats.org/officeDocument/2006/relationships/customXml" Target="../ink/ink260.xml"/><Relationship Id="rId406" Type="http://schemas.openxmlformats.org/officeDocument/2006/relationships/customXml" Target="../ink/ink288.xml"/><Relationship Id="rId9" Type="http://schemas.openxmlformats.org/officeDocument/2006/relationships/image" Target="../../clipboard/media/image410.png"/><Relationship Id="rId210" Type="http://schemas.openxmlformats.org/officeDocument/2006/relationships/customXml" Target="../ink/ink190.xml"/><Relationship Id="rId392" Type="http://schemas.openxmlformats.org/officeDocument/2006/relationships/customXml" Target="../ink/ink281.xml"/><Relationship Id="rId448" Type="http://schemas.openxmlformats.org/officeDocument/2006/relationships/customXml" Target="../ink/ink309.xml"/><Relationship Id="rId252" Type="http://schemas.openxmlformats.org/officeDocument/2006/relationships/customXml" Target="../ink/ink211.xml"/><Relationship Id="rId294" Type="http://schemas.openxmlformats.org/officeDocument/2006/relationships/customXml" Target="../ink/ink232.xml"/><Relationship Id="rId308" Type="http://schemas.openxmlformats.org/officeDocument/2006/relationships/customXml" Target="../ink/ink239.xml"/><Relationship Id="rId47" Type="http://schemas.openxmlformats.org/officeDocument/2006/relationships/image" Target="../../clipboard/media/image2310.png"/><Relationship Id="rId89" Type="http://schemas.openxmlformats.org/officeDocument/2006/relationships/image" Target="../../clipboard/media/image440.png"/><Relationship Id="rId112" Type="http://schemas.openxmlformats.org/officeDocument/2006/relationships/customXml" Target="../ink/ink141.xml"/><Relationship Id="rId154" Type="http://schemas.openxmlformats.org/officeDocument/2006/relationships/customXml" Target="../ink/ink162.xml"/><Relationship Id="rId361" Type="http://schemas.openxmlformats.org/officeDocument/2006/relationships/image" Target="../../clipboard/media/image180.png"/><Relationship Id="rId196" Type="http://schemas.openxmlformats.org/officeDocument/2006/relationships/customXml" Target="../ink/ink183.xml"/><Relationship Id="rId417" Type="http://schemas.openxmlformats.org/officeDocument/2006/relationships/image" Target="../../clipboard/media/image208.png"/><Relationship Id="rId16" Type="http://schemas.openxmlformats.org/officeDocument/2006/relationships/customXml" Target="../ink/ink93.xml"/><Relationship Id="rId221" Type="http://schemas.openxmlformats.org/officeDocument/2006/relationships/image" Target="../../clipboard/media/image110.png"/><Relationship Id="rId263" Type="http://schemas.openxmlformats.org/officeDocument/2006/relationships/image" Target="../../clipboard/media/image131.png"/><Relationship Id="rId319" Type="http://schemas.openxmlformats.org/officeDocument/2006/relationships/image" Target="../../clipboard/media/image159.png"/><Relationship Id="rId58" Type="http://schemas.openxmlformats.org/officeDocument/2006/relationships/customXml" Target="../ink/ink114.xml"/><Relationship Id="rId123" Type="http://schemas.openxmlformats.org/officeDocument/2006/relationships/image" Target="../../clipboard/media/image611.png"/><Relationship Id="rId330" Type="http://schemas.openxmlformats.org/officeDocument/2006/relationships/customXml" Target="../ink/ink250.xml"/><Relationship Id="rId165" Type="http://schemas.openxmlformats.org/officeDocument/2006/relationships/image" Target="../../clipboard/media/image820.png"/><Relationship Id="rId372" Type="http://schemas.openxmlformats.org/officeDocument/2006/relationships/customXml" Target="../ink/ink271.xml"/><Relationship Id="rId428" Type="http://schemas.openxmlformats.org/officeDocument/2006/relationships/customXml" Target="../ink/ink299.xml"/><Relationship Id="rId232" Type="http://schemas.openxmlformats.org/officeDocument/2006/relationships/customXml" Target="../ink/ink201.xml"/><Relationship Id="rId274" Type="http://schemas.openxmlformats.org/officeDocument/2006/relationships/customXml" Target="../ink/ink222.xml"/><Relationship Id="rId481" Type="http://schemas.openxmlformats.org/officeDocument/2006/relationships/image" Target="../../clipboard/media/image240.png"/><Relationship Id="rId27" Type="http://schemas.openxmlformats.org/officeDocument/2006/relationships/image" Target="../../clipboard/media/image1310.png"/><Relationship Id="rId69" Type="http://schemas.openxmlformats.org/officeDocument/2006/relationships/image" Target="../../clipboard/media/image340.png"/><Relationship Id="rId134" Type="http://schemas.openxmlformats.org/officeDocument/2006/relationships/customXml" Target="../ink/ink152.xml"/><Relationship Id="rId80" Type="http://schemas.openxmlformats.org/officeDocument/2006/relationships/customXml" Target="../ink/ink125.xml"/><Relationship Id="rId176" Type="http://schemas.openxmlformats.org/officeDocument/2006/relationships/customXml" Target="../ink/ink173.xml"/><Relationship Id="rId341" Type="http://schemas.openxmlformats.org/officeDocument/2006/relationships/image" Target="../../clipboard/media/image170.png"/><Relationship Id="rId383" Type="http://schemas.openxmlformats.org/officeDocument/2006/relationships/image" Target="../../clipboard/media/image191.png"/><Relationship Id="rId439" Type="http://schemas.openxmlformats.org/officeDocument/2006/relationships/image" Target="../../clipboard/media/image219.png"/><Relationship Id="rId201" Type="http://schemas.openxmlformats.org/officeDocument/2006/relationships/image" Target="../../clipboard/media/image100.png"/><Relationship Id="rId243" Type="http://schemas.openxmlformats.org/officeDocument/2006/relationships/image" Target="../../clipboard/media/image121.png"/><Relationship Id="rId285" Type="http://schemas.openxmlformats.org/officeDocument/2006/relationships/image" Target="../../clipboard/media/image142.png"/><Relationship Id="rId450" Type="http://schemas.openxmlformats.org/officeDocument/2006/relationships/customXml" Target="../ink/ink310.xml"/><Relationship Id="rId38" Type="http://schemas.openxmlformats.org/officeDocument/2006/relationships/customXml" Target="../ink/ink104.xml"/><Relationship Id="rId103" Type="http://schemas.openxmlformats.org/officeDocument/2006/relationships/image" Target="../../clipboard/media/image511.png"/><Relationship Id="rId310" Type="http://schemas.openxmlformats.org/officeDocument/2006/relationships/customXml" Target="../ink/ink240.xml"/><Relationship Id="rId91" Type="http://schemas.openxmlformats.org/officeDocument/2006/relationships/image" Target="../../clipboard/media/image450.png"/><Relationship Id="rId145" Type="http://schemas.openxmlformats.org/officeDocument/2006/relationships/image" Target="../../clipboard/media/image720.png"/><Relationship Id="rId187" Type="http://schemas.openxmlformats.org/officeDocument/2006/relationships/image" Target="../../clipboard/media/image93.png"/><Relationship Id="rId352" Type="http://schemas.openxmlformats.org/officeDocument/2006/relationships/customXml" Target="../ink/ink261.xml"/><Relationship Id="rId394" Type="http://schemas.openxmlformats.org/officeDocument/2006/relationships/customXml" Target="../ink/ink282.xml"/><Relationship Id="rId408" Type="http://schemas.openxmlformats.org/officeDocument/2006/relationships/customXml" Target="../ink/ink289.xml"/><Relationship Id="rId212" Type="http://schemas.openxmlformats.org/officeDocument/2006/relationships/customXml" Target="../ink/ink191.xml"/><Relationship Id="rId254" Type="http://schemas.openxmlformats.org/officeDocument/2006/relationships/customXml" Target="../ink/ink212.xml"/><Relationship Id="rId49" Type="http://schemas.openxmlformats.org/officeDocument/2006/relationships/image" Target="../../clipboard/media/image2410.png"/><Relationship Id="rId114" Type="http://schemas.openxmlformats.org/officeDocument/2006/relationships/customXml" Target="../ink/ink142.xml"/><Relationship Id="rId296" Type="http://schemas.openxmlformats.org/officeDocument/2006/relationships/customXml" Target="../ink/ink233.xml"/><Relationship Id="rId60" Type="http://schemas.openxmlformats.org/officeDocument/2006/relationships/customXml" Target="../ink/ink115.xml"/><Relationship Id="rId156" Type="http://schemas.openxmlformats.org/officeDocument/2006/relationships/customXml" Target="../ink/ink163.xml"/><Relationship Id="rId198" Type="http://schemas.openxmlformats.org/officeDocument/2006/relationships/customXml" Target="../ink/ink184.xml"/><Relationship Id="rId321" Type="http://schemas.openxmlformats.org/officeDocument/2006/relationships/image" Target="../../clipboard/media/image160.png"/><Relationship Id="rId363" Type="http://schemas.openxmlformats.org/officeDocument/2006/relationships/image" Target="../../clipboard/media/image181.png"/><Relationship Id="rId419" Type="http://schemas.openxmlformats.org/officeDocument/2006/relationships/image" Target="../../clipboard/media/image209.png"/><Relationship Id="rId223" Type="http://schemas.openxmlformats.org/officeDocument/2006/relationships/image" Target="../../clipboard/media/image111.png"/><Relationship Id="rId430" Type="http://schemas.openxmlformats.org/officeDocument/2006/relationships/customXml" Target="../ink/ink300.xml"/><Relationship Id="rId18" Type="http://schemas.openxmlformats.org/officeDocument/2006/relationships/customXml" Target="../ink/ink94.xml"/><Relationship Id="rId265" Type="http://schemas.openxmlformats.org/officeDocument/2006/relationships/image" Target="../../clipboard/media/image132.png"/><Relationship Id="rId472" Type="http://schemas.openxmlformats.org/officeDocument/2006/relationships/customXml" Target="../ink/ink312.xml"/><Relationship Id="rId125" Type="http://schemas.openxmlformats.org/officeDocument/2006/relationships/image" Target="../../clipboard/media/image620.png"/><Relationship Id="rId167" Type="http://schemas.openxmlformats.org/officeDocument/2006/relationships/image" Target="../../clipboard/media/image830.png"/><Relationship Id="rId332" Type="http://schemas.openxmlformats.org/officeDocument/2006/relationships/customXml" Target="../ink/ink251.xml"/><Relationship Id="rId374" Type="http://schemas.openxmlformats.org/officeDocument/2006/relationships/customXml" Target="../ink/ink272.xml"/><Relationship Id="rId71" Type="http://schemas.openxmlformats.org/officeDocument/2006/relationships/image" Target="../../clipboard/media/image350.png"/><Relationship Id="rId234" Type="http://schemas.openxmlformats.org/officeDocument/2006/relationships/customXml" Target="../ink/ink202.xml"/><Relationship Id="rId2" Type="http://schemas.openxmlformats.org/officeDocument/2006/relationships/notesSlide" Target="../notesSlides/notesSlide3.xml"/><Relationship Id="rId29" Type="http://schemas.openxmlformats.org/officeDocument/2006/relationships/image" Target="../../clipboard/media/image1410.png"/><Relationship Id="rId276" Type="http://schemas.openxmlformats.org/officeDocument/2006/relationships/customXml" Target="../ink/ink223.xml"/><Relationship Id="rId441" Type="http://schemas.openxmlformats.org/officeDocument/2006/relationships/image" Target="../../clipboard/media/image220.png"/><Relationship Id="rId483" Type="http://schemas.openxmlformats.org/officeDocument/2006/relationships/image" Target="../../clipboard/media/image241.png"/><Relationship Id="rId40" Type="http://schemas.openxmlformats.org/officeDocument/2006/relationships/customXml" Target="../ink/ink105.xml"/><Relationship Id="rId136" Type="http://schemas.openxmlformats.org/officeDocument/2006/relationships/customXml" Target="../ink/ink153.xml"/><Relationship Id="rId178" Type="http://schemas.openxmlformats.org/officeDocument/2006/relationships/customXml" Target="../ink/ink174.xml"/><Relationship Id="rId301" Type="http://schemas.openxmlformats.org/officeDocument/2006/relationships/image" Target="../../clipboard/media/image150.png"/><Relationship Id="rId343" Type="http://schemas.openxmlformats.org/officeDocument/2006/relationships/image" Target="../../clipboard/media/image171.png"/><Relationship Id="rId82" Type="http://schemas.openxmlformats.org/officeDocument/2006/relationships/customXml" Target="../ink/ink126.xml"/><Relationship Id="rId203" Type="http://schemas.openxmlformats.org/officeDocument/2006/relationships/image" Target="../../clipboard/media/image101.png"/><Relationship Id="rId385" Type="http://schemas.openxmlformats.org/officeDocument/2006/relationships/image" Target="../../clipboard/media/image192.png"/><Relationship Id="rId245" Type="http://schemas.openxmlformats.org/officeDocument/2006/relationships/image" Target="../../clipboard/media/image122.png"/><Relationship Id="rId287" Type="http://schemas.openxmlformats.org/officeDocument/2006/relationships/image" Target="../../clipboard/media/image143.png"/><Relationship Id="rId410" Type="http://schemas.openxmlformats.org/officeDocument/2006/relationships/customXml" Target="../ink/ink290.xml"/><Relationship Id="rId452" Type="http://schemas.openxmlformats.org/officeDocument/2006/relationships/customXml" Target="../ink/ink311.xml"/><Relationship Id="rId30" Type="http://schemas.openxmlformats.org/officeDocument/2006/relationships/customXml" Target="../ink/ink100.xml"/><Relationship Id="rId105" Type="http://schemas.openxmlformats.org/officeDocument/2006/relationships/image" Target="../../clipboard/media/image520.png"/><Relationship Id="rId126" Type="http://schemas.openxmlformats.org/officeDocument/2006/relationships/customXml" Target="../ink/ink148.xml"/><Relationship Id="rId147" Type="http://schemas.openxmlformats.org/officeDocument/2006/relationships/image" Target="../../clipboard/media/image730.png"/><Relationship Id="rId168" Type="http://schemas.openxmlformats.org/officeDocument/2006/relationships/customXml" Target="../ink/ink169.xml"/><Relationship Id="rId312" Type="http://schemas.openxmlformats.org/officeDocument/2006/relationships/customXml" Target="../ink/ink241.xml"/><Relationship Id="rId333" Type="http://schemas.openxmlformats.org/officeDocument/2006/relationships/image" Target="../../clipboard/media/image166.png"/><Relationship Id="rId354" Type="http://schemas.openxmlformats.org/officeDocument/2006/relationships/customXml" Target="../ink/ink262.xml"/><Relationship Id="rId51" Type="http://schemas.openxmlformats.org/officeDocument/2006/relationships/image" Target="../../clipboard/media/image2510.png"/><Relationship Id="rId72" Type="http://schemas.openxmlformats.org/officeDocument/2006/relationships/customXml" Target="../ink/ink121.xml"/><Relationship Id="rId93" Type="http://schemas.openxmlformats.org/officeDocument/2006/relationships/image" Target="../../clipboard/media/image460.png"/><Relationship Id="rId189" Type="http://schemas.openxmlformats.org/officeDocument/2006/relationships/image" Target="../../clipboard/media/image94.png"/><Relationship Id="rId375" Type="http://schemas.openxmlformats.org/officeDocument/2006/relationships/image" Target="../../clipboard/media/image187.png"/><Relationship Id="rId396" Type="http://schemas.openxmlformats.org/officeDocument/2006/relationships/customXml" Target="../ink/ink283.xml"/><Relationship Id="rId3" Type="http://schemas.openxmlformats.org/officeDocument/2006/relationships/image" Target="../media/image6.png"/><Relationship Id="rId214" Type="http://schemas.openxmlformats.org/officeDocument/2006/relationships/customXml" Target="../ink/ink192.xml"/><Relationship Id="rId235" Type="http://schemas.openxmlformats.org/officeDocument/2006/relationships/image" Target="../../clipboard/media/image117.png"/><Relationship Id="rId256" Type="http://schemas.openxmlformats.org/officeDocument/2006/relationships/customXml" Target="../ink/ink213.xml"/><Relationship Id="rId277" Type="http://schemas.openxmlformats.org/officeDocument/2006/relationships/image" Target="../../clipboard/media/image138.png"/><Relationship Id="rId298" Type="http://schemas.openxmlformats.org/officeDocument/2006/relationships/customXml" Target="../ink/ink234.xml"/><Relationship Id="rId400" Type="http://schemas.openxmlformats.org/officeDocument/2006/relationships/customXml" Target="../ink/ink285.xml"/><Relationship Id="rId421" Type="http://schemas.openxmlformats.org/officeDocument/2006/relationships/image" Target="../../clipboard/media/image210.png"/><Relationship Id="rId442" Type="http://schemas.openxmlformats.org/officeDocument/2006/relationships/customXml" Target="../ink/ink306.xml"/><Relationship Id="rId484" Type="http://schemas.openxmlformats.org/officeDocument/2006/relationships/customXml" Target="../ink/ink318.xml"/><Relationship Id="rId116" Type="http://schemas.openxmlformats.org/officeDocument/2006/relationships/customXml" Target="../ink/ink143.xml"/><Relationship Id="rId137" Type="http://schemas.openxmlformats.org/officeDocument/2006/relationships/image" Target="../../clipboard/media/image680.png"/><Relationship Id="rId158" Type="http://schemas.openxmlformats.org/officeDocument/2006/relationships/customXml" Target="../ink/ink164.xml"/><Relationship Id="rId302" Type="http://schemas.openxmlformats.org/officeDocument/2006/relationships/customXml" Target="../ink/ink236.xml"/><Relationship Id="rId323" Type="http://schemas.openxmlformats.org/officeDocument/2006/relationships/image" Target="../../clipboard/media/image161.png"/><Relationship Id="rId344" Type="http://schemas.openxmlformats.org/officeDocument/2006/relationships/customXml" Target="../ink/ink257.xml"/><Relationship Id="rId20" Type="http://schemas.openxmlformats.org/officeDocument/2006/relationships/customXml" Target="../ink/ink95.xml"/><Relationship Id="rId41" Type="http://schemas.openxmlformats.org/officeDocument/2006/relationships/image" Target="../../clipboard/media/image2010.png"/><Relationship Id="rId62" Type="http://schemas.openxmlformats.org/officeDocument/2006/relationships/customXml" Target="../ink/ink116.xml"/><Relationship Id="rId83" Type="http://schemas.openxmlformats.org/officeDocument/2006/relationships/image" Target="../../clipboard/media/image411.png"/><Relationship Id="rId179" Type="http://schemas.openxmlformats.org/officeDocument/2006/relationships/image" Target="../../clipboard/media/image89.png"/><Relationship Id="rId365" Type="http://schemas.openxmlformats.org/officeDocument/2006/relationships/image" Target="../../clipboard/media/image182.png"/><Relationship Id="rId386" Type="http://schemas.openxmlformats.org/officeDocument/2006/relationships/customXml" Target="../ink/ink278.xml"/><Relationship Id="rId190" Type="http://schemas.openxmlformats.org/officeDocument/2006/relationships/customXml" Target="../ink/ink180.xml"/><Relationship Id="rId204" Type="http://schemas.openxmlformats.org/officeDocument/2006/relationships/customXml" Target="../ink/ink187.xml"/><Relationship Id="rId225" Type="http://schemas.openxmlformats.org/officeDocument/2006/relationships/image" Target="../../clipboard/media/image112.png"/><Relationship Id="rId246" Type="http://schemas.openxmlformats.org/officeDocument/2006/relationships/customXml" Target="../ink/ink208.xml"/><Relationship Id="rId267" Type="http://schemas.openxmlformats.org/officeDocument/2006/relationships/image" Target="../../clipboard/media/image133.png"/><Relationship Id="rId288" Type="http://schemas.openxmlformats.org/officeDocument/2006/relationships/customXml" Target="../ink/ink229.xml"/><Relationship Id="rId411" Type="http://schemas.openxmlformats.org/officeDocument/2006/relationships/image" Target="../../clipboard/media/image205.png"/><Relationship Id="rId432" Type="http://schemas.openxmlformats.org/officeDocument/2006/relationships/customXml" Target="../ink/ink301.xml"/><Relationship Id="rId474" Type="http://schemas.openxmlformats.org/officeDocument/2006/relationships/customXml" Target="../ink/ink313.xml"/><Relationship Id="rId106" Type="http://schemas.openxmlformats.org/officeDocument/2006/relationships/customXml" Target="../ink/ink138.xml"/><Relationship Id="rId127" Type="http://schemas.openxmlformats.org/officeDocument/2006/relationships/image" Target="../../clipboard/media/image630.png"/><Relationship Id="rId313" Type="http://schemas.openxmlformats.org/officeDocument/2006/relationships/image" Target="../../clipboard/media/image156.png"/><Relationship Id="rId10" Type="http://schemas.openxmlformats.org/officeDocument/2006/relationships/customXml" Target="../ink/ink90.xml"/><Relationship Id="rId31" Type="http://schemas.openxmlformats.org/officeDocument/2006/relationships/image" Target="../../clipboard/media/image1510.png"/><Relationship Id="rId52" Type="http://schemas.openxmlformats.org/officeDocument/2006/relationships/customXml" Target="../ink/ink111.xml"/><Relationship Id="rId73" Type="http://schemas.openxmlformats.org/officeDocument/2006/relationships/image" Target="../../clipboard/media/image360.png"/><Relationship Id="rId94" Type="http://schemas.openxmlformats.org/officeDocument/2006/relationships/customXml" Target="../ink/ink132.xml"/><Relationship Id="rId148" Type="http://schemas.openxmlformats.org/officeDocument/2006/relationships/customXml" Target="../ink/ink159.xml"/><Relationship Id="rId169" Type="http://schemas.openxmlformats.org/officeDocument/2006/relationships/image" Target="../../clipboard/media/image840.png"/><Relationship Id="rId334" Type="http://schemas.openxmlformats.org/officeDocument/2006/relationships/customXml" Target="../ink/ink252.xml"/><Relationship Id="rId355" Type="http://schemas.openxmlformats.org/officeDocument/2006/relationships/image" Target="../../clipboard/media/image177.png"/><Relationship Id="rId376" Type="http://schemas.openxmlformats.org/officeDocument/2006/relationships/customXml" Target="../ink/ink273.xml"/><Relationship Id="rId397" Type="http://schemas.openxmlformats.org/officeDocument/2006/relationships/image" Target="../../clipboard/media/image198.png"/><Relationship Id="rId4" Type="http://schemas.openxmlformats.org/officeDocument/2006/relationships/customXml" Target="../ink/ink87.xml"/><Relationship Id="rId180" Type="http://schemas.openxmlformats.org/officeDocument/2006/relationships/customXml" Target="../ink/ink175.xml"/><Relationship Id="rId215" Type="http://schemas.openxmlformats.org/officeDocument/2006/relationships/image" Target="../../clipboard/media/image107.png"/><Relationship Id="rId236" Type="http://schemas.openxmlformats.org/officeDocument/2006/relationships/customXml" Target="../ink/ink203.xml"/><Relationship Id="rId257" Type="http://schemas.openxmlformats.org/officeDocument/2006/relationships/image" Target="../../clipboard/media/image128.png"/><Relationship Id="rId278" Type="http://schemas.openxmlformats.org/officeDocument/2006/relationships/customXml" Target="../ink/ink224.xml"/><Relationship Id="rId401" Type="http://schemas.openxmlformats.org/officeDocument/2006/relationships/image" Target="../../clipboard/media/image200.png"/><Relationship Id="rId422" Type="http://schemas.openxmlformats.org/officeDocument/2006/relationships/customXml" Target="../ink/ink296.xml"/><Relationship Id="rId443" Type="http://schemas.openxmlformats.org/officeDocument/2006/relationships/image" Target="../../clipboard/media/image221.png"/><Relationship Id="rId303" Type="http://schemas.openxmlformats.org/officeDocument/2006/relationships/image" Target="../../clipboard/media/image151.png"/><Relationship Id="rId485" Type="http://schemas.openxmlformats.org/officeDocument/2006/relationships/image" Target="../../clipboard/media/image242.png"/><Relationship Id="rId42" Type="http://schemas.openxmlformats.org/officeDocument/2006/relationships/customXml" Target="../ink/ink106.xml"/><Relationship Id="rId84" Type="http://schemas.openxmlformats.org/officeDocument/2006/relationships/customXml" Target="../ink/ink127.xml"/><Relationship Id="rId138" Type="http://schemas.openxmlformats.org/officeDocument/2006/relationships/customXml" Target="../ink/ink154.xml"/><Relationship Id="rId345" Type="http://schemas.openxmlformats.org/officeDocument/2006/relationships/image" Target="../../clipboard/media/image172.png"/><Relationship Id="rId387" Type="http://schemas.openxmlformats.org/officeDocument/2006/relationships/image" Target="../../clipboard/media/image193.png"/><Relationship Id="rId191" Type="http://schemas.openxmlformats.org/officeDocument/2006/relationships/image" Target="../../clipboard/media/image95.png"/><Relationship Id="rId205" Type="http://schemas.openxmlformats.org/officeDocument/2006/relationships/image" Target="../../clipboard/media/image102.png"/><Relationship Id="rId247" Type="http://schemas.openxmlformats.org/officeDocument/2006/relationships/image" Target="../../clipboard/media/image123.png"/><Relationship Id="rId412" Type="http://schemas.openxmlformats.org/officeDocument/2006/relationships/customXml" Target="../ink/ink291.xml"/><Relationship Id="rId107" Type="http://schemas.openxmlformats.org/officeDocument/2006/relationships/image" Target="../../clipboard/media/image530.png"/><Relationship Id="rId289" Type="http://schemas.openxmlformats.org/officeDocument/2006/relationships/image" Target="../../clipboard/media/image144.png"/><Relationship Id="rId11" Type="http://schemas.openxmlformats.org/officeDocument/2006/relationships/image" Target="../../clipboard/media/image510.png"/><Relationship Id="rId53" Type="http://schemas.openxmlformats.org/officeDocument/2006/relationships/image" Target="../../clipboard/media/image2610.png"/><Relationship Id="rId149" Type="http://schemas.openxmlformats.org/officeDocument/2006/relationships/image" Target="../../clipboard/media/image740.png"/><Relationship Id="rId314" Type="http://schemas.openxmlformats.org/officeDocument/2006/relationships/customXml" Target="../ink/ink242.xml"/><Relationship Id="rId356" Type="http://schemas.openxmlformats.org/officeDocument/2006/relationships/customXml" Target="../ink/ink263.xml"/><Relationship Id="rId398" Type="http://schemas.openxmlformats.org/officeDocument/2006/relationships/customXml" Target="../ink/ink284.xml"/><Relationship Id="rId95" Type="http://schemas.openxmlformats.org/officeDocument/2006/relationships/image" Target="../../clipboard/media/image470.png"/><Relationship Id="rId160" Type="http://schemas.openxmlformats.org/officeDocument/2006/relationships/customXml" Target="../ink/ink165.xml"/><Relationship Id="rId216" Type="http://schemas.openxmlformats.org/officeDocument/2006/relationships/customXml" Target="../ink/ink193.xml"/><Relationship Id="rId423" Type="http://schemas.openxmlformats.org/officeDocument/2006/relationships/image" Target="../../clipboard/media/image211.png"/><Relationship Id="rId258" Type="http://schemas.openxmlformats.org/officeDocument/2006/relationships/customXml" Target="../ink/ink214.xml"/><Relationship Id="rId22" Type="http://schemas.openxmlformats.org/officeDocument/2006/relationships/customXml" Target="../ink/ink96.xml"/><Relationship Id="rId64" Type="http://schemas.openxmlformats.org/officeDocument/2006/relationships/customXml" Target="../ink/ink117.xml"/><Relationship Id="rId118" Type="http://schemas.openxmlformats.org/officeDocument/2006/relationships/customXml" Target="../ink/ink144.xml"/><Relationship Id="rId325" Type="http://schemas.openxmlformats.org/officeDocument/2006/relationships/image" Target="../../clipboard/media/image162.png"/><Relationship Id="rId367" Type="http://schemas.openxmlformats.org/officeDocument/2006/relationships/image" Target="../../clipboard/media/image183.png"/><Relationship Id="rId171" Type="http://schemas.openxmlformats.org/officeDocument/2006/relationships/image" Target="../../clipboard/media/image850.png"/><Relationship Id="rId227" Type="http://schemas.openxmlformats.org/officeDocument/2006/relationships/image" Target="../../clipboard/media/image113.png"/><Relationship Id="rId269" Type="http://schemas.openxmlformats.org/officeDocument/2006/relationships/image" Target="../../clipboard/media/image134.png"/><Relationship Id="rId434" Type="http://schemas.openxmlformats.org/officeDocument/2006/relationships/customXml" Target="../ink/ink302.xml"/><Relationship Id="rId476" Type="http://schemas.openxmlformats.org/officeDocument/2006/relationships/customXml" Target="../ink/ink314.xml"/><Relationship Id="rId33" Type="http://schemas.openxmlformats.org/officeDocument/2006/relationships/image" Target="../../clipboard/media/image1610.png"/><Relationship Id="rId129" Type="http://schemas.openxmlformats.org/officeDocument/2006/relationships/image" Target="../../clipboard/media/image640.png"/><Relationship Id="rId280" Type="http://schemas.openxmlformats.org/officeDocument/2006/relationships/customXml" Target="../ink/ink225.xml"/><Relationship Id="rId336" Type="http://schemas.openxmlformats.org/officeDocument/2006/relationships/customXml" Target="../ink/ink253.xml"/><Relationship Id="rId75" Type="http://schemas.openxmlformats.org/officeDocument/2006/relationships/image" Target="../../clipboard/media/image370.png"/><Relationship Id="rId140" Type="http://schemas.openxmlformats.org/officeDocument/2006/relationships/customXml" Target="../ink/ink155.xml"/><Relationship Id="rId182" Type="http://schemas.openxmlformats.org/officeDocument/2006/relationships/customXml" Target="../ink/ink176.xml"/><Relationship Id="rId378" Type="http://schemas.openxmlformats.org/officeDocument/2006/relationships/customXml" Target="../ink/ink274.xml"/><Relationship Id="rId403" Type="http://schemas.openxmlformats.org/officeDocument/2006/relationships/image" Target="../../clipboard/media/image201.png"/><Relationship Id="rId6" Type="http://schemas.openxmlformats.org/officeDocument/2006/relationships/customXml" Target="../ink/ink88.xml"/><Relationship Id="rId238" Type="http://schemas.openxmlformats.org/officeDocument/2006/relationships/customXml" Target="../ink/ink204.xml"/><Relationship Id="rId445" Type="http://schemas.openxmlformats.org/officeDocument/2006/relationships/image" Target="../../clipboard/media/image222.png"/><Relationship Id="rId487" Type="http://schemas.openxmlformats.org/officeDocument/2006/relationships/image" Target="../../clipboard/media/image243.png"/><Relationship Id="rId291" Type="http://schemas.openxmlformats.org/officeDocument/2006/relationships/image" Target="../../clipboard/media/image145.png"/><Relationship Id="rId305" Type="http://schemas.openxmlformats.org/officeDocument/2006/relationships/image" Target="../../clipboard/media/image152.png"/><Relationship Id="rId347" Type="http://schemas.openxmlformats.org/officeDocument/2006/relationships/image" Target="../../clipboard/media/image173.png"/><Relationship Id="rId44" Type="http://schemas.openxmlformats.org/officeDocument/2006/relationships/customXml" Target="../ink/ink107.xml"/><Relationship Id="rId86" Type="http://schemas.openxmlformats.org/officeDocument/2006/relationships/customXml" Target="../ink/ink128.xml"/><Relationship Id="rId151" Type="http://schemas.openxmlformats.org/officeDocument/2006/relationships/image" Target="../../clipboard/media/image750.png"/><Relationship Id="rId389" Type="http://schemas.openxmlformats.org/officeDocument/2006/relationships/image" Target="../../clipboard/media/image194.png"/><Relationship Id="rId193" Type="http://schemas.openxmlformats.org/officeDocument/2006/relationships/image" Target="../../clipboard/media/image96.png"/><Relationship Id="rId207" Type="http://schemas.openxmlformats.org/officeDocument/2006/relationships/image" Target="../../clipboard/media/image103.png"/><Relationship Id="rId249" Type="http://schemas.openxmlformats.org/officeDocument/2006/relationships/image" Target="../../clipboard/media/image124.png"/><Relationship Id="rId414" Type="http://schemas.openxmlformats.org/officeDocument/2006/relationships/customXml" Target="../ink/ink292.xml"/><Relationship Id="rId13" Type="http://schemas.openxmlformats.org/officeDocument/2006/relationships/image" Target="../../clipboard/media/image610.png"/><Relationship Id="rId109" Type="http://schemas.openxmlformats.org/officeDocument/2006/relationships/image" Target="../../clipboard/media/image540.png"/><Relationship Id="rId260" Type="http://schemas.openxmlformats.org/officeDocument/2006/relationships/customXml" Target="../ink/ink215.xml"/><Relationship Id="rId316" Type="http://schemas.openxmlformats.org/officeDocument/2006/relationships/customXml" Target="../ink/ink243.xml"/><Relationship Id="rId55" Type="http://schemas.openxmlformats.org/officeDocument/2006/relationships/image" Target="../../clipboard/media/image2710.png"/><Relationship Id="rId97" Type="http://schemas.openxmlformats.org/officeDocument/2006/relationships/image" Target="../../clipboard/media/image480.png"/><Relationship Id="rId120" Type="http://schemas.openxmlformats.org/officeDocument/2006/relationships/customXml" Target="../ink/ink145.xml"/><Relationship Id="rId358" Type="http://schemas.openxmlformats.org/officeDocument/2006/relationships/customXml" Target="../ink/ink264.xml"/><Relationship Id="rId162" Type="http://schemas.openxmlformats.org/officeDocument/2006/relationships/customXml" Target="../ink/ink166.xml"/><Relationship Id="rId218" Type="http://schemas.openxmlformats.org/officeDocument/2006/relationships/customXml" Target="../ink/ink194.xml"/><Relationship Id="rId425" Type="http://schemas.openxmlformats.org/officeDocument/2006/relationships/image" Target="../../clipboard/media/image212.png"/><Relationship Id="rId271" Type="http://schemas.openxmlformats.org/officeDocument/2006/relationships/image" Target="../../clipboard/media/image135.png"/><Relationship Id="rId24" Type="http://schemas.openxmlformats.org/officeDocument/2006/relationships/customXml" Target="../ink/ink97.xml"/><Relationship Id="rId66" Type="http://schemas.openxmlformats.org/officeDocument/2006/relationships/customXml" Target="../ink/ink118.xml"/><Relationship Id="rId131" Type="http://schemas.openxmlformats.org/officeDocument/2006/relationships/image" Target="../../clipboard/media/image650.png"/><Relationship Id="rId327" Type="http://schemas.openxmlformats.org/officeDocument/2006/relationships/image" Target="../../clipboard/media/image163.png"/><Relationship Id="rId369" Type="http://schemas.openxmlformats.org/officeDocument/2006/relationships/image" Target="../../clipboard/media/image184.png"/><Relationship Id="rId173" Type="http://schemas.openxmlformats.org/officeDocument/2006/relationships/image" Target="../../clipboard/media/image860.png"/><Relationship Id="rId229" Type="http://schemas.openxmlformats.org/officeDocument/2006/relationships/image" Target="../../clipboard/media/image114.png"/><Relationship Id="rId380" Type="http://schemas.openxmlformats.org/officeDocument/2006/relationships/customXml" Target="../ink/ink275.xml"/><Relationship Id="rId436" Type="http://schemas.openxmlformats.org/officeDocument/2006/relationships/customXml" Target="../ink/ink303.xml"/><Relationship Id="rId240" Type="http://schemas.openxmlformats.org/officeDocument/2006/relationships/customXml" Target="../ink/ink205.xml"/><Relationship Id="rId478" Type="http://schemas.openxmlformats.org/officeDocument/2006/relationships/customXml" Target="../ink/ink315.xml"/><Relationship Id="rId35" Type="http://schemas.openxmlformats.org/officeDocument/2006/relationships/image" Target="../../clipboard/media/image1710.png"/><Relationship Id="rId77" Type="http://schemas.openxmlformats.org/officeDocument/2006/relationships/image" Target="../../clipboard/media/image380.png"/><Relationship Id="rId100" Type="http://schemas.openxmlformats.org/officeDocument/2006/relationships/customXml" Target="../ink/ink135.xml"/><Relationship Id="rId282" Type="http://schemas.openxmlformats.org/officeDocument/2006/relationships/customXml" Target="../ink/ink226.xml"/><Relationship Id="rId338" Type="http://schemas.openxmlformats.org/officeDocument/2006/relationships/customXml" Target="../ink/ink254.xml"/><Relationship Id="rId8" Type="http://schemas.openxmlformats.org/officeDocument/2006/relationships/customXml" Target="../ink/ink89.xml"/><Relationship Id="rId142" Type="http://schemas.openxmlformats.org/officeDocument/2006/relationships/customXml" Target="../ink/ink156.xml"/><Relationship Id="rId184" Type="http://schemas.openxmlformats.org/officeDocument/2006/relationships/customXml" Target="../ink/ink177.xml"/><Relationship Id="rId391" Type="http://schemas.openxmlformats.org/officeDocument/2006/relationships/image" Target="../../clipboard/media/image195.png"/><Relationship Id="rId405" Type="http://schemas.openxmlformats.org/officeDocument/2006/relationships/image" Target="../../clipboard/media/image202.png"/><Relationship Id="rId447" Type="http://schemas.openxmlformats.org/officeDocument/2006/relationships/image" Target="../../clipboard/media/image223.png"/><Relationship Id="rId251" Type="http://schemas.openxmlformats.org/officeDocument/2006/relationships/image" Target="../../clipboard/media/image125.png"/><Relationship Id="rId489" Type="http://schemas.openxmlformats.org/officeDocument/2006/relationships/image" Target="../../clipboard/media/image244.png"/><Relationship Id="rId46" Type="http://schemas.openxmlformats.org/officeDocument/2006/relationships/customXml" Target="../ink/ink108.xml"/><Relationship Id="rId293" Type="http://schemas.openxmlformats.org/officeDocument/2006/relationships/image" Target="../../clipboard/media/image146.png"/><Relationship Id="rId307" Type="http://schemas.openxmlformats.org/officeDocument/2006/relationships/image" Target="../../clipboard/media/image153.png"/><Relationship Id="rId349" Type="http://schemas.openxmlformats.org/officeDocument/2006/relationships/image" Target="../../clipboard/media/image174.png"/><Relationship Id="rId88" Type="http://schemas.openxmlformats.org/officeDocument/2006/relationships/customXml" Target="../ink/ink129.xml"/><Relationship Id="rId111" Type="http://schemas.openxmlformats.org/officeDocument/2006/relationships/image" Target="../../clipboard/media/image550.png"/><Relationship Id="rId153" Type="http://schemas.openxmlformats.org/officeDocument/2006/relationships/image" Target="../../clipboard/media/image760.png"/><Relationship Id="rId195" Type="http://schemas.openxmlformats.org/officeDocument/2006/relationships/image" Target="../../clipboard/media/image97.png"/><Relationship Id="rId209" Type="http://schemas.openxmlformats.org/officeDocument/2006/relationships/image" Target="../../clipboard/media/image104.png"/><Relationship Id="rId360" Type="http://schemas.openxmlformats.org/officeDocument/2006/relationships/customXml" Target="../ink/ink265.xml"/><Relationship Id="rId416" Type="http://schemas.openxmlformats.org/officeDocument/2006/relationships/customXml" Target="../ink/ink293.xml"/><Relationship Id="rId220" Type="http://schemas.openxmlformats.org/officeDocument/2006/relationships/customXml" Target="../ink/ink195.xml"/><Relationship Id="rId15" Type="http://schemas.openxmlformats.org/officeDocument/2006/relationships/image" Target="../../clipboard/media/image710.png"/><Relationship Id="rId57" Type="http://schemas.openxmlformats.org/officeDocument/2006/relationships/image" Target="../../clipboard/media/image2810.png"/><Relationship Id="rId262" Type="http://schemas.openxmlformats.org/officeDocument/2006/relationships/customXml" Target="../ink/ink216.xml"/><Relationship Id="rId318" Type="http://schemas.openxmlformats.org/officeDocument/2006/relationships/customXml" Target="../ink/ink244.xml"/><Relationship Id="rId99" Type="http://schemas.openxmlformats.org/officeDocument/2006/relationships/image" Target="../../clipboard/media/image490.png"/><Relationship Id="rId122" Type="http://schemas.openxmlformats.org/officeDocument/2006/relationships/customXml" Target="../ink/ink146.xml"/><Relationship Id="rId164" Type="http://schemas.openxmlformats.org/officeDocument/2006/relationships/customXml" Target="../ink/ink167.xml"/><Relationship Id="rId371" Type="http://schemas.openxmlformats.org/officeDocument/2006/relationships/image" Target="../../clipboard/media/image185.png"/><Relationship Id="rId427" Type="http://schemas.openxmlformats.org/officeDocument/2006/relationships/image" Target="../../clipboard/media/image213.png"/><Relationship Id="rId26" Type="http://schemas.openxmlformats.org/officeDocument/2006/relationships/customXml" Target="../ink/ink98.xml"/><Relationship Id="rId231" Type="http://schemas.openxmlformats.org/officeDocument/2006/relationships/image" Target="../../clipboard/media/image115.png"/><Relationship Id="rId273" Type="http://schemas.openxmlformats.org/officeDocument/2006/relationships/image" Target="../../clipboard/media/image136.png"/><Relationship Id="rId329" Type="http://schemas.openxmlformats.org/officeDocument/2006/relationships/image" Target="../../clipboard/media/image164.png"/><Relationship Id="rId480" Type="http://schemas.openxmlformats.org/officeDocument/2006/relationships/customXml" Target="../ink/ink316.xml"/><Relationship Id="rId68" Type="http://schemas.openxmlformats.org/officeDocument/2006/relationships/customXml" Target="../ink/ink119.xml"/><Relationship Id="rId133" Type="http://schemas.openxmlformats.org/officeDocument/2006/relationships/image" Target="../../clipboard/media/image660.png"/><Relationship Id="rId175" Type="http://schemas.openxmlformats.org/officeDocument/2006/relationships/image" Target="../../clipboard/media/image870.png"/><Relationship Id="rId340" Type="http://schemas.openxmlformats.org/officeDocument/2006/relationships/customXml" Target="../ink/ink255.xml"/><Relationship Id="rId200" Type="http://schemas.openxmlformats.org/officeDocument/2006/relationships/customXml" Target="../ink/ink185.xml"/><Relationship Id="rId382" Type="http://schemas.openxmlformats.org/officeDocument/2006/relationships/customXml" Target="../ink/ink276.xml"/><Relationship Id="rId438" Type="http://schemas.openxmlformats.org/officeDocument/2006/relationships/customXml" Target="../ink/ink304.xml"/><Relationship Id="rId242" Type="http://schemas.openxmlformats.org/officeDocument/2006/relationships/customXml" Target="../ink/ink206.xml"/><Relationship Id="rId284" Type="http://schemas.openxmlformats.org/officeDocument/2006/relationships/customXml" Target="../ink/ink227.xml"/><Relationship Id="rId491" Type="http://schemas.openxmlformats.org/officeDocument/2006/relationships/image" Target="../../clipboard/media/image245.png"/><Relationship Id="rId37" Type="http://schemas.openxmlformats.org/officeDocument/2006/relationships/image" Target="../../clipboard/media/image1810.png"/><Relationship Id="rId79" Type="http://schemas.openxmlformats.org/officeDocument/2006/relationships/image" Target="../../clipboard/media/image390.png"/><Relationship Id="rId102" Type="http://schemas.openxmlformats.org/officeDocument/2006/relationships/customXml" Target="../ink/ink136.xml"/><Relationship Id="rId144" Type="http://schemas.openxmlformats.org/officeDocument/2006/relationships/customXml" Target="../ink/ink157.xml"/><Relationship Id="rId90" Type="http://schemas.openxmlformats.org/officeDocument/2006/relationships/customXml" Target="../ink/ink130.xml"/><Relationship Id="rId186" Type="http://schemas.openxmlformats.org/officeDocument/2006/relationships/customXml" Target="../ink/ink178.xml"/><Relationship Id="rId351" Type="http://schemas.openxmlformats.org/officeDocument/2006/relationships/image" Target="../../clipboard/media/image175.png"/><Relationship Id="rId393" Type="http://schemas.openxmlformats.org/officeDocument/2006/relationships/image" Target="../../clipboard/media/image196.png"/><Relationship Id="rId407" Type="http://schemas.openxmlformats.org/officeDocument/2006/relationships/image" Target="../../clipboard/media/image203.png"/><Relationship Id="rId449" Type="http://schemas.openxmlformats.org/officeDocument/2006/relationships/image" Target="../../clipboard/media/image224.png"/><Relationship Id="rId211" Type="http://schemas.openxmlformats.org/officeDocument/2006/relationships/image" Target="../../clipboard/media/image105.png"/><Relationship Id="rId253" Type="http://schemas.openxmlformats.org/officeDocument/2006/relationships/image" Target="../../clipboard/media/image126.png"/><Relationship Id="rId295" Type="http://schemas.openxmlformats.org/officeDocument/2006/relationships/image" Target="../../clipboard/media/image147.png"/><Relationship Id="rId309" Type="http://schemas.openxmlformats.org/officeDocument/2006/relationships/image" Target="../../clipboard/media/image154.png"/><Relationship Id="rId48" Type="http://schemas.openxmlformats.org/officeDocument/2006/relationships/customXml" Target="../ink/ink109.xml"/><Relationship Id="rId113" Type="http://schemas.openxmlformats.org/officeDocument/2006/relationships/image" Target="../../clipboard/media/image560.png"/><Relationship Id="rId320" Type="http://schemas.openxmlformats.org/officeDocument/2006/relationships/customXml" Target="../ink/ink245.xml"/><Relationship Id="rId155" Type="http://schemas.openxmlformats.org/officeDocument/2006/relationships/image" Target="../../clipboard/media/image770.png"/><Relationship Id="rId197" Type="http://schemas.openxmlformats.org/officeDocument/2006/relationships/image" Target="../../clipboard/media/image98.png"/><Relationship Id="rId362" Type="http://schemas.openxmlformats.org/officeDocument/2006/relationships/customXml" Target="../ink/ink266.xml"/><Relationship Id="rId418" Type="http://schemas.openxmlformats.org/officeDocument/2006/relationships/customXml" Target="../ink/ink294.xml"/><Relationship Id="rId222" Type="http://schemas.openxmlformats.org/officeDocument/2006/relationships/customXml" Target="../ink/ink196.xml"/><Relationship Id="rId264" Type="http://schemas.openxmlformats.org/officeDocument/2006/relationships/customXml" Target="../ink/ink217.xml"/><Relationship Id="rId471" Type="http://schemas.openxmlformats.org/officeDocument/2006/relationships/image" Target="../../clipboard/media/image235.png"/><Relationship Id="rId17" Type="http://schemas.openxmlformats.org/officeDocument/2006/relationships/image" Target="../../clipboard/media/image810.png"/><Relationship Id="rId59" Type="http://schemas.openxmlformats.org/officeDocument/2006/relationships/image" Target="../../clipboard/media/image2910.png"/><Relationship Id="rId124" Type="http://schemas.openxmlformats.org/officeDocument/2006/relationships/customXml" Target="../ink/ink147.xml"/><Relationship Id="rId70" Type="http://schemas.openxmlformats.org/officeDocument/2006/relationships/customXml" Target="../ink/ink120.xml"/><Relationship Id="rId166" Type="http://schemas.openxmlformats.org/officeDocument/2006/relationships/customXml" Target="../ink/ink168.xml"/><Relationship Id="rId331" Type="http://schemas.openxmlformats.org/officeDocument/2006/relationships/image" Target="../../clipboard/media/image165.png"/><Relationship Id="rId373" Type="http://schemas.openxmlformats.org/officeDocument/2006/relationships/image" Target="../../clipboard/media/image186.png"/><Relationship Id="rId429" Type="http://schemas.openxmlformats.org/officeDocument/2006/relationships/image" Target="../../clipboard/media/image21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../clipboard/media/image116.png"/><Relationship Id="rId440" Type="http://schemas.openxmlformats.org/officeDocument/2006/relationships/customXml" Target="../ink/ink305.xml"/><Relationship Id="rId28" Type="http://schemas.openxmlformats.org/officeDocument/2006/relationships/customXml" Target="../ink/ink99.xml"/><Relationship Id="rId275" Type="http://schemas.openxmlformats.org/officeDocument/2006/relationships/image" Target="../../clipboard/media/image137.png"/><Relationship Id="rId300" Type="http://schemas.openxmlformats.org/officeDocument/2006/relationships/customXml" Target="../ink/ink235.xml"/><Relationship Id="rId482" Type="http://schemas.openxmlformats.org/officeDocument/2006/relationships/customXml" Target="../ink/ink317.xml"/><Relationship Id="rId81" Type="http://schemas.openxmlformats.org/officeDocument/2006/relationships/image" Target="../../clipboard/media/image400.png"/><Relationship Id="rId135" Type="http://schemas.openxmlformats.org/officeDocument/2006/relationships/image" Target="../../clipboard/media/image670.png"/><Relationship Id="rId177" Type="http://schemas.openxmlformats.org/officeDocument/2006/relationships/image" Target="../../clipboard/media/image88.png"/><Relationship Id="rId342" Type="http://schemas.openxmlformats.org/officeDocument/2006/relationships/customXml" Target="../ink/ink256.xml"/><Relationship Id="rId384" Type="http://schemas.openxmlformats.org/officeDocument/2006/relationships/customXml" Target="../ink/ink277.xml"/><Relationship Id="rId202" Type="http://schemas.openxmlformats.org/officeDocument/2006/relationships/customXml" Target="../ink/ink186.xml"/><Relationship Id="rId244" Type="http://schemas.openxmlformats.org/officeDocument/2006/relationships/customXml" Target="../ink/ink207.xml"/><Relationship Id="rId39" Type="http://schemas.openxmlformats.org/officeDocument/2006/relationships/image" Target="../../clipboard/media/image1910.png"/><Relationship Id="rId286" Type="http://schemas.openxmlformats.org/officeDocument/2006/relationships/customXml" Target="../ink/ink228.xml"/><Relationship Id="rId451" Type="http://schemas.openxmlformats.org/officeDocument/2006/relationships/image" Target="../../clipboard/media/image225.png"/><Relationship Id="rId50" Type="http://schemas.openxmlformats.org/officeDocument/2006/relationships/customXml" Target="../ink/ink110.xml"/><Relationship Id="rId104" Type="http://schemas.openxmlformats.org/officeDocument/2006/relationships/customXml" Target="../ink/ink137.xml"/><Relationship Id="rId146" Type="http://schemas.openxmlformats.org/officeDocument/2006/relationships/customXml" Target="../ink/ink158.xml"/><Relationship Id="rId188" Type="http://schemas.openxmlformats.org/officeDocument/2006/relationships/customXml" Target="../ink/ink179.xml"/><Relationship Id="rId311" Type="http://schemas.openxmlformats.org/officeDocument/2006/relationships/image" Target="../../clipboard/media/image155.png"/><Relationship Id="rId353" Type="http://schemas.openxmlformats.org/officeDocument/2006/relationships/image" Target="../../clipboard/media/image176.png"/><Relationship Id="rId395" Type="http://schemas.openxmlformats.org/officeDocument/2006/relationships/image" Target="../../clipboard/media/image197.png"/><Relationship Id="rId409" Type="http://schemas.openxmlformats.org/officeDocument/2006/relationships/image" Target="../../clipboard/media/image204.png"/><Relationship Id="rId92" Type="http://schemas.openxmlformats.org/officeDocument/2006/relationships/customXml" Target="../ink/ink131.xml"/><Relationship Id="rId213" Type="http://schemas.openxmlformats.org/officeDocument/2006/relationships/image" Target="../../clipboard/media/image106.png"/><Relationship Id="rId420" Type="http://schemas.openxmlformats.org/officeDocument/2006/relationships/customXml" Target="../ink/ink295.xml"/><Relationship Id="rId255" Type="http://schemas.openxmlformats.org/officeDocument/2006/relationships/image" Target="../../clipboard/media/image127.png"/><Relationship Id="rId297" Type="http://schemas.openxmlformats.org/officeDocument/2006/relationships/image" Target="../../clipboard/media/image148.png"/><Relationship Id="rId115" Type="http://schemas.openxmlformats.org/officeDocument/2006/relationships/image" Target="../../clipboard/media/image570.png"/><Relationship Id="rId157" Type="http://schemas.openxmlformats.org/officeDocument/2006/relationships/image" Target="../../clipboard/media/image780.png"/><Relationship Id="rId322" Type="http://schemas.openxmlformats.org/officeDocument/2006/relationships/customXml" Target="../ink/ink246.xml"/><Relationship Id="rId364" Type="http://schemas.openxmlformats.org/officeDocument/2006/relationships/customXml" Target="../ink/ink267.xml"/><Relationship Id="rId61" Type="http://schemas.openxmlformats.org/officeDocument/2006/relationships/image" Target="../../clipboard/media/image3010.png"/><Relationship Id="rId199" Type="http://schemas.openxmlformats.org/officeDocument/2006/relationships/image" Target="../../clipboard/media/image99.png"/><Relationship Id="rId19" Type="http://schemas.openxmlformats.org/officeDocument/2006/relationships/image" Target="../../clipboard/media/image910.png"/><Relationship Id="rId224" Type="http://schemas.openxmlformats.org/officeDocument/2006/relationships/customXml" Target="../ink/ink197.xml"/><Relationship Id="rId266" Type="http://schemas.openxmlformats.org/officeDocument/2006/relationships/customXml" Target="../ink/ink218.xml"/><Relationship Id="rId431" Type="http://schemas.openxmlformats.org/officeDocument/2006/relationships/image" Target="../../clipboard/media/image215.png"/><Relationship Id="rId473" Type="http://schemas.openxmlformats.org/officeDocument/2006/relationships/image" Target="../../clipboard/media/image23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9.xml"/><Relationship Id="rId299" Type="http://schemas.openxmlformats.org/officeDocument/2006/relationships/customXml" Target="../ink/ink470.xml"/><Relationship Id="rId21" Type="http://schemas.openxmlformats.org/officeDocument/2006/relationships/customXml" Target="../ink/ink331.xml"/><Relationship Id="rId63" Type="http://schemas.openxmlformats.org/officeDocument/2006/relationships/customXml" Target="../ink/ink352.xml"/><Relationship Id="rId159" Type="http://schemas.openxmlformats.org/officeDocument/2006/relationships/customXml" Target="../ink/ink400.xml"/><Relationship Id="rId170" Type="http://schemas.openxmlformats.org/officeDocument/2006/relationships/image" Target="../../clipboard/media/image841.png"/><Relationship Id="rId226" Type="http://schemas.openxmlformats.org/officeDocument/2006/relationships/image" Target="../../clipboard/media/image1120.png"/><Relationship Id="rId268" Type="http://schemas.openxmlformats.org/officeDocument/2006/relationships/image" Target="../../clipboard/media/image1330.png"/><Relationship Id="rId32" Type="http://schemas.openxmlformats.org/officeDocument/2006/relationships/image" Target="../../clipboard/media/image1511.png"/><Relationship Id="rId74" Type="http://schemas.openxmlformats.org/officeDocument/2006/relationships/image" Target="../../clipboard/media/image361.png"/><Relationship Id="rId128" Type="http://schemas.openxmlformats.org/officeDocument/2006/relationships/image" Target="../../clipboard/media/image631.png"/><Relationship Id="rId5" Type="http://schemas.openxmlformats.org/officeDocument/2006/relationships/customXml" Target="../ink/ink323.xml"/><Relationship Id="rId181" Type="http://schemas.openxmlformats.org/officeDocument/2006/relationships/customXml" Target="../ink/ink411.xml"/><Relationship Id="rId237" Type="http://schemas.openxmlformats.org/officeDocument/2006/relationships/customXml" Target="../ink/ink439.xml"/><Relationship Id="rId279" Type="http://schemas.openxmlformats.org/officeDocument/2006/relationships/customXml" Target="../ink/ink460.xml"/><Relationship Id="rId43" Type="http://schemas.openxmlformats.org/officeDocument/2006/relationships/customXml" Target="../ink/ink342.xml"/><Relationship Id="rId139" Type="http://schemas.openxmlformats.org/officeDocument/2006/relationships/customXml" Target="../ink/ink390.xml"/><Relationship Id="rId290" Type="http://schemas.openxmlformats.org/officeDocument/2006/relationships/image" Target="../../clipboard/media/image1440.png"/><Relationship Id="rId304" Type="http://schemas.openxmlformats.org/officeDocument/2006/relationships/image" Target="../../clipboard/media/image1512.png"/><Relationship Id="rId85" Type="http://schemas.openxmlformats.org/officeDocument/2006/relationships/customXml" Target="../ink/ink363.xml"/><Relationship Id="rId150" Type="http://schemas.openxmlformats.org/officeDocument/2006/relationships/image" Target="../../clipboard/media/image741.png"/><Relationship Id="rId192" Type="http://schemas.openxmlformats.org/officeDocument/2006/relationships/image" Target="../../clipboard/media/image950.png"/><Relationship Id="rId206" Type="http://schemas.openxmlformats.org/officeDocument/2006/relationships/image" Target="../../clipboard/media/image1020.png"/><Relationship Id="rId248" Type="http://schemas.openxmlformats.org/officeDocument/2006/relationships/image" Target="../../clipboard/media/image1230.png"/><Relationship Id="rId12" Type="http://schemas.openxmlformats.org/officeDocument/2006/relationships/image" Target="../../clipboard/media/image512.png"/><Relationship Id="rId108" Type="http://schemas.openxmlformats.org/officeDocument/2006/relationships/image" Target="../../clipboard/media/image531.png"/><Relationship Id="rId54" Type="http://schemas.openxmlformats.org/officeDocument/2006/relationships/image" Target="../../clipboard/media/image2611.png"/><Relationship Id="rId96" Type="http://schemas.openxmlformats.org/officeDocument/2006/relationships/image" Target="../../clipboard/media/image471.png"/><Relationship Id="rId161" Type="http://schemas.openxmlformats.org/officeDocument/2006/relationships/customXml" Target="../ink/ink401.xml"/><Relationship Id="rId217" Type="http://schemas.openxmlformats.org/officeDocument/2006/relationships/customXml" Target="../ink/ink429.xml"/><Relationship Id="rId259" Type="http://schemas.openxmlformats.org/officeDocument/2006/relationships/customXml" Target="../ink/ink450.xml"/><Relationship Id="rId23" Type="http://schemas.openxmlformats.org/officeDocument/2006/relationships/customXml" Target="../ink/ink332.xml"/><Relationship Id="rId119" Type="http://schemas.openxmlformats.org/officeDocument/2006/relationships/customXml" Target="../ink/ink380.xml"/><Relationship Id="rId270" Type="http://schemas.openxmlformats.org/officeDocument/2006/relationships/image" Target="../../clipboard/media/image1340.png"/><Relationship Id="rId44" Type="http://schemas.openxmlformats.org/officeDocument/2006/relationships/image" Target="../../clipboard/media/image2111.png"/><Relationship Id="rId65" Type="http://schemas.openxmlformats.org/officeDocument/2006/relationships/customXml" Target="../ink/ink353.xml"/><Relationship Id="rId86" Type="http://schemas.openxmlformats.org/officeDocument/2006/relationships/image" Target="../../clipboard/media/image421.png"/><Relationship Id="rId130" Type="http://schemas.openxmlformats.org/officeDocument/2006/relationships/image" Target="../../clipboard/media/image641.png"/><Relationship Id="rId151" Type="http://schemas.openxmlformats.org/officeDocument/2006/relationships/customXml" Target="../ink/ink396.xml"/><Relationship Id="rId172" Type="http://schemas.openxmlformats.org/officeDocument/2006/relationships/image" Target="../../clipboard/media/image851.png"/><Relationship Id="rId193" Type="http://schemas.openxmlformats.org/officeDocument/2006/relationships/customXml" Target="../ink/ink417.xml"/><Relationship Id="rId207" Type="http://schemas.openxmlformats.org/officeDocument/2006/relationships/customXml" Target="../ink/ink424.xml"/><Relationship Id="rId228" Type="http://schemas.openxmlformats.org/officeDocument/2006/relationships/image" Target="../../clipboard/media/image1130.png"/><Relationship Id="rId249" Type="http://schemas.openxmlformats.org/officeDocument/2006/relationships/customXml" Target="../ink/ink445.xml"/><Relationship Id="rId13" Type="http://schemas.openxmlformats.org/officeDocument/2006/relationships/customXml" Target="../ink/ink327.xml"/><Relationship Id="rId109" Type="http://schemas.openxmlformats.org/officeDocument/2006/relationships/customXml" Target="../ink/ink375.xml"/><Relationship Id="rId260" Type="http://schemas.openxmlformats.org/officeDocument/2006/relationships/image" Target="../../clipboard/media/image1290.png"/><Relationship Id="rId281" Type="http://schemas.openxmlformats.org/officeDocument/2006/relationships/customXml" Target="../ink/ink461.xml"/><Relationship Id="rId34" Type="http://schemas.openxmlformats.org/officeDocument/2006/relationships/image" Target="../../clipboard/media/image1611.png"/><Relationship Id="rId55" Type="http://schemas.openxmlformats.org/officeDocument/2006/relationships/customXml" Target="../ink/ink348.xml"/><Relationship Id="rId76" Type="http://schemas.openxmlformats.org/officeDocument/2006/relationships/image" Target="../../clipboard/media/image371.png"/><Relationship Id="rId97" Type="http://schemas.openxmlformats.org/officeDocument/2006/relationships/customXml" Target="../ink/ink369.xml"/><Relationship Id="rId120" Type="http://schemas.openxmlformats.org/officeDocument/2006/relationships/image" Target="../../clipboard/media/image591.png"/><Relationship Id="rId141" Type="http://schemas.openxmlformats.org/officeDocument/2006/relationships/customXml" Target="../ink/ink391.xml"/><Relationship Id="rId7" Type="http://schemas.openxmlformats.org/officeDocument/2006/relationships/customXml" Target="../ink/ink324.xml"/><Relationship Id="rId162" Type="http://schemas.openxmlformats.org/officeDocument/2006/relationships/image" Target="../../clipboard/media/image801.png"/><Relationship Id="rId183" Type="http://schemas.openxmlformats.org/officeDocument/2006/relationships/customXml" Target="../ink/ink412.xml"/><Relationship Id="rId218" Type="http://schemas.openxmlformats.org/officeDocument/2006/relationships/image" Target="../../clipboard/media/image1080.png"/><Relationship Id="rId239" Type="http://schemas.openxmlformats.org/officeDocument/2006/relationships/customXml" Target="../ink/ink440.xml"/><Relationship Id="rId250" Type="http://schemas.openxmlformats.org/officeDocument/2006/relationships/image" Target="../../clipboard/media/image1240.png"/><Relationship Id="rId271" Type="http://schemas.openxmlformats.org/officeDocument/2006/relationships/customXml" Target="../ink/ink456.xml"/><Relationship Id="rId292" Type="http://schemas.openxmlformats.org/officeDocument/2006/relationships/image" Target="../../clipboard/media/image1450.png"/><Relationship Id="rId306" Type="http://schemas.openxmlformats.org/officeDocument/2006/relationships/image" Target="../../clipboard/media/image1520.png"/><Relationship Id="rId24" Type="http://schemas.openxmlformats.org/officeDocument/2006/relationships/image" Target="../../clipboard/media/image1111.png"/><Relationship Id="rId45" Type="http://schemas.openxmlformats.org/officeDocument/2006/relationships/customXml" Target="../ink/ink343.xml"/><Relationship Id="rId66" Type="http://schemas.openxmlformats.org/officeDocument/2006/relationships/image" Target="../../clipboard/media/image321.png"/><Relationship Id="rId87" Type="http://schemas.openxmlformats.org/officeDocument/2006/relationships/customXml" Target="../ink/ink364.xml"/><Relationship Id="rId110" Type="http://schemas.openxmlformats.org/officeDocument/2006/relationships/image" Target="../../clipboard/media/image541.png"/><Relationship Id="rId131" Type="http://schemas.openxmlformats.org/officeDocument/2006/relationships/customXml" Target="../ink/ink386.xml"/><Relationship Id="rId152" Type="http://schemas.openxmlformats.org/officeDocument/2006/relationships/image" Target="../../clipboard/media/image751.png"/><Relationship Id="rId173" Type="http://schemas.openxmlformats.org/officeDocument/2006/relationships/customXml" Target="../ink/ink407.xml"/><Relationship Id="rId194" Type="http://schemas.openxmlformats.org/officeDocument/2006/relationships/image" Target="../../clipboard/media/image960.png"/><Relationship Id="rId208" Type="http://schemas.openxmlformats.org/officeDocument/2006/relationships/image" Target="../../clipboard/media/image1030.png"/><Relationship Id="rId229" Type="http://schemas.openxmlformats.org/officeDocument/2006/relationships/customXml" Target="../ink/ink435.xml"/><Relationship Id="rId240" Type="http://schemas.openxmlformats.org/officeDocument/2006/relationships/image" Target="../../clipboard/media/image1190.png"/><Relationship Id="rId261" Type="http://schemas.openxmlformats.org/officeDocument/2006/relationships/customXml" Target="../ink/ink451.xml"/><Relationship Id="rId14" Type="http://schemas.openxmlformats.org/officeDocument/2006/relationships/image" Target="../../clipboard/media/image612.png"/><Relationship Id="rId35" Type="http://schemas.openxmlformats.org/officeDocument/2006/relationships/customXml" Target="../ink/ink338.xml"/><Relationship Id="rId56" Type="http://schemas.openxmlformats.org/officeDocument/2006/relationships/image" Target="../../clipboard/media/image2711.png"/><Relationship Id="rId77" Type="http://schemas.openxmlformats.org/officeDocument/2006/relationships/customXml" Target="../ink/ink359.xml"/><Relationship Id="rId100" Type="http://schemas.openxmlformats.org/officeDocument/2006/relationships/image" Target="../../clipboard/media/image491.png"/><Relationship Id="rId282" Type="http://schemas.openxmlformats.org/officeDocument/2006/relationships/image" Target="../../clipboard/media/image1400.png"/><Relationship Id="rId8" Type="http://schemas.openxmlformats.org/officeDocument/2006/relationships/image" Target="../../clipboard/media/image312.png"/><Relationship Id="rId98" Type="http://schemas.openxmlformats.org/officeDocument/2006/relationships/image" Target="../../clipboard/media/image481.png"/><Relationship Id="rId121" Type="http://schemas.openxmlformats.org/officeDocument/2006/relationships/customXml" Target="../ink/ink381.xml"/><Relationship Id="rId142" Type="http://schemas.openxmlformats.org/officeDocument/2006/relationships/image" Target="../../clipboard/media/image701.png"/><Relationship Id="rId163" Type="http://schemas.openxmlformats.org/officeDocument/2006/relationships/customXml" Target="../ink/ink402.xml"/><Relationship Id="rId184" Type="http://schemas.openxmlformats.org/officeDocument/2006/relationships/image" Target="../../clipboard/media/image912.png"/><Relationship Id="rId219" Type="http://schemas.openxmlformats.org/officeDocument/2006/relationships/customXml" Target="../ink/ink430.xml"/><Relationship Id="rId230" Type="http://schemas.openxmlformats.org/officeDocument/2006/relationships/image" Target="../../clipboard/media/image1140.png"/><Relationship Id="rId251" Type="http://schemas.openxmlformats.org/officeDocument/2006/relationships/customXml" Target="../ink/ink446.xml"/><Relationship Id="rId25" Type="http://schemas.openxmlformats.org/officeDocument/2006/relationships/customXml" Target="../ink/ink333.xml"/><Relationship Id="rId46" Type="http://schemas.openxmlformats.org/officeDocument/2006/relationships/image" Target="../../clipboard/media/image2211.png"/><Relationship Id="rId67" Type="http://schemas.openxmlformats.org/officeDocument/2006/relationships/customXml" Target="../ink/ink354.xml"/><Relationship Id="rId272" Type="http://schemas.openxmlformats.org/officeDocument/2006/relationships/image" Target="../../clipboard/media/image1350.png"/><Relationship Id="rId293" Type="http://schemas.openxmlformats.org/officeDocument/2006/relationships/customXml" Target="../ink/ink467.xml"/><Relationship Id="rId307" Type="http://schemas.openxmlformats.org/officeDocument/2006/relationships/customXml" Target="../ink/ink474.xml"/><Relationship Id="rId88" Type="http://schemas.openxmlformats.org/officeDocument/2006/relationships/image" Target="../../clipboard/media/image431.png"/><Relationship Id="rId111" Type="http://schemas.openxmlformats.org/officeDocument/2006/relationships/customXml" Target="../ink/ink376.xml"/><Relationship Id="rId132" Type="http://schemas.openxmlformats.org/officeDocument/2006/relationships/image" Target="../../clipboard/media/image651.png"/><Relationship Id="rId153" Type="http://schemas.openxmlformats.org/officeDocument/2006/relationships/customXml" Target="../ink/ink397.xml"/><Relationship Id="rId174" Type="http://schemas.openxmlformats.org/officeDocument/2006/relationships/image" Target="../../clipboard/media/image861.png"/><Relationship Id="rId195" Type="http://schemas.openxmlformats.org/officeDocument/2006/relationships/customXml" Target="../ink/ink418.xml"/><Relationship Id="rId209" Type="http://schemas.openxmlformats.org/officeDocument/2006/relationships/customXml" Target="../ink/ink425.xml"/><Relationship Id="rId220" Type="http://schemas.openxmlformats.org/officeDocument/2006/relationships/image" Target="../../clipboard/media/image1090.png"/><Relationship Id="rId241" Type="http://schemas.openxmlformats.org/officeDocument/2006/relationships/customXml" Target="../ink/ink441.xml"/><Relationship Id="rId15" Type="http://schemas.openxmlformats.org/officeDocument/2006/relationships/customXml" Target="../ink/ink328.xml"/><Relationship Id="rId36" Type="http://schemas.openxmlformats.org/officeDocument/2006/relationships/image" Target="../../clipboard/media/image1711.png"/><Relationship Id="rId57" Type="http://schemas.openxmlformats.org/officeDocument/2006/relationships/customXml" Target="../ink/ink349.xml"/><Relationship Id="rId262" Type="http://schemas.openxmlformats.org/officeDocument/2006/relationships/image" Target="../../clipboard/media/image1300.png"/><Relationship Id="rId283" Type="http://schemas.openxmlformats.org/officeDocument/2006/relationships/customXml" Target="../ink/ink462.xml"/><Relationship Id="rId78" Type="http://schemas.openxmlformats.org/officeDocument/2006/relationships/image" Target="../../clipboard/media/image381.png"/><Relationship Id="rId99" Type="http://schemas.openxmlformats.org/officeDocument/2006/relationships/customXml" Target="../ink/ink370.xml"/><Relationship Id="rId101" Type="http://schemas.openxmlformats.org/officeDocument/2006/relationships/customXml" Target="../ink/ink371.xml"/><Relationship Id="rId122" Type="http://schemas.openxmlformats.org/officeDocument/2006/relationships/image" Target="../../clipboard/media/image601.png"/><Relationship Id="rId143" Type="http://schemas.openxmlformats.org/officeDocument/2006/relationships/customXml" Target="../ink/ink392.xml"/><Relationship Id="rId164" Type="http://schemas.openxmlformats.org/officeDocument/2006/relationships/image" Target="../../clipboard/media/image813.png"/><Relationship Id="rId185" Type="http://schemas.openxmlformats.org/officeDocument/2006/relationships/customXml" Target="../ink/ink413.xml"/><Relationship Id="rId9" Type="http://schemas.openxmlformats.org/officeDocument/2006/relationships/customXml" Target="../ink/ink325.xml"/><Relationship Id="rId210" Type="http://schemas.openxmlformats.org/officeDocument/2006/relationships/image" Target="../../clipboard/media/image1040.png"/><Relationship Id="rId26" Type="http://schemas.openxmlformats.org/officeDocument/2006/relationships/image" Target="../../clipboard/media/image1211.png"/><Relationship Id="rId231" Type="http://schemas.openxmlformats.org/officeDocument/2006/relationships/customXml" Target="../ink/ink436.xml"/><Relationship Id="rId252" Type="http://schemas.openxmlformats.org/officeDocument/2006/relationships/image" Target="../../clipboard/media/image1250.png"/><Relationship Id="rId273" Type="http://schemas.openxmlformats.org/officeDocument/2006/relationships/customXml" Target="../ink/ink457.xml"/><Relationship Id="rId294" Type="http://schemas.openxmlformats.org/officeDocument/2006/relationships/image" Target="../../clipboard/media/image1460.png"/><Relationship Id="rId308" Type="http://schemas.openxmlformats.org/officeDocument/2006/relationships/image" Target="../../clipboard/media/image1530.png"/><Relationship Id="rId47" Type="http://schemas.openxmlformats.org/officeDocument/2006/relationships/customXml" Target="../ink/ink344.xml"/><Relationship Id="rId68" Type="http://schemas.openxmlformats.org/officeDocument/2006/relationships/image" Target="../../clipboard/media/image331.png"/><Relationship Id="rId89" Type="http://schemas.openxmlformats.org/officeDocument/2006/relationships/customXml" Target="../ink/ink365.xml"/><Relationship Id="rId112" Type="http://schemas.openxmlformats.org/officeDocument/2006/relationships/image" Target="../../clipboard/media/image551.png"/><Relationship Id="rId133" Type="http://schemas.openxmlformats.org/officeDocument/2006/relationships/customXml" Target="../ink/ink387.xml"/><Relationship Id="rId154" Type="http://schemas.openxmlformats.org/officeDocument/2006/relationships/image" Target="../../clipboard/media/image761.png"/><Relationship Id="rId175" Type="http://schemas.openxmlformats.org/officeDocument/2006/relationships/customXml" Target="../ink/ink408.xml"/><Relationship Id="rId196" Type="http://schemas.openxmlformats.org/officeDocument/2006/relationships/image" Target="../../clipboard/media/image970.png"/><Relationship Id="rId200" Type="http://schemas.openxmlformats.org/officeDocument/2006/relationships/image" Target="../../clipboard/media/image990.png"/><Relationship Id="rId16" Type="http://schemas.openxmlformats.org/officeDocument/2006/relationships/image" Target="../../clipboard/media/image712.png"/><Relationship Id="rId221" Type="http://schemas.openxmlformats.org/officeDocument/2006/relationships/customXml" Target="../ink/ink431.xml"/><Relationship Id="rId242" Type="http://schemas.openxmlformats.org/officeDocument/2006/relationships/image" Target="../../clipboard/media/image1200.png"/><Relationship Id="rId263" Type="http://schemas.openxmlformats.org/officeDocument/2006/relationships/customXml" Target="../ink/ink452.xml"/><Relationship Id="rId284" Type="http://schemas.openxmlformats.org/officeDocument/2006/relationships/image" Target="../../clipboard/media/image1412.png"/><Relationship Id="rId37" Type="http://schemas.openxmlformats.org/officeDocument/2006/relationships/customXml" Target="../ink/ink339.xml"/><Relationship Id="rId58" Type="http://schemas.openxmlformats.org/officeDocument/2006/relationships/image" Target="../../clipboard/media/image2811.png"/><Relationship Id="rId79" Type="http://schemas.openxmlformats.org/officeDocument/2006/relationships/customXml" Target="../ink/ink360.xml"/><Relationship Id="rId102" Type="http://schemas.openxmlformats.org/officeDocument/2006/relationships/image" Target="../../clipboard/media/image501.png"/><Relationship Id="rId123" Type="http://schemas.openxmlformats.org/officeDocument/2006/relationships/customXml" Target="../ink/ink382.xml"/><Relationship Id="rId144" Type="http://schemas.openxmlformats.org/officeDocument/2006/relationships/image" Target="../../clipboard/media/image713.png"/><Relationship Id="rId90" Type="http://schemas.openxmlformats.org/officeDocument/2006/relationships/image" Target="../../clipboard/media/image441.png"/><Relationship Id="rId165" Type="http://schemas.openxmlformats.org/officeDocument/2006/relationships/customXml" Target="../ink/ink403.xml"/><Relationship Id="rId186" Type="http://schemas.openxmlformats.org/officeDocument/2006/relationships/image" Target="../../clipboard/media/image920.png"/><Relationship Id="rId211" Type="http://schemas.openxmlformats.org/officeDocument/2006/relationships/customXml" Target="../ink/ink426.xml"/><Relationship Id="rId232" Type="http://schemas.openxmlformats.org/officeDocument/2006/relationships/image" Target="../../clipboard/media/image1150.png"/><Relationship Id="rId253" Type="http://schemas.openxmlformats.org/officeDocument/2006/relationships/customXml" Target="../ink/ink447.xml"/><Relationship Id="rId274" Type="http://schemas.openxmlformats.org/officeDocument/2006/relationships/image" Target="../../clipboard/media/image1360.png"/><Relationship Id="rId295" Type="http://schemas.openxmlformats.org/officeDocument/2006/relationships/customXml" Target="../ink/ink468.xml"/><Relationship Id="rId309" Type="http://schemas.openxmlformats.org/officeDocument/2006/relationships/customXml" Target="../ink/ink475.xml"/><Relationship Id="rId27" Type="http://schemas.openxmlformats.org/officeDocument/2006/relationships/customXml" Target="../ink/ink334.xml"/><Relationship Id="rId48" Type="http://schemas.openxmlformats.org/officeDocument/2006/relationships/image" Target="../../clipboard/media/image2311.png"/><Relationship Id="rId69" Type="http://schemas.openxmlformats.org/officeDocument/2006/relationships/customXml" Target="../ink/ink355.xml"/><Relationship Id="rId113" Type="http://schemas.openxmlformats.org/officeDocument/2006/relationships/customXml" Target="../ink/ink377.xml"/><Relationship Id="rId134" Type="http://schemas.openxmlformats.org/officeDocument/2006/relationships/image" Target="../../clipboard/media/image661.png"/><Relationship Id="rId80" Type="http://schemas.openxmlformats.org/officeDocument/2006/relationships/image" Target="../../clipboard/media/image391.png"/><Relationship Id="rId155" Type="http://schemas.openxmlformats.org/officeDocument/2006/relationships/customXml" Target="../ink/ink398.xml"/><Relationship Id="rId176" Type="http://schemas.openxmlformats.org/officeDocument/2006/relationships/image" Target="../../clipboard/media/image871.png"/><Relationship Id="rId197" Type="http://schemas.openxmlformats.org/officeDocument/2006/relationships/customXml" Target="../ink/ink419.xml"/><Relationship Id="rId201" Type="http://schemas.openxmlformats.org/officeDocument/2006/relationships/customXml" Target="../ink/ink421.xml"/><Relationship Id="rId222" Type="http://schemas.openxmlformats.org/officeDocument/2006/relationships/image" Target="../../clipboard/media/image1100.png"/><Relationship Id="rId243" Type="http://schemas.openxmlformats.org/officeDocument/2006/relationships/customXml" Target="../ink/ink442.xml"/><Relationship Id="rId264" Type="http://schemas.openxmlformats.org/officeDocument/2006/relationships/image" Target="../../clipboard/media/image1312.png"/><Relationship Id="rId285" Type="http://schemas.openxmlformats.org/officeDocument/2006/relationships/customXml" Target="../ink/ink463.xml"/><Relationship Id="rId17" Type="http://schemas.openxmlformats.org/officeDocument/2006/relationships/customXml" Target="../ink/ink329.xml"/><Relationship Id="rId38" Type="http://schemas.openxmlformats.org/officeDocument/2006/relationships/image" Target="../../clipboard/media/image1811.png"/><Relationship Id="rId59" Type="http://schemas.openxmlformats.org/officeDocument/2006/relationships/customXml" Target="../ink/ink350.xml"/><Relationship Id="rId103" Type="http://schemas.openxmlformats.org/officeDocument/2006/relationships/customXml" Target="../ink/ink372.xml"/><Relationship Id="rId124" Type="http://schemas.openxmlformats.org/officeDocument/2006/relationships/image" Target="../../clipboard/media/image613.png"/><Relationship Id="rId310" Type="http://schemas.openxmlformats.org/officeDocument/2006/relationships/image" Target="../../clipboard/media/image1540.png"/><Relationship Id="rId70" Type="http://schemas.openxmlformats.org/officeDocument/2006/relationships/image" Target="../../clipboard/media/image341.png"/><Relationship Id="rId91" Type="http://schemas.openxmlformats.org/officeDocument/2006/relationships/customXml" Target="../ink/ink366.xml"/><Relationship Id="rId145" Type="http://schemas.openxmlformats.org/officeDocument/2006/relationships/customXml" Target="../ink/ink393.xml"/><Relationship Id="rId166" Type="http://schemas.openxmlformats.org/officeDocument/2006/relationships/image" Target="../../clipboard/media/image821.png"/><Relationship Id="rId187" Type="http://schemas.openxmlformats.org/officeDocument/2006/relationships/customXml" Target="../ink/ink41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../clipboard/media/image1050.png"/><Relationship Id="rId233" Type="http://schemas.openxmlformats.org/officeDocument/2006/relationships/customXml" Target="../ink/ink437.xml"/><Relationship Id="rId254" Type="http://schemas.openxmlformats.org/officeDocument/2006/relationships/image" Target="../../clipboard/media/image1260.png"/><Relationship Id="rId28" Type="http://schemas.openxmlformats.org/officeDocument/2006/relationships/image" Target="../../clipboard/media/image1311.png"/><Relationship Id="rId49" Type="http://schemas.openxmlformats.org/officeDocument/2006/relationships/customXml" Target="../ink/ink345.xml"/><Relationship Id="rId114" Type="http://schemas.openxmlformats.org/officeDocument/2006/relationships/image" Target="../../clipboard/media/image561.png"/><Relationship Id="rId275" Type="http://schemas.openxmlformats.org/officeDocument/2006/relationships/customXml" Target="../ink/ink458.xml"/><Relationship Id="rId296" Type="http://schemas.openxmlformats.org/officeDocument/2006/relationships/image" Target="../../clipboard/media/image1470.png"/><Relationship Id="rId300" Type="http://schemas.openxmlformats.org/officeDocument/2006/relationships/image" Target="../../clipboard/media/image1490.png"/><Relationship Id="rId60" Type="http://schemas.openxmlformats.org/officeDocument/2006/relationships/image" Target="../../clipboard/media/image2911.png"/><Relationship Id="rId81" Type="http://schemas.openxmlformats.org/officeDocument/2006/relationships/customXml" Target="../ink/ink361.xml"/><Relationship Id="rId135" Type="http://schemas.openxmlformats.org/officeDocument/2006/relationships/customXml" Target="../ink/ink388.xml"/><Relationship Id="rId156" Type="http://schemas.openxmlformats.org/officeDocument/2006/relationships/image" Target="../../clipboard/media/image771.png"/><Relationship Id="rId177" Type="http://schemas.openxmlformats.org/officeDocument/2006/relationships/customXml" Target="../ink/ink409.xml"/><Relationship Id="rId198" Type="http://schemas.openxmlformats.org/officeDocument/2006/relationships/image" Target="../../clipboard/media/image980.png"/><Relationship Id="rId202" Type="http://schemas.openxmlformats.org/officeDocument/2006/relationships/image" Target="../../clipboard/media/image1000.png"/><Relationship Id="rId223" Type="http://schemas.openxmlformats.org/officeDocument/2006/relationships/customXml" Target="../ink/ink432.xml"/><Relationship Id="rId244" Type="http://schemas.openxmlformats.org/officeDocument/2006/relationships/image" Target="../../clipboard/media/image1212.png"/><Relationship Id="rId18" Type="http://schemas.openxmlformats.org/officeDocument/2006/relationships/image" Target="../../clipboard/media/image812.png"/><Relationship Id="rId39" Type="http://schemas.openxmlformats.org/officeDocument/2006/relationships/customXml" Target="../ink/ink340.xml"/><Relationship Id="rId265" Type="http://schemas.openxmlformats.org/officeDocument/2006/relationships/customXml" Target="../ink/ink453.xml"/><Relationship Id="rId286" Type="http://schemas.openxmlformats.org/officeDocument/2006/relationships/image" Target="../../clipboard/media/image1420.png"/><Relationship Id="rId50" Type="http://schemas.openxmlformats.org/officeDocument/2006/relationships/image" Target="../../clipboard/media/image2411.png"/><Relationship Id="rId104" Type="http://schemas.openxmlformats.org/officeDocument/2006/relationships/image" Target="../../clipboard/media/image513.png"/><Relationship Id="rId125" Type="http://schemas.openxmlformats.org/officeDocument/2006/relationships/customXml" Target="../ink/ink383.xml"/><Relationship Id="rId146" Type="http://schemas.openxmlformats.org/officeDocument/2006/relationships/image" Target="../../clipboard/media/image721.png"/><Relationship Id="rId167" Type="http://schemas.openxmlformats.org/officeDocument/2006/relationships/customXml" Target="../ink/ink404.xml"/><Relationship Id="rId188" Type="http://schemas.openxmlformats.org/officeDocument/2006/relationships/image" Target="../../clipboard/media/image930.png"/><Relationship Id="rId311" Type="http://schemas.openxmlformats.org/officeDocument/2006/relationships/customXml" Target="../ink/ink476.xml"/><Relationship Id="rId71" Type="http://schemas.openxmlformats.org/officeDocument/2006/relationships/customXml" Target="../ink/ink356.xml"/><Relationship Id="rId92" Type="http://schemas.openxmlformats.org/officeDocument/2006/relationships/image" Target="../../clipboard/media/image451.png"/><Relationship Id="rId213" Type="http://schemas.openxmlformats.org/officeDocument/2006/relationships/customXml" Target="../ink/ink427.xml"/><Relationship Id="rId234" Type="http://schemas.openxmlformats.org/officeDocument/2006/relationships/image" Target="../../clipboard/media/image116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5.xml"/><Relationship Id="rId255" Type="http://schemas.openxmlformats.org/officeDocument/2006/relationships/customXml" Target="../ink/ink448.xml"/><Relationship Id="rId276" Type="http://schemas.openxmlformats.org/officeDocument/2006/relationships/image" Target="../../clipboard/media/image1370.png"/><Relationship Id="rId297" Type="http://schemas.openxmlformats.org/officeDocument/2006/relationships/customXml" Target="../ink/ink469.xml"/><Relationship Id="rId40" Type="http://schemas.openxmlformats.org/officeDocument/2006/relationships/image" Target="../../clipboard/media/image1911.png"/><Relationship Id="rId115" Type="http://schemas.openxmlformats.org/officeDocument/2006/relationships/customXml" Target="../ink/ink378.xml"/><Relationship Id="rId136" Type="http://schemas.openxmlformats.org/officeDocument/2006/relationships/image" Target="../../clipboard/media/image671.png"/><Relationship Id="rId157" Type="http://schemas.openxmlformats.org/officeDocument/2006/relationships/customXml" Target="../ink/ink399.xml"/><Relationship Id="rId178" Type="http://schemas.openxmlformats.org/officeDocument/2006/relationships/image" Target="../../clipboard/media/image880.png"/><Relationship Id="rId301" Type="http://schemas.openxmlformats.org/officeDocument/2006/relationships/customXml" Target="../ink/ink471.xml"/><Relationship Id="rId61" Type="http://schemas.openxmlformats.org/officeDocument/2006/relationships/customXml" Target="../ink/ink351.xml"/><Relationship Id="rId82" Type="http://schemas.openxmlformats.org/officeDocument/2006/relationships/image" Target="../../clipboard/media/image401.png"/><Relationship Id="rId199" Type="http://schemas.openxmlformats.org/officeDocument/2006/relationships/customXml" Target="../ink/ink420.xml"/><Relationship Id="rId203" Type="http://schemas.openxmlformats.org/officeDocument/2006/relationships/customXml" Target="../ink/ink422.xml"/><Relationship Id="rId19" Type="http://schemas.openxmlformats.org/officeDocument/2006/relationships/customXml" Target="../ink/ink330.xml"/><Relationship Id="rId224" Type="http://schemas.openxmlformats.org/officeDocument/2006/relationships/image" Target="../../clipboard/media/image1112.png"/><Relationship Id="rId245" Type="http://schemas.openxmlformats.org/officeDocument/2006/relationships/customXml" Target="../ink/ink443.xml"/><Relationship Id="rId266" Type="http://schemas.openxmlformats.org/officeDocument/2006/relationships/image" Target="../../clipboard/media/image1320.png"/><Relationship Id="rId287" Type="http://schemas.openxmlformats.org/officeDocument/2006/relationships/customXml" Target="../ink/ink464.xml"/><Relationship Id="rId30" Type="http://schemas.openxmlformats.org/officeDocument/2006/relationships/image" Target="../../clipboard/media/image1411.png"/><Relationship Id="rId105" Type="http://schemas.openxmlformats.org/officeDocument/2006/relationships/customXml" Target="../ink/ink373.xml"/><Relationship Id="rId126" Type="http://schemas.openxmlformats.org/officeDocument/2006/relationships/image" Target="../../clipboard/media/image621.png"/><Relationship Id="rId147" Type="http://schemas.openxmlformats.org/officeDocument/2006/relationships/customXml" Target="../ink/ink394.xml"/><Relationship Id="rId168" Type="http://schemas.openxmlformats.org/officeDocument/2006/relationships/image" Target="../../clipboard/media/image831.png"/><Relationship Id="rId312" Type="http://schemas.openxmlformats.org/officeDocument/2006/relationships/image" Target="../../clipboard/media/image1550.png"/><Relationship Id="rId51" Type="http://schemas.openxmlformats.org/officeDocument/2006/relationships/customXml" Target="../ink/ink346.xml"/><Relationship Id="rId72" Type="http://schemas.openxmlformats.org/officeDocument/2006/relationships/image" Target="../../clipboard/media/image351.png"/><Relationship Id="rId93" Type="http://schemas.openxmlformats.org/officeDocument/2006/relationships/customXml" Target="../ink/ink367.xml"/><Relationship Id="rId189" Type="http://schemas.openxmlformats.org/officeDocument/2006/relationships/customXml" Target="../ink/ink415.xml"/><Relationship Id="rId3" Type="http://schemas.openxmlformats.org/officeDocument/2006/relationships/customXml" Target="../ink/ink322.xml"/><Relationship Id="rId214" Type="http://schemas.openxmlformats.org/officeDocument/2006/relationships/image" Target="../../clipboard/media/image1060.png"/><Relationship Id="rId235" Type="http://schemas.openxmlformats.org/officeDocument/2006/relationships/customXml" Target="../ink/ink438.xml"/><Relationship Id="rId256" Type="http://schemas.openxmlformats.org/officeDocument/2006/relationships/image" Target="../../clipboard/media/image1270.png"/><Relationship Id="rId277" Type="http://schemas.openxmlformats.org/officeDocument/2006/relationships/customXml" Target="../ink/ink459.xml"/><Relationship Id="rId298" Type="http://schemas.openxmlformats.org/officeDocument/2006/relationships/image" Target="../../clipboard/media/image1480.png"/><Relationship Id="rId116" Type="http://schemas.openxmlformats.org/officeDocument/2006/relationships/image" Target="../../clipboard/media/image571.png"/><Relationship Id="rId137" Type="http://schemas.openxmlformats.org/officeDocument/2006/relationships/customXml" Target="../ink/ink389.xml"/><Relationship Id="rId158" Type="http://schemas.openxmlformats.org/officeDocument/2006/relationships/image" Target="../../clipboard/media/image781.png"/><Relationship Id="rId302" Type="http://schemas.openxmlformats.org/officeDocument/2006/relationships/image" Target="../../clipboard/media/image1500.png"/><Relationship Id="rId20" Type="http://schemas.openxmlformats.org/officeDocument/2006/relationships/image" Target="../../clipboard/media/image911.png"/><Relationship Id="rId41" Type="http://schemas.openxmlformats.org/officeDocument/2006/relationships/customXml" Target="../ink/ink341.xml"/><Relationship Id="rId62" Type="http://schemas.openxmlformats.org/officeDocument/2006/relationships/image" Target="../../clipboard/media/image3011.png"/><Relationship Id="rId83" Type="http://schemas.openxmlformats.org/officeDocument/2006/relationships/customXml" Target="../ink/ink362.xml"/><Relationship Id="rId179" Type="http://schemas.openxmlformats.org/officeDocument/2006/relationships/customXml" Target="../ink/ink410.xml"/><Relationship Id="rId190" Type="http://schemas.openxmlformats.org/officeDocument/2006/relationships/image" Target="../../clipboard/media/image940.png"/><Relationship Id="rId204" Type="http://schemas.openxmlformats.org/officeDocument/2006/relationships/image" Target="../../clipboard/media/image1012.png"/><Relationship Id="rId225" Type="http://schemas.openxmlformats.org/officeDocument/2006/relationships/customXml" Target="../ink/ink433.xml"/><Relationship Id="rId246" Type="http://schemas.openxmlformats.org/officeDocument/2006/relationships/image" Target="../../clipboard/media/image1220.png"/><Relationship Id="rId267" Type="http://schemas.openxmlformats.org/officeDocument/2006/relationships/customXml" Target="../ink/ink454.xml"/><Relationship Id="rId288" Type="http://schemas.openxmlformats.org/officeDocument/2006/relationships/image" Target="../../clipboard/media/image1430.png"/><Relationship Id="rId106" Type="http://schemas.openxmlformats.org/officeDocument/2006/relationships/image" Target="../../clipboard/media/image521.png"/><Relationship Id="rId127" Type="http://schemas.openxmlformats.org/officeDocument/2006/relationships/customXml" Target="../ink/ink384.xml"/><Relationship Id="rId10" Type="http://schemas.openxmlformats.org/officeDocument/2006/relationships/image" Target="../../clipboard/media/image412.png"/><Relationship Id="rId31" Type="http://schemas.openxmlformats.org/officeDocument/2006/relationships/customXml" Target="../ink/ink336.xml"/><Relationship Id="rId52" Type="http://schemas.openxmlformats.org/officeDocument/2006/relationships/image" Target="../../clipboard/media/image2511.png"/><Relationship Id="rId73" Type="http://schemas.openxmlformats.org/officeDocument/2006/relationships/customXml" Target="../ink/ink357.xml"/><Relationship Id="rId94" Type="http://schemas.openxmlformats.org/officeDocument/2006/relationships/image" Target="../../clipboard/media/image461.png"/><Relationship Id="rId148" Type="http://schemas.openxmlformats.org/officeDocument/2006/relationships/image" Target="../../clipboard/media/image731.png"/><Relationship Id="rId169" Type="http://schemas.openxmlformats.org/officeDocument/2006/relationships/customXml" Target="../ink/ink405.xml"/><Relationship Id="rId4" Type="http://schemas.openxmlformats.org/officeDocument/2006/relationships/image" Target="../../clipboard/media/image1.png"/><Relationship Id="rId180" Type="http://schemas.openxmlformats.org/officeDocument/2006/relationships/image" Target="../../clipboard/media/image890.png"/><Relationship Id="rId215" Type="http://schemas.openxmlformats.org/officeDocument/2006/relationships/customXml" Target="../ink/ink428.xml"/><Relationship Id="rId236" Type="http://schemas.openxmlformats.org/officeDocument/2006/relationships/image" Target="../../clipboard/media/image1170.png"/><Relationship Id="rId257" Type="http://schemas.openxmlformats.org/officeDocument/2006/relationships/customXml" Target="../ink/ink449.xml"/><Relationship Id="rId278" Type="http://schemas.openxmlformats.org/officeDocument/2006/relationships/image" Target="../../clipboard/media/image1380.png"/><Relationship Id="rId303" Type="http://schemas.openxmlformats.org/officeDocument/2006/relationships/customXml" Target="../ink/ink472.xml"/><Relationship Id="rId42" Type="http://schemas.openxmlformats.org/officeDocument/2006/relationships/image" Target="../../clipboard/media/image2011.png"/><Relationship Id="rId84" Type="http://schemas.openxmlformats.org/officeDocument/2006/relationships/image" Target="../../clipboard/media/image413.png"/><Relationship Id="rId138" Type="http://schemas.openxmlformats.org/officeDocument/2006/relationships/image" Target="../../clipboard/media/image681.png"/><Relationship Id="rId191" Type="http://schemas.openxmlformats.org/officeDocument/2006/relationships/customXml" Target="../ink/ink416.xml"/><Relationship Id="rId205" Type="http://schemas.openxmlformats.org/officeDocument/2006/relationships/customXml" Target="../ink/ink423.xml"/><Relationship Id="rId247" Type="http://schemas.openxmlformats.org/officeDocument/2006/relationships/customXml" Target="../ink/ink444.xml"/><Relationship Id="rId107" Type="http://schemas.openxmlformats.org/officeDocument/2006/relationships/customXml" Target="../ink/ink374.xml"/><Relationship Id="rId289" Type="http://schemas.openxmlformats.org/officeDocument/2006/relationships/customXml" Target="../ink/ink465.xml"/><Relationship Id="rId11" Type="http://schemas.openxmlformats.org/officeDocument/2006/relationships/customXml" Target="../ink/ink326.xml"/><Relationship Id="rId53" Type="http://schemas.openxmlformats.org/officeDocument/2006/relationships/customXml" Target="../ink/ink347.xml"/><Relationship Id="rId149" Type="http://schemas.openxmlformats.org/officeDocument/2006/relationships/customXml" Target="../ink/ink395.xml"/><Relationship Id="rId95" Type="http://schemas.openxmlformats.org/officeDocument/2006/relationships/customXml" Target="../ink/ink368.xml"/><Relationship Id="rId160" Type="http://schemas.openxmlformats.org/officeDocument/2006/relationships/image" Target="../../clipboard/media/image791.png"/><Relationship Id="rId216" Type="http://schemas.openxmlformats.org/officeDocument/2006/relationships/image" Target="../../clipboard/media/image1070.png"/><Relationship Id="rId258" Type="http://schemas.openxmlformats.org/officeDocument/2006/relationships/image" Target="../../clipboard/media/image1280.png"/><Relationship Id="rId22" Type="http://schemas.openxmlformats.org/officeDocument/2006/relationships/image" Target="../../clipboard/media/image1011.png"/><Relationship Id="rId64" Type="http://schemas.openxmlformats.org/officeDocument/2006/relationships/image" Target="../../clipboard/media/image313.png"/><Relationship Id="rId118" Type="http://schemas.openxmlformats.org/officeDocument/2006/relationships/image" Target="../../clipboard/media/image581.png"/><Relationship Id="rId171" Type="http://schemas.openxmlformats.org/officeDocument/2006/relationships/customXml" Target="../ink/ink406.xml"/><Relationship Id="rId227" Type="http://schemas.openxmlformats.org/officeDocument/2006/relationships/customXml" Target="../ink/ink434.xml"/><Relationship Id="rId269" Type="http://schemas.openxmlformats.org/officeDocument/2006/relationships/customXml" Target="../ink/ink455.xml"/><Relationship Id="rId33" Type="http://schemas.openxmlformats.org/officeDocument/2006/relationships/customXml" Target="../ink/ink337.xml"/><Relationship Id="rId129" Type="http://schemas.openxmlformats.org/officeDocument/2006/relationships/customXml" Target="../ink/ink385.xml"/><Relationship Id="rId280" Type="http://schemas.openxmlformats.org/officeDocument/2006/relationships/image" Target="../../clipboard/media/image1390.png"/><Relationship Id="rId75" Type="http://schemas.openxmlformats.org/officeDocument/2006/relationships/customXml" Target="../ink/ink358.xml"/><Relationship Id="rId140" Type="http://schemas.openxmlformats.org/officeDocument/2006/relationships/image" Target="../../clipboard/media/image691.png"/><Relationship Id="rId182" Type="http://schemas.openxmlformats.org/officeDocument/2006/relationships/image" Target="../../clipboard/media/image900.png"/><Relationship Id="rId6" Type="http://schemas.openxmlformats.org/officeDocument/2006/relationships/image" Target="../../clipboard/media/image2101.png"/><Relationship Id="rId238" Type="http://schemas.openxmlformats.org/officeDocument/2006/relationships/image" Target="../../clipboard/media/image1180.png"/><Relationship Id="rId291" Type="http://schemas.openxmlformats.org/officeDocument/2006/relationships/customXml" Target="../ink/ink466.xml"/><Relationship Id="rId305" Type="http://schemas.openxmlformats.org/officeDocument/2006/relationships/customXml" Target="../ink/ink4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99" Type="http://schemas.openxmlformats.org/officeDocument/2006/relationships/image" Target="../media/image771.png"/><Relationship Id="rId21" Type="http://schemas.openxmlformats.org/officeDocument/2006/relationships/image" Target="../media/image632.png"/><Relationship Id="rId63" Type="http://schemas.openxmlformats.org/officeDocument/2006/relationships/image" Target="../media/image653.png"/><Relationship Id="rId159" Type="http://schemas.openxmlformats.org/officeDocument/2006/relationships/image" Target="../media/image701.png"/><Relationship Id="rId324" Type="http://schemas.openxmlformats.org/officeDocument/2006/relationships/customXml" Target="../ink/ink638.xml"/><Relationship Id="rId366" Type="http://schemas.openxmlformats.org/officeDocument/2006/relationships/customXml" Target="../ink/ink659.xml"/><Relationship Id="rId170" Type="http://schemas.openxmlformats.org/officeDocument/2006/relationships/customXml" Target="../ink/ink561.xml"/><Relationship Id="rId226" Type="http://schemas.openxmlformats.org/officeDocument/2006/relationships/customXml" Target="../ink/ink589.xml"/><Relationship Id="rId268" Type="http://schemas.openxmlformats.org/officeDocument/2006/relationships/customXml" Target="../ink/ink610.xml"/><Relationship Id="rId32" Type="http://schemas.openxmlformats.org/officeDocument/2006/relationships/customXml" Target="../ink/ink492.xml"/><Relationship Id="rId74" Type="http://schemas.openxmlformats.org/officeDocument/2006/relationships/customXml" Target="../ink/ink513.xml"/><Relationship Id="rId128" Type="http://schemas.openxmlformats.org/officeDocument/2006/relationships/customXml" Target="../ink/ink540.xml"/><Relationship Id="rId335" Type="http://schemas.openxmlformats.org/officeDocument/2006/relationships/image" Target="../media/image789.png"/><Relationship Id="rId377" Type="http://schemas.openxmlformats.org/officeDocument/2006/relationships/image" Target="../media/image810.png"/><Relationship Id="rId5" Type="http://schemas.openxmlformats.org/officeDocument/2006/relationships/image" Target="../media/image624.png"/><Relationship Id="rId181" Type="http://schemas.openxmlformats.org/officeDocument/2006/relationships/image" Target="../media/image712.png"/><Relationship Id="rId237" Type="http://schemas.openxmlformats.org/officeDocument/2006/relationships/image" Target="../media/image740.png"/><Relationship Id="rId279" Type="http://schemas.openxmlformats.org/officeDocument/2006/relationships/image" Target="../media/image761.png"/><Relationship Id="rId43" Type="http://schemas.openxmlformats.org/officeDocument/2006/relationships/image" Target="../media/image643.png"/><Relationship Id="rId139" Type="http://schemas.openxmlformats.org/officeDocument/2006/relationships/image" Target="../media/image691.png"/><Relationship Id="rId290" Type="http://schemas.openxmlformats.org/officeDocument/2006/relationships/customXml" Target="../ink/ink621.xml"/><Relationship Id="rId304" Type="http://schemas.openxmlformats.org/officeDocument/2006/relationships/customXml" Target="../ink/ink628.xml"/><Relationship Id="rId346" Type="http://schemas.openxmlformats.org/officeDocument/2006/relationships/customXml" Target="../ink/ink649.xml"/><Relationship Id="rId85" Type="http://schemas.openxmlformats.org/officeDocument/2006/relationships/image" Target="../media/image664.png"/><Relationship Id="rId150" Type="http://schemas.openxmlformats.org/officeDocument/2006/relationships/customXml" Target="../ink/ink551.xml"/><Relationship Id="rId192" Type="http://schemas.openxmlformats.org/officeDocument/2006/relationships/customXml" Target="../ink/ink572.xml"/><Relationship Id="rId206" Type="http://schemas.openxmlformats.org/officeDocument/2006/relationships/customXml" Target="../ink/ink579.xml"/><Relationship Id="rId248" Type="http://schemas.openxmlformats.org/officeDocument/2006/relationships/customXml" Target="../ink/ink600.xml"/><Relationship Id="rId12" Type="http://schemas.openxmlformats.org/officeDocument/2006/relationships/customXml" Target="../ink/ink482.xml"/><Relationship Id="rId108" Type="http://schemas.openxmlformats.org/officeDocument/2006/relationships/customXml" Target="../ink/ink530.xml"/><Relationship Id="rId315" Type="http://schemas.openxmlformats.org/officeDocument/2006/relationships/image" Target="../media/image779.png"/><Relationship Id="rId357" Type="http://schemas.openxmlformats.org/officeDocument/2006/relationships/image" Target="../media/image800.png"/><Relationship Id="rId54" Type="http://schemas.openxmlformats.org/officeDocument/2006/relationships/customXml" Target="../ink/ink503.xml"/><Relationship Id="rId96" Type="http://schemas.openxmlformats.org/officeDocument/2006/relationships/customXml" Target="../ink/ink524.xml"/><Relationship Id="rId161" Type="http://schemas.openxmlformats.org/officeDocument/2006/relationships/image" Target="../media/image702.png"/><Relationship Id="rId217" Type="http://schemas.openxmlformats.org/officeDocument/2006/relationships/image" Target="../media/image730.png"/><Relationship Id="rId259" Type="http://schemas.openxmlformats.org/officeDocument/2006/relationships/image" Target="../media/image751.png"/><Relationship Id="rId23" Type="http://schemas.openxmlformats.org/officeDocument/2006/relationships/image" Target="../media/image633.png"/><Relationship Id="rId119" Type="http://schemas.openxmlformats.org/officeDocument/2006/relationships/image" Target="../media/image681.png"/><Relationship Id="rId270" Type="http://schemas.openxmlformats.org/officeDocument/2006/relationships/customXml" Target="../ink/ink611.xml"/><Relationship Id="rId326" Type="http://schemas.openxmlformats.org/officeDocument/2006/relationships/customXml" Target="../ink/ink639.xml"/><Relationship Id="rId65" Type="http://schemas.openxmlformats.org/officeDocument/2006/relationships/image" Target="../media/image654.png"/><Relationship Id="rId130" Type="http://schemas.openxmlformats.org/officeDocument/2006/relationships/customXml" Target="../ink/ink541.xml"/><Relationship Id="rId368" Type="http://schemas.openxmlformats.org/officeDocument/2006/relationships/customXml" Target="../ink/ink660.xml"/><Relationship Id="rId172" Type="http://schemas.openxmlformats.org/officeDocument/2006/relationships/customXml" Target="../ink/ink562.xml"/><Relationship Id="rId228" Type="http://schemas.openxmlformats.org/officeDocument/2006/relationships/customXml" Target="../ink/ink590.xml"/><Relationship Id="rId281" Type="http://schemas.openxmlformats.org/officeDocument/2006/relationships/image" Target="../media/image762.png"/><Relationship Id="rId337" Type="http://schemas.openxmlformats.org/officeDocument/2006/relationships/image" Target="../media/image790.png"/><Relationship Id="rId34" Type="http://schemas.openxmlformats.org/officeDocument/2006/relationships/customXml" Target="../ink/ink493.xml"/><Relationship Id="rId76" Type="http://schemas.openxmlformats.org/officeDocument/2006/relationships/customXml" Target="../ink/ink514.xml"/><Relationship Id="rId141" Type="http://schemas.openxmlformats.org/officeDocument/2006/relationships/image" Target="../media/image692.png"/><Relationship Id="rId379" Type="http://schemas.openxmlformats.org/officeDocument/2006/relationships/image" Target="../media/image811.png"/><Relationship Id="rId7" Type="http://schemas.openxmlformats.org/officeDocument/2006/relationships/image" Target="../media/image625.png"/><Relationship Id="rId183" Type="http://schemas.openxmlformats.org/officeDocument/2006/relationships/image" Target="../media/image713.png"/><Relationship Id="rId239" Type="http://schemas.openxmlformats.org/officeDocument/2006/relationships/image" Target="../media/image741.png"/><Relationship Id="rId250" Type="http://schemas.openxmlformats.org/officeDocument/2006/relationships/customXml" Target="../ink/ink601.xml"/><Relationship Id="rId292" Type="http://schemas.openxmlformats.org/officeDocument/2006/relationships/customXml" Target="../ink/ink622.xml"/><Relationship Id="rId306" Type="http://schemas.openxmlformats.org/officeDocument/2006/relationships/customXml" Target="../ink/ink629.xml"/><Relationship Id="rId45" Type="http://schemas.openxmlformats.org/officeDocument/2006/relationships/image" Target="../media/image644.png"/><Relationship Id="rId87" Type="http://schemas.openxmlformats.org/officeDocument/2006/relationships/image" Target="../media/image665.png"/><Relationship Id="rId110" Type="http://schemas.openxmlformats.org/officeDocument/2006/relationships/customXml" Target="../ink/ink531.xml"/><Relationship Id="rId348" Type="http://schemas.openxmlformats.org/officeDocument/2006/relationships/customXml" Target="../ink/ink650.xml"/><Relationship Id="rId152" Type="http://schemas.openxmlformats.org/officeDocument/2006/relationships/customXml" Target="../ink/ink552.xml"/><Relationship Id="rId194" Type="http://schemas.openxmlformats.org/officeDocument/2006/relationships/customXml" Target="../ink/ink573.xml"/><Relationship Id="rId208" Type="http://schemas.openxmlformats.org/officeDocument/2006/relationships/customXml" Target="../ink/ink580.xml"/><Relationship Id="rId261" Type="http://schemas.openxmlformats.org/officeDocument/2006/relationships/image" Target="../media/image752.png"/><Relationship Id="rId14" Type="http://schemas.openxmlformats.org/officeDocument/2006/relationships/customXml" Target="../ink/ink483.xml"/><Relationship Id="rId56" Type="http://schemas.openxmlformats.org/officeDocument/2006/relationships/customXml" Target="../ink/ink504.xml"/><Relationship Id="rId317" Type="http://schemas.openxmlformats.org/officeDocument/2006/relationships/image" Target="../media/image780.png"/><Relationship Id="rId359" Type="http://schemas.openxmlformats.org/officeDocument/2006/relationships/image" Target="../media/image801.png"/><Relationship Id="rId98" Type="http://schemas.openxmlformats.org/officeDocument/2006/relationships/customXml" Target="../ink/ink525.xml"/><Relationship Id="rId121" Type="http://schemas.openxmlformats.org/officeDocument/2006/relationships/image" Target="../media/image682.png"/><Relationship Id="rId163" Type="http://schemas.openxmlformats.org/officeDocument/2006/relationships/image" Target="../media/image703.png"/><Relationship Id="rId219" Type="http://schemas.openxmlformats.org/officeDocument/2006/relationships/image" Target="../media/image731.png"/><Relationship Id="rId370" Type="http://schemas.openxmlformats.org/officeDocument/2006/relationships/customXml" Target="../ink/ink661.xml"/><Relationship Id="rId230" Type="http://schemas.openxmlformats.org/officeDocument/2006/relationships/customXml" Target="../ink/ink591.xml"/><Relationship Id="rId25" Type="http://schemas.openxmlformats.org/officeDocument/2006/relationships/image" Target="../media/image634.png"/><Relationship Id="rId67" Type="http://schemas.openxmlformats.org/officeDocument/2006/relationships/image" Target="../media/image655.png"/><Relationship Id="rId272" Type="http://schemas.openxmlformats.org/officeDocument/2006/relationships/customXml" Target="../ink/ink612.xml"/><Relationship Id="rId328" Type="http://schemas.openxmlformats.org/officeDocument/2006/relationships/customXml" Target="../ink/ink640.xml"/><Relationship Id="rId132" Type="http://schemas.openxmlformats.org/officeDocument/2006/relationships/customXml" Target="../ink/ink542.xml"/><Relationship Id="rId174" Type="http://schemas.openxmlformats.org/officeDocument/2006/relationships/customXml" Target="../ink/ink563.xml"/><Relationship Id="rId381" Type="http://schemas.openxmlformats.org/officeDocument/2006/relationships/image" Target="../media/image812.png"/><Relationship Id="rId241" Type="http://schemas.openxmlformats.org/officeDocument/2006/relationships/image" Target="../media/image742.png"/><Relationship Id="rId36" Type="http://schemas.openxmlformats.org/officeDocument/2006/relationships/customXml" Target="../ink/ink494.xml"/><Relationship Id="rId283" Type="http://schemas.openxmlformats.org/officeDocument/2006/relationships/image" Target="../media/image763.png"/><Relationship Id="rId339" Type="http://schemas.openxmlformats.org/officeDocument/2006/relationships/image" Target="../media/image791.png"/><Relationship Id="rId78" Type="http://schemas.openxmlformats.org/officeDocument/2006/relationships/customXml" Target="../ink/ink515.xml"/><Relationship Id="rId101" Type="http://schemas.openxmlformats.org/officeDocument/2006/relationships/image" Target="../media/image672.png"/><Relationship Id="rId143" Type="http://schemas.openxmlformats.org/officeDocument/2006/relationships/image" Target="../media/image693.png"/><Relationship Id="rId185" Type="http://schemas.openxmlformats.org/officeDocument/2006/relationships/image" Target="../media/image714.png"/><Relationship Id="rId350" Type="http://schemas.openxmlformats.org/officeDocument/2006/relationships/customXml" Target="../ink/ink651.xml"/><Relationship Id="rId9" Type="http://schemas.openxmlformats.org/officeDocument/2006/relationships/image" Target="../media/image626.png"/><Relationship Id="rId210" Type="http://schemas.openxmlformats.org/officeDocument/2006/relationships/customXml" Target="../ink/ink581.xml"/><Relationship Id="rId26" Type="http://schemas.openxmlformats.org/officeDocument/2006/relationships/customXml" Target="../ink/ink489.xml"/><Relationship Id="rId231" Type="http://schemas.openxmlformats.org/officeDocument/2006/relationships/image" Target="../media/image737.png"/><Relationship Id="rId252" Type="http://schemas.openxmlformats.org/officeDocument/2006/relationships/customXml" Target="../ink/ink602.xml"/><Relationship Id="rId273" Type="http://schemas.openxmlformats.org/officeDocument/2006/relationships/image" Target="../media/image758.png"/><Relationship Id="rId294" Type="http://schemas.openxmlformats.org/officeDocument/2006/relationships/customXml" Target="../ink/ink623.xml"/><Relationship Id="rId308" Type="http://schemas.openxmlformats.org/officeDocument/2006/relationships/customXml" Target="../ink/ink630.xml"/><Relationship Id="rId329" Type="http://schemas.openxmlformats.org/officeDocument/2006/relationships/image" Target="../media/image786.png"/><Relationship Id="rId47" Type="http://schemas.openxmlformats.org/officeDocument/2006/relationships/image" Target="../media/image645.png"/><Relationship Id="rId68" Type="http://schemas.openxmlformats.org/officeDocument/2006/relationships/customXml" Target="../ink/ink510.xml"/><Relationship Id="rId89" Type="http://schemas.openxmlformats.org/officeDocument/2006/relationships/image" Target="../media/image666.png"/><Relationship Id="rId112" Type="http://schemas.openxmlformats.org/officeDocument/2006/relationships/customXml" Target="../ink/ink532.xml"/><Relationship Id="rId133" Type="http://schemas.openxmlformats.org/officeDocument/2006/relationships/image" Target="../media/image688.png"/><Relationship Id="rId154" Type="http://schemas.openxmlformats.org/officeDocument/2006/relationships/customXml" Target="../ink/ink553.xml"/><Relationship Id="rId175" Type="http://schemas.openxmlformats.org/officeDocument/2006/relationships/image" Target="../media/image709.png"/><Relationship Id="rId340" Type="http://schemas.openxmlformats.org/officeDocument/2006/relationships/customXml" Target="../ink/ink646.xml"/><Relationship Id="rId361" Type="http://schemas.openxmlformats.org/officeDocument/2006/relationships/image" Target="../media/image802.png"/><Relationship Id="rId196" Type="http://schemas.openxmlformats.org/officeDocument/2006/relationships/customXml" Target="../ink/ink574.xml"/><Relationship Id="rId200" Type="http://schemas.openxmlformats.org/officeDocument/2006/relationships/customXml" Target="../ink/ink576.xml"/><Relationship Id="rId16" Type="http://schemas.openxmlformats.org/officeDocument/2006/relationships/customXml" Target="../ink/ink484.xml"/><Relationship Id="rId221" Type="http://schemas.openxmlformats.org/officeDocument/2006/relationships/image" Target="../media/image732.png"/><Relationship Id="rId242" Type="http://schemas.openxmlformats.org/officeDocument/2006/relationships/customXml" Target="../ink/ink597.xml"/><Relationship Id="rId263" Type="http://schemas.openxmlformats.org/officeDocument/2006/relationships/image" Target="../media/image753.png"/><Relationship Id="rId284" Type="http://schemas.openxmlformats.org/officeDocument/2006/relationships/customXml" Target="../ink/ink618.xml"/><Relationship Id="rId319" Type="http://schemas.openxmlformats.org/officeDocument/2006/relationships/image" Target="../media/image781.png"/><Relationship Id="rId37" Type="http://schemas.openxmlformats.org/officeDocument/2006/relationships/image" Target="../media/image640.png"/><Relationship Id="rId58" Type="http://schemas.openxmlformats.org/officeDocument/2006/relationships/customXml" Target="../ink/ink505.xml"/><Relationship Id="rId79" Type="http://schemas.openxmlformats.org/officeDocument/2006/relationships/image" Target="../media/image661.png"/><Relationship Id="rId102" Type="http://schemas.openxmlformats.org/officeDocument/2006/relationships/customXml" Target="../ink/ink527.xml"/><Relationship Id="rId123" Type="http://schemas.openxmlformats.org/officeDocument/2006/relationships/image" Target="../media/image683.png"/><Relationship Id="rId144" Type="http://schemas.openxmlformats.org/officeDocument/2006/relationships/customXml" Target="../ink/ink548.xml"/><Relationship Id="rId330" Type="http://schemas.openxmlformats.org/officeDocument/2006/relationships/customXml" Target="../ink/ink641.xml"/><Relationship Id="rId90" Type="http://schemas.openxmlformats.org/officeDocument/2006/relationships/customXml" Target="../ink/ink521.xml"/><Relationship Id="rId165" Type="http://schemas.openxmlformats.org/officeDocument/2006/relationships/image" Target="../media/image704.png"/><Relationship Id="rId186" Type="http://schemas.openxmlformats.org/officeDocument/2006/relationships/customXml" Target="../ink/ink569.xml"/><Relationship Id="rId351" Type="http://schemas.openxmlformats.org/officeDocument/2006/relationships/image" Target="../media/image797.png"/><Relationship Id="rId372" Type="http://schemas.openxmlformats.org/officeDocument/2006/relationships/customXml" Target="../ink/ink662.xml"/><Relationship Id="rId211" Type="http://schemas.openxmlformats.org/officeDocument/2006/relationships/image" Target="../media/image727.png"/><Relationship Id="rId232" Type="http://schemas.openxmlformats.org/officeDocument/2006/relationships/customXml" Target="../ink/ink592.xml"/><Relationship Id="rId253" Type="http://schemas.openxmlformats.org/officeDocument/2006/relationships/image" Target="../media/image748.png"/><Relationship Id="rId274" Type="http://schemas.openxmlformats.org/officeDocument/2006/relationships/customXml" Target="../ink/ink613.xml"/><Relationship Id="rId295" Type="http://schemas.openxmlformats.org/officeDocument/2006/relationships/image" Target="../media/image769.png"/><Relationship Id="rId309" Type="http://schemas.openxmlformats.org/officeDocument/2006/relationships/image" Target="../media/image776.png"/><Relationship Id="rId27" Type="http://schemas.openxmlformats.org/officeDocument/2006/relationships/image" Target="../media/image635.png"/><Relationship Id="rId48" Type="http://schemas.openxmlformats.org/officeDocument/2006/relationships/customXml" Target="../ink/ink500.xml"/><Relationship Id="rId69" Type="http://schemas.openxmlformats.org/officeDocument/2006/relationships/image" Target="../media/image656.png"/><Relationship Id="rId113" Type="http://schemas.openxmlformats.org/officeDocument/2006/relationships/image" Target="../media/image678.png"/><Relationship Id="rId134" Type="http://schemas.openxmlformats.org/officeDocument/2006/relationships/customXml" Target="../ink/ink543.xml"/><Relationship Id="rId320" Type="http://schemas.openxmlformats.org/officeDocument/2006/relationships/customXml" Target="../ink/ink636.xml"/><Relationship Id="rId80" Type="http://schemas.openxmlformats.org/officeDocument/2006/relationships/customXml" Target="../ink/ink516.xml"/><Relationship Id="rId155" Type="http://schemas.openxmlformats.org/officeDocument/2006/relationships/image" Target="../media/image699.png"/><Relationship Id="rId176" Type="http://schemas.openxmlformats.org/officeDocument/2006/relationships/customXml" Target="../ink/ink564.xml"/><Relationship Id="rId197" Type="http://schemas.openxmlformats.org/officeDocument/2006/relationships/image" Target="../media/image720.png"/><Relationship Id="rId341" Type="http://schemas.openxmlformats.org/officeDocument/2006/relationships/image" Target="../media/image792.png"/><Relationship Id="rId362" Type="http://schemas.openxmlformats.org/officeDocument/2006/relationships/customXml" Target="../ink/ink657.xml"/><Relationship Id="rId201" Type="http://schemas.openxmlformats.org/officeDocument/2006/relationships/image" Target="../media/image722.png"/><Relationship Id="rId222" Type="http://schemas.openxmlformats.org/officeDocument/2006/relationships/customXml" Target="../ink/ink587.xml"/><Relationship Id="rId243" Type="http://schemas.openxmlformats.org/officeDocument/2006/relationships/image" Target="../media/image743.png"/><Relationship Id="rId264" Type="http://schemas.openxmlformats.org/officeDocument/2006/relationships/customXml" Target="../ink/ink608.xml"/><Relationship Id="rId285" Type="http://schemas.openxmlformats.org/officeDocument/2006/relationships/image" Target="../media/image764.png"/><Relationship Id="rId17" Type="http://schemas.openxmlformats.org/officeDocument/2006/relationships/image" Target="../media/image630.png"/><Relationship Id="rId38" Type="http://schemas.openxmlformats.org/officeDocument/2006/relationships/customXml" Target="../ink/ink495.xml"/><Relationship Id="rId59" Type="http://schemas.openxmlformats.org/officeDocument/2006/relationships/image" Target="../media/image651.png"/><Relationship Id="rId103" Type="http://schemas.openxmlformats.org/officeDocument/2006/relationships/image" Target="../media/image673.png"/><Relationship Id="rId124" Type="http://schemas.openxmlformats.org/officeDocument/2006/relationships/customXml" Target="../ink/ink538.xml"/><Relationship Id="rId310" Type="http://schemas.openxmlformats.org/officeDocument/2006/relationships/customXml" Target="../ink/ink631.xml"/><Relationship Id="rId70" Type="http://schemas.openxmlformats.org/officeDocument/2006/relationships/customXml" Target="../ink/ink511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559.xml"/><Relationship Id="rId187" Type="http://schemas.openxmlformats.org/officeDocument/2006/relationships/image" Target="../media/image715.png"/><Relationship Id="rId331" Type="http://schemas.openxmlformats.org/officeDocument/2006/relationships/image" Target="../media/image787.png"/><Relationship Id="rId352" Type="http://schemas.openxmlformats.org/officeDocument/2006/relationships/customXml" Target="../ink/ink652.xml"/><Relationship Id="rId373" Type="http://schemas.openxmlformats.org/officeDocument/2006/relationships/image" Target="../media/image80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2.xml"/><Relationship Id="rId233" Type="http://schemas.openxmlformats.org/officeDocument/2006/relationships/image" Target="../media/image738.png"/><Relationship Id="rId254" Type="http://schemas.openxmlformats.org/officeDocument/2006/relationships/customXml" Target="../ink/ink603.xml"/><Relationship Id="rId28" Type="http://schemas.openxmlformats.org/officeDocument/2006/relationships/customXml" Target="../ink/ink490.xml"/><Relationship Id="rId49" Type="http://schemas.openxmlformats.org/officeDocument/2006/relationships/image" Target="../media/image646.png"/><Relationship Id="rId114" Type="http://schemas.openxmlformats.org/officeDocument/2006/relationships/customXml" Target="../ink/ink533.xml"/><Relationship Id="rId275" Type="http://schemas.openxmlformats.org/officeDocument/2006/relationships/image" Target="../media/image759.png"/><Relationship Id="rId296" Type="http://schemas.openxmlformats.org/officeDocument/2006/relationships/customXml" Target="../ink/ink624.xml"/><Relationship Id="rId300" Type="http://schemas.openxmlformats.org/officeDocument/2006/relationships/customXml" Target="../ink/ink626.xml"/><Relationship Id="rId60" Type="http://schemas.openxmlformats.org/officeDocument/2006/relationships/customXml" Target="../ink/ink506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554.xml"/><Relationship Id="rId177" Type="http://schemas.openxmlformats.org/officeDocument/2006/relationships/image" Target="../media/image710.png"/><Relationship Id="rId198" Type="http://schemas.openxmlformats.org/officeDocument/2006/relationships/customXml" Target="../ink/ink575.xml"/><Relationship Id="rId321" Type="http://schemas.openxmlformats.org/officeDocument/2006/relationships/image" Target="../media/image782.png"/><Relationship Id="rId342" Type="http://schemas.openxmlformats.org/officeDocument/2006/relationships/customXml" Target="../ink/ink647.xml"/><Relationship Id="rId363" Type="http://schemas.openxmlformats.org/officeDocument/2006/relationships/image" Target="../media/image803.png"/><Relationship Id="rId202" Type="http://schemas.openxmlformats.org/officeDocument/2006/relationships/customXml" Target="../ink/ink577.xml"/><Relationship Id="rId223" Type="http://schemas.openxmlformats.org/officeDocument/2006/relationships/image" Target="../media/image733.png"/><Relationship Id="rId244" Type="http://schemas.openxmlformats.org/officeDocument/2006/relationships/customXml" Target="../ink/ink598.xml"/><Relationship Id="rId18" Type="http://schemas.openxmlformats.org/officeDocument/2006/relationships/customXml" Target="../ink/ink485.xml"/><Relationship Id="rId39" Type="http://schemas.openxmlformats.org/officeDocument/2006/relationships/image" Target="../media/image641.png"/><Relationship Id="rId265" Type="http://schemas.openxmlformats.org/officeDocument/2006/relationships/image" Target="../media/image754.png"/><Relationship Id="rId286" Type="http://schemas.openxmlformats.org/officeDocument/2006/relationships/customXml" Target="../ink/ink619.xml"/><Relationship Id="rId50" Type="http://schemas.openxmlformats.org/officeDocument/2006/relationships/customXml" Target="../ink/ink501.xml"/><Relationship Id="rId104" Type="http://schemas.openxmlformats.org/officeDocument/2006/relationships/customXml" Target="../ink/ink528.xml"/><Relationship Id="rId125" Type="http://schemas.openxmlformats.org/officeDocument/2006/relationships/image" Target="../media/image684.png"/><Relationship Id="rId146" Type="http://schemas.openxmlformats.org/officeDocument/2006/relationships/customXml" Target="../ink/ink549.xml"/><Relationship Id="rId167" Type="http://schemas.openxmlformats.org/officeDocument/2006/relationships/image" Target="../media/image705.png"/><Relationship Id="rId188" Type="http://schemas.openxmlformats.org/officeDocument/2006/relationships/customXml" Target="../ink/ink570.xml"/><Relationship Id="rId311" Type="http://schemas.openxmlformats.org/officeDocument/2006/relationships/image" Target="../media/image777.png"/><Relationship Id="rId332" Type="http://schemas.openxmlformats.org/officeDocument/2006/relationships/customXml" Target="../ink/ink642.xml"/><Relationship Id="rId353" Type="http://schemas.openxmlformats.org/officeDocument/2006/relationships/image" Target="../media/image798.png"/><Relationship Id="rId374" Type="http://schemas.openxmlformats.org/officeDocument/2006/relationships/customXml" Target="../ink/ink663.xml"/><Relationship Id="rId71" Type="http://schemas.openxmlformats.org/officeDocument/2006/relationships/image" Target="../media/image657.png"/><Relationship Id="rId92" Type="http://schemas.openxmlformats.org/officeDocument/2006/relationships/customXml" Target="../ink/ink522.xml"/><Relationship Id="rId213" Type="http://schemas.openxmlformats.org/officeDocument/2006/relationships/image" Target="../media/image728.png"/><Relationship Id="rId234" Type="http://schemas.openxmlformats.org/officeDocument/2006/relationships/customXml" Target="../ink/ink593.xml"/><Relationship Id="rId2" Type="http://schemas.openxmlformats.org/officeDocument/2006/relationships/customXml" Target="../ink/ink477.xml"/><Relationship Id="rId29" Type="http://schemas.openxmlformats.org/officeDocument/2006/relationships/image" Target="../media/image636.png"/><Relationship Id="rId255" Type="http://schemas.openxmlformats.org/officeDocument/2006/relationships/image" Target="../media/image749.png"/><Relationship Id="rId276" Type="http://schemas.openxmlformats.org/officeDocument/2006/relationships/customXml" Target="../ink/ink614.xml"/><Relationship Id="rId297" Type="http://schemas.openxmlformats.org/officeDocument/2006/relationships/image" Target="../media/image770.png"/><Relationship Id="rId40" Type="http://schemas.openxmlformats.org/officeDocument/2006/relationships/customXml" Target="../ink/ink496.xml"/><Relationship Id="rId115" Type="http://schemas.openxmlformats.org/officeDocument/2006/relationships/image" Target="../media/image679.png"/><Relationship Id="rId136" Type="http://schemas.openxmlformats.org/officeDocument/2006/relationships/customXml" Target="../ink/ink544.xml"/><Relationship Id="rId157" Type="http://schemas.openxmlformats.org/officeDocument/2006/relationships/image" Target="../media/image700.png"/><Relationship Id="rId178" Type="http://schemas.openxmlformats.org/officeDocument/2006/relationships/customXml" Target="../ink/ink565.xml"/><Relationship Id="rId301" Type="http://schemas.openxmlformats.org/officeDocument/2006/relationships/image" Target="../media/image772.png"/><Relationship Id="rId322" Type="http://schemas.openxmlformats.org/officeDocument/2006/relationships/customXml" Target="../ink/ink637.xml"/><Relationship Id="rId343" Type="http://schemas.openxmlformats.org/officeDocument/2006/relationships/image" Target="../media/image793.png"/><Relationship Id="rId364" Type="http://schemas.openxmlformats.org/officeDocument/2006/relationships/customXml" Target="../ink/ink658.xml"/><Relationship Id="rId61" Type="http://schemas.openxmlformats.org/officeDocument/2006/relationships/image" Target="../media/image652.png"/><Relationship Id="rId82" Type="http://schemas.openxmlformats.org/officeDocument/2006/relationships/customXml" Target="../ink/ink517.xml"/><Relationship Id="rId199" Type="http://schemas.openxmlformats.org/officeDocument/2006/relationships/image" Target="../media/image721.png"/><Relationship Id="rId203" Type="http://schemas.openxmlformats.org/officeDocument/2006/relationships/image" Target="../media/image723.png"/><Relationship Id="rId19" Type="http://schemas.openxmlformats.org/officeDocument/2006/relationships/image" Target="../media/image631.png"/><Relationship Id="rId224" Type="http://schemas.openxmlformats.org/officeDocument/2006/relationships/customXml" Target="../ink/ink588.xml"/><Relationship Id="rId245" Type="http://schemas.openxmlformats.org/officeDocument/2006/relationships/image" Target="../media/image744.png"/><Relationship Id="rId266" Type="http://schemas.openxmlformats.org/officeDocument/2006/relationships/customXml" Target="../ink/ink609.xml"/><Relationship Id="rId287" Type="http://schemas.openxmlformats.org/officeDocument/2006/relationships/image" Target="../media/image765.png"/><Relationship Id="rId30" Type="http://schemas.openxmlformats.org/officeDocument/2006/relationships/customXml" Target="../ink/ink491.xml"/><Relationship Id="rId105" Type="http://schemas.openxmlformats.org/officeDocument/2006/relationships/image" Target="../media/image674.png"/><Relationship Id="rId126" Type="http://schemas.openxmlformats.org/officeDocument/2006/relationships/customXml" Target="../ink/ink539.xml"/><Relationship Id="rId147" Type="http://schemas.openxmlformats.org/officeDocument/2006/relationships/image" Target="../media/image695.png"/><Relationship Id="rId168" Type="http://schemas.openxmlformats.org/officeDocument/2006/relationships/customXml" Target="../ink/ink560.xml"/><Relationship Id="rId312" Type="http://schemas.openxmlformats.org/officeDocument/2006/relationships/customXml" Target="../ink/ink632.xml"/><Relationship Id="rId333" Type="http://schemas.openxmlformats.org/officeDocument/2006/relationships/image" Target="../media/image788.png"/><Relationship Id="rId354" Type="http://schemas.openxmlformats.org/officeDocument/2006/relationships/customXml" Target="../ink/ink653.xml"/><Relationship Id="rId51" Type="http://schemas.openxmlformats.org/officeDocument/2006/relationships/image" Target="../media/image647.png"/><Relationship Id="rId72" Type="http://schemas.openxmlformats.org/officeDocument/2006/relationships/customXml" Target="../ink/ink512.xml"/><Relationship Id="rId93" Type="http://schemas.openxmlformats.org/officeDocument/2006/relationships/image" Target="../media/image668.png"/><Relationship Id="rId189" Type="http://schemas.openxmlformats.org/officeDocument/2006/relationships/image" Target="../media/image716.png"/><Relationship Id="rId375" Type="http://schemas.openxmlformats.org/officeDocument/2006/relationships/image" Target="../media/image809.png"/><Relationship Id="rId3" Type="http://schemas.openxmlformats.org/officeDocument/2006/relationships/image" Target="../media/image623.png"/><Relationship Id="rId214" Type="http://schemas.openxmlformats.org/officeDocument/2006/relationships/customXml" Target="../ink/ink583.xml"/><Relationship Id="rId235" Type="http://schemas.openxmlformats.org/officeDocument/2006/relationships/image" Target="../media/image739.png"/><Relationship Id="rId256" Type="http://schemas.openxmlformats.org/officeDocument/2006/relationships/customXml" Target="../ink/ink604.xml"/><Relationship Id="rId277" Type="http://schemas.openxmlformats.org/officeDocument/2006/relationships/image" Target="../media/image760.png"/><Relationship Id="rId298" Type="http://schemas.openxmlformats.org/officeDocument/2006/relationships/customXml" Target="../ink/ink625.xml"/><Relationship Id="rId116" Type="http://schemas.openxmlformats.org/officeDocument/2006/relationships/customXml" Target="../ink/ink534.xml"/><Relationship Id="rId137" Type="http://schemas.openxmlformats.org/officeDocument/2006/relationships/image" Target="../media/image690.png"/><Relationship Id="rId158" Type="http://schemas.openxmlformats.org/officeDocument/2006/relationships/customXml" Target="../ink/ink555.xml"/><Relationship Id="rId302" Type="http://schemas.openxmlformats.org/officeDocument/2006/relationships/customXml" Target="../ink/ink627.xml"/><Relationship Id="rId323" Type="http://schemas.openxmlformats.org/officeDocument/2006/relationships/image" Target="../media/image783.png"/><Relationship Id="rId344" Type="http://schemas.openxmlformats.org/officeDocument/2006/relationships/customXml" Target="../ink/ink648.xml"/><Relationship Id="rId20" Type="http://schemas.openxmlformats.org/officeDocument/2006/relationships/customXml" Target="../ink/ink486.xml"/><Relationship Id="rId41" Type="http://schemas.openxmlformats.org/officeDocument/2006/relationships/image" Target="../media/image642.png"/><Relationship Id="rId62" Type="http://schemas.openxmlformats.org/officeDocument/2006/relationships/customXml" Target="../ink/ink507.xml"/><Relationship Id="rId83" Type="http://schemas.openxmlformats.org/officeDocument/2006/relationships/image" Target="../media/image663.png"/><Relationship Id="rId179" Type="http://schemas.openxmlformats.org/officeDocument/2006/relationships/image" Target="../media/image711.png"/><Relationship Id="rId365" Type="http://schemas.openxmlformats.org/officeDocument/2006/relationships/image" Target="../media/image804.png"/><Relationship Id="rId190" Type="http://schemas.openxmlformats.org/officeDocument/2006/relationships/customXml" Target="../ink/ink571.xml"/><Relationship Id="rId204" Type="http://schemas.openxmlformats.org/officeDocument/2006/relationships/customXml" Target="../ink/ink578.xml"/><Relationship Id="rId225" Type="http://schemas.openxmlformats.org/officeDocument/2006/relationships/image" Target="../media/image734.png"/><Relationship Id="rId246" Type="http://schemas.openxmlformats.org/officeDocument/2006/relationships/customXml" Target="../ink/ink599.xml"/><Relationship Id="rId267" Type="http://schemas.openxmlformats.org/officeDocument/2006/relationships/image" Target="../media/image755.png"/><Relationship Id="rId288" Type="http://schemas.openxmlformats.org/officeDocument/2006/relationships/customXml" Target="../ink/ink620.xml"/><Relationship Id="rId106" Type="http://schemas.openxmlformats.org/officeDocument/2006/relationships/customXml" Target="../ink/ink529.xml"/><Relationship Id="rId127" Type="http://schemas.openxmlformats.org/officeDocument/2006/relationships/image" Target="../media/image685.png"/><Relationship Id="rId313" Type="http://schemas.openxmlformats.org/officeDocument/2006/relationships/image" Target="../media/image778.png"/><Relationship Id="rId10" Type="http://schemas.openxmlformats.org/officeDocument/2006/relationships/customXml" Target="../ink/ink481.xml"/><Relationship Id="rId31" Type="http://schemas.openxmlformats.org/officeDocument/2006/relationships/image" Target="../media/image637.png"/><Relationship Id="rId52" Type="http://schemas.openxmlformats.org/officeDocument/2006/relationships/customXml" Target="../ink/ink502.xml"/><Relationship Id="rId73" Type="http://schemas.openxmlformats.org/officeDocument/2006/relationships/image" Target="../media/image658.png"/><Relationship Id="rId94" Type="http://schemas.openxmlformats.org/officeDocument/2006/relationships/customXml" Target="../ink/ink523.xml"/><Relationship Id="rId148" Type="http://schemas.openxmlformats.org/officeDocument/2006/relationships/customXml" Target="../ink/ink550.xml"/><Relationship Id="rId169" Type="http://schemas.openxmlformats.org/officeDocument/2006/relationships/image" Target="../media/image706.png"/><Relationship Id="rId334" Type="http://schemas.openxmlformats.org/officeDocument/2006/relationships/customXml" Target="../ink/ink643.xml"/><Relationship Id="rId355" Type="http://schemas.openxmlformats.org/officeDocument/2006/relationships/image" Target="../media/image799.png"/><Relationship Id="rId376" Type="http://schemas.openxmlformats.org/officeDocument/2006/relationships/customXml" Target="../ink/ink664.xml"/><Relationship Id="rId4" Type="http://schemas.openxmlformats.org/officeDocument/2006/relationships/customXml" Target="../ink/ink478.xml"/><Relationship Id="rId180" Type="http://schemas.openxmlformats.org/officeDocument/2006/relationships/customXml" Target="../ink/ink566.xml"/><Relationship Id="rId215" Type="http://schemas.openxmlformats.org/officeDocument/2006/relationships/image" Target="../media/image729.png"/><Relationship Id="rId236" Type="http://schemas.openxmlformats.org/officeDocument/2006/relationships/customXml" Target="../ink/ink594.xml"/><Relationship Id="rId257" Type="http://schemas.openxmlformats.org/officeDocument/2006/relationships/image" Target="../media/image750.png"/><Relationship Id="rId278" Type="http://schemas.openxmlformats.org/officeDocument/2006/relationships/customXml" Target="../ink/ink615.xml"/><Relationship Id="rId303" Type="http://schemas.openxmlformats.org/officeDocument/2006/relationships/image" Target="../media/image773.png"/><Relationship Id="rId42" Type="http://schemas.openxmlformats.org/officeDocument/2006/relationships/customXml" Target="../ink/ink497.xml"/><Relationship Id="rId84" Type="http://schemas.openxmlformats.org/officeDocument/2006/relationships/customXml" Target="../ink/ink518.xml"/><Relationship Id="rId138" Type="http://schemas.openxmlformats.org/officeDocument/2006/relationships/customXml" Target="../ink/ink545.xml"/><Relationship Id="rId345" Type="http://schemas.openxmlformats.org/officeDocument/2006/relationships/image" Target="../media/image794.png"/><Relationship Id="rId191" Type="http://schemas.openxmlformats.org/officeDocument/2006/relationships/image" Target="../media/image717.png"/><Relationship Id="rId205" Type="http://schemas.openxmlformats.org/officeDocument/2006/relationships/image" Target="../media/image724.png"/><Relationship Id="rId247" Type="http://schemas.openxmlformats.org/officeDocument/2006/relationships/image" Target="../media/image745.png"/><Relationship Id="rId107" Type="http://schemas.openxmlformats.org/officeDocument/2006/relationships/image" Target="../media/image675.png"/><Relationship Id="rId289" Type="http://schemas.openxmlformats.org/officeDocument/2006/relationships/image" Target="../media/image766.png"/><Relationship Id="rId11" Type="http://schemas.openxmlformats.org/officeDocument/2006/relationships/image" Target="../media/image627.png"/><Relationship Id="rId53" Type="http://schemas.openxmlformats.org/officeDocument/2006/relationships/image" Target="../media/image648.png"/><Relationship Id="rId149" Type="http://schemas.openxmlformats.org/officeDocument/2006/relationships/image" Target="../media/image696.png"/><Relationship Id="rId314" Type="http://schemas.openxmlformats.org/officeDocument/2006/relationships/customXml" Target="../ink/ink633.xml"/><Relationship Id="rId356" Type="http://schemas.openxmlformats.org/officeDocument/2006/relationships/customXml" Target="../ink/ink654.xml"/><Relationship Id="rId95" Type="http://schemas.openxmlformats.org/officeDocument/2006/relationships/image" Target="../media/image669.png"/><Relationship Id="rId160" Type="http://schemas.openxmlformats.org/officeDocument/2006/relationships/customXml" Target="../ink/ink556.xml"/><Relationship Id="rId216" Type="http://schemas.openxmlformats.org/officeDocument/2006/relationships/customXml" Target="../ink/ink584.xml"/><Relationship Id="rId258" Type="http://schemas.openxmlformats.org/officeDocument/2006/relationships/customXml" Target="../ink/ink605.xml"/><Relationship Id="rId22" Type="http://schemas.openxmlformats.org/officeDocument/2006/relationships/customXml" Target="../ink/ink487.xml"/><Relationship Id="rId64" Type="http://schemas.openxmlformats.org/officeDocument/2006/relationships/customXml" Target="../ink/ink508.xml"/><Relationship Id="rId118" Type="http://schemas.openxmlformats.org/officeDocument/2006/relationships/customXml" Target="../ink/ink535.xml"/><Relationship Id="rId325" Type="http://schemas.openxmlformats.org/officeDocument/2006/relationships/image" Target="../media/image784.png"/><Relationship Id="rId367" Type="http://schemas.openxmlformats.org/officeDocument/2006/relationships/image" Target="../media/image805.png"/><Relationship Id="rId171" Type="http://schemas.openxmlformats.org/officeDocument/2006/relationships/image" Target="../media/image707.png"/><Relationship Id="rId227" Type="http://schemas.openxmlformats.org/officeDocument/2006/relationships/image" Target="../media/image735.png"/><Relationship Id="rId269" Type="http://schemas.openxmlformats.org/officeDocument/2006/relationships/image" Target="../media/image756.png"/><Relationship Id="rId33" Type="http://schemas.openxmlformats.org/officeDocument/2006/relationships/image" Target="../media/image638.png"/><Relationship Id="rId129" Type="http://schemas.openxmlformats.org/officeDocument/2006/relationships/image" Target="../media/image686.png"/><Relationship Id="rId280" Type="http://schemas.openxmlformats.org/officeDocument/2006/relationships/customXml" Target="../ink/ink616.xml"/><Relationship Id="rId336" Type="http://schemas.openxmlformats.org/officeDocument/2006/relationships/customXml" Target="../ink/ink644.xml"/><Relationship Id="rId75" Type="http://schemas.openxmlformats.org/officeDocument/2006/relationships/image" Target="../media/image659.png"/><Relationship Id="rId140" Type="http://schemas.openxmlformats.org/officeDocument/2006/relationships/customXml" Target="../ink/ink546.xml"/><Relationship Id="rId182" Type="http://schemas.openxmlformats.org/officeDocument/2006/relationships/customXml" Target="../ink/ink567.xml"/><Relationship Id="rId378" Type="http://schemas.openxmlformats.org/officeDocument/2006/relationships/customXml" Target="../ink/ink665.xml"/><Relationship Id="rId6" Type="http://schemas.openxmlformats.org/officeDocument/2006/relationships/customXml" Target="../ink/ink479.xml"/><Relationship Id="rId238" Type="http://schemas.openxmlformats.org/officeDocument/2006/relationships/customXml" Target="../ink/ink595.xml"/><Relationship Id="rId291" Type="http://schemas.openxmlformats.org/officeDocument/2006/relationships/image" Target="../media/image767.png"/><Relationship Id="rId305" Type="http://schemas.openxmlformats.org/officeDocument/2006/relationships/image" Target="../media/image774.png"/><Relationship Id="rId347" Type="http://schemas.openxmlformats.org/officeDocument/2006/relationships/image" Target="../media/image795.png"/><Relationship Id="rId44" Type="http://schemas.openxmlformats.org/officeDocument/2006/relationships/customXml" Target="../ink/ink498.xml"/><Relationship Id="rId86" Type="http://schemas.openxmlformats.org/officeDocument/2006/relationships/customXml" Target="../ink/ink519.xml"/><Relationship Id="rId151" Type="http://schemas.openxmlformats.org/officeDocument/2006/relationships/image" Target="../media/image697.png"/><Relationship Id="rId193" Type="http://schemas.openxmlformats.org/officeDocument/2006/relationships/image" Target="../media/image718.png"/><Relationship Id="rId207" Type="http://schemas.openxmlformats.org/officeDocument/2006/relationships/image" Target="../media/image725.png"/><Relationship Id="rId249" Type="http://schemas.openxmlformats.org/officeDocument/2006/relationships/image" Target="../media/image746.png"/><Relationship Id="rId13" Type="http://schemas.openxmlformats.org/officeDocument/2006/relationships/image" Target="../media/image628.png"/><Relationship Id="rId109" Type="http://schemas.openxmlformats.org/officeDocument/2006/relationships/image" Target="../media/image676.png"/><Relationship Id="rId260" Type="http://schemas.openxmlformats.org/officeDocument/2006/relationships/customXml" Target="../ink/ink606.xml"/><Relationship Id="rId316" Type="http://schemas.openxmlformats.org/officeDocument/2006/relationships/customXml" Target="../ink/ink634.xml"/><Relationship Id="rId55" Type="http://schemas.openxmlformats.org/officeDocument/2006/relationships/image" Target="../media/image649.png"/><Relationship Id="rId97" Type="http://schemas.openxmlformats.org/officeDocument/2006/relationships/image" Target="../media/image670.png"/><Relationship Id="rId120" Type="http://schemas.openxmlformats.org/officeDocument/2006/relationships/customXml" Target="../ink/ink536.xml"/><Relationship Id="rId358" Type="http://schemas.openxmlformats.org/officeDocument/2006/relationships/customXml" Target="../ink/ink655.xml"/><Relationship Id="rId162" Type="http://schemas.openxmlformats.org/officeDocument/2006/relationships/customXml" Target="../ink/ink557.xml"/><Relationship Id="rId218" Type="http://schemas.openxmlformats.org/officeDocument/2006/relationships/customXml" Target="../ink/ink585.xml"/><Relationship Id="rId271" Type="http://schemas.openxmlformats.org/officeDocument/2006/relationships/image" Target="../media/image757.png"/><Relationship Id="rId24" Type="http://schemas.openxmlformats.org/officeDocument/2006/relationships/customXml" Target="../ink/ink488.xml"/><Relationship Id="rId66" Type="http://schemas.openxmlformats.org/officeDocument/2006/relationships/customXml" Target="../ink/ink509.xml"/><Relationship Id="rId131" Type="http://schemas.openxmlformats.org/officeDocument/2006/relationships/image" Target="../media/image687.png"/><Relationship Id="rId327" Type="http://schemas.openxmlformats.org/officeDocument/2006/relationships/image" Target="../media/image785.png"/><Relationship Id="rId369" Type="http://schemas.openxmlformats.org/officeDocument/2006/relationships/image" Target="../media/image806.png"/><Relationship Id="rId173" Type="http://schemas.openxmlformats.org/officeDocument/2006/relationships/image" Target="../media/image708.png"/><Relationship Id="rId229" Type="http://schemas.openxmlformats.org/officeDocument/2006/relationships/image" Target="../media/image736.png"/><Relationship Id="rId380" Type="http://schemas.openxmlformats.org/officeDocument/2006/relationships/customXml" Target="../ink/ink666.xml"/><Relationship Id="rId240" Type="http://schemas.openxmlformats.org/officeDocument/2006/relationships/customXml" Target="../ink/ink596.xml"/><Relationship Id="rId35" Type="http://schemas.openxmlformats.org/officeDocument/2006/relationships/image" Target="../media/image639.png"/><Relationship Id="rId77" Type="http://schemas.openxmlformats.org/officeDocument/2006/relationships/image" Target="../media/image660.png"/><Relationship Id="rId100" Type="http://schemas.openxmlformats.org/officeDocument/2006/relationships/customXml" Target="../ink/ink526.xml"/><Relationship Id="rId282" Type="http://schemas.openxmlformats.org/officeDocument/2006/relationships/customXml" Target="../ink/ink617.xml"/><Relationship Id="rId338" Type="http://schemas.openxmlformats.org/officeDocument/2006/relationships/customXml" Target="../ink/ink645.xml"/><Relationship Id="rId8" Type="http://schemas.openxmlformats.org/officeDocument/2006/relationships/customXml" Target="../ink/ink480.xml"/><Relationship Id="rId142" Type="http://schemas.openxmlformats.org/officeDocument/2006/relationships/customXml" Target="../ink/ink547.xml"/><Relationship Id="rId184" Type="http://schemas.openxmlformats.org/officeDocument/2006/relationships/customXml" Target="../ink/ink568.xml"/><Relationship Id="rId251" Type="http://schemas.openxmlformats.org/officeDocument/2006/relationships/image" Target="../media/image747.png"/><Relationship Id="rId46" Type="http://schemas.openxmlformats.org/officeDocument/2006/relationships/customXml" Target="../ink/ink499.xml"/><Relationship Id="rId293" Type="http://schemas.openxmlformats.org/officeDocument/2006/relationships/image" Target="../media/image768.png"/><Relationship Id="rId307" Type="http://schemas.openxmlformats.org/officeDocument/2006/relationships/image" Target="../media/image775.png"/><Relationship Id="rId349" Type="http://schemas.openxmlformats.org/officeDocument/2006/relationships/image" Target="../media/image796.png"/><Relationship Id="rId88" Type="http://schemas.openxmlformats.org/officeDocument/2006/relationships/customXml" Target="../ink/ink520.xml"/><Relationship Id="rId111" Type="http://schemas.openxmlformats.org/officeDocument/2006/relationships/image" Target="../media/image677.png"/><Relationship Id="rId153" Type="http://schemas.openxmlformats.org/officeDocument/2006/relationships/image" Target="../media/image698.png"/><Relationship Id="rId195" Type="http://schemas.openxmlformats.org/officeDocument/2006/relationships/image" Target="../media/image719.png"/><Relationship Id="rId209" Type="http://schemas.openxmlformats.org/officeDocument/2006/relationships/image" Target="../media/image726.png"/><Relationship Id="rId360" Type="http://schemas.openxmlformats.org/officeDocument/2006/relationships/customXml" Target="../ink/ink656.xml"/><Relationship Id="rId220" Type="http://schemas.openxmlformats.org/officeDocument/2006/relationships/customXml" Target="../ink/ink586.xml"/><Relationship Id="rId15" Type="http://schemas.openxmlformats.org/officeDocument/2006/relationships/image" Target="../media/image629.png"/><Relationship Id="rId57" Type="http://schemas.openxmlformats.org/officeDocument/2006/relationships/image" Target="../media/image650.png"/><Relationship Id="rId262" Type="http://schemas.openxmlformats.org/officeDocument/2006/relationships/customXml" Target="../ink/ink607.xml"/><Relationship Id="rId318" Type="http://schemas.openxmlformats.org/officeDocument/2006/relationships/customXml" Target="../ink/ink635.xml"/><Relationship Id="rId99" Type="http://schemas.openxmlformats.org/officeDocument/2006/relationships/image" Target="../media/image671.png"/><Relationship Id="rId122" Type="http://schemas.openxmlformats.org/officeDocument/2006/relationships/customXml" Target="../ink/ink537.xml"/><Relationship Id="rId164" Type="http://schemas.openxmlformats.org/officeDocument/2006/relationships/customXml" Target="../ink/ink558.xml"/><Relationship Id="rId371" Type="http://schemas.openxmlformats.org/officeDocument/2006/relationships/image" Target="../media/image80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4.xml"/><Relationship Id="rId299" Type="http://schemas.openxmlformats.org/officeDocument/2006/relationships/customXml" Target="../ink/ink815.xml"/><Relationship Id="rId21" Type="http://schemas.openxmlformats.org/officeDocument/2006/relationships/customXml" Target="../ink/ink676.xml"/><Relationship Id="rId63" Type="http://schemas.openxmlformats.org/officeDocument/2006/relationships/customXml" Target="../ink/ink697.xml"/><Relationship Id="rId159" Type="http://schemas.openxmlformats.org/officeDocument/2006/relationships/customXml" Target="../ink/ink745.xml"/><Relationship Id="rId324" Type="http://schemas.openxmlformats.org/officeDocument/2006/relationships/image" Target="../../clipboard/media/image1613.png"/><Relationship Id="rId366" Type="http://schemas.openxmlformats.org/officeDocument/2006/relationships/image" Target="../../clipboard/media/image1820.png"/><Relationship Id="rId170" Type="http://schemas.openxmlformats.org/officeDocument/2006/relationships/image" Target="../../clipboard/media/image842.png"/><Relationship Id="rId226" Type="http://schemas.openxmlformats.org/officeDocument/2006/relationships/image" Target="../../clipboard/media/image1121.png"/><Relationship Id="rId433" Type="http://schemas.openxmlformats.org/officeDocument/2006/relationships/customXml" Target="../ink/ink882.xml"/><Relationship Id="rId268" Type="http://schemas.openxmlformats.org/officeDocument/2006/relationships/image" Target="../../clipboard/media/image1331.png"/><Relationship Id="rId32" Type="http://schemas.openxmlformats.org/officeDocument/2006/relationships/image" Target="../../clipboard/media/image1513.png"/><Relationship Id="rId74" Type="http://schemas.openxmlformats.org/officeDocument/2006/relationships/image" Target="../../clipboard/media/image362.png"/><Relationship Id="rId128" Type="http://schemas.openxmlformats.org/officeDocument/2006/relationships/image" Target="../../clipboard/media/image632.png"/><Relationship Id="rId335" Type="http://schemas.openxmlformats.org/officeDocument/2006/relationships/customXml" Target="../ink/ink833.xml"/><Relationship Id="rId377" Type="http://schemas.openxmlformats.org/officeDocument/2006/relationships/customXml" Target="../ink/ink854.xml"/><Relationship Id="rId5" Type="http://schemas.openxmlformats.org/officeDocument/2006/relationships/customXml" Target="../ink/ink668.xml"/><Relationship Id="rId181" Type="http://schemas.openxmlformats.org/officeDocument/2006/relationships/customXml" Target="../ink/ink756.xml"/><Relationship Id="rId237" Type="http://schemas.openxmlformats.org/officeDocument/2006/relationships/customXml" Target="../ink/ink784.xml"/><Relationship Id="rId402" Type="http://schemas.openxmlformats.org/officeDocument/2006/relationships/image" Target="../../clipboard/media/image2000.png"/><Relationship Id="rId279" Type="http://schemas.openxmlformats.org/officeDocument/2006/relationships/customXml" Target="../ink/ink805.xml"/><Relationship Id="rId444" Type="http://schemas.openxmlformats.org/officeDocument/2006/relationships/image" Target="../../clipboard/media/image2213.png"/><Relationship Id="rId43" Type="http://schemas.openxmlformats.org/officeDocument/2006/relationships/customXml" Target="../ink/ink687.xml"/><Relationship Id="rId139" Type="http://schemas.openxmlformats.org/officeDocument/2006/relationships/customXml" Target="../ink/ink735.xml"/><Relationship Id="rId290" Type="http://schemas.openxmlformats.org/officeDocument/2006/relationships/image" Target="../../clipboard/media/image1441.png"/><Relationship Id="rId304" Type="http://schemas.openxmlformats.org/officeDocument/2006/relationships/image" Target="../../clipboard/media/image1514.png"/><Relationship Id="rId346" Type="http://schemas.openxmlformats.org/officeDocument/2006/relationships/image" Target="../../clipboard/media/image1720.png"/><Relationship Id="rId388" Type="http://schemas.openxmlformats.org/officeDocument/2006/relationships/image" Target="../../clipboard/media/image1930.png"/><Relationship Id="rId85" Type="http://schemas.openxmlformats.org/officeDocument/2006/relationships/customXml" Target="../ink/ink708.xml"/><Relationship Id="rId150" Type="http://schemas.openxmlformats.org/officeDocument/2006/relationships/image" Target="../../clipboard/media/image742.png"/><Relationship Id="rId192" Type="http://schemas.openxmlformats.org/officeDocument/2006/relationships/image" Target="../../clipboard/media/image951.png"/><Relationship Id="rId206" Type="http://schemas.openxmlformats.org/officeDocument/2006/relationships/image" Target="../../clipboard/media/image1021.png"/><Relationship Id="rId413" Type="http://schemas.openxmlformats.org/officeDocument/2006/relationships/customXml" Target="../ink/ink872.xml"/><Relationship Id="rId248" Type="http://schemas.openxmlformats.org/officeDocument/2006/relationships/image" Target="../../clipboard/media/image1231.png"/><Relationship Id="rId12" Type="http://schemas.openxmlformats.org/officeDocument/2006/relationships/image" Target="../../clipboard/media/image514.png"/><Relationship Id="rId108" Type="http://schemas.openxmlformats.org/officeDocument/2006/relationships/image" Target="../../clipboard/media/image532.png"/><Relationship Id="rId315" Type="http://schemas.openxmlformats.org/officeDocument/2006/relationships/customXml" Target="../ink/ink823.xml"/><Relationship Id="rId357" Type="http://schemas.openxmlformats.org/officeDocument/2006/relationships/customXml" Target="../ink/ink844.xml"/><Relationship Id="rId54" Type="http://schemas.openxmlformats.org/officeDocument/2006/relationships/image" Target="../../clipboard/media/image2612.png"/><Relationship Id="rId96" Type="http://schemas.openxmlformats.org/officeDocument/2006/relationships/image" Target="../../clipboard/media/image472.png"/><Relationship Id="rId161" Type="http://schemas.openxmlformats.org/officeDocument/2006/relationships/customXml" Target="../ink/ink746.xml"/><Relationship Id="rId217" Type="http://schemas.openxmlformats.org/officeDocument/2006/relationships/customXml" Target="../ink/ink774.xml"/><Relationship Id="rId399" Type="http://schemas.openxmlformats.org/officeDocument/2006/relationships/customXml" Target="../ink/ink865.xml"/><Relationship Id="rId259" Type="http://schemas.openxmlformats.org/officeDocument/2006/relationships/customXml" Target="../ink/ink795.xml"/><Relationship Id="rId424" Type="http://schemas.openxmlformats.org/officeDocument/2006/relationships/image" Target="../../clipboard/media/image2113.png"/><Relationship Id="rId23" Type="http://schemas.openxmlformats.org/officeDocument/2006/relationships/customXml" Target="../ink/ink677.xml"/><Relationship Id="rId119" Type="http://schemas.openxmlformats.org/officeDocument/2006/relationships/customXml" Target="../ink/ink725.xml"/><Relationship Id="rId270" Type="http://schemas.openxmlformats.org/officeDocument/2006/relationships/image" Target="../../clipboard/media/image1341.png"/><Relationship Id="rId326" Type="http://schemas.openxmlformats.org/officeDocument/2006/relationships/image" Target="../../clipboard/media/image1620.png"/><Relationship Id="rId65" Type="http://schemas.openxmlformats.org/officeDocument/2006/relationships/customXml" Target="../ink/ink698.xml"/><Relationship Id="rId130" Type="http://schemas.openxmlformats.org/officeDocument/2006/relationships/image" Target="../../clipboard/media/image642.png"/><Relationship Id="rId368" Type="http://schemas.openxmlformats.org/officeDocument/2006/relationships/image" Target="../../clipboard/media/image1830.png"/><Relationship Id="rId172" Type="http://schemas.openxmlformats.org/officeDocument/2006/relationships/image" Target="../../clipboard/media/image852.png"/><Relationship Id="rId228" Type="http://schemas.openxmlformats.org/officeDocument/2006/relationships/image" Target="../../clipboard/media/image1131.png"/><Relationship Id="rId435" Type="http://schemas.openxmlformats.org/officeDocument/2006/relationships/customXml" Target="../ink/ink883.xml"/><Relationship Id="rId281" Type="http://schemas.openxmlformats.org/officeDocument/2006/relationships/customXml" Target="../ink/ink806.xml"/><Relationship Id="rId337" Type="http://schemas.openxmlformats.org/officeDocument/2006/relationships/customXml" Target="../ink/ink834.xml"/><Relationship Id="rId34" Type="http://schemas.openxmlformats.org/officeDocument/2006/relationships/image" Target="../../clipboard/media/image1612.png"/><Relationship Id="rId76" Type="http://schemas.openxmlformats.org/officeDocument/2006/relationships/image" Target="../../clipboard/media/image372.png"/><Relationship Id="rId141" Type="http://schemas.openxmlformats.org/officeDocument/2006/relationships/customXml" Target="../ink/ink736.xml"/><Relationship Id="rId379" Type="http://schemas.openxmlformats.org/officeDocument/2006/relationships/customXml" Target="../ink/ink855.xml"/><Relationship Id="rId7" Type="http://schemas.openxmlformats.org/officeDocument/2006/relationships/customXml" Target="../ink/ink669.xml"/><Relationship Id="rId183" Type="http://schemas.openxmlformats.org/officeDocument/2006/relationships/customXml" Target="../ink/ink757.xml"/><Relationship Id="rId239" Type="http://schemas.openxmlformats.org/officeDocument/2006/relationships/customXml" Target="../ink/ink785.xml"/><Relationship Id="rId390" Type="http://schemas.openxmlformats.org/officeDocument/2006/relationships/image" Target="../../clipboard/media/image1940.png"/><Relationship Id="rId404" Type="http://schemas.openxmlformats.org/officeDocument/2006/relationships/image" Target="../../clipboard/media/image2013.png"/><Relationship Id="rId446" Type="http://schemas.openxmlformats.org/officeDocument/2006/relationships/image" Target="../../clipboard/media/image2220.png"/><Relationship Id="rId250" Type="http://schemas.openxmlformats.org/officeDocument/2006/relationships/image" Target="../../clipboard/media/image1241.png"/><Relationship Id="rId292" Type="http://schemas.openxmlformats.org/officeDocument/2006/relationships/image" Target="../../clipboard/media/image1451.png"/><Relationship Id="rId306" Type="http://schemas.openxmlformats.org/officeDocument/2006/relationships/image" Target="../../clipboard/media/image1521.png"/><Relationship Id="rId45" Type="http://schemas.openxmlformats.org/officeDocument/2006/relationships/customXml" Target="../ink/ink688.xml"/><Relationship Id="rId87" Type="http://schemas.openxmlformats.org/officeDocument/2006/relationships/customXml" Target="../ink/ink709.xml"/><Relationship Id="rId110" Type="http://schemas.openxmlformats.org/officeDocument/2006/relationships/image" Target="../../clipboard/media/image542.png"/><Relationship Id="rId348" Type="http://schemas.openxmlformats.org/officeDocument/2006/relationships/image" Target="../../clipboard/media/image1730.png"/><Relationship Id="rId152" Type="http://schemas.openxmlformats.org/officeDocument/2006/relationships/image" Target="../../clipboard/media/image752.png"/><Relationship Id="rId194" Type="http://schemas.openxmlformats.org/officeDocument/2006/relationships/image" Target="../../clipboard/media/image961.png"/><Relationship Id="rId208" Type="http://schemas.openxmlformats.org/officeDocument/2006/relationships/image" Target="../../clipboard/media/image1031.png"/><Relationship Id="rId415" Type="http://schemas.openxmlformats.org/officeDocument/2006/relationships/customXml" Target="../ink/ink873.xml"/><Relationship Id="rId261" Type="http://schemas.openxmlformats.org/officeDocument/2006/relationships/customXml" Target="../ink/ink796.xml"/><Relationship Id="rId14" Type="http://schemas.openxmlformats.org/officeDocument/2006/relationships/image" Target="../../clipboard/media/image614.png"/><Relationship Id="rId56" Type="http://schemas.openxmlformats.org/officeDocument/2006/relationships/image" Target="../../clipboard/media/image2712.png"/><Relationship Id="rId317" Type="http://schemas.openxmlformats.org/officeDocument/2006/relationships/customXml" Target="../ink/ink824.xml"/><Relationship Id="rId359" Type="http://schemas.openxmlformats.org/officeDocument/2006/relationships/customXml" Target="../ink/ink845.xml"/><Relationship Id="rId98" Type="http://schemas.openxmlformats.org/officeDocument/2006/relationships/image" Target="../../clipboard/media/image482.png"/><Relationship Id="rId121" Type="http://schemas.openxmlformats.org/officeDocument/2006/relationships/customXml" Target="../ink/ink726.xml"/><Relationship Id="rId163" Type="http://schemas.openxmlformats.org/officeDocument/2006/relationships/customXml" Target="../ink/ink747.xml"/><Relationship Id="rId219" Type="http://schemas.openxmlformats.org/officeDocument/2006/relationships/customXml" Target="../ink/ink775.xml"/><Relationship Id="rId370" Type="http://schemas.openxmlformats.org/officeDocument/2006/relationships/image" Target="../../clipboard/media/image1840.png"/><Relationship Id="rId426" Type="http://schemas.openxmlformats.org/officeDocument/2006/relationships/image" Target="../../clipboard/media/image2120.png"/><Relationship Id="rId230" Type="http://schemas.openxmlformats.org/officeDocument/2006/relationships/image" Target="../../clipboard/media/image1141.png"/><Relationship Id="rId25" Type="http://schemas.openxmlformats.org/officeDocument/2006/relationships/customXml" Target="../ink/ink678.xml"/><Relationship Id="rId67" Type="http://schemas.openxmlformats.org/officeDocument/2006/relationships/customXml" Target="../ink/ink699.xml"/><Relationship Id="rId272" Type="http://schemas.openxmlformats.org/officeDocument/2006/relationships/image" Target="../../clipboard/media/image1351.png"/><Relationship Id="rId328" Type="http://schemas.openxmlformats.org/officeDocument/2006/relationships/image" Target="../../clipboard/media/image1630.png"/><Relationship Id="rId132" Type="http://schemas.openxmlformats.org/officeDocument/2006/relationships/image" Target="../../clipboard/media/image652.png"/><Relationship Id="rId174" Type="http://schemas.openxmlformats.org/officeDocument/2006/relationships/image" Target="../../clipboard/media/image862.png"/><Relationship Id="rId381" Type="http://schemas.openxmlformats.org/officeDocument/2006/relationships/customXml" Target="../ink/ink856.xml"/><Relationship Id="rId241" Type="http://schemas.openxmlformats.org/officeDocument/2006/relationships/customXml" Target="../ink/ink786.xml"/><Relationship Id="rId437" Type="http://schemas.openxmlformats.org/officeDocument/2006/relationships/customXml" Target="../ink/ink884.xml"/><Relationship Id="rId36" Type="http://schemas.openxmlformats.org/officeDocument/2006/relationships/image" Target="../../clipboard/media/image1712.png"/><Relationship Id="rId283" Type="http://schemas.openxmlformats.org/officeDocument/2006/relationships/customXml" Target="../ink/ink807.xml"/><Relationship Id="rId339" Type="http://schemas.openxmlformats.org/officeDocument/2006/relationships/customXml" Target="../ink/ink835.xml"/><Relationship Id="rId78" Type="http://schemas.openxmlformats.org/officeDocument/2006/relationships/image" Target="../../clipboard/media/image382.png"/><Relationship Id="rId101" Type="http://schemas.openxmlformats.org/officeDocument/2006/relationships/customXml" Target="../ink/ink716.xml"/><Relationship Id="rId143" Type="http://schemas.openxmlformats.org/officeDocument/2006/relationships/customXml" Target="../ink/ink737.xml"/><Relationship Id="rId185" Type="http://schemas.openxmlformats.org/officeDocument/2006/relationships/customXml" Target="../ink/ink758.xml"/><Relationship Id="rId350" Type="http://schemas.openxmlformats.org/officeDocument/2006/relationships/image" Target="../../clipboard/media/image1740.png"/><Relationship Id="rId406" Type="http://schemas.openxmlformats.org/officeDocument/2006/relationships/image" Target="../../clipboard/media/image2020.png"/><Relationship Id="rId9" Type="http://schemas.openxmlformats.org/officeDocument/2006/relationships/customXml" Target="../ink/ink670.xml"/><Relationship Id="rId210" Type="http://schemas.openxmlformats.org/officeDocument/2006/relationships/image" Target="../../clipboard/media/image1041.png"/><Relationship Id="rId392" Type="http://schemas.openxmlformats.org/officeDocument/2006/relationships/image" Target="../../clipboard/media/image1950.png"/><Relationship Id="rId252" Type="http://schemas.openxmlformats.org/officeDocument/2006/relationships/image" Target="../../clipboard/media/image1251.png"/><Relationship Id="rId294" Type="http://schemas.openxmlformats.org/officeDocument/2006/relationships/image" Target="../../clipboard/media/image1461.png"/><Relationship Id="rId308" Type="http://schemas.openxmlformats.org/officeDocument/2006/relationships/image" Target="../../clipboard/media/image1531.png"/><Relationship Id="rId47" Type="http://schemas.openxmlformats.org/officeDocument/2006/relationships/customXml" Target="../ink/ink689.xml"/><Relationship Id="rId89" Type="http://schemas.openxmlformats.org/officeDocument/2006/relationships/customXml" Target="../ink/ink710.xml"/><Relationship Id="rId112" Type="http://schemas.openxmlformats.org/officeDocument/2006/relationships/image" Target="../../clipboard/media/image552.png"/><Relationship Id="rId154" Type="http://schemas.openxmlformats.org/officeDocument/2006/relationships/image" Target="../../clipboard/media/image762.png"/><Relationship Id="rId361" Type="http://schemas.openxmlformats.org/officeDocument/2006/relationships/customXml" Target="../ink/ink846.xml"/><Relationship Id="rId196" Type="http://schemas.openxmlformats.org/officeDocument/2006/relationships/image" Target="../../clipboard/media/image971.png"/><Relationship Id="rId417" Type="http://schemas.openxmlformats.org/officeDocument/2006/relationships/customXml" Target="../ink/ink874.xml"/><Relationship Id="rId16" Type="http://schemas.openxmlformats.org/officeDocument/2006/relationships/image" Target="../../clipboard/media/image714.png"/><Relationship Id="rId221" Type="http://schemas.openxmlformats.org/officeDocument/2006/relationships/customXml" Target="../ink/ink776.xml"/><Relationship Id="rId263" Type="http://schemas.openxmlformats.org/officeDocument/2006/relationships/customXml" Target="../ink/ink797.xml"/><Relationship Id="rId319" Type="http://schemas.openxmlformats.org/officeDocument/2006/relationships/customXml" Target="../ink/ink825.xml"/><Relationship Id="rId58" Type="http://schemas.openxmlformats.org/officeDocument/2006/relationships/image" Target="../../clipboard/media/image2812.png"/><Relationship Id="rId123" Type="http://schemas.openxmlformats.org/officeDocument/2006/relationships/customXml" Target="../ink/ink727.xml"/><Relationship Id="rId330" Type="http://schemas.openxmlformats.org/officeDocument/2006/relationships/image" Target="../../clipboard/media/image1640.png"/><Relationship Id="rId165" Type="http://schemas.openxmlformats.org/officeDocument/2006/relationships/customXml" Target="../ink/ink748.xml"/><Relationship Id="rId372" Type="http://schemas.openxmlformats.org/officeDocument/2006/relationships/image" Target="../../clipboard/media/image1850.png"/><Relationship Id="rId428" Type="http://schemas.openxmlformats.org/officeDocument/2006/relationships/image" Target="../../clipboard/media/image2130.png"/><Relationship Id="rId232" Type="http://schemas.openxmlformats.org/officeDocument/2006/relationships/image" Target="../../clipboard/media/image1151.png"/><Relationship Id="rId274" Type="http://schemas.openxmlformats.org/officeDocument/2006/relationships/image" Target="../../clipboard/media/image1361.png"/><Relationship Id="rId27" Type="http://schemas.openxmlformats.org/officeDocument/2006/relationships/customXml" Target="../ink/ink679.xml"/><Relationship Id="rId69" Type="http://schemas.openxmlformats.org/officeDocument/2006/relationships/customXml" Target="../ink/ink700.xml"/><Relationship Id="rId134" Type="http://schemas.openxmlformats.org/officeDocument/2006/relationships/image" Target="../../clipboard/media/image662.png"/><Relationship Id="rId80" Type="http://schemas.openxmlformats.org/officeDocument/2006/relationships/image" Target="../../clipboard/media/image392.png"/><Relationship Id="rId176" Type="http://schemas.openxmlformats.org/officeDocument/2006/relationships/image" Target="../../clipboard/media/image872.png"/><Relationship Id="rId341" Type="http://schemas.openxmlformats.org/officeDocument/2006/relationships/customXml" Target="../ink/ink836.xml"/><Relationship Id="rId383" Type="http://schemas.openxmlformats.org/officeDocument/2006/relationships/customXml" Target="../ink/ink857.xml"/><Relationship Id="rId439" Type="http://schemas.openxmlformats.org/officeDocument/2006/relationships/customXml" Target="../ink/ink885.xml"/><Relationship Id="rId201" Type="http://schemas.openxmlformats.org/officeDocument/2006/relationships/customXml" Target="../ink/ink766.xml"/><Relationship Id="rId243" Type="http://schemas.openxmlformats.org/officeDocument/2006/relationships/customXml" Target="../ink/ink787.xml"/><Relationship Id="rId285" Type="http://schemas.openxmlformats.org/officeDocument/2006/relationships/customXml" Target="../ink/ink808.xml"/><Relationship Id="rId38" Type="http://schemas.openxmlformats.org/officeDocument/2006/relationships/image" Target="../../clipboard/media/image1812.png"/><Relationship Id="rId103" Type="http://schemas.openxmlformats.org/officeDocument/2006/relationships/customXml" Target="../ink/ink717.xml"/><Relationship Id="rId310" Type="http://schemas.openxmlformats.org/officeDocument/2006/relationships/image" Target="../../clipboard/media/image1541.png"/><Relationship Id="rId91" Type="http://schemas.openxmlformats.org/officeDocument/2006/relationships/customXml" Target="../ink/ink711.xml"/><Relationship Id="rId145" Type="http://schemas.openxmlformats.org/officeDocument/2006/relationships/customXml" Target="../ink/ink738.xml"/><Relationship Id="rId187" Type="http://schemas.openxmlformats.org/officeDocument/2006/relationships/customXml" Target="../ink/ink759.xml"/><Relationship Id="rId352" Type="http://schemas.openxmlformats.org/officeDocument/2006/relationships/image" Target="../../clipboard/media/image1750.png"/><Relationship Id="rId394" Type="http://schemas.openxmlformats.org/officeDocument/2006/relationships/image" Target="../../clipboard/media/image1960.png"/><Relationship Id="rId408" Type="http://schemas.openxmlformats.org/officeDocument/2006/relationships/image" Target="../../clipboard/media/image2030.png"/><Relationship Id="rId212" Type="http://schemas.openxmlformats.org/officeDocument/2006/relationships/image" Target="../../clipboard/media/image1051.png"/><Relationship Id="rId254" Type="http://schemas.openxmlformats.org/officeDocument/2006/relationships/image" Target="../../clipboard/media/image1261.png"/><Relationship Id="rId49" Type="http://schemas.openxmlformats.org/officeDocument/2006/relationships/customXml" Target="../ink/ink690.xml"/><Relationship Id="rId114" Type="http://schemas.openxmlformats.org/officeDocument/2006/relationships/image" Target="../../clipboard/media/image562.png"/><Relationship Id="rId296" Type="http://schemas.openxmlformats.org/officeDocument/2006/relationships/image" Target="../../clipboard/media/image1471.png"/><Relationship Id="rId60" Type="http://schemas.openxmlformats.org/officeDocument/2006/relationships/image" Target="../../clipboard/media/image2912.png"/><Relationship Id="rId156" Type="http://schemas.openxmlformats.org/officeDocument/2006/relationships/image" Target="../../clipboard/media/image772.png"/><Relationship Id="rId198" Type="http://schemas.openxmlformats.org/officeDocument/2006/relationships/image" Target="../../clipboard/media/image981.png"/><Relationship Id="rId321" Type="http://schemas.openxmlformats.org/officeDocument/2006/relationships/customXml" Target="../ink/ink826.xml"/><Relationship Id="rId363" Type="http://schemas.openxmlformats.org/officeDocument/2006/relationships/customXml" Target="../ink/ink847.xml"/><Relationship Id="rId419" Type="http://schemas.openxmlformats.org/officeDocument/2006/relationships/customXml" Target="../ink/ink875.xml"/><Relationship Id="rId223" Type="http://schemas.openxmlformats.org/officeDocument/2006/relationships/customXml" Target="../ink/ink777.xml"/><Relationship Id="rId430" Type="http://schemas.openxmlformats.org/officeDocument/2006/relationships/image" Target="../../clipboard/media/image2140.png"/><Relationship Id="rId18" Type="http://schemas.openxmlformats.org/officeDocument/2006/relationships/image" Target="../../clipboard/media/image814.png"/><Relationship Id="rId39" Type="http://schemas.openxmlformats.org/officeDocument/2006/relationships/customXml" Target="../ink/ink685.xml"/><Relationship Id="rId265" Type="http://schemas.openxmlformats.org/officeDocument/2006/relationships/customXml" Target="../ink/ink798.xml"/><Relationship Id="rId286" Type="http://schemas.openxmlformats.org/officeDocument/2006/relationships/image" Target="../../clipboard/media/image1421.png"/><Relationship Id="rId50" Type="http://schemas.openxmlformats.org/officeDocument/2006/relationships/image" Target="../../clipboard/media/image2412.png"/><Relationship Id="rId104" Type="http://schemas.openxmlformats.org/officeDocument/2006/relationships/image" Target="../../clipboard/media/image515.png"/><Relationship Id="rId125" Type="http://schemas.openxmlformats.org/officeDocument/2006/relationships/customXml" Target="../ink/ink728.xml"/><Relationship Id="rId146" Type="http://schemas.openxmlformats.org/officeDocument/2006/relationships/image" Target="../../clipboard/media/image722.png"/><Relationship Id="rId167" Type="http://schemas.openxmlformats.org/officeDocument/2006/relationships/customXml" Target="../ink/ink749.xml"/><Relationship Id="rId188" Type="http://schemas.openxmlformats.org/officeDocument/2006/relationships/image" Target="../../clipboard/media/image931.png"/><Relationship Id="rId311" Type="http://schemas.openxmlformats.org/officeDocument/2006/relationships/customXml" Target="../ink/ink821.xml"/><Relationship Id="rId332" Type="http://schemas.openxmlformats.org/officeDocument/2006/relationships/image" Target="../../clipboard/media/image1650.png"/><Relationship Id="rId353" Type="http://schemas.openxmlformats.org/officeDocument/2006/relationships/customXml" Target="../ink/ink842.xml"/><Relationship Id="rId374" Type="http://schemas.openxmlformats.org/officeDocument/2006/relationships/image" Target="../../clipboard/media/image1860.png"/><Relationship Id="rId395" Type="http://schemas.openxmlformats.org/officeDocument/2006/relationships/customXml" Target="../ink/ink863.xml"/><Relationship Id="rId409" Type="http://schemas.openxmlformats.org/officeDocument/2006/relationships/customXml" Target="../ink/ink870.xml"/><Relationship Id="rId71" Type="http://schemas.openxmlformats.org/officeDocument/2006/relationships/customXml" Target="../ink/ink701.xml"/><Relationship Id="rId92" Type="http://schemas.openxmlformats.org/officeDocument/2006/relationships/image" Target="../../clipboard/media/image452.png"/><Relationship Id="rId213" Type="http://schemas.openxmlformats.org/officeDocument/2006/relationships/customXml" Target="../ink/ink772.xml"/><Relationship Id="rId234" Type="http://schemas.openxmlformats.org/officeDocument/2006/relationships/image" Target="../../clipboard/media/image1161.png"/><Relationship Id="rId420" Type="http://schemas.openxmlformats.org/officeDocument/2006/relationships/image" Target="../../clipboard/media/image2090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680.xml"/><Relationship Id="rId255" Type="http://schemas.openxmlformats.org/officeDocument/2006/relationships/customXml" Target="../ink/ink793.xml"/><Relationship Id="rId276" Type="http://schemas.openxmlformats.org/officeDocument/2006/relationships/image" Target="../../clipboard/media/image1371.png"/><Relationship Id="rId297" Type="http://schemas.openxmlformats.org/officeDocument/2006/relationships/customXml" Target="../ink/ink814.xml"/><Relationship Id="rId441" Type="http://schemas.openxmlformats.org/officeDocument/2006/relationships/customXml" Target="../ink/ink886.xml"/><Relationship Id="rId40" Type="http://schemas.openxmlformats.org/officeDocument/2006/relationships/image" Target="../../clipboard/media/image1912.png"/><Relationship Id="rId115" Type="http://schemas.openxmlformats.org/officeDocument/2006/relationships/customXml" Target="../ink/ink723.xml"/><Relationship Id="rId136" Type="http://schemas.openxmlformats.org/officeDocument/2006/relationships/image" Target="../../clipboard/media/image672.png"/><Relationship Id="rId157" Type="http://schemas.openxmlformats.org/officeDocument/2006/relationships/customXml" Target="../ink/ink744.xml"/><Relationship Id="rId178" Type="http://schemas.openxmlformats.org/officeDocument/2006/relationships/image" Target="../../clipboard/media/image881.png"/><Relationship Id="rId301" Type="http://schemas.openxmlformats.org/officeDocument/2006/relationships/customXml" Target="../ink/ink816.xml"/><Relationship Id="rId322" Type="http://schemas.openxmlformats.org/officeDocument/2006/relationships/image" Target="../../clipboard/media/image1600.png"/><Relationship Id="rId343" Type="http://schemas.openxmlformats.org/officeDocument/2006/relationships/customXml" Target="../ink/ink837.xml"/><Relationship Id="rId364" Type="http://schemas.openxmlformats.org/officeDocument/2006/relationships/image" Target="../../clipboard/media/image1813.png"/><Relationship Id="rId61" Type="http://schemas.openxmlformats.org/officeDocument/2006/relationships/customXml" Target="../ink/ink696.xml"/><Relationship Id="rId82" Type="http://schemas.openxmlformats.org/officeDocument/2006/relationships/image" Target="../../clipboard/media/image402.png"/><Relationship Id="rId199" Type="http://schemas.openxmlformats.org/officeDocument/2006/relationships/customXml" Target="../ink/ink765.xml"/><Relationship Id="rId203" Type="http://schemas.openxmlformats.org/officeDocument/2006/relationships/customXml" Target="../ink/ink767.xml"/><Relationship Id="rId385" Type="http://schemas.openxmlformats.org/officeDocument/2006/relationships/customXml" Target="../ink/ink858.xml"/><Relationship Id="rId19" Type="http://schemas.openxmlformats.org/officeDocument/2006/relationships/customXml" Target="../ink/ink675.xml"/><Relationship Id="rId224" Type="http://schemas.openxmlformats.org/officeDocument/2006/relationships/image" Target="../../clipboard/media/image1114.png"/><Relationship Id="rId245" Type="http://schemas.openxmlformats.org/officeDocument/2006/relationships/customXml" Target="../ink/ink788.xml"/><Relationship Id="rId266" Type="http://schemas.openxmlformats.org/officeDocument/2006/relationships/image" Target="../../clipboard/media/image1321.png"/><Relationship Id="rId287" Type="http://schemas.openxmlformats.org/officeDocument/2006/relationships/customXml" Target="../ink/ink809.xml"/><Relationship Id="rId410" Type="http://schemas.openxmlformats.org/officeDocument/2006/relationships/image" Target="../../clipboard/media/image2040.png"/><Relationship Id="rId431" Type="http://schemas.openxmlformats.org/officeDocument/2006/relationships/customXml" Target="../ink/ink881.xml"/><Relationship Id="rId30" Type="http://schemas.openxmlformats.org/officeDocument/2006/relationships/image" Target="../../clipboard/media/image1413.png"/><Relationship Id="rId105" Type="http://schemas.openxmlformats.org/officeDocument/2006/relationships/customXml" Target="../ink/ink718.xml"/><Relationship Id="rId126" Type="http://schemas.openxmlformats.org/officeDocument/2006/relationships/image" Target="../../clipboard/media/image622.png"/><Relationship Id="rId147" Type="http://schemas.openxmlformats.org/officeDocument/2006/relationships/customXml" Target="../ink/ink739.xml"/><Relationship Id="rId168" Type="http://schemas.openxmlformats.org/officeDocument/2006/relationships/image" Target="../../clipboard/media/image832.png"/><Relationship Id="rId312" Type="http://schemas.openxmlformats.org/officeDocument/2006/relationships/image" Target="../../clipboard/media/image1551.png"/><Relationship Id="rId333" Type="http://schemas.openxmlformats.org/officeDocument/2006/relationships/customXml" Target="../ink/ink832.xml"/><Relationship Id="rId354" Type="http://schemas.openxmlformats.org/officeDocument/2006/relationships/image" Target="../../clipboard/media/image1760.png"/><Relationship Id="rId51" Type="http://schemas.openxmlformats.org/officeDocument/2006/relationships/customXml" Target="../ink/ink691.xml"/><Relationship Id="rId72" Type="http://schemas.openxmlformats.org/officeDocument/2006/relationships/image" Target="../../clipboard/media/image352.png"/><Relationship Id="rId93" Type="http://schemas.openxmlformats.org/officeDocument/2006/relationships/customXml" Target="../ink/ink712.xml"/><Relationship Id="rId189" Type="http://schemas.openxmlformats.org/officeDocument/2006/relationships/customXml" Target="../ink/ink760.xml"/><Relationship Id="rId375" Type="http://schemas.openxmlformats.org/officeDocument/2006/relationships/customXml" Target="../ink/ink853.xml"/><Relationship Id="rId396" Type="http://schemas.openxmlformats.org/officeDocument/2006/relationships/image" Target="../../clipboard/media/image1970.png"/><Relationship Id="rId3" Type="http://schemas.openxmlformats.org/officeDocument/2006/relationships/customXml" Target="../ink/ink667.xml"/><Relationship Id="rId214" Type="http://schemas.openxmlformats.org/officeDocument/2006/relationships/image" Target="../../clipboard/media/image1061.png"/><Relationship Id="rId235" Type="http://schemas.openxmlformats.org/officeDocument/2006/relationships/customXml" Target="../ink/ink783.xml"/><Relationship Id="rId256" Type="http://schemas.openxmlformats.org/officeDocument/2006/relationships/image" Target="../../clipboard/media/image1271.png"/><Relationship Id="rId277" Type="http://schemas.openxmlformats.org/officeDocument/2006/relationships/customXml" Target="../ink/ink804.xml"/><Relationship Id="rId298" Type="http://schemas.openxmlformats.org/officeDocument/2006/relationships/image" Target="../../clipboard/media/image1481.png"/><Relationship Id="rId400" Type="http://schemas.openxmlformats.org/officeDocument/2006/relationships/image" Target="../../clipboard/media/image1990.png"/><Relationship Id="rId421" Type="http://schemas.openxmlformats.org/officeDocument/2006/relationships/customXml" Target="../ink/ink876.xml"/><Relationship Id="rId442" Type="http://schemas.openxmlformats.org/officeDocument/2006/relationships/image" Target="../../clipboard/media/image2200.png"/><Relationship Id="rId116" Type="http://schemas.openxmlformats.org/officeDocument/2006/relationships/image" Target="../../clipboard/media/image572.png"/><Relationship Id="rId137" Type="http://schemas.openxmlformats.org/officeDocument/2006/relationships/customXml" Target="../ink/ink734.xml"/><Relationship Id="rId158" Type="http://schemas.openxmlformats.org/officeDocument/2006/relationships/image" Target="../../clipboard/media/image782.png"/><Relationship Id="rId302" Type="http://schemas.openxmlformats.org/officeDocument/2006/relationships/image" Target="../../clipboard/media/image1501.png"/><Relationship Id="rId323" Type="http://schemas.openxmlformats.org/officeDocument/2006/relationships/customXml" Target="../ink/ink827.xml"/><Relationship Id="rId344" Type="http://schemas.openxmlformats.org/officeDocument/2006/relationships/image" Target="../../clipboard/media/image1713.png"/><Relationship Id="rId20" Type="http://schemas.openxmlformats.org/officeDocument/2006/relationships/image" Target="../../clipboard/media/image913.png"/><Relationship Id="rId41" Type="http://schemas.openxmlformats.org/officeDocument/2006/relationships/customXml" Target="../ink/ink686.xml"/><Relationship Id="rId62" Type="http://schemas.openxmlformats.org/officeDocument/2006/relationships/image" Target="../../clipboard/media/image3012.png"/><Relationship Id="rId83" Type="http://schemas.openxmlformats.org/officeDocument/2006/relationships/customXml" Target="../ink/ink707.xml"/><Relationship Id="rId179" Type="http://schemas.openxmlformats.org/officeDocument/2006/relationships/customXml" Target="../ink/ink755.xml"/><Relationship Id="rId365" Type="http://schemas.openxmlformats.org/officeDocument/2006/relationships/customXml" Target="../ink/ink848.xml"/><Relationship Id="rId386" Type="http://schemas.openxmlformats.org/officeDocument/2006/relationships/image" Target="../../clipboard/media/image1920.png"/><Relationship Id="rId190" Type="http://schemas.openxmlformats.org/officeDocument/2006/relationships/image" Target="../../clipboard/media/image941.png"/><Relationship Id="rId204" Type="http://schemas.openxmlformats.org/officeDocument/2006/relationships/image" Target="../../clipboard/media/image1014.png"/><Relationship Id="rId225" Type="http://schemas.openxmlformats.org/officeDocument/2006/relationships/customXml" Target="../ink/ink778.xml"/><Relationship Id="rId246" Type="http://schemas.openxmlformats.org/officeDocument/2006/relationships/image" Target="../../clipboard/media/image1221.png"/><Relationship Id="rId267" Type="http://schemas.openxmlformats.org/officeDocument/2006/relationships/customXml" Target="../ink/ink799.xml"/><Relationship Id="rId288" Type="http://schemas.openxmlformats.org/officeDocument/2006/relationships/image" Target="../../clipboard/media/image1431.png"/><Relationship Id="rId411" Type="http://schemas.openxmlformats.org/officeDocument/2006/relationships/customXml" Target="../ink/ink871.xml"/><Relationship Id="rId432" Type="http://schemas.openxmlformats.org/officeDocument/2006/relationships/image" Target="../../clipboard/media/image2150.png"/><Relationship Id="rId106" Type="http://schemas.openxmlformats.org/officeDocument/2006/relationships/image" Target="../../clipboard/media/image522.png"/><Relationship Id="rId127" Type="http://schemas.openxmlformats.org/officeDocument/2006/relationships/customXml" Target="../ink/ink729.xml"/><Relationship Id="rId313" Type="http://schemas.openxmlformats.org/officeDocument/2006/relationships/customXml" Target="../ink/ink822.xml"/><Relationship Id="rId10" Type="http://schemas.openxmlformats.org/officeDocument/2006/relationships/image" Target="../../clipboard/media/image414.png"/><Relationship Id="rId31" Type="http://schemas.openxmlformats.org/officeDocument/2006/relationships/customXml" Target="../ink/ink681.xml"/><Relationship Id="rId52" Type="http://schemas.openxmlformats.org/officeDocument/2006/relationships/image" Target="../../clipboard/media/image2512.png"/><Relationship Id="rId73" Type="http://schemas.openxmlformats.org/officeDocument/2006/relationships/customXml" Target="../ink/ink702.xml"/><Relationship Id="rId94" Type="http://schemas.openxmlformats.org/officeDocument/2006/relationships/image" Target="../../clipboard/media/image462.png"/><Relationship Id="rId148" Type="http://schemas.openxmlformats.org/officeDocument/2006/relationships/image" Target="../../clipboard/media/image732.png"/><Relationship Id="rId169" Type="http://schemas.openxmlformats.org/officeDocument/2006/relationships/customXml" Target="../ink/ink750.xml"/><Relationship Id="rId334" Type="http://schemas.openxmlformats.org/officeDocument/2006/relationships/image" Target="../../clipboard/media/image1660.png"/><Relationship Id="rId355" Type="http://schemas.openxmlformats.org/officeDocument/2006/relationships/customXml" Target="../ink/ink843.xml"/><Relationship Id="rId376" Type="http://schemas.openxmlformats.org/officeDocument/2006/relationships/image" Target="../../clipboard/media/image1870.png"/><Relationship Id="rId397" Type="http://schemas.openxmlformats.org/officeDocument/2006/relationships/customXml" Target="../ink/ink864.xml"/><Relationship Id="rId4" Type="http://schemas.openxmlformats.org/officeDocument/2006/relationships/image" Target="../../clipboard/media/image1101.png"/><Relationship Id="rId180" Type="http://schemas.openxmlformats.org/officeDocument/2006/relationships/image" Target="../../clipboard/media/image891.png"/><Relationship Id="rId215" Type="http://schemas.openxmlformats.org/officeDocument/2006/relationships/customXml" Target="../ink/ink773.xml"/><Relationship Id="rId236" Type="http://schemas.openxmlformats.org/officeDocument/2006/relationships/image" Target="../../clipboard/media/image1171.png"/><Relationship Id="rId257" Type="http://schemas.openxmlformats.org/officeDocument/2006/relationships/customXml" Target="../ink/ink794.xml"/><Relationship Id="rId278" Type="http://schemas.openxmlformats.org/officeDocument/2006/relationships/image" Target="../../clipboard/media/image1381.png"/><Relationship Id="rId401" Type="http://schemas.openxmlformats.org/officeDocument/2006/relationships/customXml" Target="../ink/ink866.xml"/><Relationship Id="rId422" Type="http://schemas.openxmlformats.org/officeDocument/2006/relationships/image" Target="../../clipboard/media/image2103.png"/><Relationship Id="rId443" Type="http://schemas.openxmlformats.org/officeDocument/2006/relationships/customXml" Target="../ink/ink887.xml"/><Relationship Id="rId303" Type="http://schemas.openxmlformats.org/officeDocument/2006/relationships/customXml" Target="../ink/ink817.xml"/><Relationship Id="rId42" Type="http://schemas.openxmlformats.org/officeDocument/2006/relationships/image" Target="../../clipboard/media/image2012.png"/><Relationship Id="rId84" Type="http://schemas.openxmlformats.org/officeDocument/2006/relationships/image" Target="../../clipboard/media/image415.png"/><Relationship Id="rId138" Type="http://schemas.openxmlformats.org/officeDocument/2006/relationships/image" Target="../../clipboard/media/image682.png"/><Relationship Id="rId345" Type="http://schemas.openxmlformats.org/officeDocument/2006/relationships/customXml" Target="../ink/ink838.xml"/><Relationship Id="rId387" Type="http://schemas.openxmlformats.org/officeDocument/2006/relationships/customXml" Target="../ink/ink859.xml"/><Relationship Id="rId191" Type="http://schemas.openxmlformats.org/officeDocument/2006/relationships/customXml" Target="../ink/ink761.xml"/><Relationship Id="rId205" Type="http://schemas.openxmlformats.org/officeDocument/2006/relationships/customXml" Target="../ink/ink768.xml"/><Relationship Id="rId247" Type="http://schemas.openxmlformats.org/officeDocument/2006/relationships/customXml" Target="../ink/ink789.xml"/><Relationship Id="rId412" Type="http://schemas.openxmlformats.org/officeDocument/2006/relationships/image" Target="../../clipboard/media/image2050.png"/><Relationship Id="rId107" Type="http://schemas.openxmlformats.org/officeDocument/2006/relationships/customXml" Target="../ink/ink719.xml"/><Relationship Id="rId289" Type="http://schemas.openxmlformats.org/officeDocument/2006/relationships/customXml" Target="../ink/ink810.xml"/><Relationship Id="rId11" Type="http://schemas.openxmlformats.org/officeDocument/2006/relationships/customXml" Target="../ink/ink671.xml"/><Relationship Id="rId53" Type="http://schemas.openxmlformats.org/officeDocument/2006/relationships/customXml" Target="../ink/ink692.xml"/><Relationship Id="rId149" Type="http://schemas.openxmlformats.org/officeDocument/2006/relationships/customXml" Target="../ink/ink740.xml"/><Relationship Id="rId314" Type="http://schemas.openxmlformats.org/officeDocument/2006/relationships/image" Target="../../clipboard/media/image1560.png"/><Relationship Id="rId356" Type="http://schemas.openxmlformats.org/officeDocument/2006/relationships/image" Target="../../clipboard/media/image1770.png"/><Relationship Id="rId398" Type="http://schemas.openxmlformats.org/officeDocument/2006/relationships/image" Target="../../clipboard/media/image1980.png"/><Relationship Id="rId95" Type="http://schemas.openxmlformats.org/officeDocument/2006/relationships/customXml" Target="../ink/ink713.xml"/><Relationship Id="rId160" Type="http://schemas.openxmlformats.org/officeDocument/2006/relationships/image" Target="../../clipboard/media/image792.png"/><Relationship Id="rId216" Type="http://schemas.openxmlformats.org/officeDocument/2006/relationships/image" Target="../../clipboard/media/image1071.png"/><Relationship Id="rId423" Type="http://schemas.openxmlformats.org/officeDocument/2006/relationships/customXml" Target="../ink/ink877.xml"/><Relationship Id="rId258" Type="http://schemas.openxmlformats.org/officeDocument/2006/relationships/image" Target="../../clipboard/media/image1281.png"/><Relationship Id="rId22" Type="http://schemas.openxmlformats.org/officeDocument/2006/relationships/image" Target="../../clipboard/media/image1013.png"/><Relationship Id="rId64" Type="http://schemas.openxmlformats.org/officeDocument/2006/relationships/image" Target="../../clipboard/media/image315.png"/><Relationship Id="rId118" Type="http://schemas.openxmlformats.org/officeDocument/2006/relationships/image" Target="../../clipboard/media/image582.png"/><Relationship Id="rId325" Type="http://schemas.openxmlformats.org/officeDocument/2006/relationships/customXml" Target="../ink/ink828.xml"/><Relationship Id="rId367" Type="http://schemas.openxmlformats.org/officeDocument/2006/relationships/customXml" Target="../ink/ink849.xml"/><Relationship Id="rId171" Type="http://schemas.openxmlformats.org/officeDocument/2006/relationships/customXml" Target="../ink/ink751.xml"/><Relationship Id="rId227" Type="http://schemas.openxmlformats.org/officeDocument/2006/relationships/customXml" Target="../ink/ink779.xml"/><Relationship Id="rId269" Type="http://schemas.openxmlformats.org/officeDocument/2006/relationships/customXml" Target="../ink/ink800.xml"/><Relationship Id="rId434" Type="http://schemas.openxmlformats.org/officeDocument/2006/relationships/image" Target="../../clipboard/media/image2160.png"/><Relationship Id="rId33" Type="http://schemas.openxmlformats.org/officeDocument/2006/relationships/customXml" Target="../ink/ink682.xml"/><Relationship Id="rId129" Type="http://schemas.openxmlformats.org/officeDocument/2006/relationships/customXml" Target="../ink/ink730.xml"/><Relationship Id="rId280" Type="http://schemas.openxmlformats.org/officeDocument/2006/relationships/image" Target="../../clipboard/media/image1391.png"/><Relationship Id="rId336" Type="http://schemas.openxmlformats.org/officeDocument/2006/relationships/image" Target="../../clipboard/media/image1670.png"/><Relationship Id="rId75" Type="http://schemas.openxmlformats.org/officeDocument/2006/relationships/customXml" Target="../ink/ink703.xml"/><Relationship Id="rId140" Type="http://schemas.openxmlformats.org/officeDocument/2006/relationships/image" Target="../../clipboard/media/image692.png"/><Relationship Id="rId182" Type="http://schemas.openxmlformats.org/officeDocument/2006/relationships/image" Target="../../clipboard/media/image901.png"/><Relationship Id="rId378" Type="http://schemas.openxmlformats.org/officeDocument/2006/relationships/image" Target="../../clipboard/media/image1880.png"/><Relationship Id="rId403" Type="http://schemas.openxmlformats.org/officeDocument/2006/relationships/customXml" Target="../ink/ink867.xml"/><Relationship Id="rId6" Type="http://schemas.openxmlformats.org/officeDocument/2006/relationships/image" Target="../../clipboard/media/image2102.png"/><Relationship Id="rId238" Type="http://schemas.openxmlformats.org/officeDocument/2006/relationships/image" Target="../../clipboard/media/image1181.png"/><Relationship Id="rId445" Type="http://schemas.openxmlformats.org/officeDocument/2006/relationships/customXml" Target="../ink/ink888.xml"/><Relationship Id="rId291" Type="http://schemas.openxmlformats.org/officeDocument/2006/relationships/customXml" Target="../ink/ink811.xml"/><Relationship Id="rId305" Type="http://schemas.openxmlformats.org/officeDocument/2006/relationships/customXml" Target="../ink/ink818.xml"/><Relationship Id="rId347" Type="http://schemas.openxmlformats.org/officeDocument/2006/relationships/customXml" Target="../ink/ink839.xml"/><Relationship Id="rId44" Type="http://schemas.openxmlformats.org/officeDocument/2006/relationships/image" Target="../../clipboard/media/image2112.png"/><Relationship Id="rId86" Type="http://schemas.openxmlformats.org/officeDocument/2006/relationships/image" Target="../../clipboard/media/image422.png"/><Relationship Id="rId151" Type="http://schemas.openxmlformats.org/officeDocument/2006/relationships/customXml" Target="../ink/ink741.xml"/><Relationship Id="rId389" Type="http://schemas.openxmlformats.org/officeDocument/2006/relationships/customXml" Target="../ink/ink860.xml"/><Relationship Id="rId193" Type="http://schemas.openxmlformats.org/officeDocument/2006/relationships/customXml" Target="../ink/ink762.xml"/><Relationship Id="rId207" Type="http://schemas.openxmlformats.org/officeDocument/2006/relationships/customXml" Target="../ink/ink769.xml"/><Relationship Id="rId249" Type="http://schemas.openxmlformats.org/officeDocument/2006/relationships/customXml" Target="../ink/ink790.xml"/><Relationship Id="rId414" Type="http://schemas.openxmlformats.org/officeDocument/2006/relationships/image" Target="../../clipboard/media/image2060.png"/><Relationship Id="rId13" Type="http://schemas.openxmlformats.org/officeDocument/2006/relationships/customXml" Target="../ink/ink672.xml"/><Relationship Id="rId109" Type="http://schemas.openxmlformats.org/officeDocument/2006/relationships/customXml" Target="../ink/ink720.xml"/><Relationship Id="rId260" Type="http://schemas.openxmlformats.org/officeDocument/2006/relationships/image" Target="../../clipboard/media/image1291.png"/><Relationship Id="rId316" Type="http://schemas.openxmlformats.org/officeDocument/2006/relationships/image" Target="../../clipboard/media/image1570.png"/><Relationship Id="rId55" Type="http://schemas.openxmlformats.org/officeDocument/2006/relationships/customXml" Target="../ink/ink693.xml"/><Relationship Id="rId97" Type="http://schemas.openxmlformats.org/officeDocument/2006/relationships/customXml" Target="../ink/ink714.xml"/><Relationship Id="rId120" Type="http://schemas.openxmlformats.org/officeDocument/2006/relationships/image" Target="../../clipboard/media/image592.png"/><Relationship Id="rId358" Type="http://schemas.openxmlformats.org/officeDocument/2006/relationships/image" Target="../../clipboard/media/image1780.png"/><Relationship Id="rId162" Type="http://schemas.openxmlformats.org/officeDocument/2006/relationships/image" Target="../../clipboard/media/image802.png"/><Relationship Id="rId218" Type="http://schemas.openxmlformats.org/officeDocument/2006/relationships/image" Target="../../clipboard/media/image1081.png"/><Relationship Id="rId425" Type="http://schemas.openxmlformats.org/officeDocument/2006/relationships/customXml" Target="../ink/ink878.xml"/><Relationship Id="rId271" Type="http://schemas.openxmlformats.org/officeDocument/2006/relationships/customXml" Target="../ink/ink801.xml"/><Relationship Id="rId24" Type="http://schemas.openxmlformats.org/officeDocument/2006/relationships/image" Target="../../clipboard/media/image1113.png"/><Relationship Id="rId66" Type="http://schemas.openxmlformats.org/officeDocument/2006/relationships/image" Target="../../clipboard/media/image322.png"/><Relationship Id="rId131" Type="http://schemas.openxmlformats.org/officeDocument/2006/relationships/customXml" Target="../ink/ink731.xml"/><Relationship Id="rId327" Type="http://schemas.openxmlformats.org/officeDocument/2006/relationships/customXml" Target="../ink/ink829.xml"/><Relationship Id="rId369" Type="http://schemas.openxmlformats.org/officeDocument/2006/relationships/customXml" Target="../ink/ink850.xml"/><Relationship Id="rId173" Type="http://schemas.openxmlformats.org/officeDocument/2006/relationships/customXml" Target="../ink/ink752.xml"/><Relationship Id="rId229" Type="http://schemas.openxmlformats.org/officeDocument/2006/relationships/customXml" Target="../ink/ink780.xml"/><Relationship Id="rId380" Type="http://schemas.openxmlformats.org/officeDocument/2006/relationships/image" Target="../../clipboard/media/image1890.png"/><Relationship Id="rId436" Type="http://schemas.openxmlformats.org/officeDocument/2006/relationships/image" Target="../../clipboard/media/image2170.png"/><Relationship Id="rId240" Type="http://schemas.openxmlformats.org/officeDocument/2006/relationships/image" Target="../../clipboard/media/image1191.png"/><Relationship Id="rId35" Type="http://schemas.openxmlformats.org/officeDocument/2006/relationships/customXml" Target="../ink/ink683.xml"/><Relationship Id="rId77" Type="http://schemas.openxmlformats.org/officeDocument/2006/relationships/customXml" Target="../ink/ink704.xml"/><Relationship Id="rId100" Type="http://schemas.openxmlformats.org/officeDocument/2006/relationships/image" Target="../../clipboard/media/image492.png"/><Relationship Id="rId282" Type="http://schemas.openxmlformats.org/officeDocument/2006/relationships/image" Target="../../clipboard/media/image1401.png"/><Relationship Id="rId338" Type="http://schemas.openxmlformats.org/officeDocument/2006/relationships/image" Target="../../clipboard/media/image1680.png"/><Relationship Id="rId8" Type="http://schemas.openxmlformats.org/officeDocument/2006/relationships/image" Target="../../clipboard/media/image314.png"/><Relationship Id="rId142" Type="http://schemas.openxmlformats.org/officeDocument/2006/relationships/image" Target="../../clipboard/media/image702.png"/><Relationship Id="rId184" Type="http://schemas.openxmlformats.org/officeDocument/2006/relationships/image" Target="../../clipboard/media/image914.png"/><Relationship Id="rId391" Type="http://schemas.openxmlformats.org/officeDocument/2006/relationships/customXml" Target="../ink/ink861.xml"/><Relationship Id="rId405" Type="http://schemas.openxmlformats.org/officeDocument/2006/relationships/customXml" Target="../ink/ink868.xml"/><Relationship Id="rId251" Type="http://schemas.openxmlformats.org/officeDocument/2006/relationships/customXml" Target="../ink/ink791.xml"/><Relationship Id="rId46" Type="http://schemas.openxmlformats.org/officeDocument/2006/relationships/image" Target="../../clipboard/media/image2212.png"/><Relationship Id="rId293" Type="http://schemas.openxmlformats.org/officeDocument/2006/relationships/customXml" Target="../ink/ink812.xml"/><Relationship Id="rId307" Type="http://schemas.openxmlformats.org/officeDocument/2006/relationships/customXml" Target="../ink/ink819.xml"/><Relationship Id="rId349" Type="http://schemas.openxmlformats.org/officeDocument/2006/relationships/customXml" Target="../ink/ink840.xml"/><Relationship Id="rId88" Type="http://schemas.openxmlformats.org/officeDocument/2006/relationships/image" Target="../../clipboard/media/image432.png"/><Relationship Id="rId111" Type="http://schemas.openxmlformats.org/officeDocument/2006/relationships/customXml" Target="../ink/ink721.xml"/><Relationship Id="rId153" Type="http://schemas.openxmlformats.org/officeDocument/2006/relationships/customXml" Target="../ink/ink742.xml"/><Relationship Id="rId195" Type="http://schemas.openxmlformats.org/officeDocument/2006/relationships/customXml" Target="../ink/ink763.xml"/><Relationship Id="rId209" Type="http://schemas.openxmlformats.org/officeDocument/2006/relationships/customXml" Target="../ink/ink770.xml"/><Relationship Id="rId360" Type="http://schemas.openxmlformats.org/officeDocument/2006/relationships/image" Target="../../clipboard/media/image1790.png"/><Relationship Id="rId416" Type="http://schemas.openxmlformats.org/officeDocument/2006/relationships/image" Target="../../clipboard/media/image2070.png"/><Relationship Id="rId220" Type="http://schemas.openxmlformats.org/officeDocument/2006/relationships/image" Target="../../clipboard/media/image1091.png"/><Relationship Id="rId15" Type="http://schemas.openxmlformats.org/officeDocument/2006/relationships/customXml" Target="../ink/ink673.xml"/><Relationship Id="rId57" Type="http://schemas.openxmlformats.org/officeDocument/2006/relationships/customXml" Target="../ink/ink694.xml"/><Relationship Id="rId262" Type="http://schemas.openxmlformats.org/officeDocument/2006/relationships/image" Target="../../clipboard/media/image1301.png"/><Relationship Id="rId318" Type="http://schemas.openxmlformats.org/officeDocument/2006/relationships/image" Target="../../clipboard/media/image1580.png"/><Relationship Id="rId99" Type="http://schemas.openxmlformats.org/officeDocument/2006/relationships/customXml" Target="../ink/ink715.xml"/><Relationship Id="rId122" Type="http://schemas.openxmlformats.org/officeDocument/2006/relationships/image" Target="../../clipboard/media/image602.png"/><Relationship Id="rId164" Type="http://schemas.openxmlformats.org/officeDocument/2006/relationships/image" Target="../../clipboard/media/image815.png"/><Relationship Id="rId371" Type="http://schemas.openxmlformats.org/officeDocument/2006/relationships/customXml" Target="../ink/ink851.xml"/><Relationship Id="rId427" Type="http://schemas.openxmlformats.org/officeDocument/2006/relationships/customXml" Target="../ink/ink879.xml"/><Relationship Id="rId26" Type="http://schemas.openxmlformats.org/officeDocument/2006/relationships/image" Target="../../clipboard/media/image1213.png"/><Relationship Id="rId231" Type="http://schemas.openxmlformats.org/officeDocument/2006/relationships/customXml" Target="../ink/ink781.xml"/><Relationship Id="rId273" Type="http://schemas.openxmlformats.org/officeDocument/2006/relationships/customXml" Target="../ink/ink802.xml"/><Relationship Id="rId329" Type="http://schemas.openxmlformats.org/officeDocument/2006/relationships/customXml" Target="../ink/ink830.xml"/><Relationship Id="rId68" Type="http://schemas.openxmlformats.org/officeDocument/2006/relationships/image" Target="../../clipboard/media/image332.png"/><Relationship Id="rId133" Type="http://schemas.openxmlformats.org/officeDocument/2006/relationships/customXml" Target="../ink/ink732.xml"/><Relationship Id="rId175" Type="http://schemas.openxmlformats.org/officeDocument/2006/relationships/customXml" Target="../ink/ink753.xml"/><Relationship Id="rId340" Type="http://schemas.openxmlformats.org/officeDocument/2006/relationships/image" Target="../../clipboard/media/image1690.png"/><Relationship Id="rId200" Type="http://schemas.openxmlformats.org/officeDocument/2006/relationships/image" Target="../../clipboard/media/image991.png"/><Relationship Id="rId382" Type="http://schemas.openxmlformats.org/officeDocument/2006/relationships/image" Target="../../clipboard/media/image1900.png"/><Relationship Id="rId438" Type="http://schemas.openxmlformats.org/officeDocument/2006/relationships/image" Target="../../clipboard/media/image2180.png"/><Relationship Id="rId242" Type="http://schemas.openxmlformats.org/officeDocument/2006/relationships/image" Target="../../clipboard/media/image1201.png"/><Relationship Id="rId284" Type="http://schemas.openxmlformats.org/officeDocument/2006/relationships/image" Target="../../clipboard/media/image1414.png"/><Relationship Id="rId37" Type="http://schemas.openxmlformats.org/officeDocument/2006/relationships/customXml" Target="../ink/ink684.xml"/><Relationship Id="rId79" Type="http://schemas.openxmlformats.org/officeDocument/2006/relationships/customXml" Target="../ink/ink705.xml"/><Relationship Id="rId102" Type="http://schemas.openxmlformats.org/officeDocument/2006/relationships/image" Target="../../clipboard/media/image502.png"/><Relationship Id="rId144" Type="http://schemas.openxmlformats.org/officeDocument/2006/relationships/image" Target="../../clipboard/media/image715.png"/><Relationship Id="rId90" Type="http://schemas.openxmlformats.org/officeDocument/2006/relationships/image" Target="../../clipboard/media/image442.png"/><Relationship Id="rId186" Type="http://schemas.openxmlformats.org/officeDocument/2006/relationships/image" Target="../../clipboard/media/image921.png"/><Relationship Id="rId351" Type="http://schemas.openxmlformats.org/officeDocument/2006/relationships/customXml" Target="../ink/ink841.xml"/><Relationship Id="rId393" Type="http://schemas.openxmlformats.org/officeDocument/2006/relationships/customXml" Target="../ink/ink862.xml"/><Relationship Id="rId407" Type="http://schemas.openxmlformats.org/officeDocument/2006/relationships/customXml" Target="../ink/ink869.xml"/><Relationship Id="rId211" Type="http://schemas.openxmlformats.org/officeDocument/2006/relationships/customXml" Target="../ink/ink771.xml"/><Relationship Id="rId253" Type="http://schemas.openxmlformats.org/officeDocument/2006/relationships/customXml" Target="../ink/ink792.xml"/><Relationship Id="rId295" Type="http://schemas.openxmlformats.org/officeDocument/2006/relationships/customXml" Target="../ink/ink813.xml"/><Relationship Id="rId309" Type="http://schemas.openxmlformats.org/officeDocument/2006/relationships/customXml" Target="../ink/ink820.xml"/><Relationship Id="rId48" Type="http://schemas.openxmlformats.org/officeDocument/2006/relationships/image" Target="../../clipboard/media/image2312.png"/><Relationship Id="rId113" Type="http://schemas.openxmlformats.org/officeDocument/2006/relationships/customXml" Target="../ink/ink722.xml"/><Relationship Id="rId320" Type="http://schemas.openxmlformats.org/officeDocument/2006/relationships/image" Target="../../clipboard/media/image1590.png"/><Relationship Id="rId155" Type="http://schemas.openxmlformats.org/officeDocument/2006/relationships/customXml" Target="../ink/ink743.xml"/><Relationship Id="rId197" Type="http://schemas.openxmlformats.org/officeDocument/2006/relationships/customXml" Target="../ink/ink764.xml"/><Relationship Id="rId362" Type="http://schemas.openxmlformats.org/officeDocument/2006/relationships/image" Target="../../clipboard/media/image1800.png"/><Relationship Id="rId418" Type="http://schemas.openxmlformats.org/officeDocument/2006/relationships/image" Target="../../clipboard/media/image2080.png"/><Relationship Id="rId222" Type="http://schemas.openxmlformats.org/officeDocument/2006/relationships/image" Target="../../clipboard/media/image1102.png"/><Relationship Id="rId264" Type="http://schemas.openxmlformats.org/officeDocument/2006/relationships/image" Target="../../clipboard/media/image1314.png"/><Relationship Id="rId17" Type="http://schemas.openxmlformats.org/officeDocument/2006/relationships/customXml" Target="../ink/ink674.xml"/><Relationship Id="rId59" Type="http://schemas.openxmlformats.org/officeDocument/2006/relationships/customXml" Target="../ink/ink695.xml"/><Relationship Id="rId124" Type="http://schemas.openxmlformats.org/officeDocument/2006/relationships/image" Target="../../clipboard/media/image615.png"/><Relationship Id="rId70" Type="http://schemas.openxmlformats.org/officeDocument/2006/relationships/image" Target="../../clipboard/media/image342.png"/><Relationship Id="rId166" Type="http://schemas.openxmlformats.org/officeDocument/2006/relationships/image" Target="../../clipboard/media/image822.png"/><Relationship Id="rId331" Type="http://schemas.openxmlformats.org/officeDocument/2006/relationships/customXml" Target="../ink/ink831.xml"/><Relationship Id="rId373" Type="http://schemas.openxmlformats.org/officeDocument/2006/relationships/customXml" Target="../ink/ink852.xml"/><Relationship Id="rId429" Type="http://schemas.openxmlformats.org/officeDocument/2006/relationships/customXml" Target="../ink/ink88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782.xml"/><Relationship Id="rId440" Type="http://schemas.openxmlformats.org/officeDocument/2006/relationships/image" Target="../../clipboard/media/image2190.png"/><Relationship Id="rId28" Type="http://schemas.openxmlformats.org/officeDocument/2006/relationships/image" Target="../../clipboard/media/image1313.png"/><Relationship Id="rId275" Type="http://schemas.openxmlformats.org/officeDocument/2006/relationships/customXml" Target="../ink/ink803.xml"/><Relationship Id="rId300" Type="http://schemas.openxmlformats.org/officeDocument/2006/relationships/image" Target="../../clipboard/media/image1491.png"/><Relationship Id="rId81" Type="http://schemas.openxmlformats.org/officeDocument/2006/relationships/customXml" Target="../ink/ink706.xml"/><Relationship Id="rId135" Type="http://schemas.openxmlformats.org/officeDocument/2006/relationships/customXml" Target="../ink/ink733.xml"/><Relationship Id="rId177" Type="http://schemas.openxmlformats.org/officeDocument/2006/relationships/customXml" Target="../ink/ink754.xml"/><Relationship Id="rId342" Type="http://schemas.openxmlformats.org/officeDocument/2006/relationships/image" Target="../../clipboard/media/image1700.png"/><Relationship Id="rId384" Type="http://schemas.openxmlformats.org/officeDocument/2006/relationships/image" Target="../../clipboard/media/image1913.png"/><Relationship Id="rId202" Type="http://schemas.openxmlformats.org/officeDocument/2006/relationships/image" Target="../../clipboard/media/image1001.png"/><Relationship Id="rId244" Type="http://schemas.openxmlformats.org/officeDocument/2006/relationships/image" Target="../../clipboard/media/image121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46.xml"/><Relationship Id="rId21" Type="http://schemas.openxmlformats.org/officeDocument/2006/relationships/customXml" Target="../ink/ink898.xml"/><Relationship Id="rId324" Type="http://schemas.openxmlformats.org/officeDocument/2006/relationships/image" Target="../../clipboard/media/image1615.png"/><Relationship Id="rId531" Type="http://schemas.openxmlformats.org/officeDocument/2006/relationships/customXml" Target="../ink/ink1153.xml"/><Relationship Id="rId170" Type="http://schemas.openxmlformats.org/officeDocument/2006/relationships/image" Target="../../clipboard/media/image843.png"/><Relationship Id="rId268" Type="http://schemas.openxmlformats.org/officeDocument/2006/relationships/image" Target="../../clipboard/media/image1332.png"/><Relationship Id="rId475" Type="http://schemas.openxmlformats.org/officeDocument/2006/relationships/customXml" Target="../ink/ink1125.xml"/><Relationship Id="rId32" Type="http://schemas.openxmlformats.org/officeDocument/2006/relationships/image" Target="../../clipboard/media/image1515.png"/><Relationship Id="rId128" Type="http://schemas.openxmlformats.org/officeDocument/2006/relationships/image" Target="../../clipboard/media/image633.png"/><Relationship Id="rId335" Type="http://schemas.openxmlformats.org/officeDocument/2006/relationships/customXml" Target="../ink/ink1055.xml"/><Relationship Id="rId542" Type="http://schemas.openxmlformats.org/officeDocument/2006/relationships/image" Target="../../clipboard/media/image270.png"/><Relationship Id="rId181" Type="http://schemas.openxmlformats.org/officeDocument/2006/relationships/customXml" Target="../ink/ink978.xml"/><Relationship Id="rId402" Type="http://schemas.openxmlformats.org/officeDocument/2006/relationships/image" Target="../../clipboard/media/image2001.png"/><Relationship Id="rId279" Type="http://schemas.openxmlformats.org/officeDocument/2006/relationships/customXml" Target="../ink/ink1027.xml"/><Relationship Id="rId486" Type="http://schemas.openxmlformats.org/officeDocument/2006/relationships/image" Target="../../clipboard/media/image2420.png"/><Relationship Id="rId43" Type="http://schemas.openxmlformats.org/officeDocument/2006/relationships/customXml" Target="../ink/ink909.xml"/><Relationship Id="rId139" Type="http://schemas.openxmlformats.org/officeDocument/2006/relationships/customXml" Target="../ink/ink957.xml"/><Relationship Id="rId346" Type="http://schemas.openxmlformats.org/officeDocument/2006/relationships/image" Target="../../clipboard/media/image1721.png"/><Relationship Id="rId553" Type="http://schemas.openxmlformats.org/officeDocument/2006/relationships/customXml" Target="../ink/ink1164.xml"/><Relationship Id="rId192" Type="http://schemas.openxmlformats.org/officeDocument/2006/relationships/image" Target="../../clipboard/media/image952.png"/><Relationship Id="rId206" Type="http://schemas.openxmlformats.org/officeDocument/2006/relationships/image" Target="../../clipboard/media/image1022.png"/><Relationship Id="rId413" Type="http://schemas.openxmlformats.org/officeDocument/2006/relationships/customXml" Target="../ink/ink1094.xml"/><Relationship Id="rId497" Type="http://schemas.openxmlformats.org/officeDocument/2006/relationships/customXml" Target="../ink/ink1136.xml"/><Relationship Id="rId620" Type="http://schemas.openxmlformats.org/officeDocument/2006/relationships/image" Target="../../clipboard/media/image309.png"/><Relationship Id="rId357" Type="http://schemas.openxmlformats.org/officeDocument/2006/relationships/customXml" Target="../ink/ink1066.xml"/><Relationship Id="rId54" Type="http://schemas.openxmlformats.org/officeDocument/2006/relationships/image" Target="../../clipboard/media/image2613.png"/><Relationship Id="rId217" Type="http://schemas.openxmlformats.org/officeDocument/2006/relationships/customXml" Target="../ink/ink996.xml"/><Relationship Id="rId564" Type="http://schemas.openxmlformats.org/officeDocument/2006/relationships/image" Target="../media/image16.png"/><Relationship Id="rId424" Type="http://schemas.openxmlformats.org/officeDocument/2006/relationships/image" Target="../../clipboard/media/image2115.png"/><Relationship Id="rId270" Type="http://schemas.openxmlformats.org/officeDocument/2006/relationships/image" Target="../../clipboard/media/image1342.png"/><Relationship Id="rId65" Type="http://schemas.openxmlformats.org/officeDocument/2006/relationships/customXml" Target="../ink/ink920.xml"/><Relationship Id="rId130" Type="http://schemas.openxmlformats.org/officeDocument/2006/relationships/image" Target="../../clipboard/media/image643.png"/><Relationship Id="rId368" Type="http://schemas.openxmlformats.org/officeDocument/2006/relationships/image" Target="../../clipboard/media/image1831.png"/><Relationship Id="rId575" Type="http://schemas.openxmlformats.org/officeDocument/2006/relationships/customXml" Target="../ink/ink1175.xml"/><Relationship Id="rId228" Type="http://schemas.openxmlformats.org/officeDocument/2006/relationships/image" Target="../../clipboard/media/image1132.png"/><Relationship Id="rId435" Type="http://schemas.openxmlformats.org/officeDocument/2006/relationships/customXml" Target="../ink/ink1105.xml"/><Relationship Id="rId281" Type="http://schemas.openxmlformats.org/officeDocument/2006/relationships/customXml" Target="../ink/ink1028.xml"/><Relationship Id="rId502" Type="http://schemas.openxmlformats.org/officeDocument/2006/relationships/image" Target="../../clipboard/media/image2500.png"/><Relationship Id="rId76" Type="http://schemas.openxmlformats.org/officeDocument/2006/relationships/image" Target="../../clipboard/media/image373.png"/><Relationship Id="rId141" Type="http://schemas.openxmlformats.org/officeDocument/2006/relationships/customXml" Target="../ink/ink958.xml"/><Relationship Id="rId379" Type="http://schemas.openxmlformats.org/officeDocument/2006/relationships/customXml" Target="../ink/ink1077.xml"/><Relationship Id="rId586" Type="http://schemas.openxmlformats.org/officeDocument/2006/relationships/image" Target="../../clipboard/media/image292.png"/><Relationship Id="rId7" Type="http://schemas.openxmlformats.org/officeDocument/2006/relationships/customXml" Target="../ink/ink891.xml"/><Relationship Id="rId239" Type="http://schemas.openxmlformats.org/officeDocument/2006/relationships/customXml" Target="../ink/ink1007.xml"/><Relationship Id="rId446" Type="http://schemas.openxmlformats.org/officeDocument/2006/relationships/image" Target="../../clipboard/media/image2221.png"/><Relationship Id="rId292" Type="http://schemas.openxmlformats.org/officeDocument/2006/relationships/image" Target="../../clipboard/media/image1452.png"/><Relationship Id="rId306" Type="http://schemas.openxmlformats.org/officeDocument/2006/relationships/image" Target="../../clipboard/media/image1522.png"/><Relationship Id="rId87" Type="http://schemas.openxmlformats.org/officeDocument/2006/relationships/customXml" Target="../ink/ink931.xml"/><Relationship Id="rId513" Type="http://schemas.openxmlformats.org/officeDocument/2006/relationships/customXml" Target="../ink/ink1144.xml"/><Relationship Id="rId597" Type="http://schemas.openxmlformats.org/officeDocument/2006/relationships/customXml" Target="../ink/ink1186.xml"/><Relationship Id="rId152" Type="http://schemas.openxmlformats.org/officeDocument/2006/relationships/image" Target="../../clipboard/media/image753.png"/><Relationship Id="rId457" Type="http://schemas.openxmlformats.org/officeDocument/2006/relationships/customXml" Target="../ink/ink1116.xml"/><Relationship Id="rId14" Type="http://schemas.openxmlformats.org/officeDocument/2006/relationships/image" Target="../../clipboard/media/image616.png"/><Relationship Id="rId317" Type="http://schemas.openxmlformats.org/officeDocument/2006/relationships/customXml" Target="../ink/ink1046.xml"/><Relationship Id="rId524" Type="http://schemas.openxmlformats.org/officeDocument/2006/relationships/image" Target="../../clipboard/media/image261.png"/><Relationship Id="rId98" Type="http://schemas.openxmlformats.org/officeDocument/2006/relationships/image" Target="../../clipboard/media/image483.png"/><Relationship Id="rId163" Type="http://schemas.openxmlformats.org/officeDocument/2006/relationships/customXml" Target="../ink/ink969.xml"/><Relationship Id="rId370" Type="http://schemas.openxmlformats.org/officeDocument/2006/relationships/image" Target="../../clipboard/media/image1841.png"/><Relationship Id="rId230" Type="http://schemas.openxmlformats.org/officeDocument/2006/relationships/image" Target="../../clipboard/media/image1142.png"/><Relationship Id="rId468" Type="http://schemas.openxmlformats.org/officeDocument/2006/relationships/image" Target="../../clipboard/media/image2330.png"/><Relationship Id="rId25" Type="http://schemas.openxmlformats.org/officeDocument/2006/relationships/customXml" Target="../ink/ink900.xml"/><Relationship Id="rId328" Type="http://schemas.openxmlformats.org/officeDocument/2006/relationships/image" Target="../../clipboard/media/image1631.png"/><Relationship Id="rId535" Type="http://schemas.openxmlformats.org/officeDocument/2006/relationships/customXml" Target="../ink/ink1155.xml"/><Relationship Id="rId132" Type="http://schemas.openxmlformats.org/officeDocument/2006/relationships/image" Target="../../clipboard/media/image653.png"/><Relationship Id="rId174" Type="http://schemas.openxmlformats.org/officeDocument/2006/relationships/image" Target="../../clipboard/media/image863.png"/><Relationship Id="rId381" Type="http://schemas.openxmlformats.org/officeDocument/2006/relationships/customXml" Target="../ink/ink1078.xml"/><Relationship Id="rId602" Type="http://schemas.openxmlformats.org/officeDocument/2006/relationships/image" Target="../../clipboard/media/image300.png"/><Relationship Id="rId241" Type="http://schemas.openxmlformats.org/officeDocument/2006/relationships/customXml" Target="../ink/ink1008.xml"/><Relationship Id="rId437" Type="http://schemas.openxmlformats.org/officeDocument/2006/relationships/customXml" Target="../ink/ink1106.xml"/><Relationship Id="rId479" Type="http://schemas.openxmlformats.org/officeDocument/2006/relationships/customXml" Target="../ink/ink1127.xml"/><Relationship Id="rId36" Type="http://schemas.openxmlformats.org/officeDocument/2006/relationships/image" Target="../../clipboard/media/image1714.png"/><Relationship Id="rId283" Type="http://schemas.openxmlformats.org/officeDocument/2006/relationships/customXml" Target="../ink/ink1029.xml"/><Relationship Id="rId339" Type="http://schemas.openxmlformats.org/officeDocument/2006/relationships/customXml" Target="../ink/ink1057.xml"/><Relationship Id="rId490" Type="http://schemas.openxmlformats.org/officeDocument/2006/relationships/image" Target="../../clipboard/media/image2440.png"/><Relationship Id="rId504" Type="http://schemas.openxmlformats.org/officeDocument/2006/relationships/image" Target="../../clipboard/media/image2514.png"/><Relationship Id="rId546" Type="http://schemas.openxmlformats.org/officeDocument/2006/relationships/image" Target="../../clipboard/media/image272.png"/><Relationship Id="rId78" Type="http://schemas.openxmlformats.org/officeDocument/2006/relationships/image" Target="../../clipboard/media/image383.png"/><Relationship Id="rId101" Type="http://schemas.openxmlformats.org/officeDocument/2006/relationships/customXml" Target="../ink/ink938.xml"/><Relationship Id="rId143" Type="http://schemas.openxmlformats.org/officeDocument/2006/relationships/customXml" Target="../ink/ink959.xml"/><Relationship Id="rId185" Type="http://schemas.openxmlformats.org/officeDocument/2006/relationships/customXml" Target="../ink/ink980.xml"/><Relationship Id="rId350" Type="http://schemas.openxmlformats.org/officeDocument/2006/relationships/image" Target="../../clipboard/media/image1741.png"/><Relationship Id="rId406" Type="http://schemas.openxmlformats.org/officeDocument/2006/relationships/image" Target="../../clipboard/media/image2021.png"/><Relationship Id="rId588" Type="http://schemas.openxmlformats.org/officeDocument/2006/relationships/image" Target="../../clipboard/media/image293.png"/><Relationship Id="rId9" Type="http://schemas.openxmlformats.org/officeDocument/2006/relationships/customXml" Target="../ink/ink892.xml"/><Relationship Id="rId210" Type="http://schemas.openxmlformats.org/officeDocument/2006/relationships/image" Target="../../clipboard/media/image1042.png"/><Relationship Id="rId392" Type="http://schemas.openxmlformats.org/officeDocument/2006/relationships/image" Target="../../clipboard/media/image1951.png"/><Relationship Id="rId448" Type="http://schemas.openxmlformats.org/officeDocument/2006/relationships/image" Target="../../clipboard/media/image2230.png"/><Relationship Id="rId613" Type="http://schemas.openxmlformats.org/officeDocument/2006/relationships/customXml" Target="../ink/ink1194.xml"/><Relationship Id="rId252" Type="http://schemas.openxmlformats.org/officeDocument/2006/relationships/image" Target="../../clipboard/media/image1252.png"/><Relationship Id="rId294" Type="http://schemas.openxmlformats.org/officeDocument/2006/relationships/image" Target="../../clipboard/media/image1462.png"/><Relationship Id="rId308" Type="http://schemas.openxmlformats.org/officeDocument/2006/relationships/image" Target="../../clipboard/media/image1532.png"/><Relationship Id="rId515" Type="http://schemas.openxmlformats.org/officeDocument/2006/relationships/customXml" Target="../ink/ink1145.xml"/><Relationship Id="rId47" Type="http://schemas.openxmlformats.org/officeDocument/2006/relationships/customXml" Target="../ink/ink911.xml"/><Relationship Id="rId89" Type="http://schemas.openxmlformats.org/officeDocument/2006/relationships/customXml" Target="../ink/ink932.xml"/><Relationship Id="rId112" Type="http://schemas.openxmlformats.org/officeDocument/2006/relationships/image" Target="../../clipboard/media/image553.png"/><Relationship Id="rId154" Type="http://schemas.openxmlformats.org/officeDocument/2006/relationships/image" Target="../../clipboard/media/image763.png"/><Relationship Id="rId361" Type="http://schemas.openxmlformats.org/officeDocument/2006/relationships/customXml" Target="../ink/ink1068.xml"/><Relationship Id="rId557" Type="http://schemas.openxmlformats.org/officeDocument/2006/relationships/customXml" Target="../ink/ink1166.xml"/><Relationship Id="rId599" Type="http://schemas.openxmlformats.org/officeDocument/2006/relationships/customXml" Target="../ink/ink1187.xml"/><Relationship Id="rId196" Type="http://schemas.openxmlformats.org/officeDocument/2006/relationships/image" Target="../../clipboard/media/image972.png"/><Relationship Id="rId417" Type="http://schemas.openxmlformats.org/officeDocument/2006/relationships/customXml" Target="../ink/ink1096.xml"/><Relationship Id="rId459" Type="http://schemas.openxmlformats.org/officeDocument/2006/relationships/customXml" Target="../ink/ink1117.xml"/><Relationship Id="rId16" Type="http://schemas.openxmlformats.org/officeDocument/2006/relationships/image" Target="../../clipboard/media/image716.png"/><Relationship Id="rId221" Type="http://schemas.openxmlformats.org/officeDocument/2006/relationships/customXml" Target="../ink/ink998.xml"/><Relationship Id="rId263" Type="http://schemas.openxmlformats.org/officeDocument/2006/relationships/customXml" Target="../ink/ink1019.xml"/><Relationship Id="rId319" Type="http://schemas.openxmlformats.org/officeDocument/2006/relationships/customXml" Target="../ink/ink1047.xml"/><Relationship Id="rId470" Type="http://schemas.openxmlformats.org/officeDocument/2006/relationships/image" Target="../../clipboard/media/image2340.png"/><Relationship Id="rId526" Type="http://schemas.openxmlformats.org/officeDocument/2006/relationships/image" Target="../../clipboard/media/image262.png"/><Relationship Id="rId58" Type="http://schemas.openxmlformats.org/officeDocument/2006/relationships/image" Target="../../clipboard/media/image2813.png"/><Relationship Id="rId123" Type="http://schemas.openxmlformats.org/officeDocument/2006/relationships/customXml" Target="../ink/ink949.xml"/><Relationship Id="rId330" Type="http://schemas.openxmlformats.org/officeDocument/2006/relationships/image" Target="../../clipboard/media/image1641.png"/><Relationship Id="rId568" Type="http://schemas.openxmlformats.org/officeDocument/2006/relationships/image" Target="../media/image18.png"/><Relationship Id="rId165" Type="http://schemas.openxmlformats.org/officeDocument/2006/relationships/customXml" Target="../ink/ink970.xml"/><Relationship Id="rId372" Type="http://schemas.openxmlformats.org/officeDocument/2006/relationships/image" Target="../../clipboard/media/image1851.png"/><Relationship Id="rId428" Type="http://schemas.openxmlformats.org/officeDocument/2006/relationships/image" Target="../../clipboard/media/image2131.png"/><Relationship Id="rId232" Type="http://schemas.openxmlformats.org/officeDocument/2006/relationships/image" Target="../../clipboard/media/image1152.png"/><Relationship Id="rId274" Type="http://schemas.openxmlformats.org/officeDocument/2006/relationships/image" Target="../../clipboard/media/image1362.png"/><Relationship Id="rId481" Type="http://schemas.openxmlformats.org/officeDocument/2006/relationships/customXml" Target="../ink/ink1128.xml"/><Relationship Id="rId27" Type="http://schemas.openxmlformats.org/officeDocument/2006/relationships/customXml" Target="../ink/ink901.xml"/><Relationship Id="rId69" Type="http://schemas.openxmlformats.org/officeDocument/2006/relationships/customXml" Target="../ink/ink922.xml"/><Relationship Id="rId134" Type="http://schemas.openxmlformats.org/officeDocument/2006/relationships/image" Target="../../clipboard/media/image663.png"/><Relationship Id="rId537" Type="http://schemas.openxmlformats.org/officeDocument/2006/relationships/customXml" Target="../ink/ink1156.xml"/><Relationship Id="rId579" Type="http://schemas.openxmlformats.org/officeDocument/2006/relationships/customXml" Target="../ink/ink1177.xml"/><Relationship Id="rId80" Type="http://schemas.openxmlformats.org/officeDocument/2006/relationships/image" Target="../../clipboard/media/image393.png"/><Relationship Id="rId176" Type="http://schemas.openxmlformats.org/officeDocument/2006/relationships/image" Target="../../clipboard/media/image873.png"/><Relationship Id="rId341" Type="http://schemas.openxmlformats.org/officeDocument/2006/relationships/customXml" Target="../ink/ink1058.xml"/><Relationship Id="rId383" Type="http://schemas.openxmlformats.org/officeDocument/2006/relationships/customXml" Target="../ink/ink1079.xml"/><Relationship Id="rId439" Type="http://schemas.openxmlformats.org/officeDocument/2006/relationships/customXml" Target="../ink/ink1107.xml"/><Relationship Id="rId590" Type="http://schemas.openxmlformats.org/officeDocument/2006/relationships/image" Target="../../clipboard/media/image294.png"/><Relationship Id="rId604" Type="http://schemas.openxmlformats.org/officeDocument/2006/relationships/image" Target="../../clipboard/media/image301.png"/><Relationship Id="rId201" Type="http://schemas.openxmlformats.org/officeDocument/2006/relationships/customXml" Target="../ink/ink988.xml"/><Relationship Id="rId243" Type="http://schemas.openxmlformats.org/officeDocument/2006/relationships/customXml" Target="../ink/ink1009.xml"/><Relationship Id="rId285" Type="http://schemas.openxmlformats.org/officeDocument/2006/relationships/customXml" Target="../ink/ink1030.xml"/><Relationship Id="rId450" Type="http://schemas.openxmlformats.org/officeDocument/2006/relationships/image" Target="../../clipboard/media/image2240.png"/><Relationship Id="rId506" Type="http://schemas.openxmlformats.org/officeDocument/2006/relationships/image" Target="../../clipboard/media/image2520.png"/><Relationship Id="rId38" Type="http://schemas.openxmlformats.org/officeDocument/2006/relationships/image" Target="../../clipboard/media/image1814.png"/><Relationship Id="rId103" Type="http://schemas.openxmlformats.org/officeDocument/2006/relationships/customXml" Target="../ink/ink939.xml"/><Relationship Id="rId310" Type="http://schemas.openxmlformats.org/officeDocument/2006/relationships/image" Target="../../clipboard/media/image1542.png"/><Relationship Id="rId492" Type="http://schemas.openxmlformats.org/officeDocument/2006/relationships/image" Target="../../clipboard/media/image2450.png"/><Relationship Id="rId548" Type="http://schemas.openxmlformats.org/officeDocument/2006/relationships/image" Target="../media/image9.png"/><Relationship Id="rId91" Type="http://schemas.openxmlformats.org/officeDocument/2006/relationships/customXml" Target="../ink/ink933.xml"/><Relationship Id="rId145" Type="http://schemas.openxmlformats.org/officeDocument/2006/relationships/customXml" Target="../ink/ink960.xml"/><Relationship Id="rId187" Type="http://schemas.openxmlformats.org/officeDocument/2006/relationships/customXml" Target="../ink/ink981.xml"/><Relationship Id="rId352" Type="http://schemas.openxmlformats.org/officeDocument/2006/relationships/image" Target="../../clipboard/media/image1751.png"/><Relationship Id="rId394" Type="http://schemas.openxmlformats.org/officeDocument/2006/relationships/image" Target="../../clipboard/media/image1961.png"/><Relationship Id="rId408" Type="http://schemas.openxmlformats.org/officeDocument/2006/relationships/image" Target="../../clipboard/media/image2031.png"/><Relationship Id="rId615" Type="http://schemas.openxmlformats.org/officeDocument/2006/relationships/customXml" Target="../ink/ink1195.xml"/><Relationship Id="rId212" Type="http://schemas.openxmlformats.org/officeDocument/2006/relationships/image" Target="../../clipboard/media/image1052.png"/><Relationship Id="rId254" Type="http://schemas.openxmlformats.org/officeDocument/2006/relationships/image" Target="../../clipboard/media/image1262.png"/><Relationship Id="rId49" Type="http://schemas.openxmlformats.org/officeDocument/2006/relationships/customXml" Target="../ink/ink912.xml"/><Relationship Id="rId114" Type="http://schemas.openxmlformats.org/officeDocument/2006/relationships/image" Target="../../clipboard/media/image563.png"/><Relationship Id="rId296" Type="http://schemas.openxmlformats.org/officeDocument/2006/relationships/image" Target="../../clipboard/media/image1472.png"/><Relationship Id="rId461" Type="http://schemas.openxmlformats.org/officeDocument/2006/relationships/customXml" Target="../ink/ink1118.xml"/><Relationship Id="rId517" Type="http://schemas.openxmlformats.org/officeDocument/2006/relationships/customXml" Target="../ink/ink1146.xml"/><Relationship Id="rId559" Type="http://schemas.openxmlformats.org/officeDocument/2006/relationships/customXml" Target="../ink/ink1167.xml"/><Relationship Id="rId60" Type="http://schemas.openxmlformats.org/officeDocument/2006/relationships/image" Target="../../clipboard/media/image2913.png"/><Relationship Id="rId156" Type="http://schemas.openxmlformats.org/officeDocument/2006/relationships/image" Target="../../clipboard/media/image773.png"/><Relationship Id="rId198" Type="http://schemas.openxmlformats.org/officeDocument/2006/relationships/image" Target="../../clipboard/media/image982.png"/><Relationship Id="rId321" Type="http://schemas.openxmlformats.org/officeDocument/2006/relationships/customXml" Target="../ink/ink1048.xml"/><Relationship Id="rId363" Type="http://schemas.openxmlformats.org/officeDocument/2006/relationships/customXml" Target="../ink/ink1069.xml"/><Relationship Id="rId419" Type="http://schemas.openxmlformats.org/officeDocument/2006/relationships/customXml" Target="../ink/ink1097.xml"/><Relationship Id="rId570" Type="http://schemas.openxmlformats.org/officeDocument/2006/relationships/image" Target="../media/image19.png"/><Relationship Id="rId223" Type="http://schemas.openxmlformats.org/officeDocument/2006/relationships/customXml" Target="../ink/ink999.xml"/><Relationship Id="rId430" Type="http://schemas.openxmlformats.org/officeDocument/2006/relationships/image" Target="../../clipboard/media/image2141.png"/><Relationship Id="rId18" Type="http://schemas.openxmlformats.org/officeDocument/2006/relationships/image" Target="../../clipboard/media/image816.png"/><Relationship Id="rId265" Type="http://schemas.openxmlformats.org/officeDocument/2006/relationships/customXml" Target="../ink/ink1020.xml"/><Relationship Id="rId472" Type="http://schemas.openxmlformats.org/officeDocument/2006/relationships/image" Target="../../clipboard/media/image2350.png"/><Relationship Id="rId528" Type="http://schemas.openxmlformats.org/officeDocument/2006/relationships/image" Target="../../clipboard/media/image263.png"/><Relationship Id="rId125" Type="http://schemas.openxmlformats.org/officeDocument/2006/relationships/customXml" Target="../ink/ink950.xml"/><Relationship Id="rId167" Type="http://schemas.openxmlformats.org/officeDocument/2006/relationships/customXml" Target="../ink/ink971.xml"/><Relationship Id="rId332" Type="http://schemas.openxmlformats.org/officeDocument/2006/relationships/image" Target="../../clipboard/media/image1651.png"/><Relationship Id="rId374" Type="http://schemas.openxmlformats.org/officeDocument/2006/relationships/image" Target="../../clipboard/media/image1861.png"/><Relationship Id="rId581" Type="http://schemas.openxmlformats.org/officeDocument/2006/relationships/customXml" Target="../ink/ink1178.xml"/><Relationship Id="rId71" Type="http://schemas.openxmlformats.org/officeDocument/2006/relationships/customXml" Target="../ink/ink923.xml"/><Relationship Id="rId234" Type="http://schemas.openxmlformats.org/officeDocument/2006/relationships/image" Target="../../clipboard/media/image1162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902.xml"/><Relationship Id="rId276" Type="http://schemas.openxmlformats.org/officeDocument/2006/relationships/image" Target="../../clipboard/media/image1372.png"/><Relationship Id="rId441" Type="http://schemas.openxmlformats.org/officeDocument/2006/relationships/customXml" Target="../ink/ink1108.xml"/><Relationship Id="rId483" Type="http://schemas.openxmlformats.org/officeDocument/2006/relationships/customXml" Target="../ink/ink1129.xml"/><Relationship Id="rId539" Type="http://schemas.openxmlformats.org/officeDocument/2006/relationships/customXml" Target="../ink/ink1157.xml"/><Relationship Id="rId40" Type="http://schemas.openxmlformats.org/officeDocument/2006/relationships/image" Target="../../clipboard/media/image1914.png"/><Relationship Id="rId136" Type="http://schemas.openxmlformats.org/officeDocument/2006/relationships/image" Target="../../clipboard/media/image673.png"/><Relationship Id="rId178" Type="http://schemas.openxmlformats.org/officeDocument/2006/relationships/image" Target="../../clipboard/media/image882.png"/><Relationship Id="rId301" Type="http://schemas.openxmlformats.org/officeDocument/2006/relationships/customXml" Target="../ink/ink1038.xml"/><Relationship Id="rId343" Type="http://schemas.openxmlformats.org/officeDocument/2006/relationships/customXml" Target="../ink/ink1059.xml"/><Relationship Id="rId550" Type="http://schemas.openxmlformats.org/officeDocument/2006/relationships/image" Target="../media/image10.png"/><Relationship Id="rId82" Type="http://schemas.openxmlformats.org/officeDocument/2006/relationships/image" Target="../../clipboard/media/image403.png"/><Relationship Id="rId203" Type="http://schemas.openxmlformats.org/officeDocument/2006/relationships/customXml" Target="../ink/ink989.xml"/><Relationship Id="rId385" Type="http://schemas.openxmlformats.org/officeDocument/2006/relationships/customXml" Target="../ink/ink1080.xml"/><Relationship Id="rId592" Type="http://schemas.openxmlformats.org/officeDocument/2006/relationships/image" Target="../../clipboard/media/image295.png"/><Relationship Id="rId606" Type="http://schemas.openxmlformats.org/officeDocument/2006/relationships/image" Target="../../clipboard/media/image302.png"/><Relationship Id="rId245" Type="http://schemas.openxmlformats.org/officeDocument/2006/relationships/customXml" Target="../ink/ink1010.xml"/><Relationship Id="rId287" Type="http://schemas.openxmlformats.org/officeDocument/2006/relationships/customXml" Target="../ink/ink1031.xml"/><Relationship Id="rId410" Type="http://schemas.openxmlformats.org/officeDocument/2006/relationships/image" Target="../../clipboard/media/image2041.png"/><Relationship Id="rId452" Type="http://schemas.openxmlformats.org/officeDocument/2006/relationships/image" Target="../../clipboard/media/image2250.png"/><Relationship Id="rId494" Type="http://schemas.openxmlformats.org/officeDocument/2006/relationships/image" Target="../../clipboard/media/image2460.png"/><Relationship Id="rId508" Type="http://schemas.openxmlformats.org/officeDocument/2006/relationships/image" Target="../../clipboard/media/image2530.png"/><Relationship Id="rId105" Type="http://schemas.openxmlformats.org/officeDocument/2006/relationships/customXml" Target="../ink/ink940.xml"/><Relationship Id="rId147" Type="http://schemas.openxmlformats.org/officeDocument/2006/relationships/customXml" Target="../ink/ink961.xml"/><Relationship Id="rId312" Type="http://schemas.openxmlformats.org/officeDocument/2006/relationships/image" Target="../../clipboard/media/image1552.png"/><Relationship Id="rId354" Type="http://schemas.openxmlformats.org/officeDocument/2006/relationships/image" Target="../../clipboard/media/image1761.png"/><Relationship Id="rId51" Type="http://schemas.openxmlformats.org/officeDocument/2006/relationships/customXml" Target="../ink/ink913.xml"/><Relationship Id="rId93" Type="http://schemas.openxmlformats.org/officeDocument/2006/relationships/customXml" Target="../ink/ink934.xml"/><Relationship Id="rId189" Type="http://schemas.openxmlformats.org/officeDocument/2006/relationships/customXml" Target="../ink/ink982.xml"/><Relationship Id="rId396" Type="http://schemas.openxmlformats.org/officeDocument/2006/relationships/image" Target="../../clipboard/media/image1971.png"/><Relationship Id="rId561" Type="http://schemas.openxmlformats.org/officeDocument/2006/relationships/customXml" Target="../ink/ink1168.xml"/><Relationship Id="rId617" Type="http://schemas.openxmlformats.org/officeDocument/2006/relationships/customXml" Target="../ink/ink1196.xml"/><Relationship Id="rId214" Type="http://schemas.openxmlformats.org/officeDocument/2006/relationships/image" Target="../../clipboard/media/image1062.png"/><Relationship Id="rId256" Type="http://schemas.openxmlformats.org/officeDocument/2006/relationships/image" Target="../../clipboard/media/image1272.png"/><Relationship Id="rId298" Type="http://schemas.openxmlformats.org/officeDocument/2006/relationships/image" Target="../../clipboard/media/image1482.png"/><Relationship Id="rId421" Type="http://schemas.openxmlformats.org/officeDocument/2006/relationships/customXml" Target="../ink/ink1098.xml"/><Relationship Id="rId463" Type="http://schemas.openxmlformats.org/officeDocument/2006/relationships/customXml" Target="../ink/ink1119.xml"/><Relationship Id="rId519" Type="http://schemas.openxmlformats.org/officeDocument/2006/relationships/customXml" Target="../ink/ink1147.xml"/><Relationship Id="rId116" Type="http://schemas.openxmlformats.org/officeDocument/2006/relationships/image" Target="../../clipboard/media/image573.png"/><Relationship Id="rId158" Type="http://schemas.openxmlformats.org/officeDocument/2006/relationships/image" Target="../../clipboard/media/image783.png"/><Relationship Id="rId323" Type="http://schemas.openxmlformats.org/officeDocument/2006/relationships/customXml" Target="../ink/ink1049.xml"/><Relationship Id="rId530" Type="http://schemas.openxmlformats.org/officeDocument/2006/relationships/image" Target="../../clipboard/media/image264.png"/><Relationship Id="rId20" Type="http://schemas.openxmlformats.org/officeDocument/2006/relationships/image" Target="../../clipboard/media/image915.png"/><Relationship Id="rId62" Type="http://schemas.openxmlformats.org/officeDocument/2006/relationships/image" Target="../../clipboard/media/image3013.png"/><Relationship Id="rId365" Type="http://schemas.openxmlformats.org/officeDocument/2006/relationships/customXml" Target="../ink/ink1070.xml"/><Relationship Id="rId572" Type="http://schemas.openxmlformats.org/officeDocument/2006/relationships/image" Target="../media/image20.png"/><Relationship Id="rId225" Type="http://schemas.openxmlformats.org/officeDocument/2006/relationships/customXml" Target="../ink/ink1000.xml"/><Relationship Id="rId267" Type="http://schemas.openxmlformats.org/officeDocument/2006/relationships/customXml" Target="../ink/ink1021.xml"/><Relationship Id="rId432" Type="http://schemas.openxmlformats.org/officeDocument/2006/relationships/image" Target="../../clipboard/media/image2151.png"/><Relationship Id="rId474" Type="http://schemas.openxmlformats.org/officeDocument/2006/relationships/image" Target="../../clipboard/media/image2360.png"/><Relationship Id="rId127" Type="http://schemas.openxmlformats.org/officeDocument/2006/relationships/customXml" Target="../ink/ink951.xml"/><Relationship Id="rId31" Type="http://schemas.openxmlformats.org/officeDocument/2006/relationships/customXml" Target="../ink/ink903.xml"/><Relationship Id="rId73" Type="http://schemas.openxmlformats.org/officeDocument/2006/relationships/customXml" Target="../ink/ink924.xml"/><Relationship Id="rId169" Type="http://schemas.openxmlformats.org/officeDocument/2006/relationships/customXml" Target="../ink/ink972.xml"/><Relationship Id="rId334" Type="http://schemas.openxmlformats.org/officeDocument/2006/relationships/image" Target="../../clipboard/media/image1661.png"/><Relationship Id="rId376" Type="http://schemas.openxmlformats.org/officeDocument/2006/relationships/image" Target="../../clipboard/media/image1871.png"/><Relationship Id="rId541" Type="http://schemas.openxmlformats.org/officeDocument/2006/relationships/customXml" Target="../ink/ink1158.xml"/><Relationship Id="rId583" Type="http://schemas.openxmlformats.org/officeDocument/2006/relationships/customXml" Target="../ink/ink1179.xml"/><Relationship Id="rId4" Type="http://schemas.openxmlformats.org/officeDocument/2006/relationships/image" Target="../../clipboard/media/image1103.png"/><Relationship Id="rId180" Type="http://schemas.openxmlformats.org/officeDocument/2006/relationships/image" Target="../../clipboard/media/image892.png"/><Relationship Id="rId236" Type="http://schemas.openxmlformats.org/officeDocument/2006/relationships/image" Target="../../clipboard/media/image1172.png"/><Relationship Id="rId278" Type="http://schemas.openxmlformats.org/officeDocument/2006/relationships/image" Target="../../clipboard/media/image1382.png"/><Relationship Id="rId401" Type="http://schemas.openxmlformats.org/officeDocument/2006/relationships/customXml" Target="../ink/ink1088.xml"/><Relationship Id="rId443" Type="http://schemas.openxmlformats.org/officeDocument/2006/relationships/customXml" Target="../ink/ink1109.xml"/><Relationship Id="rId303" Type="http://schemas.openxmlformats.org/officeDocument/2006/relationships/customXml" Target="../ink/ink1039.xml"/><Relationship Id="rId485" Type="http://schemas.openxmlformats.org/officeDocument/2006/relationships/customXml" Target="../ink/ink1130.xml"/><Relationship Id="rId42" Type="http://schemas.openxmlformats.org/officeDocument/2006/relationships/image" Target="../../clipboard/media/image2014.png"/><Relationship Id="rId84" Type="http://schemas.openxmlformats.org/officeDocument/2006/relationships/image" Target="../../clipboard/media/image417.png"/><Relationship Id="rId138" Type="http://schemas.openxmlformats.org/officeDocument/2006/relationships/image" Target="../../clipboard/media/image683.png"/><Relationship Id="rId345" Type="http://schemas.openxmlformats.org/officeDocument/2006/relationships/customXml" Target="../ink/ink1060.xml"/><Relationship Id="rId387" Type="http://schemas.openxmlformats.org/officeDocument/2006/relationships/customXml" Target="../ink/ink1081.xml"/><Relationship Id="rId510" Type="http://schemas.openxmlformats.org/officeDocument/2006/relationships/image" Target="../../clipboard/media/image254.png"/><Relationship Id="rId552" Type="http://schemas.openxmlformats.org/officeDocument/2006/relationships/image" Target="../media/image11.png"/><Relationship Id="rId594" Type="http://schemas.openxmlformats.org/officeDocument/2006/relationships/image" Target="../../clipboard/media/image296.png"/><Relationship Id="rId608" Type="http://schemas.openxmlformats.org/officeDocument/2006/relationships/image" Target="../../clipboard/media/image303.png"/><Relationship Id="rId191" Type="http://schemas.openxmlformats.org/officeDocument/2006/relationships/customXml" Target="../ink/ink983.xml"/><Relationship Id="rId205" Type="http://schemas.openxmlformats.org/officeDocument/2006/relationships/customXml" Target="../ink/ink990.xml"/><Relationship Id="rId247" Type="http://schemas.openxmlformats.org/officeDocument/2006/relationships/customXml" Target="../ink/ink1011.xml"/><Relationship Id="rId412" Type="http://schemas.openxmlformats.org/officeDocument/2006/relationships/image" Target="../../clipboard/media/image2051.png"/><Relationship Id="rId107" Type="http://schemas.openxmlformats.org/officeDocument/2006/relationships/customXml" Target="../ink/ink941.xml"/><Relationship Id="rId289" Type="http://schemas.openxmlformats.org/officeDocument/2006/relationships/customXml" Target="../ink/ink1032.xml"/><Relationship Id="rId454" Type="http://schemas.openxmlformats.org/officeDocument/2006/relationships/image" Target="../../clipboard/media/image2260.png"/><Relationship Id="rId496" Type="http://schemas.openxmlformats.org/officeDocument/2006/relationships/image" Target="../../clipboard/media/image2470.png"/><Relationship Id="rId11" Type="http://schemas.openxmlformats.org/officeDocument/2006/relationships/customXml" Target="../ink/ink893.xml"/><Relationship Id="rId53" Type="http://schemas.openxmlformats.org/officeDocument/2006/relationships/customXml" Target="../ink/ink914.xml"/><Relationship Id="rId149" Type="http://schemas.openxmlformats.org/officeDocument/2006/relationships/customXml" Target="../ink/ink962.xml"/><Relationship Id="rId314" Type="http://schemas.openxmlformats.org/officeDocument/2006/relationships/image" Target="../../clipboard/media/image1561.png"/><Relationship Id="rId356" Type="http://schemas.openxmlformats.org/officeDocument/2006/relationships/image" Target="../../clipboard/media/image1771.png"/><Relationship Id="rId398" Type="http://schemas.openxmlformats.org/officeDocument/2006/relationships/image" Target="../../clipboard/media/image1981.png"/><Relationship Id="rId521" Type="http://schemas.openxmlformats.org/officeDocument/2006/relationships/customXml" Target="../ink/ink1148.xml"/><Relationship Id="rId563" Type="http://schemas.openxmlformats.org/officeDocument/2006/relationships/customXml" Target="../ink/ink1169.xml"/><Relationship Id="rId619" Type="http://schemas.openxmlformats.org/officeDocument/2006/relationships/customXml" Target="../ink/ink1197.xml"/><Relationship Id="rId95" Type="http://schemas.openxmlformats.org/officeDocument/2006/relationships/customXml" Target="../ink/ink935.xml"/><Relationship Id="rId160" Type="http://schemas.openxmlformats.org/officeDocument/2006/relationships/image" Target="../../clipboard/media/image793.png"/><Relationship Id="rId216" Type="http://schemas.openxmlformats.org/officeDocument/2006/relationships/image" Target="../../clipboard/media/image1072.png"/><Relationship Id="rId423" Type="http://schemas.openxmlformats.org/officeDocument/2006/relationships/customXml" Target="../ink/ink1099.xml"/><Relationship Id="rId258" Type="http://schemas.openxmlformats.org/officeDocument/2006/relationships/image" Target="../../clipboard/media/image1282.png"/><Relationship Id="rId465" Type="http://schemas.openxmlformats.org/officeDocument/2006/relationships/customXml" Target="../ink/ink1120.xml"/><Relationship Id="rId22" Type="http://schemas.openxmlformats.org/officeDocument/2006/relationships/image" Target="../../clipboard/media/image1015.png"/><Relationship Id="rId64" Type="http://schemas.openxmlformats.org/officeDocument/2006/relationships/image" Target="../../clipboard/media/image317.png"/><Relationship Id="rId118" Type="http://schemas.openxmlformats.org/officeDocument/2006/relationships/image" Target="../../clipboard/media/image583.png"/><Relationship Id="rId325" Type="http://schemas.openxmlformats.org/officeDocument/2006/relationships/customXml" Target="../ink/ink1050.xml"/><Relationship Id="rId367" Type="http://schemas.openxmlformats.org/officeDocument/2006/relationships/customXml" Target="../ink/ink1071.xml"/><Relationship Id="rId532" Type="http://schemas.openxmlformats.org/officeDocument/2006/relationships/image" Target="../../clipboard/media/image265.png"/><Relationship Id="rId574" Type="http://schemas.openxmlformats.org/officeDocument/2006/relationships/image" Target="../media/image21.png"/><Relationship Id="rId171" Type="http://schemas.openxmlformats.org/officeDocument/2006/relationships/customXml" Target="../ink/ink973.xml"/><Relationship Id="rId227" Type="http://schemas.openxmlformats.org/officeDocument/2006/relationships/customXml" Target="../ink/ink1001.xml"/><Relationship Id="rId269" Type="http://schemas.openxmlformats.org/officeDocument/2006/relationships/customXml" Target="../ink/ink1022.xml"/><Relationship Id="rId434" Type="http://schemas.openxmlformats.org/officeDocument/2006/relationships/image" Target="../../clipboard/media/image2161.png"/><Relationship Id="rId476" Type="http://schemas.openxmlformats.org/officeDocument/2006/relationships/image" Target="../../clipboard/media/image2370.png"/><Relationship Id="rId33" Type="http://schemas.openxmlformats.org/officeDocument/2006/relationships/customXml" Target="../ink/ink904.xml"/><Relationship Id="rId129" Type="http://schemas.openxmlformats.org/officeDocument/2006/relationships/customXml" Target="../ink/ink952.xml"/><Relationship Id="rId280" Type="http://schemas.openxmlformats.org/officeDocument/2006/relationships/image" Target="../../clipboard/media/image1392.png"/><Relationship Id="rId336" Type="http://schemas.openxmlformats.org/officeDocument/2006/relationships/image" Target="../../clipboard/media/image1671.png"/><Relationship Id="rId501" Type="http://schemas.openxmlformats.org/officeDocument/2006/relationships/customXml" Target="../ink/ink1138.xml"/><Relationship Id="rId543" Type="http://schemas.openxmlformats.org/officeDocument/2006/relationships/customXml" Target="../ink/ink1159.xml"/><Relationship Id="rId75" Type="http://schemas.openxmlformats.org/officeDocument/2006/relationships/customXml" Target="../ink/ink925.xml"/><Relationship Id="rId140" Type="http://schemas.openxmlformats.org/officeDocument/2006/relationships/image" Target="../../clipboard/media/image693.png"/><Relationship Id="rId182" Type="http://schemas.openxmlformats.org/officeDocument/2006/relationships/image" Target="../../clipboard/media/image902.png"/><Relationship Id="rId378" Type="http://schemas.openxmlformats.org/officeDocument/2006/relationships/image" Target="../../clipboard/media/image1881.png"/><Relationship Id="rId403" Type="http://schemas.openxmlformats.org/officeDocument/2006/relationships/customXml" Target="../ink/ink1089.xml"/><Relationship Id="rId585" Type="http://schemas.openxmlformats.org/officeDocument/2006/relationships/customXml" Target="../ink/ink1180.xml"/><Relationship Id="rId6" Type="http://schemas.openxmlformats.org/officeDocument/2006/relationships/image" Target="../../clipboard/media/image2104.png"/><Relationship Id="rId238" Type="http://schemas.openxmlformats.org/officeDocument/2006/relationships/image" Target="../../clipboard/media/image1182.png"/><Relationship Id="rId445" Type="http://schemas.openxmlformats.org/officeDocument/2006/relationships/customXml" Target="../ink/ink1110.xml"/><Relationship Id="rId487" Type="http://schemas.openxmlformats.org/officeDocument/2006/relationships/customXml" Target="../ink/ink1131.xml"/><Relationship Id="rId610" Type="http://schemas.openxmlformats.org/officeDocument/2006/relationships/image" Target="../../clipboard/media/image304.png"/><Relationship Id="rId291" Type="http://schemas.openxmlformats.org/officeDocument/2006/relationships/customXml" Target="../ink/ink1033.xml"/><Relationship Id="rId305" Type="http://schemas.openxmlformats.org/officeDocument/2006/relationships/customXml" Target="../ink/ink1040.xml"/><Relationship Id="rId347" Type="http://schemas.openxmlformats.org/officeDocument/2006/relationships/customXml" Target="../ink/ink1061.xml"/><Relationship Id="rId512" Type="http://schemas.openxmlformats.org/officeDocument/2006/relationships/image" Target="../../clipboard/media/image255.png"/><Relationship Id="rId44" Type="http://schemas.openxmlformats.org/officeDocument/2006/relationships/image" Target="../../clipboard/media/image2114.png"/><Relationship Id="rId86" Type="http://schemas.openxmlformats.org/officeDocument/2006/relationships/image" Target="../../clipboard/media/image423.png"/><Relationship Id="rId151" Type="http://schemas.openxmlformats.org/officeDocument/2006/relationships/customXml" Target="../ink/ink963.xml"/><Relationship Id="rId389" Type="http://schemas.openxmlformats.org/officeDocument/2006/relationships/customXml" Target="../ink/ink1082.xml"/><Relationship Id="rId554" Type="http://schemas.openxmlformats.org/officeDocument/2006/relationships/image" Target="../media/image12.png"/><Relationship Id="rId596" Type="http://schemas.openxmlformats.org/officeDocument/2006/relationships/image" Target="../../clipboard/media/image297.png"/><Relationship Id="rId193" Type="http://schemas.openxmlformats.org/officeDocument/2006/relationships/customXml" Target="../ink/ink984.xml"/><Relationship Id="rId207" Type="http://schemas.openxmlformats.org/officeDocument/2006/relationships/customXml" Target="../ink/ink991.xml"/><Relationship Id="rId249" Type="http://schemas.openxmlformats.org/officeDocument/2006/relationships/customXml" Target="../ink/ink1012.xml"/><Relationship Id="rId414" Type="http://schemas.openxmlformats.org/officeDocument/2006/relationships/image" Target="../../clipboard/media/image2061.png"/><Relationship Id="rId456" Type="http://schemas.openxmlformats.org/officeDocument/2006/relationships/image" Target="../../clipboard/media/image2270.png"/><Relationship Id="rId498" Type="http://schemas.openxmlformats.org/officeDocument/2006/relationships/image" Target="../../clipboard/media/image2480.png"/><Relationship Id="rId13" Type="http://schemas.openxmlformats.org/officeDocument/2006/relationships/customXml" Target="../ink/ink894.xml"/><Relationship Id="rId109" Type="http://schemas.openxmlformats.org/officeDocument/2006/relationships/customXml" Target="../ink/ink942.xml"/><Relationship Id="rId260" Type="http://schemas.openxmlformats.org/officeDocument/2006/relationships/image" Target="../../clipboard/media/image1292.png"/><Relationship Id="rId316" Type="http://schemas.openxmlformats.org/officeDocument/2006/relationships/image" Target="../../clipboard/media/image1571.png"/><Relationship Id="rId523" Type="http://schemas.openxmlformats.org/officeDocument/2006/relationships/customXml" Target="../ink/ink1149.xml"/><Relationship Id="rId55" Type="http://schemas.openxmlformats.org/officeDocument/2006/relationships/customXml" Target="../ink/ink915.xml"/><Relationship Id="rId97" Type="http://schemas.openxmlformats.org/officeDocument/2006/relationships/customXml" Target="../ink/ink936.xml"/><Relationship Id="rId120" Type="http://schemas.openxmlformats.org/officeDocument/2006/relationships/image" Target="../../clipboard/media/image593.png"/><Relationship Id="rId358" Type="http://schemas.openxmlformats.org/officeDocument/2006/relationships/image" Target="../../clipboard/media/image1781.png"/><Relationship Id="rId565" Type="http://schemas.openxmlformats.org/officeDocument/2006/relationships/customXml" Target="../ink/ink1170.xml"/><Relationship Id="rId162" Type="http://schemas.openxmlformats.org/officeDocument/2006/relationships/image" Target="../../clipboard/media/image803.png"/><Relationship Id="rId218" Type="http://schemas.openxmlformats.org/officeDocument/2006/relationships/image" Target="../../clipboard/media/image1082.png"/><Relationship Id="rId425" Type="http://schemas.openxmlformats.org/officeDocument/2006/relationships/customXml" Target="../ink/ink1100.xml"/><Relationship Id="rId467" Type="http://schemas.openxmlformats.org/officeDocument/2006/relationships/customXml" Target="../ink/ink1121.xml"/><Relationship Id="rId271" Type="http://schemas.openxmlformats.org/officeDocument/2006/relationships/customXml" Target="../ink/ink1023.xml"/><Relationship Id="rId24" Type="http://schemas.openxmlformats.org/officeDocument/2006/relationships/image" Target="../../clipboard/media/image1115.png"/><Relationship Id="rId66" Type="http://schemas.openxmlformats.org/officeDocument/2006/relationships/image" Target="../../clipboard/media/image323.png"/><Relationship Id="rId131" Type="http://schemas.openxmlformats.org/officeDocument/2006/relationships/customXml" Target="../ink/ink953.xml"/><Relationship Id="rId327" Type="http://schemas.openxmlformats.org/officeDocument/2006/relationships/customXml" Target="../ink/ink1051.xml"/><Relationship Id="rId369" Type="http://schemas.openxmlformats.org/officeDocument/2006/relationships/customXml" Target="../ink/ink1072.xml"/><Relationship Id="rId534" Type="http://schemas.openxmlformats.org/officeDocument/2006/relationships/image" Target="../../clipboard/media/image266.png"/><Relationship Id="rId576" Type="http://schemas.openxmlformats.org/officeDocument/2006/relationships/image" Target="../media/image22.png"/><Relationship Id="rId173" Type="http://schemas.openxmlformats.org/officeDocument/2006/relationships/customXml" Target="../ink/ink974.xml"/><Relationship Id="rId229" Type="http://schemas.openxmlformats.org/officeDocument/2006/relationships/customXml" Target="../ink/ink1002.xml"/><Relationship Id="rId380" Type="http://schemas.openxmlformats.org/officeDocument/2006/relationships/image" Target="../../clipboard/media/image1891.png"/><Relationship Id="rId436" Type="http://schemas.openxmlformats.org/officeDocument/2006/relationships/image" Target="../../clipboard/media/image2171.png"/><Relationship Id="rId601" Type="http://schemas.openxmlformats.org/officeDocument/2006/relationships/customXml" Target="../ink/ink1188.xml"/><Relationship Id="rId240" Type="http://schemas.openxmlformats.org/officeDocument/2006/relationships/image" Target="../../clipboard/media/image1192.png"/><Relationship Id="rId478" Type="http://schemas.openxmlformats.org/officeDocument/2006/relationships/image" Target="../../clipboard/media/image2380.png"/><Relationship Id="rId35" Type="http://schemas.openxmlformats.org/officeDocument/2006/relationships/customXml" Target="../ink/ink905.xml"/><Relationship Id="rId77" Type="http://schemas.openxmlformats.org/officeDocument/2006/relationships/customXml" Target="../ink/ink926.xml"/><Relationship Id="rId100" Type="http://schemas.openxmlformats.org/officeDocument/2006/relationships/image" Target="../../clipboard/media/image493.png"/><Relationship Id="rId282" Type="http://schemas.openxmlformats.org/officeDocument/2006/relationships/image" Target="../../clipboard/media/image1402.png"/><Relationship Id="rId338" Type="http://schemas.openxmlformats.org/officeDocument/2006/relationships/image" Target="../../clipboard/media/image1681.png"/><Relationship Id="rId503" Type="http://schemas.openxmlformats.org/officeDocument/2006/relationships/customXml" Target="../ink/ink1139.xml"/><Relationship Id="rId545" Type="http://schemas.openxmlformats.org/officeDocument/2006/relationships/customXml" Target="../ink/ink1160.xml"/><Relationship Id="rId587" Type="http://schemas.openxmlformats.org/officeDocument/2006/relationships/customXml" Target="../ink/ink1181.xml"/><Relationship Id="rId8" Type="http://schemas.openxmlformats.org/officeDocument/2006/relationships/image" Target="../../clipboard/media/image316.png"/><Relationship Id="rId142" Type="http://schemas.openxmlformats.org/officeDocument/2006/relationships/image" Target="../../clipboard/media/image703.png"/><Relationship Id="rId184" Type="http://schemas.openxmlformats.org/officeDocument/2006/relationships/image" Target="../../clipboard/media/image916.png"/><Relationship Id="rId391" Type="http://schemas.openxmlformats.org/officeDocument/2006/relationships/customXml" Target="../ink/ink1083.xml"/><Relationship Id="rId405" Type="http://schemas.openxmlformats.org/officeDocument/2006/relationships/customXml" Target="../ink/ink1090.xml"/><Relationship Id="rId447" Type="http://schemas.openxmlformats.org/officeDocument/2006/relationships/customXml" Target="../ink/ink1111.xml"/><Relationship Id="rId612" Type="http://schemas.openxmlformats.org/officeDocument/2006/relationships/image" Target="../../clipboard/media/image305.png"/><Relationship Id="rId251" Type="http://schemas.openxmlformats.org/officeDocument/2006/relationships/customXml" Target="../ink/ink1013.xml"/><Relationship Id="rId489" Type="http://schemas.openxmlformats.org/officeDocument/2006/relationships/customXml" Target="../ink/ink1132.xml"/><Relationship Id="rId46" Type="http://schemas.openxmlformats.org/officeDocument/2006/relationships/image" Target="../../clipboard/media/image2214.png"/><Relationship Id="rId293" Type="http://schemas.openxmlformats.org/officeDocument/2006/relationships/customXml" Target="../ink/ink1034.xml"/><Relationship Id="rId307" Type="http://schemas.openxmlformats.org/officeDocument/2006/relationships/customXml" Target="../ink/ink1041.xml"/><Relationship Id="rId349" Type="http://schemas.openxmlformats.org/officeDocument/2006/relationships/customXml" Target="../ink/ink1062.xml"/><Relationship Id="rId514" Type="http://schemas.openxmlformats.org/officeDocument/2006/relationships/image" Target="../../clipboard/media/image256.png"/><Relationship Id="rId556" Type="http://schemas.openxmlformats.org/officeDocument/2006/relationships/image" Target="../media/image13.png"/><Relationship Id="rId88" Type="http://schemas.openxmlformats.org/officeDocument/2006/relationships/image" Target="../../clipboard/media/image433.png"/><Relationship Id="rId111" Type="http://schemas.openxmlformats.org/officeDocument/2006/relationships/customXml" Target="../ink/ink943.xml"/><Relationship Id="rId153" Type="http://schemas.openxmlformats.org/officeDocument/2006/relationships/customXml" Target="../ink/ink964.xml"/><Relationship Id="rId195" Type="http://schemas.openxmlformats.org/officeDocument/2006/relationships/customXml" Target="../ink/ink985.xml"/><Relationship Id="rId209" Type="http://schemas.openxmlformats.org/officeDocument/2006/relationships/customXml" Target="../ink/ink992.xml"/><Relationship Id="rId360" Type="http://schemas.openxmlformats.org/officeDocument/2006/relationships/image" Target="../../clipboard/media/image1791.png"/><Relationship Id="rId416" Type="http://schemas.openxmlformats.org/officeDocument/2006/relationships/image" Target="../../clipboard/media/image2071.png"/><Relationship Id="rId598" Type="http://schemas.openxmlformats.org/officeDocument/2006/relationships/image" Target="../../clipboard/media/image298.png"/><Relationship Id="rId220" Type="http://schemas.openxmlformats.org/officeDocument/2006/relationships/image" Target="../../clipboard/media/image1092.png"/><Relationship Id="rId458" Type="http://schemas.openxmlformats.org/officeDocument/2006/relationships/image" Target="../../clipboard/media/image2280.png"/><Relationship Id="rId15" Type="http://schemas.openxmlformats.org/officeDocument/2006/relationships/customXml" Target="../ink/ink895.xml"/><Relationship Id="rId57" Type="http://schemas.openxmlformats.org/officeDocument/2006/relationships/customXml" Target="../ink/ink916.xml"/><Relationship Id="rId262" Type="http://schemas.openxmlformats.org/officeDocument/2006/relationships/image" Target="../../clipboard/media/image1302.png"/><Relationship Id="rId318" Type="http://schemas.openxmlformats.org/officeDocument/2006/relationships/image" Target="../../clipboard/media/image1581.png"/><Relationship Id="rId525" Type="http://schemas.openxmlformats.org/officeDocument/2006/relationships/customXml" Target="../ink/ink1150.xml"/><Relationship Id="rId567" Type="http://schemas.openxmlformats.org/officeDocument/2006/relationships/customXml" Target="../ink/ink1171.xml"/><Relationship Id="rId99" Type="http://schemas.openxmlformats.org/officeDocument/2006/relationships/customXml" Target="../ink/ink937.xml"/><Relationship Id="rId122" Type="http://schemas.openxmlformats.org/officeDocument/2006/relationships/image" Target="../../clipboard/media/image603.png"/><Relationship Id="rId164" Type="http://schemas.openxmlformats.org/officeDocument/2006/relationships/image" Target="../../clipboard/media/image817.png"/><Relationship Id="rId371" Type="http://schemas.openxmlformats.org/officeDocument/2006/relationships/customXml" Target="../ink/ink1073.xml"/><Relationship Id="rId427" Type="http://schemas.openxmlformats.org/officeDocument/2006/relationships/customXml" Target="../ink/ink1101.xml"/><Relationship Id="rId469" Type="http://schemas.openxmlformats.org/officeDocument/2006/relationships/customXml" Target="../ink/ink1122.xml"/><Relationship Id="rId26" Type="http://schemas.openxmlformats.org/officeDocument/2006/relationships/image" Target="../../clipboard/media/image1215.png"/><Relationship Id="rId231" Type="http://schemas.openxmlformats.org/officeDocument/2006/relationships/customXml" Target="../ink/ink1003.xml"/><Relationship Id="rId273" Type="http://schemas.openxmlformats.org/officeDocument/2006/relationships/customXml" Target="../ink/ink1024.xml"/><Relationship Id="rId329" Type="http://schemas.openxmlformats.org/officeDocument/2006/relationships/customXml" Target="../ink/ink1052.xml"/><Relationship Id="rId480" Type="http://schemas.openxmlformats.org/officeDocument/2006/relationships/image" Target="../../clipboard/media/image2390.png"/><Relationship Id="rId536" Type="http://schemas.openxmlformats.org/officeDocument/2006/relationships/image" Target="../../clipboard/media/image267.png"/><Relationship Id="rId68" Type="http://schemas.openxmlformats.org/officeDocument/2006/relationships/image" Target="../../clipboard/media/image333.png"/><Relationship Id="rId133" Type="http://schemas.openxmlformats.org/officeDocument/2006/relationships/customXml" Target="../ink/ink954.xml"/><Relationship Id="rId175" Type="http://schemas.openxmlformats.org/officeDocument/2006/relationships/customXml" Target="../ink/ink975.xml"/><Relationship Id="rId340" Type="http://schemas.openxmlformats.org/officeDocument/2006/relationships/image" Target="../../clipboard/media/image1691.png"/><Relationship Id="rId578" Type="http://schemas.openxmlformats.org/officeDocument/2006/relationships/image" Target="../media/image23.png"/><Relationship Id="rId200" Type="http://schemas.openxmlformats.org/officeDocument/2006/relationships/image" Target="../../clipboard/media/image992.png"/><Relationship Id="rId382" Type="http://schemas.openxmlformats.org/officeDocument/2006/relationships/image" Target="../../clipboard/media/image1901.png"/><Relationship Id="rId438" Type="http://schemas.openxmlformats.org/officeDocument/2006/relationships/image" Target="../../clipboard/media/image2181.png"/><Relationship Id="rId603" Type="http://schemas.openxmlformats.org/officeDocument/2006/relationships/customXml" Target="../ink/ink1189.xml"/><Relationship Id="rId242" Type="http://schemas.openxmlformats.org/officeDocument/2006/relationships/image" Target="../../clipboard/media/image1202.png"/><Relationship Id="rId284" Type="http://schemas.openxmlformats.org/officeDocument/2006/relationships/image" Target="../../clipboard/media/image1416.png"/><Relationship Id="rId491" Type="http://schemas.openxmlformats.org/officeDocument/2006/relationships/customXml" Target="../ink/ink1133.xml"/><Relationship Id="rId505" Type="http://schemas.openxmlformats.org/officeDocument/2006/relationships/customXml" Target="../ink/ink1140.xml"/><Relationship Id="rId37" Type="http://schemas.openxmlformats.org/officeDocument/2006/relationships/customXml" Target="../ink/ink906.xml"/><Relationship Id="rId79" Type="http://schemas.openxmlformats.org/officeDocument/2006/relationships/customXml" Target="../ink/ink927.xml"/><Relationship Id="rId102" Type="http://schemas.openxmlformats.org/officeDocument/2006/relationships/image" Target="../../clipboard/media/image503.png"/><Relationship Id="rId144" Type="http://schemas.openxmlformats.org/officeDocument/2006/relationships/image" Target="../../clipboard/media/image717.png"/><Relationship Id="rId547" Type="http://schemas.openxmlformats.org/officeDocument/2006/relationships/customXml" Target="../ink/ink1161.xml"/><Relationship Id="rId589" Type="http://schemas.openxmlformats.org/officeDocument/2006/relationships/customXml" Target="../ink/ink1182.xml"/><Relationship Id="rId90" Type="http://schemas.openxmlformats.org/officeDocument/2006/relationships/image" Target="../../clipboard/media/image443.png"/><Relationship Id="rId186" Type="http://schemas.openxmlformats.org/officeDocument/2006/relationships/image" Target="../../clipboard/media/image922.png"/><Relationship Id="rId351" Type="http://schemas.openxmlformats.org/officeDocument/2006/relationships/customXml" Target="../ink/ink1063.xml"/><Relationship Id="rId393" Type="http://schemas.openxmlformats.org/officeDocument/2006/relationships/customXml" Target="../ink/ink1084.xml"/><Relationship Id="rId407" Type="http://schemas.openxmlformats.org/officeDocument/2006/relationships/customXml" Target="../ink/ink1091.xml"/><Relationship Id="rId449" Type="http://schemas.openxmlformats.org/officeDocument/2006/relationships/customXml" Target="../ink/ink1112.xml"/><Relationship Id="rId614" Type="http://schemas.openxmlformats.org/officeDocument/2006/relationships/image" Target="../../clipboard/media/image306.png"/><Relationship Id="rId211" Type="http://schemas.openxmlformats.org/officeDocument/2006/relationships/customXml" Target="../ink/ink993.xml"/><Relationship Id="rId253" Type="http://schemas.openxmlformats.org/officeDocument/2006/relationships/customXml" Target="../ink/ink1014.xml"/><Relationship Id="rId295" Type="http://schemas.openxmlformats.org/officeDocument/2006/relationships/customXml" Target="../ink/ink1035.xml"/><Relationship Id="rId309" Type="http://schemas.openxmlformats.org/officeDocument/2006/relationships/customXml" Target="../ink/ink1042.xml"/><Relationship Id="rId460" Type="http://schemas.openxmlformats.org/officeDocument/2006/relationships/image" Target="../../clipboard/media/image2290.png"/><Relationship Id="rId516" Type="http://schemas.openxmlformats.org/officeDocument/2006/relationships/image" Target="../../clipboard/media/image257.png"/><Relationship Id="rId48" Type="http://schemas.openxmlformats.org/officeDocument/2006/relationships/image" Target="../../clipboard/media/image2313.png"/><Relationship Id="rId113" Type="http://schemas.openxmlformats.org/officeDocument/2006/relationships/customXml" Target="../ink/ink944.xml"/><Relationship Id="rId320" Type="http://schemas.openxmlformats.org/officeDocument/2006/relationships/image" Target="../../clipboard/media/image1591.png"/><Relationship Id="rId558" Type="http://schemas.openxmlformats.org/officeDocument/2006/relationships/image" Target="../../clipboard/media/image278.png"/><Relationship Id="rId155" Type="http://schemas.openxmlformats.org/officeDocument/2006/relationships/customXml" Target="../ink/ink965.xml"/><Relationship Id="rId197" Type="http://schemas.openxmlformats.org/officeDocument/2006/relationships/customXml" Target="../ink/ink986.xml"/><Relationship Id="rId362" Type="http://schemas.openxmlformats.org/officeDocument/2006/relationships/image" Target="../../clipboard/media/image1801.png"/><Relationship Id="rId418" Type="http://schemas.openxmlformats.org/officeDocument/2006/relationships/image" Target="../../clipboard/media/image2081.png"/><Relationship Id="rId222" Type="http://schemas.openxmlformats.org/officeDocument/2006/relationships/image" Target="../../clipboard/media/image1104.png"/><Relationship Id="rId264" Type="http://schemas.openxmlformats.org/officeDocument/2006/relationships/image" Target="../../clipboard/media/image1316.png"/><Relationship Id="rId471" Type="http://schemas.openxmlformats.org/officeDocument/2006/relationships/customXml" Target="../ink/ink1123.xml"/><Relationship Id="rId17" Type="http://schemas.openxmlformats.org/officeDocument/2006/relationships/customXml" Target="../ink/ink896.xml"/><Relationship Id="rId59" Type="http://schemas.openxmlformats.org/officeDocument/2006/relationships/customXml" Target="../ink/ink917.xml"/><Relationship Id="rId124" Type="http://schemas.openxmlformats.org/officeDocument/2006/relationships/image" Target="../../clipboard/media/image617.png"/><Relationship Id="rId527" Type="http://schemas.openxmlformats.org/officeDocument/2006/relationships/customXml" Target="../ink/ink1151.xml"/><Relationship Id="rId569" Type="http://schemas.openxmlformats.org/officeDocument/2006/relationships/customXml" Target="../ink/ink1172.xml"/><Relationship Id="rId70" Type="http://schemas.openxmlformats.org/officeDocument/2006/relationships/image" Target="../../clipboard/media/image343.png"/><Relationship Id="rId166" Type="http://schemas.openxmlformats.org/officeDocument/2006/relationships/image" Target="../../clipboard/media/image823.png"/><Relationship Id="rId331" Type="http://schemas.openxmlformats.org/officeDocument/2006/relationships/customXml" Target="../ink/ink1053.xml"/><Relationship Id="rId373" Type="http://schemas.openxmlformats.org/officeDocument/2006/relationships/customXml" Target="../ink/ink1074.xml"/><Relationship Id="rId429" Type="http://schemas.openxmlformats.org/officeDocument/2006/relationships/customXml" Target="../ink/ink1102.xml"/><Relationship Id="rId58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004.xml"/><Relationship Id="rId440" Type="http://schemas.openxmlformats.org/officeDocument/2006/relationships/image" Target="../../clipboard/media/image2191.png"/><Relationship Id="rId28" Type="http://schemas.openxmlformats.org/officeDocument/2006/relationships/image" Target="../../clipboard/media/image1315.png"/><Relationship Id="rId275" Type="http://schemas.openxmlformats.org/officeDocument/2006/relationships/customXml" Target="../ink/ink1025.xml"/><Relationship Id="rId300" Type="http://schemas.openxmlformats.org/officeDocument/2006/relationships/image" Target="../../clipboard/media/image1492.png"/><Relationship Id="rId482" Type="http://schemas.openxmlformats.org/officeDocument/2006/relationships/image" Target="../../clipboard/media/image2400.png"/><Relationship Id="rId538" Type="http://schemas.openxmlformats.org/officeDocument/2006/relationships/image" Target="../../clipboard/media/image268.png"/><Relationship Id="rId81" Type="http://schemas.openxmlformats.org/officeDocument/2006/relationships/customXml" Target="../ink/ink928.xml"/><Relationship Id="rId135" Type="http://schemas.openxmlformats.org/officeDocument/2006/relationships/customXml" Target="../ink/ink955.xml"/><Relationship Id="rId177" Type="http://schemas.openxmlformats.org/officeDocument/2006/relationships/customXml" Target="../ink/ink976.xml"/><Relationship Id="rId342" Type="http://schemas.openxmlformats.org/officeDocument/2006/relationships/image" Target="../../clipboard/media/image1701.png"/><Relationship Id="rId384" Type="http://schemas.openxmlformats.org/officeDocument/2006/relationships/image" Target="../../clipboard/media/image1915.png"/><Relationship Id="rId591" Type="http://schemas.openxmlformats.org/officeDocument/2006/relationships/customXml" Target="../ink/ink1183.xml"/><Relationship Id="rId605" Type="http://schemas.openxmlformats.org/officeDocument/2006/relationships/customXml" Target="../ink/ink1190.xml"/><Relationship Id="rId202" Type="http://schemas.openxmlformats.org/officeDocument/2006/relationships/image" Target="../../clipboard/media/image1002.png"/><Relationship Id="rId244" Type="http://schemas.openxmlformats.org/officeDocument/2006/relationships/image" Target="../../clipboard/media/image1216.png"/><Relationship Id="rId39" Type="http://schemas.openxmlformats.org/officeDocument/2006/relationships/customXml" Target="../ink/ink907.xml"/><Relationship Id="rId286" Type="http://schemas.openxmlformats.org/officeDocument/2006/relationships/image" Target="../../clipboard/media/image1422.png"/><Relationship Id="rId451" Type="http://schemas.openxmlformats.org/officeDocument/2006/relationships/customXml" Target="../ink/ink1113.xml"/><Relationship Id="rId493" Type="http://schemas.openxmlformats.org/officeDocument/2006/relationships/customXml" Target="../ink/ink1134.xml"/><Relationship Id="rId507" Type="http://schemas.openxmlformats.org/officeDocument/2006/relationships/customXml" Target="../ink/ink1141.xml"/><Relationship Id="rId549" Type="http://schemas.openxmlformats.org/officeDocument/2006/relationships/customXml" Target="../ink/ink1162.xml"/><Relationship Id="rId50" Type="http://schemas.openxmlformats.org/officeDocument/2006/relationships/image" Target="../../clipboard/media/image2413.png"/><Relationship Id="rId104" Type="http://schemas.openxmlformats.org/officeDocument/2006/relationships/image" Target="../../clipboard/media/image517.png"/><Relationship Id="rId146" Type="http://schemas.openxmlformats.org/officeDocument/2006/relationships/image" Target="../../clipboard/media/image723.png"/><Relationship Id="rId188" Type="http://schemas.openxmlformats.org/officeDocument/2006/relationships/image" Target="../../clipboard/media/image932.png"/><Relationship Id="rId311" Type="http://schemas.openxmlformats.org/officeDocument/2006/relationships/customXml" Target="../ink/ink1043.xml"/><Relationship Id="rId353" Type="http://schemas.openxmlformats.org/officeDocument/2006/relationships/customXml" Target="../ink/ink1064.xml"/><Relationship Id="rId395" Type="http://schemas.openxmlformats.org/officeDocument/2006/relationships/customXml" Target="../ink/ink1085.xml"/><Relationship Id="rId409" Type="http://schemas.openxmlformats.org/officeDocument/2006/relationships/customXml" Target="../ink/ink1092.xml"/><Relationship Id="rId560" Type="http://schemas.openxmlformats.org/officeDocument/2006/relationships/image" Target="../media/image14.png"/><Relationship Id="rId92" Type="http://schemas.openxmlformats.org/officeDocument/2006/relationships/image" Target="../../clipboard/media/image453.png"/><Relationship Id="rId213" Type="http://schemas.openxmlformats.org/officeDocument/2006/relationships/customXml" Target="../ink/ink994.xml"/><Relationship Id="rId420" Type="http://schemas.openxmlformats.org/officeDocument/2006/relationships/image" Target="../../clipboard/media/image2091.png"/><Relationship Id="rId616" Type="http://schemas.openxmlformats.org/officeDocument/2006/relationships/image" Target="../../clipboard/media/image307.png"/><Relationship Id="rId255" Type="http://schemas.openxmlformats.org/officeDocument/2006/relationships/customXml" Target="../ink/ink1015.xml"/><Relationship Id="rId297" Type="http://schemas.openxmlformats.org/officeDocument/2006/relationships/customXml" Target="../ink/ink1036.xml"/><Relationship Id="rId462" Type="http://schemas.openxmlformats.org/officeDocument/2006/relationships/image" Target="../../clipboard/media/image2300.png"/><Relationship Id="rId518" Type="http://schemas.openxmlformats.org/officeDocument/2006/relationships/image" Target="../../clipboard/media/image258.png"/><Relationship Id="rId115" Type="http://schemas.openxmlformats.org/officeDocument/2006/relationships/customXml" Target="../ink/ink945.xml"/><Relationship Id="rId157" Type="http://schemas.openxmlformats.org/officeDocument/2006/relationships/customXml" Target="../ink/ink966.xml"/><Relationship Id="rId322" Type="http://schemas.openxmlformats.org/officeDocument/2006/relationships/image" Target="../../clipboard/media/image1601.png"/><Relationship Id="rId364" Type="http://schemas.openxmlformats.org/officeDocument/2006/relationships/image" Target="../../clipboard/media/image1815.png"/><Relationship Id="rId61" Type="http://schemas.openxmlformats.org/officeDocument/2006/relationships/customXml" Target="../ink/ink918.xml"/><Relationship Id="rId199" Type="http://schemas.openxmlformats.org/officeDocument/2006/relationships/customXml" Target="../ink/ink987.xml"/><Relationship Id="rId571" Type="http://schemas.openxmlformats.org/officeDocument/2006/relationships/customXml" Target="../ink/ink1173.xml"/><Relationship Id="rId19" Type="http://schemas.openxmlformats.org/officeDocument/2006/relationships/customXml" Target="../ink/ink897.xml"/><Relationship Id="rId224" Type="http://schemas.openxmlformats.org/officeDocument/2006/relationships/image" Target="../../clipboard/media/image1116.png"/><Relationship Id="rId266" Type="http://schemas.openxmlformats.org/officeDocument/2006/relationships/image" Target="../../clipboard/media/image1322.png"/><Relationship Id="rId431" Type="http://schemas.openxmlformats.org/officeDocument/2006/relationships/customXml" Target="../ink/ink1103.xml"/><Relationship Id="rId473" Type="http://schemas.openxmlformats.org/officeDocument/2006/relationships/customXml" Target="../ink/ink1124.xml"/><Relationship Id="rId529" Type="http://schemas.openxmlformats.org/officeDocument/2006/relationships/customXml" Target="../ink/ink1152.xml"/><Relationship Id="rId30" Type="http://schemas.openxmlformats.org/officeDocument/2006/relationships/image" Target="../../clipboard/media/image1415.png"/><Relationship Id="rId126" Type="http://schemas.openxmlformats.org/officeDocument/2006/relationships/image" Target="../../clipboard/media/image623.png"/><Relationship Id="rId168" Type="http://schemas.openxmlformats.org/officeDocument/2006/relationships/image" Target="../../clipboard/media/image833.png"/><Relationship Id="rId333" Type="http://schemas.openxmlformats.org/officeDocument/2006/relationships/customXml" Target="../ink/ink1054.xml"/><Relationship Id="rId540" Type="http://schemas.openxmlformats.org/officeDocument/2006/relationships/image" Target="../../clipboard/media/image269.png"/><Relationship Id="rId72" Type="http://schemas.openxmlformats.org/officeDocument/2006/relationships/image" Target="../../clipboard/media/image353.png"/><Relationship Id="rId375" Type="http://schemas.openxmlformats.org/officeDocument/2006/relationships/customXml" Target="../ink/ink1075.xml"/><Relationship Id="rId582" Type="http://schemas.openxmlformats.org/officeDocument/2006/relationships/image" Target="../media/image25.png"/><Relationship Id="rId3" Type="http://schemas.openxmlformats.org/officeDocument/2006/relationships/customXml" Target="../ink/ink889.xml"/><Relationship Id="rId235" Type="http://schemas.openxmlformats.org/officeDocument/2006/relationships/customXml" Target="../ink/ink1005.xml"/><Relationship Id="rId277" Type="http://schemas.openxmlformats.org/officeDocument/2006/relationships/customXml" Target="../ink/ink1026.xml"/><Relationship Id="rId400" Type="http://schemas.openxmlformats.org/officeDocument/2006/relationships/image" Target="../../clipboard/media/image1991.png"/><Relationship Id="rId442" Type="http://schemas.openxmlformats.org/officeDocument/2006/relationships/image" Target="../../clipboard/media/image2201.png"/><Relationship Id="rId484" Type="http://schemas.openxmlformats.org/officeDocument/2006/relationships/image" Target="../../clipboard/media/image2414.png"/><Relationship Id="rId137" Type="http://schemas.openxmlformats.org/officeDocument/2006/relationships/customXml" Target="../ink/ink956.xml"/><Relationship Id="rId302" Type="http://schemas.openxmlformats.org/officeDocument/2006/relationships/image" Target="../../clipboard/media/image1502.png"/><Relationship Id="rId344" Type="http://schemas.openxmlformats.org/officeDocument/2006/relationships/image" Target="../../clipboard/media/image1715.png"/><Relationship Id="rId41" Type="http://schemas.openxmlformats.org/officeDocument/2006/relationships/customXml" Target="../ink/ink908.xml"/><Relationship Id="rId83" Type="http://schemas.openxmlformats.org/officeDocument/2006/relationships/customXml" Target="../ink/ink929.xml"/><Relationship Id="rId179" Type="http://schemas.openxmlformats.org/officeDocument/2006/relationships/customXml" Target="../ink/ink977.xml"/><Relationship Id="rId386" Type="http://schemas.openxmlformats.org/officeDocument/2006/relationships/image" Target="../../clipboard/media/image1921.png"/><Relationship Id="rId551" Type="http://schemas.openxmlformats.org/officeDocument/2006/relationships/customXml" Target="../ink/ink1163.xml"/><Relationship Id="rId593" Type="http://schemas.openxmlformats.org/officeDocument/2006/relationships/customXml" Target="../ink/ink1184.xml"/><Relationship Id="rId607" Type="http://schemas.openxmlformats.org/officeDocument/2006/relationships/customXml" Target="../ink/ink1191.xml"/><Relationship Id="rId190" Type="http://schemas.openxmlformats.org/officeDocument/2006/relationships/image" Target="../../clipboard/media/image942.png"/><Relationship Id="rId204" Type="http://schemas.openxmlformats.org/officeDocument/2006/relationships/image" Target="../../clipboard/media/image1016.png"/><Relationship Id="rId246" Type="http://schemas.openxmlformats.org/officeDocument/2006/relationships/image" Target="../../clipboard/media/image1222.png"/><Relationship Id="rId288" Type="http://schemas.openxmlformats.org/officeDocument/2006/relationships/image" Target="../../clipboard/media/image1432.png"/><Relationship Id="rId411" Type="http://schemas.openxmlformats.org/officeDocument/2006/relationships/customXml" Target="../ink/ink1093.xml"/><Relationship Id="rId453" Type="http://schemas.openxmlformats.org/officeDocument/2006/relationships/customXml" Target="../ink/ink1114.xml"/><Relationship Id="rId509" Type="http://schemas.openxmlformats.org/officeDocument/2006/relationships/customXml" Target="../ink/ink1142.xml"/><Relationship Id="rId106" Type="http://schemas.openxmlformats.org/officeDocument/2006/relationships/image" Target="../../clipboard/media/image523.png"/><Relationship Id="rId313" Type="http://schemas.openxmlformats.org/officeDocument/2006/relationships/customXml" Target="../ink/ink1044.xml"/><Relationship Id="rId495" Type="http://schemas.openxmlformats.org/officeDocument/2006/relationships/customXml" Target="../ink/ink1135.xml"/><Relationship Id="rId10" Type="http://schemas.openxmlformats.org/officeDocument/2006/relationships/image" Target="../../clipboard/media/image416.png"/><Relationship Id="rId52" Type="http://schemas.openxmlformats.org/officeDocument/2006/relationships/image" Target="../../clipboard/media/image2513.png"/><Relationship Id="rId94" Type="http://schemas.openxmlformats.org/officeDocument/2006/relationships/image" Target="../../clipboard/media/image463.png"/><Relationship Id="rId148" Type="http://schemas.openxmlformats.org/officeDocument/2006/relationships/image" Target="../../clipboard/media/image733.png"/><Relationship Id="rId355" Type="http://schemas.openxmlformats.org/officeDocument/2006/relationships/customXml" Target="../ink/ink1065.xml"/><Relationship Id="rId397" Type="http://schemas.openxmlformats.org/officeDocument/2006/relationships/customXml" Target="../ink/ink1086.xml"/><Relationship Id="rId520" Type="http://schemas.openxmlformats.org/officeDocument/2006/relationships/image" Target="../../clipboard/media/image259.png"/><Relationship Id="rId562" Type="http://schemas.openxmlformats.org/officeDocument/2006/relationships/image" Target="../media/image15.png"/><Relationship Id="rId618" Type="http://schemas.openxmlformats.org/officeDocument/2006/relationships/image" Target="../../clipboard/media/image308.png"/><Relationship Id="rId215" Type="http://schemas.openxmlformats.org/officeDocument/2006/relationships/customXml" Target="../ink/ink995.xml"/><Relationship Id="rId257" Type="http://schemas.openxmlformats.org/officeDocument/2006/relationships/customXml" Target="../ink/ink1016.xml"/><Relationship Id="rId422" Type="http://schemas.openxmlformats.org/officeDocument/2006/relationships/image" Target="../../clipboard/media/image2105.png"/><Relationship Id="rId464" Type="http://schemas.openxmlformats.org/officeDocument/2006/relationships/image" Target="../../clipboard/media/image2314.png"/><Relationship Id="rId299" Type="http://schemas.openxmlformats.org/officeDocument/2006/relationships/customXml" Target="../ink/ink1037.xml"/><Relationship Id="rId63" Type="http://schemas.openxmlformats.org/officeDocument/2006/relationships/customXml" Target="../ink/ink919.xml"/><Relationship Id="rId159" Type="http://schemas.openxmlformats.org/officeDocument/2006/relationships/customXml" Target="../ink/ink967.xml"/><Relationship Id="rId366" Type="http://schemas.openxmlformats.org/officeDocument/2006/relationships/image" Target="../../clipboard/media/image1821.png"/><Relationship Id="rId573" Type="http://schemas.openxmlformats.org/officeDocument/2006/relationships/customXml" Target="../ink/ink1174.xml"/><Relationship Id="rId226" Type="http://schemas.openxmlformats.org/officeDocument/2006/relationships/image" Target="../../clipboard/media/image1122.png"/><Relationship Id="rId433" Type="http://schemas.openxmlformats.org/officeDocument/2006/relationships/customXml" Target="../ink/ink1104.xml"/><Relationship Id="rId74" Type="http://schemas.openxmlformats.org/officeDocument/2006/relationships/image" Target="../../clipboard/media/image363.png"/><Relationship Id="rId377" Type="http://schemas.openxmlformats.org/officeDocument/2006/relationships/customXml" Target="../ink/ink1076.xml"/><Relationship Id="rId500" Type="http://schemas.openxmlformats.org/officeDocument/2006/relationships/image" Target="../../clipboard/media/image2490.png"/><Relationship Id="rId584" Type="http://schemas.openxmlformats.org/officeDocument/2006/relationships/image" Target="../media/image26.png"/><Relationship Id="rId5" Type="http://schemas.openxmlformats.org/officeDocument/2006/relationships/customXml" Target="../ink/ink890.xml"/><Relationship Id="rId237" Type="http://schemas.openxmlformats.org/officeDocument/2006/relationships/customXml" Target="../ink/ink1006.xml"/><Relationship Id="rId444" Type="http://schemas.openxmlformats.org/officeDocument/2006/relationships/image" Target="../../clipboard/media/image2215.png"/><Relationship Id="rId290" Type="http://schemas.openxmlformats.org/officeDocument/2006/relationships/image" Target="../../clipboard/media/image1442.png"/><Relationship Id="rId304" Type="http://schemas.openxmlformats.org/officeDocument/2006/relationships/image" Target="../../clipboard/media/image1516.png"/><Relationship Id="rId388" Type="http://schemas.openxmlformats.org/officeDocument/2006/relationships/image" Target="../../clipboard/media/image1931.png"/><Relationship Id="rId511" Type="http://schemas.openxmlformats.org/officeDocument/2006/relationships/customXml" Target="../ink/ink1143.xml"/><Relationship Id="rId609" Type="http://schemas.openxmlformats.org/officeDocument/2006/relationships/customXml" Target="../ink/ink1192.xml"/><Relationship Id="rId85" Type="http://schemas.openxmlformats.org/officeDocument/2006/relationships/customXml" Target="../ink/ink930.xml"/><Relationship Id="rId150" Type="http://schemas.openxmlformats.org/officeDocument/2006/relationships/image" Target="../../clipboard/media/image743.png"/><Relationship Id="rId595" Type="http://schemas.openxmlformats.org/officeDocument/2006/relationships/customXml" Target="../ink/ink1185.xml"/><Relationship Id="rId248" Type="http://schemas.openxmlformats.org/officeDocument/2006/relationships/image" Target="../../clipboard/media/image1232.png"/><Relationship Id="rId455" Type="http://schemas.openxmlformats.org/officeDocument/2006/relationships/customXml" Target="../ink/ink1115.xml"/><Relationship Id="rId12" Type="http://schemas.openxmlformats.org/officeDocument/2006/relationships/image" Target="../../clipboard/media/image516.png"/><Relationship Id="rId108" Type="http://schemas.openxmlformats.org/officeDocument/2006/relationships/image" Target="../../clipboard/media/image533.png"/><Relationship Id="rId315" Type="http://schemas.openxmlformats.org/officeDocument/2006/relationships/customXml" Target="../ink/ink1045.xml"/><Relationship Id="rId522" Type="http://schemas.openxmlformats.org/officeDocument/2006/relationships/image" Target="../../clipboard/media/image260.png"/><Relationship Id="rId96" Type="http://schemas.openxmlformats.org/officeDocument/2006/relationships/image" Target="../../clipboard/media/image473.png"/><Relationship Id="rId161" Type="http://schemas.openxmlformats.org/officeDocument/2006/relationships/customXml" Target="../ink/ink968.xml"/><Relationship Id="rId399" Type="http://schemas.openxmlformats.org/officeDocument/2006/relationships/customXml" Target="../ink/ink1087.xml"/><Relationship Id="rId259" Type="http://schemas.openxmlformats.org/officeDocument/2006/relationships/customXml" Target="../ink/ink1017.xml"/><Relationship Id="rId466" Type="http://schemas.openxmlformats.org/officeDocument/2006/relationships/image" Target="../../clipboard/media/image2320.png"/><Relationship Id="rId23" Type="http://schemas.openxmlformats.org/officeDocument/2006/relationships/customXml" Target="../ink/ink899.xml"/><Relationship Id="rId119" Type="http://schemas.openxmlformats.org/officeDocument/2006/relationships/customXml" Target="../ink/ink947.xml"/><Relationship Id="rId326" Type="http://schemas.openxmlformats.org/officeDocument/2006/relationships/image" Target="../../clipboard/media/image1621.png"/><Relationship Id="rId533" Type="http://schemas.openxmlformats.org/officeDocument/2006/relationships/customXml" Target="../ink/ink1154.xml"/><Relationship Id="rId172" Type="http://schemas.openxmlformats.org/officeDocument/2006/relationships/image" Target="../../clipboard/media/image853.png"/><Relationship Id="rId477" Type="http://schemas.openxmlformats.org/officeDocument/2006/relationships/customXml" Target="../ink/ink1126.xml"/><Relationship Id="rId600" Type="http://schemas.openxmlformats.org/officeDocument/2006/relationships/image" Target="../../clipboard/media/image299.png"/><Relationship Id="rId337" Type="http://schemas.openxmlformats.org/officeDocument/2006/relationships/customXml" Target="../ink/ink1056.xml"/><Relationship Id="rId34" Type="http://schemas.openxmlformats.org/officeDocument/2006/relationships/image" Target="../../clipboard/media/image1614.png"/><Relationship Id="rId544" Type="http://schemas.openxmlformats.org/officeDocument/2006/relationships/image" Target="../../clipboard/media/image271.png"/><Relationship Id="rId183" Type="http://schemas.openxmlformats.org/officeDocument/2006/relationships/customXml" Target="../ink/ink979.xml"/><Relationship Id="rId390" Type="http://schemas.openxmlformats.org/officeDocument/2006/relationships/image" Target="../../clipboard/media/image1941.png"/><Relationship Id="rId404" Type="http://schemas.openxmlformats.org/officeDocument/2006/relationships/image" Target="../../clipboard/media/image2015.png"/><Relationship Id="rId611" Type="http://schemas.openxmlformats.org/officeDocument/2006/relationships/customXml" Target="../ink/ink1193.xml"/><Relationship Id="rId250" Type="http://schemas.openxmlformats.org/officeDocument/2006/relationships/image" Target="../../clipboard/media/image1242.png"/><Relationship Id="rId488" Type="http://schemas.openxmlformats.org/officeDocument/2006/relationships/image" Target="../../clipboard/media/image2430.png"/><Relationship Id="rId45" Type="http://schemas.openxmlformats.org/officeDocument/2006/relationships/customXml" Target="../ink/ink910.xml"/><Relationship Id="rId110" Type="http://schemas.openxmlformats.org/officeDocument/2006/relationships/image" Target="../../clipboard/media/image543.png"/><Relationship Id="rId348" Type="http://schemas.openxmlformats.org/officeDocument/2006/relationships/image" Target="../../clipboard/media/image1731.png"/><Relationship Id="rId555" Type="http://schemas.openxmlformats.org/officeDocument/2006/relationships/customXml" Target="../ink/ink1165.xml"/><Relationship Id="rId194" Type="http://schemas.openxmlformats.org/officeDocument/2006/relationships/image" Target="../../clipboard/media/image962.png"/><Relationship Id="rId208" Type="http://schemas.openxmlformats.org/officeDocument/2006/relationships/image" Target="../../clipboard/media/image1032.png"/><Relationship Id="rId415" Type="http://schemas.openxmlformats.org/officeDocument/2006/relationships/customXml" Target="../ink/ink1095.xml"/><Relationship Id="rId261" Type="http://schemas.openxmlformats.org/officeDocument/2006/relationships/customXml" Target="../ink/ink1018.xml"/><Relationship Id="rId499" Type="http://schemas.openxmlformats.org/officeDocument/2006/relationships/customXml" Target="../ink/ink1137.xml"/><Relationship Id="rId56" Type="http://schemas.openxmlformats.org/officeDocument/2006/relationships/image" Target="../../clipboard/media/image2713.png"/><Relationship Id="rId359" Type="http://schemas.openxmlformats.org/officeDocument/2006/relationships/customXml" Target="../ink/ink1067.xml"/><Relationship Id="rId566" Type="http://schemas.openxmlformats.org/officeDocument/2006/relationships/image" Target="../media/image17.png"/><Relationship Id="rId121" Type="http://schemas.openxmlformats.org/officeDocument/2006/relationships/customXml" Target="../ink/ink948.xml"/><Relationship Id="rId219" Type="http://schemas.openxmlformats.org/officeDocument/2006/relationships/customXml" Target="../ink/ink997.xml"/><Relationship Id="rId426" Type="http://schemas.openxmlformats.org/officeDocument/2006/relationships/image" Target="../../clipboard/media/image2121.png"/><Relationship Id="rId67" Type="http://schemas.openxmlformats.org/officeDocument/2006/relationships/customXml" Target="../ink/ink921.xml"/><Relationship Id="rId272" Type="http://schemas.openxmlformats.org/officeDocument/2006/relationships/image" Target="../../clipboard/media/image1352.png"/><Relationship Id="rId577" Type="http://schemas.openxmlformats.org/officeDocument/2006/relationships/customXml" Target="../ink/ink11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4F4F1B8-20BB-415C-B1E6-D960E6AAE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ＭＳ Ｐゴシック" pitchFamily="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ＭＳ Ｐゴシック" pitchFamily="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ＭＳ Ｐゴシック" pitchFamily="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00"/>
                </a:solidFill>
                <a:latin typeface="Arial" charset="0"/>
                <a:ea typeface="ＭＳ Ｐゴシック" pitchFamily="8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j-cs"/>
              </a:rPr>
              <a:t>Q355/Q590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latin typeface="Arial"/>
              </a:rPr>
              <a:t>Linear Algebra</a:t>
            </a: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90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E278D-461F-6548-85C3-45FC3ED08984}"/>
              </a:ext>
            </a:extLst>
          </p:cNvPr>
          <p:cNvGrpSpPr/>
          <p:nvPr/>
        </p:nvGrpSpPr>
        <p:grpSpPr>
          <a:xfrm>
            <a:off x="664303" y="197899"/>
            <a:ext cx="3369960" cy="458280"/>
            <a:chOff x="664303" y="197899"/>
            <a:chExt cx="336996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0F8EC76-481C-F546-8D3E-C64F874FAAAF}"/>
                    </a:ext>
                  </a:extLst>
                </p14:cNvPr>
                <p14:cNvContentPartPr/>
                <p14:nvPr/>
              </p14:nvContentPartPr>
              <p14:xfrm>
                <a:off x="664303" y="291499"/>
                <a:ext cx="194400" cy="245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0F8EC76-481C-F546-8D3E-C64F874FAA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823" y="276019"/>
                  <a:ext cx="225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FBB91E8-C43D-2E47-B147-B5A01A95F21A}"/>
                    </a:ext>
                  </a:extLst>
                </p14:cNvPr>
                <p14:cNvContentPartPr/>
                <p14:nvPr/>
              </p14:nvContentPartPr>
              <p14:xfrm>
                <a:off x="933943" y="407779"/>
                <a:ext cx="126000" cy="135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FBB91E8-C43D-2E47-B147-B5A01A95F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8463" y="392299"/>
                  <a:ext cx="156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91E59C-20B2-4949-900D-38E26F1B34A5}"/>
                    </a:ext>
                  </a:extLst>
                </p14:cNvPr>
                <p14:cNvContentPartPr/>
                <p14:nvPr/>
              </p14:nvContentPartPr>
              <p14:xfrm>
                <a:off x="1204303" y="279259"/>
                <a:ext cx="100800" cy="376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91E59C-20B2-4949-900D-38E26F1B34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8823" y="263779"/>
                  <a:ext cx="1314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B0F23F-BD07-1041-8AD8-439B673CABF3}"/>
                    </a:ext>
                  </a:extLst>
                </p14:cNvPr>
                <p14:cNvContentPartPr/>
                <p14:nvPr/>
              </p14:nvContentPartPr>
              <p14:xfrm>
                <a:off x="1148503" y="499219"/>
                <a:ext cx="150480" cy="63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B0F23F-BD07-1041-8AD8-439B673CAB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3023" y="483739"/>
                  <a:ext cx="181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558596-C2CE-3E4D-88CE-B4A0D901E5F9}"/>
                    </a:ext>
                  </a:extLst>
                </p14:cNvPr>
                <p14:cNvContentPartPr/>
                <p14:nvPr/>
              </p14:nvContentPartPr>
              <p14:xfrm>
                <a:off x="1374223" y="411019"/>
                <a:ext cx="145080" cy="15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558596-C2CE-3E4D-88CE-B4A0D901E5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58743" y="395504"/>
                  <a:ext cx="17568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8081CA-9BDE-3F46-8C34-15E8E1E1D60A}"/>
                    </a:ext>
                  </a:extLst>
                </p14:cNvPr>
                <p14:cNvContentPartPr/>
                <p14:nvPr/>
              </p14:nvContentPartPr>
              <p14:xfrm>
                <a:off x="1562863" y="417499"/>
                <a:ext cx="145080" cy="15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8081CA-9BDE-3F46-8C34-15E8E1E1D6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47383" y="402019"/>
                  <a:ext cx="175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3F6C37-83C4-814E-9E47-93171EF2906C}"/>
                    </a:ext>
                  </a:extLst>
                </p14:cNvPr>
                <p14:cNvContentPartPr/>
                <p14:nvPr/>
              </p14:nvContentPartPr>
              <p14:xfrm>
                <a:off x="1789303" y="310579"/>
                <a:ext cx="163800" cy="24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3F6C37-83C4-814E-9E47-93171EF290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73823" y="295099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DE00BB-3D44-2B4D-9FB0-C536D80399F7}"/>
                    </a:ext>
                  </a:extLst>
                </p14:cNvPr>
                <p14:cNvContentPartPr/>
                <p14:nvPr/>
              </p14:nvContentPartPr>
              <p14:xfrm>
                <a:off x="1736023" y="392299"/>
                <a:ext cx="179280" cy="4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DE00BB-3D44-2B4D-9FB0-C536D80399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20512" y="376944"/>
                  <a:ext cx="209942" cy="74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AA0A22-9711-B34C-B61D-181AF06589BF}"/>
                    </a:ext>
                  </a:extLst>
                </p14:cNvPr>
                <p14:cNvContentPartPr/>
                <p14:nvPr/>
              </p14:nvContentPartPr>
              <p14:xfrm>
                <a:off x="1984063" y="373579"/>
                <a:ext cx="113400" cy="13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AA0A22-9711-B34C-B61D-181AF06589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68632" y="358099"/>
                  <a:ext cx="143903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4E92C3-00D3-5D4B-8CA3-2D5387B98AB5}"/>
                    </a:ext>
                  </a:extLst>
                </p14:cNvPr>
                <p14:cNvContentPartPr/>
                <p14:nvPr/>
              </p14:nvContentPartPr>
              <p14:xfrm>
                <a:off x="2153623" y="323179"/>
                <a:ext cx="295920" cy="176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4E92C3-00D3-5D4B-8CA3-2D5387B98A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38143" y="307699"/>
                  <a:ext cx="326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CBC7FC-7774-834D-8D21-1DCEE608D300}"/>
                    </a:ext>
                  </a:extLst>
                </p14:cNvPr>
                <p14:cNvContentPartPr/>
                <p14:nvPr/>
              </p14:nvContentPartPr>
              <p14:xfrm>
                <a:off x="2568703" y="329299"/>
                <a:ext cx="377640" cy="15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CBC7FC-7774-834D-8D21-1DCEE608D3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53208" y="313819"/>
                  <a:ext cx="408269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6A2928-CC6D-EF4E-8F21-C6A362C4580E}"/>
                    </a:ext>
                  </a:extLst>
                </p14:cNvPr>
                <p14:cNvContentPartPr/>
                <p14:nvPr/>
              </p14:nvContentPartPr>
              <p14:xfrm>
                <a:off x="3046423" y="335779"/>
                <a:ext cx="151200" cy="132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6A2928-CC6D-EF4E-8F21-C6A362C458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0943" y="320299"/>
                  <a:ext cx="181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3D5537-704E-4446-A66B-9DE6E53B4366}"/>
                    </a:ext>
                  </a:extLst>
                </p14:cNvPr>
                <p14:cNvContentPartPr/>
                <p14:nvPr/>
              </p14:nvContentPartPr>
              <p14:xfrm>
                <a:off x="3335863" y="197899"/>
                <a:ext cx="132480" cy="27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3D5537-704E-4446-A66B-9DE6E53B43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20383" y="182419"/>
                  <a:ext cx="163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F50825-134D-A14C-B31B-3BC8ED472D52}"/>
                    </a:ext>
                  </a:extLst>
                </p14:cNvPr>
                <p14:cNvContentPartPr/>
                <p14:nvPr/>
              </p14:nvContentPartPr>
              <p14:xfrm>
                <a:off x="3285463" y="316699"/>
                <a:ext cx="119880" cy="3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F50825-134D-A14C-B31B-3BC8ED472D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69936" y="301219"/>
                  <a:ext cx="150572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D40690-8F52-2A4A-96A2-4A02B2EC4561}"/>
                    </a:ext>
                  </a:extLst>
                </p14:cNvPr>
                <p14:cNvContentPartPr/>
                <p14:nvPr/>
              </p14:nvContentPartPr>
              <p14:xfrm>
                <a:off x="3530623" y="292219"/>
                <a:ext cx="270720" cy="175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D40690-8F52-2A4A-96A2-4A02B2EC45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15143" y="276739"/>
                  <a:ext cx="301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A084AA-C5E1-0E48-9FB6-D2E2494A5D0F}"/>
                    </a:ext>
                  </a:extLst>
                </p14:cNvPr>
                <p14:cNvContentPartPr/>
                <p14:nvPr/>
              </p14:nvContentPartPr>
              <p14:xfrm>
                <a:off x="3772903" y="225259"/>
                <a:ext cx="28440" cy="5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A084AA-C5E1-0E48-9FB6-D2E2494A5D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57423" y="209779"/>
                  <a:ext cx="59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8F5EE5-1BD9-CF45-88F3-500374E64A02}"/>
                    </a:ext>
                  </a:extLst>
                </p14:cNvPr>
                <p14:cNvContentPartPr/>
                <p14:nvPr/>
              </p14:nvContentPartPr>
              <p14:xfrm>
                <a:off x="3876583" y="330739"/>
                <a:ext cx="145080" cy="14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8F5EE5-1BD9-CF45-88F3-500374E64A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61103" y="315220"/>
                  <a:ext cx="175680" cy="174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020D52-84A5-B04E-96FF-4EEF243B46D0}"/>
                    </a:ext>
                  </a:extLst>
                </p14:cNvPr>
                <p14:cNvContentPartPr/>
                <p14:nvPr/>
              </p14:nvContentPartPr>
              <p14:xfrm>
                <a:off x="3901783" y="335779"/>
                <a:ext cx="132480" cy="226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020D52-84A5-B04E-96FF-4EEF243B46D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86303" y="320299"/>
                  <a:ext cx="1630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F3AB0C-7AA7-CF41-A53C-BD33C80B521E}"/>
              </a:ext>
            </a:extLst>
          </p:cNvPr>
          <p:cNvGrpSpPr/>
          <p:nvPr/>
        </p:nvGrpSpPr>
        <p:grpSpPr>
          <a:xfrm>
            <a:off x="726583" y="1196899"/>
            <a:ext cx="610200" cy="376920"/>
            <a:chOff x="726583" y="1196899"/>
            <a:chExt cx="61020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9DBA82-4CC6-D94A-A73D-307E0A717F30}"/>
                    </a:ext>
                  </a:extLst>
                </p14:cNvPr>
                <p14:cNvContentPartPr/>
                <p14:nvPr/>
              </p14:nvContentPartPr>
              <p14:xfrm>
                <a:off x="726583" y="1200499"/>
                <a:ext cx="145080" cy="373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9DBA82-4CC6-D94A-A73D-307E0A717F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1064" y="1185019"/>
                  <a:ext cx="175756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980F74-754D-4440-B04A-276013EEC8D4}"/>
                    </a:ext>
                  </a:extLst>
                </p14:cNvPr>
                <p14:cNvContentPartPr/>
                <p14:nvPr/>
              </p14:nvContentPartPr>
              <p14:xfrm>
                <a:off x="858703" y="1196899"/>
                <a:ext cx="132480" cy="32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980F74-754D-4440-B04A-276013EEC8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223" y="1181402"/>
                  <a:ext cx="163080" cy="351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D166B3-B765-944E-A1B8-7533AF141B8D}"/>
                    </a:ext>
                  </a:extLst>
                </p14:cNvPr>
                <p14:cNvContentPartPr/>
                <p14:nvPr/>
              </p14:nvContentPartPr>
              <p14:xfrm>
                <a:off x="814783" y="1410739"/>
                <a:ext cx="126000" cy="31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D166B3-B765-944E-A1B8-7533AF141B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9303" y="1395259"/>
                  <a:ext cx="156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83BE61-8999-0645-8671-E2CE3306E385}"/>
                    </a:ext>
                  </a:extLst>
                </p14:cNvPr>
                <p14:cNvContentPartPr/>
                <p14:nvPr/>
              </p14:nvContentPartPr>
              <p14:xfrm>
                <a:off x="1141663" y="1303819"/>
                <a:ext cx="132480" cy="3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83BE61-8999-0645-8671-E2CE3306E3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6183" y="1288339"/>
                  <a:ext cx="163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68F4A5-3A2D-0940-ACD4-E0C2A582C7B9}"/>
                    </a:ext>
                  </a:extLst>
                </p14:cNvPr>
                <p14:cNvContentPartPr/>
                <p14:nvPr/>
              </p14:nvContentPartPr>
              <p14:xfrm>
                <a:off x="1147783" y="1398139"/>
                <a:ext cx="189000" cy="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68F4A5-3A2D-0940-ACD4-E0C2A582C7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2303" y="1382659"/>
                  <a:ext cx="2196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57C78A-47D3-6B4A-AA3E-5C24ABE75963}"/>
              </a:ext>
            </a:extLst>
          </p:cNvPr>
          <p:cNvGrpSpPr/>
          <p:nvPr/>
        </p:nvGrpSpPr>
        <p:grpSpPr>
          <a:xfrm>
            <a:off x="1631983" y="983419"/>
            <a:ext cx="610200" cy="987480"/>
            <a:chOff x="1631983" y="983419"/>
            <a:chExt cx="610200" cy="9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6563D7-C93F-3440-BE22-C2BF60D1DEE9}"/>
                    </a:ext>
                  </a:extLst>
                </p14:cNvPr>
                <p14:cNvContentPartPr/>
                <p14:nvPr/>
              </p14:nvContentPartPr>
              <p14:xfrm>
                <a:off x="1631983" y="983419"/>
                <a:ext cx="270720" cy="98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6563D7-C93F-3440-BE22-C2BF60D1DE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16503" y="967939"/>
                  <a:ext cx="30132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CC2FB0-48AB-304D-9CBE-EC7D7F308860}"/>
                    </a:ext>
                  </a:extLst>
                </p14:cNvPr>
                <p14:cNvContentPartPr/>
                <p14:nvPr/>
              </p14:nvContentPartPr>
              <p14:xfrm>
                <a:off x="1990183" y="1159459"/>
                <a:ext cx="252000" cy="15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CC2FB0-48AB-304D-9CBE-EC7D7F3088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74681" y="1143979"/>
                  <a:ext cx="282644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5EC8CE-6AD1-BC4F-86A7-61763F036D10}"/>
                  </a:ext>
                </a:extLst>
              </p14:cNvPr>
              <p14:cNvContentPartPr/>
              <p14:nvPr/>
            </p14:nvContentPartPr>
            <p14:xfrm>
              <a:off x="2035183" y="1521259"/>
              <a:ext cx="194400" cy="32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5EC8CE-6AD1-BC4F-86A7-61763F036D1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19732" y="1505796"/>
                <a:ext cx="224943" cy="354206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C40C94A-8D19-164C-A9E1-27BE6ECD9405}"/>
              </a:ext>
            </a:extLst>
          </p:cNvPr>
          <p:cNvGrpSpPr/>
          <p:nvPr/>
        </p:nvGrpSpPr>
        <p:grpSpPr>
          <a:xfrm>
            <a:off x="2719543" y="926539"/>
            <a:ext cx="560160" cy="1113120"/>
            <a:chOff x="2719543" y="926539"/>
            <a:chExt cx="560160" cy="11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AACA65-DFF2-A94F-BF1D-CF401605C0F4}"/>
                    </a:ext>
                  </a:extLst>
                </p14:cNvPr>
                <p14:cNvContentPartPr/>
                <p14:nvPr/>
              </p14:nvContentPartPr>
              <p14:xfrm>
                <a:off x="2757343" y="1015459"/>
                <a:ext cx="176400" cy="257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AACA65-DFF2-A94F-BF1D-CF401605C0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41863" y="999979"/>
                  <a:ext cx="207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3C7D21-6B22-124E-B66A-0EDC2B372FDB}"/>
                    </a:ext>
                  </a:extLst>
                </p14:cNvPr>
                <p14:cNvContentPartPr/>
                <p14:nvPr/>
              </p14:nvContentPartPr>
              <p14:xfrm>
                <a:off x="2719543" y="1606219"/>
                <a:ext cx="214200" cy="23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3C7D21-6B22-124E-B66A-0EDC2B372FD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04063" y="1590739"/>
                  <a:ext cx="244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B8C890-6143-814D-A71A-2AC10560BE27}"/>
                    </a:ext>
                  </a:extLst>
                </p14:cNvPr>
                <p14:cNvContentPartPr/>
                <p14:nvPr/>
              </p14:nvContentPartPr>
              <p14:xfrm>
                <a:off x="2984503" y="926539"/>
                <a:ext cx="295200" cy="111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B8C890-6143-814D-A71A-2AC10560BE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69023" y="911059"/>
                  <a:ext cx="325800" cy="11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8B429B-9DFF-4D4E-89F5-0CB6E5508F75}"/>
              </a:ext>
            </a:extLst>
          </p:cNvPr>
          <p:cNvGrpSpPr/>
          <p:nvPr/>
        </p:nvGrpSpPr>
        <p:grpSpPr>
          <a:xfrm>
            <a:off x="3694783" y="1121659"/>
            <a:ext cx="590760" cy="402840"/>
            <a:chOff x="3694783" y="1121659"/>
            <a:chExt cx="59076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16201E-5CD1-8846-8490-FA54AB5B6C70}"/>
                    </a:ext>
                  </a:extLst>
                </p14:cNvPr>
                <p14:cNvContentPartPr/>
                <p14:nvPr/>
              </p14:nvContentPartPr>
              <p14:xfrm>
                <a:off x="3719983" y="1285099"/>
                <a:ext cx="344880" cy="31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16201E-5CD1-8846-8490-FA54AB5B6C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04487" y="1269793"/>
                  <a:ext cx="375512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7E06A6-6341-1145-94E4-F9BBE0D5338B}"/>
                    </a:ext>
                  </a:extLst>
                </p14:cNvPr>
                <p14:cNvContentPartPr/>
                <p14:nvPr/>
              </p14:nvContentPartPr>
              <p14:xfrm>
                <a:off x="3694783" y="1366819"/>
                <a:ext cx="395640" cy="50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7E06A6-6341-1145-94E4-F9BBE0D533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79303" y="1351339"/>
                  <a:ext cx="426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3F21BE-16A8-0C45-9BD0-AA353E58082F}"/>
                    </a:ext>
                  </a:extLst>
                </p14:cNvPr>
                <p14:cNvContentPartPr/>
                <p14:nvPr/>
              </p14:nvContentPartPr>
              <p14:xfrm>
                <a:off x="4049023" y="1121659"/>
                <a:ext cx="236520" cy="402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3F21BE-16A8-0C45-9BD0-AA353E58082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33543" y="1106179"/>
                  <a:ext cx="26712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C9F400-DCC0-7648-97AA-4F0F44DA4914}"/>
              </a:ext>
            </a:extLst>
          </p:cNvPr>
          <p:cNvGrpSpPr/>
          <p:nvPr/>
        </p:nvGrpSpPr>
        <p:grpSpPr>
          <a:xfrm>
            <a:off x="6441583" y="580939"/>
            <a:ext cx="1647360" cy="321120"/>
            <a:chOff x="6441583" y="580939"/>
            <a:chExt cx="1647360" cy="32112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83967FD-C270-124E-BDD4-69EED27732FF}"/>
                </a:ext>
              </a:extLst>
            </p:cNvPr>
            <p:cNvGrpSpPr/>
            <p:nvPr/>
          </p:nvGrpSpPr>
          <p:grpSpPr>
            <a:xfrm>
              <a:off x="6441583" y="580939"/>
              <a:ext cx="1647360" cy="321120"/>
              <a:chOff x="6441583" y="580939"/>
              <a:chExt cx="1647360" cy="32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6384994-0630-6D4D-80F6-337F6268791E}"/>
                      </a:ext>
                    </a:extLst>
                  </p14:cNvPr>
                  <p14:cNvContentPartPr/>
                  <p14:nvPr/>
                </p14:nvContentPartPr>
                <p14:xfrm>
                  <a:off x="6441583" y="700459"/>
                  <a:ext cx="163800" cy="163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6384994-0630-6D4D-80F6-337F6268791E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6426103" y="684979"/>
                    <a:ext cx="194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B0D6076-9B4C-6943-BE44-3247466FBA45}"/>
                      </a:ext>
                    </a:extLst>
                  </p14:cNvPr>
                  <p14:cNvContentPartPr/>
                  <p14:nvPr/>
                </p14:nvContentPartPr>
                <p14:xfrm>
                  <a:off x="6642823" y="725659"/>
                  <a:ext cx="111960" cy="12600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B0D6076-9B4C-6943-BE44-3247466FBA4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6627393" y="710179"/>
                    <a:ext cx="142462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1B39FFF5-B093-A442-8B11-8F820C82B080}"/>
                      </a:ext>
                    </a:extLst>
                  </p14:cNvPr>
                  <p14:cNvContentPartPr/>
                  <p14:nvPr/>
                </p14:nvContentPartPr>
                <p14:xfrm>
                  <a:off x="6812383" y="763099"/>
                  <a:ext cx="75960" cy="255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1B39FFF5-B093-A442-8B11-8F820C82B080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6796903" y="747619"/>
                    <a:ext cx="10656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5CE91522-00D1-A043-97AC-6ECEE2D7BCD8}"/>
                      </a:ext>
                    </a:extLst>
                  </p14:cNvPr>
                  <p14:cNvContentPartPr/>
                  <p14:nvPr/>
                </p14:nvContentPartPr>
                <p14:xfrm>
                  <a:off x="7038823" y="580939"/>
                  <a:ext cx="75960" cy="321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5CE91522-00D1-A043-97AC-6ECEE2D7BCD8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023269" y="565459"/>
                    <a:ext cx="106706" cy="35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E94A32A-984F-6946-ABD7-CA651A7EC063}"/>
                      </a:ext>
                    </a:extLst>
                  </p14:cNvPr>
                  <p14:cNvContentPartPr/>
                  <p14:nvPr/>
                </p14:nvContentPartPr>
                <p14:xfrm>
                  <a:off x="6957823" y="763099"/>
                  <a:ext cx="188280" cy="568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E94A32A-984F-6946-ABD7-CA651A7EC06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942343" y="747619"/>
                    <a:ext cx="21888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EE7E231-A2DF-6C4E-A869-2D7D932DFA6A}"/>
                      </a:ext>
                    </a:extLst>
                  </p14:cNvPr>
                  <p14:cNvContentPartPr/>
                  <p14:nvPr/>
                </p14:nvContentPartPr>
                <p14:xfrm>
                  <a:off x="7189663" y="694699"/>
                  <a:ext cx="113400" cy="144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EE7E231-A2DF-6C4E-A869-2D7D932DFA6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174183" y="679180"/>
                    <a:ext cx="144000" cy="175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05E21F2-CEDA-ED42-AEE8-EFB906578408}"/>
                      </a:ext>
                    </a:extLst>
                  </p14:cNvPr>
                  <p14:cNvContentPartPr/>
                  <p14:nvPr/>
                </p14:nvContentPartPr>
                <p14:xfrm>
                  <a:off x="7359583" y="716299"/>
                  <a:ext cx="107280" cy="1414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05E21F2-CEDA-ED42-AEE8-EFB906578408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7344103" y="700819"/>
                    <a:ext cx="13788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D944E98A-D0E5-074A-A2AC-26423CB47021}"/>
                      </a:ext>
                    </a:extLst>
                  </p14:cNvPr>
                  <p14:cNvContentPartPr/>
                  <p14:nvPr/>
                </p14:nvContentPartPr>
                <p14:xfrm>
                  <a:off x="7560823" y="637459"/>
                  <a:ext cx="126000" cy="2016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D944E98A-D0E5-074A-A2AC-26423CB47021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7545387" y="621951"/>
                    <a:ext cx="156513" cy="232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B8FE612-FC56-4E40-9FCD-94A2CFC913D9}"/>
                      </a:ext>
                    </a:extLst>
                  </p14:cNvPr>
                  <p14:cNvContentPartPr/>
                  <p14:nvPr/>
                </p14:nvContentPartPr>
                <p14:xfrm>
                  <a:off x="7519423" y="713059"/>
                  <a:ext cx="160920" cy="129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DB8FE612-FC56-4E40-9FCD-94A2CFC913D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503943" y="697579"/>
                    <a:ext cx="1915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7843721-4A8B-C144-8313-B27105E35B0F}"/>
                      </a:ext>
                    </a:extLst>
                  </p14:cNvPr>
                  <p14:cNvContentPartPr/>
                  <p14:nvPr/>
                </p14:nvContentPartPr>
                <p14:xfrm>
                  <a:off x="7705183" y="706579"/>
                  <a:ext cx="69480" cy="878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7843721-4A8B-C144-8313-B27105E35B0F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689703" y="691035"/>
                    <a:ext cx="100080" cy="1185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CF448A8-136B-6D46-998F-47B13C5A4297}"/>
                      </a:ext>
                    </a:extLst>
                  </p14:cNvPr>
                  <p14:cNvContentPartPr/>
                  <p14:nvPr/>
                </p14:nvContentPartPr>
                <p14:xfrm>
                  <a:off x="7799503" y="656179"/>
                  <a:ext cx="289440" cy="1951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CF448A8-136B-6D46-998F-47B13C5A4297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784023" y="640699"/>
                    <a:ext cx="320040" cy="225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36BF0E-B158-0D48-A3B7-FB4647479F5F}"/>
              </a:ext>
            </a:extLst>
          </p:cNvPr>
          <p:cNvGrpSpPr/>
          <p:nvPr/>
        </p:nvGrpSpPr>
        <p:grpSpPr>
          <a:xfrm>
            <a:off x="8145463" y="596779"/>
            <a:ext cx="1239120" cy="330120"/>
            <a:chOff x="8145463" y="596779"/>
            <a:chExt cx="12391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6099AD-66BF-5E45-94C7-8A468F980F0B}"/>
                    </a:ext>
                  </a:extLst>
                </p14:cNvPr>
                <p14:cNvContentPartPr/>
                <p14:nvPr/>
              </p14:nvContentPartPr>
              <p14:xfrm>
                <a:off x="8145463" y="681379"/>
                <a:ext cx="358560" cy="17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6099AD-66BF-5E45-94C7-8A468F980F0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29999" y="665866"/>
                  <a:ext cx="389129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320C63-85AA-F147-BF20-D3E806307908}"/>
                    </a:ext>
                  </a:extLst>
                </p14:cNvPr>
                <p14:cNvContentPartPr/>
                <p14:nvPr/>
              </p14:nvContentPartPr>
              <p14:xfrm>
                <a:off x="8554063" y="596779"/>
                <a:ext cx="239400" cy="20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320C63-85AA-F147-BF20-D3E80630790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38560" y="581299"/>
                  <a:ext cx="270046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C75288-B658-7E44-9440-8F97D7CCBEDB}"/>
                    </a:ext>
                  </a:extLst>
                </p14:cNvPr>
                <p14:cNvContentPartPr/>
                <p14:nvPr/>
              </p14:nvContentPartPr>
              <p14:xfrm>
                <a:off x="8686183" y="681379"/>
                <a:ext cx="176400" cy="1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C75288-B658-7E44-9440-8F97D7CCBED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70703" y="665899"/>
                  <a:ext cx="207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F53825-D740-9B4E-B4F4-0D4DBBDD4CF5}"/>
                    </a:ext>
                  </a:extLst>
                </p14:cNvPr>
                <p14:cNvContentPartPr/>
                <p14:nvPr/>
              </p14:nvContentPartPr>
              <p14:xfrm>
                <a:off x="8887423" y="650059"/>
                <a:ext cx="252000" cy="176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F53825-D740-9B4E-B4F4-0D4DBBDD4C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71943" y="634579"/>
                  <a:ext cx="28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E616D6-0C69-664F-86D9-379983A5AFCD}"/>
                    </a:ext>
                  </a:extLst>
                </p14:cNvPr>
                <p14:cNvContentPartPr/>
                <p14:nvPr/>
              </p14:nvContentPartPr>
              <p14:xfrm>
                <a:off x="9132583" y="606859"/>
                <a:ext cx="25560" cy="3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E616D6-0C69-664F-86D9-379983A5A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17103" y="591379"/>
                  <a:ext cx="56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D2CFED-3812-5A4F-999F-7FBFB8A690A4}"/>
                    </a:ext>
                  </a:extLst>
                </p14:cNvPr>
                <p14:cNvContentPartPr/>
                <p14:nvPr/>
              </p14:nvContentPartPr>
              <p14:xfrm>
                <a:off x="9239503" y="708019"/>
                <a:ext cx="138600" cy="156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D2CFED-3812-5A4F-999F-7FBFB8A690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24023" y="692539"/>
                  <a:ext cx="169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4D804C-54DC-F040-9603-4B9404D2AFF1}"/>
                    </a:ext>
                  </a:extLst>
                </p14:cNvPr>
                <p14:cNvContentPartPr/>
                <p14:nvPr/>
              </p14:nvContentPartPr>
              <p14:xfrm>
                <a:off x="9239503" y="719179"/>
                <a:ext cx="145080" cy="207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4D804C-54DC-F040-9603-4B9404D2AFF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24023" y="703699"/>
                  <a:ext cx="1756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169731-8446-764C-BC26-B3DC6099354A}"/>
              </a:ext>
            </a:extLst>
          </p:cNvPr>
          <p:cNvGrpSpPr/>
          <p:nvPr/>
        </p:nvGrpSpPr>
        <p:grpSpPr>
          <a:xfrm>
            <a:off x="7624903" y="1253779"/>
            <a:ext cx="225360" cy="106920"/>
            <a:chOff x="7624903" y="1253779"/>
            <a:chExt cx="22536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7F88629-D97F-6E40-A62D-CFEE247FAE34}"/>
                    </a:ext>
                  </a:extLst>
                </p14:cNvPr>
                <p14:cNvContentPartPr/>
                <p14:nvPr/>
              </p14:nvContentPartPr>
              <p14:xfrm>
                <a:off x="7630663" y="1253779"/>
                <a:ext cx="169560" cy="19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7F88629-D97F-6E40-A62D-CFEE247FAE3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15183" y="1238299"/>
                  <a:ext cx="200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90E3C7C-B2F8-7F4A-8CEA-A35A73AE53B6}"/>
                    </a:ext>
                  </a:extLst>
                </p14:cNvPr>
                <p14:cNvContentPartPr/>
                <p14:nvPr/>
              </p14:nvContentPartPr>
              <p14:xfrm>
                <a:off x="7624903" y="1347739"/>
                <a:ext cx="225360" cy="1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90E3C7C-B2F8-7F4A-8CEA-A35A73AE53B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09423" y="1332259"/>
                  <a:ext cx="2559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FA2D512-EEF6-1A48-A0B5-F8028537B641}"/>
              </a:ext>
            </a:extLst>
          </p:cNvPr>
          <p:cNvGrpSpPr/>
          <p:nvPr/>
        </p:nvGrpSpPr>
        <p:grpSpPr>
          <a:xfrm>
            <a:off x="9629023" y="637459"/>
            <a:ext cx="660960" cy="289440"/>
            <a:chOff x="9629023" y="637459"/>
            <a:chExt cx="6609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B18673-7EB2-1B48-8C94-8E670F4C1B96}"/>
                    </a:ext>
                  </a:extLst>
                </p14:cNvPr>
                <p14:cNvContentPartPr/>
                <p14:nvPr/>
              </p14:nvContentPartPr>
              <p14:xfrm>
                <a:off x="9629023" y="737899"/>
                <a:ext cx="94680" cy="10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B18673-7EB2-1B48-8C94-8E670F4C1B9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13543" y="722419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495E8B-1E9C-EF4D-82F7-5116E2C44DB7}"/>
                    </a:ext>
                  </a:extLst>
                </p14:cNvPr>
                <p14:cNvContentPartPr/>
                <p14:nvPr/>
              </p14:nvContentPartPr>
              <p14:xfrm>
                <a:off x="9880663" y="637459"/>
                <a:ext cx="63360" cy="289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495E8B-1E9C-EF4D-82F7-5116E2C44D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65095" y="621979"/>
                  <a:ext cx="94135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D28B10-1218-C64E-AD04-96336438FAAB}"/>
                    </a:ext>
                  </a:extLst>
                </p14:cNvPr>
                <p14:cNvContentPartPr/>
                <p14:nvPr/>
              </p14:nvContentPartPr>
              <p14:xfrm>
                <a:off x="9770863" y="807379"/>
                <a:ext cx="204480" cy="3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D28B10-1218-C64E-AD04-96336438FA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55356" y="791899"/>
                  <a:ext cx="235134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14DE99-BC8E-0C44-BFA9-070904633301}"/>
                    </a:ext>
                  </a:extLst>
                </p14:cNvPr>
                <p14:cNvContentPartPr/>
                <p14:nvPr/>
              </p14:nvContentPartPr>
              <p14:xfrm>
                <a:off x="10088023" y="643579"/>
                <a:ext cx="163800" cy="245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14DE99-BC8E-0C44-BFA9-07090463330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072543" y="628099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E4AFC7-77E8-1B4B-8A45-A35751DD0796}"/>
                    </a:ext>
                  </a:extLst>
                </p14:cNvPr>
                <p14:cNvContentPartPr/>
                <p14:nvPr/>
              </p14:nvContentPartPr>
              <p14:xfrm>
                <a:off x="10133023" y="794779"/>
                <a:ext cx="156960" cy="31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E4AFC7-77E8-1B4B-8A45-A35751DD079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17543" y="779299"/>
                  <a:ext cx="18756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2FAE4EC-B231-F449-B757-0D43E4904FB5}"/>
              </a:ext>
            </a:extLst>
          </p:cNvPr>
          <p:cNvGrpSpPr/>
          <p:nvPr/>
        </p:nvGrpSpPr>
        <p:grpSpPr>
          <a:xfrm>
            <a:off x="8032423" y="1089979"/>
            <a:ext cx="723240" cy="1012680"/>
            <a:chOff x="8032423" y="1089979"/>
            <a:chExt cx="723240" cy="10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B6B214-9961-4846-98BD-CDAECF4CF2DE}"/>
                    </a:ext>
                  </a:extLst>
                </p14:cNvPr>
                <p14:cNvContentPartPr/>
                <p14:nvPr/>
              </p14:nvContentPartPr>
              <p14:xfrm>
                <a:off x="8032423" y="1089979"/>
                <a:ext cx="302040" cy="1012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B6B214-9961-4846-98BD-CDAECF4CF2D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16943" y="1074499"/>
                  <a:ext cx="332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7B96FA-F116-D14E-A750-37756360B966}"/>
                    </a:ext>
                  </a:extLst>
                </p14:cNvPr>
                <p14:cNvContentPartPr/>
                <p14:nvPr/>
              </p14:nvContentPartPr>
              <p14:xfrm>
                <a:off x="8422663" y="1190779"/>
                <a:ext cx="125280" cy="16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7B96FA-F116-D14E-A750-37756360B96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07183" y="1175299"/>
                  <a:ext cx="155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85649A-373D-E94A-9D6C-45070806E587}"/>
                    </a:ext>
                  </a:extLst>
                </p14:cNvPr>
                <p14:cNvContentPartPr/>
                <p14:nvPr/>
              </p14:nvContentPartPr>
              <p14:xfrm>
                <a:off x="8648383" y="1294819"/>
                <a:ext cx="25560" cy="116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85649A-373D-E94A-9D6C-45070806E5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32682" y="1279387"/>
                  <a:ext cx="56597" cy="146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03F549-D67A-4C43-8588-C11EABAB602E}"/>
                    </a:ext>
                  </a:extLst>
                </p14:cNvPr>
                <p14:cNvContentPartPr/>
                <p14:nvPr/>
              </p14:nvContentPartPr>
              <p14:xfrm>
                <a:off x="8742703" y="1294819"/>
                <a:ext cx="12960" cy="154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03F549-D67A-4C43-8588-C11EABAB602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7223" y="1279339"/>
                  <a:ext cx="435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0842023-69CA-0440-A546-675EDD96B944}"/>
              </a:ext>
            </a:extLst>
          </p:cNvPr>
          <p:cNvGrpSpPr/>
          <p:nvPr/>
        </p:nvGrpSpPr>
        <p:grpSpPr>
          <a:xfrm>
            <a:off x="5548783" y="594259"/>
            <a:ext cx="566280" cy="288000"/>
            <a:chOff x="5548783" y="594259"/>
            <a:chExt cx="56628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9BCFFB3-AF05-8241-B10B-611A646F415D}"/>
                    </a:ext>
                  </a:extLst>
                </p14:cNvPr>
                <p14:cNvContentPartPr/>
                <p14:nvPr/>
              </p14:nvContentPartPr>
              <p14:xfrm>
                <a:off x="5548783" y="606139"/>
                <a:ext cx="113400" cy="245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9BCFFB3-AF05-8241-B10B-611A646F415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33303" y="590659"/>
                  <a:ext cx="144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8C4316-2A09-A94D-99A7-BA179F83F297}"/>
                    </a:ext>
                  </a:extLst>
                </p14:cNvPr>
                <p14:cNvContentPartPr/>
                <p14:nvPr/>
              </p14:nvContentPartPr>
              <p14:xfrm>
                <a:off x="5706103" y="681379"/>
                <a:ext cx="163800" cy="200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8C4316-2A09-A94D-99A7-BA179F83F29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90623" y="665899"/>
                  <a:ext cx="194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744EEC6-5028-8042-B738-AF4EE5E3F1D9}"/>
                    </a:ext>
                  </a:extLst>
                </p14:cNvPr>
                <p14:cNvContentPartPr/>
                <p14:nvPr/>
              </p14:nvContentPartPr>
              <p14:xfrm>
                <a:off x="5982583" y="594259"/>
                <a:ext cx="132480" cy="238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744EEC6-5028-8042-B738-AF4EE5E3F1D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67061" y="578779"/>
                  <a:ext cx="163163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0FD116-280F-F543-A59A-C8BE11D758E1}"/>
                    </a:ext>
                  </a:extLst>
                </p14:cNvPr>
                <p14:cNvContentPartPr/>
                <p14:nvPr/>
              </p14:nvContentPartPr>
              <p14:xfrm>
                <a:off x="5923183" y="650059"/>
                <a:ext cx="172800" cy="3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0FD116-280F-F543-A59A-C8BE11D758E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07703" y="634579"/>
                  <a:ext cx="2034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936C3C-C223-3544-BF4A-FE77215AA38C}"/>
                  </a:ext>
                </a:extLst>
              </p14:cNvPr>
              <p14:cNvContentPartPr/>
              <p14:nvPr/>
            </p14:nvContentPartPr>
            <p14:xfrm>
              <a:off x="8365423" y="1699819"/>
              <a:ext cx="163800" cy="1576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936C3C-C223-3544-BF4A-FE77215AA38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49943" y="1684339"/>
                <a:ext cx="19440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0D83845-CE50-044E-BB52-73BEB0E12944}"/>
              </a:ext>
            </a:extLst>
          </p:cNvPr>
          <p:cNvGrpSpPr/>
          <p:nvPr/>
        </p:nvGrpSpPr>
        <p:grpSpPr>
          <a:xfrm>
            <a:off x="8566663" y="1788739"/>
            <a:ext cx="245520" cy="156960"/>
            <a:chOff x="8566663" y="1788739"/>
            <a:chExt cx="2455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4F11BC-B556-884B-9F23-0C4A999E661D}"/>
                    </a:ext>
                  </a:extLst>
                </p14:cNvPr>
                <p14:cNvContentPartPr/>
                <p14:nvPr/>
              </p14:nvContentPartPr>
              <p14:xfrm>
                <a:off x="8566663" y="1831939"/>
                <a:ext cx="170280" cy="11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4F11BC-B556-884B-9F23-0C4A999E661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51183" y="1816459"/>
                  <a:ext cx="200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252B4B-0D87-3345-AE3C-10F4C28D3B68}"/>
                    </a:ext>
                  </a:extLst>
                </p14:cNvPr>
                <p14:cNvContentPartPr/>
                <p14:nvPr/>
              </p14:nvContentPartPr>
              <p14:xfrm>
                <a:off x="8761423" y="1788739"/>
                <a:ext cx="50760" cy="156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252B4B-0D87-3345-AE3C-10F4C28D3B6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45943" y="1773259"/>
                  <a:ext cx="813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F076E97-FFF0-6141-A077-91F5F99C17E1}"/>
              </a:ext>
            </a:extLst>
          </p:cNvPr>
          <p:cNvGrpSpPr/>
          <p:nvPr/>
        </p:nvGrpSpPr>
        <p:grpSpPr>
          <a:xfrm>
            <a:off x="9289543" y="1152979"/>
            <a:ext cx="843120" cy="924480"/>
            <a:chOff x="9289543" y="1152979"/>
            <a:chExt cx="84312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FB0C23-D05C-DD4D-A128-49E8A4470C88}"/>
                    </a:ext>
                  </a:extLst>
                </p14:cNvPr>
                <p14:cNvContentPartPr/>
                <p14:nvPr/>
              </p14:nvContentPartPr>
              <p14:xfrm>
                <a:off x="9289543" y="1203379"/>
                <a:ext cx="132480" cy="18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FB0C23-D05C-DD4D-A128-49E8A4470C8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74063" y="1187899"/>
                  <a:ext cx="163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2038177-3873-294D-9E1D-413F8B96EB11}"/>
                    </a:ext>
                  </a:extLst>
                </p14:cNvPr>
                <p14:cNvContentPartPr/>
                <p14:nvPr/>
              </p14:nvContentPartPr>
              <p14:xfrm>
                <a:off x="9559903" y="1341619"/>
                <a:ext cx="25560" cy="145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2038177-3873-294D-9E1D-413F8B96EB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44423" y="1326100"/>
                  <a:ext cx="56160" cy="17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7AD71D-7A9C-364A-9E90-7399832B9B58}"/>
                    </a:ext>
                  </a:extLst>
                </p14:cNvPr>
                <p14:cNvContentPartPr/>
                <p14:nvPr/>
              </p14:nvContentPartPr>
              <p14:xfrm>
                <a:off x="9654223" y="1385539"/>
                <a:ext cx="182520" cy="100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7AD71D-7A9C-364A-9E90-7399832B9B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38743" y="1370059"/>
                  <a:ext cx="213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254435-F330-9647-B7AD-A17D16C5EF0E}"/>
                    </a:ext>
                  </a:extLst>
                </p14:cNvPr>
                <p14:cNvContentPartPr/>
                <p14:nvPr/>
              </p14:nvContentPartPr>
              <p14:xfrm>
                <a:off x="9321223" y="1712419"/>
                <a:ext cx="126000" cy="195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254435-F330-9647-B7AD-A17D16C5EF0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05743" y="1696939"/>
                  <a:ext cx="156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5C5A87-918F-F241-B983-2FCA2F89D466}"/>
                    </a:ext>
                  </a:extLst>
                </p14:cNvPr>
                <p14:cNvContentPartPr/>
                <p14:nvPr/>
              </p14:nvContentPartPr>
              <p14:xfrm>
                <a:off x="9490783" y="1863619"/>
                <a:ext cx="126000" cy="10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5C5A87-918F-F241-B983-2FCA2F89D46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75303" y="1848139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C54EF4-3AA4-764A-A418-531749557C0B}"/>
                    </a:ext>
                  </a:extLst>
                </p14:cNvPr>
                <p14:cNvContentPartPr/>
                <p14:nvPr/>
              </p14:nvContentPartPr>
              <p14:xfrm>
                <a:off x="9635503" y="1831939"/>
                <a:ext cx="145080" cy="94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C54EF4-3AA4-764A-A418-531749557C0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20023" y="1816459"/>
                  <a:ext cx="175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91D38A-8E02-064C-BDBD-37490DCB9512}"/>
                    </a:ext>
                  </a:extLst>
                </p14:cNvPr>
                <p14:cNvContentPartPr/>
                <p14:nvPr/>
              </p14:nvContentPartPr>
              <p14:xfrm>
                <a:off x="9787063" y="1152979"/>
                <a:ext cx="345600" cy="924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91D38A-8E02-064C-BDBD-37490DCB951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71567" y="1137499"/>
                  <a:ext cx="376232" cy="9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5E04693-655C-B64F-A48C-D452AA03E291}"/>
              </a:ext>
            </a:extLst>
          </p:cNvPr>
          <p:cNvGrpSpPr/>
          <p:nvPr/>
        </p:nvGrpSpPr>
        <p:grpSpPr>
          <a:xfrm>
            <a:off x="1094143" y="2486419"/>
            <a:ext cx="481320" cy="326520"/>
            <a:chOff x="1094143" y="2486419"/>
            <a:chExt cx="4813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3C766D-F3D6-4945-8F92-BCCB3DD5A12C}"/>
                    </a:ext>
                  </a:extLst>
                </p14:cNvPr>
                <p14:cNvContentPartPr/>
                <p14:nvPr/>
              </p14:nvContentPartPr>
              <p14:xfrm>
                <a:off x="1094143" y="2486419"/>
                <a:ext cx="362160" cy="10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3C766D-F3D6-4945-8F92-BCCB3DD5A1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78663" y="2470939"/>
                  <a:ext cx="392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0EC57B-748D-184C-AAA9-213D1990B766}"/>
                    </a:ext>
                  </a:extLst>
                </p14:cNvPr>
                <p14:cNvContentPartPr/>
                <p14:nvPr/>
              </p14:nvContentPartPr>
              <p14:xfrm>
                <a:off x="1323823" y="2536099"/>
                <a:ext cx="31680" cy="276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0EC57B-748D-184C-AAA9-213D1990B76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08343" y="2520619"/>
                  <a:ext cx="62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B82B9F-A1DD-FF48-A3D4-CD89ED8E753F}"/>
                    </a:ext>
                  </a:extLst>
                </p14:cNvPr>
                <p14:cNvContentPartPr/>
                <p14:nvPr/>
              </p14:nvContentPartPr>
              <p14:xfrm>
                <a:off x="1487263" y="2661739"/>
                <a:ext cx="88200" cy="119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B82B9F-A1DD-FF48-A3D4-CD89ED8E753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471783" y="2646259"/>
                  <a:ext cx="1188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0AE0062-0EB0-1143-8614-5012449E7007}"/>
              </a:ext>
            </a:extLst>
          </p:cNvPr>
          <p:cNvGrpSpPr/>
          <p:nvPr/>
        </p:nvGrpSpPr>
        <p:grpSpPr>
          <a:xfrm>
            <a:off x="1820623" y="2548699"/>
            <a:ext cx="622800" cy="566280"/>
            <a:chOff x="1820623" y="2548699"/>
            <a:chExt cx="62280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C732F2-AC53-D74F-AE4F-6B3A732B5E0E}"/>
                    </a:ext>
                  </a:extLst>
                </p14:cNvPr>
                <p14:cNvContentPartPr/>
                <p14:nvPr/>
              </p14:nvContentPartPr>
              <p14:xfrm>
                <a:off x="1820623" y="2617819"/>
                <a:ext cx="145080" cy="497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C732F2-AC53-D74F-AE4F-6B3A732B5E0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05143" y="2602328"/>
                  <a:ext cx="175680" cy="527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053AD42-31CC-E54E-AD9E-2079ABAB2DD2}"/>
                    </a:ext>
                  </a:extLst>
                </p14:cNvPr>
                <p14:cNvContentPartPr/>
                <p14:nvPr/>
              </p14:nvContentPartPr>
              <p14:xfrm>
                <a:off x="2034463" y="2636899"/>
                <a:ext cx="214200" cy="189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053AD42-31CC-E54E-AD9E-2079ABAB2D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18983" y="2621419"/>
                  <a:ext cx="244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AF854C-6739-C643-ABB0-C03366D0E3B0}"/>
                    </a:ext>
                  </a:extLst>
                </p14:cNvPr>
                <p14:cNvContentPartPr/>
                <p14:nvPr/>
              </p14:nvContentPartPr>
              <p14:xfrm>
                <a:off x="2323543" y="2548699"/>
                <a:ext cx="119880" cy="24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AF854C-6739-C643-ABB0-C03366D0E3B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08063" y="2533219"/>
                  <a:ext cx="150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5B828A-0E6A-1C44-9541-74DAB34B4CE3}"/>
                    </a:ext>
                  </a:extLst>
                </p14:cNvPr>
                <p14:cNvContentPartPr/>
                <p14:nvPr/>
              </p14:nvContentPartPr>
              <p14:xfrm>
                <a:off x="2261263" y="2586499"/>
                <a:ext cx="182160" cy="38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5B828A-0E6A-1C44-9541-74DAB34B4CE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45752" y="2571019"/>
                  <a:ext cx="212821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CBC69BE-ECAA-6F42-B171-2CFAB083BC3C}"/>
              </a:ext>
            </a:extLst>
          </p:cNvPr>
          <p:cNvGrpSpPr/>
          <p:nvPr/>
        </p:nvGrpSpPr>
        <p:grpSpPr>
          <a:xfrm>
            <a:off x="2857783" y="2510899"/>
            <a:ext cx="346320" cy="327240"/>
            <a:chOff x="2857783" y="2510899"/>
            <a:chExt cx="34632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D67963-A120-4046-BFFF-83A007D533B8}"/>
                    </a:ext>
                  </a:extLst>
                </p14:cNvPr>
                <p14:cNvContentPartPr/>
                <p14:nvPr/>
              </p14:nvContentPartPr>
              <p14:xfrm>
                <a:off x="2857783" y="2510899"/>
                <a:ext cx="176400" cy="220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D67963-A120-4046-BFFF-83A007D533B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42303" y="2495419"/>
                  <a:ext cx="207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AFC327-66CB-3E46-ACDD-D484B1164D37}"/>
                    </a:ext>
                  </a:extLst>
                </p14:cNvPr>
                <p14:cNvContentPartPr/>
                <p14:nvPr/>
              </p14:nvContentPartPr>
              <p14:xfrm>
                <a:off x="3084223" y="2655619"/>
                <a:ext cx="25560" cy="15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AFC327-66CB-3E46-ACDD-D484B1164D3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68743" y="2640139"/>
                  <a:ext cx="56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40E9D5-5E7C-9B48-B2E5-4B6580B09DA0}"/>
                    </a:ext>
                  </a:extLst>
                </p14:cNvPr>
                <p14:cNvContentPartPr/>
                <p14:nvPr/>
              </p14:nvContentPartPr>
              <p14:xfrm>
                <a:off x="3153343" y="2655619"/>
                <a:ext cx="50760" cy="182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40E9D5-5E7C-9B48-B2E5-4B6580B09DA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37752" y="2640139"/>
                  <a:ext cx="81579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DE2007-37A4-EA4F-9A1E-1DE897943DB2}"/>
              </a:ext>
            </a:extLst>
          </p:cNvPr>
          <p:cNvGrpSpPr/>
          <p:nvPr/>
        </p:nvGrpSpPr>
        <p:grpSpPr>
          <a:xfrm>
            <a:off x="3452503" y="2413339"/>
            <a:ext cx="461880" cy="393480"/>
            <a:chOff x="3452503" y="2413339"/>
            <a:chExt cx="4618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0C2E13-B38A-674B-9308-F90475C2C867}"/>
                    </a:ext>
                  </a:extLst>
                </p14:cNvPr>
                <p14:cNvContentPartPr/>
                <p14:nvPr/>
              </p14:nvContentPartPr>
              <p14:xfrm>
                <a:off x="3505423" y="2548699"/>
                <a:ext cx="182160" cy="2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0C2E13-B38A-674B-9308-F90475C2C86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89912" y="2532998"/>
                  <a:ext cx="212821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8748107-B8FC-D241-8F92-706FC1616D22}"/>
                    </a:ext>
                  </a:extLst>
                </p14:cNvPr>
                <p14:cNvContentPartPr/>
                <p14:nvPr/>
              </p14:nvContentPartPr>
              <p14:xfrm>
                <a:off x="3452503" y="2605219"/>
                <a:ext cx="254520" cy="31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8748107-B8FC-D241-8F92-706FC1616D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37045" y="2589739"/>
                  <a:ext cx="285077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9FAD4C-3420-E549-BD4B-FA74CC737826}"/>
                    </a:ext>
                  </a:extLst>
                </p14:cNvPr>
                <p14:cNvContentPartPr/>
                <p14:nvPr/>
              </p14:nvContentPartPr>
              <p14:xfrm>
                <a:off x="3671743" y="2413339"/>
                <a:ext cx="242640" cy="393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9FAD4C-3420-E549-BD4B-FA74CC73782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56263" y="2397873"/>
                  <a:ext cx="273240" cy="4240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2DC627A-31C8-3C44-B34A-4BC11F754BB5}"/>
              </a:ext>
            </a:extLst>
          </p:cNvPr>
          <p:cNvGrpSpPr/>
          <p:nvPr/>
        </p:nvGrpSpPr>
        <p:grpSpPr>
          <a:xfrm>
            <a:off x="4492543" y="2253139"/>
            <a:ext cx="509760" cy="1100520"/>
            <a:chOff x="4492543" y="2253139"/>
            <a:chExt cx="509760" cy="11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10BDDF-BE79-414C-9858-D6FD47D2EA8A}"/>
                    </a:ext>
                  </a:extLst>
                </p14:cNvPr>
                <p14:cNvContentPartPr/>
                <p14:nvPr/>
              </p14:nvContentPartPr>
              <p14:xfrm>
                <a:off x="4492543" y="2253139"/>
                <a:ext cx="270000" cy="1100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D10BDDF-BE79-414C-9858-D6FD47D2EA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77063" y="2237659"/>
                  <a:ext cx="30060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B88293C-0283-C542-B63A-5D2FE9751044}"/>
                    </a:ext>
                  </a:extLst>
                </p14:cNvPr>
                <p14:cNvContentPartPr/>
                <p14:nvPr/>
              </p14:nvContentPartPr>
              <p14:xfrm>
                <a:off x="4762903" y="2397859"/>
                <a:ext cx="239400" cy="157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B88293C-0283-C542-B63A-5D2FE975104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47400" y="2382379"/>
                  <a:ext cx="270046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2FE3DF0-93A1-4F42-A3AA-533BA42D4E61}"/>
                    </a:ext>
                  </a:extLst>
                </p14:cNvPr>
                <p14:cNvContentPartPr/>
                <p14:nvPr/>
              </p14:nvContentPartPr>
              <p14:xfrm>
                <a:off x="4769383" y="2822659"/>
                <a:ext cx="220320" cy="317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2FE3DF0-93A1-4F42-A3AA-533BA42D4E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53903" y="2807179"/>
                  <a:ext cx="25092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D0C313-1B7A-444D-A770-A7357A495824}"/>
              </a:ext>
            </a:extLst>
          </p:cNvPr>
          <p:cNvGrpSpPr/>
          <p:nvPr/>
        </p:nvGrpSpPr>
        <p:grpSpPr>
          <a:xfrm>
            <a:off x="5530063" y="2309659"/>
            <a:ext cx="528480" cy="1012680"/>
            <a:chOff x="5530063" y="2309659"/>
            <a:chExt cx="528480" cy="10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42DBE9-E5FF-834E-8BAB-08085608B7BD}"/>
                    </a:ext>
                  </a:extLst>
                </p14:cNvPr>
                <p14:cNvContentPartPr/>
                <p14:nvPr/>
              </p14:nvContentPartPr>
              <p14:xfrm>
                <a:off x="5750743" y="2309659"/>
                <a:ext cx="307800" cy="1012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42DBE9-E5FF-834E-8BAB-08085608B7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735263" y="2294179"/>
                  <a:ext cx="33840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5AE991E-3CF3-3047-AE29-128ED62A2824}"/>
                    </a:ext>
                  </a:extLst>
                </p14:cNvPr>
                <p14:cNvContentPartPr/>
                <p14:nvPr/>
              </p14:nvContentPartPr>
              <p14:xfrm>
                <a:off x="5555263" y="2331619"/>
                <a:ext cx="195120" cy="24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5AE991E-3CF3-3047-AE29-128ED62A282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39812" y="2316139"/>
                  <a:ext cx="225664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B575AF9-8909-1743-9E02-F517850FCA0E}"/>
                    </a:ext>
                  </a:extLst>
                </p14:cNvPr>
                <p14:cNvContentPartPr/>
                <p14:nvPr/>
              </p14:nvContentPartPr>
              <p14:xfrm>
                <a:off x="5530063" y="2919859"/>
                <a:ext cx="170280" cy="189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B575AF9-8909-1743-9E02-F517850FCA0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14583" y="2904379"/>
                  <a:ext cx="2008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57B1997-12AE-EE45-A36C-A872F8F87ED5}"/>
              </a:ext>
            </a:extLst>
          </p:cNvPr>
          <p:cNvGrpSpPr/>
          <p:nvPr/>
        </p:nvGrpSpPr>
        <p:grpSpPr>
          <a:xfrm>
            <a:off x="4259983" y="2070979"/>
            <a:ext cx="1892880" cy="1452600"/>
            <a:chOff x="4259983" y="2070979"/>
            <a:chExt cx="1892880" cy="14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7613F3E-1D8C-8E4B-86DC-81B8A3B8C0FA}"/>
                    </a:ext>
                  </a:extLst>
                </p14:cNvPr>
                <p14:cNvContentPartPr/>
                <p14:nvPr/>
              </p14:nvContentPartPr>
              <p14:xfrm>
                <a:off x="4259983" y="2473459"/>
                <a:ext cx="1892880" cy="50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7613F3E-1D8C-8E4B-86DC-81B8A3B8C0F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44503" y="2457979"/>
                  <a:ext cx="1923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C4BC64D-74AF-CB4C-8683-1EB13B68AA17}"/>
                    </a:ext>
                  </a:extLst>
                </p14:cNvPr>
                <p14:cNvContentPartPr/>
                <p14:nvPr/>
              </p14:nvContentPartPr>
              <p14:xfrm>
                <a:off x="4788103" y="2070979"/>
                <a:ext cx="94680" cy="1452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C4BC64D-74AF-CB4C-8683-1EB13B68AA1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72623" y="2055503"/>
                  <a:ext cx="125280" cy="14831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7C85028-863E-1D43-9FDE-306884B88D4A}"/>
                  </a:ext>
                </a:extLst>
              </p14:cNvPr>
              <p14:cNvContentPartPr/>
              <p14:nvPr/>
            </p14:nvContentPartPr>
            <p14:xfrm>
              <a:off x="5386063" y="2768659"/>
              <a:ext cx="471240" cy="503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7C85028-863E-1D43-9FDE-306884B88D4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370571" y="2753179"/>
                <a:ext cx="501863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D7F7AD0-AF08-1042-86D2-CD57B38B85BD}"/>
              </a:ext>
            </a:extLst>
          </p:cNvPr>
          <p:cNvGrpSpPr/>
          <p:nvPr/>
        </p:nvGrpSpPr>
        <p:grpSpPr>
          <a:xfrm>
            <a:off x="6310183" y="2423059"/>
            <a:ext cx="1470960" cy="396360"/>
            <a:chOff x="6310183" y="2423059"/>
            <a:chExt cx="147096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038D1DF-C611-B64F-A673-1617600D1B5E}"/>
                    </a:ext>
                  </a:extLst>
                </p14:cNvPr>
                <p14:cNvContentPartPr/>
                <p14:nvPr/>
              </p14:nvContentPartPr>
              <p14:xfrm>
                <a:off x="6322063" y="2611699"/>
                <a:ext cx="182160" cy="31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038D1DF-C611-B64F-A673-1617600D1B5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06552" y="2596393"/>
                  <a:ext cx="212821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46F3F60-69EA-2448-B83B-15400DD6C7DD}"/>
                    </a:ext>
                  </a:extLst>
                </p14:cNvPr>
                <p14:cNvContentPartPr/>
                <p14:nvPr/>
              </p14:nvContentPartPr>
              <p14:xfrm>
                <a:off x="6310183" y="2655619"/>
                <a:ext cx="270000" cy="44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46F3F60-69EA-2448-B83B-15400DD6C7D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94703" y="2640139"/>
                  <a:ext cx="300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BE856DA-DF1B-4E40-9256-B3F37A0818BA}"/>
                    </a:ext>
                  </a:extLst>
                </p14:cNvPr>
                <p14:cNvContentPartPr/>
                <p14:nvPr/>
              </p14:nvContentPartPr>
              <p14:xfrm>
                <a:off x="6522583" y="2523499"/>
                <a:ext cx="126720" cy="258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BE856DA-DF1B-4E40-9256-B3F37A0818B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507103" y="2508019"/>
                  <a:ext cx="157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C0036A-F1B2-AC41-A3EB-8F7E6B851E82}"/>
                    </a:ext>
                  </a:extLst>
                </p14:cNvPr>
                <p14:cNvContentPartPr/>
                <p14:nvPr/>
              </p14:nvContentPartPr>
              <p14:xfrm>
                <a:off x="6856663" y="2498299"/>
                <a:ext cx="132480" cy="170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C0036A-F1B2-AC41-A3EB-8F7E6B851E8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841183" y="2482786"/>
                  <a:ext cx="16308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EAE1B91-2F92-CB4A-9419-7AFFC1312242}"/>
                    </a:ext>
                  </a:extLst>
                </p14:cNvPr>
                <p14:cNvContentPartPr/>
                <p14:nvPr/>
              </p14:nvContentPartPr>
              <p14:xfrm>
                <a:off x="7070503" y="2605939"/>
                <a:ext cx="12960" cy="137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EAE1B91-2F92-CB4A-9419-7AFFC131224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55023" y="2590459"/>
                  <a:ext cx="43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2F3A92-C3A4-BA42-9DBD-FB7BA5FDFD3D}"/>
                    </a:ext>
                  </a:extLst>
                </p14:cNvPr>
                <p14:cNvContentPartPr/>
                <p14:nvPr/>
              </p14:nvContentPartPr>
              <p14:xfrm>
                <a:off x="7139623" y="2624299"/>
                <a:ext cx="31680" cy="195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2F3A92-C3A4-BA42-9DBD-FB7BA5FDFD3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124143" y="2608848"/>
                  <a:ext cx="62280" cy="225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16DC45-6615-6F47-A4EE-23C1DE7A695F}"/>
                    </a:ext>
                  </a:extLst>
                </p14:cNvPr>
                <p14:cNvContentPartPr/>
                <p14:nvPr/>
              </p14:nvContentPartPr>
              <p14:xfrm>
                <a:off x="7306303" y="2504779"/>
                <a:ext cx="141480" cy="31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16DC45-6615-6F47-A4EE-23C1DE7A695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90823" y="2489473"/>
                  <a:ext cx="1720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F1B348-376D-5243-98CB-A4597DC44D7A}"/>
                    </a:ext>
                  </a:extLst>
                </p14:cNvPr>
                <p14:cNvContentPartPr/>
                <p14:nvPr/>
              </p14:nvContentPartPr>
              <p14:xfrm>
                <a:off x="7265263" y="2580019"/>
                <a:ext cx="189000" cy="19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F1B348-376D-5243-98CB-A4597DC44D7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49783" y="2564539"/>
                  <a:ext cx="219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5E931-CCB2-6944-984C-F8F262DC7B4A}"/>
                    </a:ext>
                  </a:extLst>
                </p14:cNvPr>
                <p14:cNvContentPartPr/>
                <p14:nvPr/>
              </p14:nvContentPartPr>
              <p14:xfrm>
                <a:off x="7567663" y="2423059"/>
                <a:ext cx="213480" cy="20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5E931-CCB2-6944-984C-F8F262DC7B4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52157" y="2407579"/>
                  <a:ext cx="244132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5FF23CF-2390-0B46-A428-A6403E0CA9FA}"/>
              </a:ext>
            </a:extLst>
          </p:cNvPr>
          <p:cNvGrpSpPr/>
          <p:nvPr/>
        </p:nvGrpSpPr>
        <p:grpSpPr>
          <a:xfrm>
            <a:off x="1337143" y="3759379"/>
            <a:ext cx="1967400" cy="593640"/>
            <a:chOff x="1337143" y="3759379"/>
            <a:chExt cx="196740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5208C53-37C5-F54A-99C7-F7476968ABFC}"/>
                    </a:ext>
                  </a:extLst>
                </p14:cNvPr>
                <p14:cNvContentPartPr/>
                <p14:nvPr/>
              </p14:nvContentPartPr>
              <p14:xfrm>
                <a:off x="1337143" y="3881779"/>
                <a:ext cx="288720" cy="56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5208C53-37C5-F54A-99C7-F7476968ABF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1663" y="3866299"/>
                  <a:ext cx="319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0CC22D-06E0-AA40-BE1A-6F93621C5B1E}"/>
                    </a:ext>
                  </a:extLst>
                </p14:cNvPr>
                <p14:cNvContentPartPr/>
                <p14:nvPr/>
              </p14:nvContentPartPr>
              <p14:xfrm>
                <a:off x="1493743" y="3897619"/>
                <a:ext cx="19080" cy="235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0CC22D-06E0-AA40-BE1A-6F93621C5B1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478550" y="3882139"/>
                  <a:ext cx="49113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FB5B8D-1D7F-F844-B47C-E27BDBA90984}"/>
                    </a:ext>
                  </a:extLst>
                </p14:cNvPr>
                <p14:cNvContentPartPr/>
                <p14:nvPr/>
              </p14:nvContentPartPr>
              <p14:xfrm>
                <a:off x="1675903" y="3994819"/>
                <a:ext cx="82080" cy="132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FB5B8D-1D7F-F844-B47C-E27BDBA9098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60423" y="3979339"/>
                  <a:ext cx="112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F96FD19-BEB2-5E4A-9A93-91DA193E65E3}"/>
                    </a:ext>
                  </a:extLst>
                </p14:cNvPr>
                <p14:cNvContentPartPr/>
                <p14:nvPr/>
              </p14:nvContentPartPr>
              <p14:xfrm>
                <a:off x="1984063" y="3925699"/>
                <a:ext cx="170280" cy="427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F96FD19-BEB2-5E4A-9A93-91DA193E65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68583" y="3910219"/>
                  <a:ext cx="200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D94C969-0E9F-1647-AD7B-C155BA6BD80E}"/>
                    </a:ext>
                  </a:extLst>
                </p14:cNvPr>
                <p14:cNvContentPartPr/>
                <p14:nvPr/>
              </p14:nvContentPartPr>
              <p14:xfrm>
                <a:off x="2254423" y="3913099"/>
                <a:ext cx="145080" cy="138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D94C969-0E9F-1647-AD7B-C155BA6BD80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238943" y="3897659"/>
                  <a:ext cx="175680" cy="169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34256C1-ECA1-6D46-90C6-B41E75B08C92}"/>
                    </a:ext>
                  </a:extLst>
                </p14:cNvPr>
                <p14:cNvContentPartPr/>
                <p14:nvPr/>
              </p14:nvContentPartPr>
              <p14:xfrm>
                <a:off x="2549983" y="3759379"/>
                <a:ext cx="107280" cy="267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34256C1-ECA1-6D46-90C6-B41E75B08C9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34503" y="3743920"/>
                  <a:ext cx="137880" cy="297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E8A68A2-D06C-684E-874F-B884DF03761E}"/>
                    </a:ext>
                  </a:extLst>
                </p14:cNvPr>
                <p14:cNvContentPartPr/>
                <p14:nvPr/>
              </p14:nvContentPartPr>
              <p14:xfrm>
                <a:off x="2500303" y="3856579"/>
                <a:ext cx="106560" cy="31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E8A68A2-D06C-684E-874F-B884DF03761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84823" y="3841273"/>
                  <a:ext cx="13716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EF52DE6-FF67-AE49-A310-CF51C331930D}"/>
                    </a:ext>
                  </a:extLst>
                </p14:cNvPr>
                <p14:cNvContentPartPr/>
                <p14:nvPr/>
              </p14:nvContentPartPr>
              <p14:xfrm>
                <a:off x="2857783" y="3787459"/>
                <a:ext cx="132480" cy="214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EF52DE6-FF67-AE49-A310-CF51C331930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42303" y="3771979"/>
                  <a:ext cx="163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885F139-2DAC-DD4C-8568-28EECB6F43B7}"/>
                    </a:ext>
                  </a:extLst>
                </p14:cNvPr>
                <p14:cNvContentPartPr/>
                <p14:nvPr/>
              </p14:nvContentPartPr>
              <p14:xfrm>
                <a:off x="3071623" y="3963499"/>
                <a:ext cx="132480" cy="113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885F139-2DAC-DD4C-8568-28EECB6F43B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056101" y="3948019"/>
                  <a:ext cx="163163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A73FB3E-89FE-2E48-9FC8-71AE2A4F86CA}"/>
                    </a:ext>
                  </a:extLst>
                </p14:cNvPr>
                <p14:cNvContentPartPr/>
                <p14:nvPr/>
              </p14:nvContentPartPr>
              <p14:xfrm>
                <a:off x="3260263" y="3950899"/>
                <a:ext cx="44280" cy="163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A73FB3E-89FE-2E48-9FC8-71AE2A4F86C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244783" y="3935419"/>
                  <a:ext cx="748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2D6EEFB-5C21-5440-B2ED-D40E38EDE458}"/>
              </a:ext>
            </a:extLst>
          </p:cNvPr>
          <p:cNvGrpSpPr/>
          <p:nvPr/>
        </p:nvGrpSpPr>
        <p:grpSpPr>
          <a:xfrm>
            <a:off x="3549703" y="3788539"/>
            <a:ext cx="327240" cy="307080"/>
            <a:chOff x="3549703" y="3788539"/>
            <a:chExt cx="3272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D934A3B-90D3-D34B-A451-1DCF5AE092E4}"/>
                    </a:ext>
                  </a:extLst>
                </p14:cNvPr>
                <p14:cNvContentPartPr/>
                <p14:nvPr/>
              </p14:nvContentPartPr>
              <p14:xfrm>
                <a:off x="3549703" y="3919219"/>
                <a:ext cx="132480" cy="25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D934A3B-90D3-D34B-A451-1DCF5AE092E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534223" y="3903739"/>
                  <a:ext cx="163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6D17937-623B-464C-B211-60816572361B}"/>
                    </a:ext>
                  </a:extLst>
                </p14:cNvPr>
                <p14:cNvContentPartPr/>
                <p14:nvPr/>
              </p14:nvContentPartPr>
              <p14:xfrm>
                <a:off x="3549703" y="3982219"/>
                <a:ext cx="163800" cy="12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6D17937-623B-464C-B211-60816572361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34223" y="3966739"/>
                  <a:ext cx="194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B551F82-A143-CD41-A38A-8552D0552792}"/>
                    </a:ext>
                  </a:extLst>
                </p14:cNvPr>
                <p14:cNvContentPartPr/>
                <p14:nvPr/>
              </p14:nvContentPartPr>
              <p14:xfrm>
                <a:off x="3706663" y="3788539"/>
                <a:ext cx="170280" cy="307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B551F82-A143-CD41-A38A-8552D055279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91150" y="3773059"/>
                  <a:ext cx="200945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00014E8-68D0-654A-AD3C-8BD6CA8A4574}"/>
              </a:ext>
            </a:extLst>
          </p:cNvPr>
          <p:cNvGrpSpPr/>
          <p:nvPr/>
        </p:nvGrpSpPr>
        <p:grpSpPr>
          <a:xfrm>
            <a:off x="4253863" y="3724459"/>
            <a:ext cx="477720" cy="911880"/>
            <a:chOff x="4253863" y="3724459"/>
            <a:chExt cx="477720" cy="91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BD68B9A-230A-DE4B-A410-45361F556533}"/>
                    </a:ext>
                  </a:extLst>
                </p14:cNvPr>
                <p14:cNvContentPartPr/>
                <p14:nvPr/>
              </p14:nvContentPartPr>
              <p14:xfrm>
                <a:off x="4253863" y="3724459"/>
                <a:ext cx="207720" cy="911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BD68B9A-230A-DE4B-A410-45361F55653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238383" y="3708985"/>
                  <a:ext cx="238320" cy="942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B9805BA-23C8-0544-AC5E-3D2A312669BF}"/>
                    </a:ext>
                  </a:extLst>
                </p14:cNvPr>
                <p14:cNvContentPartPr/>
                <p14:nvPr/>
              </p14:nvContentPartPr>
              <p14:xfrm>
                <a:off x="4536463" y="3862699"/>
                <a:ext cx="195120" cy="132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B9805BA-23C8-0544-AC5E-3D2A312669B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520983" y="3847177"/>
                  <a:ext cx="225720" cy="16316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1DE9E7E-A073-A545-A112-5249215B6BED}"/>
                  </a:ext>
                </a:extLst>
              </p14:cNvPr>
              <p14:cNvContentPartPr/>
              <p14:nvPr/>
            </p14:nvContentPartPr>
            <p14:xfrm>
              <a:off x="4599463" y="4183459"/>
              <a:ext cx="182520" cy="301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1DE9E7E-A073-A545-A112-5249215B6BE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583983" y="4167997"/>
                <a:ext cx="213120" cy="331883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16CBE8-19E2-4342-B837-DDAE9AA202A9}"/>
              </a:ext>
            </a:extLst>
          </p:cNvPr>
          <p:cNvGrpSpPr/>
          <p:nvPr/>
        </p:nvGrpSpPr>
        <p:grpSpPr>
          <a:xfrm>
            <a:off x="5077183" y="3711859"/>
            <a:ext cx="541440" cy="886680"/>
            <a:chOff x="5077183" y="3711859"/>
            <a:chExt cx="541440" cy="8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1B09852-D119-8949-99FD-E91C581439B2}"/>
                    </a:ext>
                  </a:extLst>
                </p14:cNvPr>
                <p14:cNvContentPartPr/>
                <p14:nvPr/>
              </p14:nvContentPartPr>
              <p14:xfrm>
                <a:off x="5134063" y="3784579"/>
                <a:ext cx="145080" cy="204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1B09852-D119-8949-99FD-E91C581439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18583" y="3769099"/>
                  <a:ext cx="175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D6DD2FE-5111-E04B-9042-ACB1E058F37A}"/>
                    </a:ext>
                  </a:extLst>
                </p14:cNvPr>
                <p14:cNvContentPartPr/>
                <p14:nvPr/>
              </p14:nvContentPartPr>
              <p14:xfrm>
                <a:off x="5077183" y="4302979"/>
                <a:ext cx="182520" cy="189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D6DD2FE-5111-E04B-9042-ACB1E058F37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061703" y="4287499"/>
                  <a:ext cx="213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B6D550-9140-C142-9DBF-F07BC15AE820}"/>
                    </a:ext>
                  </a:extLst>
                </p14:cNvPr>
                <p14:cNvContentPartPr/>
                <p14:nvPr/>
              </p14:nvContentPartPr>
              <p14:xfrm>
                <a:off x="5297503" y="3711859"/>
                <a:ext cx="321120" cy="886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B6D550-9140-C142-9DBF-F07BC15AE8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82023" y="3696379"/>
                  <a:ext cx="351720" cy="9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B04292A-AC06-2840-BDF1-78781D9CDFAB}"/>
              </a:ext>
            </a:extLst>
          </p:cNvPr>
          <p:cNvGrpSpPr/>
          <p:nvPr/>
        </p:nvGrpSpPr>
        <p:grpSpPr>
          <a:xfrm>
            <a:off x="1172983" y="4786819"/>
            <a:ext cx="1440360" cy="691920"/>
            <a:chOff x="1172983" y="4786819"/>
            <a:chExt cx="144036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BFD79BE-0D73-E44B-9985-532D8881F1B6}"/>
                    </a:ext>
                  </a:extLst>
                </p14:cNvPr>
                <p14:cNvContentPartPr/>
                <p14:nvPr/>
              </p14:nvContentPartPr>
              <p14:xfrm>
                <a:off x="1172983" y="4918939"/>
                <a:ext cx="188280" cy="252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BFD79BE-0D73-E44B-9985-532D8881F1B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7503" y="4903437"/>
                  <a:ext cx="218880" cy="282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97B9CF5-778C-1F41-99B7-B38D51E6BFD0}"/>
                    </a:ext>
                  </a:extLst>
                </p14:cNvPr>
                <p14:cNvContentPartPr/>
                <p14:nvPr/>
              </p14:nvContentPartPr>
              <p14:xfrm>
                <a:off x="1468543" y="5051059"/>
                <a:ext cx="12960" cy="75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97B9CF5-778C-1F41-99B7-B38D51E6BFD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453063" y="5035579"/>
                  <a:ext cx="43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A70C344-5C85-0C4B-BA0A-E440B87138A6}"/>
                    </a:ext>
                  </a:extLst>
                </p14:cNvPr>
                <p14:cNvContentPartPr/>
                <p14:nvPr/>
              </p14:nvContentPartPr>
              <p14:xfrm>
                <a:off x="1465663" y="4926139"/>
                <a:ext cx="34560" cy="30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A70C344-5C85-0C4B-BA0A-E440B87138A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50183" y="4910659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47E98A2-AF7A-9B4B-A2D1-2264A7352D91}"/>
                    </a:ext>
                  </a:extLst>
                </p14:cNvPr>
                <p14:cNvContentPartPr/>
                <p14:nvPr/>
              </p14:nvContentPartPr>
              <p14:xfrm>
                <a:off x="1581583" y="5013979"/>
                <a:ext cx="245520" cy="112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47E98A2-AF7A-9B4B-A2D1-2264A7352D9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566103" y="4998499"/>
                  <a:ext cx="276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0FE24D8-C34A-F849-AA7E-A497202FB3FA}"/>
                    </a:ext>
                  </a:extLst>
                </p14:cNvPr>
                <p14:cNvContentPartPr/>
                <p14:nvPr/>
              </p14:nvContentPartPr>
              <p14:xfrm>
                <a:off x="1914943" y="5051059"/>
                <a:ext cx="19080" cy="94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0FE24D8-C34A-F849-AA7E-A497202FB3F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899750" y="5035579"/>
                  <a:ext cx="49113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CF1A697-0EC8-9241-AC53-3F20E222D9A4}"/>
                    </a:ext>
                  </a:extLst>
                </p14:cNvPr>
                <p14:cNvContentPartPr/>
                <p14:nvPr/>
              </p14:nvContentPartPr>
              <p14:xfrm>
                <a:off x="1912063" y="4893739"/>
                <a:ext cx="21960" cy="56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CF1A697-0EC8-9241-AC53-3F20E222D9A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896583" y="4878259"/>
                  <a:ext cx="52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6CB8EF5-C416-B647-A193-767A255016E6}"/>
                    </a:ext>
                  </a:extLst>
                </p14:cNvPr>
                <p14:cNvContentPartPr/>
                <p14:nvPr/>
              </p14:nvContentPartPr>
              <p14:xfrm>
                <a:off x="2040583" y="4821739"/>
                <a:ext cx="38160" cy="355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6CB8EF5-C416-B647-A193-767A255016E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024956" y="4806259"/>
                  <a:ext cx="69051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A56293B-0033-D640-86EC-F168021E7658}"/>
                    </a:ext>
                  </a:extLst>
                </p14:cNvPr>
                <p14:cNvContentPartPr/>
                <p14:nvPr/>
              </p14:nvContentPartPr>
              <p14:xfrm>
                <a:off x="2122303" y="4981939"/>
                <a:ext cx="308520" cy="125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A56293B-0033-D640-86EC-F168021E765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106805" y="4966503"/>
                  <a:ext cx="339156" cy="15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9C5EFB8-80DD-8D46-AEB7-D4315C0C2A46}"/>
                    </a:ext>
                  </a:extLst>
                </p14:cNvPr>
                <p14:cNvContentPartPr/>
                <p14:nvPr/>
              </p14:nvContentPartPr>
              <p14:xfrm>
                <a:off x="2423983" y="4786819"/>
                <a:ext cx="82080" cy="314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9C5EFB8-80DD-8D46-AEB7-D4315C0C2A4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408503" y="4771339"/>
                  <a:ext cx="112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BEF35EB-6606-E440-BAEC-3D03A0D37F6D}"/>
                    </a:ext>
                  </a:extLst>
                </p14:cNvPr>
                <p14:cNvContentPartPr/>
                <p14:nvPr/>
              </p14:nvContentPartPr>
              <p14:xfrm>
                <a:off x="2468263" y="4950259"/>
                <a:ext cx="145080" cy="528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BEF35EB-6606-E440-BAEC-3D03A0D37F6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452783" y="4934779"/>
                  <a:ext cx="175680" cy="55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BEF7229-6860-6447-839C-429224AACB5B}"/>
                  </a:ext>
                </a:extLst>
              </p14:cNvPr>
              <p14:cNvContentPartPr/>
              <p14:nvPr/>
            </p14:nvContentPartPr>
            <p14:xfrm>
              <a:off x="3945703" y="4365619"/>
              <a:ext cx="1597320" cy="44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BEF7229-6860-6447-839C-429224AACB5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930223" y="4350139"/>
                <a:ext cx="16279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485716C-348B-5D45-AAE4-CDEA2D848677}"/>
                  </a:ext>
                </a:extLst>
              </p14:cNvPr>
              <p14:cNvContentPartPr/>
              <p14:nvPr/>
            </p14:nvContentPartPr>
            <p14:xfrm>
              <a:off x="4618183" y="3642739"/>
              <a:ext cx="50760" cy="10440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485716C-348B-5D45-AAE4-CDEA2D84867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602703" y="3627259"/>
                <a:ext cx="8136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5978239-F686-794F-8BD9-51790D2C7D3D}"/>
                  </a:ext>
                </a:extLst>
              </p14:cNvPr>
              <p14:cNvContentPartPr/>
              <p14:nvPr/>
            </p14:nvContentPartPr>
            <p14:xfrm>
              <a:off x="5083663" y="3686659"/>
              <a:ext cx="420840" cy="484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5978239-F686-794F-8BD9-51790D2C7D3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068183" y="3671167"/>
                <a:ext cx="451440" cy="515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5D59167-DFAF-BB40-A3ED-1BE870E18A00}"/>
                  </a:ext>
                </a:extLst>
              </p14:cNvPr>
              <p14:cNvContentPartPr/>
              <p14:nvPr/>
            </p14:nvContentPartPr>
            <p14:xfrm>
              <a:off x="5875663" y="3875299"/>
              <a:ext cx="247680" cy="25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5D59167-DFAF-BB40-A3ED-1BE870E18A00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860183" y="3859598"/>
                <a:ext cx="278280" cy="5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7FA393E-8848-8A40-8262-0F302F3594DC}"/>
                  </a:ext>
                </a:extLst>
              </p14:cNvPr>
              <p14:cNvContentPartPr/>
              <p14:nvPr/>
            </p14:nvContentPartPr>
            <p14:xfrm>
              <a:off x="5865943" y="3950899"/>
              <a:ext cx="293040" cy="25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7FA393E-8848-8A40-8262-0F302F3594D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850463" y="3935419"/>
                <a:ext cx="323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BC4AFB7-438A-6C4A-BDC9-1F7FAF26FD6B}"/>
                  </a:ext>
                </a:extLst>
              </p14:cNvPr>
              <p14:cNvContentPartPr/>
              <p14:nvPr/>
            </p14:nvContentPartPr>
            <p14:xfrm>
              <a:off x="6165103" y="3724459"/>
              <a:ext cx="186840" cy="2894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BC4AFB7-438A-6C4A-BDC9-1F7FAF26FD6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149623" y="3708998"/>
                <a:ext cx="217440" cy="320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B4CB21F-2A60-BA4C-A57F-AE1FF5A18E73}"/>
                  </a:ext>
                </a:extLst>
              </p14:cNvPr>
              <p14:cNvContentPartPr/>
              <p14:nvPr/>
            </p14:nvContentPartPr>
            <p14:xfrm>
              <a:off x="6605023" y="3661459"/>
              <a:ext cx="132480" cy="2394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B4CB21F-2A60-BA4C-A57F-AE1FF5A18E7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589501" y="3645956"/>
                <a:ext cx="163163" cy="270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E552140-9A6E-EE44-96E6-F6FD4508A9C7}"/>
                  </a:ext>
                </a:extLst>
              </p14:cNvPr>
              <p14:cNvContentPartPr/>
              <p14:nvPr/>
            </p14:nvContentPartPr>
            <p14:xfrm>
              <a:off x="6781063" y="3837499"/>
              <a:ext cx="132480" cy="100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E552140-9A6E-EE44-96E6-F6FD4508A9C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765541" y="3822019"/>
                <a:ext cx="163163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A4C3731-5B06-1545-B7EA-3281C3D5681C}"/>
                  </a:ext>
                </a:extLst>
              </p14:cNvPr>
              <p14:cNvContentPartPr/>
              <p14:nvPr/>
            </p14:nvContentPartPr>
            <p14:xfrm>
              <a:off x="6963583" y="3825619"/>
              <a:ext cx="25560" cy="144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A4C3731-5B06-1545-B7EA-3281C3D5681C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948103" y="3810139"/>
                <a:ext cx="561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5B37C60-8592-284C-9143-5757763F77C5}"/>
                  </a:ext>
                </a:extLst>
              </p14:cNvPr>
              <p14:cNvContentPartPr/>
              <p14:nvPr/>
            </p14:nvContentPartPr>
            <p14:xfrm>
              <a:off x="7139623" y="3642739"/>
              <a:ext cx="141480" cy="316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5B37C60-8592-284C-9143-5757763F77C5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124143" y="3627433"/>
                <a:ext cx="172080" cy="61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17D6091-048A-234C-AF95-F029B0E1AE2F}"/>
                  </a:ext>
                </a:extLst>
              </p14:cNvPr>
              <p14:cNvContentPartPr/>
              <p14:nvPr/>
            </p14:nvContentPartPr>
            <p14:xfrm>
              <a:off x="7109383" y="3737059"/>
              <a:ext cx="156240" cy="129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17D6091-048A-234C-AF95-F029B0E1AE2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093867" y="3721579"/>
                <a:ext cx="186911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632CDFB-AD28-EE4A-80D6-1A561287DFF8}"/>
                  </a:ext>
                </a:extLst>
              </p14:cNvPr>
              <p14:cNvContentPartPr/>
              <p14:nvPr/>
            </p14:nvContentPartPr>
            <p14:xfrm>
              <a:off x="7684405" y="3514411"/>
              <a:ext cx="197280" cy="2887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632CDFB-AD28-EE4A-80D6-1A561287DFF8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668925" y="3498950"/>
                <a:ext cx="227880" cy="319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8B17657-E1C3-3744-ABBE-62A2D0B2D509}"/>
                  </a:ext>
                </a:extLst>
              </p14:cNvPr>
              <p14:cNvContentPartPr/>
              <p14:nvPr/>
            </p14:nvContentPartPr>
            <p14:xfrm>
              <a:off x="2889463" y="5038459"/>
              <a:ext cx="6480" cy="129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8B17657-E1C3-3744-ABBE-62A2D0B2D5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874798" y="5022979"/>
                <a:ext cx="35469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83A12F9-0AE2-EA4B-BF99-06989EDEA103}"/>
                  </a:ext>
                </a:extLst>
              </p14:cNvPr>
              <p14:cNvContentPartPr/>
              <p14:nvPr/>
            </p14:nvContentPartPr>
            <p14:xfrm>
              <a:off x="2870383" y="4981939"/>
              <a:ext cx="126000" cy="1386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83A12F9-0AE2-EA4B-BF99-06989EDEA103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854903" y="4966499"/>
                <a:ext cx="156600" cy="16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CA891EF-A98E-E248-A0EF-18AA7F24B79D}"/>
                  </a:ext>
                </a:extLst>
              </p14:cNvPr>
              <p14:cNvContentPartPr/>
              <p14:nvPr/>
            </p14:nvContentPartPr>
            <p14:xfrm>
              <a:off x="3109423" y="4861699"/>
              <a:ext cx="25560" cy="2804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CA891EF-A98E-E248-A0EF-18AA7F24B79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093722" y="4846219"/>
                <a:ext cx="56597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B82FBCC-F321-EB4A-8EE4-8F447FDA67A3}"/>
                  </a:ext>
                </a:extLst>
              </p14:cNvPr>
              <p14:cNvContentPartPr/>
              <p14:nvPr/>
            </p14:nvContentPartPr>
            <p14:xfrm>
              <a:off x="3028423" y="4969339"/>
              <a:ext cx="144360" cy="255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B82FBCC-F321-EB4A-8EE4-8F447FDA67A3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012943" y="4953859"/>
                <a:ext cx="174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92A10B2-3230-0F44-B966-4A918B0A682B}"/>
                  </a:ext>
                </a:extLst>
              </p14:cNvPr>
              <p14:cNvContentPartPr/>
              <p14:nvPr/>
            </p14:nvContentPartPr>
            <p14:xfrm>
              <a:off x="3216343" y="4853419"/>
              <a:ext cx="145080" cy="2538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92A10B2-3230-0F44-B966-4A918B0A682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200863" y="4837961"/>
                <a:ext cx="175680" cy="2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98E969-6F52-A448-9736-0BB0AE74ABE9}"/>
                  </a:ext>
                </a:extLst>
              </p14:cNvPr>
              <p14:cNvContentPartPr/>
              <p14:nvPr/>
            </p14:nvContentPartPr>
            <p14:xfrm>
              <a:off x="3398503" y="4944139"/>
              <a:ext cx="396360" cy="170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98E969-6F52-A448-9736-0BB0AE74ABE9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383023" y="4928626"/>
                <a:ext cx="426960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383487F-0724-3845-BCB3-88B77DCFC6C9}"/>
                  </a:ext>
                </a:extLst>
              </p14:cNvPr>
              <p14:cNvContentPartPr/>
              <p14:nvPr/>
            </p14:nvContentPartPr>
            <p14:xfrm>
              <a:off x="3914023" y="4784299"/>
              <a:ext cx="264240" cy="3175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383487F-0724-3845-BCB3-88B77DCFC6C9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898543" y="4768819"/>
                <a:ext cx="2948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A69C92D-444F-314E-BA9F-4FE2FCBC9051}"/>
                  </a:ext>
                </a:extLst>
              </p14:cNvPr>
              <p14:cNvContentPartPr/>
              <p14:nvPr/>
            </p14:nvContentPartPr>
            <p14:xfrm>
              <a:off x="4203463" y="4918939"/>
              <a:ext cx="163800" cy="1450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A69C92D-444F-314E-BA9F-4FE2FCBC9051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4187983" y="4903420"/>
                <a:ext cx="194400" cy="17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22023B3-F6AD-9E4C-80D5-222E15DBA597}"/>
                  </a:ext>
                </a:extLst>
              </p14:cNvPr>
              <p14:cNvContentPartPr/>
              <p14:nvPr/>
            </p14:nvContentPartPr>
            <p14:xfrm>
              <a:off x="4385623" y="4928659"/>
              <a:ext cx="283320" cy="1602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22023B3-F6AD-9E4C-80D5-222E15DBA597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370143" y="4913179"/>
                <a:ext cx="313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5313508-8F82-2849-86A7-6D0BB0F167D7}"/>
                  </a:ext>
                </a:extLst>
              </p14:cNvPr>
              <p14:cNvContentPartPr/>
              <p14:nvPr/>
            </p14:nvContentPartPr>
            <p14:xfrm>
              <a:off x="4712503" y="4950259"/>
              <a:ext cx="88560" cy="1324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5313508-8F82-2849-86A7-6D0BB0F167D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696960" y="4934779"/>
                <a:ext cx="119285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3148292-9221-2C4F-87D8-7EE6DA6ADE1D}"/>
                  </a:ext>
                </a:extLst>
              </p14:cNvPr>
              <p14:cNvContentPartPr/>
              <p14:nvPr/>
            </p14:nvContentPartPr>
            <p14:xfrm>
              <a:off x="4844623" y="4981939"/>
              <a:ext cx="15768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3148292-9221-2C4F-87D8-7EE6DA6ADE1D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829108" y="4966514"/>
                <a:ext cx="188350" cy="13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2D46637-CC00-9148-850C-ACB8B53BC4DF}"/>
                  </a:ext>
                </a:extLst>
              </p14:cNvPr>
              <p14:cNvContentPartPr/>
              <p14:nvPr/>
            </p14:nvContentPartPr>
            <p14:xfrm>
              <a:off x="5083663" y="4831819"/>
              <a:ext cx="151200" cy="244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2D46637-CC00-9148-850C-ACB8B53BC4D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068183" y="4816339"/>
                <a:ext cx="181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E3EAA0A-4348-014C-8939-0280E90E2402}"/>
                  </a:ext>
                </a:extLst>
              </p14:cNvPr>
              <p14:cNvContentPartPr/>
              <p14:nvPr/>
            </p14:nvContentPartPr>
            <p14:xfrm>
              <a:off x="5048023" y="4931539"/>
              <a:ext cx="123840" cy="19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E3EAA0A-4348-014C-8939-0280E90E2402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5032588" y="4916059"/>
                <a:ext cx="154351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37BB52F-B9B1-0349-A265-5548849A39A8}"/>
                  </a:ext>
                </a:extLst>
              </p14:cNvPr>
              <p14:cNvContentPartPr/>
              <p14:nvPr/>
            </p14:nvContentPartPr>
            <p14:xfrm>
              <a:off x="5190583" y="4900219"/>
              <a:ext cx="119880" cy="1702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37BB52F-B9B1-0349-A265-5548849A39A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5175103" y="4884739"/>
                <a:ext cx="150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E9E0C81-89BC-5740-89A9-1DB7E49C14E0}"/>
                  </a:ext>
                </a:extLst>
              </p14:cNvPr>
              <p14:cNvContentPartPr/>
              <p14:nvPr/>
            </p14:nvContentPartPr>
            <p14:xfrm>
              <a:off x="5523583" y="4912819"/>
              <a:ext cx="119880" cy="1512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E9E0C81-89BC-5740-89A9-1DB7E49C14E0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508103" y="4897339"/>
                <a:ext cx="150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48CCD52-8398-8D48-93D6-7BE3FED1AE5F}"/>
                  </a:ext>
                </a:extLst>
              </p14:cNvPr>
              <p14:cNvContentPartPr/>
              <p14:nvPr/>
            </p14:nvContentPartPr>
            <p14:xfrm>
              <a:off x="5682343" y="4925419"/>
              <a:ext cx="137160" cy="88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48CCD52-8398-8D48-93D6-7BE3FED1AE5F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5666904" y="4910002"/>
                <a:ext cx="167680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1DD7C6E-BFAC-5A4B-ABE4-0D3384CDC82D}"/>
                  </a:ext>
                </a:extLst>
              </p14:cNvPr>
              <p14:cNvContentPartPr/>
              <p14:nvPr/>
            </p14:nvContentPartPr>
            <p14:xfrm>
              <a:off x="5838223" y="4925419"/>
              <a:ext cx="245520" cy="119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1DD7C6E-BFAC-5A4B-ABE4-0D3384CDC82D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822743" y="4909939"/>
                <a:ext cx="276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E6BFCAA-5BAD-6F48-B077-D008076E26B3}"/>
                  </a:ext>
                </a:extLst>
              </p14:cNvPr>
              <p14:cNvContentPartPr/>
              <p14:nvPr/>
            </p14:nvContentPartPr>
            <p14:xfrm>
              <a:off x="6193543" y="4728859"/>
              <a:ext cx="160200" cy="272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E6BFCAA-5BAD-6F48-B077-D008076E26B3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178063" y="4713379"/>
                <a:ext cx="190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EED6CE8-7203-6C4C-B4D2-78ED618770AB}"/>
                  </a:ext>
                </a:extLst>
              </p14:cNvPr>
              <p14:cNvContentPartPr/>
              <p14:nvPr/>
            </p14:nvContentPartPr>
            <p14:xfrm>
              <a:off x="6391183" y="4856299"/>
              <a:ext cx="207720" cy="163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EED6CE8-7203-6C4C-B4D2-78ED618770AB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375703" y="4840819"/>
                <a:ext cx="2383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CB96041-7652-9B49-88D7-6216FC987185}"/>
                  </a:ext>
                </a:extLst>
              </p14:cNvPr>
              <p14:cNvContentPartPr/>
              <p14:nvPr/>
            </p14:nvContentPartPr>
            <p14:xfrm>
              <a:off x="6818863" y="4674499"/>
              <a:ext cx="69480" cy="40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CB96041-7652-9B49-88D7-6216FC987185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803463" y="4659019"/>
                <a:ext cx="99922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A9C8F04-954A-CF42-9EAC-7BC829563259}"/>
                  </a:ext>
                </a:extLst>
              </p14:cNvPr>
              <p14:cNvContentPartPr/>
              <p14:nvPr/>
            </p14:nvContentPartPr>
            <p14:xfrm>
              <a:off x="6709063" y="4925419"/>
              <a:ext cx="248400" cy="442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A9C8F04-954A-CF42-9EAC-7BC829563259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693583" y="4909939"/>
                <a:ext cx="2790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EFB22A3-1F87-4D44-950E-99D80D5AE943}"/>
                  </a:ext>
                </a:extLst>
              </p14:cNvPr>
              <p14:cNvContentPartPr/>
              <p14:nvPr/>
            </p14:nvContentPartPr>
            <p14:xfrm>
              <a:off x="6969703" y="4837219"/>
              <a:ext cx="107280" cy="1450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EFB22A3-1F87-4D44-950E-99D80D5AE94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954171" y="4821700"/>
                <a:ext cx="137983" cy="17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657B942-1146-5B41-9A7F-A5423641003F}"/>
                  </a:ext>
                </a:extLst>
              </p14:cNvPr>
              <p14:cNvContentPartPr/>
              <p14:nvPr/>
            </p14:nvContentPartPr>
            <p14:xfrm>
              <a:off x="7152223" y="4819219"/>
              <a:ext cx="113400" cy="1821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657B942-1146-5B41-9A7F-A5423641003F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136743" y="4803739"/>
                <a:ext cx="14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D933ADD-0CE6-5C4A-86A9-9CF60FEA3D2D}"/>
                  </a:ext>
                </a:extLst>
              </p14:cNvPr>
              <p14:cNvContentPartPr/>
              <p14:nvPr/>
            </p14:nvContentPartPr>
            <p14:xfrm>
              <a:off x="7328263" y="4837939"/>
              <a:ext cx="182520" cy="144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D933ADD-0CE6-5C4A-86A9-9CF60FEA3D2D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7312813" y="4822420"/>
                <a:ext cx="213060" cy="175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6FD197C-9383-A64A-9BD8-0D69714461A1}"/>
                  </a:ext>
                </a:extLst>
              </p14:cNvPr>
              <p14:cNvContentPartPr/>
              <p14:nvPr/>
            </p14:nvContentPartPr>
            <p14:xfrm>
              <a:off x="7598623" y="4644979"/>
              <a:ext cx="132480" cy="3686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6FD197C-9383-A64A-9BD8-0D69714461A1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583143" y="4629499"/>
                <a:ext cx="163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2C00C31-9E3C-1741-BB88-93B7066A1B88}"/>
                  </a:ext>
                </a:extLst>
              </p14:cNvPr>
              <p14:cNvContentPartPr/>
              <p14:nvPr/>
            </p14:nvContentPartPr>
            <p14:xfrm>
              <a:off x="7793383" y="4953139"/>
              <a:ext cx="12960" cy="291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2C00C31-9E3C-1741-BB88-93B7066A1B88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777903" y="4937465"/>
                <a:ext cx="43560" cy="60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B56BE3B-55DA-6F45-A66E-39E63BD0E52A}"/>
                  </a:ext>
                </a:extLst>
              </p14:cNvPr>
              <p14:cNvContentPartPr/>
              <p14:nvPr/>
            </p14:nvContentPartPr>
            <p14:xfrm>
              <a:off x="7661263" y="4956739"/>
              <a:ext cx="132480" cy="132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B56BE3B-55DA-6F45-A66E-39E63BD0E52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645741" y="4941259"/>
                <a:ext cx="163163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A8366C1-216E-D147-8A85-1A7DE625D266}"/>
                  </a:ext>
                </a:extLst>
              </p14:cNvPr>
              <p14:cNvContentPartPr/>
              <p14:nvPr/>
            </p14:nvContentPartPr>
            <p14:xfrm>
              <a:off x="7925503" y="4781419"/>
              <a:ext cx="138600" cy="1944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A8366C1-216E-D147-8A85-1A7DE625D266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7910023" y="4765968"/>
                <a:ext cx="169200" cy="22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067F190-E847-3D45-8DF7-44F592024E90}"/>
                  </a:ext>
                </a:extLst>
              </p14:cNvPr>
              <p14:cNvContentPartPr/>
              <p14:nvPr/>
            </p14:nvContentPartPr>
            <p14:xfrm>
              <a:off x="8170663" y="4812019"/>
              <a:ext cx="75960" cy="1386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067F190-E847-3D45-8DF7-44F592024E90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155183" y="4796539"/>
                <a:ext cx="106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CFF543F-18D3-2043-BA69-69247AD06649}"/>
                  </a:ext>
                </a:extLst>
              </p14:cNvPr>
              <p14:cNvContentPartPr/>
              <p14:nvPr/>
            </p14:nvContentPartPr>
            <p14:xfrm>
              <a:off x="8503663" y="4664059"/>
              <a:ext cx="19080" cy="2426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CFF543F-18D3-2043-BA69-69247AD06649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488183" y="4648602"/>
                <a:ext cx="49680" cy="27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E07F9D9-FA2A-F645-885E-CA577B696E45}"/>
                  </a:ext>
                </a:extLst>
              </p14:cNvPr>
              <p14:cNvContentPartPr/>
              <p14:nvPr/>
            </p14:nvContentPartPr>
            <p14:xfrm>
              <a:off x="8407543" y="4774219"/>
              <a:ext cx="216360" cy="255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E07F9D9-FA2A-F645-885E-CA577B696E45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8392063" y="4758739"/>
                <a:ext cx="246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2938924-A094-E942-86FA-3CFBFB7203E7}"/>
                  </a:ext>
                </a:extLst>
              </p14:cNvPr>
              <p14:cNvContentPartPr/>
              <p14:nvPr/>
            </p14:nvContentPartPr>
            <p14:xfrm>
              <a:off x="8673583" y="4643899"/>
              <a:ext cx="138600" cy="2880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2938924-A094-E942-86FA-3CFBFB7203E7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8658143" y="4628438"/>
                <a:ext cx="169121" cy="318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87B29E2-746C-AF47-8064-24FF4CEB9A8A}"/>
                  </a:ext>
                </a:extLst>
              </p14:cNvPr>
              <p14:cNvContentPartPr/>
              <p14:nvPr/>
            </p14:nvContentPartPr>
            <p14:xfrm>
              <a:off x="8900743" y="4536259"/>
              <a:ext cx="439920" cy="3517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87B29E2-746C-AF47-8064-24FF4CEB9A8A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8885263" y="4520779"/>
                <a:ext cx="4705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EB48918-B7FE-FC46-BBFA-29576EBF545D}"/>
                  </a:ext>
                </a:extLst>
              </p14:cNvPr>
              <p14:cNvContentPartPr/>
              <p14:nvPr/>
            </p14:nvContentPartPr>
            <p14:xfrm>
              <a:off x="9100903" y="4655059"/>
              <a:ext cx="232920" cy="25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EB48918-B7FE-FC46-BBFA-29576EBF545D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9085423" y="4639579"/>
                <a:ext cx="263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30D08B3-2E12-F54C-8932-8524ED12A8B8}"/>
                  </a:ext>
                </a:extLst>
              </p14:cNvPr>
              <p14:cNvContentPartPr/>
              <p14:nvPr/>
            </p14:nvContentPartPr>
            <p14:xfrm>
              <a:off x="3071623" y="5610499"/>
              <a:ext cx="189000" cy="2394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30D08B3-2E12-F54C-8932-8524ED12A8B8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3056143" y="5594996"/>
                <a:ext cx="219600" cy="270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E171A7C-E2C0-8A4C-984F-C63E64071C6A}"/>
                  </a:ext>
                </a:extLst>
              </p14:cNvPr>
              <p14:cNvContentPartPr/>
              <p14:nvPr/>
            </p14:nvContentPartPr>
            <p14:xfrm>
              <a:off x="3316783" y="5655139"/>
              <a:ext cx="63360" cy="1504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E171A7C-E2C0-8A4C-984F-C63E64071C6A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3301215" y="5639659"/>
                <a:ext cx="94135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E444D74-767F-0E43-9952-C24543C0528A}"/>
                  </a:ext>
                </a:extLst>
              </p14:cNvPr>
              <p14:cNvContentPartPr/>
              <p14:nvPr/>
            </p14:nvContentPartPr>
            <p14:xfrm>
              <a:off x="3568423" y="5478379"/>
              <a:ext cx="88560" cy="3650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E444D74-767F-0E43-9952-C24543C0528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3552943" y="5462899"/>
                <a:ext cx="1191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D2DCBB2-6211-4B4C-B609-42096899804C}"/>
                  </a:ext>
                </a:extLst>
              </p14:cNvPr>
              <p14:cNvContentPartPr/>
              <p14:nvPr/>
            </p14:nvContentPartPr>
            <p14:xfrm>
              <a:off x="3502903" y="5692219"/>
              <a:ext cx="191880" cy="507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D2DCBB2-6211-4B4C-B609-42096899804C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487423" y="5676628"/>
                <a:ext cx="222480" cy="81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04F2306-B56B-0A43-B049-913341A694F0}"/>
                  </a:ext>
                </a:extLst>
              </p14:cNvPr>
              <p14:cNvContentPartPr/>
              <p14:nvPr/>
            </p14:nvContentPartPr>
            <p14:xfrm>
              <a:off x="3769663" y="5585299"/>
              <a:ext cx="138600" cy="1638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04F2306-B56B-0A43-B049-913341A694F0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754183" y="5569819"/>
                <a:ext cx="1692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70A55CF-3B65-824F-9C76-C7E75C127C7E}"/>
                  </a:ext>
                </a:extLst>
              </p14:cNvPr>
              <p14:cNvContentPartPr/>
              <p14:nvPr/>
            </p14:nvContentPartPr>
            <p14:xfrm>
              <a:off x="3970903" y="5591779"/>
              <a:ext cx="113400" cy="1638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70A55CF-3B65-824F-9C76-C7E75C127C7E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3955423" y="5576299"/>
                <a:ext cx="144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D8B15A1-5F89-F14E-B448-97A3D4D7CC3F}"/>
                  </a:ext>
                </a:extLst>
              </p14:cNvPr>
              <p14:cNvContentPartPr/>
              <p14:nvPr/>
            </p14:nvContentPartPr>
            <p14:xfrm>
              <a:off x="4196983" y="5478379"/>
              <a:ext cx="88560" cy="2757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D8B15A1-5F89-F14E-B448-97A3D4D7CC3F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181440" y="5462899"/>
                <a:ext cx="119285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1A32AD0-1707-0B4E-B914-E6130C030763}"/>
                  </a:ext>
                </a:extLst>
              </p14:cNvPr>
              <p14:cNvContentPartPr/>
              <p14:nvPr/>
            </p14:nvContentPartPr>
            <p14:xfrm>
              <a:off x="4144063" y="5597899"/>
              <a:ext cx="172800" cy="129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1A32AD0-1707-0B4E-B914-E6130C030763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128615" y="5582419"/>
                <a:ext cx="203336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45A81D9-C518-FC4E-BAAC-DBD878638BCF}"/>
                  </a:ext>
                </a:extLst>
              </p14:cNvPr>
              <p14:cNvContentPartPr/>
              <p14:nvPr/>
            </p14:nvContentPartPr>
            <p14:xfrm>
              <a:off x="4329103" y="5591779"/>
              <a:ext cx="69480" cy="137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45A81D9-C518-FC4E-BAAC-DBD878638BCF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313623" y="5576340"/>
                <a:ext cx="100080" cy="1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0192556-27A0-294C-9D17-789B88E9AABA}"/>
                  </a:ext>
                </a:extLst>
              </p14:cNvPr>
              <p14:cNvContentPartPr/>
              <p14:nvPr/>
            </p14:nvContentPartPr>
            <p14:xfrm>
              <a:off x="4423423" y="5554699"/>
              <a:ext cx="276840" cy="1821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0192556-27A0-294C-9D17-789B88E9AABA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407943" y="5539219"/>
                <a:ext cx="307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5CD8BAC-BBB8-3040-98CF-09CA70B909E6}"/>
                  </a:ext>
                </a:extLst>
              </p14:cNvPr>
              <p14:cNvContentPartPr/>
              <p14:nvPr/>
            </p14:nvContentPartPr>
            <p14:xfrm>
              <a:off x="4800703" y="5535979"/>
              <a:ext cx="302040" cy="137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5CD8BAC-BBB8-3040-98CF-09CA70B909E6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4785241" y="5520499"/>
                <a:ext cx="332604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58BF93A-E3BC-EA46-A3C8-06419270A774}"/>
                  </a:ext>
                </a:extLst>
              </p14:cNvPr>
              <p14:cNvContentPartPr/>
              <p14:nvPr/>
            </p14:nvContentPartPr>
            <p14:xfrm>
              <a:off x="5191303" y="5393419"/>
              <a:ext cx="251280" cy="2552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58BF93A-E3BC-EA46-A3C8-06419270A774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175823" y="5377961"/>
                <a:ext cx="281880" cy="285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1459167-B7CE-9747-940B-B09197E9D853}"/>
                  </a:ext>
                </a:extLst>
              </p14:cNvPr>
              <p14:cNvContentPartPr/>
              <p14:nvPr/>
            </p14:nvContentPartPr>
            <p14:xfrm>
              <a:off x="5342143" y="5503579"/>
              <a:ext cx="182160" cy="25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1459167-B7CE-9747-940B-B09197E9D853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5326663" y="5488099"/>
                <a:ext cx="212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FB5EBD6-A928-4644-A2E3-F7AB6FE7330B}"/>
                  </a:ext>
                </a:extLst>
              </p14:cNvPr>
              <p14:cNvContentPartPr/>
              <p14:nvPr/>
            </p14:nvContentPartPr>
            <p14:xfrm>
              <a:off x="5536183" y="5478379"/>
              <a:ext cx="226800" cy="1576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FB5EBD6-A928-4644-A2E3-F7AB6FE7330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5520678" y="5462899"/>
                <a:ext cx="257449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CACA0F5-822B-7041-9592-F205B5C2D7EB}"/>
                  </a:ext>
                </a:extLst>
              </p14:cNvPr>
              <p14:cNvContentPartPr/>
              <p14:nvPr/>
            </p14:nvContentPartPr>
            <p14:xfrm>
              <a:off x="5769463" y="5409979"/>
              <a:ext cx="18360" cy="752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CACA0F5-822B-7041-9592-F205B5C2D7EB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5753983" y="5394425"/>
                <a:ext cx="48960" cy="105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3D553EF-6589-2C4B-BEA8-3931B352A2D8}"/>
                  </a:ext>
                </a:extLst>
              </p14:cNvPr>
              <p14:cNvContentPartPr/>
              <p14:nvPr/>
            </p14:nvContentPartPr>
            <p14:xfrm>
              <a:off x="5825623" y="5522659"/>
              <a:ext cx="107280" cy="1198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3D553EF-6589-2C4B-BEA8-3931B352A2D8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5810143" y="5507179"/>
                <a:ext cx="137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9552EF0-AAA5-E74E-BE77-7B1471332458}"/>
                  </a:ext>
                </a:extLst>
              </p14:cNvPr>
              <p14:cNvContentPartPr/>
              <p14:nvPr/>
            </p14:nvContentPartPr>
            <p14:xfrm>
              <a:off x="5806543" y="5517619"/>
              <a:ext cx="157680" cy="1940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9552EF0-AAA5-E74E-BE77-7B1471332458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5791028" y="5502110"/>
                <a:ext cx="188350" cy="224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40C218A-C435-CB49-B9A1-E8443778F060}"/>
                  </a:ext>
                </a:extLst>
              </p14:cNvPr>
              <p14:cNvContentPartPr/>
              <p14:nvPr/>
            </p14:nvContentPartPr>
            <p14:xfrm>
              <a:off x="4002223" y="6038899"/>
              <a:ext cx="99720" cy="137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40C218A-C435-CB49-B9A1-E8443778F060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3986743" y="6023459"/>
                <a:ext cx="130320" cy="1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156274B-B6A8-C347-8DCA-EF107310B626}"/>
                  </a:ext>
                </a:extLst>
              </p14:cNvPr>
              <p14:cNvContentPartPr/>
              <p14:nvPr/>
            </p14:nvContentPartPr>
            <p14:xfrm>
              <a:off x="4171783" y="5895619"/>
              <a:ext cx="252000" cy="463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156274B-B6A8-C347-8DCA-EF107310B626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156303" y="5880139"/>
                <a:ext cx="2826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F8F7D36-FB31-D740-A8B1-C0412F564762}"/>
                  </a:ext>
                </a:extLst>
              </p14:cNvPr>
              <p14:cNvContentPartPr/>
              <p14:nvPr/>
            </p14:nvContentPartPr>
            <p14:xfrm>
              <a:off x="4624663" y="5888059"/>
              <a:ext cx="214200" cy="3204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F8F7D36-FB31-D740-A8B1-C0412F564762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4609183" y="5872579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BC1F7F1-7CA7-3544-9301-BD1DA5A83954}"/>
                  </a:ext>
                </a:extLst>
              </p14:cNvPr>
              <p14:cNvContentPartPr/>
              <p14:nvPr/>
            </p14:nvContentPartPr>
            <p14:xfrm>
              <a:off x="4687663" y="6082099"/>
              <a:ext cx="157680" cy="316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BC1F7F1-7CA7-3544-9301-BD1DA5A83954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672183" y="6066619"/>
                <a:ext cx="1882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5A8E3CF-AC58-8745-940A-34597E4C3734}"/>
                  </a:ext>
                </a:extLst>
              </p14:cNvPr>
              <p14:cNvContentPartPr/>
              <p14:nvPr/>
            </p14:nvContentPartPr>
            <p14:xfrm>
              <a:off x="6127303" y="5682499"/>
              <a:ext cx="220320" cy="60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5A8E3CF-AC58-8745-940A-34597E4C3734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6111848" y="5666926"/>
                <a:ext cx="250870" cy="91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02E443E-3D05-204B-A6FA-032614BD4BE6}"/>
                  </a:ext>
                </a:extLst>
              </p14:cNvPr>
              <p14:cNvContentPartPr/>
              <p14:nvPr/>
            </p14:nvContentPartPr>
            <p14:xfrm>
              <a:off x="6146743" y="5773939"/>
              <a:ext cx="251280" cy="316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02E443E-3D05-204B-A6FA-032614BD4BE6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6131241" y="5758459"/>
                <a:ext cx="2819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28EF7C2-75D8-C24E-BA60-828A97CFEC02}"/>
                  </a:ext>
                </a:extLst>
              </p14:cNvPr>
              <p14:cNvContentPartPr/>
              <p14:nvPr/>
            </p14:nvContentPartPr>
            <p14:xfrm>
              <a:off x="6818863" y="5227099"/>
              <a:ext cx="289440" cy="10692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28EF7C2-75D8-C24E-BA60-828A97CFEC02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803402" y="5211619"/>
                <a:ext cx="320002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EA3E4B7-7F13-874B-8921-15F9D880A47D}"/>
                  </a:ext>
                </a:extLst>
              </p14:cNvPr>
              <p14:cNvContentPartPr/>
              <p14:nvPr/>
            </p14:nvContentPartPr>
            <p14:xfrm>
              <a:off x="7120543" y="5283619"/>
              <a:ext cx="170280" cy="2203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EA3E4B7-7F13-874B-8921-15F9D880A47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7105030" y="5268139"/>
                <a:ext cx="200945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21BA316-4E3B-CE42-BB6E-525678D2C2CA}"/>
                  </a:ext>
                </a:extLst>
              </p14:cNvPr>
              <p14:cNvContentPartPr/>
              <p14:nvPr/>
            </p14:nvContentPartPr>
            <p14:xfrm>
              <a:off x="7900303" y="5123059"/>
              <a:ext cx="365040" cy="356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21BA316-4E3B-CE42-BB6E-525678D2C2CA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7884823" y="5107579"/>
                <a:ext cx="3956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F0C5C0D-A49F-1B43-AC72-F040D6E102F9}"/>
                  </a:ext>
                </a:extLst>
              </p14:cNvPr>
              <p14:cNvContentPartPr/>
              <p14:nvPr/>
            </p14:nvContentPartPr>
            <p14:xfrm>
              <a:off x="7083463" y="5793019"/>
              <a:ext cx="156960" cy="2329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F0C5C0D-A49F-1B43-AC72-F040D6E102F9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7067983" y="5777539"/>
                <a:ext cx="187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839A6F1-F320-0D40-BE65-2041C4071B93}"/>
                  </a:ext>
                </a:extLst>
              </p14:cNvPr>
              <p14:cNvContentPartPr/>
              <p14:nvPr/>
            </p14:nvContentPartPr>
            <p14:xfrm>
              <a:off x="7962943" y="5855659"/>
              <a:ext cx="276840" cy="1702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839A6F1-F320-0D40-BE65-2041C4071B93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947463" y="5840146"/>
                <a:ext cx="307440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400ECE4-C18A-2D4D-8931-CB7C50BC1C1C}"/>
                  </a:ext>
                </a:extLst>
              </p14:cNvPr>
              <p14:cNvContentPartPr/>
              <p14:nvPr/>
            </p14:nvContentPartPr>
            <p14:xfrm>
              <a:off x="8170663" y="5164099"/>
              <a:ext cx="440280" cy="9309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400ECE4-C18A-2D4D-8931-CB7C50BC1C1C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8155196" y="5148613"/>
                <a:ext cx="470855" cy="961572"/>
              </a:xfrm>
              <a:prstGeom prst="rect">
                <a:avLst/>
              </a:prstGeom>
            </p:spPr>
          </p:pic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3F31C372-D47D-4ED0-BFAC-FE939D41F3FB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0828305-4C2E-4DCA-AD4C-9E05F8824E74}"/>
              </a:ext>
            </a:extLst>
          </p:cNvPr>
          <p:cNvSpPr txBox="1"/>
          <p:nvPr/>
        </p:nvSpPr>
        <p:spPr>
          <a:xfrm>
            <a:off x="10043316" y="5139196"/>
            <a:ext cx="2012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Cofactor matrix of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 = [3  2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  1   5]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CE2F0-FDB9-48FB-B904-8DB2B13CF1B3}"/>
              </a:ext>
            </a:extLst>
          </p:cNvPr>
          <p:cNvSpPr txBox="1"/>
          <p:nvPr/>
        </p:nvSpPr>
        <p:spPr>
          <a:xfrm>
            <a:off x="8684510" y="2200868"/>
            <a:ext cx="3040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entries whose position indices add to an odd number, also add a negative in-front of them.</a:t>
            </a:r>
          </a:p>
          <a:p>
            <a:r>
              <a:rPr lang="en-US" b="1" dirty="0">
                <a:solidFill>
                  <a:srgbClr val="FF0000"/>
                </a:solidFill>
              </a:rPr>
              <a:t>So, add a negative </a:t>
            </a:r>
            <a:r>
              <a:rPr lang="en-US" b="1" dirty="0" err="1">
                <a:solidFill>
                  <a:srgbClr val="FF0000"/>
                </a:solidFill>
              </a:rPr>
              <a:t>infront</a:t>
            </a:r>
            <a:r>
              <a:rPr lang="en-US" b="1" dirty="0">
                <a:solidFill>
                  <a:srgbClr val="FF0000"/>
                </a:solidFill>
              </a:rPr>
              <a:t> of C12 and C21 in case of 2x2 matrix.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F0283A1-CD37-4DF1-B29E-C9BCA54B0B93}"/>
                  </a:ext>
                </a:extLst>
              </p14:cNvPr>
              <p14:cNvContentPartPr/>
              <p14:nvPr/>
            </p14:nvContentPartPr>
            <p14:xfrm>
              <a:off x="7394603" y="3686659"/>
              <a:ext cx="182880" cy="69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F0283A1-CD37-4DF1-B29E-C9BCA54B0B93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379123" y="3671098"/>
                <a:ext cx="213120" cy="10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601F536-1E80-477D-B681-61D5F63E8A03}"/>
                  </a:ext>
                </a:extLst>
              </p14:cNvPr>
              <p14:cNvContentPartPr/>
              <p14:nvPr/>
            </p14:nvContentPartPr>
            <p14:xfrm>
              <a:off x="7643259" y="5355043"/>
              <a:ext cx="182880" cy="694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601F536-1E80-477D-B681-61D5F63E8A03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627779" y="5339482"/>
                <a:ext cx="213120" cy="10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44EF54E-FB1A-443E-8F0C-A3DABD1E8940}"/>
                  </a:ext>
                </a:extLst>
              </p14:cNvPr>
              <p14:cNvContentPartPr/>
              <p14:nvPr/>
            </p14:nvContentPartPr>
            <p14:xfrm>
              <a:off x="6869215" y="5904481"/>
              <a:ext cx="182880" cy="69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44EF54E-FB1A-443E-8F0C-A3DABD1E8940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853735" y="5888920"/>
                <a:ext cx="213120" cy="1002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0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185202-C9A8-2F43-9CA4-01C90C791AC0}"/>
              </a:ext>
            </a:extLst>
          </p:cNvPr>
          <p:cNvGrpSpPr/>
          <p:nvPr/>
        </p:nvGrpSpPr>
        <p:grpSpPr>
          <a:xfrm>
            <a:off x="530879" y="209317"/>
            <a:ext cx="1442160" cy="487440"/>
            <a:chOff x="530879" y="209317"/>
            <a:chExt cx="14421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B38524B-BF0B-C846-BBC9-B3B5497106F4}"/>
                    </a:ext>
                  </a:extLst>
                </p14:cNvPr>
                <p14:cNvContentPartPr/>
                <p14:nvPr/>
              </p14:nvContentPartPr>
              <p14:xfrm>
                <a:off x="530879" y="214357"/>
                <a:ext cx="50760" cy="482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B38524B-BF0B-C846-BBC9-B3B5497106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399" y="198877"/>
                  <a:ext cx="813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BE19AD-289F-1F42-8300-6C3A4044E61D}"/>
                    </a:ext>
                  </a:extLst>
                </p14:cNvPr>
                <p14:cNvContentPartPr/>
                <p14:nvPr/>
              </p14:nvContentPartPr>
              <p14:xfrm>
                <a:off x="732479" y="247117"/>
                <a:ext cx="182880" cy="40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BE19AD-289F-1F42-8300-6C3A4044E6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6999" y="231651"/>
                  <a:ext cx="213480" cy="43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0CD777-B6F1-5648-A3DE-D42D867CEEBA}"/>
                    </a:ext>
                  </a:extLst>
                </p14:cNvPr>
                <p14:cNvContentPartPr/>
                <p14:nvPr/>
              </p14:nvContentPartPr>
              <p14:xfrm>
                <a:off x="789359" y="482917"/>
                <a:ext cx="164160" cy="69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0CD777-B6F1-5648-A3DE-D42D867CEE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3879" y="467517"/>
                  <a:ext cx="194760" cy="99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D8225A-FF52-D14A-9D04-BD3EA065BCB4}"/>
                    </a:ext>
                  </a:extLst>
                </p14:cNvPr>
                <p14:cNvContentPartPr/>
                <p14:nvPr/>
              </p14:nvContentPartPr>
              <p14:xfrm>
                <a:off x="1091399" y="209317"/>
                <a:ext cx="88560" cy="424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D8225A-FF52-D14A-9D04-BD3EA065BC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5919" y="193837"/>
                  <a:ext cx="1191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54D117-7D9A-EF47-9485-EA2013217F3B}"/>
                    </a:ext>
                  </a:extLst>
                </p14:cNvPr>
                <p14:cNvContentPartPr/>
                <p14:nvPr/>
              </p14:nvContentPartPr>
              <p14:xfrm>
                <a:off x="1358519" y="369517"/>
                <a:ext cx="211680" cy="3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54D117-7D9A-EF47-9485-EA2013217F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3013" y="354037"/>
                  <a:ext cx="242332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88316C-7C22-4E46-B13F-79AEC07879B2}"/>
                    </a:ext>
                  </a:extLst>
                </p14:cNvPr>
                <p14:cNvContentPartPr/>
                <p14:nvPr/>
              </p14:nvContentPartPr>
              <p14:xfrm>
                <a:off x="1357079" y="476437"/>
                <a:ext cx="269640" cy="5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88316C-7C22-4E46-B13F-79AEC07879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1599" y="460957"/>
                  <a:ext cx="300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3C7595-6C58-9541-AFD7-CCCA41CDDD52}"/>
                    </a:ext>
                  </a:extLst>
                </p14:cNvPr>
                <p14:cNvContentPartPr/>
                <p14:nvPr/>
              </p14:nvContentPartPr>
              <p14:xfrm>
                <a:off x="1783679" y="249997"/>
                <a:ext cx="189360" cy="28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3C7595-6C58-9541-AFD7-CCCA41CDD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8170" y="234536"/>
                  <a:ext cx="220018" cy="3196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480192-D1E6-EE49-AA6D-A8AD5068FAD4}"/>
              </a:ext>
            </a:extLst>
          </p:cNvPr>
          <p:cNvGrpSpPr/>
          <p:nvPr/>
        </p:nvGrpSpPr>
        <p:grpSpPr>
          <a:xfrm>
            <a:off x="2365079" y="181237"/>
            <a:ext cx="1746720" cy="308160"/>
            <a:chOff x="2365079" y="181237"/>
            <a:chExt cx="17467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C97166-10D9-0C46-AEBF-FDC8587929B8}"/>
                    </a:ext>
                  </a:extLst>
                </p14:cNvPr>
                <p14:cNvContentPartPr/>
                <p14:nvPr/>
              </p14:nvContentPartPr>
              <p14:xfrm>
                <a:off x="2365079" y="268717"/>
                <a:ext cx="174600" cy="220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C97166-10D9-0C46-AEBF-FDC8587929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9599" y="253237"/>
                  <a:ext cx="205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A61120-6A97-9946-A13D-DA6DA4B69145}"/>
                    </a:ext>
                  </a:extLst>
                </p14:cNvPr>
                <p14:cNvContentPartPr/>
                <p14:nvPr/>
              </p14:nvContentPartPr>
              <p14:xfrm>
                <a:off x="2652359" y="300397"/>
                <a:ext cx="151560" cy="17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A61120-6A97-9946-A13D-DA6DA4B691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36879" y="284917"/>
                  <a:ext cx="182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6E9D95-DA72-6943-81A5-899C0F6781F8}"/>
                    </a:ext>
                  </a:extLst>
                </p14:cNvPr>
                <p14:cNvContentPartPr/>
                <p14:nvPr/>
              </p14:nvContentPartPr>
              <p14:xfrm>
                <a:off x="2860079" y="300397"/>
                <a:ext cx="170280" cy="14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6E9D95-DA72-6943-81A5-899C0F6781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4599" y="284917"/>
                  <a:ext cx="200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C437E4-57F5-C443-8D86-95F341F34CE9}"/>
                    </a:ext>
                  </a:extLst>
                </p14:cNvPr>
                <p14:cNvContentPartPr/>
                <p14:nvPr/>
              </p14:nvContentPartPr>
              <p14:xfrm>
                <a:off x="3099479" y="275197"/>
                <a:ext cx="239400" cy="138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C437E4-57F5-C443-8D86-95F341F34C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84022" y="259717"/>
                  <a:ext cx="269954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5E337B-FEEF-E14E-981B-C81CE3A94D1B}"/>
                    </a:ext>
                  </a:extLst>
                </p14:cNvPr>
                <p14:cNvContentPartPr/>
                <p14:nvPr/>
              </p14:nvContentPartPr>
              <p14:xfrm>
                <a:off x="3396839" y="231637"/>
                <a:ext cx="483840" cy="20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5E337B-FEEF-E14E-981B-C81CE3A94D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1359" y="216129"/>
                  <a:ext cx="514440" cy="231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09C619-A632-ED47-A527-E24361A627CF}"/>
                    </a:ext>
                  </a:extLst>
                </p14:cNvPr>
                <p14:cNvContentPartPr/>
                <p14:nvPr/>
              </p14:nvContentPartPr>
              <p14:xfrm>
                <a:off x="3861239" y="181237"/>
                <a:ext cx="6480" cy="9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09C619-A632-ED47-A527-E24361A627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6574" y="165757"/>
                  <a:ext cx="35469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EE1EA6-5E50-7A49-95F1-606A31110522}"/>
                    </a:ext>
                  </a:extLst>
                </p14:cNvPr>
                <p14:cNvContentPartPr/>
                <p14:nvPr/>
              </p14:nvContentPartPr>
              <p14:xfrm>
                <a:off x="3962399" y="275197"/>
                <a:ext cx="149400" cy="14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EE1EA6-5E50-7A49-95F1-606A311105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6919" y="259717"/>
                  <a:ext cx="1800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EF1FD4-858C-5B4D-A30F-DDCBEC1435AC}"/>
              </a:ext>
            </a:extLst>
          </p:cNvPr>
          <p:cNvGrpSpPr/>
          <p:nvPr/>
        </p:nvGrpSpPr>
        <p:grpSpPr>
          <a:xfrm>
            <a:off x="669479" y="1161157"/>
            <a:ext cx="2052720" cy="385920"/>
            <a:chOff x="669479" y="1161157"/>
            <a:chExt cx="205272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294BC6-6528-6644-B01C-330354EFF959}"/>
                    </a:ext>
                  </a:extLst>
                </p14:cNvPr>
                <p14:cNvContentPartPr/>
                <p14:nvPr/>
              </p14:nvContentPartPr>
              <p14:xfrm>
                <a:off x="669479" y="1256917"/>
                <a:ext cx="195480" cy="26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294BC6-6528-6644-B01C-330354EFF9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999" y="1241437"/>
                  <a:ext cx="226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E6720B-1E15-4843-B9A5-2D311F543C45}"/>
                    </a:ext>
                  </a:extLst>
                </p14:cNvPr>
                <p14:cNvContentPartPr/>
                <p14:nvPr/>
              </p14:nvContentPartPr>
              <p14:xfrm>
                <a:off x="946679" y="1351597"/>
                <a:ext cx="13248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E6720B-1E15-4843-B9A5-2D311F543C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241" y="1336117"/>
                  <a:ext cx="162997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6E439C-0A78-9E4F-85BC-C5A4E78B5CF3}"/>
                    </a:ext>
                  </a:extLst>
                </p14:cNvPr>
                <p14:cNvContentPartPr/>
                <p14:nvPr/>
              </p14:nvContentPartPr>
              <p14:xfrm>
                <a:off x="1154399" y="1320637"/>
                <a:ext cx="195480" cy="18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6E439C-0A78-9E4F-85BC-C5A4E78B5C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8919" y="1305157"/>
                  <a:ext cx="226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004AAE-B7BB-F04C-9106-336A46D4D6CE}"/>
                    </a:ext>
                  </a:extLst>
                </p14:cNvPr>
                <p14:cNvContentPartPr/>
                <p14:nvPr/>
              </p14:nvContentPartPr>
              <p14:xfrm>
                <a:off x="1364999" y="1326397"/>
                <a:ext cx="148680" cy="164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004AAE-B7BB-F04C-9106-336A46D4D6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9519" y="1310917"/>
                  <a:ext cx="179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E33EA4-0B38-4742-AB49-DBDA8A4B2D96}"/>
                    </a:ext>
                  </a:extLst>
                </p14:cNvPr>
                <p14:cNvContentPartPr/>
                <p14:nvPr/>
              </p14:nvContentPartPr>
              <p14:xfrm>
                <a:off x="1626359" y="1348717"/>
                <a:ext cx="25560" cy="12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E33EA4-0B38-4742-AB49-DBDA8A4B2D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0879" y="1333280"/>
                  <a:ext cx="56160" cy="1593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96AC43-08C7-E04D-BBB9-C8AA540A1B33}"/>
                    </a:ext>
                  </a:extLst>
                </p14:cNvPr>
                <p14:cNvContentPartPr/>
                <p14:nvPr/>
              </p14:nvContentPartPr>
              <p14:xfrm>
                <a:off x="1651559" y="1212997"/>
                <a:ext cx="19080" cy="50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96AC43-08C7-E04D-BBB9-C8AA540A1B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6079" y="1197406"/>
                  <a:ext cx="49680" cy="81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363CEF-B8F3-C24F-B274-F81CBF5A5632}"/>
                    </a:ext>
                  </a:extLst>
                </p14:cNvPr>
                <p14:cNvContentPartPr/>
                <p14:nvPr/>
              </p14:nvContentPartPr>
              <p14:xfrm>
                <a:off x="1733639" y="1161157"/>
                <a:ext cx="195480" cy="303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363CEF-B8F3-C24F-B274-F81CBF5A56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18159" y="1145677"/>
                  <a:ext cx="226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9A08AD-F532-1642-BF7C-50D3259283D6}"/>
                    </a:ext>
                  </a:extLst>
                </p14:cNvPr>
                <p14:cNvContentPartPr/>
                <p14:nvPr/>
              </p14:nvContentPartPr>
              <p14:xfrm>
                <a:off x="2003999" y="1232077"/>
                <a:ext cx="478800" cy="20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9A08AD-F532-1642-BF7C-50D3259283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88519" y="1216597"/>
                  <a:ext cx="509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98D538-E81F-A942-919D-C53254B7C998}"/>
                    </a:ext>
                  </a:extLst>
                </p14:cNvPr>
                <p14:cNvContentPartPr/>
                <p14:nvPr/>
              </p14:nvContentPartPr>
              <p14:xfrm>
                <a:off x="2577119" y="1370317"/>
                <a:ext cx="145080" cy="17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98D538-E81F-A942-919D-C53254B7C9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61639" y="1354805"/>
                  <a:ext cx="175680" cy="2074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CAF62F-10FE-8D41-A326-1C8CE8339D03}"/>
              </a:ext>
            </a:extLst>
          </p:cNvPr>
          <p:cNvGrpSpPr/>
          <p:nvPr/>
        </p:nvGrpSpPr>
        <p:grpSpPr>
          <a:xfrm>
            <a:off x="3049079" y="879277"/>
            <a:ext cx="1410120" cy="982440"/>
            <a:chOff x="3049079" y="879277"/>
            <a:chExt cx="1410120" cy="9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BE8C2A-ED18-9D4E-A9AE-EC6A7CEE836D}"/>
                    </a:ext>
                  </a:extLst>
                </p14:cNvPr>
                <p14:cNvContentPartPr/>
                <p14:nvPr/>
              </p14:nvContentPartPr>
              <p14:xfrm>
                <a:off x="3049079" y="1093477"/>
                <a:ext cx="226800" cy="33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BE8C2A-ED18-9D4E-A9AE-EC6A7CEE83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3599" y="1077997"/>
                  <a:ext cx="257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F96FA1-8224-9248-88E8-4FD16484AC85}"/>
                    </a:ext>
                  </a:extLst>
                </p14:cNvPr>
                <p14:cNvContentPartPr/>
                <p14:nvPr/>
              </p14:nvContentPartPr>
              <p14:xfrm>
                <a:off x="3099479" y="1294717"/>
                <a:ext cx="182880" cy="3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F96FA1-8224-9248-88E8-4FD16484AC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4029" y="1279237"/>
                  <a:ext cx="2134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764E12-CAB8-DC4F-B91C-384DE4F2240B}"/>
                    </a:ext>
                  </a:extLst>
                </p14:cNvPr>
                <p14:cNvContentPartPr/>
                <p14:nvPr/>
              </p14:nvContentPartPr>
              <p14:xfrm>
                <a:off x="3514919" y="1200397"/>
                <a:ext cx="18576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764E12-CAB8-DC4F-B91C-384DE4F224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9409" y="1184917"/>
                  <a:ext cx="216419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E6CB27-3602-F648-8B38-59B71447DB6D}"/>
                    </a:ext>
                  </a:extLst>
                </p14:cNvPr>
                <p14:cNvContentPartPr/>
                <p14:nvPr/>
              </p14:nvContentPartPr>
              <p14:xfrm>
                <a:off x="3489719" y="1282117"/>
                <a:ext cx="219960" cy="3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E6CB27-3602-F648-8B38-59B71447DB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74239" y="1266637"/>
                  <a:ext cx="250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A866D6-7E76-A244-B429-FB412CFF471F}"/>
                    </a:ext>
                  </a:extLst>
                </p14:cNvPr>
                <p14:cNvContentPartPr/>
                <p14:nvPr/>
              </p14:nvContentPartPr>
              <p14:xfrm>
                <a:off x="3924239" y="879277"/>
                <a:ext cx="296280" cy="9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A866D6-7E76-A244-B429-FB412CFF47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08759" y="863797"/>
                  <a:ext cx="326880" cy="10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A0007F-AF02-DF45-AA97-566B32234BA6}"/>
                    </a:ext>
                  </a:extLst>
                </p14:cNvPr>
                <p14:cNvContentPartPr/>
                <p14:nvPr/>
              </p14:nvContentPartPr>
              <p14:xfrm>
                <a:off x="4194599" y="999157"/>
                <a:ext cx="264600" cy="16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A0007F-AF02-DF45-AA97-566B32234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79119" y="983677"/>
                  <a:ext cx="2952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5F1A827-C6E6-AA46-A093-931A9CEAE817}"/>
                  </a:ext>
                </a:extLst>
              </p14:cNvPr>
              <p14:cNvContentPartPr/>
              <p14:nvPr/>
            </p14:nvContentPartPr>
            <p14:xfrm>
              <a:off x="4175879" y="1345117"/>
              <a:ext cx="245880" cy="35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F1A827-C6E6-AA46-A093-931A9CEAE8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60376" y="1329637"/>
                <a:ext cx="276525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9478EBB-9AEA-0743-A885-7BC13975EE04}"/>
              </a:ext>
            </a:extLst>
          </p:cNvPr>
          <p:cNvGrpSpPr/>
          <p:nvPr/>
        </p:nvGrpSpPr>
        <p:grpSpPr>
          <a:xfrm>
            <a:off x="4868159" y="847957"/>
            <a:ext cx="585720" cy="950760"/>
            <a:chOff x="4868159" y="847957"/>
            <a:chExt cx="585720" cy="9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1908C5-68C5-C247-B643-7E4006AAF13E}"/>
                    </a:ext>
                  </a:extLst>
                </p14:cNvPr>
                <p14:cNvContentPartPr/>
                <p14:nvPr/>
              </p14:nvContentPartPr>
              <p14:xfrm>
                <a:off x="4887959" y="866677"/>
                <a:ext cx="188640" cy="25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1908C5-68C5-C247-B643-7E4006AAF1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72479" y="851197"/>
                  <a:ext cx="219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C54BCF-E147-FC46-A10B-843550F781CC}"/>
                    </a:ext>
                  </a:extLst>
                </p14:cNvPr>
                <p14:cNvContentPartPr/>
                <p14:nvPr/>
              </p14:nvContentPartPr>
              <p14:xfrm>
                <a:off x="4868159" y="1439797"/>
                <a:ext cx="220680" cy="214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C54BCF-E147-FC46-A10B-843550F781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2679" y="1424317"/>
                  <a:ext cx="251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47D48E-A35A-5841-87DF-A23724F20A80}"/>
                    </a:ext>
                  </a:extLst>
                </p14:cNvPr>
                <p14:cNvContentPartPr/>
                <p14:nvPr/>
              </p14:nvContentPartPr>
              <p14:xfrm>
                <a:off x="5078759" y="847957"/>
                <a:ext cx="375120" cy="950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47D48E-A35A-5841-87DF-A23724F20A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3279" y="832483"/>
                  <a:ext cx="405720" cy="9813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827D99-901F-004C-8BF6-BECD1C60A906}"/>
                  </a:ext>
                </a:extLst>
              </p14:cNvPr>
              <p14:cNvContentPartPr/>
              <p14:nvPr/>
            </p14:nvContentPartPr>
            <p14:xfrm>
              <a:off x="6272159" y="709357"/>
              <a:ext cx="201960" cy="22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827D99-901F-004C-8BF6-BECD1C60A9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56679" y="693877"/>
                <a:ext cx="232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3D4CA45-80B1-D647-9681-900CEE16AE71}"/>
                  </a:ext>
                </a:extLst>
              </p14:cNvPr>
              <p14:cNvContentPartPr/>
              <p14:nvPr/>
            </p14:nvContentPartPr>
            <p14:xfrm>
              <a:off x="6593279" y="759757"/>
              <a:ext cx="164160" cy="164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3D4CA45-80B1-D647-9681-900CEE16AE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77799" y="744243"/>
                <a:ext cx="194760" cy="19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46F0F72-487F-D047-BFC2-CC498CA5F8C4}"/>
                  </a:ext>
                </a:extLst>
              </p14:cNvPr>
              <p14:cNvContentPartPr/>
              <p14:nvPr/>
            </p14:nvContentPartPr>
            <p14:xfrm>
              <a:off x="6933119" y="643837"/>
              <a:ext cx="25560" cy="273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46F0F72-487F-D047-BFC2-CC498CA5F8C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17639" y="628357"/>
                <a:ext cx="561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145375-E11D-F34A-ABF1-0FEA80A87E63}"/>
                  </a:ext>
                </a:extLst>
              </p14:cNvPr>
              <p14:cNvContentPartPr/>
              <p14:nvPr/>
            </p14:nvContentPartPr>
            <p14:xfrm>
              <a:off x="6920519" y="734557"/>
              <a:ext cx="176760" cy="11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145375-E11D-F34A-ABF1-0FEA80A87E6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05039" y="719028"/>
                <a:ext cx="207360" cy="144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DBFE7CC-4E73-3A42-A719-FFAED889134B}"/>
                  </a:ext>
                </a:extLst>
              </p14:cNvPr>
              <p14:cNvContentPartPr/>
              <p14:nvPr/>
            </p14:nvContentPartPr>
            <p14:xfrm>
              <a:off x="7146959" y="728437"/>
              <a:ext cx="164160" cy="170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DBFE7CC-4E73-3A42-A719-FFAED889134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31445" y="712957"/>
                <a:ext cx="194827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269A26F-D756-904F-847A-B3E758448793}"/>
                  </a:ext>
                </a:extLst>
              </p14:cNvPr>
              <p14:cNvContentPartPr/>
              <p14:nvPr/>
            </p14:nvContentPartPr>
            <p14:xfrm>
              <a:off x="7398959" y="747157"/>
              <a:ext cx="94680" cy="138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269A26F-D756-904F-847A-B3E75844879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83538" y="731637"/>
                <a:ext cx="125164" cy="169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B684365-7E58-EE4B-8027-095735742E2F}"/>
                  </a:ext>
                </a:extLst>
              </p14:cNvPr>
              <p14:cNvContentPartPr/>
              <p14:nvPr/>
            </p14:nvContentPartPr>
            <p14:xfrm>
              <a:off x="7631879" y="680917"/>
              <a:ext cx="195480" cy="173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B684365-7E58-EE4B-8027-095735742E2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16399" y="665437"/>
                <a:ext cx="22608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2C3D737A-9C23-2842-BB74-E6C554CB01E6}"/>
              </a:ext>
            </a:extLst>
          </p:cNvPr>
          <p:cNvGrpSpPr/>
          <p:nvPr/>
        </p:nvGrpSpPr>
        <p:grpSpPr>
          <a:xfrm>
            <a:off x="7291679" y="1056397"/>
            <a:ext cx="862920" cy="308160"/>
            <a:chOff x="7291679" y="1056397"/>
            <a:chExt cx="862920" cy="30816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A9FD409-382E-9748-8660-C34E55D69A77}"/>
                </a:ext>
              </a:extLst>
            </p:cNvPr>
            <p:cNvGrpSpPr/>
            <p:nvPr/>
          </p:nvGrpSpPr>
          <p:grpSpPr>
            <a:xfrm>
              <a:off x="7291679" y="1056397"/>
              <a:ext cx="862920" cy="308160"/>
              <a:chOff x="7291679" y="1056397"/>
              <a:chExt cx="862920" cy="30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BE76036-0982-0E43-A9C5-BA2E62509BB5}"/>
                      </a:ext>
                    </a:extLst>
                  </p14:cNvPr>
                  <p14:cNvContentPartPr/>
                  <p14:nvPr/>
                </p14:nvContentPartPr>
                <p14:xfrm>
                  <a:off x="7291679" y="1056397"/>
                  <a:ext cx="69480" cy="3081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4BE76036-0982-0E43-A9C5-BA2E62509BB5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276199" y="1040917"/>
                    <a:ext cx="100080" cy="33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AB1AAF0-3F50-814C-AA76-478F4E8FE3BB}"/>
                      </a:ext>
                    </a:extLst>
                  </p14:cNvPr>
                  <p14:cNvContentPartPr/>
                  <p14:nvPr/>
                </p14:nvContentPartPr>
                <p14:xfrm>
                  <a:off x="7461959" y="1080877"/>
                  <a:ext cx="170280" cy="2520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BAB1AAF0-3F50-814C-AA76-478F4E8FE3BB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446479" y="1065419"/>
                    <a:ext cx="200880" cy="2825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EE387D9-A04D-B948-8BBE-6E6CF3CBEBC8}"/>
                      </a:ext>
                    </a:extLst>
                  </p14:cNvPr>
                  <p14:cNvContentPartPr/>
                  <p14:nvPr/>
                </p14:nvContentPartPr>
                <p14:xfrm>
                  <a:off x="7484279" y="1206877"/>
                  <a:ext cx="229680" cy="442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EE387D9-A04D-B948-8BBE-6E6CF3CBEBC8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468823" y="1191397"/>
                    <a:ext cx="260232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4208F25-B2D2-2F48-919E-0B4032DAB595}"/>
                      </a:ext>
                    </a:extLst>
                  </p14:cNvPr>
                  <p14:cNvContentPartPr/>
                  <p14:nvPr/>
                </p14:nvContentPartPr>
                <p14:xfrm>
                  <a:off x="7751399" y="1065397"/>
                  <a:ext cx="44280" cy="2865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4208F25-B2D2-2F48-919E-0B4032DAB595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7736044" y="1049898"/>
                    <a:ext cx="74633" cy="3171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15DC94C9-63B6-5047-83E3-CE59EBF64E01}"/>
                      </a:ext>
                    </a:extLst>
                  </p14:cNvPr>
                  <p14:cNvContentPartPr/>
                  <p14:nvPr/>
                </p14:nvContentPartPr>
                <p14:xfrm>
                  <a:off x="8009519" y="1175197"/>
                  <a:ext cx="119880" cy="190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15DC94C9-63B6-5047-83E3-CE59EBF64E01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994085" y="1159717"/>
                    <a:ext cx="150388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41EC3A6-9FC3-C546-A12C-DBD091580D65}"/>
                      </a:ext>
                    </a:extLst>
                  </p14:cNvPr>
                  <p14:cNvContentPartPr/>
                  <p14:nvPr/>
                </p14:nvContentPartPr>
                <p14:xfrm>
                  <a:off x="7987199" y="1250797"/>
                  <a:ext cx="167400" cy="31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41EC3A6-9FC3-C546-A12C-DBD091580D65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7971752" y="1235491"/>
                    <a:ext cx="197934" cy="6193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B7F306-CBC9-184A-A1BD-F65CE00FFDFB}"/>
              </a:ext>
            </a:extLst>
          </p:cNvPr>
          <p:cNvGrpSpPr/>
          <p:nvPr/>
        </p:nvGrpSpPr>
        <p:grpSpPr>
          <a:xfrm>
            <a:off x="8413079" y="959917"/>
            <a:ext cx="1466280" cy="329040"/>
            <a:chOff x="8413079" y="959917"/>
            <a:chExt cx="146628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885CBE-AE37-224E-9997-D537146C24ED}"/>
                    </a:ext>
                  </a:extLst>
                </p14:cNvPr>
                <p14:cNvContentPartPr/>
                <p14:nvPr/>
              </p14:nvContentPartPr>
              <p14:xfrm>
                <a:off x="8413079" y="1093477"/>
                <a:ext cx="182160" cy="19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885CBE-AE37-224E-9997-D537146C24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97630" y="1077997"/>
                  <a:ext cx="2127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605659-6C93-3544-85EC-BAF5F4AAA335}"/>
                    </a:ext>
                  </a:extLst>
                </p14:cNvPr>
                <p14:cNvContentPartPr/>
                <p14:nvPr/>
              </p14:nvContentPartPr>
              <p14:xfrm>
                <a:off x="8695679" y="1106077"/>
                <a:ext cx="151560" cy="15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605659-6C93-3544-85EC-BAF5F4AAA3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80199" y="1090597"/>
                  <a:ext cx="182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C953D0-3340-0244-9548-F6A97A17723C}"/>
                    </a:ext>
                  </a:extLst>
                </p14:cNvPr>
                <p14:cNvContentPartPr/>
                <p14:nvPr/>
              </p14:nvContentPartPr>
              <p14:xfrm>
                <a:off x="8959919" y="1162597"/>
                <a:ext cx="157680" cy="1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C953D0-3340-0244-9548-F6A97A1772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44439" y="1147117"/>
                  <a:ext cx="188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DA2A6F-766D-7D48-81C5-ADB9C3BDC475}"/>
                    </a:ext>
                  </a:extLst>
                </p14:cNvPr>
                <p14:cNvContentPartPr/>
                <p14:nvPr/>
              </p14:nvContentPartPr>
              <p14:xfrm>
                <a:off x="9275279" y="981517"/>
                <a:ext cx="168840" cy="244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DA2A6F-766D-7D48-81C5-ADB9C3BDC4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59799" y="966060"/>
                  <a:ext cx="199440" cy="274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4E781A-7CA9-614D-BE73-BD645EB9DB53}"/>
                    </a:ext>
                  </a:extLst>
                </p14:cNvPr>
                <p14:cNvContentPartPr/>
                <p14:nvPr/>
              </p14:nvContentPartPr>
              <p14:xfrm>
                <a:off x="9576959" y="959917"/>
                <a:ext cx="302400" cy="31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4E781A-7CA9-614D-BE73-BD645EB9DB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61497" y="944437"/>
                  <a:ext cx="332964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D07513A-DC77-664F-98C5-6DC376566A43}"/>
              </a:ext>
            </a:extLst>
          </p:cNvPr>
          <p:cNvGrpSpPr/>
          <p:nvPr/>
        </p:nvGrpSpPr>
        <p:grpSpPr>
          <a:xfrm>
            <a:off x="6505079" y="1661917"/>
            <a:ext cx="3128760" cy="382320"/>
            <a:chOff x="6505079" y="1661917"/>
            <a:chExt cx="312876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83E1A1-67A2-0740-BC8D-134DC3BA1529}"/>
                    </a:ext>
                  </a:extLst>
                </p14:cNvPr>
                <p14:cNvContentPartPr/>
                <p14:nvPr/>
              </p14:nvContentPartPr>
              <p14:xfrm>
                <a:off x="6505079" y="1661917"/>
                <a:ext cx="63360" cy="319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83E1A1-67A2-0740-BC8D-134DC3BA15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89599" y="1646437"/>
                  <a:ext cx="93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0ACB15-035C-5045-B514-EDF37C05F4C1}"/>
                    </a:ext>
                  </a:extLst>
                </p14:cNvPr>
                <p14:cNvContentPartPr/>
                <p14:nvPr/>
              </p14:nvContentPartPr>
              <p14:xfrm>
                <a:off x="6662399" y="1685677"/>
                <a:ext cx="157680" cy="248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0ACB15-035C-5045-B514-EDF37C05F4C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46954" y="1670197"/>
                  <a:ext cx="18821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128D24-3475-9D42-A87B-4C919B259ADE}"/>
                    </a:ext>
                  </a:extLst>
                </p14:cNvPr>
                <p14:cNvContentPartPr/>
                <p14:nvPr/>
              </p14:nvContentPartPr>
              <p14:xfrm>
                <a:off x="6681119" y="1810957"/>
                <a:ext cx="20808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128D24-3475-9D42-A87B-4C919B259A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65639" y="1795477"/>
                  <a:ext cx="23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3A013C-181E-A946-ACA8-7F4AF0664AAB}"/>
                    </a:ext>
                  </a:extLst>
                </p14:cNvPr>
                <p14:cNvContentPartPr/>
                <p14:nvPr/>
              </p14:nvContentPartPr>
              <p14:xfrm>
                <a:off x="6939239" y="1689997"/>
                <a:ext cx="25560" cy="310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3A013C-181E-A946-ACA8-7F4AF0664A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23759" y="1674499"/>
                  <a:ext cx="56160" cy="340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10FFC3-52ED-B642-BB15-743D4971098F}"/>
                    </a:ext>
                  </a:extLst>
                </p14:cNvPr>
                <p14:cNvContentPartPr/>
                <p14:nvPr/>
              </p14:nvContentPartPr>
              <p14:xfrm>
                <a:off x="7140839" y="1830037"/>
                <a:ext cx="145080" cy="6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10FFC3-52ED-B642-BB15-743D497109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25359" y="1815372"/>
                  <a:ext cx="175680" cy="35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31D11-2945-7642-9860-463FCB62AC63}"/>
                    </a:ext>
                  </a:extLst>
                </p14:cNvPr>
                <p14:cNvContentPartPr/>
                <p14:nvPr/>
              </p14:nvContentPartPr>
              <p14:xfrm>
                <a:off x="7103039" y="1924357"/>
                <a:ext cx="258480" cy="50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31D11-2945-7642-9860-463FCB62AC6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7559" y="1908877"/>
                  <a:ext cx="289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CC9C2EC-A4C0-714D-B314-E96897CDF5B0}"/>
                    </a:ext>
                  </a:extLst>
                </p14:cNvPr>
                <p14:cNvContentPartPr/>
                <p14:nvPr/>
              </p14:nvContentPartPr>
              <p14:xfrm>
                <a:off x="7442879" y="1792237"/>
                <a:ext cx="176040" cy="214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CC9C2EC-A4C0-714D-B314-E96897CDF5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27367" y="1776757"/>
                  <a:ext cx="206703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51E333-E5AD-4541-9323-9C93523ECBA3}"/>
                    </a:ext>
                  </a:extLst>
                </p14:cNvPr>
                <p14:cNvContentPartPr/>
                <p14:nvPr/>
              </p14:nvContentPartPr>
              <p14:xfrm>
                <a:off x="7792799" y="1899157"/>
                <a:ext cx="19188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51E333-E5AD-4541-9323-9C93523EC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7319" y="1883456"/>
                  <a:ext cx="222480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25BFC2-2B9E-934E-8B27-C0CCC45F4171}"/>
                    </a:ext>
                  </a:extLst>
                </p14:cNvPr>
                <p14:cNvContentPartPr/>
                <p14:nvPr/>
              </p14:nvContentPartPr>
              <p14:xfrm>
                <a:off x="7757519" y="2006077"/>
                <a:ext cx="289800" cy="38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25BFC2-2B9E-934E-8B27-C0CCC45F41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42039" y="1990597"/>
                  <a:ext cx="320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5F2833-90BE-CB42-84B9-DF9D2D86F984}"/>
                    </a:ext>
                  </a:extLst>
                </p14:cNvPr>
                <p14:cNvContentPartPr/>
                <p14:nvPr/>
              </p14:nvContentPartPr>
              <p14:xfrm>
                <a:off x="8248559" y="1836157"/>
                <a:ext cx="296280" cy="182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5F2833-90BE-CB42-84B9-DF9D2D86F9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33079" y="1820677"/>
                  <a:ext cx="326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C2BDD5-2E56-004E-8C46-67DB484A7300}"/>
                    </a:ext>
                  </a:extLst>
                </p14:cNvPr>
                <p14:cNvContentPartPr/>
                <p14:nvPr/>
              </p14:nvContentPartPr>
              <p14:xfrm>
                <a:off x="8544479" y="1823557"/>
                <a:ext cx="189360" cy="189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C2BDD5-2E56-004E-8C46-67DB484A73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28970" y="1808048"/>
                  <a:ext cx="220018" cy="220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B577B46-A468-894D-AD95-AE1C2800B0C3}"/>
                    </a:ext>
                  </a:extLst>
                </p14:cNvPr>
                <p14:cNvContentPartPr/>
                <p14:nvPr/>
              </p14:nvContentPartPr>
              <p14:xfrm>
                <a:off x="8809079" y="1905637"/>
                <a:ext cx="151560" cy="2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B577B46-A468-894D-AD95-AE1C2800B0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93599" y="1890157"/>
                  <a:ext cx="182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D6BBA4-1A13-2945-820D-16E9D14D93EE}"/>
                    </a:ext>
                  </a:extLst>
                </p14:cNvPr>
                <p14:cNvContentPartPr/>
                <p14:nvPr/>
              </p14:nvContentPartPr>
              <p14:xfrm>
                <a:off x="9040559" y="1736077"/>
                <a:ext cx="165600" cy="263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D6BBA4-1A13-2945-820D-16E9D14D93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25079" y="1720597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5E1B431-2F54-EA43-AAF4-E933B9AA119F}"/>
                    </a:ext>
                  </a:extLst>
                </p14:cNvPr>
                <p14:cNvContentPartPr/>
                <p14:nvPr/>
              </p14:nvContentPartPr>
              <p14:xfrm>
                <a:off x="9306239" y="1711597"/>
                <a:ext cx="327600" cy="33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5E1B431-2F54-EA43-AAF4-E933B9AA11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90776" y="1696117"/>
                  <a:ext cx="358166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89D87B-535B-C943-A140-52F09486CE3F}"/>
              </a:ext>
            </a:extLst>
          </p:cNvPr>
          <p:cNvGrpSpPr/>
          <p:nvPr/>
        </p:nvGrpSpPr>
        <p:grpSpPr>
          <a:xfrm>
            <a:off x="6322559" y="2310997"/>
            <a:ext cx="1318680" cy="671040"/>
            <a:chOff x="6322559" y="2310997"/>
            <a:chExt cx="131868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6660E4-3A12-2C48-9A95-680087C3B88B}"/>
                    </a:ext>
                  </a:extLst>
                </p14:cNvPr>
                <p14:cNvContentPartPr/>
                <p14:nvPr/>
              </p14:nvContentPartPr>
              <p14:xfrm>
                <a:off x="6517679" y="2321077"/>
                <a:ext cx="239400" cy="18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6660E4-3A12-2C48-9A95-680087C3B8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2222" y="2305597"/>
                  <a:ext cx="269954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26E629-3472-024C-A886-D294886CA62A}"/>
                    </a:ext>
                  </a:extLst>
                </p14:cNvPr>
                <p14:cNvContentPartPr/>
                <p14:nvPr/>
              </p14:nvContentPartPr>
              <p14:xfrm>
                <a:off x="6322559" y="2616637"/>
                <a:ext cx="403200" cy="12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26E629-3472-024C-A886-D294886CA6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7079" y="2601157"/>
                  <a:ext cx="433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8F7B27-BF59-3749-90C2-44ABCB687823}"/>
                    </a:ext>
                  </a:extLst>
                </p14:cNvPr>
                <p14:cNvContentPartPr/>
                <p14:nvPr/>
              </p14:nvContentPartPr>
              <p14:xfrm>
                <a:off x="6416879" y="2742637"/>
                <a:ext cx="214560" cy="220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8F7B27-BF59-3749-90C2-44ABCB68782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01399" y="2727157"/>
                  <a:ext cx="245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53566CA-5BDC-CC4A-8F29-D9B75560EC86}"/>
                    </a:ext>
                  </a:extLst>
                </p14:cNvPr>
                <p14:cNvContentPartPr/>
                <p14:nvPr/>
              </p14:nvContentPartPr>
              <p14:xfrm>
                <a:off x="6914039" y="2547517"/>
                <a:ext cx="151560" cy="19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53566CA-5BDC-CC4A-8F29-D9B75560EC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98522" y="2532037"/>
                  <a:ext cx="182233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8AA728-81A5-594E-8F3B-D6D74B7E2796}"/>
                    </a:ext>
                  </a:extLst>
                </p14:cNvPr>
                <p14:cNvContentPartPr/>
                <p14:nvPr/>
              </p14:nvContentPartPr>
              <p14:xfrm>
                <a:off x="6921239" y="2616637"/>
                <a:ext cx="201240" cy="12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8AA728-81A5-594E-8F3B-D6D74B7E279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05759" y="2601157"/>
                  <a:ext cx="231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5634BE-E10A-FD4A-952E-7C360462B670}"/>
                    </a:ext>
                  </a:extLst>
                </p14:cNvPr>
                <p14:cNvContentPartPr/>
                <p14:nvPr/>
              </p14:nvContentPartPr>
              <p14:xfrm>
                <a:off x="7392479" y="2310997"/>
                <a:ext cx="226800" cy="280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5634BE-E10A-FD4A-952E-7C360462B6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76999" y="2295517"/>
                  <a:ext cx="257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4E71F0-1DA2-6940-AFA2-D226B526BD78}"/>
                    </a:ext>
                  </a:extLst>
                </p14:cNvPr>
                <p14:cNvContentPartPr/>
                <p14:nvPr/>
              </p14:nvContentPartPr>
              <p14:xfrm>
                <a:off x="7329479" y="2673517"/>
                <a:ext cx="311760" cy="3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4E71F0-1DA2-6940-AFA2-D226B526BD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13981" y="2658211"/>
                  <a:ext cx="342395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6A5B35-B503-0442-83E9-D68EEB4D977C}"/>
                    </a:ext>
                  </a:extLst>
                </p14:cNvPr>
                <p14:cNvContentPartPr/>
                <p14:nvPr/>
              </p14:nvContentPartPr>
              <p14:xfrm>
                <a:off x="7430279" y="2799157"/>
                <a:ext cx="170280" cy="18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56A5B35-B503-0442-83E9-D68EEB4D97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14799" y="2783677"/>
                  <a:ext cx="2008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0F23F2-31F8-FF42-B396-A0720548FCEC}"/>
              </a:ext>
            </a:extLst>
          </p:cNvPr>
          <p:cNvGrpSpPr/>
          <p:nvPr/>
        </p:nvGrpSpPr>
        <p:grpSpPr>
          <a:xfrm>
            <a:off x="1450319" y="2667757"/>
            <a:ext cx="2203560" cy="390240"/>
            <a:chOff x="1450319" y="2667757"/>
            <a:chExt cx="22035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2E43DA-82B2-3B49-9AA9-3A3124EB7DE9}"/>
                    </a:ext>
                  </a:extLst>
                </p14:cNvPr>
                <p14:cNvContentPartPr/>
                <p14:nvPr/>
              </p14:nvContentPartPr>
              <p14:xfrm>
                <a:off x="1450319" y="2667757"/>
                <a:ext cx="364680" cy="11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2E43DA-82B2-3B49-9AA9-3A3124EB7D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34839" y="2652277"/>
                  <a:ext cx="395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CF0C6D-6B03-7649-973E-1FF863F610FE}"/>
                    </a:ext>
                  </a:extLst>
                </p14:cNvPr>
                <p14:cNvContentPartPr/>
                <p14:nvPr/>
              </p14:nvContentPartPr>
              <p14:xfrm>
                <a:off x="1582439" y="2730037"/>
                <a:ext cx="63360" cy="252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CF0C6D-6B03-7649-973E-1FF863F610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66959" y="2714557"/>
                  <a:ext cx="93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0819E2-A3C5-AB4D-AB5C-36ED7BD731C8}"/>
                    </a:ext>
                  </a:extLst>
                </p14:cNvPr>
                <p14:cNvContentPartPr/>
                <p14:nvPr/>
              </p14:nvContentPartPr>
              <p14:xfrm>
                <a:off x="1727159" y="2739757"/>
                <a:ext cx="107280" cy="236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0819E2-A3C5-AB4D-AB5C-36ED7BD731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11679" y="2724277"/>
                  <a:ext cx="137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677A81-7AB8-0B45-8E4F-7B6192CB4BD8}"/>
                    </a:ext>
                  </a:extLst>
                </p14:cNvPr>
                <p14:cNvContentPartPr/>
                <p14:nvPr/>
              </p14:nvContentPartPr>
              <p14:xfrm>
                <a:off x="1928759" y="2856037"/>
                <a:ext cx="19080" cy="12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677A81-7AB8-0B45-8E4F-7B6192CB4B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13566" y="2840557"/>
                  <a:ext cx="49113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435BDD-22A3-0149-BBBE-CCE0FCB5146F}"/>
                    </a:ext>
                  </a:extLst>
                </p14:cNvPr>
                <p14:cNvContentPartPr/>
                <p14:nvPr/>
              </p14:nvContentPartPr>
              <p14:xfrm>
                <a:off x="1960079" y="2730037"/>
                <a:ext cx="19080" cy="56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435BDD-22A3-0149-BBBE-CCE0FCB514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44599" y="2714557"/>
                  <a:ext cx="49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23C597-9EFD-084F-BB98-16D3633E62CC}"/>
                    </a:ext>
                  </a:extLst>
                </p14:cNvPr>
                <p14:cNvContentPartPr/>
                <p14:nvPr/>
              </p14:nvContentPartPr>
              <p14:xfrm>
                <a:off x="2041799" y="2856037"/>
                <a:ext cx="164160" cy="151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23C597-9EFD-084F-BB98-16D3633E62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26285" y="2840557"/>
                  <a:ext cx="194827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46DCE60-DC9E-104B-8E05-20A96FE0D170}"/>
                    </a:ext>
                  </a:extLst>
                </p14:cNvPr>
                <p14:cNvContentPartPr/>
                <p14:nvPr/>
              </p14:nvContentPartPr>
              <p14:xfrm>
                <a:off x="2425919" y="2831557"/>
                <a:ext cx="277200" cy="16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46DCE60-DC9E-104B-8E05-20A96FE0D1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0459" y="2816110"/>
                  <a:ext cx="3077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7A974D0-6BFA-E648-95C9-4B5964BE35C6}"/>
                    </a:ext>
                  </a:extLst>
                </p14:cNvPr>
                <p14:cNvContentPartPr/>
                <p14:nvPr/>
              </p14:nvContentPartPr>
              <p14:xfrm>
                <a:off x="2778359" y="2836957"/>
                <a:ext cx="151560" cy="150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7A974D0-6BFA-E648-95C9-4B5964BE35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62842" y="2821477"/>
                  <a:ext cx="182233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08879F6-1A45-9A40-96E5-CCDEFA13B107}"/>
                    </a:ext>
                  </a:extLst>
                </p14:cNvPr>
                <p14:cNvContentPartPr/>
                <p14:nvPr/>
              </p14:nvContentPartPr>
              <p14:xfrm>
                <a:off x="2998679" y="2825797"/>
                <a:ext cx="119880" cy="105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08879F6-1A45-9A40-96E5-CCDEFA13B1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83199" y="2810317"/>
                  <a:ext cx="150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40CF3F-1BB2-3145-9523-760EA9DD15E6}"/>
                    </a:ext>
                  </a:extLst>
                </p14:cNvPr>
                <p14:cNvContentPartPr/>
                <p14:nvPr/>
              </p14:nvContentPartPr>
              <p14:xfrm>
                <a:off x="3137279" y="2761717"/>
                <a:ext cx="377280" cy="182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40CF3F-1BB2-3145-9523-760EA9DD15E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21814" y="2746237"/>
                  <a:ext cx="407851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AE184D-4ED2-E74D-A15F-23BC8918C202}"/>
                    </a:ext>
                  </a:extLst>
                </p14:cNvPr>
                <p14:cNvContentPartPr/>
                <p14:nvPr/>
              </p14:nvContentPartPr>
              <p14:xfrm>
                <a:off x="3565319" y="2893837"/>
                <a:ext cx="88560" cy="164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AE184D-4ED2-E74D-A15F-23BC8918C2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9839" y="2878357"/>
                  <a:ext cx="1191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DAC3BDC-D5DD-2549-B683-E69B06FD34DA}"/>
              </a:ext>
            </a:extLst>
          </p:cNvPr>
          <p:cNvGrpSpPr/>
          <p:nvPr/>
        </p:nvGrpSpPr>
        <p:grpSpPr>
          <a:xfrm>
            <a:off x="3068159" y="3347077"/>
            <a:ext cx="528840" cy="472320"/>
            <a:chOff x="3068159" y="3347077"/>
            <a:chExt cx="5288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41694DC-0E11-4A49-BD68-F307156E1C1A}"/>
                    </a:ext>
                  </a:extLst>
                </p14:cNvPr>
                <p14:cNvContentPartPr/>
                <p14:nvPr/>
              </p14:nvContentPartPr>
              <p14:xfrm>
                <a:off x="3068159" y="3347077"/>
                <a:ext cx="230400" cy="47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41694DC-0E11-4A49-BD68-F307156E1C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52679" y="3331609"/>
                  <a:ext cx="261000" cy="502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9A72BDF-F3B2-7647-83AF-47A048A2887B}"/>
                    </a:ext>
                  </a:extLst>
                </p14:cNvPr>
                <p14:cNvContentPartPr/>
                <p14:nvPr/>
              </p14:nvContentPartPr>
              <p14:xfrm>
                <a:off x="3357599" y="3491797"/>
                <a:ext cx="239400" cy="170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9A72BDF-F3B2-7647-83AF-47A048A288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42142" y="3476350"/>
                  <a:ext cx="269954" cy="2008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2E8B25C-F1D1-934B-93CF-AC3B484A5E14}"/>
              </a:ext>
            </a:extLst>
          </p:cNvPr>
          <p:cNvGrpSpPr/>
          <p:nvPr/>
        </p:nvGrpSpPr>
        <p:grpSpPr>
          <a:xfrm>
            <a:off x="3924239" y="3340597"/>
            <a:ext cx="459720" cy="466200"/>
            <a:chOff x="3924239" y="3340597"/>
            <a:chExt cx="45972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AC881A-2516-7E47-A80B-184905D7F235}"/>
                    </a:ext>
                  </a:extLst>
                </p14:cNvPr>
                <p14:cNvContentPartPr/>
                <p14:nvPr/>
              </p14:nvContentPartPr>
              <p14:xfrm>
                <a:off x="3924239" y="3344197"/>
                <a:ext cx="208080" cy="29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AC881A-2516-7E47-A80B-184905D7F23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08759" y="3328736"/>
                  <a:ext cx="238680" cy="323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49F72C1-EDF4-B147-AA57-E910A01ECB63}"/>
                    </a:ext>
                  </a:extLst>
                </p14:cNvPr>
                <p14:cNvContentPartPr/>
                <p14:nvPr/>
              </p14:nvContentPartPr>
              <p14:xfrm>
                <a:off x="4141679" y="3340597"/>
                <a:ext cx="242280" cy="46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49F72C1-EDF4-B147-AA57-E910A01ECB6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6222" y="3325117"/>
                  <a:ext cx="272835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93BB77-963A-4347-98A8-DF00CB812E13}"/>
              </a:ext>
            </a:extLst>
          </p:cNvPr>
          <p:cNvGrpSpPr/>
          <p:nvPr/>
        </p:nvGrpSpPr>
        <p:grpSpPr>
          <a:xfrm>
            <a:off x="4654319" y="3453997"/>
            <a:ext cx="220680" cy="119880"/>
            <a:chOff x="4654319" y="3453997"/>
            <a:chExt cx="2206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F2993B-BC35-F646-8B82-A72127C5854F}"/>
                    </a:ext>
                  </a:extLst>
                </p14:cNvPr>
                <p14:cNvContentPartPr/>
                <p14:nvPr/>
              </p14:nvContentPartPr>
              <p14:xfrm>
                <a:off x="4667639" y="3453997"/>
                <a:ext cx="194040" cy="44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F2993B-BC35-F646-8B82-A72127C585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52188" y="3438517"/>
                  <a:ext cx="224583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2E2392-4E6E-A64D-877C-1ABD067688D8}"/>
                    </a:ext>
                  </a:extLst>
                </p14:cNvPr>
                <p14:cNvContentPartPr/>
                <p14:nvPr/>
              </p14:nvContentPartPr>
              <p14:xfrm>
                <a:off x="4654319" y="3560917"/>
                <a:ext cx="220680" cy="1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2E2392-4E6E-A64D-877C-1ABD067688D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38839" y="3545437"/>
                  <a:ext cx="2512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6A7EE4-C309-0242-9DE5-EB47BA5F1EEC}"/>
              </a:ext>
            </a:extLst>
          </p:cNvPr>
          <p:cNvGrpSpPr/>
          <p:nvPr/>
        </p:nvGrpSpPr>
        <p:grpSpPr>
          <a:xfrm>
            <a:off x="5094959" y="3416197"/>
            <a:ext cx="239400" cy="488520"/>
            <a:chOff x="5094959" y="3416197"/>
            <a:chExt cx="239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5CEBD4-1276-9E41-B2F0-7B638FD97EB8}"/>
                    </a:ext>
                  </a:extLst>
                </p14:cNvPr>
                <p14:cNvContentPartPr/>
                <p14:nvPr/>
              </p14:nvContentPartPr>
              <p14:xfrm>
                <a:off x="5107559" y="3442837"/>
                <a:ext cx="63360" cy="46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5CEBD4-1276-9E41-B2F0-7B638FD97E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92079" y="3427369"/>
                  <a:ext cx="93960" cy="492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22281A-2E18-D74F-8240-E1DB2AD0A7A1}"/>
                    </a:ext>
                  </a:extLst>
                </p14:cNvPr>
                <p14:cNvContentPartPr/>
                <p14:nvPr/>
              </p14:nvContentPartPr>
              <p14:xfrm>
                <a:off x="5094959" y="3416197"/>
                <a:ext cx="239400" cy="252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22281A-2E18-D74F-8240-E1DB2AD0A7A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79502" y="3400717"/>
                  <a:ext cx="269954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BE131D-5580-DC45-9AF1-C6A6FFC67994}"/>
              </a:ext>
            </a:extLst>
          </p:cNvPr>
          <p:cNvGrpSpPr/>
          <p:nvPr/>
        </p:nvGrpSpPr>
        <p:grpSpPr>
          <a:xfrm>
            <a:off x="5453879" y="3347077"/>
            <a:ext cx="447120" cy="422280"/>
            <a:chOff x="5453879" y="3347077"/>
            <a:chExt cx="44712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3D71DF-1948-F74F-940F-8935169167BF}"/>
                    </a:ext>
                  </a:extLst>
                </p14:cNvPr>
                <p14:cNvContentPartPr/>
                <p14:nvPr/>
              </p14:nvContentPartPr>
              <p14:xfrm>
                <a:off x="5491679" y="3497917"/>
                <a:ext cx="8856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3D71DF-1948-F74F-940F-8935169167B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76199" y="3482437"/>
                  <a:ext cx="119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A23EDC-5CBE-B24D-ADC6-879E6E0E05AC}"/>
                    </a:ext>
                  </a:extLst>
                </p14:cNvPr>
                <p14:cNvContentPartPr/>
                <p14:nvPr/>
              </p14:nvContentPartPr>
              <p14:xfrm>
                <a:off x="5453879" y="3510517"/>
                <a:ext cx="101160" cy="10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A23EDC-5CBE-B24D-ADC6-879E6E0E05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8399" y="3495037"/>
                  <a:ext cx="131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6D6CC5-612F-FE4D-BF49-4DF5780CC19F}"/>
                    </a:ext>
                  </a:extLst>
                </p14:cNvPr>
                <p14:cNvContentPartPr/>
                <p14:nvPr/>
              </p14:nvContentPartPr>
              <p14:xfrm>
                <a:off x="5736839" y="3347077"/>
                <a:ext cx="164160" cy="422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6D6CC5-612F-FE4D-BF49-4DF5780CC19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21359" y="3331597"/>
                  <a:ext cx="194760" cy="45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502C66-2D49-DA49-B106-A30D89CE2076}"/>
                  </a:ext>
                </a:extLst>
              </p14:cNvPr>
              <p14:cNvContentPartPr/>
              <p14:nvPr/>
            </p14:nvContentPartPr>
            <p14:xfrm>
              <a:off x="6070559" y="3325477"/>
              <a:ext cx="113760" cy="355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502C66-2D49-DA49-B106-A30D89CE207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055030" y="3309997"/>
                <a:ext cx="144457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88E4C3-CB08-924D-BAEE-F450BAC89535}"/>
              </a:ext>
            </a:extLst>
          </p:cNvPr>
          <p:cNvGrpSpPr/>
          <p:nvPr/>
        </p:nvGrpSpPr>
        <p:grpSpPr>
          <a:xfrm>
            <a:off x="6536399" y="3353197"/>
            <a:ext cx="460080" cy="397080"/>
            <a:chOff x="6536399" y="3353197"/>
            <a:chExt cx="460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62CE4-9DBD-4744-A8C2-320F2FF8AD5C}"/>
                    </a:ext>
                  </a:extLst>
                </p14:cNvPr>
                <p14:cNvContentPartPr/>
                <p14:nvPr/>
              </p14:nvContentPartPr>
              <p14:xfrm>
                <a:off x="6536399" y="3472717"/>
                <a:ext cx="176760" cy="17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62CE4-9DBD-4744-A8C2-320F2FF8AD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20887" y="3457237"/>
                  <a:ext cx="207422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FAD87FC-3B12-944E-880B-2BB6A0042EEE}"/>
                    </a:ext>
                  </a:extLst>
                </p14:cNvPr>
                <p14:cNvContentPartPr/>
                <p14:nvPr/>
              </p14:nvContentPartPr>
              <p14:xfrm>
                <a:off x="6687599" y="3353197"/>
                <a:ext cx="308880" cy="397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FAD87FC-3B12-944E-880B-2BB6A0042EE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72119" y="3337703"/>
                  <a:ext cx="339480" cy="4277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D086E18-19D5-4D4A-AB30-0743D32DCF36}"/>
              </a:ext>
            </a:extLst>
          </p:cNvPr>
          <p:cNvGrpSpPr/>
          <p:nvPr/>
        </p:nvGrpSpPr>
        <p:grpSpPr>
          <a:xfrm>
            <a:off x="7288439" y="3435277"/>
            <a:ext cx="456840" cy="277200"/>
            <a:chOff x="7288439" y="3435277"/>
            <a:chExt cx="45684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8AA31A-E749-E946-B656-E3B32630185F}"/>
                    </a:ext>
                  </a:extLst>
                </p14:cNvPr>
                <p14:cNvContentPartPr/>
                <p14:nvPr/>
              </p14:nvContentPartPr>
              <p14:xfrm>
                <a:off x="7311479" y="3516997"/>
                <a:ext cx="207360" cy="31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8AA31A-E749-E946-B656-E3B32630185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95999" y="3501691"/>
                  <a:ext cx="23796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B6110C-7A16-644F-8050-3D5F8D6F5733}"/>
                    </a:ext>
                  </a:extLst>
                </p14:cNvPr>
                <p14:cNvContentPartPr/>
                <p14:nvPr/>
              </p14:nvContentPartPr>
              <p14:xfrm>
                <a:off x="7288439" y="3598717"/>
                <a:ext cx="249480" cy="1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B6110C-7A16-644F-8050-3D5F8D6F57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72959" y="3583237"/>
                  <a:ext cx="280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C2B598-0178-CA4D-856F-376C9385C263}"/>
                    </a:ext>
                  </a:extLst>
                </p14:cNvPr>
                <p14:cNvContentPartPr/>
                <p14:nvPr/>
              </p14:nvContentPartPr>
              <p14:xfrm>
                <a:off x="7505879" y="3435277"/>
                <a:ext cx="239400" cy="277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C2B598-0178-CA4D-856F-376C9385C2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90422" y="3419797"/>
                  <a:ext cx="269954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054B21-6E32-304C-827B-8509856D2D6C}"/>
              </a:ext>
            </a:extLst>
          </p:cNvPr>
          <p:cNvGrpSpPr/>
          <p:nvPr/>
        </p:nvGrpSpPr>
        <p:grpSpPr>
          <a:xfrm>
            <a:off x="3011279" y="3863317"/>
            <a:ext cx="1486080" cy="409320"/>
            <a:chOff x="3011279" y="3863317"/>
            <a:chExt cx="14860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93F031-14F1-BB4D-86EC-0BFD37950B38}"/>
                    </a:ext>
                  </a:extLst>
                </p14:cNvPr>
                <p14:cNvContentPartPr/>
                <p14:nvPr/>
              </p14:nvContentPartPr>
              <p14:xfrm>
                <a:off x="3011279" y="3863317"/>
                <a:ext cx="1486080" cy="138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393F031-14F1-BB4D-86EC-0BFD37950B3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95795" y="3847837"/>
                  <a:ext cx="1516687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AFA2D2-9DA6-A54D-B12C-8A12C9C45FA3}"/>
                    </a:ext>
                  </a:extLst>
                </p14:cNvPr>
                <p14:cNvContentPartPr/>
                <p14:nvPr/>
              </p14:nvContentPartPr>
              <p14:xfrm>
                <a:off x="3559559" y="4114957"/>
                <a:ext cx="156960" cy="138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AFA2D2-9DA6-A54D-B12C-8A12C9C45F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44079" y="4099437"/>
                  <a:ext cx="187560" cy="169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1024BAC-4ECC-D14B-BD86-71AE65A50FB6}"/>
                    </a:ext>
                  </a:extLst>
                </p14:cNvPr>
                <p14:cNvContentPartPr/>
                <p14:nvPr/>
              </p14:nvContentPartPr>
              <p14:xfrm>
                <a:off x="3804359" y="4123957"/>
                <a:ext cx="31680" cy="148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1024BAC-4ECC-D14B-BD86-71AE65A50F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88879" y="4108477"/>
                  <a:ext cx="6228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004C0B3-B050-644C-8579-EFEDE70FD66F}"/>
                  </a:ext>
                </a:extLst>
              </p14:cNvPr>
              <p14:cNvContentPartPr/>
              <p14:nvPr/>
            </p14:nvContentPartPr>
            <p14:xfrm>
              <a:off x="5566919" y="3856837"/>
              <a:ext cx="1381680" cy="107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004C0B3-B050-644C-8579-EFEDE70FD66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551439" y="3841357"/>
                <a:ext cx="141228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010966E-7BA3-CC46-9B84-F77FBCEDA537}"/>
              </a:ext>
            </a:extLst>
          </p:cNvPr>
          <p:cNvGrpSpPr/>
          <p:nvPr/>
        </p:nvGrpSpPr>
        <p:grpSpPr>
          <a:xfrm>
            <a:off x="6045359" y="4092637"/>
            <a:ext cx="378000" cy="129600"/>
            <a:chOff x="6045359" y="4092637"/>
            <a:chExt cx="37800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D927445-4FD9-4741-A836-C286F9559235}"/>
                    </a:ext>
                  </a:extLst>
                </p14:cNvPr>
                <p14:cNvContentPartPr/>
                <p14:nvPr/>
              </p14:nvContentPartPr>
              <p14:xfrm>
                <a:off x="6045359" y="4092637"/>
                <a:ext cx="88560" cy="104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D927445-4FD9-4741-A836-C286F955923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29879" y="4077210"/>
                  <a:ext cx="119160" cy="134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6C3114-43D6-B440-9B40-6DBA2CA43CAE}"/>
                    </a:ext>
                  </a:extLst>
                </p14:cNvPr>
                <p14:cNvContentPartPr/>
                <p14:nvPr/>
              </p14:nvContentPartPr>
              <p14:xfrm>
                <a:off x="6227879" y="4114957"/>
                <a:ext cx="195480" cy="107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6C3114-43D6-B440-9B40-6DBA2CA43C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12399" y="4099477"/>
                  <a:ext cx="2260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9720082-999A-A347-92F6-4EDB1F46DB1C}"/>
              </a:ext>
            </a:extLst>
          </p:cNvPr>
          <p:cNvGrpSpPr/>
          <p:nvPr/>
        </p:nvGrpSpPr>
        <p:grpSpPr>
          <a:xfrm>
            <a:off x="8217239" y="3190477"/>
            <a:ext cx="497520" cy="276480"/>
            <a:chOff x="8217239" y="3190477"/>
            <a:chExt cx="49752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1C24E75-5936-FE4D-9A28-65EAA698C13F}"/>
                    </a:ext>
                  </a:extLst>
                </p14:cNvPr>
                <p14:cNvContentPartPr/>
                <p14:nvPr/>
              </p14:nvContentPartPr>
              <p14:xfrm>
                <a:off x="8217239" y="3221077"/>
                <a:ext cx="283680" cy="69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1C24E75-5936-FE4D-9A28-65EAA698C13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01759" y="3205597"/>
                  <a:ext cx="314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631E03C-86E4-AD4E-B200-CD5BC03AE5FE}"/>
                    </a:ext>
                  </a:extLst>
                </p14:cNvPr>
                <p14:cNvContentPartPr/>
                <p14:nvPr/>
              </p14:nvContentPartPr>
              <p14:xfrm>
                <a:off x="8355839" y="3284077"/>
                <a:ext cx="19080" cy="131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631E03C-86E4-AD4E-B200-CD5BC03AE5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40646" y="3268639"/>
                  <a:ext cx="49113" cy="1615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BF202A2-4BCF-9148-8D23-42286CA2382A}"/>
                    </a:ext>
                  </a:extLst>
                </p14:cNvPr>
                <p14:cNvContentPartPr/>
                <p14:nvPr/>
              </p14:nvContentPartPr>
              <p14:xfrm>
                <a:off x="8236679" y="3397477"/>
                <a:ext cx="226440" cy="31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BF202A2-4BCF-9148-8D23-42286CA2382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21174" y="3382171"/>
                  <a:ext cx="257089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0DD6227-C00F-1D46-B95C-9DE97B1520CE}"/>
                    </a:ext>
                  </a:extLst>
                </p14:cNvPr>
                <p14:cNvContentPartPr/>
                <p14:nvPr/>
              </p14:nvContentPartPr>
              <p14:xfrm>
                <a:off x="8620079" y="3190477"/>
                <a:ext cx="94680" cy="276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0DD6227-C00F-1D46-B95C-9DE97B1520C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04658" y="3174997"/>
                  <a:ext cx="125164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26D4BA7-F835-194A-A15D-7A2B195EC18B}"/>
                    </a:ext>
                  </a:extLst>
                </p14:cNvPr>
                <p14:cNvContentPartPr/>
                <p14:nvPr/>
              </p14:nvContentPartPr>
              <p14:xfrm>
                <a:off x="8531879" y="3347077"/>
                <a:ext cx="164160" cy="38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26D4BA7-F835-194A-A15D-7A2B195EC1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16365" y="3331597"/>
                  <a:ext cx="194827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2380BEC-A4F5-0647-B37A-623CFF4E6B77}"/>
              </a:ext>
            </a:extLst>
          </p:cNvPr>
          <p:cNvGrpSpPr/>
          <p:nvPr/>
        </p:nvGrpSpPr>
        <p:grpSpPr>
          <a:xfrm>
            <a:off x="8991599" y="3233677"/>
            <a:ext cx="2216160" cy="579600"/>
            <a:chOff x="8991599" y="3233677"/>
            <a:chExt cx="221616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15E54BA-3782-924D-B202-2CC87B9BE21A}"/>
                    </a:ext>
                  </a:extLst>
                </p14:cNvPr>
                <p14:cNvContentPartPr/>
                <p14:nvPr/>
              </p14:nvContentPartPr>
              <p14:xfrm>
                <a:off x="8991599" y="3233677"/>
                <a:ext cx="119880" cy="151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15E54BA-3782-924D-B202-2CC87B9BE21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76119" y="3218160"/>
                  <a:ext cx="150480" cy="182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F1E6C11-F8BE-304A-8301-A22844F9FF70}"/>
                    </a:ext>
                  </a:extLst>
                </p14:cNvPr>
                <p14:cNvContentPartPr/>
                <p14:nvPr/>
              </p14:nvContentPartPr>
              <p14:xfrm>
                <a:off x="9161519" y="3259597"/>
                <a:ext cx="189360" cy="87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F1E6C11-F8BE-304A-8301-A22844F9FF7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46039" y="3244117"/>
                  <a:ext cx="219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2CC698F-FCB6-D043-BD3A-E05A1031BC5F}"/>
                    </a:ext>
                  </a:extLst>
                </p14:cNvPr>
                <p14:cNvContentPartPr/>
                <p14:nvPr/>
              </p14:nvContentPartPr>
              <p14:xfrm>
                <a:off x="9375359" y="3253117"/>
                <a:ext cx="107280" cy="408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2CC698F-FCB6-D043-BD3A-E05A1031BC5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59879" y="3237637"/>
                  <a:ext cx="13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A3841BB-374F-1C4D-9313-8C99423A2CB8}"/>
                    </a:ext>
                  </a:extLst>
                </p14:cNvPr>
                <p14:cNvContentPartPr/>
                <p14:nvPr/>
              </p14:nvContentPartPr>
              <p14:xfrm>
                <a:off x="9702959" y="3246277"/>
                <a:ext cx="214560" cy="138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A3841BB-374F-1C4D-9313-8C99423A2C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87479" y="3230797"/>
                  <a:ext cx="245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A532B24-DC4C-B34C-8D3B-D51752CAB3E4}"/>
                    </a:ext>
                  </a:extLst>
                </p14:cNvPr>
                <p14:cNvContentPartPr/>
                <p14:nvPr/>
              </p14:nvContentPartPr>
              <p14:xfrm>
                <a:off x="9935519" y="3277597"/>
                <a:ext cx="94680" cy="101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A532B24-DC4C-B34C-8D3B-D51752CAB3E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20039" y="3262117"/>
                  <a:ext cx="125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234D799-5381-BF43-BE3B-1AA38FEC8E6F}"/>
                    </a:ext>
                  </a:extLst>
                </p14:cNvPr>
                <p14:cNvContentPartPr/>
                <p14:nvPr/>
              </p14:nvContentPartPr>
              <p14:xfrm>
                <a:off x="10130999" y="3277597"/>
                <a:ext cx="1389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234D799-5381-BF43-BE3B-1AA38FEC8E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15519" y="3262117"/>
                  <a:ext cx="169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8DEE09-B9B1-3B46-9D20-C81DCCE3D512}"/>
                    </a:ext>
                  </a:extLst>
                </p14:cNvPr>
                <p14:cNvContentPartPr/>
                <p14:nvPr/>
              </p14:nvContentPartPr>
              <p14:xfrm>
                <a:off x="10483439" y="3290197"/>
                <a:ext cx="69480" cy="126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8DEE09-B9B1-3B46-9D20-C81DCCE3D51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68039" y="3274717"/>
                  <a:ext cx="99922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E937C0D-6ED1-954E-B5C0-D32338C13E4D}"/>
                    </a:ext>
                  </a:extLst>
                </p14:cNvPr>
                <p14:cNvContentPartPr/>
                <p14:nvPr/>
              </p14:nvContentPartPr>
              <p14:xfrm>
                <a:off x="10609079" y="3277597"/>
                <a:ext cx="208080" cy="151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E937C0D-6ED1-954E-B5C0-D32338C13E4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93599" y="3262117"/>
                  <a:ext cx="238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421EED2-433F-E24E-A32F-A61B82DFD258}"/>
                    </a:ext>
                  </a:extLst>
                </p14:cNvPr>
                <p14:cNvContentPartPr/>
                <p14:nvPr/>
              </p14:nvContentPartPr>
              <p14:xfrm>
                <a:off x="11005799" y="3321877"/>
                <a:ext cx="201960" cy="107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421EED2-433F-E24E-A32F-A61B82DFD2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90291" y="3306449"/>
                  <a:ext cx="232615" cy="137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3945905-A03A-8B4C-BDF2-91A8793E8844}"/>
                    </a:ext>
                  </a:extLst>
                </p14:cNvPr>
                <p14:cNvContentPartPr/>
                <p14:nvPr/>
              </p14:nvContentPartPr>
              <p14:xfrm>
                <a:off x="9658679" y="3668197"/>
                <a:ext cx="132480" cy="113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3945905-A03A-8B4C-BDF2-91A8793E88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43199" y="3652717"/>
                  <a:ext cx="163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7CF85C9-0E17-4548-8357-526EF2FA6362}"/>
                    </a:ext>
                  </a:extLst>
                </p14:cNvPr>
                <p14:cNvContentPartPr/>
                <p14:nvPr/>
              </p14:nvContentPartPr>
              <p14:xfrm>
                <a:off x="9872879" y="3668197"/>
                <a:ext cx="82080" cy="113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7CF85C9-0E17-4548-8357-526EF2FA636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57399" y="3652717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5F1D8AC-914C-E848-8656-4D616C8515CC}"/>
                    </a:ext>
                  </a:extLst>
                </p14:cNvPr>
                <p14:cNvContentPartPr/>
                <p14:nvPr/>
              </p14:nvContentPartPr>
              <p14:xfrm>
                <a:off x="10030199" y="3516997"/>
                <a:ext cx="308880" cy="283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5F1D8AC-914C-E848-8656-4D616C8515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014719" y="3501517"/>
                  <a:ext cx="339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D56D108-057D-ED44-9FCE-49737E40FCE7}"/>
                    </a:ext>
                  </a:extLst>
                </p14:cNvPr>
                <p14:cNvContentPartPr/>
                <p14:nvPr/>
              </p14:nvContentPartPr>
              <p14:xfrm>
                <a:off x="10439159" y="3680437"/>
                <a:ext cx="226800" cy="119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D56D108-057D-ED44-9FCE-49737E40FCE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23679" y="3664957"/>
                  <a:ext cx="257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959D6AE-EEB4-BB4C-B0F2-180FE733D809}"/>
                    </a:ext>
                  </a:extLst>
                </p14:cNvPr>
                <p14:cNvContentPartPr/>
                <p14:nvPr/>
              </p14:nvContentPartPr>
              <p14:xfrm>
                <a:off x="10722479" y="3712117"/>
                <a:ext cx="208080" cy="101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959D6AE-EEB4-BB4C-B0F2-180FE733D80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06999" y="3696637"/>
                  <a:ext cx="2386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737D202-FB1D-AC49-AD07-FE172CBE35E1}"/>
              </a:ext>
            </a:extLst>
          </p:cNvPr>
          <p:cNvGrpSpPr/>
          <p:nvPr/>
        </p:nvGrpSpPr>
        <p:grpSpPr>
          <a:xfrm>
            <a:off x="11156999" y="3693037"/>
            <a:ext cx="560520" cy="189360"/>
            <a:chOff x="11156999" y="3693037"/>
            <a:chExt cx="5605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FCA0490-24B9-ED4F-BCC0-D6387264300E}"/>
                    </a:ext>
                  </a:extLst>
                </p14:cNvPr>
                <p14:cNvContentPartPr/>
                <p14:nvPr/>
              </p14:nvContentPartPr>
              <p14:xfrm>
                <a:off x="11156999" y="3693037"/>
                <a:ext cx="138960" cy="1450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FCA0490-24B9-ED4F-BCC0-D6387264300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141519" y="3677557"/>
                  <a:ext cx="169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DDB7649-44A6-E545-BE2C-195B2F96AD13}"/>
                    </a:ext>
                  </a:extLst>
                </p14:cNvPr>
                <p14:cNvContentPartPr/>
                <p14:nvPr/>
              </p14:nvContentPartPr>
              <p14:xfrm>
                <a:off x="11326919" y="3718237"/>
                <a:ext cx="119880" cy="94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DDB7649-44A6-E545-BE2C-195B2F96AD1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311485" y="3702757"/>
                  <a:ext cx="150388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35CC04F-C71D-E149-A60E-31492F58B89E}"/>
                    </a:ext>
                  </a:extLst>
                </p14:cNvPr>
                <p14:cNvContentPartPr/>
                <p14:nvPr/>
              </p14:nvContentPartPr>
              <p14:xfrm>
                <a:off x="11452919" y="3737317"/>
                <a:ext cx="264600" cy="145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35CC04F-C71D-E149-A60E-31492F58B89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437439" y="3721875"/>
                  <a:ext cx="295200" cy="1756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CF94D91-8D49-8448-B77C-97509412529D}"/>
              </a:ext>
            </a:extLst>
          </p:cNvPr>
          <p:cNvGrpSpPr/>
          <p:nvPr/>
        </p:nvGrpSpPr>
        <p:grpSpPr>
          <a:xfrm>
            <a:off x="8617199" y="3970957"/>
            <a:ext cx="424800" cy="219960"/>
            <a:chOff x="8617199" y="3970957"/>
            <a:chExt cx="4248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AF95946-5840-1747-B461-05C17D7EBA78}"/>
                    </a:ext>
                  </a:extLst>
                </p14:cNvPr>
                <p14:cNvContentPartPr/>
                <p14:nvPr/>
              </p14:nvContentPartPr>
              <p14:xfrm>
                <a:off x="8617199" y="3970957"/>
                <a:ext cx="165960" cy="207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AF95946-5840-1747-B461-05C17D7EBA7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01719" y="3955477"/>
                  <a:ext cx="196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85A7782-1994-D54D-AC45-C9C0FBCDB16A}"/>
                    </a:ext>
                  </a:extLst>
                </p14:cNvPr>
                <p14:cNvContentPartPr/>
                <p14:nvPr/>
              </p14:nvContentPartPr>
              <p14:xfrm>
                <a:off x="8871719" y="4064557"/>
                <a:ext cx="170280" cy="126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85A7782-1994-D54D-AC45-C9C0FBCDB16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56239" y="4049033"/>
                  <a:ext cx="200880" cy="15704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F81FE89-DD45-C041-8E94-03A4A298DFEA}"/>
              </a:ext>
            </a:extLst>
          </p:cNvPr>
          <p:cNvGrpSpPr/>
          <p:nvPr/>
        </p:nvGrpSpPr>
        <p:grpSpPr>
          <a:xfrm>
            <a:off x="9249719" y="4033237"/>
            <a:ext cx="1334520" cy="208080"/>
            <a:chOff x="9249719" y="4033237"/>
            <a:chExt cx="13345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F0BFA64-A7D6-4A49-AE5E-50B1073DAA2B}"/>
                    </a:ext>
                  </a:extLst>
                </p14:cNvPr>
                <p14:cNvContentPartPr/>
                <p14:nvPr/>
              </p14:nvContentPartPr>
              <p14:xfrm>
                <a:off x="9249719" y="4035757"/>
                <a:ext cx="189360" cy="161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F0BFA64-A7D6-4A49-AE5E-50B1073DAA2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34239" y="4020277"/>
                  <a:ext cx="219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8049D25-3475-1D4E-ADF2-F1603A2FE77F}"/>
                    </a:ext>
                  </a:extLst>
                </p14:cNvPr>
                <p14:cNvContentPartPr/>
                <p14:nvPr/>
              </p14:nvContentPartPr>
              <p14:xfrm>
                <a:off x="9532679" y="4058437"/>
                <a:ext cx="258480" cy="170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8049D25-3475-1D4E-ADF2-F1603A2FE7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17199" y="4042957"/>
                  <a:ext cx="289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086ED22-C1A4-6747-99C7-C7C35C61511D}"/>
                    </a:ext>
                  </a:extLst>
                </p14:cNvPr>
                <p14:cNvContentPartPr/>
                <p14:nvPr/>
              </p14:nvContentPartPr>
              <p14:xfrm>
                <a:off x="9809879" y="4033237"/>
                <a:ext cx="31680" cy="38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086ED22-C1A4-6747-99C7-C7C35C61511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94573" y="4017757"/>
                  <a:ext cx="61936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5A741E5-45E6-0949-98F9-C6EB2DAB87F8}"/>
                    </a:ext>
                  </a:extLst>
                </p14:cNvPr>
                <p14:cNvContentPartPr/>
                <p14:nvPr/>
              </p14:nvContentPartPr>
              <p14:xfrm>
                <a:off x="9941999" y="4051957"/>
                <a:ext cx="113760" cy="189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5A741E5-45E6-0949-98F9-C6EB2DAB87F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26519" y="4036448"/>
                  <a:ext cx="144360" cy="220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80AE717-9086-DB43-8136-27F631D8BD6B}"/>
                    </a:ext>
                  </a:extLst>
                </p14:cNvPr>
                <p14:cNvContentPartPr/>
                <p14:nvPr/>
              </p14:nvContentPartPr>
              <p14:xfrm>
                <a:off x="9911039" y="4127557"/>
                <a:ext cx="81360" cy="25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80AE717-9086-DB43-8136-27F631D8BD6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95559" y="4112077"/>
                  <a:ext cx="111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97ABF4B-E423-AD4D-AB24-8F98CA786ECB}"/>
                    </a:ext>
                  </a:extLst>
                </p14:cNvPr>
                <p14:cNvContentPartPr/>
                <p14:nvPr/>
              </p14:nvContentPartPr>
              <p14:xfrm>
                <a:off x="10118399" y="4046557"/>
                <a:ext cx="138960" cy="194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97ABF4B-E423-AD4D-AB24-8F98CA786E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02919" y="4031077"/>
                  <a:ext cx="169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09180F9-4F2A-1947-AADE-A994B607BE02}"/>
                    </a:ext>
                  </a:extLst>
                </p14:cNvPr>
                <p14:cNvContentPartPr/>
                <p14:nvPr/>
              </p14:nvContentPartPr>
              <p14:xfrm>
                <a:off x="10087439" y="4121437"/>
                <a:ext cx="125640" cy="25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09180F9-4F2A-1947-AADE-A994B607BE0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71915" y="4105957"/>
                  <a:ext cx="156328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9B48444-04A2-7643-B2E5-51695019E7C5}"/>
                    </a:ext>
                  </a:extLst>
                </p14:cNvPr>
                <p14:cNvContentPartPr/>
                <p14:nvPr/>
              </p14:nvContentPartPr>
              <p14:xfrm>
                <a:off x="10250519" y="4089757"/>
                <a:ext cx="126360" cy="119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9B48444-04A2-7643-B2E5-51695019E7C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35039" y="4074277"/>
                  <a:ext cx="156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F827C11-7DE6-8D43-B7AE-AC59035E0EB0}"/>
                    </a:ext>
                  </a:extLst>
                </p14:cNvPr>
                <p14:cNvContentPartPr/>
                <p14:nvPr/>
              </p14:nvContentPartPr>
              <p14:xfrm>
                <a:off x="10439159" y="4109197"/>
                <a:ext cx="145080" cy="113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F827C11-7DE6-8D43-B7AE-AC59035E0EB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23679" y="4093717"/>
                  <a:ext cx="1756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21E22C2-13C3-A044-891E-5F8ECD0D4F0F}"/>
                  </a:ext>
                </a:extLst>
              </p14:cNvPr>
              <p14:cNvContentPartPr/>
              <p14:nvPr/>
            </p14:nvContentPartPr>
            <p14:xfrm>
              <a:off x="10785479" y="4071037"/>
              <a:ext cx="315000" cy="164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21E22C2-13C3-A044-891E-5F8ECD0D4F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769999" y="4055557"/>
                <a:ext cx="3456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F81CAB8-C3D8-8D4A-911E-B5AA8F613E5C}"/>
              </a:ext>
            </a:extLst>
          </p:cNvPr>
          <p:cNvGrpSpPr/>
          <p:nvPr/>
        </p:nvGrpSpPr>
        <p:grpSpPr>
          <a:xfrm>
            <a:off x="9167639" y="4404397"/>
            <a:ext cx="3040920" cy="327960"/>
            <a:chOff x="9167639" y="4404397"/>
            <a:chExt cx="304092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1270561-4220-FB49-BB5B-CC4159335CA8}"/>
                    </a:ext>
                  </a:extLst>
                </p14:cNvPr>
                <p14:cNvContentPartPr/>
                <p14:nvPr/>
              </p14:nvContentPartPr>
              <p14:xfrm>
                <a:off x="9167639" y="4405837"/>
                <a:ext cx="25560" cy="213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1270561-4220-FB49-BB5B-CC4159335CA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52159" y="4390331"/>
                  <a:ext cx="56160" cy="243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BF620C7-2754-7047-8907-10904999C813}"/>
                    </a:ext>
                  </a:extLst>
                </p14:cNvPr>
                <p14:cNvContentPartPr/>
                <p14:nvPr/>
              </p14:nvContentPartPr>
              <p14:xfrm>
                <a:off x="9249719" y="4514917"/>
                <a:ext cx="44280" cy="849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BF620C7-2754-7047-8907-10904999C8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34239" y="4499437"/>
                  <a:ext cx="74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2766CA-E0D6-F441-A69E-DBC59FF121FA}"/>
                    </a:ext>
                  </a:extLst>
                </p14:cNvPr>
                <p14:cNvContentPartPr/>
                <p14:nvPr/>
              </p14:nvContentPartPr>
              <p14:xfrm>
                <a:off x="9281039" y="4404397"/>
                <a:ext cx="24840" cy="50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2766CA-E0D6-F441-A69E-DBC59FF121F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65559" y="4388917"/>
                  <a:ext cx="55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15A64DE-08A7-DC4A-9AD8-EE55F93A1F7C}"/>
                    </a:ext>
                  </a:extLst>
                </p14:cNvPr>
                <p14:cNvContentPartPr/>
                <p14:nvPr/>
              </p14:nvContentPartPr>
              <p14:xfrm>
                <a:off x="9362759" y="4499797"/>
                <a:ext cx="157680" cy="113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15A64DE-08A7-DC4A-9AD8-EE55F93A1F7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47279" y="4484317"/>
                  <a:ext cx="18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8359DC3-56AF-4C4F-BEB2-BF9970E59DE4}"/>
                    </a:ext>
                  </a:extLst>
                </p14:cNvPr>
                <p14:cNvContentPartPr/>
                <p14:nvPr/>
              </p14:nvContentPartPr>
              <p14:xfrm>
                <a:off x="9602159" y="4499077"/>
                <a:ext cx="138960" cy="113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8359DC3-56AF-4C4F-BEB2-BF9970E59D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586679" y="4483597"/>
                  <a:ext cx="169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F3BA4DF-87DC-7047-82CD-EED02FDF2C8A}"/>
                    </a:ext>
                  </a:extLst>
                </p14:cNvPr>
                <p14:cNvContentPartPr/>
                <p14:nvPr/>
              </p14:nvContentPartPr>
              <p14:xfrm>
                <a:off x="9825719" y="4456237"/>
                <a:ext cx="431280" cy="143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F3BA4DF-87DC-7047-82CD-EED02FDF2C8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10239" y="4440757"/>
                  <a:ext cx="461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66A466C-8D16-AA4A-B328-34558426219C}"/>
                    </a:ext>
                  </a:extLst>
                </p14:cNvPr>
                <p14:cNvContentPartPr/>
                <p14:nvPr/>
              </p14:nvContentPartPr>
              <p14:xfrm>
                <a:off x="10370039" y="4479997"/>
                <a:ext cx="126360" cy="107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66A466C-8D16-AA4A-B328-34558426219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54515" y="4464517"/>
                  <a:ext cx="157047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74A516B-07C8-274D-9969-627D3FE47357}"/>
                    </a:ext>
                  </a:extLst>
                </p14:cNvPr>
                <p14:cNvContentPartPr/>
                <p14:nvPr/>
              </p14:nvContentPartPr>
              <p14:xfrm>
                <a:off x="10546439" y="4492597"/>
                <a:ext cx="132480" cy="113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74A516B-07C8-274D-9969-627D3FE473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30959" y="4477068"/>
                  <a:ext cx="1630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B652703-12E8-9E40-A2E9-D7CF57D7CB42}"/>
                    </a:ext>
                  </a:extLst>
                </p14:cNvPr>
                <p14:cNvContentPartPr/>
                <p14:nvPr/>
              </p14:nvContentPartPr>
              <p14:xfrm>
                <a:off x="10754159" y="4493317"/>
                <a:ext cx="208080" cy="125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B652703-12E8-9E40-A2E9-D7CF57D7CB4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38679" y="4477793"/>
                  <a:ext cx="238680" cy="15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69C89CB-EBB1-FA41-8705-71E81A44B921}"/>
                    </a:ext>
                  </a:extLst>
                </p14:cNvPr>
                <p14:cNvContentPartPr/>
                <p14:nvPr/>
              </p14:nvContentPartPr>
              <p14:xfrm>
                <a:off x="11012279" y="4424197"/>
                <a:ext cx="119880" cy="194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69C89CB-EBB1-FA41-8705-71E81A44B92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996799" y="4408717"/>
                  <a:ext cx="150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EF4B9DC-0D6F-C640-9B28-EC1F3F2BA4B0}"/>
                    </a:ext>
                  </a:extLst>
                </p14:cNvPr>
                <p14:cNvContentPartPr/>
                <p14:nvPr/>
              </p14:nvContentPartPr>
              <p14:xfrm>
                <a:off x="11232599" y="4562077"/>
                <a:ext cx="31680" cy="88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EF4B9DC-0D6F-C640-9B28-EC1F3F2BA4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217119" y="4546597"/>
                  <a:ext cx="62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1BBBF34-C772-AB4D-9078-6BC1CF3B0607}"/>
                    </a:ext>
                  </a:extLst>
                </p14:cNvPr>
                <p14:cNvContentPartPr/>
                <p14:nvPr/>
              </p14:nvContentPartPr>
              <p14:xfrm>
                <a:off x="11270039" y="4442197"/>
                <a:ext cx="19080" cy="31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1BBBF34-C772-AB4D-9078-6BC1CF3B060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254559" y="4426717"/>
                  <a:ext cx="49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C9CFDE6-93E9-E940-8568-F3A431504DFD}"/>
                    </a:ext>
                  </a:extLst>
                </p14:cNvPr>
                <p14:cNvContentPartPr/>
                <p14:nvPr/>
              </p14:nvContentPartPr>
              <p14:xfrm>
                <a:off x="11326919" y="4556317"/>
                <a:ext cx="119880" cy="113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C9CFDE6-93E9-E940-8568-F3A431504DF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311485" y="4540837"/>
                  <a:ext cx="150388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742D9F2-9ED7-4B42-98D5-F55F607A2DBC}"/>
                    </a:ext>
                  </a:extLst>
                </p14:cNvPr>
                <p14:cNvContentPartPr/>
                <p14:nvPr/>
              </p14:nvContentPartPr>
              <p14:xfrm>
                <a:off x="11572439" y="4568197"/>
                <a:ext cx="82080" cy="82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742D9F2-9ED7-4B42-98D5-F55F607A2DB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57027" y="4552785"/>
                  <a:ext cx="112546" cy="112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C8A2584-A6F8-E049-9690-199E4EFF45C3}"/>
                    </a:ext>
                  </a:extLst>
                </p14:cNvPr>
                <p14:cNvContentPartPr/>
                <p14:nvPr/>
              </p14:nvContentPartPr>
              <p14:xfrm>
                <a:off x="11780159" y="4467397"/>
                <a:ext cx="19080" cy="208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C8A2584-A6F8-E049-9690-199E4EFF45C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764966" y="4451917"/>
                  <a:ext cx="49113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8C39E10-CBB6-5B4A-A3F6-5C69D719F811}"/>
                    </a:ext>
                  </a:extLst>
                </p14:cNvPr>
                <p14:cNvContentPartPr/>
                <p14:nvPr/>
              </p14:nvContentPartPr>
              <p14:xfrm>
                <a:off x="11735879" y="4555597"/>
                <a:ext cx="145080" cy="12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8C39E10-CBB6-5B4A-A3F6-5C69D719F81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720399" y="4539675"/>
                  <a:ext cx="175680" cy="44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4A9A36C-BC6E-E340-BBE5-3AE56DA72F22}"/>
                    </a:ext>
                  </a:extLst>
                </p14:cNvPr>
                <p14:cNvContentPartPr/>
                <p14:nvPr/>
              </p14:nvContentPartPr>
              <p14:xfrm>
                <a:off x="11918759" y="4549477"/>
                <a:ext cx="12960" cy="113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4A9A36C-BC6E-E340-BBE5-3AE56DA72F2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903279" y="4533997"/>
                  <a:ext cx="43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B577165-8C12-104D-B9AA-74DF2298F94B}"/>
                    </a:ext>
                  </a:extLst>
                </p14:cNvPr>
                <p14:cNvContentPartPr/>
                <p14:nvPr/>
              </p14:nvContentPartPr>
              <p14:xfrm>
                <a:off x="11981399" y="4454797"/>
                <a:ext cx="25560" cy="25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B577165-8C12-104D-B9AA-74DF2298F94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965919" y="4439317"/>
                  <a:ext cx="56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DC34D8B-D9D3-BD4E-9036-42B0F79DEE3C}"/>
                    </a:ext>
                  </a:extLst>
                </p14:cNvPr>
                <p14:cNvContentPartPr/>
                <p14:nvPr/>
              </p14:nvContentPartPr>
              <p14:xfrm>
                <a:off x="11981399" y="4580797"/>
                <a:ext cx="82080" cy="69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DC34D8B-D9D3-BD4E-9036-42B0F79DEE3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965919" y="4565397"/>
                  <a:ext cx="112680" cy="99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DFDD655-5155-1446-8CA1-7F68DAFF6BD0}"/>
                    </a:ext>
                  </a:extLst>
                </p14:cNvPr>
                <p14:cNvContentPartPr/>
                <p14:nvPr/>
              </p14:nvContentPartPr>
              <p14:xfrm>
                <a:off x="12094799" y="4618597"/>
                <a:ext cx="113760" cy="113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DFDD655-5155-1446-8CA1-7F68DAFF6BD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2079270" y="4603117"/>
                  <a:ext cx="144457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3D36882-8A78-2A4F-ADB5-917C84A4F044}"/>
              </a:ext>
            </a:extLst>
          </p:cNvPr>
          <p:cNvGrpSpPr/>
          <p:nvPr/>
        </p:nvGrpSpPr>
        <p:grpSpPr>
          <a:xfrm>
            <a:off x="9457799" y="4712917"/>
            <a:ext cx="359280" cy="388440"/>
            <a:chOff x="9457799" y="4712917"/>
            <a:chExt cx="35928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C2ED006-CB0F-AC42-B2D8-346BC72336EF}"/>
                    </a:ext>
                  </a:extLst>
                </p14:cNvPr>
                <p14:cNvContentPartPr/>
                <p14:nvPr/>
              </p14:nvContentPartPr>
              <p14:xfrm>
                <a:off x="9457799" y="4838917"/>
                <a:ext cx="107280" cy="145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C2ED006-CB0F-AC42-B2D8-346BC72336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42319" y="4823475"/>
                  <a:ext cx="137880" cy="175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8F757C6-3B88-D742-92E8-F3614C1A4193}"/>
                    </a:ext>
                  </a:extLst>
                </p14:cNvPr>
                <p14:cNvContentPartPr/>
                <p14:nvPr/>
              </p14:nvContentPartPr>
              <p14:xfrm>
                <a:off x="9596399" y="4712917"/>
                <a:ext cx="220680" cy="388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8F757C6-3B88-D742-92E8-F3614C1A419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580919" y="4697437"/>
                  <a:ext cx="2512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5EFE18A-CBEF-5C4D-A76D-C5E6B66C4A22}"/>
              </a:ext>
            </a:extLst>
          </p:cNvPr>
          <p:cNvGrpSpPr/>
          <p:nvPr/>
        </p:nvGrpSpPr>
        <p:grpSpPr>
          <a:xfrm>
            <a:off x="10043519" y="4762597"/>
            <a:ext cx="1086480" cy="347040"/>
            <a:chOff x="10043519" y="4762597"/>
            <a:chExt cx="108648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B64475-A02D-B64A-8911-E9C697421CB5}"/>
                    </a:ext>
                  </a:extLst>
                </p14:cNvPr>
                <p14:cNvContentPartPr/>
                <p14:nvPr/>
              </p14:nvContentPartPr>
              <p14:xfrm>
                <a:off x="10043519" y="4857637"/>
                <a:ext cx="88560" cy="132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B64475-A02D-B64A-8911-E9C697421CB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28039" y="4842157"/>
                  <a:ext cx="119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00FE51B-3CAF-224B-8174-92D1FB1AFE88}"/>
                    </a:ext>
                  </a:extLst>
                </p14:cNvPr>
                <p14:cNvContentPartPr/>
                <p14:nvPr/>
              </p14:nvContentPartPr>
              <p14:xfrm>
                <a:off x="10244759" y="4762597"/>
                <a:ext cx="12960" cy="2275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00FE51B-3CAF-224B-8174-92D1FB1AFE8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29279" y="4747117"/>
                  <a:ext cx="43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DB22EEC-05A9-914C-A446-5BA4ED918505}"/>
                    </a:ext>
                  </a:extLst>
                </p14:cNvPr>
                <p14:cNvContentPartPr/>
                <p14:nvPr/>
              </p14:nvContentPartPr>
              <p14:xfrm>
                <a:off x="10210559" y="4845037"/>
                <a:ext cx="160560" cy="25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DB22EEC-05A9-914C-A446-5BA4ED91850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95079" y="4829557"/>
                  <a:ext cx="191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0196AD4-B0C4-FF43-B0C8-3D9637974BE9}"/>
                    </a:ext>
                  </a:extLst>
                </p14:cNvPr>
                <p14:cNvContentPartPr/>
                <p14:nvPr/>
              </p14:nvContentPartPr>
              <p14:xfrm>
                <a:off x="10408559" y="4766917"/>
                <a:ext cx="101160" cy="210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0196AD4-B0C4-FF43-B0C8-3D9637974BE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393079" y="4751437"/>
                  <a:ext cx="131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3DB79A7-727D-7A49-8153-7A493860C659}"/>
                    </a:ext>
                  </a:extLst>
                </p14:cNvPr>
                <p14:cNvContentPartPr/>
                <p14:nvPr/>
              </p14:nvContentPartPr>
              <p14:xfrm>
                <a:off x="10591079" y="4851517"/>
                <a:ext cx="346680" cy="157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3DB79A7-727D-7A49-8153-7A493860C65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75599" y="4836037"/>
                  <a:ext cx="377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CD25A75-094F-A84D-8D53-BA9BED9F0BF0}"/>
                    </a:ext>
                  </a:extLst>
                </p14:cNvPr>
                <p14:cNvContentPartPr/>
                <p14:nvPr/>
              </p14:nvContentPartPr>
              <p14:xfrm>
                <a:off x="10956119" y="4882837"/>
                <a:ext cx="88560" cy="126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CD25A75-094F-A84D-8D53-BA9BED9F0BF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40576" y="4867313"/>
                  <a:ext cx="119285" cy="157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6FC67B7-7D84-1742-A204-3274454F2DAE}"/>
                    </a:ext>
                  </a:extLst>
                </p14:cNvPr>
                <p14:cNvContentPartPr/>
                <p14:nvPr/>
              </p14:nvContentPartPr>
              <p14:xfrm>
                <a:off x="11044319" y="5040877"/>
                <a:ext cx="85680" cy="68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6FC67B7-7D84-1742-A204-3274454F2DA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028839" y="5025397"/>
                  <a:ext cx="1162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6E99F89-0AC5-8545-92E7-7DF3983FB9C4}"/>
              </a:ext>
            </a:extLst>
          </p:cNvPr>
          <p:cNvGrpSpPr/>
          <p:nvPr/>
        </p:nvGrpSpPr>
        <p:grpSpPr>
          <a:xfrm>
            <a:off x="9602879" y="5236717"/>
            <a:ext cx="1182960" cy="357840"/>
            <a:chOff x="9602879" y="5236717"/>
            <a:chExt cx="118296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E5B750B-9C3C-FE44-9A61-0488434A1A52}"/>
                    </a:ext>
                  </a:extLst>
                </p14:cNvPr>
                <p14:cNvContentPartPr/>
                <p14:nvPr/>
              </p14:nvContentPartPr>
              <p14:xfrm>
                <a:off x="9602879" y="5236717"/>
                <a:ext cx="44280" cy="326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E5B750B-9C3C-FE44-9A61-0488434A1A5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587524" y="5221237"/>
                  <a:ext cx="74633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D4F0A65-42D9-C94E-BC49-4D4C48481EF1}"/>
                    </a:ext>
                  </a:extLst>
                </p14:cNvPr>
                <p14:cNvContentPartPr/>
                <p14:nvPr/>
              </p14:nvContentPartPr>
              <p14:xfrm>
                <a:off x="9741119" y="5273077"/>
                <a:ext cx="189360" cy="277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D4F0A65-42D9-C94E-BC49-4D4C48481EF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25610" y="5257597"/>
                  <a:ext cx="220018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295DAAA-5A9E-2E49-A3D0-5EC22723FA08}"/>
                    </a:ext>
                  </a:extLst>
                </p14:cNvPr>
                <p14:cNvContentPartPr/>
                <p14:nvPr/>
              </p14:nvContentPartPr>
              <p14:xfrm>
                <a:off x="9778919" y="5430757"/>
                <a:ext cx="145080" cy="19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295DAAA-5A9E-2E49-A3D0-5EC22723FA0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763439" y="5415277"/>
                  <a:ext cx="175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9890FDE-EAF4-6C42-A631-0853BB88B056}"/>
                    </a:ext>
                  </a:extLst>
                </p14:cNvPr>
                <p14:cNvContentPartPr/>
                <p14:nvPr/>
              </p14:nvContentPartPr>
              <p14:xfrm>
                <a:off x="10043519" y="5273077"/>
                <a:ext cx="25560" cy="321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9890FDE-EAF4-6C42-A631-0853BB88B05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28039" y="5257597"/>
                  <a:ext cx="56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EFE91E3-29E9-3947-B981-44C9F6A2442C}"/>
                    </a:ext>
                  </a:extLst>
                </p14:cNvPr>
                <p14:cNvContentPartPr/>
                <p14:nvPr/>
              </p14:nvContentPartPr>
              <p14:xfrm>
                <a:off x="10244759" y="5418157"/>
                <a:ext cx="144360" cy="25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EFE91E3-29E9-3947-B981-44C9F6A2442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229279" y="5402677"/>
                  <a:ext cx="174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854388B-AEE2-4648-980B-70BA65046EF6}"/>
                    </a:ext>
                  </a:extLst>
                </p14:cNvPr>
                <p14:cNvContentPartPr/>
                <p14:nvPr/>
              </p14:nvContentPartPr>
              <p14:xfrm>
                <a:off x="10241159" y="5505997"/>
                <a:ext cx="199080" cy="19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854388B-AEE2-4648-980B-70BA65046EF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225679" y="5490517"/>
                  <a:ext cx="229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E1D5196-9CB7-4D47-AB24-D177E24E7362}"/>
                    </a:ext>
                  </a:extLst>
                </p14:cNvPr>
                <p14:cNvContentPartPr/>
                <p14:nvPr/>
              </p14:nvContentPartPr>
              <p14:xfrm>
                <a:off x="10571999" y="5348677"/>
                <a:ext cx="213840" cy="245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E1D5196-9CB7-4D47-AB24-D177E24E736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56519" y="5333197"/>
                  <a:ext cx="24444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2B09D72-F209-274B-95B8-2F0667C4240A}"/>
              </a:ext>
            </a:extLst>
          </p:cNvPr>
          <p:cNvGrpSpPr/>
          <p:nvPr/>
        </p:nvGrpSpPr>
        <p:grpSpPr>
          <a:xfrm>
            <a:off x="1262759" y="4706797"/>
            <a:ext cx="2854080" cy="346680"/>
            <a:chOff x="1262759" y="4706797"/>
            <a:chExt cx="28540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3245999-CA58-F14A-95B1-110FF09DED98}"/>
                    </a:ext>
                  </a:extLst>
                </p14:cNvPr>
                <p14:cNvContentPartPr/>
                <p14:nvPr/>
              </p14:nvContentPartPr>
              <p14:xfrm>
                <a:off x="1400639" y="4741717"/>
                <a:ext cx="19080" cy="223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3245999-CA58-F14A-95B1-110FF09DED9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85446" y="4726237"/>
                  <a:ext cx="49113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68B9234-2914-C047-8E10-E549FCBC31F6}"/>
                    </a:ext>
                  </a:extLst>
                </p14:cNvPr>
                <p14:cNvContentPartPr/>
                <p14:nvPr/>
              </p14:nvContentPartPr>
              <p14:xfrm>
                <a:off x="1262759" y="4706797"/>
                <a:ext cx="257760" cy="88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68B9234-2914-C047-8E10-E549FCBC31F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247279" y="4691317"/>
                  <a:ext cx="28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C3D15A3-4610-9B43-9A1C-B2233224CAF8}"/>
                    </a:ext>
                  </a:extLst>
                </p14:cNvPr>
                <p14:cNvContentPartPr/>
                <p14:nvPr/>
              </p14:nvContentPartPr>
              <p14:xfrm>
                <a:off x="1287239" y="4933237"/>
                <a:ext cx="239400" cy="50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C3D15A3-4610-9B43-9A1C-B2233224CAF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271782" y="4917757"/>
                  <a:ext cx="269954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4ED82AC-C6C9-6D40-AEE6-93ECA3F008D0}"/>
                    </a:ext>
                  </a:extLst>
                </p14:cNvPr>
                <p14:cNvContentPartPr/>
                <p14:nvPr/>
              </p14:nvContentPartPr>
              <p14:xfrm>
                <a:off x="1570559" y="4823437"/>
                <a:ext cx="157680" cy="1414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4ED82AC-C6C9-6D40-AEE6-93ECA3F008D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55079" y="4807957"/>
                  <a:ext cx="188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3EA7378-946F-5845-B121-AAC98E1277D0}"/>
                    </a:ext>
                  </a:extLst>
                </p14:cNvPr>
                <p14:cNvContentPartPr/>
                <p14:nvPr/>
              </p14:nvContentPartPr>
              <p14:xfrm>
                <a:off x="1922999" y="4819837"/>
                <a:ext cx="98280" cy="189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3EA7378-946F-5845-B121-AAC98E1277D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907519" y="4804328"/>
                  <a:ext cx="128880" cy="220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07EA333-8702-5245-BE39-3DB71DD5D34F}"/>
                    </a:ext>
                  </a:extLst>
                </p14:cNvPr>
                <p14:cNvContentPartPr/>
                <p14:nvPr/>
              </p14:nvContentPartPr>
              <p14:xfrm>
                <a:off x="2067719" y="4836037"/>
                <a:ext cx="176760" cy="154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07EA333-8702-5245-BE39-3DB71DD5D34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052207" y="4820557"/>
                  <a:ext cx="207422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4774490-CC5C-224C-A88D-679A446014AB}"/>
                    </a:ext>
                  </a:extLst>
                </p14:cNvPr>
                <p14:cNvContentPartPr/>
                <p14:nvPr/>
              </p14:nvContentPartPr>
              <p14:xfrm>
                <a:off x="2294519" y="4845037"/>
                <a:ext cx="164160" cy="132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4774490-CC5C-224C-A88D-679A446014A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279039" y="4829557"/>
                  <a:ext cx="194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467F847-C2FE-7B47-9B70-961A275FB93D}"/>
                    </a:ext>
                  </a:extLst>
                </p14:cNvPr>
                <p14:cNvContentPartPr/>
                <p14:nvPr/>
              </p14:nvContentPartPr>
              <p14:xfrm>
                <a:off x="2502239" y="4715797"/>
                <a:ext cx="220680" cy="255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467F847-C2FE-7B47-9B70-961A275FB93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486759" y="4700339"/>
                  <a:ext cx="251280" cy="286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1560F27-4B15-FE40-8063-383373947916}"/>
                    </a:ext>
                  </a:extLst>
                </p14:cNvPr>
                <p14:cNvContentPartPr/>
                <p14:nvPr/>
              </p14:nvContentPartPr>
              <p14:xfrm>
                <a:off x="2879879" y="4807237"/>
                <a:ext cx="201960" cy="170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1560F27-4B15-FE40-8063-3833739479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864399" y="4791757"/>
                  <a:ext cx="232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A1EAADF-3D2F-7B49-A304-5BC9656D1A51}"/>
                    </a:ext>
                  </a:extLst>
                </p14:cNvPr>
                <p14:cNvContentPartPr/>
                <p14:nvPr/>
              </p14:nvContentPartPr>
              <p14:xfrm>
                <a:off x="3314039" y="4807957"/>
                <a:ext cx="157680" cy="1569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A1EAADF-3D2F-7B49-A304-5BC9656D1A5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98559" y="4792477"/>
                  <a:ext cx="188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699C0B4-430B-3F44-BAF9-8524B261BD6C}"/>
                    </a:ext>
                  </a:extLst>
                </p14:cNvPr>
                <p14:cNvContentPartPr/>
                <p14:nvPr/>
              </p14:nvContentPartPr>
              <p14:xfrm>
                <a:off x="3559559" y="4788517"/>
                <a:ext cx="239400" cy="1767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699C0B4-430B-3F44-BAF9-8524B261BD6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544079" y="4773037"/>
                  <a:ext cx="270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A8D159C-5968-7247-98D1-AED6A5BC4BB9}"/>
                    </a:ext>
                  </a:extLst>
                </p14:cNvPr>
                <p14:cNvContentPartPr/>
                <p14:nvPr/>
              </p14:nvContentPartPr>
              <p14:xfrm>
                <a:off x="3880679" y="4782397"/>
                <a:ext cx="236160" cy="271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A8D159C-5968-7247-98D1-AED6A5BC4BB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65175" y="4766917"/>
                  <a:ext cx="266807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9572FBB-7018-B04B-BC97-05EBDBF6AF59}"/>
                  </a:ext>
                </a:extLst>
              </p14:cNvPr>
              <p14:cNvContentPartPr/>
              <p14:nvPr/>
            </p14:nvContentPartPr>
            <p14:xfrm>
              <a:off x="3440039" y="5292157"/>
              <a:ext cx="277200" cy="1548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9572FBB-7018-B04B-BC97-05EBDBF6AF59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424559" y="5276713"/>
                <a:ext cx="307800" cy="185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07AB2AC-D019-004C-9558-472E9B3F5D7E}"/>
                  </a:ext>
                </a:extLst>
              </p14:cNvPr>
              <p14:cNvContentPartPr/>
              <p14:nvPr/>
            </p14:nvContentPartPr>
            <p14:xfrm>
              <a:off x="3836759" y="5298277"/>
              <a:ext cx="107280" cy="1198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07AB2AC-D019-004C-9558-472E9B3F5D7E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821279" y="5282797"/>
                <a:ext cx="137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BF46BBDD-20AC-6A4D-94C6-E13CFDC5A0F1}"/>
                  </a:ext>
                </a:extLst>
              </p14:cNvPr>
              <p14:cNvContentPartPr/>
              <p14:nvPr/>
            </p14:nvContentPartPr>
            <p14:xfrm>
              <a:off x="4050599" y="5178757"/>
              <a:ext cx="132480" cy="1954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BF46BBDD-20AC-6A4D-94C6-E13CFDC5A0F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4035119" y="5163277"/>
                <a:ext cx="163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BA2EFF9-75B8-F14B-A396-0F2D742FE2F5}"/>
                  </a:ext>
                </a:extLst>
              </p14:cNvPr>
              <p14:cNvContentPartPr/>
              <p14:nvPr/>
            </p14:nvContentPartPr>
            <p14:xfrm>
              <a:off x="4009919" y="5241757"/>
              <a:ext cx="179280" cy="255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BA2EFF9-75B8-F14B-A396-0F2D742FE2F5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3994439" y="5226277"/>
                <a:ext cx="2098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195D0AB-6A2F-C645-A7E2-88D74A51AAAF}"/>
                  </a:ext>
                </a:extLst>
              </p14:cNvPr>
              <p14:cNvContentPartPr/>
              <p14:nvPr/>
            </p14:nvContentPartPr>
            <p14:xfrm>
              <a:off x="4239599" y="5191357"/>
              <a:ext cx="226800" cy="1515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195D0AB-6A2F-C645-A7E2-88D74A51AAA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4224144" y="5175840"/>
                <a:ext cx="257352" cy="18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5B3F613-E020-FB45-B174-7FA133E696DF}"/>
                  </a:ext>
                </a:extLst>
              </p14:cNvPr>
              <p14:cNvContentPartPr/>
              <p14:nvPr/>
            </p14:nvContentPartPr>
            <p14:xfrm>
              <a:off x="4459919" y="5141677"/>
              <a:ext cx="25560" cy="435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5B3F613-E020-FB45-B174-7FA133E696DF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444439" y="5126197"/>
                <a:ext cx="56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FEB27E72-86D2-F547-95E4-8238DD182F6D}"/>
                  </a:ext>
                </a:extLst>
              </p14:cNvPr>
              <p14:cNvContentPartPr/>
              <p14:nvPr/>
            </p14:nvContentPartPr>
            <p14:xfrm>
              <a:off x="4554239" y="5241757"/>
              <a:ext cx="119880" cy="946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FEB27E72-86D2-F547-95E4-8238DD182F6D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4538759" y="5226336"/>
                <a:ext cx="150480" cy="125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0A86CA7-1FA1-5241-897F-5EE1B791D039}"/>
                  </a:ext>
                </a:extLst>
              </p14:cNvPr>
              <p14:cNvContentPartPr/>
              <p14:nvPr/>
            </p14:nvContentPartPr>
            <p14:xfrm>
              <a:off x="4548119" y="5229877"/>
              <a:ext cx="132480" cy="1569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0A86CA7-1FA1-5241-897F-5EE1B791D039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4532639" y="5214432"/>
                <a:ext cx="163080" cy="187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6BD3C6F-53AC-894C-A48F-AC0335377AAE}"/>
                  </a:ext>
                </a:extLst>
              </p14:cNvPr>
              <p14:cNvContentPartPr/>
              <p14:nvPr/>
            </p14:nvContentPartPr>
            <p14:xfrm>
              <a:off x="4919279" y="5254357"/>
              <a:ext cx="31680" cy="820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6BD3C6F-53AC-894C-A48F-AC0335377AAE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903799" y="5238945"/>
                <a:ext cx="62280" cy="112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E11236F-C272-0D43-B037-696297A59519}"/>
                  </a:ext>
                </a:extLst>
              </p14:cNvPr>
              <p14:cNvContentPartPr/>
              <p14:nvPr/>
            </p14:nvContentPartPr>
            <p14:xfrm>
              <a:off x="4957079" y="5116477"/>
              <a:ext cx="25560" cy="309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E11236F-C272-0D43-B037-696297A59519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4941599" y="5100997"/>
                <a:ext cx="56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9D444A3-DA59-314C-84F1-C1F42EFB58D3}"/>
                  </a:ext>
                </a:extLst>
              </p14:cNvPr>
              <p14:cNvContentPartPr/>
              <p14:nvPr/>
            </p14:nvContentPartPr>
            <p14:xfrm>
              <a:off x="5007479" y="5166157"/>
              <a:ext cx="126360" cy="1389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9D444A3-DA59-314C-84F1-C1F42EFB58D3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4991955" y="5150637"/>
                <a:ext cx="157047" cy="169639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8B57635-C281-BA4C-ACBB-C071C52AA483}"/>
              </a:ext>
            </a:extLst>
          </p:cNvPr>
          <p:cNvGrpSpPr/>
          <p:nvPr/>
        </p:nvGrpSpPr>
        <p:grpSpPr>
          <a:xfrm>
            <a:off x="5435519" y="4987237"/>
            <a:ext cx="2511720" cy="361800"/>
            <a:chOff x="5435519" y="4987237"/>
            <a:chExt cx="25117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2C9AE7F-A1FA-8541-B092-B51CB3D483F7}"/>
                    </a:ext>
                  </a:extLst>
                </p14:cNvPr>
                <p14:cNvContentPartPr/>
                <p14:nvPr/>
              </p14:nvContentPartPr>
              <p14:xfrm>
                <a:off x="5435519" y="5179477"/>
                <a:ext cx="138960" cy="169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2C9AE7F-A1FA-8541-B092-B51CB3D483F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419999" y="5163997"/>
                  <a:ext cx="169639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19E83A2-4226-D149-AB62-4C5776CB9414}"/>
                    </a:ext>
                  </a:extLst>
                </p14:cNvPr>
                <p14:cNvContentPartPr/>
                <p14:nvPr/>
              </p14:nvContentPartPr>
              <p14:xfrm>
                <a:off x="5655839" y="5229157"/>
                <a:ext cx="69480" cy="1004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19E83A2-4226-D149-AB62-4C5776CB941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40359" y="5213677"/>
                  <a:ext cx="100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5D0D05B-9F3F-8A48-A679-3EA56A5D3AB1}"/>
                    </a:ext>
                  </a:extLst>
                </p14:cNvPr>
                <p14:cNvContentPartPr/>
                <p14:nvPr/>
              </p14:nvContentPartPr>
              <p14:xfrm>
                <a:off x="5844839" y="5085157"/>
                <a:ext cx="138960" cy="2451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5D0D05B-9F3F-8A48-A679-3EA56A5D3AB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829359" y="5069677"/>
                  <a:ext cx="169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0B508EB-C9E3-084D-B4D5-B7833D686E0A}"/>
                    </a:ext>
                  </a:extLst>
                </p14:cNvPr>
                <p14:cNvContentPartPr/>
                <p14:nvPr/>
              </p14:nvContentPartPr>
              <p14:xfrm>
                <a:off x="5804159" y="5160037"/>
                <a:ext cx="198360" cy="255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0B508EB-C9E3-084D-B4D5-B7833D686E0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788679" y="5144557"/>
                  <a:ext cx="228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5B5F972-E02E-DE42-A18D-DF2E1EAA08F0}"/>
                    </a:ext>
                  </a:extLst>
                </p14:cNvPr>
                <p14:cNvContentPartPr/>
                <p14:nvPr/>
              </p14:nvContentPartPr>
              <p14:xfrm>
                <a:off x="6140399" y="5172637"/>
                <a:ext cx="25560" cy="126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5B5F972-E02E-DE42-A18D-DF2E1EAA08F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124919" y="5157157"/>
                  <a:ext cx="56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7A92531-309C-AC46-866E-20140393F967}"/>
                    </a:ext>
                  </a:extLst>
                </p14:cNvPr>
                <p14:cNvContentPartPr/>
                <p14:nvPr/>
              </p14:nvContentPartPr>
              <p14:xfrm>
                <a:off x="6165599" y="5034757"/>
                <a:ext cx="25560" cy="626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7A92531-309C-AC46-866E-20140393F96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50119" y="5019277"/>
                  <a:ext cx="56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5CA5C43-88BC-2544-AEED-D8C6100C028F}"/>
                    </a:ext>
                  </a:extLst>
                </p14:cNvPr>
                <p14:cNvContentPartPr/>
                <p14:nvPr/>
              </p14:nvContentPartPr>
              <p14:xfrm>
                <a:off x="6247679" y="5172637"/>
                <a:ext cx="119880" cy="119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5CA5C43-88BC-2544-AEED-D8C6100C02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32199" y="5157157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138A5FE-92AC-6E40-9801-8576EF09C1C2}"/>
                    </a:ext>
                  </a:extLst>
                </p14:cNvPr>
                <p14:cNvContentPartPr/>
                <p14:nvPr/>
              </p14:nvContentPartPr>
              <p14:xfrm>
                <a:off x="6423719" y="5132677"/>
                <a:ext cx="151560" cy="153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138A5FE-92AC-6E40-9801-8576EF09C1C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408202" y="5117233"/>
                  <a:ext cx="182233" cy="18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AFD38D4-0B1D-794C-BFDA-0608ACA4330B}"/>
                    </a:ext>
                  </a:extLst>
                </p14:cNvPr>
                <p14:cNvContentPartPr/>
                <p14:nvPr/>
              </p14:nvContentPartPr>
              <p14:xfrm>
                <a:off x="6637919" y="5147437"/>
                <a:ext cx="321480" cy="1641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AFD38D4-0B1D-794C-BFDA-0608ACA4330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622439" y="5131957"/>
                  <a:ext cx="352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1B76F48-5987-FF4B-A494-42C72613992D}"/>
                    </a:ext>
                  </a:extLst>
                </p14:cNvPr>
                <p14:cNvContentPartPr/>
                <p14:nvPr/>
              </p14:nvContentPartPr>
              <p14:xfrm>
                <a:off x="7059479" y="5040157"/>
                <a:ext cx="119880" cy="233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1B76F48-5987-FF4B-A494-42C72613992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043999" y="5024677"/>
                  <a:ext cx="150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D3DFC25-044F-2F40-B8A8-37876F2F7AF9}"/>
                    </a:ext>
                  </a:extLst>
                </p14:cNvPr>
                <p14:cNvContentPartPr/>
                <p14:nvPr/>
              </p14:nvContentPartPr>
              <p14:xfrm>
                <a:off x="6987479" y="5134837"/>
                <a:ext cx="204480" cy="12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D3DFC25-044F-2F40-B8A8-37876F2F7AF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71999" y="5119357"/>
                  <a:ext cx="235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7817238-BED1-AD4D-B246-281C0609A6E2}"/>
                    </a:ext>
                  </a:extLst>
                </p14:cNvPr>
                <p14:cNvContentPartPr/>
                <p14:nvPr/>
              </p14:nvContentPartPr>
              <p14:xfrm>
                <a:off x="7241999" y="5153557"/>
                <a:ext cx="6480" cy="101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7817238-BED1-AD4D-B246-281C0609A6E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226519" y="5138022"/>
                  <a:ext cx="37080" cy="131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9B840AD-CC05-D647-B25B-15DB1004E490}"/>
                    </a:ext>
                  </a:extLst>
                </p14:cNvPr>
                <p14:cNvContentPartPr/>
                <p14:nvPr/>
              </p14:nvContentPartPr>
              <p14:xfrm>
                <a:off x="7254599" y="4996957"/>
                <a:ext cx="25560" cy="24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9B840AD-CC05-D647-B25B-15DB1004E49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239119" y="4981477"/>
                  <a:ext cx="56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355B93F-8CB3-0740-B6C4-E9074E8D6249}"/>
                    </a:ext>
                  </a:extLst>
                </p14:cNvPr>
                <p14:cNvContentPartPr/>
                <p14:nvPr/>
              </p14:nvContentPartPr>
              <p14:xfrm>
                <a:off x="7352519" y="5002717"/>
                <a:ext cx="160560" cy="283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355B93F-8CB3-0740-B6C4-E9074E8D624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37039" y="4987237"/>
                  <a:ext cx="191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102C9CD-D01B-4949-A9A2-B83000D70A78}"/>
                    </a:ext>
                  </a:extLst>
                </p14:cNvPr>
                <p14:cNvContentPartPr/>
                <p14:nvPr/>
              </p14:nvContentPartPr>
              <p14:xfrm>
                <a:off x="7607399" y="4987237"/>
                <a:ext cx="25560" cy="2991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102C9CD-D01B-4949-A9A2-B83000D70A7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591919" y="4971757"/>
                  <a:ext cx="56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2234C36-1F90-1E40-9277-F6CBB73FE290}"/>
                    </a:ext>
                  </a:extLst>
                </p14:cNvPr>
                <p14:cNvContentPartPr/>
                <p14:nvPr/>
              </p14:nvContentPartPr>
              <p14:xfrm>
                <a:off x="7714319" y="5103157"/>
                <a:ext cx="107280" cy="151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2234C36-1F90-1E40-9277-F6CBB73FE29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698891" y="5087640"/>
                  <a:ext cx="137778" cy="182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98B41DB-0FBD-8E47-B155-C9EDADB74F2A}"/>
                    </a:ext>
                  </a:extLst>
                </p14:cNvPr>
                <p14:cNvContentPartPr/>
                <p14:nvPr/>
              </p14:nvContentPartPr>
              <p14:xfrm>
                <a:off x="7928159" y="5197837"/>
                <a:ext cx="19080" cy="19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98B41DB-0FBD-8E47-B155-C9EDADB74F2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912679" y="5182644"/>
                  <a:ext cx="49680" cy="4911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F5DD21B-3276-43B2-805C-90D8888D7CC2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55803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57E9A-EE25-4FDF-8645-80FA988F5A95}"/>
              </a:ext>
            </a:extLst>
          </p:cNvPr>
          <p:cNvSpPr txBox="1"/>
          <p:nvPr/>
        </p:nvSpPr>
        <p:spPr>
          <a:xfrm>
            <a:off x="574766" y="509451"/>
            <a:ext cx="67273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Rank of a matrix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Indicates number of linearly independent rows OR columns in the matrix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Number of linearly independent rows and columns in any matrix are always equal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Rank of a non-singular n x n square matrix is ‘n’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Rank of a m x n rectangular matrix can at-most be equal to min(</a:t>
            </a:r>
            <a:r>
              <a:rPr lang="en-US" sz="2400" dirty="0" err="1">
                <a:solidFill>
                  <a:schemeClr val="bg1"/>
                </a:solidFill>
              </a:rPr>
              <a:t>m,n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B8E06-6A60-4821-9C56-590B4856134D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86156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8720" y="1066801"/>
            <a:ext cx="8793480" cy="5029199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How “long” is a vector?</a:t>
            </a:r>
          </a:p>
          <a:p>
            <a:pPr eaLnBrk="1" hangingPunct="1"/>
            <a:r>
              <a:rPr lang="en-US" altLang="en-US" sz="2400" dirty="0"/>
              <a:t>It depends on what “length” means. </a:t>
            </a:r>
          </a:p>
          <a:p>
            <a:pPr eaLnBrk="1" hangingPunct="1"/>
            <a:r>
              <a:rPr lang="en-US" altLang="en-US" sz="2400" dirty="0"/>
              <a:t>L1 norm = City block norm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L2 norm = Euclidean Norm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 general, L(p) norm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066801"/>
            <a:ext cx="2800350" cy="28479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>
            <a:off x="8077200" y="2895600"/>
            <a:ext cx="9144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8991600" y="1447800"/>
            <a:ext cx="0" cy="1447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608673" y="71437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City Block Norm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8077200" y="1524000"/>
            <a:ext cx="91440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623099" y="392010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Euclidean Norm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23" y="5173979"/>
            <a:ext cx="2473925" cy="12744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858046-13E7-407A-8218-F79B7ED56318}"/>
              </a:ext>
            </a:extLst>
          </p:cNvPr>
          <p:cNvSpPr txBox="1"/>
          <p:nvPr/>
        </p:nvSpPr>
        <p:spPr>
          <a:xfrm>
            <a:off x="169817" y="39188"/>
            <a:ext cx="527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alibri" panose="020F0502020204030204"/>
              </a:rPr>
              <a:t>Norm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BB5F4-C2E0-417E-BF02-14E951871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909" y="3422873"/>
            <a:ext cx="2273417" cy="958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105D69-508F-4001-940F-8073C9863FFA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43026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1905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Useful properties of matrix math</a:t>
            </a:r>
          </a:p>
        </p:txBody>
      </p:sp>
      <p:sp>
        <p:nvSpPr>
          <p:cNvPr id="10243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  <a:blipFill>
            <a:blip r:embed="rId2"/>
            <a:stretch>
              <a:fillRect l="-706" t="-702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DEB43-A519-4C14-AEA1-EF162DD86B06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>
          <a:xfrm>
            <a:off x="1714500" y="51799"/>
            <a:ext cx="8915400" cy="741363"/>
          </a:xfrm>
        </p:spPr>
        <p:txBody>
          <a:bodyPr/>
          <a:lstStyle/>
          <a:p>
            <a:pPr eaLnBrk="1" hangingPunct="1"/>
            <a:r>
              <a:rPr lang="en-US" altLang="en-US" dirty="0"/>
              <a:t>Dot product (aka inner product)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1295400"/>
            <a:ext cx="338296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1" name="Straight Connector 3"/>
          <p:cNvCxnSpPr>
            <a:cxnSpLocks noChangeShapeType="1"/>
          </p:cNvCxnSpPr>
          <p:nvPr/>
        </p:nvCxnSpPr>
        <p:spPr bwMode="auto">
          <a:xfrm>
            <a:off x="8237538" y="1676400"/>
            <a:ext cx="609600" cy="1828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7627939" y="2057401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9837739" y="2781301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344" name="Freeform 5"/>
          <p:cNvSpPr>
            <a:spLocks/>
          </p:cNvSpPr>
          <p:nvPr/>
        </p:nvSpPr>
        <p:spPr bwMode="auto">
          <a:xfrm>
            <a:off x="8682038" y="3384550"/>
            <a:ext cx="114300" cy="133350"/>
          </a:xfrm>
          <a:custGeom>
            <a:avLst/>
            <a:gdLst>
              <a:gd name="T0" fmla="*/ 114300 w 114300"/>
              <a:gd name="T1" fmla="*/ 0 h 133350"/>
              <a:gd name="T2" fmla="*/ 57150 w 114300"/>
              <a:gd name="T3" fmla="*/ 25400 h 133350"/>
              <a:gd name="T4" fmla="*/ 19050 w 114300"/>
              <a:gd name="T5" fmla="*/ 38100 h 133350"/>
              <a:gd name="T6" fmla="*/ 0 w 114300"/>
              <a:gd name="T7" fmla="*/ 44450 h 133350"/>
              <a:gd name="T8" fmla="*/ 12700 w 114300"/>
              <a:gd name="T9" fmla="*/ 82550 h 133350"/>
              <a:gd name="T10" fmla="*/ 19050 w 114300"/>
              <a:gd name="T11" fmla="*/ 101600 h 133350"/>
              <a:gd name="T12" fmla="*/ 25400 w 114300"/>
              <a:gd name="T13" fmla="*/ 120650 h 133350"/>
              <a:gd name="T14" fmla="*/ 25400 w 114300"/>
              <a:gd name="T15" fmla="*/ 133350 h 1333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4300" h="133350">
                <a:moveTo>
                  <a:pt x="114300" y="0"/>
                </a:moveTo>
                <a:cubicBezTo>
                  <a:pt x="66257" y="28826"/>
                  <a:pt x="100753" y="12319"/>
                  <a:pt x="57150" y="25400"/>
                </a:cubicBezTo>
                <a:cubicBezTo>
                  <a:pt x="44328" y="29247"/>
                  <a:pt x="31750" y="33867"/>
                  <a:pt x="19050" y="38100"/>
                </a:cubicBezTo>
                <a:lnTo>
                  <a:pt x="0" y="44450"/>
                </a:lnTo>
                <a:lnTo>
                  <a:pt x="12700" y="82550"/>
                </a:lnTo>
                <a:lnTo>
                  <a:pt x="19050" y="101600"/>
                </a:lnTo>
                <a:cubicBezTo>
                  <a:pt x="21167" y="107950"/>
                  <a:pt x="25400" y="113957"/>
                  <a:pt x="25400" y="120650"/>
                </a:cubicBezTo>
                <a:lnTo>
                  <a:pt x="25400" y="13335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8682039" y="3424238"/>
            <a:ext cx="52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p?</a:t>
            </a:r>
          </a:p>
        </p:txBody>
      </p:sp>
      <p:sp>
        <p:nvSpPr>
          <p:cNvPr id="14346" name="Freeform 6"/>
          <p:cNvSpPr>
            <a:spLocks/>
          </p:cNvSpPr>
          <p:nvPr/>
        </p:nvSpPr>
        <p:spPr bwMode="auto">
          <a:xfrm>
            <a:off x="7620000" y="3454401"/>
            <a:ext cx="304800" cy="282575"/>
          </a:xfrm>
          <a:custGeom>
            <a:avLst/>
            <a:gdLst>
              <a:gd name="T0" fmla="*/ 0 w 304800"/>
              <a:gd name="T1" fmla="*/ 0 h 282779"/>
              <a:gd name="T2" fmla="*/ 63500 w 304800"/>
              <a:gd name="T3" fmla="*/ 25382 h 282779"/>
              <a:gd name="T4" fmla="*/ 101600 w 304800"/>
              <a:gd name="T5" fmla="*/ 38073 h 282779"/>
              <a:gd name="T6" fmla="*/ 177800 w 304800"/>
              <a:gd name="T7" fmla="*/ 88836 h 282779"/>
              <a:gd name="T8" fmla="*/ 254000 w 304800"/>
              <a:gd name="T9" fmla="*/ 203053 h 282779"/>
              <a:gd name="T10" fmla="*/ 279400 w 304800"/>
              <a:gd name="T11" fmla="*/ 241126 h 282779"/>
              <a:gd name="T12" fmla="*/ 304800 w 304800"/>
              <a:gd name="T13" fmla="*/ 279198 h 282779"/>
              <a:gd name="T14" fmla="*/ 304800 w 304800"/>
              <a:gd name="T15" fmla="*/ 253817 h 2827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4800" h="282779">
                <a:moveTo>
                  <a:pt x="0" y="0"/>
                </a:moveTo>
                <a:cubicBezTo>
                  <a:pt x="21167" y="8467"/>
                  <a:pt x="42154" y="17395"/>
                  <a:pt x="63500" y="25400"/>
                </a:cubicBezTo>
                <a:cubicBezTo>
                  <a:pt x="76035" y="30100"/>
                  <a:pt x="89898" y="31599"/>
                  <a:pt x="101600" y="38100"/>
                </a:cubicBezTo>
                <a:cubicBezTo>
                  <a:pt x="128285" y="52925"/>
                  <a:pt x="177800" y="88900"/>
                  <a:pt x="177800" y="88900"/>
                </a:cubicBezTo>
                <a:lnTo>
                  <a:pt x="254000" y="203200"/>
                </a:lnTo>
                <a:lnTo>
                  <a:pt x="279400" y="241300"/>
                </a:lnTo>
                <a:cubicBezTo>
                  <a:pt x="287867" y="254000"/>
                  <a:pt x="304800" y="294664"/>
                  <a:pt x="304800" y="279400"/>
                </a:cubicBezTo>
                <a:lnTo>
                  <a:pt x="304800" y="2540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Box 8"/>
          <p:cNvSpPr txBox="1">
            <a:spLocks noChangeArrowheads="1"/>
          </p:cNvSpPr>
          <p:nvPr/>
        </p:nvSpPr>
        <p:spPr bwMode="auto">
          <a:xfrm>
            <a:off x="7702550" y="320198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348" name="TextBox 10"/>
          <p:cNvSpPr txBox="1">
            <a:spLocks noChangeArrowheads="1"/>
          </p:cNvSpPr>
          <p:nvPr/>
        </p:nvSpPr>
        <p:spPr bwMode="auto">
          <a:xfrm>
            <a:off x="7702550" y="4800600"/>
            <a:ext cx="26148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So p= |D|*cos(a)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Thus P= C•D / |C|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= 1.70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566" y="705397"/>
                <a:ext cx="7078573" cy="6069874"/>
              </a:xfrm>
            </p:spPr>
            <p:txBody>
              <a:bodyPr/>
              <a:lstStyle/>
              <a:p>
                <a:r>
                  <a:rPr lang="en-US" sz="2200" dirty="0"/>
                  <a:t>Suppose we want to project a vector onto another, asking e.g. “How far out is p along C from the origin?”</a:t>
                </a:r>
              </a:p>
              <a:p>
                <a:r>
                  <a:rPr lang="en-US" sz="2200" dirty="0"/>
                  <a:t>Vectors are one dimensional matrices, e.g. C=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and 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/>
                  <a:t>We can plot vectors as a line from the origin to the coordinates of the  </a:t>
                </a:r>
                <a:r>
                  <a:rPr lang="en-US" sz="2200" dirty="0" err="1"/>
                  <a:t>ector</a:t>
                </a:r>
                <a:endParaRPr lang="en-US" sz="2200" dirty="0"/>
              </a:p>
              <a:p>
                <a:r>
                  <a:rPr lang="en-US" sz="2200" dirty="0"/>
                  <a:t>The dot product: C •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4 1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=7</a:t>
                </a:r>
              </a:p>
              <a:p>
                <a:r>
                  <a:rPr lang="en-US" sz="2200" dirty="0"/>
                  <a:t>In general, C • D = |C|*|D|*cos(a)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=4.123*3.162*cos(71.57-14.04) = 7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(This matters for neural network weights later on)</a:t>
                </a:r>
              </a:p>
              <a:p>
                <a:endParaRPr lang="en-US" sz="2200" dirty="0"/>
              </a:p>
              <a:p>
                <a:r>
                  <a:rPr lang="en-US" sz="2200" dirty="0">
                    <a:solidFill>
                      <a:srgbClr val="0070C0"/>
                    </a:solidFill>
                  </a:rPr>
                  <a:t>Dot product of A</a:t>
                </a:r>
                <a:r>
                  <a:rPr lang="en-US" sz="2200" baseline="30000" dirty="0">
                    <a:solidFill>
                      <a:srgbClr val="0070C0"/>
                    </a:solidFill>
                  </a:rPr>
                  <a:t>T</a:t>
                </a:r>
                <a:r>
                  <a:rPr lang="en-US" sz="2200" dirty="0">
                    <a:solidFill>
                      <a:srgbClr val="0070C0"/>
                    </a:solidFill>
                  </a:rPr>
                  <a:t> = [1 1] and B</a:t>
                </a:r>
                <a:r>
                  <a:rPr lang="en-US" sz="2200" baseline="30000" dirty="0">
                    <a:solidFill>
                      <a:srgbClr val="0070C0"/>
                    </a:solidFill>
                  </a:rPr>
                  <a:t>T</a:t>
                </a:r>
                <a:r>
                  <a:rPr lang="en-US" sz="2200" dirty="0">
                    <a:solidFill>
                      <a:srgbClr val="0070C0"/>
                    </a:solidFill>
                  </a:rPr>
                  <a:t> = [1 – 1]?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6" y="705397"/>
                <a:ext cx="7078573" cy="6069874"/>
              </a:xfrm>
              <a:blipFill>
                <a:blip r:embed="rId4"/>
                <a:stretch>
                  <a:fillRect l="-947" t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717E123-BC50-4489-A298-65E86EA90791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FCB17-304D-4635-BBDE-BEA40ECA57A3}"/>
              </a:ext>
            </a:extLst>
          </p:cNvPr>
          <p:cNvSpPr txBox="1"/>
          <p:nvPr/>
        </p:nvSpPr>
        <p:spPr>
          <a:xfrm>
            <a:off x="222068" y="117565"/>
            <a:ext cx="688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Think of a matrix as performing linear 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77E24-3D1D-4C9A-964B-0E579DA2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5" y="692331"/>
            <a:ext cx="9661240" cy="594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D6421-44BB-4416-A6A1-73C189E4614D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97660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21827-5162-4D29-BE1C-C5ADD9D3919F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7BACA-D902-47A5-9BC1-90CC1D112183}"/>
              </a:ext>
            </a:extLst>
          </p:cNvPr>
          <p:cNvGrpSpPr/>
          <p:nvPr/>
        </p:nvGrpSpPr>
        <p:grpSpPr>
          <a:xfrm>
            <a:off x="1348339" y="44067"/>
            <a:ext cx="9326880" cy="6667261"/>
            <a:chOff x="1432560" y="-109168"/>
            <a:chExt cx="9326880" cy="66672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FE1731-A97F-4B49-B5C6-EF69BA714601}"/>
                </a:ext>
              </a:extLst>
            </p:cNvPr>
            <p:cNvGrpSpPr/>
            <p:nvPr/>
          </p:nvGrpSpPr>
          <p:grpSpPr>
            <a:xfrm>
              <a:off x="1432560" y="-109168"/>
              <a:ext cx="9326880" cy="6667261"/>
              <a:chOff x="1432560" y="-73073"/>
              <a:chExt cx="9326880" cy="666726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5380F51-D73A-460F-8721-0FCD8C791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2560" y="-73073"/>
                <a:ext cx="9326880" cy="6667261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39749A-AE7A-4ACB-9742-2B40EE39045F}"/>
                  </a:ext>
                </a:extLst>
              </p:cNvPr>
              <p:cNvSpPr/>
              <p:nvPr/>
            </p:nvSpPr>
            <p:spPr>
              <a:xfrm>
                <a:off x="4511843" y="3080085"/>
                <a:ext cx="541420" cy="2045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91CF40-003B-4D8A-8C79-8171C08A1C0E}"/>
                </a:ext>
              </a:extLst>
            </p:cNvPr>
            <p:cNvSpPr/>
            <p:nvPr/>
          </p:nvSpPr>
          <p:spPr>
            <a:xfrm>
              <a:off x="4241133" y="4813067"/>
              <a:ext cx="1570120" cy="974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97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4D389-D81A-4AB4-9A38-470D542A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5" y="0"/>
            <a:ext cx="953885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333E1-2BE0-4335-B8CD-F32B35EDCFCA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32150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B24CB-3922-4211-9CCA-75B3756D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70764"/>
            <a:ext cx="10167257" cy="6716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AF4D41-5241-4E2E-AB5D-1C567EB79FE8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324679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0D8C8B-9D8E-414D-BE97-56275EA8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0" y="2382"/>
            <a:ext cx="12149136" cy="685323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C17538-AFB7-DF42-8FF8-5FBB181706C2}"/>
              </a:ext>
            </a:extLst>
          </p:cNvPr>
          <p:cNvGrpSpPr/>
          <p:nvPr/>
        </p:nvGrpSpPr>
        <p:grpSpPr>
          <a:xfrm>
            <a:off x="1040863" y="2021299"/>
            <a:ext cx="1295280" cy="332640"/>
            <a:chOff x="1040863" y="2021299"/>
            <a:chExt cx="12952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5DC201-F153-934B-BA38-BD3524D538F3}"/>
                    </a:ext>
                  </a:extLst>
                </p14:cNvPr>
                <p14:cNvContentPartPr/>
                <p14:nvPr/>
              </p14:nvContentPartPr>
              <p14:xfrm>
                <a:off x="1040863" y="2077099"/>
                <a:ext cx="195120" cy="276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5DC201-F153-934B-BA38-BD3524D538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5383" y="2061619"/>
                  <a:ext cx="225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AA49FD-141C-F546-9CB1-D8BD28C8EF29}"/>
                    </a:ext>
                  </a:extLst>
                </p14:cNvPr>
                <p14:cNvContentPartPr/>
                <p14:nvPr/>
              </p14:nvContentPartPr>
              <p14:xfrm>
                <a:off x="1305103" y="2131099"/>
                <a:ext cx="245520" cy="182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AA49FD-141C-F546-9CB1-D8BD28C8EF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9623" y="2115619"/>
                  <a:ext cx="276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E7DF49-1635-1D48-9561-C0599C46372D}"/>
                    </a:ext>
                  </a:extLst>
                </p14:cNvPr>
                <p14:cNvContentPartPr/>
                <p14:nvPr/>
              </p14:nvContentPartPr>
              <p14:xfrm>
                <a:off x="1745023" y="2158819"/>
                <a:ext cx="189000" cy="31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E7DF49-1635-1D48-9561-C0599C4637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9543" y="2143339"/>
                  <a:ext cx="219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6C0AFA-F7DF-084B-BB9C-79C8E26D7941}"/>
                    </a:ext>
                  </a:extLst>
                </p14:cNvPr>
                <p14:cNvContentPartPr/>
                <p14:nvPr/>
              </p14:nvContentPartPr>
              <p14:xfrm>
                <a:off x="1757623" y="2247019"/>
                <a:ext cx="182520" cy="12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6C0AFA-F7DF-084B-BB9C-79C8E26D79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2143" y="2231539"/>
                  <a:ext cx="21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5ED7F1-608E-EA4A-BD32-A2A127B7A666}"/>
                    </a:ext>
                  </a:extLst>
                </p14:cNvPr>
                <p14:cNvContentPartPr/>
                <p14:nvPr/>
              </p14:nvContentPartPr>
              <p14:xfrm>
                <a:off x="2153623" y="2021299"/>
                <a:ext cx="182520" cy="257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5ED7F1-608E-EA4A-BD32-A2A127B7A6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8143" y="2005819"/>
                  <a:ext cx="2131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11AAA2-DE88-9F45-9E68-7CD29AC7CE38}"/>
              </a:ext>
            </a:extLst>
          </p:cNvPr>
          <p:cNvGrpSpPr/>
          <p:nvPr/>
        </p:nvGrpSpPr>
        <p:grpSpPr>
          <a:xfrm>
            <a:off x="336703" y="2027059"/>
            <a:ext cx="452880" cy="471240"/>
            <a:chOff x="336703" y="2027059"/>
            <a:chExt cx="45288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E1DC3B-B4A6-9F43-8CBC-4064B36C3B75}"/>
                    </a:ext>
                  </a:extLst>
                </p14:cNvPr>
                <p14:cNvContentPartPr/>
                <p14:nvPr/>
              </p14:nvContentPartPr>
              <p14:xfrm>
                <a:off x="349303" y="2070979"/>
                <a:ext cx="19080" cy="376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E1DC3B-B4A6-9F43-8CBC-4064B36C3B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823" y="2055499"/>
                  <a:ext cx="49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217098-E681-2344-9828-F3E246719925}"/>
                    </a:ext>
                  </a:extLst>
                </p14:cNvPr>
                <p14:cNvContentPartPr/>
                <p14:nvPr/>
              </p14:nvContentPartPr>
              <p14:xfrm>
                <a:off x="336703" y="2027059"/>
                <a:ext cx="452880" cy="47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217098-E681-2344-9828-F3E246719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223" y="2011579"/>
                  <a:ext cx="483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039B7C-74BB-104C-8F5F-8445E2B4594F}"/>
                    </a:ext>
                  </a:extLst>
                </p14:cNvPr>
                <p14:cNvContentPartPr/>
                <p14:nvPr/>
              </p14:nvContentPartPr>
              <p14:xfrm>
                <a:off x="336703" y="2429179"/>
                <a:ext cx="434160" cy="19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039B7C-74BB-104C-8F5F-8445E2B459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223" y="2413699"/>
                  <a:ext cx="4647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1EBE64-59DE-C048-B811-EE9BF4E98880}"/>
              </a:ext>
            </a:extLst>
          </p:cNvPr>
          <p:cNvGrpSpPr/>
          <p:nvPr/>
        </p:nvGrpSpPr>
        <p:grpSpPr>
          <a:xfrm>
            <a:off x="362623" y="2800339"/>
            <a:ext cx="2461320" cy="685080"/>
            <a:chOff x="362623" y="2800339"/>
            <a:chExt cx="246132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209913-616F-F447-BE0B-E25BCF0CA20A}"/>
                    </a:ext>
                  </a:extLst>
                </p14:cNvPr>
                <p14:cNvContentPartPr/>
                <p14:nvPr/>
              </p14:nvContentPartPr>
              <p14:xfrm>
                <a:off x="374503" y="2976379"/>
                <a:ext cx="31680" cy="314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209913-616F-F447-BE0B-E25BCF0CA2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9023" y="2960899"/>
                  <a:ext cx="62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CFF2E6-058F-2047-A690-C200C51E9A55}"/>
                    </a:ext>
                  </a:extLst>
                </p14:cNvPr>
                <p14:cNvContentPartPr/>
                <p14:nvPr/>
              </p14:nvContentPartPr>
              <p14:xfrm>
                <a:off x="362623" y="2894659"/>
                <a:ext cx="452160" cy="390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CFF2E6-058F-2047-A690-C200C51E9A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143" y="2879179"/>
                  <a:ext cx="482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912F12-5753-C348-9534-7B92C69810E8}"/>
                    </a:ext>
                  </a:extLst>
                </p14:cNvPr>
                <p14:cNvContentPartPr/>
                <p14:nvPr/>
              </p14:nvContentPartPr>
              <p14:xfrm>
                <a:off x="399703" y="3246739"/>
                <a:ext cx="446040" cy="4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912F12-5753-C348-9534-7B92C69810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4223" y="3231259"/>
                  <a:ext cx="476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3DA05C-CB20-AA45-89FF-796BC561CB11}"/>
                    </a:ext>
                  </a:extLst>
                </p14:cNvPr>
                <p14:cNvContentPartPr/>
                <p14:nvPr/>
              </p14:nvContentPartPr>
              <p14:xfrm>
                <a:off x="1047343" y="2944699"/>
                <a:ext cx="264240" cy="210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3DA05C-CB20-AA45-89FF-796BC561CB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1884" y="2929219"/>
                  <a:ext cx="294798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09AC3D-4A18-AF4D-94F2-B1A58446660F}"/>
                    </a:ext>
                  </a:extLst>
                </p14:cNvPr>
                <p14:cNvContentPartPr/>
                <p14:nvPr/>
              </p14:nvContentPartPr>
              <p14:xfrm>
                <a:off x="1286023" y="2800339"/>
                <a:ext cx="157680" cy="11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09AC3D-4A18-AF4D-94F2-B1A5844666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0543" y="2784859"/>
                  <a:ext cx="188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27D6A3-18F4-9245-9574-143AB9AEE289}"/>
                    </a:ext>
                  </a:extLst>
                </p14:cNvPr>
                <p14:cNvContentPartPr/>
                <p14:nvPr/>
              </p14:nvContentPartPr>
              <p14:xfrm>
                <a:off x="1474663" y="3026419"/>
                <a:ext cx="232920" cy="44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27D6A3-18F4-9245-9574-143AB9AEE2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59183" y="3010939"/>
                  <a:ext cx="263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7F01FC-AD4F-1244-9050-133D7C71BE18}"/>
                    </a:ext>
                  </a:extLst>
                </p14:cNvPr>
                <p14:cNvContentPartPr/>
                <p14:nvPr/>
              </p14:nvContentPartPr>
              <p14:xfrm>
                <a:off x="1588063" y="2916979"/>
                <a:ext cx="56880" cy="22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7F01FC-AD4F-1244-9050-133D7C71BE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72583" y="2901499"/>
                  <a:ext cx="87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A47950-239A-A84A-A93C-7342589F1E30}"/>
                    </a:ext>
                  </a:extLst>
                </p14:cNvPr>
                <p14:cNvContentPartPr/>
                <p14:nvPr/>
              </p14:nvContentPartPr>
              <p14:xfrm>
                <a:off x="1902343" y="2894659"/>
                <a:ext cx="151200" cy="590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A47950-239A-A84A-A93C-7342589F1E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6900" y="2879179"/>
                  <a:ext cx="181727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727938-FE43-C54E-92CA-ECBB305E2DDD}"/>
                    </a:ext>
                  </a:extLst>
                </p14:cNvPr>
                <p14:cNvContentPartPr/>
                <p14:nvPr/>
              </p14:nvContentPartPr>
              <p14:xfrm>
                <a:off x="2204023" y="2944699"/>
                <a:ext cx="123480" cy="44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727938-FE43-C54E-92CA-ECBB305E2D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8498" y="2929219"/>
                  <a:ext cx="154169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990E89-35D6-FA44-9B87-314204D0F4F8}"/>
                    </a:ext>
                  </a:extLst>
                </p14:cNvPr>
                <p14:cNvContentPartPr/>
                <p14:nvPr/>
              </p14:nvContentPartPr>
              <p14:xfrm>
                <a:off x="2204023" y="3051619"/>
                <a:ext cx="195120" cy="19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990E89-35D6-FA44-9B87-314204D0F4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88543" y="3036139"/>
                  <a:ext cx="225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DA7F34-1596-E040-9843-74470735BA3F}"/>
                    </a:ext>
                  </a:extLst>
                </p14:cNvPr>
                <p14:cNvContentPartPr/>
                <p14:nvPr/>
              </p14:nvContentPartPr>
              <p14:xfrm>
                <a:off x="2613343" y="2812939"/>
                <a:ext cx="210600" cy="44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DA7F34-1596-E040-9843-74470735BA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7863" y="2797459"/>
                  <a:ext cx="241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2E0BE0-F416-AF4E-8C96-776E8024683B}"/>
                    </a:ext>
                  </a:extLst>
                </p14:cNvPr>
                <p14:cNvContentPartPr/>
                <p14:nvPr/>
              </p14:nvContentPartPr>
              <p14:xfrm>
                <a:off x="2568703" y="2838499"/>
                <a:ext cx="195120" cy="244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2E0BE0-F416-AF4E-8C96-776E802468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53223" y="2823019"/>
                  <a:ext cx="22572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9476561-29EB-1745-A413-D043FD03CEF8}"/>
                  </a:ext>
                </a:extLst>
              </p14:cNvPr>
              <p14:cNvContentPartPr/>
              <p14:nvPr/>
            </p14:nvContentPartPr>
            <p14:xfrm>
              <a:off x="361903" y="3755779"/>
              <a:ext cx="19080" cy="257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9476561-29EB-1745-A413-D043FD03CE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6423" y="3740299"/>
                <a:ext cx="49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796D225-56AB-DD46-8B1A-07B66DDB0DED}"/>
                  </a:ext>
                </a:extLst>
              </p14:cNvPr>
              <p14:cNvContentPartPr/>
              <p14:nvPr/>
            </p14:nvContentPartPr>
            <p14:xfrm>
              <a:off x="368383" y="3686659"/>
              <a:ext cx="377640" cy="352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796D225-56AB-DD46-8B1A-07B66DDB0D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2903" y="3671179"/>
                <a:ext cx="40824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04FD7DA-5080-BA40-895D-41A5605C928E}"/>
              </a:ext>
            </a:extLst>
          </p:cNvPr>
          <p:cNvGrpSpPr/>
          <p:nvPr/>
        </p:nvGrpSpPr>
        <p:grpSpPr>
          <a:xfrm>
            <a:off x="1015663" y="3554539"/>
            <a:ext cx="3075120" cy="673200"/>
            <a:chOff x="1015663" y="3554539"/>
            <a:chExt cx="3075120" cy="6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693EBD-D16C-D048-B1CF-3BE5D07CDC3E}"/>
                    </a:ext>
                  </a:extLst>
                </p14:cNvPr>
                <p14:cNvContentPartPr/>
                <p14:nvPr/>
              </p14:nvContentPartPr>
              <p14:xfrm>
                <a:off x="1015663" y="3730579"/>
                <a:ext cx="214200" cy="239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693EBD-D16C-D048-B1CF-3BE5D07CDC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0183" y="3715099"/>
                  <a:ext cx="244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55A4A36-38A9-AA47-A1DD-6D674A7AB242}"/>
                    </a:ext>
                  </a:extLst>
                </p14:cNvPr>
                <p14:cNvContentPartPr/>
                <p14:nvPr/>
              </p14:nvContentPartPr>
              <p14:xfrm>
                <a:off x="1355503" y="3749659"/>
                <a:ext cx="245520" cy="195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55A4A36-38A9-AA47-A1DD-6D674A7AB2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40023" y="3734208"/>
                  <a:ext cx="276120" cy="225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AC860C-2374-F84A-8222-CCFE4971AC14}"/>
                    </a:ext>
                  </a:extLst>
                </p14:cNvPr>
                <p14:cNvContentPartPr/>
                <p14:nvPr/>
              </p14:nvContentPartPr>
              <p14:xfrm>
                <a:off x="1776703" y="3718699"/>
                <a:ext cx="50760" cy="232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AC860C-2374-F84A-8222-CCFE4971AC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61223" y="3703219"/>
                  <a:ext cx="81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EDA0CC-5D7C-E344-9902-0DD5F693BB53}"/>
                    </a:ext>
                  </a:extLst>
                </p14:cNvPr>
                <p14:cNvContentPartPr/>
                <p14:nvPr/>
              </p14:nvContentPartPr>
              <p14:xfrm>
                <a:off x="1714423" y="3812299"/>
                <a:ext cx="244800" cy="50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EDA0CC-5D7C-E344-9902-0DD5F693BB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98966" y="3796819"/>
                  <a:ext cx="275355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F35CF2-AD0E-8D41-8B1B-EFAF7CFD541E}"/>
                    </a:ext>
                  </a:extLst>
                </p14:cNvPr>
                <p14:cNvContentPartPr/>
                <p14:nvPr/>
              </p14:nvContentPartPr>
              <p14:xfrm>
                <a:off x="2084503" y="3686659"/>
                <a:ext cx="182520" cy="19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F35CF2-AD0E-8D41-8B1B-EFAF7CFD54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69023" y="3671179"/>
                  <a:ext cx="213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911ED4-4296-DC40-AE05-11A80564AC4F}"/>
                    </a:ext>
                  </a:extLst>
                </p14:cNvPr>
                <p14:cNvContentPartPr/>
                <p14:nvPr/>
              </p14:nvContentPartPr>
              <p14:xfrm>
                <a:off x="2292223" y="3708979"/>
                <a:ext cx="138600" cy="518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911ED4-4296-DC40-AE05-11A80564AC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76743" y="3693499"/>
                  <a:ext cx="1692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E63146-37EA-0345-A9CA-E95AC184864E}"/>
                    </a:ext>
                  </a:extLst>
                </p14:cNvPr>
                <p14:cNvContentPartPr/>
                <p14:nvPr/>
              </p14:nvContentPartPr>
              <p14:xfrm>
                <a:off x="2688223" y="3674059"/>
                <a:ext cx="25560" cy="214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E63146-37EA-0345-A9CA-E95AC18486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72743" y="3658579"/>
                  <a:ext cx="56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E3C9E9-823A-7047-BCCF-6B1707C27FFA}"/>
                    </a:ext>
                  </a:extLst>
                </p14:cNvPr>
                <p14:cNvContentPartPr/>
                <p14:nvPr/>
              </p14:nvContentPartPr>
              <p14:xfrm>
                <a:off x="2591023" y="3762259"/>
                <a:ext cx="204480" cy="38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E3C9E9-823A-7047-BCCF-6B1707C27F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75516" y="3746779"/>
                  <a:ext cx="235134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DC95613-9517-2440-9CB1-08D6977264B7}"/>
                    </a:ext>
                  </a:extLst>
                </p14:cNvPr>
                <p14:cNvContentPartPr/>
                <p14:nvPr/>
              </p14:nvContentPartPr>
              <p14:xfrm>
                <a:off x="2914663" y="3680539"/>
                <a:ext cx="226800" cy="195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DC95613-9517-2440-9CB1-08D6977264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99183" y="3665088"/>
                  <a:ext cx="257400" cy="225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62602E3-F6C5-1649-A124-53100BC66B6B}"/>
                    </a:ext>
                  </a:extLst>
                </p14:cNvPr>
                <p14:cNvContentPartPr/>
                <p14:nvPr/>
              </p14:nvContentPartPr>
              <p14:xfrm>
                <a:off x="3348463" y="3711859"/>
                <a:ext cx="119880" cy="19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62602E3-F6C5-1649-A124-53100BC66B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2983" y="3696379"/>
                  <a:ext cx="150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55156F-93A1-1A4F-ABE4-F02CF08B28F3}"/>
                    </a:ext>
                  </a:extLst>
                </p14:cNvPr>
                <p14:cNvContentPartPr/>
                <p14:nvPr/>
              </p14:nvContentPartPr>
              <p14:xfrm>
                <a:off x="3335863" y="3793579"/>
                <a:ext cx="145080" cy="1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55156F-93A1-1A4F-ABE4-F02CF08B28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0383" y="3777657"/>
                  <a:ext cx="175680" cy="44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F9FD17-526C-D144-81BD-A4EBA4E52F39}"/>
                    </a:ext>
                  </a:extLst>
                </p14:cNvPr>
                <p14:cNvContentPartPr/>
                <p14:nvPr/>
              </p14:nvContentPartPr>
              <p14:xfrm>
                <a:off x="3631423" y="3705739"/>
                <a:ext cx="132480" cy="19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F9FD17-526C-D144-81BD-A4EBA4E52F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15943" y="3690259"/>
                  <a:ext cx="163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3584685-673D-D343-8E8D-C806D25F0892}"/>
                    </a:ext>
                  </a:extLst>
                </p14:cNvPr>
                <p14:cNvContentPartPr/>
                <p14:nvPr/>
              </p14:nvContentPartPr>
              <p14:xfrm>
                <a:off x="3889183" y="3554539"/>
                <a:ext cx="201600" cy="201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3584685-673D-D343-8E8D-C806D25F08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73703" y="3539059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ADC7AA-6D63-EA4A-AD86-88330E6D4C83}"/>
                    </a:ext>
                  </a:extLst>
                </p14:cNvPr>
                <p14:cNvContentPartPr/>
                <p14:nvPr/>
              </p14:nvContentPartPr>
              <p14:xfrm>
                <a:off x="4002223" y="3636979"/>
                <a:ext cx="25560" cy="188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ADC7AA-6D63-EA4A-AD86-88330E6D4C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86743" y="3621499"/>
                  <a:ext cx="561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E11616-6C79-5541-BCFC-A971755327CA}"/>
              </a:ext>
            </a:extLst>
          </p:cNvPr>
          <p:cNvGrpSpPr/>
          <p:nvPr/>
        </p:nvGrpSpPr>
        <p:grpSpPr>
          <a:xfrm>
            <a:off x="450103" y="4497739"/>
            <a:ext cx="452880" cy="352440"/>
            <a:chOff x="450103" y="4497739"/>
            <a:chExt cx="4528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00417DD-AA99-EE4E-B51C-E0B32599F983}"/>
                    </a:ext>
                  </a:extLst>
                </p14:cNvPr>
                <p14:cNvContentPartPr/>
                <p14:nvPr/>
              </p14:nvContentPartPr>
              <p14:xfrm>
                <a:off x="456223" y="4566859"/>
                <a:ext cx="31680" cy="283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00417DD-AA99-EE4E-B51C-E0B32599F98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0743" y="4551379"/>
                  <a:ext cx="62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8B002B-A144-6646-B585-9CDC2FC1CACD}"/>
                    </a:ext>
                  </a:extLst>
                </p14:cNvPr>
                <p14:cNvContentPartPr/>
                <p14:nvPr/>
              </p14:nvContentPartPr>
              <p14:xfrm>
                <a:off x="450103" y="4497739"/>
                <a:ext cx="452880" cy="346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8B002B-A144-6646-B585-9CDC2FC1CA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4635" y="4482243"/>
                  <a:ext cx="483456" cy="3769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692362-B858-534C-92F6-8B05B52243D6}"/>
              </a:ext>
            </a:extLst>
          </p:cNvPr>
          <p:cNvGrpSpPr/>
          <p:nvPr/>
        </p:nvGrpSpPr>
        <p:grpSpPr>
          <a:xfrm>
            <a:off x="1254703" y="4359499"/>
            <a:ext cx="2251080" cy="660600"/>
            <a:chOff x="1254703" y="4359499"/>
            <a:chExt cx="225108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892E7AF-FED0-BF49-939B-4C77577C7C39}"/>
                    </a:ext>
                  </a:extLst>
                </p14:cNvPr>
                <p14:cNvContentPartPr/>
                <p14:nvPr/>
              </p14:nvContentPartPr>
              <p14:xfrm>
                <a:off x="1254703" y="4504579"/>
                <a:ext cx="371160" cy="226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892E7AF-FED0-BF49-939B-4C77577C7C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39223" y="4489099"/>
                  <a:ext cx="401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3581323-2B44-1142-BEBB-9A4995A1E3E6}"/>
                    </a:ext>
                  </a:extLst>
                </p14:cNvPr>
                <p14:cNvContentPartPr/>
                <p14:nvPr/>
              </p14:nvContentPartPr>
              <p14:xfrm>
                <a:off x="1770223" y="4554259"/>
                <a:ext cx="239400" cy="38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3581323-2B44-1142-BEBB-9A4995A1E3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54720" y="4538779"/>
                  <a:ext cx="270046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C97461-5553-674E-995B-594B5C5945BA}"/>
                    </a:ext>
                  </a:extLst>
                </p14:cNvPr>
                <p14:cNvContentPartPr/>
                <p14:nvPr/>
              </p14:nvContentPartPr>
              <p14:xfrm>
                <a:off x="1883623" y="4472539"/>
                <a:ext cx="44280" cy="245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C97461-5553-674E-995B-594B5C5945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68143" y="4457059"/>
                  <a:ext cx="74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D4077C-E38D-DD49-9DB7-43BE27F561F9}"/>
                    </a:ext>
                  </a:extLst>
                </p14:cNvPr>
                <p14:cNvContentPartPr/>
                <p14:nvPr/>
              </p14:nvContentPartPr>
              <p14:xfrm>
                <a:off x="2191423" y="4453819"/>
                <a:ext cx="258120" cy="207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D4077C-E38D-DD49-9DB7-43BE27F561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5943" y="4438366"/>
                  <a:ext cx="288720" cy="238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86236E1-9BAF-D146-98A1-4C290D5D6225}"/>
                    </a:ext>
                  </a:extLst>
                </p14:cNvPr>
                <p14:cNvContentPartPr/>
                <p14:nvPr/>
              </p14:nvContentPartPr>
              <p14:xfrm>
                <a:off x="2512183" y="4450939"/>
                <a:ext cx="176400" cy="569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86236E1-9BAF-D146-98A1-4C290D5D62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96703" y="4435449"/>
                  <a:ext cx="207000" cy="599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79C945-62B9-834E-8A81-393AC48A7862}"/>
                    </a:ext>
                  </a:extLst>
                </p14:cNvPr>
                <p14:cNvContentPartPr/>
                <p14:nvPr/>
              </p14:nvContentPartPr>
              <p14:xfrm>
                <a:off x="2908183" y="4466419"/>
                <a:ext cx="195120" cy="38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79C945-62B9-834E-8A81-393AC48A78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92703" y="4450939"/>
                  <a:ext cx="225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28B065C-6243-124A-B828-9AD2FD413975}"/>
                    </a:ext>
                  </a:extLst>
                </p14:cNvPr>
                <p14:cNvContentPartPr/>
                <p14:nvPr/>
              </p14:nvContentPartPr>
              <p14:xfrm>
                <a:off x="2902783" y="4585939"/>
                <a:ext cx="200160" cy="25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28B065C-6243-124A-B828-9AD2FD413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87303" y="4570459"/>
                  <a:ext cx="230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8C90C0C-5185-1548-AE5F-5116432AB66D}"/>
                    </a:ext>
                  </a:extLst>
                </p14:cNvPr>
                <p14:cNvContentPartPr/>
                <p14:nvPr/>
              </p14:nvContentPartPr>
              <p14:xfrm>
                <a:off x="3285463" y="4359499"/>
                <a:ext cx="220320" cy="289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8C90C0C-5185-1548-AE5F-5116432AB66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69983" y="4344038"/>
                  <a:ext cx="250920" cy="3200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C841EE-EE61-7D42-ADBE-C17E30535F13}"/>
              </a:ext>
            </a:extLst>
          </p:cNvPr>
          <p:cNvGrpSpPr/>
          <p:nvPr/>
        </p:nvGrpSpPr>
        <p:grpSpPr>
          <a:xfrm>
            <a:off x="468823" y="5252299"/>
            <a:ext cx="471240" cy="465480"/>
            <a:chOff x="468823" y="5252299"/>
            <a:chExt cx="47124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4CAEF19-C980-E046-AAAD-B31912887637}"/>
                    </a:ext>
                  </a:extLst>
                </p14:cNvPr>
                <p14:cNvContentPartPr/>
                <p14:nvPr/>
              </p14:nvContentPartPr>
              <p14:xfrm>
                <a:off x="500143" y="5259139"/>
                <a:ext cx="38160" cy="439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4CAEF19-C980-E046-AAAD-B319128876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4663" y="5243646"/>
                  <a:ext cx="68760" cy="46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B5E256-2334-7D48-ADDA-C3E7BCFEFF27}"/>
                    </a:ext>
                  </a:extLst>
                </p14:cNvPr>
                <p14:cNvContentPartPr/>
                <p14:nvPr/>
              </p14:nvContentPartPr>
              <p14:xfrm>
                <a:off x="468823" y="5252299"/>
                <a:ext cx="471240" cy="465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B5E256-2334-7D48-ADDA-C3E7BCFEFF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3331" y="5236831"/>
                  <a:ext cx="501863" cy="49605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55C0C38-72E4-2842-9D96-5E6606982E59}"/>
                  </a:ext>
                </a:extLst>
              </p14:cNvPr>
              <p14:cNvContentPartPr/>
              <p14:nvPr/>
            </p14:nvContentPartPr>
            <p14:xfrm>
              <a:off x="1361623" y="5305939"/>
              <a:ext cx="214200" cy="5565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55C0C38-72E4-2842-9D96-5E6606982E5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46143" y="5290449"/>
                <a:ext cx="244800" cy="5871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4FD623E-F7D4-AA44-9FAB-DAAB1E41657E}"/>
              </a:ext>
            </a:extLst>
          </p:cNvPr>
          <p:cNvGrpSpPr/>
          <p:nvPr/>
        </p:nvGrpSpPr>
        <p:grpSpPr>
          <a:xfrm>
            <a:off x="1820623" y="5201899"/>
            <a:ext cx="943200" cy="541080"/>
            <a:chOff x="1820623" y="5201899"/>
            <a:chExt cx="94320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9613B9-DCBA-5941-A9DB-5E77C4D92652}"/>
                    </a:ext>
                  </a:extLst>
                </p14:cNvPr>
                <p14:cNvContentPartPr/>
                <p14:nvPr/>
              </p14:nvContentPartPr>
              <p14:xfrm>
                <a:off x="1820623" y="5365339"/>
                <a:ext cx="189000" cy="38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9613B9-DCBA-5941-A9DB-5E77C4D926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05143" y="5349712"/>
                  <a:ext cx="219600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80C927-1E74-0841-9B0B-4D5A50D20F94}"/>
                    </a:ext>
                  </a:extLst>
                </p14:cNvPr>
                <p14:cNvContentPartPr/>
                <p14:nvPr/>
              </p14:nvContentPartPr>
              <p14:xfrm>
                <a:off x="1871023" y="5459659"/>
                <a:ext cx="170280" cy="31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80C927-1E74-0841-9B0B-4D5A50D20F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55543" y="5444179"/>
                  <a:ext cx="200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82B3F19-3AE2-384A-8C82-AF8A3C27B9F1}"/>
                    </a:ext>
                  </a:extLst>
                </p14:cNvPr>
                <p14:cNvContentPartPr/>
                <p14:nvPr/>
              </p14:nvContentPartPr>
              <p14:xfrm>
                <a:off x="2254423" y="5201899"/>
                <a:ext cx="151200" cy="195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82B3F19-3AE2-384A-8C82-AF8A3C27B9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38980" y="5186419"/>
                  <a:ext cx="181727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068B7AF-BD23-7E49-A987-197B90405613}"/>
                    </a:ext>
                  </a:extLst>
                </p14:cNvPr>
                <p14:cNvContentPartPr/>
                <p14:nvPr/>
              </p14:nvContentPartPr>
              <p14:xfrm>
                <a:off x="2260543" y="5322139"/>
                <a:ext cx="295920" cy="402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068B7AF-BD23-7E49-A987-197B904056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45063" y="5306659"/>
                  <a:ext cx="3265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CA85CC-ACB9-7C4E-8A4D-55092D844005}"/>
                    </a:ext>
                  </a:extLst>
                </p14:cNvPr>
                <p14:cNvContentPartPr/>
                <p14:nvPr/>
              </p14:nvContentPartPr>
              <p14:xfrm>
                <a:off x="2499583" y="5528779"/>
                <a:ext cx="264240" cy="214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CA85CC-ACB9-7C4E-8A4D-55092D8440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84124" y="5513273"/>
                  <a:ext cx="294798" cy="2448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6C87EE-C213-5C46-8466-044C651A190F}"/>
              </a:ext>
            </a:extLst>
          </p:cNvPr>
          <p:cNvGrpSpPr/>
          <p:nvPr/>
        </p:nvGrpSpPr>
        <p:grpSpPr>
          <a:xfrm>
            <a:off x="5687023" y="2749939"/>
            <a:ext cx="1811520" cy="484560"/>
            <a:chOff x="5687023" y="2749939"/>
            <a:chExt cx="181152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8B328F-C556-E148-B319-9555ACBB4C6B}"/>
                    </a:ext>
                  </a:extLst>
                </p14:cNvPr>
                <p14:cNvContentPartPr/>
                <p14:nvPr/>
              </p14:nvContentPartPr>
              <p14:xfrm>
                <a:off x="5687023" y="2749939"/>
                <a:ext cx="94680" cy="371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8B328F-C556-E148-B319-9555ACBB4C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71543" y="2734474"/>
                  <a:ext cx="125280" cy="401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76BD1EC-E34B-494F-9840-836E1E1ED5BC}"/>
                    </a:ext>
                  </a:extLst>
                </p14:cNvPr>
                <p14:cNvContentPartPr/>
                <p14:nvPr/>
              </p14:nvContentPartPr>
              <p14:xfrm>
                <a:off x="5913463" y="2825539"/>
                <a:ext cx="157680" cy="258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76BD1EC-E34B-494F-9840-836E1E1ED5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7948" y="2810059"/>
                  <a:ext cx="18835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F08AE90-0263-DB4A-98C7-E46D9DBF3E55}"/>
                    </a:ext>
                  </a:extLst>
                </p14:cNvPr>
                <p14:cNvContentPartPr/>
                <p14:nvPr/>
              </p14:nvContentPartPr>
              <p14:xfrm>
                <a:off x="5928943" y="2976379"/>
                <a:ext cx="117000" cy="1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F08AE90-0263-DB4A-98C7-E46D9DBF3E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13463" y="2960899"/>
                  <a:ext cx="147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3FBAC61-A02A-C647-9F66-EACB95B98279}"/>
                    </a:ext>
                  </a:extLst>
                </p14:cNvPr>
                <p14:cNvContentPartPr/>
                <p14:nvPr/>
              </p14:nvContentPartPr>
              <p14:xfrm>
                <a:off x="6114703" y="2762539"/>
                <a:ext cx="157680" cy="308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3FBAC61-A02A-C647-9F66-EACB95B982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99223" y="2747059"/>
                  <a:ext cx="1882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BE61D0-0379-E64F-A37A-5A607E9003F6}"/>
                    </a:ext>
                  </a:extLst>
                </p14:cNvPr>
                <p14:cNvContentPartPr/>
                <p14:nvPr/>
              </p14:nvContentPartPr>
              <p14:xfrm>
                <a:off x="6341143" y="2963779"/>
                <a:ext cx="19080" cy="27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BE61D0-0379-E64F-A37A-5A607E9003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25950" y="2948299"/>
                  <a:ext cx="49113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4DA0177-809A-A048-BB8C-E8708E6744DC}"/>
                    </a:ext>
                  </a:extLst>
                </p14:cNvPr>
                <p14:cNvContentPartPr/>
                <p14:nvPr/>
              </p14:nvContentPartPr>
              <p14:xfrm>
                <a:off x="6359863" y="2957299"/>
                <a:ext cx="75960" cy="138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4DA0177-809A-A048-BB8C-E8708E6744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44309" y="2941819"/>
                  <a:ext cx="106706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5D67209-E721-9F46-A454-CDB38F125F79}"/>
                    </a:ext>
                  </a:extLst>
                </p14:cNvPr>
                <p14:cNvContentPartPr/>
                <p14:nvPr/>
              </p14:nvContentPartPr>
              <p14:xfrm>
                <a:off x="6491983" y="2800339"/>
                <a:ext cx="126000" cy="270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5D67209-E721-9F46-A454-CDB38F125F7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76547" y="2784859"/>
                  <a:ext cx="156513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22001C5-743E-D248-93A6-CE02E1F60E9D}"/>
                    </a:ext>
                  </a:extLst>
                </p14:cNvPr>
                <p14:cNvContentPartPr/>
                <p14:nvPr/>
              </p14:nvContentPartPr>
              <p14:xfrm>
                <a:off x="6680623" y="2938579"/>
                <a:ext cx="138600" cy="119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22001C5-743E-D248-93A6-CE02E1F60E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5143" y="2923099"/>
                  <a:ext cx="169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DCAD215-451C-FC47-9EA8-B941F359A389}"/>
                    </a:ext>
                  </a:extLst>
                </p14:cNvPr>
                <p14:cNvContentPartPr/>
                <p14:nvPr/>
              </p14:nvContentPartPr>
              <p14:xfrm>
                <a:off x="6850903" y="2763259"/>
                <a:ext cx="106560" cy="295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DCAD215-451C-FC47-9EA8-B941F359A3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35423" y="2747779"/>
                  <a:ext cx="137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97AA28-A520-2F45-963F-BFE6881B6244}"/>
                    </a:ext>
                  </a:extLst>
                </p14:cNvPr>
                <p14:cNvContentPartPr/>
                <p14:nvPr/>
              </p14:nvContentPartPr>
              <p14:xfrm>
                <a:off x="7038823" y="2907259"/>
                <a:ext cx="132480" cy="138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97AA28-A520-2F45-963F-BFE6881B62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23301" y="2891779"/>
                  <a:ext cx="163163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84BE15-55FB-C84D-842F-961312301E9C}"/>
                    </a:ext>
                  </a:extLst>
                </p14:cNvPr>
                <p14:cNvContentPartPr/>
                <p14:nvPr/>
              </p14:nvContentPartPr>
              <p14:xfrm>
                <a:off x="7240063" y="2778019"/>
                <a:ext cx="157680" cy="223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84BE15-55FB-C84D-842F-961312301E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24548" y="2762539"/>
                  <a:ext cx="18835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5D1FFF1-A40F-5647-9148-46E07A924C1F}"/>
                    </a:ext>
                  </a:extLst>
                </p14:cNvPr>
                <p14:cNvContentPartPr/>
                <p14:nvPr/>
              </p14:nvContentPartPr>
              <p14:xfrm>
                <a:off x="7214863" y="2825539"/>
                <a:ext cx="151200" cy="38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5D1FFF1-A40F-5647-9148-46E07A924C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99383" y="2810059"/>
                  <a:ext cx="181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00AE8AA-C99B-1848-B72F-C3926B031A77}"/>
                    </a:ext>
                  </a:extLst>
                </p14:cNvPr>
                <p14:cNvContentPartPr/>
                <p14:nvPr/>
              </p14:nvContentPartPr>
              <p14:xfrm>
                <a:off x="7422583" y="2844979"/>
                <a:ext cx="75960" cy="144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00AE8AA-C99B-1848-B72F-C3926B031A7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7103" y="2829499"/>
                  <a:ext cx="1065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B4FDBCA-4928-5142-A409-2E8432DCE02F}"/>
              </a:ext>
            </a:extLst>
          </p:cNvPr>
          <p:cNvGrpSpPr/>
          <p:nvPr/>
        </p:nvGrpSpPr>
        <p:grpSpPr>
          <a:xfrm>
            <a:off x="7717783" y="2686939"/>
            <a:ext cx="3483720" cy="440640"/>
            <a:chOff x="7717783" y="2686939"/>
            <a:chExt cx="348372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56AB0C-4B9A-2148-BBA4-0C19F9ADD7A3}"/>
                    </a:ext>
                  </a:extLst>
                </p14:cNvPr>
                <p14:cNvContentPartPr/>
                <p14:nvPr/>
              </p14:nvContentPartPr>
              <p14:xfrm>
                <a:off x="7717783" y="2819059"/>
                <a:ext cx="383760" cy="195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56AB0C-4B9A-2148-BBA4-0C19F9ADD7A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2303" y="2803579"/>
                  <a:ext cx="414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FC1B9F9-E0B9-AD4B-8FB4-D99A5D176849}"/>
                    </a:ext>
                  </a:extLst>
                </p14:cNvPr>
                <p14:cNvContentPartPr/>
                <p14:nvPr/>
              </p14:nvContentPartPr>
              <p14:xfrm>
                <a:off x="8151583" y="2869459"/>
                <a:ext cx="31680" cy="258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FC1B9F9-E0B9-AD4B-8FB4-D99A5D1768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36103" y="2853979"/>
                  <a:ext cx="62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2D88322-6880-7F4F-8310-AFC3F985D9DA}"/>
                    </a:ext>
                  </a:extLst>
                </p14:cNvPr>
                <p14:cNvContentPartPr/>
                <p14:nvPr/>
              </p14:nvContentPartPr>
              <p14:xfrm>
                <a:off x="8214583" y="2831659"/>
                <a:ext cx="87840" cy="138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2D88322-6880-7F4F-8310-AFC3F985D9D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9103" y="2816179"/>
                  <a:ext cx="11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267E0-B453-5E4B-8C93-352EB3787FC0}"/>
                    </a:ext>
                  </a:extLst>
                </p14:cNvPr>
                <p14:cNvContentPartPr/>
                <p14:nvPr/>
              </p14:nvContentPartPr>
              <p14:xfrm>
                <a:off x="8334103" y="2825539"/>
                <a:ext cx="138600" cy="138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267E0-B453-5E4B-8C93-352EB3787F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18663" y="2810059"/>
                  <a:ext cx="169121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80A9AA6-E48E-424E-8B7C-98B30C9F5960}"/>
                    </a:ext>
                  </a:extLst>
                </p14:cNvPr>
                <p14:cNvContentPartPr/>
                <p14:nvPr/>
              </p14:nvContentPartPr>
              <p14:xfrm>
                <a:off x="8528863" y="2825539"/>
                <a:ext cx="132480" cy="12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80A9AA6-E48E-424E-8B7C-98B30C9F59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13341" y="2810059"/>
                  <a:ext cx="163163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280F42F-D4AC-BB40-9660-13700F601E83}"/>
                    </a:ext>
                  </a:extLst>
                </p14:cNvPr>
                <p14:cNvContentPartPr/>
                <p14:nvPr/>
              </p14:nvContentPartPr>
              <p14:xfrm>
                <a:off x="8730103" y="2837779"/>
                <a:ext cx="75960" cy="126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280F42F-D4AC-BB40-9660-13700F601E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14549" y="2822299"/>
                  <a:ext cx="106706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987095-27B5-114E-909F-BB1C6356520C}"/>
                    </a:ext>
                  </a:extLst>
                </p14:cNvPr>
                <p14:cNvContentPartPr/>
                <p14:nvPr/>
              </p14:nvContentPartPr>
              <p14:xfrm>
                <a:off x="8887423" y="2837779"/>
                <a:ext cx="138600" cy="119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987095-27B5-114E-909F-BB1C635652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71943" y="2822299"/>
                  <a:ext cx="169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1D6E16-40FC-9C48-8A3E-729C8C8D6E74}"/>
                    </a:ext>
                  </a:extLst>
                </p14:cNvPr>
                <p14:cNvContentPartPr/>
                <p14:nvPr/>
              </p14:nvContentPartPr>
              <p14:xfrm>
                <a:off x="9069583" y="2853979"/>
                <a:ext cx="138600" cy="9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1D6E16-40FC-9C48-8A3E-729C8C8D6E7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54103" y="2838442"/>
                  <a:ext cx="169200" cy="128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F9A70AC-2DE8-6E4C-8D5C-3A740316FD68}"/>
                    </a:ext>
                  </a:extLst>
                </p14:cNvPr>
                <p14:cNvContentPartPr/>
                <p14:nvPr/>
              </p14:nvContentPartPr>
              <p14:xfrm>
                <a:off x="9289543" y="2744179"/>
                <a:ext cx="132480" cy="232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F9A70AC-2DE8-6E4C-8D5C-3A740316FD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74063" y="2728699"/>
                  <a:ext cx="163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FCD73C9-906C-4D45-8EE5-15FD11677D44}"/>
                    </a:ext>
                  </a:extLst>
                </p14:cNvPr>
                <p14:cNvContentPartPr/>
                <p14:nvPr/>
              </p14:nvContentPartPr>
              <p14:xfrm>
                <a:off x="9233023" y="2819059"/>
                <a:ext cx="201600" cy="38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FCD73C9-906C-4D45-8EE5-15FD11677D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17543" y="2803432"/>
                  <a:ext cx="232200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BD9D264-3631-8E4E-AD34-C52B7891CF04}"/>
                    </a:ext>
                  </a:extLst>
                </p14:cNvPr>
                <p14:cNvContentPartPr/>
                <p14:nvPr/>
              </p14:nvContentPartPr>
              <p14:xfrm>
                <a:off x="9572503" y="2793859"/>
                <a:ext cx="132480" cy="182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BD9D264-3631-8E4E-AD34-C52B7891CF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57023" y="2778348"/>
                  <a:ext cx="163080" cy="212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0582E73-69EC-B041-A9DA-E02F40AEFB2A}"/>
                    </a:ext>
                  </a:extLst>
                </p14:cNvPr>
                <p14:cNvContentPartPr/>
                <p14:nvPr/>
              </p14:nvContentPartPr>
              <p14:xfrm>
                <a:off x="9798943" y="2825539"/>
                <a:ext cx="365040" cy="132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0582E73-69EC-B041-A9DA-E02F40AEFB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83463" y="2810059"/>
                  <a:ext cx="395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B92C5BE-F2AE-7C40-85E7-0BA47DFFA21E}"/>
                    </a:ext>
                  </a:extLst>
                </p14:cNvPr>
                <p14:cNvContentPartPr/>
                <p14:nvPr/>
              </p14:nvContentPartPr>
              <p14:xfrm>
                <a:off x="10169743" y="2853979"/>
                <a:ext cx="360" cy="122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B92C5BE-F2AE-7C40-85E7-0BA47DFFA2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54263" y="2838453"/>
                  <a:ext cx="30960" cy="153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E2619BF-D253-C947-A376-984A6EB9822F}"/>
                    </a:ext>
                  </a:extLst>
                </p14:cNvPr>
                <p14:cNvContentPartPr/>
                <p14:nvPr/>
              </p14:nvContentPartPr>
              <p14:xfrm>
                <a:off x="10188823" y="2750659"/>
                <a:ext cx="12960" cy="37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E2619BF-D253-C947-A376-984A6EB982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73343" y="2735179"/>
                  <a:ext cx="4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6AF2BE-49C9-9843-8315-69C548202DCE}"/>
                    </a:ext>
                  </a:extLst>
                </p14:cNvPr>
                <p14:cNvContentPartPr/>
                <p14:nvPr/>
              </p14:nvContentPartPr>
              <p14:xfrm>
                <a:off x="10295743" y="2856859"/>
                <a:ext cx="163800" cy="100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6AF2BE-49C9-9843-8315-69C548202DC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80263" y="2841434"/>
                  <a:ext cx="19440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39F56BF-AA6B-304C-80B1-AE90D8D94FA4}"/>
                    </a:ext>
                  </a:extLst>
                </p14:cNvPr>
                <p14:cNvContentPartPr/>
                <p14:nvPr/>
              </p14:nvContentPartPr>
              <p14:xfrm>
                <a:off x="10484383" y="2718619"/>
                <a:ext cx="113400" cy="239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39F56BF-AA6B-304C-80B1-AE90D8D94F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68903" y="2703139"/>
                  <a:ext cx="144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F226777-2F9A-ED46-98A9-0267947C3B26}"/>
                    </a:ext>
                  </a:extLst>
                </p14:cNvPr>
                <p14:cNvContentPartPr/>
                <p14:nvPr/>
              </p14:nvContentPartPr>
              <p14:xfrm>
                <a:off x="10679143" y="2712139"/>
                <a:ext cx="56880" cy="245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F226777-2F9A-ED46-98A9-0267947C3B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63760" y="2696659"/>
                  <a:ext cx="87288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CE7359A-0E6D-214C-AB90-8B930A465D57}"/>
                    </a:ext>
                  </a:extLst>
                </p14:cNvPr>
                <p14:cNvContentPartPr/>
                <p14:nvPr/>
              </p14:nvContentPartPr>
              <p14:xfrm>
                <a:off x="10779583" y="2819059"/>
                <a:ext cx="226800" cy="163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CE7359A-0E6D-214C-AB90-8B930A465D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64103" y="2803579"/>
                  <a:ext cx="257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4752C68-1333-8C44-AE4A-A941B60BD6DB}"/>
                    </a:ext>
                  </a:extLst>
                </p14:cNvPr>
                <p14:cNvContentPartPr/>
                <p14:nvPr/>
              </p14:nvContentPartPr>
              <p14:xfrm>
                <a:off x="10999903" y="2686939"/>
                <a:ext cx="201600" cy="390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4752C68-1333-8C44-AE4A-A941B60BD6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84423" y="2671459"/>
                  <a:ext cx="23220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2BC053C-5701-49F7-B9BA-3BE0F46494A9}"/>
              </a:ext>
            </a:extLst>
          </p:cNvPr>
          <p:cNvSpPr txBox="1"/>
          <p:nvPr/>
        </p:nvSpPr>
        <p:spPr>
          <a:xfrm>
            <a:off x="380983" y="982555"/>
            <a:ext cx="510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Which among the following are linear equations?</a:t>
            </a: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CD27BE0-55A6-408F-BC41-85CE9A0B15B4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56059" y="1769674"/>
            <a:ext cx="662760" cy="66276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89178FE2-50D7-4B9B-AA0B-295636769E23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20402" y="2789481"/>
            <a:ext cx="601301" cy="601301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D98319B2-9FAF-4492-8A2A-8CF5518DE652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92049" y="3395484"/>
            <a:ext cx="662760" cy="662760"/>
          </a:xfrm>
          <a:prstGeom prst="rect">
            <a:avLst/>
          </a:prstGeom>
        </p:spPr>
      </p:pic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BDFB9E12-238B-442B-914C-B6198A169B26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96596" y="4373481"/>
            <a:ext cx="601301" cy="601301"/>
          </a:xfrm>
          <a:prstGeom prst="rect">
            <a:avLst/>
          </a:prstGeom>
        </p:spPr>
      </p:pic>
      <p:pic>
        <p:nvPicPr>
          <p:cNvPr id="106" name="Graphic 105" descr="Close with solid fill">
            <a:extLst>
              <a:ext uri="{FF2B5EF4-FFF2-40B4-BE49-F238E27FC236}">
                <a16:creationId xmlns:a16="http://schemas.microsoft.com/office/drawing/2014/main" id="{3163AE97-A783-418C-84CF-5C8815C5E86B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406183" y="5141714"/>
            <a:ext cx="601301" cy="60130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DF8C60A-9D0C-4220-87FA-0FDF6333453A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41936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08951-BB2A-491D-99D0-A528F78C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4" y="661473"/>
            <a:ext cx="5566684" cy="4439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49838-F398-4382-BA2C-79FC0B8D36D8}"/>
              </a:ext>
            </a:extLst>
          </p:cNvPr>
          <p:cNvSpPr txBox="1"/>
          <p:nvPr/>
        </p:nvSpPr>
        <p:spPr>
          <a:xfrm>
            <a:off x="685800" y="5249398"/>
            <a:ext cx="498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Original data points: They have been joined with the origin (0,0) so that each data points looks like a vector.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53758-B1F6-4390-A1F9-9879B2D3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320" y="661473"/>
            <a:ext cx="5493454" cy="4439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A29A7C-B1DD-47DE-8AB5-6984E07E7218}"/>
              </a:ext>
            </a:extLst>
          </p:cNvPr>
          <p:cNvSpPr txBox="1"/>
          <p:nvPr/>
        </p:nvSpPr>
        <p:spPr>
          <a:xfrm>
            <a:off x="6525129" y="5129082"/>
            <a:ext cx="4981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points after matrix A was applied to them; Observe that three of the vectors (data points) got rotated and stretched, but one of them only got stretched (but was not rotated)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such a vector is called ‘eigenvector of matrix A’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07B64-36B4-4238-81B6-E1118EECB878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88280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DDFC8-9B54-4506-8DEA-A357DF51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19" y="472812"/>
            <a:ext cx="3831040" cy="310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BBAF8-87B0-4274-9AB6-BE63F631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407" y="428545"/>
            <a:ext cx="3730410" cy="3099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58082-51FC-4C5B-8863-9CC3FF2715AA}"/>
              </a:ext>
            </a:extLst>
          </p:cNvPr>
          <p:cNvSpPr txBox="1"/>
          <p:nvPr/>
        </p:nvSpPr>
        <p:spPr>
          <a:xfrm>
            <a:off x="1155031" y="4259178"/>
            <a:ext cx="1037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Blue: Original points (vectors); each dot represents the tip of the vector.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Red: Resultant vectors after application of matrix 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Observe that as A is applied repeatedly, the vectors get stretched and rotated and eventually settle along 2 directions 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 This are the directions of the eigenvectors of matrix A.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E78F8-B809-4171-B624-B1706044C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21" y="460779"/>
            <a:ext cx="3764786" cy="3099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00450-C47E-46C9-A57F-0C699AD7AFDB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12263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A3EA7-A8F0-4050-B2DA-1752EA80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03" y="100254"/>
            <a:ext cx="9349594" cy="6657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D6B36-E36C-4497-98D3-32CE5E6A1098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140385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15BDB-C284-4FE9-B76B-FD22C7C4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81" y="575418"/>
            <a:ext cx="3566981" cy="2900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3A3DB3-FAA5-43D8-8603-B6AEF7DC2FA6}"/>
              </a:ext>
            </a:extLst>
          </p:cNvPr>
          <p:cNvSpPr txBox="1"/>
          <p:nvPr/>
        </p:nvSpPr>
        <p:spPr>
          <a:xfrm>
            <a:off x="208547" y="3687901"/>
            <a:ext cx="119834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Blue: Data points (vectors); each dot represents the tip of the vector.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A covariance matrix is formed using these very data points and that is applied to these repeatedly.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Red: Resultant vectors after application of matrix 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Observe that as the covariance matrix is applied repeatedly, the vectors get stretched and rotated and eventually settle along 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the directions of the eigenvectors of the covariance  One clearly visible is the direction of the eigenvector with highest eigenvalue Also the direction along which the data has maximum variance.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A61382-6432-496A-B418-54670BEE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2" y="551355"/>
            <a:ext cx="3552180" cy="2900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493B5E-4285-4B68-B98E-CF6D96054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51" y="606503"/>
            <a:ext cx="3566981" cy="2917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ABDE35-C1AE-4024-AD43-D79311442D36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22</a:t>
            </a:r>
          </a:p>
        </p:txBody>
      </p:sp>
    </p:spTree>
    <p:extLst>
      <p:ext uri="{BB962C8B-B14F-4D97-AF65-F5344CB8AC3E}">
        <p14:creationId xmlns:p14="http://schemas.microsoft.com/office/powerpoint/2010/main" val="132125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7C62A-4631-44B6-9534-8365CB43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85" y="199261"/>
            <a:ext cx="4603987" cy="3740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3E057-1066-4115-A3C2-432860C0C33D}"/>
              </a:ext>
            </a:extLst>
          </p:cNvPr>
          <p:cNvSpPr txBox="1"/>
          <p:nvPr/>
        </p:nvSpPr>
        <p:spPr>
          <a:xfrm>
            <a:off x="910389" y="4380849"/>
            <a:ext cx="103712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Blue: Original data as also shown in previous slide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Data projected onto both the eigenvectors of covariance matrix; You can also project the data only along the eigenvector with highest eigenvalue 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 data will become one dimensional  dimensionality reduction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EF75A-07EC-4A92-86EB-A45289A0AFD1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23</a:t>
            </a:r>
          </a:p>
        </p:txBody>
      </p:sp>
    </p:spTree>
    <p:extLst>
      <p:ext uri="{BB962C8B-B14F-4D97-AF65-F5344CB8AC3E}">
        <p14:creationId xmlns:p14="http://schemas.microsoft.com/office/powerpoint/2010/main" val="4235269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29B6C-0439-41D9-8B24-A955C1811220}"/>
              </a:ext>
            </a:extLst>
          </p:cNvPr>
          <p:cNvSpPr txBox="1"/>
          <p:nvPr/>
        </p:nvSpPr>
        <p:spPr>
          <a:xfrm>
            <a:off x="5127174" y="180960"/>
            <a:ext cx="6709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Q1. What is the transpose of matrix, A = [5 3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					           3 2] ?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What can we say about symmetric matrices based on that?</a:t>
            </a:r>
          </a:p>
          <a:p>
            <a:endParaRPr lang="en-US" sz="2000" b="1" dirty="0">
              <a:solidFill>
                <a:srgbClr val="4472C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A. A</a:t>
            </a:r>
            <a:r>
              <a:rPr lang="en-US" sz="2000" b="1" baseline="300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= -A	 B. A</a:t>
            </a:r>
            <a:r>
              <a:rPr lang="en-US" sz="2000" b="1" baseline="300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= A      C. A</a:t>
            </a:r>
            <a:r>
              <a:rPr lang="en-US" sz="2000" b="1" baseline="300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A=I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0E68C-AFBF-4A5C-B13D-E031C2D9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72" y="180960"/>
            <a:ext cx="2131550" cy="2502020"/>
          </a:xfrm>
          <a:prstGeom prst="rect">
            <a:avLst/>
          </a:prstGeom>
          <a:solidFill>
            <a:sysClr val="windowText" lastClr="000000"/>
          </a:solidFill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CED2C4F-0A6E-4A05-99D2-DC443E39B635}"/>
              </a:ext>
            </a:extLst>
          </p:cNvPr>
          <p:cNvSpPr/>
          <p:nvPr/>
        </p:nvSpPr>
        <p:spPr>
          <a:xfrm>
            <a:off x="113547" y="180960"/>
            <a:ext cx="2493780" cy="1243631"/>
          </a:xfrm>
          <a:prstGeom prst="cloudCallout">
            <a:avLst>
              <a:gd name="adj1" fmla="val 55130"/>
              <a:gd name="adj2" fmla="val 33317"/>
            </a:avLst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I have some questions!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BFC39-15EE-45CD-8AE2-9926EF2117A3}"/>
              </a:ext>
            </a:extLst>
          </p:cNvPr>
          <p:cNvSpPr txBox="1"/>
          <p:nvPr/>
        </p:nvSpPr>
        <p:spPr>
          <a:xfrm>
            <a:off x="5022671" y="2626440"/>
            <a:ext cx="6709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Q2. Why does this system of equations not have finite number of solutions, in terms of matrix properties? A = [6 3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		     2 1]; C = [9 -7]</a:t>
            </a:r>
            <a:r>
              <a:rPr lang="en-US" sz="2000" b="1" baseline="30000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 </a:t>
            </a:r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, AX = C </a:t>
            </a:r>
            <a:endParaRPr lang="en-US" sz="2000" b="1" baseline="30000" dirty="0">
              <a:solidFill>
                <a:srgbClr val="4472C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5F7BC-2254-4AB5-9B6E-F7706CEB63F1}"/>
              </a:ext>
            </a:extLst>
          </p:cNvPr>
          <p:cNvSpPr txBox="1"/>
          <p:nvPr/>
        </p:nvSpPr>
        <p:spPr>
          <a:xfrm>
            <a:off x="624844" y="3183397"/>
            <a:ext cx="9690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Q4. What are the eigenvalues of matrix, A = [5 0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						        0 3]?</a:t>
            </a:r>
          </a:p>
          <a:p>
            <a:endParaRPr lang="en-US" sz="2000" b="1" dirty="0">
              <a:solidFill>
                <a:srgbClr val="4472C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A. Don’t exist      B. (5,3)      C. (15,1)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A3FD1-6555-41FE-8A3F-71BE757686C4}"/>
              </a:ext>
            </a:extLst>
          </p:cNvPr>
          <p:cNvSpPr txBox="1"/>
          <p:nvPr/>
        </p:nvSpPr>
        <p:spPr>
          <a:xfrm>
            <a:off x="1904254" y="5359673"/>
            <a:ext cx="9690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Q5. What are the eigenvectors of matrix A in Q4?</a:t>
            </a:r>
          </a:p>
          <a:p>
            <a:endParaRPr lang="en-US" sz="2000" b="1" dirty="0">
              <a:solidFill>
                <a:srgbClr val="4472C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A. Does not have any	 B. [0 1], [1,0]    C. All vectors in XY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52E12-71C9-4E7B-BC1A-86A2B88227F6}"/>
              </a:ext>
            </a:extLst>
          </p:cNvPr>
          <p:cNvSpPr txBox="1"/>
          <p:nvPr/>
        </p:nvSpPr>
        <p:spPr>
          <a:xfrm>
            <a:off x="1306968" y="4019265"/>
            <a:ext cx="10885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Q3. Which of the following matrices is definitely non-invertible? (multiple correct answers)</a:t>
            </a:r>
          </a:p>
          <a:p>
            <a:endParaRPr lang="en-US" sz="2000" b="1" dirty="0">
              <a:solidFill>
                <a:srgbClr val="4472C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A. Singular 	B. Non-singular	C. det(A) is non-zero  D. det(A) is zero</a:t>
            </a:r>
          </a:p>
          <a:p>
            <a:endParaRPr lang="en-US" sz="2000" b="1" dirty="0">
              <a:solidFill>
                <a:srgbClr val="4472C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8F673-ADCB-49A9-9009-E534FF667798}"/>
              </a:ext>
            </a:extLst>
          </p:cNvPr>
          <p:cNvSpPr txBox="1"/>
          <p:nvPr/>
        </p:nvSpPr>
        <p:spPr>
          <a:xfrm>
            <a:off x="11207931" y="44067"/>
            <a:ext cx="94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24</a:t>
            </a:r>
          </a:p>
        </p:txBody>
      </p:sp>
    </p:spTree>
    <p:extLst>
      <p:ext uri="{BB962C8B-B14F-4D97-AF65-F5344CB8AC3E}">
        <p14:creationId xmlns:p14="http://schemas.microsoft.com/office/powerpoint/2010/main" val="19820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1" grpId="0"/>
      <p:bldP spid="12" grpId="0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E036C7F-2297-4499-854D-A0CA08F3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364" y="-47399"/>
            <a:ext cx="12232364" cy="6905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6DAC8CC9-32B1-164C-906F-3F4BE762A62A}"/>
                  </a:ext>
                </a:extLst>
              </p14:cNvPr>
              <p14:cNvContentPartPr/>
              <p14:nvPr/>
            </p14:nvContentPartPr>
            <p14:xfrm>
              <a:off x="5234863" y="574819"/>
              <a:ext cx="371160" cy="38376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6DAC8CC9-32B1-164C-906F-3F4BE762A6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9398" y="559339"/>
                <a:ext cx="40173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18C26D8A-2ABF-1946-9198-0E4F40AAB16E}"/>
                  </a:ext>
                </a:extLst>
              </p14:cNvPr>
              <p14:cNvContentPartPr/>
              <p14:nvPr/>
            </p14:nvContentPartPr>
            <p14:xfrm>
              <a:off x="5448703" y="1844899"/>
              <a:ext cx="333720" cy="37764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18C26D8A-2ABF-1946-9198-0E4F40AAB1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3223" y="1829419"/>
                <a:ext cx="3643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14E6932A-1103-DD46-86BF-7901B9E2A76E}"/>
                  </a:ext>
                </a:extLst>
              </p14:cNvPr>
              <p14:cNvContentPartPr/>
              <p14:nvPr/>
            </p14:nvContentPartPr>
            <p14:xfrm>
              <a:off x="3744823" y="619099"/>
              <a:ext cx="327240" cy="39024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14E6932A-1103-DD46-86BF-7901B9E2A7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9360" y="603619"/>
                <a:ext cx="357806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B6576FEB-25E0-764D-8F35-5E2FE606574A}"/>
                  </a:ext>
                </a:extLst>
              </p14:cNvPr>
              <p14:cNvContentPartPr/>
              <p14:nvPr/>
            </p14:nvContentPartPr>
            <p14:xfrm>
              <a:off x="3839143" y="1939219"/>
              <a:ext cx="327240" cy="40896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B6576FEB-25E0-764D-8F35-5E2FE60657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3680" y="1923739"/>
                <a:ext cx="357806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A102DBBA-6018-A34A-862B-BEFA0FF6C927}"/>
                  </a:ext>
                </a:extLst>
              </p14:cNvPr>
              <p14:cNvContentPartPr/>
              <p14:nvPr/>
            </p14:nvContentPartPr>
            <p14:xfrm>
              <a:off x="6900943" y="1184659"/>
              <a:ext cx="346320" cy="37764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A102DBBA-6018-A34A-862B-BEFA0FF6C9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85447" y="1169179"/>
                <a:ext cx="376952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8" name="Group 517">
            <a:extLst>
              <a:ext uri="{FF2B5EF4-FFF2-40B4-BE49-F238E27FC236}">
                <a16:creationId xmlns:a16="http://schemas.microsoft.com/office/drawing/2014/main" id="{E6BECC56-0DC4-2F43-AD01-5C61AAB3BCE2}"/>
              </a:ext>
            </a:extLst>
          </p:cNvPr>
          <p:cNvGrpSpPr/>
          <p:nvPr/>
        </p:nvGrpSpPr>
        <p:grpSpPr>
          <a:xfrm>
            <a:off x="3078463" y="744739"/>
            <a:ext cx="628920" cy="264240"/>
            <a:chOff x="3078463" y="744739"/>
            <a:chExt cx="6289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72F8BEB6-B95F-BB45-97BE-6DF1C2EDD1C6}"/>
                    </a:ext>
                  </a:extLst>
                </p14:cNvPr>
                <p14:cNvContentPartPr/>
                <p14:nvPr/>
              </p14:nvContentPartPr>
              <p14:xfrm>
                <a:off x="3078463" y="826459"/>
                <a:ext cx="616320" cy="255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72F8BEB6-B95F-BB45-97BE-6DF1C2EDD1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62992" y="810979"/>
                  <a:ext cx="646902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B5C4D399-6A33-534A-A5F8-5048C832B6B1}"/>
                    </a:ext>
                  </a:extLst>
                </p14:cNvPr>
                <p14:cNvContentPartPr/>
                <p14:nvPr/>
              </p14:nvContentPartPr>
              <p14:xfrm>
                <a:off x="3518383" y="744739"/>
                <a:ext cx="189000" cy="2642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B5C4D399-6A33-534A-A5F8-5048C832B6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2903" y="729280"/>
                  <a:ext cx="219600" cy="2947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9DE72C98-14E1-CA45-B2C2-1A8F271FF8F7}"/>
              </a:ext>
            </a:extLst>
          </p:cNvPr>
          <p:cNvGrpSpPr/>
          <p:nvPr/>
        </p:nvGrpSpPr>
        <p:grpSpPr>
          <a:xfrm>
            <a:off x="3329743" y="2159179"/>
            <a:ext cx="446760" cy="302040"/>
            <a:chOff x="3329743" y="2159179"/>
            <a:chExt cx="4467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228CB334-2A20-044B-B271-681B1C998AB6}"/>
                    </a:ext>
                  </a:extLst>
                </p14:cNvPr>
                <p14:cNvContentPartPr/>
                <p14:nvPr/>
              </p14:nvContentPartPr>
              <p14:xfrm>
                <a:off x="3329743" y="2247379"/>
                <a:ext cx="437040" cy="255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228CB334-2A20-044B-B271-681B1C998A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14263" y="2231899"/>
                  <a:ext cx="467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6950709-56AB-A548-862A-1C79C0ED927A}"/>
                    </a:ext>
                  </a:extLst>
                </p14:cNvPr>
                <p14:cNvContentPartPr/>
                <p14:nvPr/>
              </p14:nvContentPartPr>
              <p14:xfrm>
                <a:off x="3543583" y="2159179"/>
                <a:ext cx="232920" cy="3020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6950709-56AB-A548-862A-1C79C0ED92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28103" y="2143699"/>
                  <a:ext cx="26352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F1A0B877-4AC2-6540-BAE5-C42E75858DD4}"/>
              </a:ext>
            </a:extLst>
          </p:cNvPr>
          <p:cNvGrpSpPr/>
          <p:nvPr/>
        </p:nvGrpSpPr>
        <p:grpSpPr>
          <a:xfrm>
            <a:off x="3332623" y="2468059"/>
            <a:ext cx="884160" cy="289080"/>
            <a:chOff x="3332623" y="2468059"/>
            <a:chExt cx="88416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6C922E2-073D-3943-A837-00C9A193B073}"/>
                    </a:ext>
                  </a:extLst>
                </p14:cNvPr>
                <p14:cNvContentPartPr/>
                <p14:nvPr/>
              </p14:nvContentPartPr>
              <p14:xfrm>
                <a:off x="3424063" y="2539339"/>
                <a:ext cx="12960" cy="1170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6C922E2-073D-3943-A837-00C9A193B0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8583" y="2523859"/>
                  <a:ext cx="43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ABB67C85-311F-E44C-8D4D-AA878D10975A}"/>
                    </a:ext>
                  </a:extLst>
                </p14:cNvPr>
                <p14:cNvContentPartPr/>
                <p14:nvPr/>
              </p14:nvContentPartPr>
              <p14:xfrm>
                <a:off x="3332623" y="2511259"/>
                <a:ext cx="160920" cy="2556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ABB67C85-311F-E44C-8D4D-AA878D1097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7143" y="2495779"/>
                  <a:ext cx="191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8CB3321B-13B5-1042-86F9-6BB7E439BC42}"/>
                    </a:ext>
                  </a:extLst>
                </p14:cNvPr>
                <p14:cNvContentPartPr/>
                <p14:nvPr/>
              </p14:nvContentPartPr>
              <p14:xfrm>
                <a:off x="3362143" y="2630779"/>
                <a:ext cx="150480" cy="3168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8CB3321B-13B5-1042-86F9-6BB7E439BC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6663" y="2615299"/>
                  <a:ext cx="181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20718EE6-03DB-C647-98DF-120C74E7AF84}"/>
                    </a:ext>
                  </a:extLst>
                </p14:cNvPr>
                <p14:cNvContentPartPr/>
                <p14:nvPr/>
              </p14:nvContentPartPr>
              <p14:xfrm>
                <a:off x="3568783" y="2555539"/>
                <a:ext cx="69480" cy="633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20718EE6-03DB-C647-98DF-120C74E7AF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3383" y="2540059"/>
                  <a:ext cx="99922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0274BDF5-66AD-EA4C-8CD0-66371B258AD4}"/>
                    </a:ext>
                  </a:extLst>
                </p14:cNvPr>
                <p14:cNvContentPartPr/>
                <p14:nvPr/>
              </p14:nvContentPartPr>
              <p14:xfrm>
                <a:off x="3713503" y="2568139"/>
                <a:ext cx="12960" cy="1890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0274BDF5-66AD-EA4C-8CD0-66371B258A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98023" y="2552659"/>
                  <a:ext cx="43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53E53562-C427-C540-9C95-8847058B3231}"/>
                    </a:ext>
                  </a:extLst>
                </p14:cNvPr>
                <p14:cNvContentPartPr/>
                <p14:nvPr/>
              </p14:nvContentPartPr>
              <p14:xfrm>
                <a:off x="3732223" y="2523859"/>
                <a:ext cx="63360" cy="1134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53E53562-C427-C540-9C95-8847058B32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6655" y="2508379"/>
                  <a:ext cx="94135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B0592268-806E-EC4E-B761-A89FFAC55645}"/>
                    </a:ext>
                  </a:extLst>
                </p14:cNvPr>
                <p14:cNvContentPartPr/>
                <p14:nvPr/>
              </p14:nvContentPartPr>
              <p14:xfrm>
                <a:off x="3870463" y="2543659"/>
                <a:ext cx="69480" cy="813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B0592268-806E-EC4E-B761-A89FFAC556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54983" y="2528179"/>
                  <a:ext cx="100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9030BD31-E8AE-5A4B-8889-ECE0CBFC9D90}"/>
                    </a:ext>
                  </a:extLst>
                </p14:cNvPr>
                <p14:cNvContentPartPr/>
                <p14:nvPr/>
              </p14:nvContentPartPr>
              <p14:xfrm>
                <a:off x="4021303" y="2468059"/>
                <a:ext cx="88560" cy="1378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9030BD31-E8AE-5A4B-8889-ECE0CBFC9D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05760" y="2452579"/>
                  <a:ext cx="119285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697F1DBD-1B87-A047-B3DB-AC283320F61F}"/>
                    </a:ext>
                  </a:extLst>
                </p14:cNvPr>
                <p14:cNvContentPartPr/>
                <p14:nvPr/>
              </p14:nvContentPartPr>
              <p14:xfrm>
                <a:off x="3989983" y="2511259"/>
                <a:ext cx="94680" cy="190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697F1DBD-1B87-A047-B3DB-AC283320F6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74503" y="2495779"/>
                  <a:ext cx="125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C2C5738-92ED-1940-A7E5-D2675DE69529}"/>
                    </a:ext>
                  </a:extLst>
                </p14:cNvPr>
                <p14:cNvContentPartPr/>
                <p14:nvPr/>
              </p14:nvContentPartPr>
              <p14:xfrm>
                <a:off x="4172503" y="2492539"/>
                <a:ext cx="44280" cy="1134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C2C5738-92ED-1940-A7E5-D2675DE695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7023" y="2477059"/>
                  <a:ext cx="748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39141A99-25DC-3245-836D-77DEEE437F55}"/>
              </a:ext>
            </a:extLst>
          </p:cNvPr>
          <p:cNvGrpSpPr/>
          <p:nvPr/>
        </p:nvGrpSpPr>
        <p:grpSpPr>
          <a:xfrm>
            <a:off x="4122103" y="342259"/>
            <a:ext cx="1069200" cy="572760"/>
            <a:chOff x="4122103" y="342259"/>
            <a:chExt cx="106920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24533423-5C44-9646-9EE8-B6A485481A51}"/>
                    </a:ext>
                  </a:extLst>
                </p14:cNvPr>
                <p14:cNvContentPartPr/>
                <p14:nvPr/>
              </p14:nvContentPartPr>
              <p14:xfrm>
                <a:off x="4122103" y="713419"/>
                <a:ext cx="1037880" cy="633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24533423-5C44-9646-9EE8-B6A485481A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06623" y="697939"/>
                  <a:ext cx="1068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9C59A8F-3AB4-BD4B-BFA3-84845F599B43}"/>
                    </a:ext>
                  </a:extLst>
                </p14:cNvPr>
                <p14:cNvContentPartPr/>
                <p14:nvPr/>
              </p14:nvContentPartPr>
              <p14:xfrm>
                <a:off x="4951903" y="631699"/>
                <a:ext cx="214200" cy="283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9C59A8F-3AB4-BD4B-BFA3-84845F599B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36397" y="616219"/>
                  <a:ext cx="244852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2FE4D85A-3E89-1246-8599-609BC76BFC20}"/>
                    </a:ext>
                  </a:extLst>
                </p14:cNvPr>
                <p14:cNvContentPartPr/>
                <p14:nvPr/>
              </p14:nvContentPartPr>
              <p14:xfrm>
                <a:off x="4882783" y="342259"/>
                <a:ext cx="163800" cy="2142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2FE4D85A-3E89-1246-8599-609BC76BFC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67337" y="326779"/>
                  <a:ext cx="194333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114EA196-DFC6-3B44-ACF9-B8D50E34A699}"/>
                    </a:ext>
                  </a:extLst>
                </p14:cNvPr>
                <p14:cNvContentPartPr/>
                <p14:nvPr/>
              </p14:nvContentPartPr>
              <p14:xfrm>
                <a:off x="5096623" y="443059"/>
                <a:ext cx="12960" cy="1008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114EA196-DFC6-3B44-ACF9-B8D50E34A6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1143" y="427634"/>
                  <a:ext cx="4356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F538A223-4188-D34E-86EF-7C9D46BCE548}"/>
                    </a:ext>
                  </a:extLst>
                </p14:cNvPr>
                <p14:cNvContentPartPr/>
                <p14:nvPr/>
              </p14:nvContentPartPr>
              <p14:xfrm>
                <a:off x="5178343" y="436579"/>
                <a:ext cx="1296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F538A223-4188-D34E-86EF-7C9D46BCE5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62863" y="421099"/>
                  <a:ext cx="4356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3D331656-80D6-E246-953C-18BCEE8579D0}"/>
                  </a:ext>
                </a:extLst>
              </p14:cNvPr>
              <p14:cNvContentPartPr/>
              <p14:nvPr/>
            </p14:nvContentPartPr>
            <p14:xfrm>
              <a:off x="5555623" y="279619"/>
              <a:ext cx="31680" cy="19512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3D331656-80D6-E246-953C-18BCEE8579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40143" y="264139"/>
                <a:ext cx="6228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4D784FC6-CC7F-2445-8BFF-F9C00C9FB45C}"/>
              </a:ext>
            </a:extLst>
          </p:cNvPr>
          <p:cNvGrpSpPr/>
          <p:nvPr/>
        </p:nvGrpSpPr>
        <p:grpSpPr>
          <a:xfrm>
            <a:off x="7271743" y="1216339"/>
            <a:ext cx="610560" cy="584640"/>
            <a:chOff x="7271743" y="1216339"/>
            <a:chExt cx="61056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5346699B-2960-D741-ABED-287D18E110AA}"/>
                    </a:ext>
                  </a:extLst>
                </p14:cNvPr>
                <p14:cNvContentPartPr/>
                <p14:nvPr/>
              </p14:nvContentPartPr>
              <p14:xfrm>
                <a:off x="7271743" y="1310659"/>
                <a:ext cx="591480" cy="694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5346699B-2960-D741-ABED-287D18E110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6263" y="1295179"/>
                  <a:ext cx="622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3B4E7CA-9232-9C49-9AB6-1574CB32BA5C}"/>
                    </a:ext>
                  </a:extLst>
                </p14:cNvPr>
                <p14:cNvContentPartPr/>
                <p14:nvPr/>
              </p14:nvContentPartPr>
              <p14:xfrm>
                <a:off x="7724623" y="1216339"/>
                <a:ext cx="157680" cy="27684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3B4E7CA-9232-9C49-9AB6-1574CB32BA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09143" y="1200879"/>
                  <a:ext cx="188280" cy="3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ACA61B3-7AEA-CE4F-8D47-7184FCBBA643}"/>
                    </a:ext>
                  </a:extLst>
                </p14:cNvPr>
                <p14:cNvContentPartPr/>
                <p14:nvPr/>
              </p14:nvContentPartPr>
              <p14:xfrm>
                <a:off x="7498183" y="1536739"/>
                <a:ext cx="201600" cy="2642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ACA61B3-7AEA-CE4F-8D47-7184FCBBA6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82675" y="1521259"/>
                  <a:ext cx="232255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20D5D725-54C8-9D4A-9987-94BBF6ADEA82}"/>
              </a:ext>
            </a:extLst>
          </p:cNvPr>
          <p:cNvGrpSpPr/>
          <p:nvPr/>
        </p:nvGrpSpPr>
        <p:grpSpPr>
          <a:xfrm>
            <a:off x="5593063" y="682459"/>
            <a:ext cx="1263960" cy="1502280"/>
            <a:chOff x="5593063" y="682459"/>
            <a:chExt cx="1263960" cy="15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15E5B19-D05A-A444-A992-CD800EB438BA}"/>
                    </a:ext>
                  </a:extLst>
                </p14:cNvPr>
                <p14:cNvContentPartPr/>
                <p14:nvPr/>
              </p14:nvContentPartPr>
              <p14:xfrm>
                <a:off x="5649943" y="1668859"/>
                <a:ext cx="239400" cy="10728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15E5B19-D05A-A444-A992-CD800EB438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34463" y="1653379"/>
                  <a:ext cx="270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C73AC86F-AF40-8146-A90B-C85474BA4654}"/>
                    </a:ext>
                  </a:extLst>
                </p14:cNvPr>
                <p14:cNvContentPartPr/>
                <p14:nvPr/>
              </p14:nvContentPartPr>
              <p14:xfrm>
                <a:off x="5593063" y="744739"/>
                <a:ext cx="1236240" cy="522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C73AC86F-AF40-8146-A90B-C85474BA46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77583" y="729259"/>
                  <a:ext cx="12668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5EE3D09-F6EF-7D45-B136-7FADDC9FE38C}"/>
                    </a:ext>
                  </a:extLst>
                </p14:cNvPr>
                <p14:cNvContentPartPr/>
                <p14:nvPr/>
              </p14:nvContentPartPr>
              <p14:xfrm>
                <a:off x="6567583" y="1115539"/>
                <a:ext cx="289440" cy="327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5EE3D09-F6EF-7D45-B136-7FADDC9FE3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52103" y="1100059"/>
                  <a:ext cx="320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7B5E553-EB8E-AD4C-ABF9-AAC45B71D048}"/>
                    </a:ext>
                  </a:extLst>
                </p14:cNvPr>
                <p14:cNvContentPartPr/>
                <p14:nvPr/>
              </p14:nvContentPartPr>
              <p14:xfrm>
                <a:off x="5832103" y="1530619"/>
                <a:ext cx="956160" cy="55368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7B5E553-EB8E-AD4C-ABF9-AAC45B71D0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16617" y="1515139"/>
                  <a:ext cx="986772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CB9FCDFB-3D94-6440-83A7-E66EE80BCFAD}"/>
                    </a:ext>
                  </a:extLst>
                </p14:cNvPr>
                <p14:cNvContentPartPr/>
                <p14:nvPr/>
              </p14:nvContentPartPr>
              <p14:xfrm>
                <a:off x="6637063" y="1474099"/>
                <a:ext cx="163800" cy="2959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CB9FCDFB-3D94-6440-83A7-E66EE80BCF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21583" y="1458619"/>
                  <a:ext cx="194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5217A0E5-C1D3-4C4C-AB10-6676E5A628CF}"/>
                    </a:ext>
                  </a:extLst>
                </p14:cNvPr>
                <p14:cNvContentPartPr/>
                <p14:nvPr/>
              </p14:nvContentPartPr>
              <p14:xfrm>
                <a:off x="6127663" y="682459"/>
                <a:ext cx="195120" cy="1944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5217A0E5-C1D3-4C4C-AB10-6676E5A628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12212" y="666979"/>
                  <a:ext cx="225664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DD47AFDC-A940-4F46-A374-38E25B8FB6EE}"/>
                    </a:ext>
                  </a:extLst>
                </p14:cNvPr>
                <p14:cNvContentPartPr/>
                <p14:nvPr/>
              </p14:nvContentPartPr>
              <p14:xfrm>
                <a:off x="6378943" y="826459"/>
                <a:ext cx="12960" cy="1260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DD47AFDC-A940-4F46-A374-38E25B8FB6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3463" y="811023"/>
                  <a:ext cx="43560" cy="156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3B3FD46-7A1C-2640-8EA4-C8DB79A74846}"/>
                    </a:ext>
                  </a:extLst>
                </p14:cNvPr>
                <p14:cNvContentPartPr/>
                <p14:nvPr/>
              </p14:nvContentPartPr>
              <p14:xfrm>
                <a:off x="6158983" y="1898899"/>
                <a:ext cx="207720" cy="2293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3B3FD46-7A1C-2640-8EA4-C8DB79A748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43503" y="1883443"/>
                  <a:ext cx="238320" cy="259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949E5C1-C64E-AF44-A6B2-91B9BB447CD0}"/>
                    </a:ext>
                  </a:extLst>
                </p14:cNvPr>
                <p14:cNvContentPartPr/>
                <p14:nvPr/>
              </p14:nvContentPartPr>
              <p14:xfrm>
                <a:off x="6429343" y="2071339"/>
                <a:ext cx="214200" cy="1134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949E5C1-C64E-AF44-A6B2-91B9BB447C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3837" y="2055908"/>
                  <a:ext cx="244852" cy="1439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0F81F98-1969-4947-84D3-5D61CCA5EBD5}"/>
              </a:ext>
            </a:extLst>
          </p:cNvPr>
          <p:cNvGrpSpPr/>
          <p:nvPr/>
        </p:nvGrpSpPr>
        <p:grpSpPr>
          <a:xfrm>
            <a:off x="8655223" y="-361181"/>
            <a:ext cx="515880" cy="273960"/>
            <a:chOff x="8655223" y="-361181"/>
            <a:chExt cx="5158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8E58E65-0E1E-A247-8C6C-8FAC7AA148FC}"/>
                    </a:ext>
                  </a:extLst>
                </p14:cNvPr>
                <p14:cNvContentPartPr/>
                <p14:nvPr/>
              </p14:nvContentPartPr>
              <p14:xfrm>
                <a:off x="8655223" y="-361181"/>
                <a:ext cx="182520" cy="27288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8E58E65-0E1E-A247-8C6C-8FAC7AA148F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39773" y="-376681"/>
                  <a:ext cx="213060" cy="3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6B7B89E-ECE5-FA46-B785-3E2AD0B85B11}"/>
                    </a:ext>
                  </a:extLst>
                </p14:cNvPr>
                <p14:cNvContentPartPr/>
                <p14:nvPr/>
              </p14:nvContentPartPr>
              <p14:xfrm>
                <a:off x="8849983" y="-257501"/>
                <a:ext cx="113400" cy="17028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6B7B89E-ECE5-FA46-B785-3E2AD0B85B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34552" y="-272981"/>
                  <a:ext cx="143903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4AEB6C14-1904-C949-BAEA-1EF1207D0B5F}"/>
                    </a:ext>
                  </a:extLst>
                </p14:cNvPr>
                <p14:cNvContentPartPr/>
                <p14:nvPr/>
              </p14:nvContentPartPr>
              <p14:xfrm>
                <a:off x="9082543" y="-326261"/>
                <a:ext cx="88560" cy="2008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4AEB6C14-1904-C949-BAEA-1EF1207D0B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67000" y="-341741"/>
                  <a:ext cx="119285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575D77A3-0FD5-1443-96DF-376B64F69297}"/>
                    </a:ext>
                  </a:extLst>
                </p14:cNvPr>
                <p14:cNvContentPartPr/>
                <p14:nvPr/>
              </p14:nvContentPartPr>
              <p14:xfrm>
                <a:off x="9004423" y="-270101"/>
                <a:ext cx="147600" cy="255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575D77A3-0FD5-1443-96DF-376B64F692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88981" y="-285581"/>
                  <a:ext cx="178126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2EC6B432-43C2-D04D-80B6-7816C0E3FBAF}"/>
              </a:ext>
            </a:extLst>
          </p:cNvPr>
          <p:cNvGrpSpPr/>
          <p:nvPr/>
        </p:nvGrpSpPr>
        <p:grpSpPr>
          <a:xfrm>
            <a:off x="8730463" y="248659"/>
            <a:ext cx="484560" cy="613080"/>
            <a:chOff x="8730463" y="248659"/>
            <a:chExt cx="484560" cy="6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4C09B0A-A253-FD41-AFDD-0B12105FAA2E}"/>
                    </a:ext>
                  </a:extLst>
                </p14:cNvPr>
                <p14:cNvContentPartPr/>
                <p14:nvPr/>
              </p14:nvContentPartPr>
              <p14:xfrm>
                <a:off x="8730463" y="248659"/>
                <a:ext cx="170280" cy="6130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4C09B0A-A253-FD41-AFDD-0B12105FAA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14950" y="233179"/>
                  <a:ext cx="200945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54363C53-FE47-F642-8585-9D331AF936AA}"/>
                    </a:ext>
                  </a:extLst>
                </p14:cNvPr>
                <p14:cNvContentPartPr/>
                <p14:nvPr/>
              </p14:nvContentPartPr>
              <p14:xfrm>
                <a:off x="9038623" y="295459"/>
                <a:ext cx="119880" cy="3168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54363C53-FE47-F642-8585-9D331AF936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23143" y="279979"/>
                  <a:ext cx="150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0E8F6F6-4B77-6842-9864-4EC338237DD8}"/>
                    </a:ext>
                  </a:extLst>
                </p14:cNvPr>
                <p14:cNvContentPartPr/>
                <p14:nvPr/>
              </p14:nvContentPartPr>
              <p14:xfrm>
                <a:off x="9026023" y="383659"/>
                <a:ext cx="189000" cy="1908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0E8F6F6-4B77-6842-9864-4EC338237D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10543" y="368466"/>
                  <a:ext cx="219600" cy="491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EA3BEF95-A85A-6240-9E04-AE0FC11C778A}"/>
              </a:ext>
            </a:extLst>
          </p:cNvPr>
          <p:cNvGrpSpPr/>
          <p:nvPr/>
        </p:nvGrpSpPr>
        <p:grpSpPr>
          <a:xfrm>
            <a:off x="9378103" y="173419"/>
            <a:ext cx="2420640" cy="852120"/>
            <a:chOff x="9378103" y="173419"/>
            <a:chExt cx="2420640" cy="85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79B328C-82CD-0D4F-8CF0-82227676D37C}"/>
                    </a:ext>
                  </a:extLst>
                </p14:cNvPr>
                <p14:cNvContentPartPr/>
                <p14:nvPr/>
              </p14:nvContentPartPr>
              <p14:xfrm>
                <a:off x="9378103" y="232819"/>
                <a:ext cx="214200" cy="1951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79B328C-82CD-0D4F-8CF0-82227676D3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62623" y="217368"/>
                  <a:ext cx="244800" cy="225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9694418E-3FCB-6547-BD13-3BF730A6B518}"/>
                    </a:ext>
                  </a:extLst>
                </p14:cNvPr>
                <p14:cNvContentPartPr/>
                <p14:nvPr/>
              </p14:nvContentPartPr>
              <p14:xfrm>
                <a:off x="9648463" y="295459"/>
                <a:ext cx="88200" cy="1198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9694418E-3FCB-6547-BD13-3BF730A6B5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33046" y="279979"/>
                  <a:ext cx="118676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A4BD4B96-097A-A443-8789-F884AB0D5394}"/>
                    </a:ext>
                  </a:extLst>
                </p14:cNvPr>
                <p14:cNvContentPartPr/>
                <p14:nvPr/>
              </p14:nvContentPartPr>
              <p14:xfrm>
                <a:off x="9830623" y="336859"/>
                <a:ext cx="6480" cy="849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A4BD4B96-097A-A443-8789-F884AB0D53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15143" y="321379"/>
                  <a:ext cx="37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9A8EF6F5-4E20-334F-9B7F-A38C1B7EF9BE}"/>
                    </a:ext>
                  </a:extLst>
                </p14:cNvPr>
                <p14:cNvContentPartPr/>
                <p14:nvPr/>
              </p14:nvContentPartPr>
              <p14:xfrm>
                <a:off x="9849703" y="220219"/>
                <a:ext cx="25560" cy="8208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9A8EF6F5-4E20-334F-9B7F-A38C1B7EF9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34223" y="204739"/>
                  <a:ext cx="5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3F341E51-C64C-FA4C-9743-B2AF3EC6115B}"/>
                    </a:ext>
                  </a:extLst>
                </p14:cNvPr>
                <p14:cNvContentPartPr/>
                <p14:nvPr/>
              </p14:nvContentPartPr>
              <p14:xfrm>
                <a:off x="9893623" y="345859"/>
                <a:ext cx="126000" cy="35244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3F341E51-C64C-FA4C-9743-B2AF3EC611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78143" y="330379"/>
                  <a:ext cx="156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3467C430-736E-BE44-BBF4-8E509F6225DC}"/>
                    </a:ext>
                  </a:extLst>
                </p14:cNvPr>
                <p14:cNvContentPartPr/>
                <p14:nvPr/>
              </p14:nvContentPartPr>
              <p14:xfrm>
                <a:off x="10088383" y="189619"/>
                <a:ext cx="119880" cy="25128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3467C430-736E-BE44-BBF4-8E509F6225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2903" y="174139"/>
                  <a:ext cx="150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AFF51DF7-8A81-0446-902A-FAEF01632409}"/>
                    </a:ext>
                  </a:extLst>
                </p14:cNvPr>
                <p14:cNvContentPartPr/>
                <p14:nvPr/>
              </p14:nvContentPartPr>
              <p14:xfrm>
                <a:off x="10277023" y="232819"/>
                <a:ext cx="119880" cy="22032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AFF51DF7-8A81-0446-902A-FAEF016324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61543" y="217364"/>
                  <a:ext cx="150480" cy="25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D4F5637D-D3FB-6F45-976F-8741BA0F51F1}"/>
                    </a:ext>
                  </a:extLst>
                </p14:cNvPr>
                <p14:cNvContentPartPr/>
                <p14:nvPr/>
              </p14:nvContentPartPr>
              <p14:xfrm>
                <a:off x="10233103" y="308059"/>
                <a:ext cx="113400" cy="1908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D4F5637D-D3FB-6F45-976F-8741BA0F51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7623" y="292579"/>
                  <a:ext cx="144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A53E1CA5-B97D-B448-92B5-CF5B79FB4170}"/>
                    </a:ext>
                  </a:extLst>
                </p14:cNvPr>
                <p14:cNvContentPartPr/>
                <p14:nvPr/>
              </p14:nvContentPartPr>
              <p14:xfrm>
                <a:off x="10409143" y="314539"/>
                <a:ext cx="94680" cy="1198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A53E1CA5-B97D-B448-92B5-CF5B79FB417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93663" y="299059"/>
                  <a:ext cx="125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6DD379A9-28D1-184C-8E48-A97759D0AE90}"/>
                    </a:ext>
                  </a:extLst>
                </p14:cNvPr>
                <p14:cNvContentPartPr/>
                <p14:nvPr/>
              </p14:nvContentPartPr>
              <p14:xfrm>
                <a:off x="10541263" y="173419"/>
                <a:ext cx="157680" cy="2988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6DD379A9-28D1-184C-8E48-A97759D0AE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25783" y="157939"/>
                  <a:ext cx="188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6A57D971-8FA3-7F49-AAD3-0CA7BCB14469}"/>
                    </a:ext>
                  </a:extLst>
                </p14:cNvPr>
                <p14:cNvContentPartPr/>
                <p14:nvPr/>
              </p14:nvContentPartPr>
              <p14:xfrm>
                <a:off x="10779943" y="333259"/>
                <a:ext cx="100800" cy="1260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6A57D971-8FA3-7F49-AAD3-0CA7BCB144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64463" y="317779"/>
                  <a:ext cx="131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488C2174-A03E-7344-9D28-DB07064333A0}"/>
                    </a:ext>
                  </a:extLst>
                </p14:cNvPr>
                <p14:cNvContentPartPr/>
                <p14:nvPr/>
              </p14:nvContentPartPr>
              <p14:xfrm>
                <a:off x="10937263" y="346579"/>
                <a:ext cx="119880" cy="1443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488C2174-A03E-7344-9D28-DB07064333A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21736" y="331060"/>
                  <a:ext cx="150572" cy="175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E15089D-EFD5-7745-AC52-1917B45AF7AB}"/>
                    </a:ext>
                  </a:extLst>
                </p14:cNvPr>
                <p14:cNvContentPartPr/>
                <p14:nvPr/>
              </p14:nvContentPartPr>
              <p14:xfrm>
                <a:off x="11094583" y="364939"/>
                <a:ext cx="289440" cy="1324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E15089D-EFD5-7745-AC52-1917B45AF7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79122" y="349459"/>
                  <a:ext cx="320002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BC61799B-AFBD-984D-BE16-4CD9C4A324AB}"/>
                    </a:ext>
                  </a:extLst>
                </p14:cNvPr>
                <p14:cNvContentPartPr/>
                <p14:nvPr/>
              </p14:nvContentPartPr>
              <p14:xfrm>
                <a:off x="11509303" y="358459"/>
                <a:ext cx="94680" cy="1260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BC61799B-AFBD-984D-BE16-4CD9C4A324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93823" y="342979"/>
                  <a:ext cx="125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021AF7C4-F4F3-4C44-8919-340F12F87935}"/>
                    </a:ext>
                  </a:extLst>
                </p14:cNvPr>
                <p14:cNvContentPartPr/>
                <p14:nvPr/>
              </p14:nvContentPartPr>
              <p14:xfrm>
                <a:off x="11660143" y="271699"/>
                <a:ext cx="107280" cy="3132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021AF7C4-F4F3-4C44-8919-340F12F879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44663" y="256219"/>
                  <a:ext cx="137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BD52A4F5-ED76-7D47-A361-73E5A47C8289}"/>
                    </a:ext>
                  </a:extLst>
                </p14:cNvPr>
                <p14:cNvContentPartPr/>
                <p14:nvPr/>
              </p14:nvContentPartPr>
              <p14:xfrm>
                <a:off x="11616223" y="446659"/>
                <a:ext cx="182520" cy="5076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BD52A4F5-ED76-7D47-A361-73E5A47C82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00743" y="431179"/>
                  <a:ext cx="213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1122EDDD-FECD-B440-B0BB-1245E21EDDE0}"/>
                    </a:ext>
                  </a:extLst>
                </p14:cNvPr>
                <p14:cNvContentPartPr/>
                <p14:nvPr/>
              </p14:nvContentPartPr>
              <p14:xfrm>
                <a:off x="10264423" y="692539"/>
                <a:ext cx="6480" cy="878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1122EDDD-FECD-B440-B0BB-1245E21EDD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8943" y="677059"/>
                  <a:ext cx="37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7CFE78BA-C870-704F-AFD2-6E132DD36864}"/>
                    </a:ext>
                  </a:extLst>
                </p14:cNvPr>
                <p14:cNvContentPartPr/>
                <p14:nvPr/>
              </p14:nvContentPartPr>
              <p14:xfrm>
                <a:off x="10283503" y="573019"/>
                <a:ext cx="12960" cy="374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7CFE78BA-C870-704F-AFD2-6E132DD368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68023" y="557539"/>
                  <a:ext cx="4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E9856025-2C36-B943-BB75-81D49EC24DC6}"/>
                    </a:ext>
                  </a:extLst>
                </p14:cNvPr>
                <p14:cNvContentPartPr/>
                <p14:nvPr/>
              </p14:nvContentPartPr>
              <p14:xfrm>
                <a:off x="10346143" y="679219"/>
                <a:ext cx="132480" cy="1198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E9856025-2C36-B943-BB75-81D49EC24D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30663" y="663739"/>
                  <a:ext cx="163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72759522-1702-0D43-ACD8-1EDC86ECE7D8}"/>
                    </a:ext>
                  </a:extLst>
                </p14:cNvPr>
                <p14:cNvContentPartPr/>
                <p14:nvPr/>
              </p14:nvContentPartPr>
              <p14:xfrm>
                <a:off x="10522183" y="702979"/>
                <a:ext cx="25560" cy="3225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72759522-1702-0D43-ACD8-1EDC86ECE7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06703" y="687499"/>
                  <a:ext cx="56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CE451C2F-C202-1443-8DFC-B8D20CA78A05}"/>
                    </a:ext>
                  </a:extLst>
                </p14:cNvPr>
                <p14:cNvContentPartPr/>
                <p14:nvPr/>
              </p14:nvContentPartPr>
              <p14:xfrm>
                <a:off x="10553863" y="685339"/>
                <a:ext cx="107280" cy="15768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CE451C2F-C202-1443-8DFC-B8D20CA78A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38383" y="669824"/>
                  <a:ext cx="13788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99435204-BAA0-4C4B-A8FF-B0BB0C695C85}"/>
                    </a:ext>
                  </a:extLst>
                </p14:cNvPr>
                <p14:cNvContentPartPr/>
                <p14:nvPr/>
              </p14:nvContentPartPr>
              <p14:xfrm>
                <a:off x="10748623" y="691819"/>
                <a:ext cx="119880" cy="1638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99435204-BAA0-4C4B-A8FF-B0BB0C695C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33096" y="676339"/>
                  <a:ext cx="150572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4F38EAED-566C-CC42-AA29-A376D7247D02}"/>
                    </a:ext>
                  </a:extLst>
                </p14:cNvPr>
                <p14:cNvContentPartPr/>
                <p14:nvPr/>
              </p14:nvContentPartPr>
              <p14:xfrm>
                <a:off x="10987663" y="653299"/>
                <a:ext cx="88200" cy="1897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4F38EAED-566C-CC42-AA29-A376D7247D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72246" y="637819"/>
                  <a:ext cx="118676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2A4EC323-6B1F-7F4D-BDD5-F5A3264F5718}"/>
                    </a:ext>
                  </a:extLst>
                </p14:cNvPr>
                <p14:cNvContentPartPr/>
                <p14:nvPr/>
              </p14:nvContentPartPr>
              <p14:xfrm>
                <a:off x="10921783" y="717019"/>
                <a:ext cx="166680" cy="129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2A4EC323-6B1F-7F4D-BDD5-F5A3264F57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06303" y="701539"/>
                  <a:ext cx="197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A561658-9BCB-B943-A0DA-28D4DDB126A9}"/>
                    </a:ext>
                  </a:extLst>
                </p14:cNvPr>
                <p14:cNvContentPartPr/>
                <p14:nvPr/>
              </p14:nvContentPartPr>
              <p14:xfrm>
                <a:off x="11081983" y="729619"/>
                <a:ext cx="126000" cy="1386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A561658-9BCB-B943-A0DA-28D4DDB126A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66547" y="714139"/>
                  <a:ext cx="156513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524718CC-59AB-D94A-94DE-176E9A151976}"/>
              </a:ext>
            </a:extLst>
          </p:cNvPr>
          <p:cNvGrpSpPr/>
          <p:nvPr/>
        </p:nvGrpSpPr>
        <p:grpSpPr>
          <a:xfrm>
            <a:off x="5222263" y="2344579"/>
            <a:ext cx="1094400" cy="642240"/>
            <a:chOff x="5222263" y="2344579"/>
            <a:chExt cx="1094400" cy="6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177B3014-4846-E644-B7BC-04F8825EBD87}"/>
                    </a:ext>
                  </a:extLst>
                </p14:cNvPr>
                <p14:cNvContentPartPr/>
                <p14:nvPr/>
              </p14:nvContentPartPr>
              <p14:xfrm>
                <a:off x="5222263" y="2452219"/>
                <a:ext cx="19080" cy="1764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177B3014-4846-E644-B7BC-04F8825EBD8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06783" y="2436739"/>
                  <a:ext cx="49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9FBDC5A-80E5-CA4F-87A9-AE0018236FC8}"/>
                    </a:ext>
                  </a:extLst>
                </p14:cNvPr>
                <p14:cNvContentPartPr/>
                <p14:nvPr/>
              </p14:nvContentPartPr>
              <p14:xfrm>
                <a:off x="5247463" y="2452219"/>
                <a:ext cx="88560" cy="1260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9FBDC5A-80E5-CA4F-87A9-AE0018236FC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31983" y="2436739"/>
                  <a:ext cx="119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0F36EEB-78D9-A34E-A4C9-6AFD67E4B961}"/>
                    </a:ext>
                  </a:extLst>
                </p14:cNvPr>
                <p14:cNvContentPartPr/>
                <p14:nvPr/>
              </p14:nvContentPartPr>
              <p14:xfrm>
                <a:off x="5417023" y="2509459"/>
                <a:ext cx="6480" cy="5004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0F36EEB-78D9-A34E-A4C9-6AFD67E4B9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01543" y="2493979"/>
                  <a:ext cx="37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FFB3DCE0-BA94-0F41-8615-08975A0A85E0}"/>
                    </a:ext>
                  </a:extLst>
                </p14:cNvPr>
                <p14:cNvContentPartPr/>
                <p14:nvPr/>
              </p14:nvContentPartPr>
              <p14:xfrm>
                <a:off x="5436103" y="2395699"/>
                <a:ext cx="25560" cy="316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FFB3DCE0-BA94-0F41-8615-08975A0A85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23" y="2380219"/>
                  <a:ext cx="56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6C1001AD-A83B-A64F-A890-E8BA02EDE7C0}"/>
                    </a:ext>
                  </a:extLst>
                </p14:cNvPr>
                <p14:cNvContentPartPr/>
                <p14:nvPr/>
              </p14:nvContentPartPr>
              <p14:xfrm>
                <a:off x="5530423" y="2371219"/>
                <a:ext cx="69480" cy="2196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6C1001AD-A83B-A64F-A890-E8BA02EDE7C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14943" y="2355739"/>
                  <a:ext cx="100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8E7AB6F-FF85-4E48-8CCA-998A040A8BD7}"/>
                    </a:ext>
                  </a:extLst>
                </p14:cNvPr>
                <p14:cNvContentPartPr/>
                <p14:nvPr/>
              </p14:nvContentPartPr>
              <p14:xfrm>
                <a:off x="5674783" y="2344579"/>
                <a:ext cx="82080" cy="2401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8E7AB6F-FF85-4E48-8CCA-998A040A8B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59303" y="2329099"/>
                  <a:ext cx="112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03DAE472-BF25-4144-BBC5-5272243C9685}"/>
                    </a:ext>
                  </a:extLst>
                </p14:cNvPr>
                <p14:cNvContentPartPr/>
                <p14:nvPr/>
              </p14:nvContentPartPr>
              <p14:xfrm>
                <a:off x="5813383" y="2439619"/>
                <a:ext cx="75960" cy="1134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03DAE472-BF25-4144-BBC5-5272243C96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97903" y="2424188"/>
                  <a:ext cx="106560" cy="143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9F32926-EEF6-654D-B61E-4F6CC46B1896}"/>
                    </a:ext>
                  </a:extLst>
                </p14:cNvPr>
                <p14:cNvContentPartPr/>
                <p14:nvPr/>
              </p14:nvContentPartPr>
              <p14:xfrm>
                <a:off x="5951623" y="2439619"/>
                <a:ext cx="182520" cy="1008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9F32926-EEF6-654D-B61E-4F6CC46B18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36173" y="2424194"/>
                  <a:ext cx="21306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4628179-9F0B-AB4E-97AA-759D6AF4919F}"/>
                    </a:ext>
                  </a:extLst>
                </p14:cNvPr>
                <p14:cNvContentPartPr/>
                <p14:nvPr/>
              </p14:nvContentPartPr>
              <p14:xfrm>
                <a:off x="5580823" y="2623219"/>
                <a:ext cx="88200" cy="2188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4628179-9F0B-AB4E-97AA-759D6AF4919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65406" y="2607739"/>
                  <a:ext cx="118676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0E1875FC-AD5F-7547-BC06-CFC545C6BBC3}"/>
                    </a:ext>
                  </a:extLst>
                </p14:cNvPr>
                <p14:cNvContentPartPr/>
                <p14:nvPr/>
              </p14:nvContentPartPr>
              <p14:xfrm>
                <a:off x="5756863" y="2716099"/>
                <a:ext cx="75960" cy="759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0E1875FC-AD5F-7547-BC06-CFC545C6BB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41383" y="2700545"/>
                  <a:ext cx="106560" cy="10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6AA0FA84-EBEA-0045-AA71-DD3C3DD615BD}"/>
                    </a:ext>
                  </a:extLst>
                </p14:cNvPr>
                <p14:cNvContentPartPr/>
                <p14:nvPr/>
              </p14:nvContentPartPr>
              <p14:xfrm>
                <a:off x="5857303" y="2713219"/>
                <a:ext cx="82080" cy="2736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6AA0FA84-EBEA-0045-AA71-DD3C3DD615B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41823" y="2697739"/>
                  <a:ext cx="112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A0D42C10-C379-D742-A9BE-E15D08C12927}"/>
                    </a:ext>
                  </a:extLst>
                </p14:cNvPr>
                <p14:cNvContentPartPr/>
                <p14:nvPr/>
              </p14:nvContentPartPr>
              <p14:xfrm>
                <a:off x="6002023" y="2672179"/>
                <a:ext cx="314640" cy="1324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A0D42C10-C379-D742-A9BE-E15D08C129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86543" y="2656699"/>
                  <a:ext cx="3452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7DE100E1-7941-C244-8D31-25F98758A16C}"/>
              </a:ext>
            </a:extLst>
          </p:cNvPr>
          <p:cNvGrpSpPr/>
          <p:nvPr/>
        </p:nvGrpSpPr>
        <p:grpSpPr>
          <a:xfrm>
            <a:off x="7196503" y="1927339"/>
            <a:ext cx="1012680" cy="317880"/>
            <a:chOff x="7196503" y="1927339"/>
            <a:chExt cx="101268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CE5A0E4-FCE7-9B4C-A18F-0C808A274E4B}"/>
                    </a:ext>
                  </a:extLst>
                </p14:cNvPr>
                <p14:cNvContentPartPr/>
                <p14:nvPr/>
              </p14:nvContentPartPr>
              <p14:xfrm>
                <a:off x="7196503" y="1955419"/>
                <a:ext cx="94680" cy="17028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CE5A0E4-FCE7-9B4C-A18F-0C808A274E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1023" y="1939906"/>
                  <a:ext cx="12528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C147C863-3280-984A-A877-868D8040EF4F}"/>
                    </a:ext>
                  </a:extLst>
                </p14:cNvPr>
                <p14:cNvContentPartPr/>
                <p14:nvPr/>
              </p14:nvContentPartPr>
              <p14:xfrm>
                <a:off x="7366063" y="2012659"/>
                <a:ext cx="113400" cy="1191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C147C863-3280-984A-A877-868D8040EF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50583" y="1997179"/>
                  <a:ext cx="144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DB7FC348-FC40-0748-9044-92856F7818C6}"/>
                    </a:ext>
                  </a:extLst>
                </p14:cNvPr>
                <p14:cNvContentPartPr/>
                <p14:nvPr/>
              </p14:nvContentPartPr>
              <p14:xfrm>
                <a:off x="7542103" y="1968019"/>
                <a:ext cx="126000" cy="1576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DB7FC348-FC40-0748-9044-92856F7818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26623" y="1952539"/>
                  <a:ext cx="15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CD3FB1F2-45A2-9F41-B7EE-CEDB565833BD}"/>
                    </a:ext>
                  </a:extLst>
                </p14:cNvPr>
                <p14:cNvContentPartPr/>
                <p14:nvPr/>
              </p14:nvContentPartPr>
              <p14:xfrm>
                <a:off x="7530223" y="2011939"/>
                <a:ext cx="81360" cy="129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CD3FB1F2-45A2-9F41-B7EE-CEDB565833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14743" y="1996459"/>
                  <a:ext cx="11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D73EED1D-305B-EF47-9FA3-25E9AC5CDBBD}"/>
                    </a:ext>
                  </a:extLst>
                </p14:cNvPr>
                <p14:cNvContentPartPr/>
                <p14:nvPr/>
              </p14:nvContentPartPr>
              <p14:xfrm>
                <a:off x="7724623" y="2006539"/>
                <a:ext cx="6480" cy="2386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D73EED1D-305B-EF47-9FA3-25E9AC5CDBB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09958" y="1991059"/>
                  <a:ext cx="35469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98C51F2-0C45-8A45-9994-042391D2D0CA}"/>
                    </a:ext>
                  </a:extLst>
                </p14:cNvPr>
                <p14:cNvContentPartPr/>
                <p14:nvPr/>
              </p14:nvContentPartPr>
              <p14:xfrm>
                <a:off x="7755943" y="1980619"/>
                <a:ext cx="50760" cy="11340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98C51F2-0C45-8A45-9994-042391D2D0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40352" y="1965188"/>
                  <a:ext cx="81579" cy="143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75FD1E2-2CB7-4443-AC41-B8A14663663C}"/>
                    </a:ext>
                  </a:extLst>
                </p14:cNvPr>
                <p14:cNvContentPartPr/>
                <p14:nvPr/>
              </p14:nvContentPartPr>
              <p14:xfrm>
                <a:off x="7888063" y="2011939"/>
                <a:ext cx="113400" cy="9468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75FD1E2-2CB7-4443-AC41-B8A14663663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72632" y="1996459"/>
                  <a:ext cx="143903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CE37F00B-C077-074F-A69E-F4264D56F3F9}"/>
                    </a:ext>
                  </a:extLst>
                </p14:cNvPr>
                <p14:cNvContentPartPr/>
                <p14:nvPr/>
              </p14:nvContentPartPr>
              <p14:xfrm>
                <a:off x="8089303" y="1927339"/>
                <a:ext cx="119880" cy="1980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CE37F00B-C077-074F-A69E-F4264D56F3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73823" y="1911859"/>
                  <a:ext cx="150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624867D4-8130-D74B-AFA7-B0B7C2C1EAA8}"/>
                    </a:ext>
                  </a:extLst>
                </p14:cNvPr>
                <p14:cNvContentPartPr/>
                <p14:nvPr/>
              </p14:nvContentPartPr>
              <p14:xfrm>
                <a:off x="8051503" y="1986739"/>
                <a:ext cx="113400" cy="2556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624867D4-8130-D74B-AFA7-B0B7C2C1EA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36072" y="1971259"/>
                  <a:ext cx="143903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3D351F32-2E8F-244C-BBDD-4DC457EBDF61}"/>
              </a:ext>
            </a:extLst>
          </p:cNvPr>
          <p:cNvGrpSpPr/>
          <p:nvPr/>
        </p:nvGrpSpPr>
        <p:grpSpPr>
          <a:xfrm>
            <a:off x="8460103" y="792259"/>
            <a:ext cx="1339560" cy="591480"/>
            <a:chOff x="8460103" y="792259"/>
            <a:chExt cx="133956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843D45ED-70E5-4C4E-B568-9374A9413535}"/>
                    </a:ext>
                  </a:extLst>
                </p14:cNvPr>
                <p14:cNvContentPartPr/>
                <p14:nvPr/>
              </p14:nvContentPartPr>
              <p14:xfrm>
                <a:off x="8460103" y="792259"/>
                <a:ext cx="631800" cy="1576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843D45ED-70E5-4C4E-B568-9374A94135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44623" y="776744"/>
                  <a:ext cx="66240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2E6EA09-A79B-D943-93DA-ADB67C42AA29}"/>
                    </a:ext>
                  </a:extLst>
                </p14:cNvPr>
                <p14:cNvContentPartPr/>
                <p14:nvPr/>
              </p14:nvContentPartPr>
              <p14:xfrm>
                <a:off x="8504023" y="1069819"/>
                <a:ext cx="88560" cy="16308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12E6EA09-A79B-D943-93DA-ADB67C42AA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88480" y="1054339"/>
                  <a:ext cx="119285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247080D6-837F-6444-9133-A65315D459F7}"/>
                    </a:ext>
                  </a:extLst>
                </p14:cNvPr>
                <p14:cNvContentPartPr/>
                <p14:nvPr/>
              </p14:nvContentPartPr>
              <p14:xfrm>
                <a:off x="8642623" y="1106539"/>
                <a:ext cx="138600" cy="10080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247080D6-837F-6444-9133-A65315D459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27143" y="1091059"/>
                  <a:ext cx="169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D8E39F10-6354-9C48-9B88-B299D260E14B}"/>
                    </a:ext>
                  </a:extLst>
                </p14:cNvPr>
                <p14:cNvContentPartPr/>
                <p14:nvPr/>
              </p14:nvContentPartPr>
              <p14:xfrm>
                <a:off x="8831263" y="1044619"/>
                <a:ext cx="107280" cy="16308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D8E39F10-6354-9C48-9B88-B299D260E1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15783" y="1029139"/>
                  <a:ext cx="137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A00BBA2D-2742-6F48-BDF2-63B880C528CF}"/>
                    </a:ext>
                  </a:extLst>
                </p14:cNvPr>
                <p14:cNvContentPartPr/>
                <p14:nvPr/>
              </p14:nvContentPartPr>
              <p14:xfrm>
                <a:off x="8803903" y="1093939"/>
                <a:ext cx="96840" cy="255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A00BBA2D-2742-6F48-BDF2-63B880C528C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88423" y="1078459"/>
                  <a:ext cx="127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4F3A44A2-06C6-044C-B5CD-5A71D5120CEE}"/>
                    </a:ext>
                  </a:extLst>
                </p14:cNvPr>
                <p14:cNvContentPartPr/>
                <p14:nvPr/>
              </p14:nvContentPartPr>
              <p14:xfrm>
                <a:off x="9007303" y="1128499"/>
                <a:ext cx="12960" cy="25524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4F3A44A2-06C6-044C-B5CD-5A71D5120C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91823" y="1113019"/>
                  <a:ext cx="43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75F70235-88F4-C440-B3CB-54C2AC9217FA}"/>
                    </a:ext>
                  </a:extLst>
                </p14:cNvPr>
                <p14:cNvContentPartPr/>
                <p14:nvPr/>
              </p14:nvContentPartPr>
              <p14:xfrm>
                <a:off x="9026023" y="1100419"/>
                <a:ext cx="56880" cy="9468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75F70235-88F4-C440-B3CB-54C2AC9217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10640" y="1084939"/>
                  <a:ext cx="87288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364EFC69-251E-6447-98F7-456098EB796C}"/>
                    </a:ext>
                  </a:extLst>
                </p14:cNvPr>
                <p14:cNvContentPartPr/>
                <p14:nvPr/>
              </p14:nvContentPartPr>
              <p14:xfrm>
                <a:off x="9139063" y="1113019"/>
                <a:ext cx="119880" cy="10080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364EFC69-251E-6447-98F7-456098EB796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23583" y="1097594"/>
                  <a:ext cx="15048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F2B041E-DA92-8F42-B739-0B1D1BC20D06}"/>
                    </a:ext>
                  </a:extLst>
                </p14:cNvPr>
                <p14:cNvContentPartPr/>
                <p14:nvPr/>
              </p14:nvContentPartPr>
              <p14:xfrm>
                <a:off x="9346783" y="987379"/>
                <a:ext cx="88560" cy="2016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F2B041E-DA92-8F42-B739-0B1D1BC20D0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31303" y="971899"/>
                  <a:ext cx="119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4EECC2BD-6D25-8A41-BBE7-209FE92F1EF9}"/>
                    </a:ext>
                  </a:extLst>
                </p14:cNvPr>
                <p14:cNvContentPartPr/>
                <p14:nvPr/>
              </p14:nvContentPartPr>
              <p14:xfrm>
                <a:off x="9297103" y="1037419"/>
                <a:ext cx="137880" cy="316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4EECC2BD-6D25-8A41-BBE7-209FE92F1E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81663" y="1021939"/>
                  <a:ext cx="1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D4A58AA-9C00-3849-BD6A-390DD393B431}"/>
                    </a:ext>
                  </a:extLst>
                </p14:cNvPr>
                <p14:cNvContentPartPr/>
                <p14:nvPr/>
              </p14:nvContentPartPr>
              <p14:xfrm>
                <a:off x="9516343" y="1056499"/>
                <a:ext cx="107280" cy="12600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D4A58AA-9C00-3849-BD6A-390DD393B4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00863" y="1041019"/>
                  <a:ext cx="137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16BDD605-764D-5343-9986-A359C6CDDADC}"/>
                    </a:ext>
                  </a:extLst>
                </p14:cNvPr>
                <p14:cNvContentPartPr/>
                <p14:nvPr/>
              </p14:nvContentPartPr>
              <p14:xfrm>
                <a:off x="9711463" y="975499"/>
                <a:ext cx="69480" cy="27000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16BDD605-764D-5343-9986-A359C6CDDAD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95983" y="960019"/>
                  <a:ext cx="100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D7D9F208-BBFA-BA4B-B108-C0EDD40EC8FA}"/>
                    </a:ext>
                  </a:extLst>
                </p14:cNvPr>
                <p14:cNvContentPartPr/>
                <p14:nvPr/>
              </p14:nvContentPartPr>
              <p14:xfrm>
                <a:off x="9679783" y="1138219"/>
                <a:ext cx="119880" cy="1296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D7D9F208-BBFA-BA4B-B108-C0EDD40EC8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64303" y="1122739"/>
                  <a:ext cx="1504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83380C24-6858-354F-A7D5-BBB4F93761AC}"/>
                  </a:ext>
                </a:extLst>
              </p14:cNvPr>
              <p14:cNvContentPartPr/>
              <p14:nvPr/>
            </p14:nvContentPartPr>
            <p14:xfrm>
              <a:off x="9082543" y="1395979"/>
              <a:ext cx="100800" cy="11988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83380C24-6858-354F-A7D5-BBB4F93761A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067063" y="1380499"/>
                <a:ext cx="1314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oup 660">
            <a:extLst>
              <a:ext uri="{FF2B5EF4-FFF2-40B4-BE49-F238E27FC236}">
                <a16:creationId xmlns:a16="http://schemas.microsoft.com/office/drawing/2014/main" id="{5C54D132-9823-7049-9A44-2066C63910AA}"/>
              </a:ext>
            </a:extLst>
          </p:cNvPr>
          <p:cNvGrpSpPr/>
          <p:nvPr/>
        </p:nvGrpSpPr>
        <p:grpSpPr>
          <a:xfrm>
            <a:off x="9371623" y="1383379"/>
            <a:ext cx="975240" cy="163800"/>
            <a:chOff x="9371623" y="1383379"/>
            <a:chExt cx="975240" cy="163800"/>
          </a:xfrm>
        </p:grpSpPr>
        <p:grpSp>
          <p:nvGrpSpPr>
            <p:cNvPr id="662" name="Group 661">
              <a:extLst>
                <a:ext uri="{FF2B5EF4-FFF2-40B4-BE49-F238E27FC236}">
                  <a16:creationId xmlns:a16="http://schemas.microsoft.com/office/drawing/2014/main" id="{8BF1BA30-90C6-234C-A016-9AA5F095B305}"/>
                </a:ext>
              </a:extLst>
            </p:cNvPr>
            <p:cNvGrpSpPr/>
            <p:nvPr/>
          </p:nvGrpSpPr>
          <p:grpSpPr>
            <a:xfrm>
              <a:off x="9371623" y="1383379"/>
              <a:ext cx="975240" cy="163800"/>
              <a:chOff x="9371623" y="1383379"/>
              <a:chExt cx="975240" cy="163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57" name="Ink 656">
                    <a:extLst>
                      <a:ext uri="{FF2B5EF4-FFF2-40B4-BE49-F238E27FC236}">
                        <a16:creationId xmlns:a16="http://schemas.microsoft.com/office/drawing/2014/main" id="{2086A1B2-EEFE-7340-8A09-A903D036E1FF}"/>
                      </a:ext>
                    </a:extLst>
                  </p14:cNvPr>
                  <p14:cNvContentPartPr/>
                  <p14:nvPr/>
                </p14:nvContentPartPr>
                <p14:xfrm>
                  <a:off x="9371623" y="1414699"/>
                  <a:ext cx="100800" cy="132480"/>
                </p14:xfrm>
              </p:contentPart>
            </mc:Choice>
            <mc:Fallback xmlns="">
              <p:pic>
                <p:nvPicPr>
                  <p:cNvPr id="657" name="Ink 656">
                    <a:extLst>
                      <a:ext uri="{FF2B5EF4-FFF2-40B4-BE49-F238E27FC236}">
                        <a16:creationId xmlns:a16="http://schemas.microsoft.com/office/drawing/2014/main" id="{2086A1B2-EEFE-7340-8A09-A903D036E1FF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356143" y="1399177"/>
                    <a:ext cx="131400" cy="163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58" name="Ink 657">
                    <a:extLst>
                      <a:ext uri="{FF2B5EF4-FFF2-40B4-BE49-F238E27FC236}">
                        <a16:creationId xmlns:a16="http://schemas.microsoft.com/office/drawing/2014/main" id="{500D5C3C-C129-0F4F-9E26-CFE956627DEA}"/>
                      </a:ext>
                    </a:extLst>
                  </p14:cNvPr>
                  <p14:cNvContentPartPr/>
                  <p14:nvPr/>
                </p14:nvContentPartPr>
                <p14:xfrm>
                  <a:off x="9535423" y="1414699"/>
                  <a:ext cx="132480" cy="132480"/>
                </p14:xfrm>
              </p:contentPart>
            </mc:Choice>
            <mc:Fallback xmlns="">
              <p:pic>
                <p:nvPicPr>
                  <p:cNvPr id="658" name="Ink 657">
                    <a:extLst>
                      <a:ext uri="{FF2B5EF4-FFF2-40B4-BE49-F238E27FC236}">
                        <a16:creationId xmlns:a16="http://schemas.microsoft.com/office/drawing/2014/main" id="{500D5C3C-C129-0F4F-9E26-CFE956627DEA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9519943" y="1399177"/>
                    <a:ext cx="163080" cy="163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59" name="Ink 658">
                    <a:extLst>
                      <a:ext uri="{FF2B5EF4-FFF2-40B4-BE49-F238E27FC236}">
                        <a16:creationId xmlns:a16="http://schemas.microsoft.com/office/drawing/2014/main" id="{4EFB93D9-283E-7847-9E32-1596569E61B1}"/>
                      </a:ext>
                    </a:extLst>
                  </p14:cNvPr>
                  <p14:cNvContentPartPr/>
                  <p14:nvPr/>
                </p14:nvContentPartPr>
                <p14:xfrm>
                  <a:off x="9698863" y="1383379"/>
                  <a:ext cx="365040" cy="126000"/>
                </p14:xfrm>
              </p:contentPart>
            </mc:Choice>
            <mc:Fallback xmlns="">
              <p:pic>
                <p:nvPicPr>
                  <p:cNvPr id="659" name="Ink 658">
                    <a:extLst>
                      <a:ext uri="{FF2B5EF4-FFF2-40B4-BE49-F238E27FC236}">
                        <a16:creationId xmlns:a16="http://schemas.microsoft.com/office/drawing/2014/main" id="{4EFB93D9-283E-7847-9E32-1596569E61B1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9683383" y="1367943"/>
                    <a:ext cx="395640" cy="1565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60" name="Ink 659">
                    <a:extLst>
                      <a:ext uri="{FF2B5EF4-FFF2-40B4-BE49-F238E27FC236}">
                        <a16:creationId xmlns:a16="http://schemas.microsoft.com/office/drawing/2014/main" id="{57C37D93-E432-F440-980C-F8E3D097655E}"/>
                      </a:ext>
                    </a:extLst>
                  </p14:cNvPr>
                  <p14:cNvContentPartPr/>
                  <p14:nvPr/>
                </p14:nvContentPartPr>
                <p14:xfrm>
                  <a:off x="10132663" y="1427299"/>
                  <a:ext cx="214200" cy="94680"/>
                </p14:xfrm>
              </p:contentPart>
            </mc:Choice>
            <mc:Fallback xmlns="">
              <p:pic>
                <p:nvPicPr>
                  <p:cNvPr id="660" name="Ink 659">
                    <a:extLst>
                      <a:ext uri="{FF2B5EF4-FFF2-40B4-BE49-F238E27FC236}">
                        <a16:creationId xmlns:a16="http://schemas.microsoft.com/office/drawing/2014/main" id="{57C37D93-E432-F440-980C-F8E3D097655E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0117183" y="1411819"/>
                    <a:ext cx="24480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5871E146-E131-944C-9B3D-8F8BCBA49085}"/>
              </a:ext>
            </a:extLst>
          </p:cNvPr>
          <p:cNvGrpSpPr/>
          <p:nvPr/>
        </p:nvGrpSpPr>
        <p:grpSpPr>
          <a:xfrm>
            <a:off x="4115623" y="917899"/>
            <a:ext cx="1107000" cy="993600"/>
            <a:chOff x="4115623" y="917899"/>
            <a:chExt cx="1107000" cy="9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F0050ABB-2DD5-124D-BB6B-2A9002AFFEA9}"/>
                    </a:ext>
                  </a:extLst>
                </p14:cNvPr>
                <p14:cNvContentPartPr/>
                <p14:nvPr/>
              </p14:nvContentPartPr>
              <p14:xfrm>
                <a:off x="4115623" y="930499"/>
                <a:ext cx="1107000" cy="98100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F0050ABB-2DD5-124D-BB6B-2A9002AFFE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00143" y="915019"/>
                  <a:ext cx="1137600" cy="10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054028AA-789E-A840-8D2C-0B4B31AFC68E}"/>
                    </a:ext>
                  </a:extLst>
                </p14:cNvPr>
                <p14:cNvContentPartPr/>
                <p14:nvPr/>
              </p14:nvContentPartPr>
              <p14:xfrm>
                <a:off x="5058823" y="917899"/>
                <a:ext cx="145080" cy="176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054028AA-789E-A840-8D2C-0B4B31AFC68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43343" y="902419"/>
                  <a:ext cx="175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ADE3E0A3-4EA5-5747-8742-52789510D5B7}"/>
                    </a:ext>
                  </a:extLst>
                </p14:cNvPr>
                <p14:cNvContentPartPr/>
                <p14:nvPr/>
              </p14:nvContentPartPr>
              <p14:xfrm>
                <a:off x="4738063" y="924379"/>
                <a:ext cx="157680" cy="19440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ADE3E0A3-4EA5-5747-8742-52789510D5B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22548" y="908928"/>
                  <a:ext cx="188350" cy="22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7A253B2-FE30-5640-8EAA-73C6A3A760E3}"/>
                    </a:ext>
                  </a:extLst>
                </p14:cNvPr>
                <p14:cNvContentPartPr/>
                <p14:nvPr/>
              </p14:nvContentPartPr>
              <p14:xfrm>
                <a:off x="4933183" y="1000339"/>
                <a:ext cx="12960" cy="8136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07A253B2-FE30-5640-8EAA-73C6A3A760E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17703" y="984859"/>
                  <a:ext cx="43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1AF47A52-3DCF-354C-A299-D2AA2229C9B0}"/>
                    </a:ext>
                  </a:extLst>
                </p14:cNvPr>
                <p14:cNvContentPartPr/>
                <p14:nvPr/>
              </p14:nvContentPartPr>
              <p14:xfrm>
                <a:off x="4983223" y="980899"/>
                <a:ext cx="94680" cy="633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1AF47A52-3DCF-354C-A299-D2AA2229C9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67743" y="965331"/>
                  <a:ext cx="125280" cy="941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A3329048-8E50-8841-AC90-0286CDB0501E}"/>
              </a:ext>
            </a:extLst>
          </p:cNvPr>
          <p:cNvGrpSpPr/>
          <p:nvPr/>
        </p:nvGrpSpPr>
        <p:grpSpPr>
          <a:xfrm>
            <a:off x="4078183" y="943099"/>
            <a:ext cx="1370880" cy="1411560"/>
            <a:chOff x="4078183" y="943099"/>
            <a:chExt cx="1370880" cy="14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64CBF009-3D90-2748-9317-7BD96E4DC7FC}"/>
                    </a:ext>
                  </a:extLst>
                </p14:cNvPr>
                <p14:cNvContentPartPr/>
                <p14:nvPr/>
              </p14:nvContentPartPr>
              <p14:xfrm>
                <a:off x="4203823" y="2077459"/>
                <a:ext cx="1132200" cy="3816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64CBF009-3D90-2748-9317-7BD96E4DC7F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88343" y="2061979"/>
                  <a:ext cx="1162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81B5B304-8F74-7B43-B951-DF8275E76F52}"/>
                    </a:ext>
                  </a:extLst>
                </p14:cNvPr>
                <p14:cNvContentPartPr/>
                <p14:nvPr/>
              </p14:nvContentPartPr>
              <p14:xfrm>
                <a:off x="4926703" y="2171779"/>
                <a:ext cx="138600" cy="145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81B5B304-8F74-7B43-B951-DF8275E76F5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11223" y="2156299"/>
                  <a:ext cx="169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F14A6C98-DC1E-0C47-972E-74B5E2000762}"/>
                    </a:ext>
                  </a:extLst>
                </p14:cNvPr>
                <p14:cNvContentPartPr/>
                <p14:nvPr/>
              </p14:nvContentPartPr>
              <p14:xfrm>
                <a:off x="5102743" y="2291299"/>
                <a:ext cx="94680" cy="633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F14A6C98-DC1E-0C47-972E-74B5E200076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87263" y="2275731"/>
                  <a:ext cx="125280" cy="94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962EE963-1934-ED4C-A332-554F217886A7}"/>
                    </a:ext>
                  </a:extLst>
                </p14:cNvPr>
                <p14:cNvContentPartPr/>
                <p14:nvPr/>
              </p14:nvContentPartPr>
              <p14:xfrm>
                <a:off x="5234863" y="2285179"/>
                <a:ext cx="126000" cy="694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962EE963-1934-ED4C-A332-554F217886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19427" y="2269699"/>
                  <a:ext cx="1565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97C815AD-58A3-654C-8CBF-5E49CE7DDE63}"/>
                    </a:ext>
                  </a:extLst>
                </p14:cNvPr>
                <p14:cNvContentPartPr/>
                <p14:nvPr/>
              </p14:nvContentPartPr>
              <p14:xfrm>
                <a:off x="5190943" y="2018419"/>
                <a:ext cx="145080" cy="1764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97C815AD-58A3-654C-8CBF-5E49CE7DDE6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75463" y="2002939"/>
                  <a:ext cx="175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5EB41245-91C8-6F4D-8DF1-038FC5F75C55}"/>
                    </a:ext>
                  </a:extLst>
                </p14:cNvPr>
                <p14:cNvContentPartPr/>
                <p14:nvPr/>
              </p14:nvContentPartPr>
              <p14:xfrm>
                <a:off x="4078183" y="943099"/>
                <a:ext cx="1345680" cy="9684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5EB41245-91C8-6F4D-8DF1-038FC5F75C5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62703" y="927619"/>
                  <a:ext cx="137628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6E28A64C-E70B-9142-B6A5-7004D666D2AB}"/>
                    </a:ext>
                  </a:extLst>
                </p14:cNvPr>
                <p14:cNvContentPartPr/>
                <p14:nvPr/>
              </p14:nvContentPartPr>
              <p14:xfrm>
                <a:off x="5228743" y="1760659"/>
                <a:ext cx="220320" cy="15768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6E28A64C-E70B-9142-B6A5-7004D666D2A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13263" y="1745179"/>
                  <a:ext cx="2509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7F02FA85-B426-A842-A3CB-869127164E1B}"/>
                  </a:ext>
                </a:extLst>
              </p14:cNvPr>
              <p14:cNvContentPartPr/>
              <p14:nvPr/>
            </p14:nvContentPartPr>
            <p14:xfrm>
              <a:off x="4951903" y="1309939"/>
              <a:ext cx="182520" cy="16812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7F02FA85-B426-A842-A3CB-869127164E1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936423" y="1294426"/>
                <a:ext cx="213120" cy="198786"/>
              </a:xfrm>
              <a:prstGeom prst="rect">
                <a:avLst/>
              </a:prstGeom>
            </p:spPr>
          </p:pic>
        </mc:Fallback>
      </mc:AlternateContent>
      <p:grpSp>
        <p:nvGrpSpPr>
          <p:cNvPr id="709" name="Group 708">
            <a:extLst>
              <a:ext uri="{FF2B5EF4-FFF2-40B4-BE49-F238E27FC236}">
                <a16:creationId xmlns:a16="http://schemas.microsoft.com/office/drawing/2014/main" id="{F3A6C240-52B1-7941-BD42-844105CC22A9}"/>
              </a:ext>
            </a:extLst>
          </p:cNvPr>
          <p:cNvGrpSpPr/>
          <p:nvPr/>
        </p:nvGrpSpPr>
        <p:grpSpPr>
          <a:xfrm>
            <a:off x="494383" y="3075379"/>
            <a:ext cx="3143880" cy="527760"/>
            <a:chOff x="494383" y="3075379"/>
            <a:chExt cx="31438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BAD988CB-2E10-1B4D-A429-A542973AB543}"/>
                    </a:ext>
                  </a:extLst>
                </p14:cNvPr>
                <p14:cNvContentPartPr/>
                <p14:nvPr/>
              </p14:nvContentPartPr>
              <p14:xfrm>
                <a:off x="494383" y="3307939"/>
                <a:ext cx="44280" cy="28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BAD988CB-2E10-1B4D-A429-A542973AB5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9028" y="3292459"/>
                  <a:ext cx="74633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071EFF59-1DB8-5D4D-B670-DF34796241D7}"/>
                    </a:ext>
                  </a:extLst>
                </p14:cNvPr>
                <p14:cNvContentPartPr/>
                <p14:nvPr/>
              </p14:nvContentPartPr>
              <p14:xfrm>
                <a:off x="544783" y="3304339"/>
                <a:ext cx="145080" cy="2232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071EFF59-1DB8-5D4D-B670-DF34796241D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29303" y="3288859"/>
                  <a:ext cx="175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2BA522FB-99B1-AD49-9E99-F07F742DF2D4}"/>
                    </a:ext>
                  </a:extLst>
                </p14:cNvPr>
                <p14:cNvContentPartPr/>
                <p14:nvPr/>
              </p14:nvContentPartPr>
              <p14:xfrm>
                <a:off x="777343" y="3481099"/>
                <a:ext cx="12960" cy="122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2BA522FB-99B1-AD49-9E99-F07F742DF2D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1863" y="3465573"/>
                  <a:ext cx="43560" cy="152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202C5A34-5A42-8545-91F8-429EA3DB5702}"/>
                    </a:ext>
                  </a:extLst>
                </p14:cNvPr>
                <p14:cNvContentPartPr/>
                <p14:nvPr/>
              </p14:nvContentPartPr>
              <p14:xfrm>
                <a:off x="940783" y="3351139"/>
                <a:ext cx="154800" cy="255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202C5A34-5A42-8545-91F8-429EA3DB57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5303" y="3335438"/>
                  <a:ext cx="185400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9A5E56AC-7E09-5043-AE85-F356AB1DB4AC}"/>
                    </a:ext>
                  </a:extLst>
                </p14:cNvPr>
                <p14:cNvContentPartPr/>
                <p14:nvPr/>
              </p14:nvContentPartPr>
              <p14:xfrm>
                <a:off x="946903" y="3445459"/>
                <a:ext cx="163800" cy="129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9A5E56AC-7E09-5043-AE85-F356AB1DB4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1423" y="3429537"/>
                  <a:ext cx="194400" cy="44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EB5CE689-6D00-E041-A8CF-2242550747E5}"/>
                    </a:ext>
                  </a:extLst>
                </p14:cNvPr>
                <p14:cNvContentPartPr/>
                <p14:nvPr/>
              </p14:nvContentPartPr>
              <p14:xfrm>
                <a:off x="1292863" y="3206419"/>
                <a:ext cx="232920" cy="2768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EB5CE689-6D00-E041-A8CF-2242550747E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77407" y="3190939"/>
                  <a:ext cx="263473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EA20BBB5-45E4-6F44-8CD2-3FE052E9DD06}"/>
                    </a:ext>
                  </a:extLst>
                </p14:cNvPr>
                <p14:cNvContentPartPr/>
                <p14:nvPr/>
              </p14:nvContentPartPr>
              <p14:xfrm>
                <a:off x="1607143" y="3388939"/>
                <a:ext cx="12960" cy="1134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EA20BBB5-45E4-6F44-8CD2-3FE052E9DD0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91663" y="3373508"/>
                  <a:ext cx="43560" cy="143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75C54AD-AC81-EC4B-A7C2-AC09449E7774}"/>
                    </a:ext>
                  </a:extLst>
                </p14:cNvPr>
                <p14:cNvContentPartPr/>
                <p14:nvPr/>
              </p14:nvContentPartPr>
              <p14:xfrm>
                <a:off x="1682743" y="3382459"/>
                <a:ext cx="19080" cy="1260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75C54AD-AC81-EC4B-A7C2-AC09449E777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67550" y="3366979"/>
                  <a:ext cx="49113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D6B35766-DD11-8948-9EA4-8DFF0918B93C}"/>
                    </a:ext>
                  </a:extLst>
                </p14:cNvPr>
                <p14:cNvContentPartPr/>
                <p14:nvPr/>
              </p14:nvContentPartPr>
              <p14:xfrm>
                <a:off x="1984423" y="3158899"/>
                <a:ext cx="6480" cy="23292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D6B35766-DD11-8948-9EA4-8DFF0918B93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969758" y="3143419"/>
                  <a:ext cx="35469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5B1D1208-CED9-6546-8E0D-4A811599B81D}"/>
                    </a:ext>
                  </a:extLst>
                </p14:cNvPr>
                <p14:cNvContentPartPr/>
                <p14:nvPr/>
              </p14:nvContentPartPr>
              <p14:xfrm>
                <a:off x="1852303" y="3137299"/>
                <a:ext cx="237960" cy="633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5B1D1208-CED9-6546-8E0D-4A811599B81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36800" y="3121731"/>
                  <a:ext cx="268606" cy="94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77D8638E-7D27-2446-8B3F-C2064AF4D3E3}"/>
                    </a:ext>
                  </a:extLst>
                </p14:cNvPr>
                <p14:cNvContentPartPr/>
                <p14:nvPr/>
              </p14:nvContentPartPr>
              <p14:xfrm>
                <a:off x="1908823" y="3407659"/>
                <a:ext cx="151200" cy="1908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77D8638E-7D27-2446-8B3F-C2064AF4D3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93343" y="3392179"/>
                  <a:ext cx="181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600AAFAE-0DC8-2B4A-82ED-6FFEE81611E6}"/>
                    </a:ext>
                  </a:extLst>
                </p14:cNvPr>
                <p14:cNvContentPartPr/>
                <p14:nvPr/>
              </p14:nvContentPartPr>
              <p14:xfrm>
                <a:off x="2191783" y="3354739"/>
                <a:ext cx="12960" cy="11016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00AAFAE-0DC8-2B4A-82ED-6FFEE81611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76303" y="3339259"/>
                  <a:ext cx="43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18ECB0C2-AC91-FC4B-9AA9-DD25F82CA020}"/>
                    </a:ext>
                  </a:extLst>
                </p14:cNvPr>
                <p14:cNvContentPartPr/>
                <p14:nvPr/>
              </p14:nvContentPartPr>
              <p14:xfrm>
                <a:off x="2456023" y="3182299"/>
                <a:ext cx="6480" cy="20988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8ECB0C2-AC91-FC4B-9AA9-DD25F82CA02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41358" y="3166819"/>
                  <a:ext cx="35469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D9A0ACFF-25D6-BF4C-B2DE-5DF4D85A8DFB}"/>
                    </a:ext>
                  </a:extLst>
                </p14:cNvPr>
                <p14:cNvContentPartPr/>
                <p14:nvPr/>
              </p14:nvContentPartPr>
              <p14:xfrm>
                <a:off x="2358823" y="3263299"/>
                <a:ext cx="204480" cy="5688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D9A0ACFF-25D6-BF4C-B2DE-5DF4D85A8DF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43316" y="3247819"/>
                  <a:ext cx="235134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463B2430-7F3E-A346-B72A-D5D3E6D3D551}"/>
                    </a:ext>
                  </a:extLst>
                </p14:cNvPr>
                <p14:cNvContentPartPr/>
                <p14:nvPr/>
              </p14:nvContentPartPr>
              <p14:xfrm>
                <a:off x="2688583" y="3075379"/>
                <a:ext cx="201600" cy="2638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463B2430-7F3E-A346-B72A-D5D3E6D3D55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73103" y="3059899"/>
                  <a:ext cx="232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F08F33E0-994C-264C-81FC-92906BC8A14F}"/>
                    </a:ext>
                  </a:extLst>
                </p14:cNvPr>
                <p14:cNvContentPartPr/>
                <p14:nvPr/>
              </p14:nvContentPartPr>
              <p14:xfrm>
                <a:off x="2940223" y="3250699"/>
                <a:ext cx="12960" cy="1702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F08F33E0-994C-264C-81FC-92906BC8A1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24743" y="3235219"/>
                  <a:ext cx="43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9A2FA685-3BE6-3641-8986-AFCD720DD926}"/>
                    </a:ext>
                  </a:extLst>
                </p14:cNvPr>
                <p14:cNvContentPartPr/>
                <p14:nvPr/>
              </p14:nvContentPartPr>
              <p14:xfrm>
                <a:off x="3034543" y="3307219"/>
                <a:ext cx="94680" cy="1008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9A2FA685-3BE6-3641-8986-AFCD720DD92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19063" y="3291794"/>
                  <a:ext cx="12528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4E064FC7-124B-824F-ACBD-CC1BA417EA2C}"/>
                    </a:ext>
                  </a:extLst>
                </p14:cNvPr>
                <p14:cNvContentPartPr/>
                <p14:nvPr/>
              </p14:nvContentPartPr>
              <p14:xfrm>
                <a:off x="3317143" y="3147019"/>
                <a:ext cx="19080" cy="2170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4E064FC7-124B-824F-ACBD-CC1BA417EA2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01663" y="3131539"/>
                  <a:ext cx="49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1F91AEA0-EB50-964C-BA5D-A8B3E108D217}"/>
                    </a:ext>
                  </a:extLst>
                </p14:cNvPr>
                <p14:cNvContentPartPr/>
                <p14:nvPr/>
              </p14:nvContentPartPr>
              <p14:xfrm>
                <a:off x="3192223" y="3105979"/>
                <a:ext cx="219600" cy="6948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1F91AEA0-EB50-964C-BA5D-A8B3E108D21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76743" y="3090579"/>
                  <a:ext cx="250200" cy="99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E73E0DA-0F4C-C747-92BC-DB36EB0E14DC}"/>
                    </a:ext>
                  </a:extLst>
                </p14:cNvPr>
                <p14:cNvContentPartPr/>
                <p14:nvPr/>
              </p14:nvContentPartPr>
              <p14:xfrm>
                <a:off x="3242623" y="3363739"/>
                <a:ext cx="150480" cy="129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E73E0DA-0F4C-C747-92BC-DB36EB0E14D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27143" y="3347817"/>
                  <a:ext cx="181080" cy="44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D744D3C-466A-AF47-90B4-67DEF4E9B5A3}"/>
                    </a:ext>
                  </a:extLst>
                </p14:cNvPr>
                <p14:cNvContentPartPr/>
                <p14:nvPr/>
              </p14:nvContentPartPr>
              <p14:xfrm>
                <a:off x="3480583" y="3332419"/>
                <a:ext cx="157680" cy="1008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D744D3C-466A-AF47-90B4-67DEF4E9B5A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65103" y="3316994"/>
                  <a:ext cx="188280" cy="1312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77F9DB3C-1258-8443-8D15-F77D872072C4}"/>
              </a:ext>
            </a:extLst>
          </p:cNvPr>
          <p:cNvGrpSpPr/>
          <p:nvPr/>
        </p:nvGrpSpPr>
        <p:grpSpPr>
          <a:xfrm>
            <a:off x="5140543" y="1408579"/>
            <a:ext cx="151200" cy="119880"/>
            <a:chOff x="5140543" y="1408579"/>
            <a:chExt cx="1512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DB07744B-FAA9-6547-9E9E-22768D17F66A}"/>
                    </a:ext>
                  </a:extLst>
                </p14:cNvPr>
                <p14:cNvContentPartPr/>
                <p14:nvPr/>
              </p14:nvContentPartPr>
              <p14:xfrm>
                <a:off x="5140543" y="1427299"/>
                <a:ext cx="100800" cy="882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DB07744B-FAA9-6547-9E9E-22768D17F66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25063" y="1411819"/>
                  <a:ext cx="131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6F430896-2A3A-394D-AFA8-97B7FD2DDE7D}"/>
                    </a:ext>
                  </a:extLst>
                </p14:cNvPr>
                <p14:cNvContentPartPr/>
                <p14:nvPr/>
              </p14:nvContentPartPr>
              <p14:xfrm>
                <a:off x="5272663" y="1408579"/>
                <a:ext cx="19080" cy="1198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6F430896-2A3A-394D-AFA8-97B7FD2DDE7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57470" y="1393099"/>
                  <a:ext cx="49113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976DC8B7-DCEB-1D4F-92B3-02AD790D8CA4}"/>
              </a:ext>
            </a:extLst>
          </p:cNvPr>
          <p:cNvGrpSpPr/>
          <p:nvPr/>
        </p:nvGrpSpPr>
        <p:grpSpPr>
          <a:xfrm>
            <a:off x="362263" y="3710419"/>
            <a:ext cx="3735000" cy="1068120"/>
            <a:chOff x="362263" y="3710419"/>
            <a:chExt cx="3735000" cy="10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3DA57E60-95B7-C140-BE41-BCF38752C42D}"/>
                    </a:ext>
                  </a:extLst>
                </p14:cNvPr>
                <p14:cNvContentPartPr/>
                <p14:nvPr/>
              </p14:nvContentPartPr>
              <p14:xfrm>
                <a:off x="500503" y="3989059"/>
                <a:ext cx="44280" cy="2552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3DA57E60-95B7-C140-BE41-BCF38752C42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5023" y="3973601"/>
                  <a:ext cx="74880" cy="285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2B5A2E-ABBA-8643-8905-19A1E1E71E08}"/>
                    </a:ext>
                  </a:extLst>
                </p14:cNvPr>
                <p14:cNvContentPartPr/>
                <p14:nvPr/>
              </p14:nvContentPartPr>
              <p14:xfrm>
                <a:off x="550903" y="3982579"/>
                <a:ext cx="145080" cy="26172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2B5A2E-ABBA-8643-8905-19A1E1E71E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35384" y="3967099"/>
                  <a:ext cx="175756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92ED3F53-1E5C-B448-AF4B-9EB9147A0166}"/>
                    </a:ext>
                  </a:extLst>
                </p14:cNvPr>
                <p14:cNvContentPartPr/>
                <p14:nvPr/>
              </p14:nvContentPartPr>
              <p14:xfrm>
                <a:off x="784183" y="4206139"/>
                <a:ext cx="156960" cy="946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92ED3F53-1E5C-B448-AF4B-9EB9147A01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8667" y="4190659"/>
                  <a:ext cx="18763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BCC149CF-DF6B-3D40-B883-7A04284851FB}"/>
                    </a:ext>
                  </a:extLst>
                </p14:cNvPr>
                <p14:cNvContentPartPr/>
                <p14:nvPr/>
              </p14:nvContentPartPr>
              <p14:xfrm>
                <a:off x="1023223" y="4036579"/>
                <a:ext cx="125280" cy="3816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BCC149CF-DF6B-3D40-B883-7A04284851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7787" y="4021099"/>
                  <a:ext cx="155792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E46D236E-E469-3445-9949-C10078A3FDB0}"/>
                    </a:ext>
                  </a:extLst>
                </p14:cNvPr>
                <p14:cNvContentPartPr/>
                <p14:nvPr/>
              </p14:nvContentPartPr>
              <p14:xfrm>
                <a:off x="1039423" y="4137019"/>
                <a:ext cx="140760" cy="190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E46D236E-E469-3445-9949-C10078A3FDB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3943" y="4121539"/>
                  <a:ext cx="171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D5297A70-B610-1149-94A3-90AB2E463664}"/>
                    </a:ext>
                  </a:extLst>
                </p14:cNvPr>
                <p14:cNvContentPartPr/>
                <p14:nvPr/>
              </p14:nvContentPartPr>
              <p14:xfrm>
                <a:off x="1343263" y="3861259"/>
                <a:ext cx="195120" cy="30780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D5297A70-B610-1149-94A3-90AB2E46366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27812" y="3845779"/>
                  <a:ext cx="225664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F1054536-9CE0-EF4A-A1D4-A88F33B68C5A}"/>
                    </a:ext>
                  </a:extLst>
                </p14:cNvPr>
                <p14:cNvContentPartPr/>
                <p14:nvPr/>
              </p14:nvContentPartPr>
              <p14:xfrm>
                <a:off x="1588423" y="4093099"/>
                <a:ext cx="126000" cy="1008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F1054536-9CE0-EF4A-A1D4-A88F33B68C5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572987" y="4077674"/>
                  <a:ext cx="156513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8A718D70-82E9-5C45-A383-472656A6DEE7}"/>
                    </a:ext>
                  </a:extLst>
                </p14:cNvPr>
                <p14:cNvContentPartPr/>
                <p14:nvPr/>
              </p14:nvContentPartPr>
              <p14:xfrm>
                <a:off x="1745383" y="4065019"/>
                <a:ext cx="25560" cy="11016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8A718D70-82E9-5C45-A383-472656A6DEE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29903" y="4049488"/>
                  <a:ext cx="56160" cy="140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CCB135E2-1030-6742-AB93-C029DA46E789}"/>
                    </a:ext>
                  </a:extLst>
                </p14:cNvPr>
                <p14:cNvContentPartPr/>
                <p14:nvPr/>
              </p14:nvContentPartPr>
              <p14:xfrm>
                <a:off x="2015743" y="3863779"/>
                <a:ext cx="12960" cy="22320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CCB135E2-1030-6742-AB93-C029DA46E78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00263" y="3848299"/>
                  <a:ext cx="43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B74730AB-3DDD-F94E-BD4E-0BFD0D930B2E}"/>
                    </a:ext>
                  </a:extLst>
                </p14:cNvPr>
                <p14:cNvContentPartPr/>
                <p14:nvPr/>
              </p14:nvContentPartPr>
              <p14:xfrm>
                <a:off x="1872103" y="3835339"/>
                <a:ext cx="320400" cy="7596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B74730AB-3DDD-F94E-BD4E-0BFD0D930B2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856623" y="3819859"/>
                  <a:ext cx="351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C3097F9F-DF8D-0F4D-BAC3-5A3173DFA5AE}"/>
                    </a:ext>
                  </a:extLst>
                </p14:cNvPr>
                <p14:cNvContentPartPr/>
                <p14:nvPr/>
              </p14:nvContentPartPr>
              <p14:xfrm>
                <a:off x="1937623" y="4124419"/>
                <a:ext cx="191880" cy="31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C3097F9F-DF8D-0F4D-BAC3-5A3173DFA5A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922143" y="4108939"/>
                  <a:ext cx="222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F415B9BE-5250-6B44-AB83-D707AC751CD3}"/>
                    </a:ext>
                  </a:extLst>
                </p14:cNvPr>
                <p14:cNvContentPartPr/>
                <p14:nvPr/>
              </p14:nvContentPartPr>
              <p14:xfrm>
                <a:off x="2223463" y="4064299"/>
                <a:ext cx="19080" cy="14832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F415B9BE-5250-6B44-AB83-D707AC751C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08270" y="4048819"/>
                  <a:ext cx="49113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A0E02B82-0A15-CF41-93F2-B47256F273B2}"/>
                    </a:ext>
                  </a:extLst>
                </p14:cNvPr>
                <p14:cNvContentPartPr/>
                <p14:nvPr/>
              </p14:nvContentPartPr>
              <p14:xfrm>
                <a:off x="2499943" y="3819859"/>
                <a:ext cx="6480" cy="2232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A0E02B82-0A15-CF41-93F2-B47256F273B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84463" y="3804379"/>
                  <a:ext cx="37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25F7CA29-5DE9-D141-B88C-BE95C8CF158E}"/>
                    </a:ext>
                  </a:extLst>
                </p14:cNvPr>
                <p14:cNvContentPartPr/>
                <p14:nvPr/>
              </p14:nvContentPartPr>
              <p14:xfrm>
                <a:off x="2408503" y="3897979"/>
                <a:ext cx="198720" cy="6336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25F7CA29-5DE9-D141-B88C-BE95C8CF15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93023" y="3882499"/>
                  <a:ext cx="229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EEC022B-7BFE-0947-984B-341981E267CC}"/>
                    </a:ext>
                  </a:extLst>
                </p14:cNvPr>
                <p14:cNvContentPartPr/>
                <p14:nvPr/>
              </p14:nvContentPartPr>
              <p14:xfrm>
                <a:off x="2814223" y="3710419"/>
                <a:ext cx="239400" cy="33084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EEC022B-7BFE-0947-984B-341981E267C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98720" y="3694939"/>
                  <a:ext cx="270046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E47539C6-FF3F-D140-AC4B-90410F04BF1F}"/>
                    </a:ext>
                  </a:extLst>
                </p14:cNvPr>
                <p14:cNvContentPartPr/>
                <p14:nvPr/>
              </p14:nvContentPartPr>
              <p14:xfrm>
                <a:off x="3109783" y="3986179"/>
                <a:ext cx="94680" cy="1008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E47539C6-FF3F-D140-AC4B-90410F04BF1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094303" y="3970754"/>
                  <a:ext cx="12528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644ABE74-2A70-CE43-A61A-86A073F6A082}"/>
                    </a:ext>
                  </a:extLst>
                </p14:cNvPr>
                <p14:cNvContentPartPr/>
                <p14:nvPr/>
              </p14:nvContentPartPr>
              <p14:xfrm>
                <a:off x="3222823" y="3980059"/>
                <a:ext cx="126000" cy="7596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644ABE74-2A70-CE43-A61A-86A073F6A08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07343" y="3964579"/>
                  <a:ext cx="156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075E705E-6671-4446-B212-2AAC13FD1C88}"/>
                    </a:ext>
                  </a:extLst>
                </p14:cNvPr>
                <p14:cNvContentPartPr/>
                <p14:nvPr/>
              </p14:nvContentPartPr>
              <p14:xfrm>
                <a:off x="3550063" y="3756499"/>
                <a:ext cx="38160" cy="24840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075E705E-6671-4446-B212-2AAC13FD1C8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34583" y="3741019"/>
                  <a:ext cx="68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D40F06E3-5A57-B24A-A038-B5681540D1F9}"/>
                    </a:ext>
                  </a:extLst>
                </p14:cNvPr>
                <p14:cNvContentPartPr/>
                <p14:nvPr/>
              </p14:nvContentPartPr>
              <p14:xfrm>
                <a:off x="3405343" y="3721939"/>
                <a:ext cx="295200" cy="8208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D40F06E3-5A57-B24A-A038-B5681540D1F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389863" y="3706459"/>
                  <a:ext cx="325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6A8C29EC-0576-D544-A9E1-E41FD047DBE9}"/>
                    </a:ext>
                  </a:extLst>
                </p14:cNvPr>
                <p14:cNvContentPartPr/>
                <p14:nvPr/>
              </p14:nvContentPartPr>
              <p14:xfrm>
                <a:off x="3505783" y="4004899"/>
                <a:ext cx="176400" cy="1296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6A8C29EC-0576-D544-A9E1-E41FD047DB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490303" y="3989419"/>
                  <a:ext cx="207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8868AC20-FAB5-2148-B535-0AE9742BC322}"/>
                    </a:ext>
                  </a:extLst>
                </p14:cNvPr>
                <p14:cNvContentPartPr/>
                <p14:nvPr/>
              </p14:nvContentPartPr>
              <p14:xfrm>
                <a:off x="3750943" y="3967459"/>
                <a:ext cx="220320" cy="946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868AC20-FAB5-2148-B535-0AE9742BC3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35463" y="3951979"/>
                  <a:ext cx="250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09AA7B9C-14AB-5644-8DD8-4384C4B4F9B0}"/>
                    </a:ext>
                  </a:extLst>
                </p14:cNvPr>
                <p14:cNvContentPartPr/>
                <p14:nvPr/>
              </p14:nvContentPartPr>
              <p14:xfrm>
                <a:off x="362263" y="4206139"/>
                <a:ext cx="3735000" cy="57240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09AA7B9C-14AB-5644-8DD8-4384C4B4F9B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46782" y="4190659"/>
                  <a:ext cx="3765603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2FE96758-0835-934C-B6AB-A6263962849D}"/>
              </a:ext>
            </a:extLst>
          </p:cNvPr>
          <p:cNvGrpSpPr/>
          <p:nvPr/>
        </p:nvGrpSpPr>
        <p:grpSpPr>
          <a:xfrm>
            <a:off x="5568223" y="3505579"/>
            <a:ext cx="3873240" cy="1254240"/>
            <a:chOff x="5568223" y="3505579"/>
            <a:chExt cx="387324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91BE9603-18D9-2040-88DE-E13C41137976}"/>
                    </a:ext>
                  </a:extLst>
                </p14:cNvPr>
                <p14:cNvContentPartPr/>
                <p14:nvPr/>
              </p14:nvContentPartPr>
              <p14:xfrm>
                <a:off x="5819503" y="3596299"/>
                <a:ext cx="258120" cy="34632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91BE9603-18D9-2040-88DE-E13C4113797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04023" y="3580803"/>
                  <a:ext cx="288720" cy="37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93924579-FE9B-4148-8996-40BD9388459A}"/>
                    </a:ext>
                  </a:extLst>
                </p14:cNvPr>
                <p14:cNvContentPartPr/>
                <p14:nvPr/>
              </p14:nvContentPartPr>
              <p14:xfrm>
                <a:off x="6291103" y="3690619"/>
                <a:ext cx="126000" cy="255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93924579-FE9B-4148-8996-40BD9388459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275667" y="3675139"/>
                  <a:ext cx="156513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056D7534-3C6F-154E-A36F-CC46BF193A9D}"/>
                    </a:ext>
                  </a:extLst>
                </p14:cNvPr>
                <p14:cNvContentPartPr/>
                <p14:nvPr/>
              </p14:nvContentPartPr>
              <p14:xfrm>
                <a:off x="6260503" y="3816259"/>
                <a:ext cx="200880" cy="36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056D7534-3C6F-154E-A36F-CC46BF193A9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245023" y="3800779"/>
                  <a:ext cx="23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BCE434A3-5EA4-C643-915A-784BA0A3D4F4}"/>
                    </a:ext>
                  </a:extLst>
                </p14:cNvPr>
                <p14:cNvContentPartPr/>
                <p14:nvPr/>
              </p14:nvContentPartPr>
              <p14:xfrm>
                <a:off x="6699703" y="3515299"/>
                <a:ext cx="289440" cy="33300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BCE434A3-5EA4-C643-915A-784BA0A3D4F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684223" y="3499802"/>
                  <a:ext cx="320040" cy="363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5AF9AF27-149A-7A41-A0EC-BD23F41C22B7}"/>
                    </a:ext>
                  </a:extLst>
                </p14:cNvPr>
                <p14:cNvContentPartPr/>
                <p14:nvPr/>
              </p14:nvContentPartPr>
              <p14:xfrm>
                <a:off x="7070863" y="3775939"/>
                <a:ext cx="19080" cy="16668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5AF9AF27-149A-7A41-A0EC-BD23F41C22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55383" y="3760459"/>
                  <a:ext cx="4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93D2E1B0-E675-5344-BB8C-213EE55163AE}"/>
                    </a:ext>
                  </a:extLst>
                </p14:cNvPr>
                <p14:cNvContentPartPr/>
                <p14:nvPr/>
              </p14:nvContentPartPr>
              <p14:xfrm>
                <a:off x="7253023" y="3599899"/>
                <a:ext cx="19080" cy="25452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93D2E1B0-E675-5344-BB8C-213EE55163A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37543" y="3584441"/>
                  <a:ext cx="49680" cy="285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EACBBB9A-D888-D741-953F-116E9953D414}"/>
                    </a:ext>
                  </a:extLst>
                </p14:cNvPr>
                <p14:cNvContentPartPr/>
                <p14:nvPr/>
              </p14:nvContentPartPr>
              <p14:xfrm>
                <a:off x="7278223" y="3590899"/>
                <a:ext cx="170280" cy="2638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EACBBB9A-D888-D741-953F-116E9953D41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62743" y="3575419"/>
                  <a:ext cx="200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5F2F7303-76C9-BD44-9699-FFD6FC6A3142}"/>
                    </a:ext>
                  </a:extLst>
                </p14:cNvPr>
                <p14:cNvContentPartPr/>
                <p14:nvPr/>
              </p14:nvContentPartPr>
              <p14:xfrm>
                <a:off x="7517263" y="3816259"/>
                <a:ext cx="25560" cy="1576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5F2F7303-76C9-BD44-9699-FFD6FC6A314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501783" y="3800779"/>
                  <a:ext cx="56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BACD3996-5084-7540-8598-DFB11EBD8A1A}"/>
                    </a:ext>
                  </a:extLst>
                </p14:cNvPr>
                <p14:cNvContentPartPr/>
                <p14:nvPr/>
              </p14:nvContentPartPr>
              <p14:xfrm>
                <a:off x="7686823" y="3678019"/>
                <a:ext cx="207720" cy="4428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BACD3996-5084-7540-8598-DFB11EBD8A1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71343" y="3662539"/>
                  <a:ext cx="23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F742F868-2811-204D-86A5-991CB87EB102}"/>
                    </a:ext>
                  </a:extLst>
                </p14:cNvPr>
                <p14:cNvContentPartPr/>
                <p14:nvPr/>
              </p14:nvContentPartPr>
              <p14:xfrm>
                <a:off x="7768543" y="3583699"/>
                <a:ext cx="12960" cy="28332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F742F868-2811-204D-86A5-991CB87EB10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53063" y="3568219"/>
                  <a:ext cx="435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54058322-34DF-ED4C-BEF2-8661E2361EF2}"/>
                    </a:ext>
                  </a:extLst>
                </p14:cNvPr>
                <p14:cNvContentPartPr/>
                <p14:nvPr/>
              </p14:nvContentPartPr>
              <p14:xfrm>
                <a:off x="8057623" y="3505579"/>
                <a:ext cx="264240" cy="31140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54058322-34DF-ED4C-BEF2-8661E2361EF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042143" y="3490099"/>
                  <a:ext cx="2948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A5171490-EA87-AA43-A2EB-758BE87B8043}"/>
                    </a:ext>
                  </a:extLst>
                </p14:cNvPr>
                <p14:cNvContentPartPr/>
                <p14:nvPr/>
              </p14:nvContentPartPr>
              <p14:xfrm>
                <a:off x="8365783" y="3772339"/>
                <a:ext cx="201600" cy="10728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A5171490-EA87-AA43-A2EB-758BE87B804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50303" y="3756859"/>
                  <a:ext cx="232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33924BE5-6837-344C-9871-852FBF8E5300}"/>
                    </a:ext>
                  </a:extLst>
                </p14:cNvPr>
                <p14:cNvContentPartPr/>
                <p14:nvPr/>
              </p14:nvContentPartPr>
              <p14:xfrm>
                <a:off x="8642623" y="3567139"/>
                <a:ext cx="182520" cy="24336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33924BE5-6837-344C-9871-852FBF8E530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627173" y="3551659"/>
                  <a:ext cx="2130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3F0DA56D-7402-5D4E-A9B0-4550EA88ECE2}"/>
                    </a:ext>
                  </a:extLst>
                </p14:cNvPr>
                <p14:cNvContentPartPr/>
                <p14:nvPr/>
              </p14:nvContentPartPr>
              <p14:xfrm>
                <a:off x="8893903" y="3734539"/>
                <a:ext cx="270720" cy="13248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3F0DA56D-7402-5D4E-A9B0-4550EA88ECE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878423" y="3719059"/>
                  <a:ext cx="30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9829E4D5-612F-5743-B9B2-D513F451AAC1}"/>
                    </a:ext>
                  </a:extLst>
                </p14:cNvPr>
                <p14:cNvContentPartPr/>
                <p14:nvPr/>
              </p14:nvContentPartPr>
              <p14:xfrm>
                <a:off x="5568223" y="3960979"/>
                <a:ext cx="3873240" cy="25812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9829E4D5-612F-5743-B9B2-D513F451AAC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552743" y="3945499"/>
                  <a:ext cx="390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62E45A46-4764-B74A-9B13-31934F5B70FA}"/>
                    </a:ext>
                  </a:extLst>
                </p14:cNvPr>
                <p14:cNvContentPartPr/>
                <p14:nvPr/>
              </p14:nvContentPartPr>
              <p14:xfrm>
                <a:off x="6385423" y="4363459"/>
                <a:ext cx="195120" cy="29592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62E45A46-4764-B74A-9B13-31934F5B70F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369972" y="4347979"/>
                  <a:ext cx="225664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1C92D28E-BA10-8E40-8E24-FB766D55AAE3}"/>
                    </a:ext>
                  </a:extLst>
                </p14:cNvPr>
                <p14:cNvContentPartPr/>
                <p14:nvPr/>
              </p14:nvContentPartPr>
              <p14:xfrm>
                <a:off x="6617983" y="4536619"/>
                <a:ext cx="12960" cy="10368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1C92D28E-BA10-8E40-8E24-FB766D55AAE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602503" y="4521139"/>
                  <a:ext cx="43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1BB3F5F6-8F7E-5B42-9B3E-7D965365FCD8}"/>
                    </a:ext>
                  </a:extLst>
                </p14:cNvPr>
                <p14:cNvContentPartPr/>
                <p14:nvPr/>
              </p14:nvContentPartPr>
              <p14:xfrm>
                <a:off x="6637423" y="4401979"/>
                <a:ext cx="6120" cy="3744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1BB3F5F6-8F7E-5B42-9B3E-7D965365FCD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620975" y="4386499"/>
                  <a:ext cx="38633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D339CE10-6D39-E142-A4F8-B9C373943D5B}"/>
                    </a:ext>
                  </a:extLst>
                </p14:cNvPr>
                <p14:cNvContentPartPr/>
                <p14:nvPr/>
              </p14:nvContentPartPr>
              <p14:xfrm>
                <a:off x="6706183" y="4508179"/>
                <a:ext cx="163800" cy="15768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D339CE10-6D39-E142-A4F8-B9C373943D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690703" y="4492699"/>
                  <a:ext cx="194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519AB11E-6FFF-7F41-A2B8-30BDB7B1C00A}"/>
                    </a:ext>
                  </a:extLst>
                </p14:cNvPr>
                <p14:cNvContentPartPr/>
                <p14:nvPr/>
              </p14:nvContentPartPr>
              <p14:xfrm>
                <a:off x="6919663" y="4501699"/>
                <a:ext cx="145080" cy="15696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519AB11E-6FFF-7F41-A2B8-30BDB7B1C00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904183" y="4486183"/>
                  <a:ext cx="175680" cy="187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E05D5183-911E-FA45-B9EA-9C16B5F2E0B8}"/>
                    </a:ext>
                  </a:extLst>
                </p14:cNvPr>
                <p14:cNvContentPartPr/>
                <p14:nvPr/>
              </p14:nvContentPartPr>
              <p14:xfrm>
                <a:off x="7114783" y="4457779"/>
                <a:ext cx="352440" cy="15120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E05D5183-911E-FA45-B9EA-9C16B5F2E0B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99303" y="4442299"/>
                  <a:ext cx="383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244EC08B-5D98-C045-864A-BEC175557C2A}"/>
                    </a:ext>
                  </a:extLst>
                </p14:cNvPr>
                <p14:cNvContentPartPr/>
                <p14:nvPr/>
              </p14:nvContentPartPr>
              <p14:xfrm>
                <a:off x="7598983" y="4432579"/>
                <a:ext cx="163800" cy="1821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244EC08B-5D98-C045-864A-BEC175557C2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583503" y="4417099"/>
                  <a:ext cx="19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E4F4ED8A-7C53-FC42-B112-23FB466D8F3C}"/>
                    </a:ext>
                  </a:extLst>
                </p14:cNvPr>
                <p14:cNvContentPartPr/>
                <p14:nvPr/>
              </p14:nvContentPartPr>
              <p14:xfrm>
                <a:off x="7799863" y="4451299"/>
                <a:ext cx="245520" cy="3085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E4F4ED8A-7C53-FC42-B112-23FB466D8F3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84383" y="4435819"/>
                  <a:ext cx="276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FF220A19-906B-9744-85CD-E29685F704C7}"/>
                    </a:ext>
                  </a:extLst>
                </p14:cNvPr>
                <p14:cNvContentPartPr/>
                <p14:nvPr/>
              </p14:nvContentPartPr>
              <p14:xfrm>
                <a:off x="8001103" y="4426099"/>
                <a:ext cx="132480" cy="1512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FF220A19-906B-9744-85CD-E29685F704C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985623" y="4410619"/>
                  <a:ext cx="163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C4E4C637-71F0-1447-84FE-C0EAC5A2C16E}"/>
                    </a:ext>
                  </a:extLst>
                </p14:cNvPr>
                <p14:cNvContentPartPr/>
                <p14:nvPr/>
              </p14:nvContentPartPr>
              <p14:xfrm>
                <a:off x="8216383" y="4457779"/>
                <a:ext cx="111960" cy="12600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C4E4C637-71F0-1447-84FE-C0EAC5A2C16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200953" y="4442343"/>
                  <a:ext cx="142462" cy="156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10AE0F7F-E16A-8E42-8FEA-3612F6D05518}"/>
                    </a:ext>
                  </a:extLst>
                </p14:cNvPr>
                <p14:cNvContentPartPr/>
                <p14:nvPr/>
              </p14:nvContentPartPr>
              <p14:xfrm>
                <a:off x="8441383" y="4345099"/>
                <a:ext cx="107280" cy="24480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10AE0F7F-E16A-8E42-8FEA-3612F6D0551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425903" y="4329619"/>
                  <a:ext cx="137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1FC81FC8-16CB-434E-B63C-0DB359F3FEFA}"/>
                    </a:ext>
                  </a:extLst>
                </p14:cNvPr>
                <p14:cNvContentPartPr/>
                <p14:nvPr/>
              </p14:nvContentPartPr>
              <p14:xfrm>
                <a:off x="8378383" y="4438699"/>
                <a:ext cx="132480" cy="1296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1FC81FC8-16CB-434E-B63C-0DB359F3FEF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362861" y="4423219"/>
                  <a:ext cx="163163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79624D16-4DC0-FA46-B846-E58FD7CDD5F4}"/>
                    </a:ext>
                  </a:extLst>
                </p14:cNvPr>
                <p14:cNvContentPartPr/>
                <p14:nvPr/>
              </p14:nvContentPartPr>
              <p14:xfrm>
                <a:off x="8573503" y="4451299"/>
                <a:ext cx="6480" cy="11340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79624D16-4DC0-FA46-B846-E58FD7CDD5F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558023" y="4435819"/>
                  <a:ext cx="37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E3F849BF-48FD-3948-A4BD-2A4824D444F1}"/>
                    </a:ext>
                  </a:extLst>
                </p14:cNvPr>
                <p14:cNvContentPartPr/>
                <p14:nvPr/>
              </p14:nvContentPartPr>
              <p14:xfrm>
                <a:off x="8604823" y="4301899"/>
                <a:ext cx="19080" cy="3672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E3F849BF-48FD-3948-A4BD-2A4824D444F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89630" y="4286266"/>
                  <a:ext cx="49113" cy="67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19E9BD0C-CB67-0E41-ADB0-40DC80755F65}"/>
                    </a:ext>
                  </a:extLst>
                </p14:cNvPr>
                <p14:cNvContentPartPr/>
                <p14:nvPr/>
              </p14:nvContentPartPr>
              <p14:xfrm>
                <a:off x="8655223" y="4408099"/>
                <a:ext cx="119880" cy="15048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19E9BD0C-CB67-0E41-ADB0-40DC80755F6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639743" y="4392619"/>
                  <a:ext cx="150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96881468-9A12-8D49-B055-BA269BE3ED0D}"/>
                    </a:ext>
                  </a:extLst>
                </p14:cNvPr>
                <p14:cNvContentPartPr/>
                <p14:nvPr/>
              </p14:nvContentPartPr>
              <p14:xfrm>
                <a:off x="8831263" y="4426099"/>
                <a:ext cx="327240" cy="15120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96881468-9A12-8D49-B055-BA269BE3ED0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815783" y="4410619"/>
                  <a:ext cx="3578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4" name="Group 813">
            <a:extLst>
              <a:ext uri="{FF2B5EF4-FFF2-40B4-BE49-F238E27FC236}">
                <a16:creationId xmlns:a16="http://schemas.microsoft.com/office/drawing/2014/main" id="{16116721-947E-C343-961E-AF7236D65B4B}"/>
              </a:ext>
            </a:extLst>
          </p:cNvPr>
          <p:cNvGrpSpPr/>
          <p:nvPr/>
        </p:nvGrpSpPr>
        <p:grpSpPr>
          <a:xfrm>
            <a:off x="833863" y="5005339"/>
            <a:ext cx="1370880" cy="350280"/>
            <a:chOff x="833863" y="5005339"/>
            <a:chExt cx="13708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392F5B40-99E8-9D44-A6D8-EA7C5B21CAD0}"/>
                    </a:ext>
                  </a:extLst>
                </p14:cNvPr>
                <p14:cNvContentPartPr/>
                <p14:nvPr/>
              </p14:nvContentPartPr>
              <p14:xfrm>
                <a:off x="833863" y="5005339"/>
                <a:ext cx="226800" cy="35028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392F5B40-99E8-9D44-A6D8-EA7C5B21CAD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18358" y="4989859"/>
                  <a:ext cx="257449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E0B0B85C-0351-FC4B-B361-819FFAA108DB}"/>
                    </a:ext>
                  </a:extLst>
                </p14:cNvPr>
                <p14:cNvContentPartPr/>
                <p14:nvPr/>
              </p14:nvContentPartPr>
              <p14:xfrm>
                <a:off x="1129423" y="5180659"/>
                <a:ext cx="19080" cy="946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E0B0B85C-0351-FC4B-B361-819FFAA108D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14230" y="5165179"/>
                  <a:ext cx="49113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65410A9B-59AA-1747-B28F-3C073EB8DF68}"/>
                    </a:ext>
                  </a:extLst>
                </p14:cNvPr>
                <p14:cNvContentPartPr/>
                <p14:nvPr/>
              </p14:nvContentPartPr>
              <p14:xfrm>
                <a:off x="1135543" y="5023699"/>
                <a:ext cx="19080" cy="3816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65410A9B-59AA-1747-B28F-3C073EB8DF6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20063" y="5008219"/>
                  <a:ext cx="4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55E7176F-D887-FD45-B751-E1D28DE52713}"/>
                    </a:ext>
                  </a:extLst>
                </p14:cNvPr>
                <p14:cNvContentPartPr/>
                <p14:nvPr/>
              </p14:nvContentPartPr>
              <p14:xfrm>
                <a:off x="1274143" y="5133859"/>
                <a:ext cx="170280" cy="17280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55E7176F-D887-FD45-B751-E1D28DE5271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258663" y="5118379"/>
                  <a:ext cx="200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58C7EBFE-0495-1840-8E82-1D6B88E4B8FE}"/>
                    </a:ext>
                  </a:extLst>
                </p14:cNvPr>
                <p14:cNvContentPartPr/>
                <p14:nvPr/>
              </p14:nvContentPartPr>
              <p14:xfrm>
                <a:off x="1531903" y="5130259"/>
                <a:ext cx="189000" cy="15768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58C7EBFE-0495-1840-8E82-1D6B88E4B8F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516423" y="5114779"/>
                  <a:ext cx="219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A312CF21-5CF7-A446-8736-02336B446664}"/>
                    </a:ext>
                  </a:extLst>
                </p14:cNvPr>
                <p14:cNvContentPartPr/>
                <p14:nvPr/>
              </p14:nvContentPartPr>
              <p14:xfrm>
                <a:off x="1808383" y="5073739"/>
                <a:ext cx="396360" cy="20160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A312CF21-5CF7-A446-8736-02336B44666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792917" y="5058259"/>
                  <a:ext cx="426932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58C7DFA6-B589-D74F-A970-8E2011757062}"/>
                  </a:ext>
                </a:extLst>
              </p14:cNvPr>
              <p14:cNvContentPartPr/>
              <p14:nvPr/>
            </p14:nvContentPartPr>
            <p14:xfrm>
              <a:off x="2317783" y="5011099"/>
              <a:ext cx="189000" cy="19512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58C7DFA6-B589-D74F-A970-8E2011757062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2302303" y="4995648"/>
                <a:ext cx="219600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BE59FA06-901F-904F-8424-CBCA348F0963}"/>
                  </a:ext>
                </a:extLst>
              </p14:cNvPr>
              <p14:cNvContentPartPr/>
              <p14:nvPr/>
            </p14:nvContentPartPr>
            <p14:xfrm>
              <a:off x="2576263" y="4998499"/>
              <a:ext cx="276120" cy="402840"/>
            </p14:xfrm>
          </p:contentPart>
        </mc:Choice>
        <mc:Fallback xmlns=""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BE59FA06-901F-904F-8424-CBCA348F0963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560803" y="4983019"/>
                <a:ext cx="3066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817" name="Ink 816">
                <a:extLst>
                  <a:ext uri="{FF2B5EF4-FFF2-40B4-BE49-F238E27FC236}">
                    <a16:creationId xmlns:a16="http://schemas.microsoft.com/office/drawing/2014/main" id="{AEA2D1E3-4481-CB41-A610-D15ADB82BC85}"/>
                  </a:ext>
                </a:extLst>
              </p14:cNvPr>
              <p14:cNvContentPartPr/>
              <p14:nvPr/>
            </p14:nvContentPartPr>
            <p14:xfrm>
              <a:off x="2782903" y="4966819"/>
              <a:ext cx="182520" cy="170280"/>
            </p14:xfrm>
          </p:contentPart>
        </mc:Choice>
        <mc:Fallback xmlns="">
          <p:pic>
            <p:nvPicPr>
              <p:cNvPr id="817" name="Ink 816">
                <a:extLst>
                  <a:ext uri="{FF2B5EF4-FFF2-40B4-BE49-F238E27FC236}">
                    <a16:creationId xmlns:a16="http://schemas.microsoft.com/office/drawing/2014/main" id="{AEA2D1E3-4481-CB41-A610-D15ADB82BC8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2767453" y="4951306"/>
                <a:ext cx="213060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F785740E-1536-2F4A-AC40-31B4E4EE200F}"/>
                  </a:ext>
                </a:extLst>
              </p14:cNvPr>
              <p14:cNvContentPartPr/>
              <p14:nvPr/>
            </p14:nvContentPartPr>
            <p14:xfrm>
              <a:off x="3053263" y="4979419"/>
              <a:ext cx="126000" cy="151200"/>
            </p14:xfrm>
          </p:contentPart>
        </mc:Choice>
        <mc:Fallback xmlns=""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F785740E-1536-2F4A-AC40-31B4E4EE200F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037827" y="4963939"/>
                <a:ext cx="156513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4880CB15-E847-FD4A-A877-FF22D66C35FD}"/>
                  </a:ext>
                </a:extLst>
              </p14:cNvPr>
              <p14:cNvContentPartPr/>
              <p14:nvPr/>
            </p14:nvContentPartPr>
            <p14:xfrm>
              <a:off x="3304543" y="4850899"/>
              <a:ext cx="82080" cy="27360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4880CB15-E847-FD4A-A877-FF22D66C35FD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289063" y="4835419"/>
                <a:ext cx="1126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820" name="Ink 819">
                <a:extLst>
                  <a:ext uri="{FF2B5EF4-FFF2-40B4-BE49-F238E27FC236}">
                    <a16:creationId xmlns:a16="http://schemas.microsoft.com/office/drawing/2014/main" id="{0F167427-7C46-9C4A-810C-612AC6A8E436}"/>
                  </a:ext>
                </a:extLst>
              </p14:cNvPr>
              <p14:cNvContentPartPr/>
              <p14:nvPr/>
            </p14:nvContentPartPr>
            <p14:xfrm>
              <a:off x="3239023" y="4948099"/>
              <a:ext cx="166680" cy="19080"/>
            </p14:xfrm>
          </p:contentPart>
        </mc:Choice>
        <mc:Fallback xmlns="">
          <p:pic>
            <p:nvPicPr>
              <p:cNvPr id="820" name="Ink 819">
                <a:extLst>
                  <a:ext uri="{FF2B5EF4-FFF2-40B4-BE49-F238E27FC236}">
                    <a16:creationId xmlns:a16="http://schemas.microsoft.com/office/drawing/2014/main" id="{0F167427-7C46-9C4A-810C-612AC6A8E436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3223509" y="4932619"/>
                <a:ext cx="197346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821" name="Ink 820">
                <a:extLst>
                  <a:ext uri="{FF2B5EF4-FFF2-40B4-BE49-F238E27FC236}">
                    <a16:creationId xmlns:a16="http://schemas.microsoft.com/office/drawing/2014/main" id="{523B6D16-D3B0-9043-99C3-751E67787A56}"/>
                  </a:ext>
                </a:extLst>
              </p14:cNvPr>
              <p14:cNvContentPartPr/>
              <p14:nvPr/>
            </p14:nvContentPartPr>
            <p14:xfrm>
              <a:off x="3474463" y="4992019"/>
              <a:ext cx="19080" cy="88560"/>
            </p14:xfrm>
          </p:contentPart>
        </mc:Choice>
        <mc:Fallback xmlns="">
          <p:pic>
            <p:nvPicPr>
              <p:cNvPr id="821" name="Ink 820">
                <a:extLst>
                  <a:ext uri="{FF2B5EF4-FFF2-40B4-BE49-F238E27FC236}">
                    <a16:creationId xmlns:a16="http://schemas.microsoft.com/office/drawing/2014/main" id="{523B6D16-D3B0-9043-99C3-751E67787A56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3458983" y="4976476"/>
                <a:ext cx="49680" cy="11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822" name="Ink 821">
                <a:extLst>
                  <a:ext uri="{FF2B5EF4-FFF2-40B4-BE49-F238E27FC236}">
                    <a16:creationId xmlns:a16="http://schemas.microsoft.com/office/drawing/2014/main" id="{FB9D984A-C916-3345-BA43-C6F669384B5E}"/>
                  </a:ext>
                </a:extLst>
              </p14:cNvPr>
              <p14:cNvContentPartPr/>
              <p14:nvPr/>
            </p14:nvContentPartPr>
            <p14:xfrm>
              <a:off x="3543583" y="4832899"/>
              <a:ext cx="6480" cy="59040"/>
            </p14:xfrm>
          </p:contentPart>
        </mc:Choice>
        <mc:Fallback xmlns="">
          <p:pic>
            <p:nvPicPr>
              <p:cNvPr id="822" name="Ink 821">
                <a:extLst>
                  <a:ext uri="{FF2B5EF4-FFF2-40B4-BE49-F238E27FC236}">
                    <a16:creationId xmlns:a16="http://schemas.microsoft.com/office/drawing/2014/main" id="{FB9D984A-C916-3345-BA43-C6F669384B5E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528103" y="4817419"/>
                <a:ext cx="370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07A07441-4DD8-FE48-B679-2DAABA92CB35}"/>
                  </a:ext>
                </a:extLst>
              </p14:cNvPr>
              <p14:cNvContentPartPr/>
              <p14:nvPr/>
            </p14:nvContentPartPr>
            <p14:xfrm>
              <a:off x="3612703" y="4923619"/>
              <a:ext cx="107280" cy="19440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07A07441-4DD8-FE48-B679-2DAABA92CB35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3597223" y="4908139"/>
                <a:ext cx="137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824" name="Ink 823">
                <a:extLst>
                  <a:ext uri="{FF2B5EF4-FFF2-40B4-BE49-F238E27FC236}">
                    <a16:creationId xmlns:a16="http://schemas.microsoft.com/office/drawing/2014/main" id="{667BEDFD-B1A4-E24C-926D-8FD8A45C82D1}"/>
                  </a:ext>
                </a:extLst>
              </p14:cNvPr>
              <p14:cNvContentPartPr/>
              <p14:nvPr/>
            </p14:nvContentPartPr>
            <p14:xfrm>
              <a:off x="3813943" y="4923619"/>
              <a:ext cx="345600" cy="185400"/>
            </p14:xfrm>
          </p:contentPart>
        </mc:Choice>
        <mc:Fallback xmlns="">
          <p:pic>
            <p:nvPicPr>
              <p:cNvPr id="824" name="Ink 823">
                <a:extLst>
                  <a:ext uri="{FF2B5EF4-FFF2-40B4-BE49-F238E27FC236}">
                    <a16:creationId xmlns:a16="http://schemas.microsoft.com/office/drawing/2014/main" id="{667BEDFD-B1A4-E24C-926D-8FD8A45C82D1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3798447" y="4908139"/>
                <a:ext cx="376232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826" name="Ink 825">
                <a:extLst>
                  <a:ext uri="{FF2B5EF4-FFF2-40B4-BE49-F238E27FC236}">
                    <a16:creationId xmlns:a16="http://schemas.microsoft.com/office/drawing/2014/main" id="{AD8BD2AE-2D79-2D43-9B41-AE39C1D2376B}"/>
                  </a:ext>
                </a:extLst>
              </p14:cNvPr>
              <p14:cNvContentPartPr/>
              <p14:nvPr/>
            </p14:nvContentPartPr>
            <p14:xfrm>
              <a:off x="1808383" y="5498539"/>
              <a:ext cx="19080" cy="78480"/>
            </p14:xfrm>
          </p:contentPart>
        </mc:Choice>
        <mc:Fallback xmlns="">
          <p:pic>
            <p:nvPicPr>
              <p:cNvPr id="826" name="Ink 825">
                <a:extLst>
                  <a:ext uri="{FF2B5EF4-FFF2-40B4-BE49-F238E27FC236}">
                    <a16:creationId xmlns:a16="http://schemas.microsoft.com/office/drawing/2014/main" id="{AD8BD2AE-2D79-2D43-9B41-AE39C1D2376B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793190" y="5483059"/>
                <a:ext cx="49113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825" name="Ink 824">
                <a:extLst>
                  <a:ext uri="{FF2B5EF4-FFF2-40B4-BE49-F238E27FC236}">
                    <a16:creationId xmlns:a16="http://schemas.microsoft.com/office/drawing/2014/main" id="{0F0BA15E-DDDE-A446-B2B0-4E2D3130EDB4}"/>
                  </a:ext>
                </a:extLst>
              </p14:cNvPr>
              <p14:cNvContentPartPr/>
              <p14:nvPr/>
            </p14:nvContentPartPr>
            <p14:xfrm>
              <a:off x="1751863" y="5715259"/>
              <a:ext cx="19080" cy="100800"/>
            </p14:xfrm>
          </p:contentPart>
        </mc:Choice>
        <mc:Fallback xmlns="">
          <p:pic>
            <p:nvPicPr>
              <p:cNvPr id="825" name="Ink 824">
                <a:extLst>
                  <a:ext uri="{FF2B5EF4-FFF2-40B4-BE49-F238E27FC236}">
                    <a16:creationId xmlns:a16="http://schemas.microsoft.com/office/drawing/2014/main" id="{0F0BA15E-DDDE-A446-B2B0-4E2D3130EDB4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1736670" y="5699834"/>
                <a:ext cx="49113" cy="13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FB885A52-A1DB-3C4E-9DC5-A1EFCFA7879E}"/>
                  </a:ext>
                </a:extLst>
              </p14:cNvPr>
              <p14:cNvContentPartPr/>
              <p14:nvPr/>
            </p14:nvContentPartPr>
            <p14:xfrm>
              <a:off x="1896223" y="5690779"/>
              <a:ext cx="220320" cy="16308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FB885A52-A1DB-3C4E-9DC5-A1EFCFA7879E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1880743" y="5675299"/>
                <a:ext cx="250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3A454039-0F70-4240-87B9-9A9D135F4AF8}"/>
                  </a:ext>
                </a:extLst>
              </p14:cNvPr>
              <p14:cNvContentPartPr/>
              <p14:nvPr/>
            </p14:nvContentPartPr>
            <p14:xfrm>
              <a:off x="2361703" y="5592859"/>
              <a:ext cx="170280" cy="267120"/>
            </p14:xfrm>
          </p:contentPart>
        </mc:Choice>
        <mc:Fallback xmlns=""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3A454039-0F70-4240-87B9-9A9D135F4AF8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346223" y="5577379"/>
                <a:ext cx="2008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80E17063-F6F9-9A41-A947-84E2EA8E1CAE}"/>
                  </a:ext>
                </a:extLst>
              </p14:cNvPr>
              <p14:cNvContentPartPr/>
              <p14:nvPr/>
            </p14:nvContentPartPr>
            <p14:xfrm>
              <a:off x="2632063" y="5664859"/>
              <a:ext cx="452880" cy="163800"/>
            </p14:xfrm>
          </p:contentPart>
        </mc:Choice>
        <mc:Fallback xmlns=""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80E17063-F6F9-9A41-A947-84E2EA8E1CAE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2616595" y="5649413"/>
                <a:ext cx="483456" cy="19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830" name="Ink 829">
                <a:extLst>
                  <a:ext uri="{FF2B5EF4-FFF2-40B4-BE49-F238E27FC236}">
                    <a16:creationId xmlns:a16="http://schemas.microsoft.com/office/drawing/2014/main" id="{12207DBB-569A-3942-BB1F-664D588D45B2}"/>
                  </a:ext>
                </a:extLst>
              </p14:cNvPr>
              <p14:cNvContentPartPr/>
              <p14:nvPr/>
            </p14:nvContentPartPr>
            <p14:xfrm>
              <a:off x="3128503" y="5712379"/>
              <a:ext cx="360" cy="103680"/>
            </p14:xfrm>
          </p:contentPart>
        </mc:Choice>
        <mc:Fallback xmlns="">
          <p:pic>
            <p:nvPicPr>
              <p:cNvPr id="830" name="Ink 829">
                <a:extLst>
                  <a:ext uri="{FF2B5EF4-FFF2-40B4-BE49-F238E27FC236}">
                    <a16:creationId xmlns:a16="http://schemas.microsoft.com/office/drawing/2014/main" id="{12207DBB-569A-3942-BB1F-664D588D45B2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113023" y="5696953"/>
                <a:ext cx="30960" cy="134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831" name="Ink 830">
                <a:extLst>
                  <a:ext uri="{FF2B5EF4-FFF2-40B4-BE49-F238E27FC236}">
                    <a16:creationId xmlns:a16="http://schemas.microsoft.com/office/drawing/2014/main" id="{CBB3B8D5-4C9A-1341-8B30-71EEC4359AE8}"/>
                  </a:ext>
                </a:extLst>
              </p14:cNvPr>
              <p14:cNvContentPartPr/>
              <p14:nvPr/>
            </p14:nvContentPartPr>
            <p14:xfrm>
              <a:off x="3153703" y="5542459"/>
              <a:ext cx="19080" cy="91080"/>
            </p14:xfrm>
          </p:contentPart>
        </mc:Choice>
        <mc:Fallback xmlns="">
          <p:pic>
            <p:nvPicPr>
              <p:cNvPr id="831" name="Ink 830">
                <a:extLst>
                  <a:ext uri="{FF2B5EF4-FFF2-40B4-BE49-F238E27FC236}">
                    <a16:creationId xmlns:a16="http://schemas.microsoft.com/office/drawing/2014/main" id="{CBB3B8D5-4C9A-1341-8B30-71EEC4359AE8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138223" y="5526979"/>
                <a:ext cx="49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CC4E845E-833D-A842-9CA9-1F9498FE2EEE}"/>
                  </a:ext>
                </a:extLst>
              </p14:cNvPr>
              <p14:cNvContentPartPr/>
              <p14:nvPr/>
            </p14:nvContentPartPr>
            <p14:xfrm>
              <a:off x="3287263" y="5639659"/>
              <a:ext cx="143640" cy="138600"/>
            </p14:xfrm>
          </p:contentPart>
        </mc:Choice>
        <mc:Fallback xmlns=""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CC4E845E-833D-A842-9CA9-1F9498FE2EEE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271783" y="5624179"/>
                <a:ext cx="174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833" name="Ink 832">
                <a:extLst>
                  <a:ext uri="{FF2B5EF4-FFF2-40B4-BE49-F238E27FC236}">
                    <a16:creationId xmlns:a16="http://schemas.microsoft.com/office/drawing/2014/main" id="{55F8CD36-D3A7-C144-A004-4D020D40F12F}"/>
                  </a:ext>
                </a:extLst>
              </p14:cNvPr>
              <p14:cNvContentPartPr/>
              <p14:nvPr/>
            </p14:nvContentPartPr>
            <p14:xfrm>
              <a:off x="3483463" y="5457499"/>
              <a:ext cx="142200" cy="270720"/>
            </p14:xfrm>
          </p:contentPart>
        </mc:Choice>
        <mc:Fallback xmlns="">
          <p:pic>
            <p:nvPicPr>
              <p:cNvPr id="833" name="Ink 832">
                <a:extLst>
                  <a:ext uri="{FF2B5EF4-FFF2-40B4-BE49-F238E27FC236}">
                    <a16:creationId xmlns:a16="http://schemas.microsoft.com/office/drawing/2014/main" id="{55F8CD36-D3A7-C144-A004-4D020D40F12F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3467983" y="5442019"/>
                <a:ext cx="1728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834" name="Ink 833">
                <a:extLst>
                  <a:ext uri="{FF2B5EF4-FFF2-40B4-BE49-F238E27FC236}">
                    <a16:creationId xmlns:a16="http://schemas.microsoft.com/office/drawing/2014/main" id="{6059CC23-266A-2940-B712-AEF744564CAA}"/>
                  </a:ext>
                </a:extLst>
              </p14:cNvPr>
              <p14:cNvContentPartPr/>
              <p14:nvPr/>
            </p14:nvContentPartPr>
            <p14:xfrm>
              <a:off x="3726103" y="5410699"/>
              <a:ext cx="44280" cy="311400"/>
            </p14:xfrm>
          </p:contentPart>
        </mc:Choice>
        <mc:Fallback xmlns="">
          <p:pic>
            <p:nvPicPr>
              <p:cNvPr id="834" name="Ink 833">
                <a:extLst>
                  <a:ext uri="{FF2B5EF4-FFF2-40B4-BE49-F238E27FC236}">
                    <a16:creationId xmlns:a16="http://schemas.microsoft.com/office/drawing/2014/main" id="{6059CC23-266A-2940-B712-AEF744564CAA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3710623" y="5395219"/>
                <a:ext cx="74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835" name="Ink 834">
                <a:extLst>
                  <a:ext uri="{FF2B5EF4-FFF2-40B4-BE49-F238E27FC236}">
                    <a16:creationId xmlns:a16="http://schemas.microsoft.com/office/drawing/2014/main" id="{E3CABCB1-B14F-9E4C-857B-4254497F46C4}"/>
                  </a:ext>
                </a:extLst>
              </p14:cNvPr>
              <p14:cNvContentPartPr/>
              <p14:nvPr/>
            </p14:nvContentPartPr>
            <p14:xfrm>
              <a:off x="3851743" y="5502139"/>
              <a:ext cx="263880" cy="169560"/>
            </p14:xfrm>
          </p:contentPart>
        </mc:Choice>
        <mc:Fallback xmlns="">
          <p:pic>
            <p:nvPicPr>
              <p:cNvPr id="835" name="Ink 834">
                <a:extLst>
                  <a:ext uri="{FF2B5EF4-FFF2-40B4-BE49-F238E27FC236}">
                    <a16:creationId xmlns:a16="http://schemas.microsoft.com/office/drawing/2014/main" id="{E3CABCB1-B14F-9E4C-857B-4254497F46C4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3836263" y="5486659"/>
                <a:ext cx="29448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68" name="Group 867">
            <a:extLst>
              <a:ext uri="{FF2B5EF4-FFF2-40B4-BE49-F238E27FC236}">
                <a16:creationId xmlns:a16="http://schemas.microsoft.com/office/drawing/2014/main" id="{784FDDEC-909B-BE42-8713-E618CEB636F7}"/>
              </a:ext>
            </a:extLst>
          </p:cNvPr>
          <p:cNvGrpSpPr/>
          <p:nvPr/>
        </p:nvGrpSpPr>
        <p:grpSpPr>
          <a:xfrm>
            <a:off x="9283783" y="4278859"/>
            <a:ext cx="270720" cy="286200"/>
            <a:chOff x="9283783" y="4278859"/>
            <a:chExt cx="2707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90A735DA-66B2-2E47-B566-FAEB0F296C4D}"/>
                    </a:ext>
                  </a:extLst>
                </p14:cNvPr>
                <p14:cNvContentPartPr/>
                <p14:nvPr/>
              </p14:nvContentPartPr>
              <p14:xfrm>
                <a:off x="9283783" y="4438699"/>
                <a:ext cx="19080" cy="11340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90A735DA-66B2-2E47-B566-FAEB0F296C4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268590" y="4423219"/>
                  <a:ext cx="49113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ECD64625-B850-3E48-B26B-4F27EBC644CD}"/>
                    </a:ext>
                  </a:extLst>
                </p14:cNvPr>
                <p14:cNvContentPartPr/>
                <p14:nvPr/>
              </p14:nvContentPartPr>
              <p14:xfrm>
                <a:off x="9315103" y="4278859"/>
                <a:ext cx="12960" cy="7848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ECD64625-B850-3E48-B26B-4F27EBC644C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299623" y="4263379"/>
                  <a:ext cx="43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E0B3D3C4-5036-A143-B1CC-A48C5A0C3194}"/>
                    </a:ext>
                  </a:extLst>
                </p14:cNvPr>
                <p14:cNvContentPartPr/>
                <p14:nvPr/>
              </p14:nvContentPartPr>
              <p14:xfrm>
                <a:off x="9359383" y="4433299"/>
                <a:ext cx="195120" cy="13176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E0B3D3C4-5036-A143-B1CC-A48C5A0C319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343903" y="4417819"/>
                  <a:ext cx="2257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A9D47F14-215D-2849-AC04-50F8D813EC38}"/>
              </a:ext>
            </a:extLst>
          </p:cNvPr>
          <p:cNvGrpSpPr/>
          <p:nvPr/>
        </p:nvGrpSpPr>
        <p:grpSpPr>
          <a:xfrm>
            <a:off x="7913263" y="4797979"/>
            <a:ext cx="1608840" cy="301320"/>
            <a:chOff x="7913263" y="4797979"/>
            <a:chExt cx="160884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AAD1F4B1-29B0-0047-9FA4-794F52C810CC}"/>
                    </a:ext>
                  </a:extLst>
                </p14:cNvPr>
                <p14:cNvContentPartPr/>
                <p14:nvPr/>
              </p14:nvContentPartPr>
              <p14:xfrm>
                <a:off x="7913263" y="4904899"/>
                <a:ext cx="138600" cy="19440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AAD1F4B1-29B0-0047-9FA4-794F52C810C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897783" y="4889448"/>
                  <a:ext cx="169200" cy="22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9DB6117F-25C6-4848-9777-FAA12E98EF12}"/>
                    </a:ext>
                  </a:extLst>
                </p14:cNvPr>
                <p14:cNvContentPartPr/>
                <p14:nvPr/>
              </p14:nvContentPartPr>
              <p14:xfrm>
                <a:off x="8183623" y="4948099"/>
                <a:ext cx="339840" cy="13248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9DB6117F-25C6-4848-9777-FAA12E98EF1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168143" y="4932577"/>
                  <a:ext cx="370440" cy="163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6A227AC5-B919-7444-9776-5007313892ED}"/>
                    </a:ext>
                  </a:extLst>
                </p14:cNvPr>
                <p14:cNvContentPartPr/>
                <p14:nvPr/>
              </p14:nvContentPartPr>
              <p14:xfrm>
                <a:off x="8567023" y="4994899"/>
                <a:ext cx="12960" cy="10440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6A227AC5-B919-7444-9776-5007313892E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551101" y="4979419"/>
                  <a:ext cx="44434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5835D7D6-C821-5F4C-9407-98863EE43ADF}"/>
                    </a:ext>
                  </a:extLst>
                </p14:cNvPr>
                <p14:cNvContentPartPr/>
                <p14:nvPr/>
              </p14:nvContentPartPr>
              <p14:xfrm>
                <a:off x="8592223" y="4853779"/>
                <a:ext cx="6480" cy="8856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5835D7D6-C821-5F4C-9407-98863EE43AD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577558" y="4838236"/>
                  <a:ext cx="35469" cy="119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B8461666-3704-E54B-8BB9-83495F03E33E}"/>
                    </a:ext>
                  </a:extLst>
                </p14:cNvPr>
                <p14:cNvContentPartPr/>
                <p14:nvPr/>
              </p14:nvContentPartPr>
              <p14:xfrm>
                <a:off x="8692663" y="4966819"/>
                <a:ext cx="132480" cy="11988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B8461666-3704-E54B-8BB9-83495F03E33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677183" y="4951339"/>
                  <a:ext cx="163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860" name="Ink 859">
                  <a:extLst>
                    <a:ext uri="{FF2B5EF4-FFF2-40B4-BE49-F238E27FC236}">
                      <a16:creationId xmlns:a16="http://schemas.microsoft.com/office/drawing/2014/main" id="{B97EAF81-7990-AE4A-B2C6-082F3F95BF83}"/>
                    </a:ext>
                  </a:extLst>
                </p14:cNvPr>
                <p14:cNvContentPartPr/>
                <p14:nvPr/>
              </p14:nvContentPartPr>
              <p14:xfrm>
                <a:off x="8890303" y="4829299"/>
                <a:ext cx="160920" cy="231480"/>
              </p14:xfrm>
            </p:contentPart>
          </mc:Choice>
          <mc:Fallback xmlns="">
            <p:pic>
              <p:nvPicPr>
                <p:cNvPr id="860" name="Ink 859">
                  <a:extLst>
                    <a:ext uri="{FF2B5EF4-FFF2-40B4-BE49-F238E27FC236}">
                      <a16:creationId xmlns:a16="http://schemas.microsoft.com/office/drawing/2014/main" id="{B97EAF81-7990-AE4A-B2C6-082F3F95BF8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874823" y="4813819"/>
                  <a:ext cx="191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612808C0-DC20-734B-8DF6-285AFE5443DE}"/>
                    </a:ext>
                  </a:extLst>
                </p14:cNvPr>
                <p14:cNvContentPartPr/>
                <p14:nvPr/>
              </p14:nvContentPartPr>
              <p14:xfrm>
                <a:off x="9126463" y="4797979"/>
                <a:ext cx="12960" cy="27612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612808C0-DC20-734B-8DF6-285AFE5443D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110983" y="4782519"/>
                  <a:ext cx="43560" cy="3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862" name="Ink 861">
                  <a:extLst>
                    <a:ext uri="{FF2B5EF4-FFF2-40B4-BE49-F238E27FC236}">
                      <a16:creationId xmlns:a16="http://schemas.microsoft.com/office/drawing/2014/main" id="{CFD74B0C-6176-3840-B86B-82E8379CB673}"/>
                    </a:ext>
                  </a:extLst>
                </p14:cNvPr>
                <p14:cNvContentPartPr/>
                <p14:nvPr/>
              </p14:nvContentPartPr>
              <p14:xfrm>
                <a:off x="9220783" y="4872499"/>
                <a:ext cx="301320" cy="170280"/>
              </p14:xfrm>
            </p:contentPart>
          </mc:Choice>
          <mc:Fallback xmlns="">
            <p:pic>
              <p:nvPicPr>
                <p:cNvPr id="862" name="Ink 861">
                  <a:extLst>
                    <a:ext uri="{FF2B5EF4-FFF2-40B4-BE49-F238E27FC236}">
                      <a16:creationId xmlns:a16="http://schemas.microsoft.com/office/drawing/2014/main" id="{CFD74B0C-6176-3840-B86B-82E8379CB67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05303" y="4856986"/>
                  <a:ext cx="331920" cy="20094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D03C2FF7-80A4-4895-9FAA-38D20448D299}"/>
              </a:ext>
            </a:extLst>
          </p:cNvPr>
          <p:cNvSpPr txBox="1"/>
          <p:nvPr/>
        </p:nvSpPr>
        <p:spPr>
          <a:xfrm>
            <a:off x="11366576" y="-8185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9BEAB-474F-44B9-8632-834C60229716}"/>
              </a:ext>
            </a:extLst>
          </p:cNvPr>
          <p:cNvSpPr txBox="1"/>
          <p:nvPr/>
        </p:nvSpPr>
        <p:spPr>
          <a:xfrm rot="21387963">
            <a:off x="2887518" y="5892123"/>
            <a:ext cx="266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I1, I2, H1, and H2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2E4233C-C4A7-4BB9-B956-95C86F80A67B}"/>
              </a:ext>
            </a:extLst>
          </p:cNvPr>
          <p:cNvSpPr txBox="1"/>
          <p:nvPr/>
        </p:nvSpPr>
        <p:spPr>
          <a:xfrm>
            <a:off x="8239121" y="5129207"/>
            <a:ext cx="19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O, H1, and H2</a:t>
            </a:r>
          </a:p>
        </p:txBody>
      </p:sp>
    </p:spTree>
    <p:extLst>
      <p:ext uri="{BB962C8B-B14F-4D97-AF65-F5344CB8AC3E}">
        <p14:creationId xmlns:p14="http://schemas.microsoft.com/office/powerpoint/2010/main" val="19572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EE2CE2-CB85-AC42-93D1-7BFCAF171B90}"/>
              </a:ext>
            </a:extLst>
          </p:cNvPr>
          <p:cNvGrpSpPr/>
          <p:nvPr/>
        </p:nvGrpSpPr>
        <p:grpSpPr>
          <a:xfrm>
            <a:off x="437503" y="236419"/>
            <a:ext cx="2307600" cy="426600"/>
            <a:chOff x="437503" y="236419"/>
            <a:chExt cx="230760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3C7862-98A5-204C-9D9D-C51FAD15D1DB}"/>
                    </a:ext>
                  </a:extLst>
                </p14:cNvPr>
                <p14:cNvContentPartPr/>
                <p14:nvPr/>
              </p14:nvContentPartPr>
              <p14:xfrm>
                <a:off x="437503" y="311299"/>
                <a:ext cx="44280" cy="351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3C7862-98A5-204C-9D9D-C51FAD15D1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2023" y="295819"/>
                  <a:ext cx="748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49E461-F4B8-2448-913B-1106C8CAF9A1}"/>
                    </a:ext>
                  </a:extLst>
                </p14:cNvPr>
                <p14:cNvContentPartPr/>
                <p14:nvPr/>
              </p14:nvContentPartPr>
              <p14:xfrm>
                <a:off x="450103" y="342619"/>
                <a:ext cx="201600" cy="238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49E461-F4B8-2448-913B-1106C8CAF9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4623" y="327116"/>
                  <a:ext cx="232200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FA76C6-DC1B-1140-9CBB-80F51873A17C}"/>
                    </a:ext>
                  </a:extLst>
                </p14:cNvPr>
                <p14:cNvContentPartPr/>
                <p14:nvPr/>
              </p14:nvContentPartPr>
              <p14:xfrm>
                <a:off x="619663" y="320299"/>
                <a:ext cx="56880" cy="30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FA76C6-DC1B-1140-9CBB-80F51873A1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183" y="304819"/>
                  <a:ext cx="874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888861-CB56-864C-8A03-06C6943C49BA}"/>
                    </a:ext>
                  </a:extLst>
                </p14:cNvPr>
                <p14:cNvContentPartPr/>
                <p14:nvPr/>
              </p14:nvContentPartPr>
              <p14:xfrm>
                <a:off x="764383" y="461419"/>
                <a:ext cx="94680" cy="145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888861-CB56-864C-8A03-06C6943C49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903" y="445900"/>
                  <a:ext cx="125280" cy="17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D4BCAC-D4DD-F64A-92D6-83C3D5C93B6A}"/>
                    </a:ext>
                  </a:extLst>
                </p14:cNvPr>
                <p14:cNvContentPartPr/>
                <p14:nvPr/>
              </p14:nvContentPartPr>
              <p14:xfrm>
                <a:off x="959143" y="323179"/>
                <a:ext cx="119880" cy="270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D4BCAC-D4DD-F64A-92D6-83C3D5C93B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3663" y="307699"/>
                  <a:ext cx="150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138950-7C1B-E84F-BA5A-88E474EB9124}"/>
                    </a:ext>
                  </a:extLst>
                </p14:cNvPr>
                <p14:cNvContentPartPr/>
                <p14:nvPr/>
              </p14:nvContentPartPr>
              <p14:xfrm>
                <a:off x="892903" y="398419"/>
                <a:ext cx="180000" cy="25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138950-7C1B-E84F-BA5A-88E474EB91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423" y="382939"/>
                  <a:ext cx="210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6AE8F7-6AB3-FE46-BF0B-35D11DBB7356}"/>
                    </a:ext>
                  </a:extLst>
                </p14:cNvPr>
                <p14:cNvContentPartPr/>
                <p14:nvPr/>
              </p14:nvContentPartPr>
              <p14:xfrm>
                <a:off x="1109983" y="398419"/>
                <a:ext cx="19080" cy="17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6AE8F7-6AB3-FE46-BF0B-35D11DBB73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4503" y="382906"/>
                  <a:ext cx="4968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42D660-0510-D84B-959D-B64F3052B90C}"/>
                    </a:ext>
                  </a:extLst>
                </p14:cNvPr>
                <p14:cNvContentPartPr/>
                <p14:nvPr/>
              </p14:nvContentPartPr>
              <p14:xfrm>
                <a:off x="1144903" y="286099"/>
                <a:ext cx="15840" cy="3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42D660-0510-D84B-959D-B64F3052B90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9423" y="270797"/>
                  <a:ext cx="46440" cy="61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FE1814-2492-8548-B16F-9F17261E839F}"/>
                    </a:ext>
                  </a:extLst>
                </p14:cNvPr>
                <p14:cNvContentPartPr/>
                <p14:nvPr/>
              </p14:nvContentPartPr>
              <p14:xfrm>
                <a:off x="1235983" y="411019"/>
                <a:ext cx="132480" cy="16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FE1814-2492-8548-B16F-9F17261E83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0503" y="395539"/>
                  <a:ext cx="163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30F0FE-F15A-6744-A290-E8BDE4CEF38D}"/>
                    </a:ext>
                  </a:extLst>
                </p14:cNvPr>
                <p14:cNvContentPartPr/>
                <p14:nvPr/>
              </p14:nvContentPartPr>
              <p14:xfrm>
                <a:off x="1424623" y="430099"/>
                <a:ext cx="157680" cy="163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30F0FE-F15A-6744-A290-E8BDE4CEF3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09143" y="414619"/>
                  <a:ext cx="188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602061-245D-C744-8185-F75F2ED1D543}"/>
                    </a:ext>
                  </a:extLst>
                </p14:cNvPr>
                <p14:cNvContentPartPr/>
                <p14:nvPr/>
              </p14:nvContentPartPr>
              <p14:xfrm>
                <a:off x="1833223" y="272779"/>
                <a:ext cx="19080" cy="28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602061-245D-C744-8185-F75F2ED1D5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18030" y="257299"/>
                  <a:ext cx="49113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E59DD3-4DFB-A64F-9F31-478239A0FA80}"/>
                    </a:ext>
                  </a:extLst>
                </p14:cNvPr>
                <p14:cNvContentPartPr/>
                <p14:nvPr/>
              </p14:nvContentPartPr>
              <p14:xfrm>
                <a:off x="1742503" y="392299"/>
                <a:ext cx="198000" cy="1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E59DD3-4DFB-A64F-9F31-478239A0FA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27023" y="377106"/>
                  <a:ext cx="22860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A94C5E-46F9-4549-A66B-E0FA07208FD2}"/>
                    </a:ext>
                  </a:extLst>
                </p14:cNvPr>
                <p14:cNvContentPartPr/>
                <p14:nvPr/>
              </p14:nvContentPartPr>
              <p14:xfrm>
                <a:off x="1977583" y="236419"/>
                <a:ext cx="151200" cy="28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A94C5E-46F9-4549-A66B-E0FA07208F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2103" y="220939"/>
                  <a:ext cx="181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434CA6-9E52-FB4D-922F-24B52E6D7513}"/>
                    </a:ext>
                  </a:extLst>
                </p14:cNvPr>
                <p14:cNvContentPartPr/>
                <p14:nvPr/>
              </p14:nvContentPartPr>
              <p14:xfrm>
                <a:off x="2204023" y="244699"/>
                <a:ext cx="352440" cy="27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434CA6-9E52-FB4D-922F-24B52E6D75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88543" y="229219"/>
                  <a:ext cx="383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FACAA8-B592-824A-A711-CAE2A98156E6}"/>
                    </a:ext>
                  </a:extLst>
                </p14:cNvPr>
                <p14:cNvContentPartPr/>
                <p14:nvPr/>
              </p14:nvContentPartPr>
              <p14:xfrm>
                <a:off x="2342263" y="304099"/>
                <a:ext cx="176400" cy="2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FACAA8-B592-824A-A711-CAE2A98156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26783" y="288619"/>
                  <a:ext cx="207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B11CD1-5E71-6443-839D-6FE8551502B9}"/>
                    </a:ext>
                  </a:extLst>
                </p14:cNvPr>
                <p14:cNvContentPartPr/>
                <p14:nvPr/>
              </p14:nvContentPartPr>
              <p14:xfrm>
                <a:off x="2700823" y="398419"/>
                <a:ext cx="44280" cy="11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B11CD1-5E71-6443-839D-6FE8551502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85468" y="382939"/>
                  <a:ext cx="74633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DB6905E-1952-9048-84B1-760B1782EE82}"/>
              </a:ext>
            </a:extLst>
          </p:cNvPr>
          <p:cNvGrpSpPr/>
          <p:nvPr/>
        </p:nvGrpSpPr>
        <p:grpSpPr>
          <a:xfrm>
            <a:off x="632263" y="964339"/>
            <a:ext cx="3339000" cy="503280"/>
            <a:chOff x="632263" y="964339"/>
            <a:chExt cx="333900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39E1124-C734-584D-A9D7-50D24B71BF85}"/>
                    </a:ext>
                  </a:extLst>
                </p14:cNvPr>
                <p14:cNvContentPartPr/>
                <p14:nvPr/>
              </p14:nvContentPartPr>
              <p14:xfrm>
                <a:off x="632263" y="1046059"/>
                <a:ext cx="12960" cy="365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39E1124-C734-584D-A9D7-50D24B71BF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6783" y="1030579"/>
                  <a:ext cx="43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47B12EC-CAC7-5F4B-8259-AAE6E8A4B017}"/>
                    </a:ext>
                  </a:extLst>
                </p14:cNvPr>
                <p14:cNvContentPartPr/>
                <p14:nvPr/>
              </p14:nvContentPartPr>
              <p14:xfrm>
                <a:off x="657463" y="1080979"/>
                <a:ext cx="226800" cy="279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47B12EC-CAC7-5F4B-8259-AAE6E8A4B0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1983" y="1065499"/>
                  <a:ext cx="257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6B3950C-059C-9E46-ACCC-5C91B97D498F}"/>
                    </a:ext>
                  </a:extLst>
                </p14:cNvPr>
                <p14:cNvContentPartPr/>
                <p14:nvPr/>
              </p14:nvContentPartPr>
              <p14:xfrm>
                <a:off x="933943" y="1329739"/>
                <a:ext cx="25560" cy="137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6B3950C-059C-9E46-ACCC-5C91B97D49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8463" y="1314259"/>
                  <a:ext cx="56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2CC1CC3-D56B-B643-89D1-40B1967CD0A0}"/>
                    </a:ext>
                  </a:extLst>
                </p14:cNvPr>
                <p14:cNvContentPartPr/>
                <p14:nvPr/>
              </p14:nvContentPartPr>
              <p14:xfrm>
                <a:off x="1106743" y="1134259"/>
                <a:ext cx="182520" cy="31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2CC1CC3-D56B-B643-89D1-40B1967CD0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1293" y="1118953"/>
                  <a:ext cx="21306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0304F67-1D7F-AA45-8FF8-E81E76D2D55E}"/>
                    </a:ext>
                  </a:extLst>
                </p14:cNvPr>
                <p14:cNvContentPartPr/>
                <p14:nvPr/>
              </p14:nvContentPartPr>
              <p14:xfrm>
                <a:off x="1104583" y="1247299"/>
                <a:ext cx="244800" cy="25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0304F67-1D7F-AA45-8FF8-E81E76D2D5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9126" y="1231598"/>
                  <a:ext cx="275355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FF509FA-A5A8-8D47-905E-9182EDB4616A}"/>
                    </a:ext>
                  </a:extLst>
                </p14:cNvPr>
                <p14:cNvContentPartPr/>
                <p14:nvPr/>
              </p14:nvContentPartPr>
              <p14:xfrm>
                <a:off x="1487263" y="990259"/>
                <a:ext cx="258120" cy="288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FF509FA-A5A8-8D47-905E-9182EDB461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71783" y="974798"/>
                  <a:ext cx="288720" cy="319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87A059-4B35-CC47-AD7A-737E3B11F6A8}"/>
                    </a:ext>
                  </a:extLst>
                </p14:cNvPr>
                <p14:cNvContentPartPr/>
                <p14:nvPr/>
              </p14:nvContentPartPr>
              <p14:xfrm>
                <a:off x="1801543" y="1228579"/>
                <a:ext cx="38160" cy="1386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87A059-4B35-CC47-AD7A-737E3B11F6A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86063" y="1213099"/>
                  <a:ext cx="68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BB5867E-772A-1F43-8E8C-F72392920B48}"/>
                    </a:ext>
                  </a:extLst>
                </p14:cNvPr>
                <p14:cNvContentPartPr/>
                <p14:nvPr/>
              </p14:nvContentPartPr>
              <p14:xfrm>
                <a:off x="1908463" y="1231819"/>
                <a:ext cx="38160" cy="135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BB5867E-772A-1F43-8E8C-F72392920B4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92983" y="1216298"/>
                  <a:ext cx="68760" cy="166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4F42A4D-DFD3-9843-B5C9-EDC993293DA9}"/>
                    </a:ext>
                  </a:extLst>
                </p14:cNvPr>
                <p14:cNvContentPartPr/>
                <p14:nvPr/>
              </p14:nvContentPartPr>
              <p14:xfrm>
                <a:off x="2223103" y="1014739"/>
                <a:ext cx="12960" cy="226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4F42A4D-DFD3-9843-B5C9-EDC993293D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7623" y="999259"/>
                  <a:ext cx="43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28D62EB-202C-8B43-9D4C-13BB4821C8F2}"/>
                    </a:ext>
                  </a:extLst>
                </p14:cNvPr>
                <p14:cNvContentPartPr/>
                <p14:nvPr/>
              </p14:nvContentPartPr>
              <p14:xfrm>
                <a:off x="2091703" y="1008259"/>
                <a:ext cx="226080" cy="56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28D62EB-202C-8B43-9D4C-13BB4821C8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76223" y="992779"/>
                  <a:ext cx="25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6A5C28C-F1FB-4C47-95F9-4D930DB661EB}"/>
                    </a:ext>
                  </a:extLst>
                </p14:cNvPr>
                <p14:cNvContentPartPr/>
                <p14:nvPr/>
              </p14:nvContentPartPr>
              <p14:xfrm>
                <a:off x="2125183" y="1266019"/>
                <a:ext cx="173520" cy="64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6A5C28C-F1FB-4C47-95F9-4D930DB661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09735" y="1250539"/>
                  <a:ext cx="204057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B58F53B-44C2-1349-B9B4-62E5A43CA743}"/>
                    </a:ext>
                  </a:extLst>
                </p14:cNvPr>
                <p14:cNvContentPartPr/>
                <p14:nvPr/>
              </p14:nvContentPartPr>
              <p14:xfrm>
                <a:off x="2373943" y="1241899"/>
                <a:ext cx="44280" cy="112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B58F53B-44C2-1349-B9B4-62E5A43CA74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58463" y="1226419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C394E67-0C19-8440-9828-682B37069916}"/>
                    </a:ext>
                  </a:extLst>
                </p14:cNvPr>
                <p14:cNvContentPartPr/>
                <p14:nvPr/>
              </p14:nvContentPartPr>
              <p14:xfrm>
                <a:off x="2631703" y="1034899"/>
                <a:ext cx="31680" cy="225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C394E67-0C19-8440-9828-682B3706991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16397" y="1019394"/>
                  <a:ext cx="61936" cy="256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044A449-BB23-564D-91C6-67B7C8564948}"/>
                    </a:ext>
                  </a:extLst>
                </p14:cNvPr>
                <p14:cNvContentPartPr/>
                <p14:nvPr/>
              </p14:nvContentPartPr>
              <p14:xfrm>
                <a:off x="2531623" y="1127779"/>
                <a:ext cx="251280" cy="38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044A449-BB23-564D-91C6-67B7C85649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16121" y="1112299"/>
                  <a:ext cx="281924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9B31FB6-2A4F-D541-AD00-27A9C5209628}"/>
                    </a:ext>
                  </a:extLst>
                </p14:cNvPr>
                <p14:cNvContentPartPr/>
                <p14:nvPr/>
              </p14:nvContentPartPr>
              <p14:xfrm>
                <a:off x="2939503" y="964339"/>
                <a:ext cx="252000" cy="289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9B31FB6-2A4F-D541-AD00-27A9C520962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4023" y="948859"/>
                  <a:ext cx="282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9126701-2DB5-5547-9085-884FE34DECB1}"/>
                    </a:ext>
                  </a:extLst>
                </p14:cNvPr>
                <p14:cNvContentPartPr/>
                <p14:nvPr/>
              </p14:nvContentPartPr>
              <p14:xfrm>
                <a:off x="3260263" y="1196899"/>
                <a:ext cx="31680" cy="126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9126701-2DB5-5547-9085-884FE34DEC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44783" y="1181419"/>
                  <a:ext cx="62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606BA14-53FF-9748-8AA9-76C73269A890}"/>
                    </a:ext>
                  </a:extLst>
                </p14:cNvPr>
                <p14:cNvContentPartPr/>
                <p14:nvPr/>
              </p14:nvContentPartPr>
              <p14:xfrm>
                <a:off x="3341983" y="1215979"/>
                <a:ext cx="119880" cy="88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606BA14-53FF-9748-8AA9-76C73269A8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6503" y="1200562"/>
                  <a:ext cx="150480" cy="118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92C8E21-A747-7F4B-B09E-80D039FD1800}"/>
                    </a:ext>
                  </a:extLst>
                </p14:cNvPr>
                <p14:cNvContentPartPr/>
                <p14:nvPr/>
              </p14:nvContentPartPr>
              <p14:xfrm>
                <a:off x="3637543" y="995659"/>
                <a:ext cx="12960" cy="226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92C8E21-A747-7F4B-B09E-80D039FD18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21621" y="980179"/>
                  <a:ext cx="44434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C349DF8-6FCA-7E4D-8AE8-681240200E0E}"/>
                    </a:ext>
                  </a:extLst>
                </p14:cNvPr>
                <p14:cNvContentPartPr/>
                <p14:nvPr/>
              </p14:nvContentPartPr>
              <p14:xfrm>
                <a:off x="3492823" y="964339"/>
                <a:ext cx="232920" cy="442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C349DF8-6FCA-7E4D-8AE8-681240200E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77343" y="948859"/>
                  <a:ext cx="263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526699F-A443-6249-9E80-B09E1D4B076A}"/>
                    </a:ext>
                  </a:extLst>
                </p14:cNvPr>
                <p14:cNvContentPartPr/>
                <p14:nvPr/>
              </p14:nvContentPartPr>
              <p14:xfrm>
                <a:off x="3512623" y="1215979"/>
                <a:ext cx="207000" cy="129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526699F-A443-6249-9E80-B09E1D4B07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97170" y="1200499"/>
                  <a:ext cx="237547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49B2AF5-2FE8-D14F-96CC-8E67B41DCF00}"/>
                    </a:ext>
                  </a:extLst>
                </p14:cNvPr>
                <p14:cNvContentPartPr/>
                <p14:nvPr/>
              </p14:nvContentPartPr>
              <p14:xfrm>
                <a:off x="3757063" y="1203379"/>
                <a:ext cx="214200" cy="82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49B2AF5-2FE8-D14F-96CC-8E67B41DCF0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41583" y="1187899"/>
                  <a:ext cx="2448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B21EF234-BEA3-1F45-8F74-DE12AD6FDE6D}"/>
              </a:ext>
            </a:extLst>
          </p:cNvPr>
          <p:cNvGrpSpPr/>
          <p:nvPr/>
        </p:nvGrpSpPr>
        <p:grpSpPr>
          <a:xfrm>
            <a:off x="632263" y="1662379"/>
            <a:ext cx="3521160" cy="496800"/>
            <a:chOff x="632263" y="1662379"/>
            <a:chExt cx="352116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38E3977-88BE-E048-A631-45BFB4A7F0CD}"/>
                    </a:ext>
                  </a:extLst>
                </p14:cNvPr>
                <p14:cNvContentPartPr/>
                <p14:nvPr/>
              </p14:nvContentPartPr>
              <p14:xfrm>
                <a:off x="632263" y="1819339"/>
                <a:ext cx="38160" cy="2455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38E3977-88BE-E048-A631-45BFB4A7F0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6636" y="1803859"/>
                  <a:ext cx="69051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1D7B141-6985-9D45-AC91-5412B0B22AB3}"/>
                    </a:ext>
                  </a:extLst>
                </p14:cNvPr>
                <p14:cNvContentPartPr/>
                <p14:nvPr/>
              </p14:nvContentPartPr>
              <p14:xfrm>
                <a:off x="657463" y="1813219"/>
                <a:ext cx="176400" cy="252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1D7B141-6985-9D45-AC91-5412B0B22A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1983" y="1797739"/>
                  <a:ext cx="207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6E353AF-BF29-6B4D-8B6D-127FEEFDF691}"/>
                    </a:ext>
                  </a:extLst>
                </p14:cNvPr>
                <p14:cNvContentPartPr/>
                <p14:nvPr/>
              </p14:nvContentPartPr>
              <p14:xfrm>
                <a:off x="890023" y="2064499"/>
                <a:ext cx="170280" cy="94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6E353AF-BF29-6B4D-8B6D-127FEEFDF69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4510" y="2049019"/>
                  <a:ext cx="200945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38ACD96-3ADC-3B46-AE70-F30470695109}"/>
                    </a:ext>
                  </a:extLst>
                </p14:cNvPr>
                <p14:cNvContentPartPr/>
                <p14:nvPr/>
              </p14:nvContentPartPr>
              <p14:xfrm>
                <a:off x="1191703" y="1863619"/>
                <a:ext cx="151200" cy="316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38ACD96-3ADC-3B46-AE70-F3047069510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76223" y="1848139"/>
                  <a:ext cx="181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ECC6189-7BEF-8741-A058-4A4C5FB4B48E}"/>
                    </a:ext>
                  </a:extLst>
                </p14:cNvPr>
                <p14:cNvContentPartPr/>
                <p14:nvPr/>
              </p14:nvContentPartPr>
              <p14:xfrm>
                <a:off x="1186303" y="1970179"/>
                <a:ext cx="188280" cy="25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ECC6189-7BEF-8741-A058-4A4C5FB4B4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70823" y="1954699"/>
                  <a:ext cx="218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8B58A94-28E3-5440-98E2-BA02EF9184CB}"/>
                    </a:ext>
                  </a:extLst>
                </p14:cNvPr>
                <p14:cNvContentPartPr/>
                <p14:nvPr/>
              </p14:nvContentPartPr>
              <p14:xfrm>
                <a:off x="1512463" y="1725019"/>
                <a:ext cx="232920" cy="276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8B58A94-28E3-5440-98E2-BA02EF9184C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96983" y="1709539"/>
                  <a:ext cx="263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7E30060-A42B-EC43-B6B9-06BD1F2DBE95}"/>
                    </a:ext>
                  </a:extLst>
                </p14:cNvPr>
                <p14:cNvContentPartPr/>
                <p14:nvPr/>
              </p14:nvContentPartPr>
              <p14:xfrm>
                <a:off x="1820623" y="1982779"/>
                <a:ext cx="132480" cy="882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7E30060-A42B-EC43-B6B9-06BD1F2DBE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05143" y="1967299"/>
                  <a:ext cx="163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09AE48D-439C-D149-AAF7-E7590612B61C}"/>
                    </a:ext>
                  </a:extLst>
                </p14:cNvPr>
                <p14:cNvContentPartPr/>
                <p14:nvPr/>
              </p14:nvContentPartPr>
              <p14:xfrm>
                <a:off x="1990183" y="1964059"/>
                <a:ext cx="12960" cy="94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09AE48D-439C-D149-AAF7-E7590612B6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74703" y="1948579"/>
                  <a:ext cx="43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0C53154-A879-724E-8843-3979FCEB9A07}"/>
                    </a:ext>
                  </a:extLst>
                </p14:cNvPr>
                <p14:cNvContentPartPr/>
                <p14:nvPr/>
              </p14:nvContentPartPr>
              <p14:xfrm>
                <a:off x="2254423" y="1765699"/>
                <a:ext cx="360" cy="2052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0C53154-A879-724E-8843-3979FCEB9A0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38943" y="1750219"/>
                  <a:ext cx="30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874B177-AA61-2F43-8FA3-9D0DBEED7FC7}"/>
                    </a:ext>
                  </a:extLst>
                </p14:cNvPr>
                <p14:cNvContentPartPr/>
                <p14:nvPr/>
              </p14:nvContentPartPr>
              <p14:xfrm>
                <a:off x="2079823" y="1718899"/>
                <a:ext cx="294480" cy="316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874B177-AA61-2F43-8FA3-9D0DBEED7FC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64343" y="1703593"/>
                  <a:ext cx="3250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18DBB19-78FA-884C-ABFF-80DD963D1A66}"/>
                    </a:ext>
                  </a:extLst>
                </p14:cNvPr>
                <p14:cNvContentPartPr/>
                <p14:nvPr/>
              </p14:nvContentPartPr>
              <p14:xfrm>
                <a:off x="2185303" y="1976659"/>
                <a:ext cx="176400" cy="19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18DBB19-78FA-884C-ABFF-80DD963D1A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69823" y="1961466"/>
                  <a:ext cx="20700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FBF66E3-8EC0-F948-860C-F1FD4C028526}"/>
                    </a:ext>
                  </a:extLst>
                </p14:cNvPr>
                <p14:cNvContentPartPr/>
                <p14:nvPr/>
              </p14:nvContentPartPr>
              <p14:xfrm>
                <a:off x="2430463" y="1938859"/>
                <a:ext cx="31680" cy="113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FBF66E3-8EC0-F948-860C-F1FD4C02852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15157" y="1923379"/>
                  <a:ext cx="61936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46837EF-11FC-7C42-9F4B-37538EC60E2E}"/>
                    </a:ext>
                  </a:extLst>
                </p14:cNvPr>
                <p14:cNvContentPartPr/>
                <p14:nvPr/>
              </p14:nvContentPartPr>
              <p14:xfrm>
                <a:off x="2694343" y="1741219"/>
                <a:ext cx="19080" cy="2170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46837EF-11FC-7C42-9F4B-37538EC60E2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78863" y="1725739"/>
                  <a:ext cx="49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51CC86A-948F-F548-AC92-6839EE3298EC}"/>
                    </a:ext>
                  </a:extLst>
                </p14:cNvPr>
                <p14:cNvContentPartPr/>
                <p14:nvPr/>
              </p14:nvContentPartPr>
              <p14:xfrm>
                <a:off x="2596783" y="1831939"/>
                <a:ext cx="249120" cy="442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51CC86A-948F-F548-AC92-6839EE3298E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1303" y="1816459"/>
                  <a:ext cx="279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DC2977E-66DD-6142-8321-ABC964FC3226}"/>
                    </a:ext>
                  </a:extLst>
                </p14:cNvPr>
                <p14:cNvContentPartPr/>
                <p14:nvPr/>
              </p14:nvContentPartPr>
              <p14:xfrm>
                <a:off x="2989903" y="1684699"/>
                <a:ext cx="231480" cy="247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DC2977E-66DD-6142-8321-ABC964FC322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74423" y="1669219"/>
                  <a:ext cx="262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9A2806E-E763-F949-BA4B-8C014D5D54D8}"/>
                    </a:ext>
                  </a:extLst>
                </p14:cNvPr>
                <p14:cNvContentPartPr/>
                <p14:nvPr/>
              </p14:nvContentPartPr>
              <p14:xfrm>
                <a:off x="3266743" y="1907539"/>
                <a:ext cx="107280" cy="882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9A2806E-E763-F949-BA4B-8C014D5D54D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51263" y="1892122"/>
                  <a:ext cx="137880" cy="118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C424496-400F-E948-A4A8-406A31AB57A6}"/>
                    </a:ext>
                  </a:extLst>
                </p14:cNvPr>
                <p14:cNvContentPartPr/>
                <p14:nvPr/>
              </p14:nvContentPartPr>
              <p14:xfrm>
                <a:off x="3392383" y="1894939"/>
                <a:ext cx="145080" cy="82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C424496-400F-E948-A4A8-406A31AB57A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76903" y="1879459"/>
                  <a:ext cx="17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B6BA750-7547-C542-B707-87D2B48E78F5}"/>
                    </a:ext>
                  </a:extLst>
                </p14:cNvPr>
                <p14:cNvContentPartPr/>
                <p14:nvPr/>
              </p14:nvContentPartPr>
              <p14:xfrm>
                <a:off x="3719263" y="1665619"/>
                <a:ext cx="50760" cy="2358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B6BA750-7547-C542-B707-87D2B48E78F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03672" y="1650139"/>
                  <a:ext cx="81579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1C7DAAD-8437-2C4E-AD71-0733A385E752}"/>
                    </a:ext>
                  </a:extLst>
                </p14:cNvPr>
                <p14:cNvContentPartPr/>
                <p14:nvPr/>
              </p14:nvContentPartPr>
              <p14:xfrm>
                <a:off x="3619543" y="1662379"/>
                <a:ext cx="262440" cy="38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1C7DAAD-8437-2C4E-AD71-0733A385E75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04063" y="1646899"/>
                  <a:ext cx="293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6C20B16-B533-D144-97A1-E9627C37990F}"/>
                    </a:ext>
                  </a:extLst>
                </p14:cNvPr>
                <p14:cNvContentPartPr/>
                <p14:nvPr/>
              </p14:nvContentPartPr>
              <p14:xfrm>
                <a:off x="3638263" y="1875859"/>
                <a:ext cx="232200" cy="31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6C20B16-B533-D144-97A1-E9627C37990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22807" y="1860379"/>
                  <a:ext cx="262753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4B24868-70F8-7845-ABA9-14ED420E552C}"/>
                    </a:ext>
                  </a:extLst>
                </p14:cNvPr>
                <p14:cNvContentPartPr/>
                <p14:nvPr/>
              </p14:nvContentPartPr>
              <p14:xfrm>
                <a:off x="3920503" y="1882339"/>
                <a:ext cx="232920" cy="1008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4B24868-70F8-7845-ABA9-14ED420E552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05047" y="1866914"/>
                  <a:ext cx="263473" cy="1312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AFA5FD68-4AA9-4247-983F-E0BD725F23F3}"/>
              </a:ext>
            </a:extLst>
          </p:cNvPr>
          <p:cNvGrpSpPr/>
          <p:nvPr/>
        </p:nvGrpSpPr>
        <p:grpSpPr>
          <a:xfrm>
            <a:off x="4530343" y="1065139"/>
            <a:ext cx="1892880" cy="798840"/>
            <a:chOff x="4530343" y="1065139"/>
            <a:chExt cx="189288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1CD1A05-C185-D641-A6BF-84C81E2C36B6}"/>
                    </a:ext>
                  </a:extLst>
                </p14:cNvPr>
                <p14:cNvContentPartPr/>
                <p14:nvPr/>
              </p14:nvContentPartPr>
              <p14:xfrm>
                <a:off x="4530343" y="1165579"/>
                <a:ext cx="1848600" cy="1825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1CD1A05-C185-D641-A6BF-84C81E2C36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14866" y="1150099"/>
                  <a:ext cx="1879194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CDB5194-BF72-4343-9AB1-16225080C482}"/>
                    </a:ext>
                  </a:extLst>
                </p14:cNvPr>
                <p14:cNvContentPartPr/>
                <p14:nvPr/>
              </p14:nvContentPartPr>
              <p14:xfrm>
                <a:off x="6196423" y="1065139"/>
                <a:ext cx="226800" cy="258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CDB5194-BF72-4343-9AB1-16225080C48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80943" y="1049659"/>
                  <a:ext cx="257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6CFA370-9DB9-C044-8582-C011A7FC5FEA}"/>
                    </a:ext>
                  </a:extLst>
                </p14:cNvPr>
                <p14:cNvContentPartPr/>
                <p14:nvPr/>
              </p14:nvContentPartPr>
              <p14:xfrm>
                <a:off x="4938943" y="1417219"/>
                <a:ext cx="82080" cy="107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6CFA370-9DB9-C044-8582-C011A7FC5FE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23463" y="1401739"/>
                  <a:ext cx="112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A231300-089E-8F42-8F2B-4138A67007BC}"/>
                    </a:ext>
                  </a:extLst>
                </p14:cNvPr>
                <p14:cNvContentPartPr/>
                <p14:nvPr/>
              </p14:nvContentPartPr>
              <p14:xfrm>
                <a:off x="5071783" y="1435939"/>
                <a:ext cx="87840" cy="820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A231300-089E-8F42-8F2B-4138A67007B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56303" y="1420459"/>
                  <a:ext cx="118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818842-BBF3-6B43-BBAB-1020A64FBF2C}"/>
                    </a:ext>
                  </a:extLst>
                </p14:cNvPr>
                <p14:cNvContentPartPr/>
                <p14:nvPr/>
              </p14:nvContentPartPr>
              <p14:xfrm>
                <a:off x="5203183" y="1429459"/>
                <a:ext cx="113400" cy="882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818842-BBF3-6B43-BBAB-1020A64FBF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87703" y="1413979"/>
                  <a:ext cx="144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B714DD3-3195-2C40-AC39-8550D781926D}"/>
                    </a:ext>
                  </a:extLst>
                </p14:cNvPr>
                <p14:cNvContentPartPr/>
                <p14:nvPr/>
              </p14:nvContentPartPr>
              <p14:xfrm>
                <a:off x="5492263" y="1342339"/>
                <a:ext cx="88560" cy="175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B714DD3-3195-2C40-AC39-8550D781926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76783" y="1326859"/>
                  <a:ext cx="119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1671980-0360-D94F-ADA2-BA1BD373CDAA}"/>
                    </a:ext>
                  </a:extLst>
                </p14:cNvPr>
                <p14:cNvContentPartPr/>
                <p14:nvPr/>
              </p14:nvContentPartPr>
              <p14:xfrm>
                <a:off x="5643103" y="1404619"/>
                <a:ext cx="138600" cy="100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1671980-0360-D94F-ADA2-BA1BD373CD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27623" y="1389194"/>
                  <a:ext cx="16920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3C2B5D5-6F1C-5244-85FC-250BD2C3061C}"/>
                    </a:ext>
                  </a:extLst>
                </p14:cNvPr>
                <p14:cNvContentPartPr/>
                <p14:nvPr/>
              </p14:nvContentPartPr>
              <p14:xfrm>
                <a:off x="4970263" y="1725019"/>
                <a:ext cx="145080" cy="1134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3C2B5D5-6F1C-5244-85FC-250BD2C3061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54783" y="1709539"/>
                  <a:ext cx="17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8465B23-03C8-5B48-9DEB-8FF35313DC5E}"/>
                    </a:ext>
                  </a:extLst>
                </p14:cNvPr>
                <p14:cNvContentPartPr/>
                <p14:nvPr/>
              </p14:nvContentPartPr>
              <p14:xfrm>
                <a:off x="5177983" y="1744099"/>
                <a:ext cx="119880" cy="119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8465B23-03C8-5B48-9DEB-8FF35313DC5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62503" y="1728619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D9B4866-F8B2-9C4B-87F0-E546160CB334}"/>
                    </a:ext>
                  </a:extLst>
                </p14:cNvPr>
                <p14:cNvContentPartPr/>
                <p14:nvPr/>
              </p14:nvContentPartPr>
              <p14:xfrm>
                <a:off x="5322343" y="1759939"/>
                <a:ext cx="25560" cy="910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D9B4866-F8B2-9C4B-87F0-E546160CB33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06863" y="1744459"/>
                  <a:ext cx="56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3A0160F-C99F-8843-A497-2051A7AC5083}"/>
                    </a:ext>
                  </a:extLst>
                </p14:cNvPr>
                <p14:cNvContentPartPr/>
                <p14:nvPr/>
              </p14:nvContentPartPr>
              <p14:xfrm>
                <a:off x="5341423" y="1668499"/>
                <a:ext cx="360" cy="190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3A0160F-C99F-8843-A497-2051A7AC508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325943" y="1653019"/>
                  <a:ext cx="30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0820A43-6650-2149-82C5-3F519B6FC005}"/>
                    </a:ext>
                  </a:extLst>
                </p14:cNvPr>
                <p14:cNvContentPartPr/>
                <p14:nvPr/>
              </p14:nvContentPartPr>
              <p14:xfrm>
                <a:off x="5479663" y="1681099"/>
                <a:ext cx="75960" cy="1450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0820A43-6650-2149-82C5-3F519B6FC00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64109" y="1665580"/>
                  <a:ext cx="106706" cy="17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7D53949-A217-4448-A10A-4D8356E8CCC1}"/>
                    </a:ext>
                  </a:extLst>
                </p14:cNvPr>
                <p14:cNvContentPartPr/>
                <p14:nvPr/>
              </p14:nvContentPartPr>
              <p14:xfrm>
                <a:off x="5454463" y="1718899"/>
                <a:ext cx="69480" cy="190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7D53949-A217-4448-A10A-4D8356E8CCC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38983" y="1703706"/>
                  <a:ext cx="10008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A27835D-1DDC-544D-901F-A60DB87139B2}"/>
                    </a:ext>
                  </a:extLst>
                </p14:cNvPr>
                <p14:cNvContentPartPr/>
                <p14:nvPr/>
              </p14:nvContentPartPr>
              <p14:xfrm>
                <a:off x="5636983" y="1634299"/>
                <a:ext cx="82080" cy="1728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A27835D-1DDC-544D-901F-A60DB87139B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21503" y="1618819"/>
                  <a:ext cx="112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2F1BD91-B9DE-8049-8FBE-69B3D2B996ED}"/>
                    </a:ext>
                  </a:extLst>
                </p14:cNvPr>
                <p14:cNvContentPartPr/>
                <p14:nvPr/>
              </p14:nvContentPartPr>
              <p14:xfrm>
                <a:off x="5582983" y="1693699"/>
                <a:ext cx="148320" cy="190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2F1BD91-B9DE-8049-8FBE-69B3D2B996E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67503" y="1678506"/>
                  <a:ext cx="17892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EDA6820-6C1D-7D45-9B4D-A3B38C2BDE8B}"/>
                    </a:ext>
                  </a:extLst>
                </p14:cNvPr>
                <p14:cNvContentPartPr/>
                <p14:nvPr/>
              </p14:nvContentPartPr>
              <p14:xfrm>
                <a:off x="5775223" y="1681099"/>
                <a:ext cx="75960" cy="820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EDA6820-6C1D-7D45-9B4D-A3B38C2BDE8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59743" y="1665619"/>
                  <a:ext cx="106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CA929C0-777E-1247-AD41-6BF7A84DD831}"/>
                    </a:ext>
                  </a:extLst>
                </p14:cNvPr>
                <p14:cNvContentPartPr/>
                <p14:nvPr/>
              </p14:nvContentPartPr>
              <p14:xfrm>
                <a:off x="5888263" y="1681099"/>
                <a:ext cx="157680" cy="946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CA929C0-777E-1247-AD41-6BF7A84DD8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72748" y="1665619"/>
                  <a:ext cx="18835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1DEB011-6BFA-4447-937B-FA7BFF242116}"/>
                    </a:ext>
                  </a:extLst>
                </p14:cNvPr>
                <p14:cNvContentPartPr/>
                <p14:nvPr/>
              </p14:nvContentPartPr>
              <p14:xfrm>
                <a:off x="6114703" y="1599379"/>
                <a:ext cx="232200" cy="1450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1DEB011-6BFA-4447-937B-FA7BFF2421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99247" y="1583860"/>
                  <a:ext cx="262753" cy="1757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2072BBA9-2E0F-0E4A-AD7F-6283DBCF5837}"/>
              </a:ext>
            </a:extLst>
          </p:cNvPr>
          <p:cNvGrpSpPr/>
          <p:nvPr/>
        </p:nvGrpSpPr>
        <p:grpSpPr>
          <a:xfrm>
            <a:off x="6950983" y="857419"/>
            <a:ext cx="735840" cy="1283040"/>
            <a:chOff x="6950983" y="857419"/>
            <a:chExt cx="735840" cy="12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1472C62-5D71-484E-9C41-2E5C501514EB}"/>
                    </a:ext>
                  </a:extLst>
                </p14:cNvPr>
                <p14:cNvContentPartPr/>
                <p14:nvPr/>
              </p14:nvContentPartPr>
              <p14:xfrm>
                <a:off x="6950983" y="857419"/>
                <a:ext cx="245520" cy="12830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1472C62-5D71-484E-9C41-2E5C501514E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35503" y="841935"/>
                  <a:ext cx="276120" cy="1313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EDBD3A4-E0E1-0545-8BD9-657F5BD5FB84}"/>
                    </a:ext>
                  </a:extLst>
                </p14:cNvPr>
                <p14:cNvContentPartPr/>
                <p14:nvPr/>
              </p14:nvContentPartPr>
              <p14:xfrm>
                <a:off x="7246543" y="939139"/>
                <a:ext cx="226800" cy="2322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EDBD3A4-E0E1-0545-8BD9-657F5BD5FB8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31063" y="923659"/>
                  <a:ext cx="257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0163291-F711-A147-AC7E-93B2EE19F9FD}"/>
                    </a:ext>
                  </a:extLst>
                </p14:cNvPr>
                <p14:cNvContentPartPr/>
                <p14:nvPr/>
              </p14:nvContentPartPr>
              <p14:xfrm>
                <a:off x="7560823" y="1065139"/>
                <a:ext cx="38160" cy="1324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0163291-F711-A147-AC7E-93B2EE19F9F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45343" y="1049659"/>
                  <a:ext cx="68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D623690-8D84-A149-BB9F-C9A76F216246}"/>
                    </a:ext>
                  </a:extLst>
                </p14:cNvPr>
                <p14:cNvContentPartPr/>
                <p14:nvPr/>
              </p14:nvContentPartPr>
              <p14:xfrm>
                <a:off x="7661263" y="1077739"/>
                <a:ext cx="25560" cy="1638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D623690-8D84-A149-BB9F-C9A76F21624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45783" y="1062259"/>
                  <a:ext cx="561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354AA282-3074-954B-ACEB-928628E3D9D5}"/>
              </a:ext>
            </a:extLst>
          </p:cNvPr>
          <p:cNvGrpSpPr/>
          <p:nvPr/>
        </p:nvGrpSpPr>
        <p:grpSpPr>
          <a:xfrm>
            <a:off x="7221343" y="1505059"/>
            <a:ext cx="471600" cy="308520"/>
            <a:chOff x="7221343" y="1505059"/>
            <a:chExt cx="4716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BDEEB4B-0587-6B41-A31B-F9A95EE72369}"/>
                    </a:ext>
                  </a:extLst>
                </p14:cNvPr>
                <p14:cNvContentPartPr/>
                <p14:nvPr/>
              </p14:nvContentPartPr>
              <p14:xfrm>
                <a:off x="7221343" y="1505059"/>
                <a:ext cx="245520" cy="2581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BDEEB4B-0587-6B41-A31B-F9A95EE723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05863" y="1489579"/>
                  <a:ext cx="2761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4A47EFB-D715-884C-9566-FA1C219930F9}"/>
                    </a:ext>
                  </a:extLst>
                </p14:cNvPr>
                <p14:cNvContentPartPr/>
                <p14:nvPr/>
              </p14:nvContentPartPr>
              <p14:xfrm>
                <a:off x="7510423" y="1718899"/>
                <a:ext cx="126000" cy="88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4A47EFB-D715-884C-9566-FA1C219930F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94943" y="1703482"/>
                  <a:ext cx="156600" cy="118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8E3EC04-63F4-A844-99FE-0CE1FB2467CD}"/>
                    </a:ext>
                  </a:extLst>
                </p14:cNvPr>
                <p14:cNvContentPartPr/>
                <p14:nvPr/>
              </p14:nvContentPartPr>
              <p14:xfrm>
                <a:off x="7661263" y="1718899"/>
                <a:ext cx="31680" cy="946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8E3EC04-63F4-A844-99FE-0CE1FB2467C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645783" y="1703419"/>
                  <a:ext cx="622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D58BEC3-F480-984D-BD1E-215E835A361E}"/>
              </a:ext>
            </a:extLst>
          </p:cNvPr>
          <p:cNvGrpSpPr/>
          <p:nvPr/>
        </p:nvGrpSpPr>
        <p:grpSpPr>
          <a:xfrm>
            <a:off x="8051143" y="775699"/>
            <a:ext cx="830160" cy="1220040"/>
            <a:chOff x="8051143" y="775699"/>
            <a:chExt cx="830160" cy="12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C638D87-D7F8-2D46-BEF8-C32B4A05DD3B}"/>
                    </a:ext>
                  </a:extLst>
                </p14:cNvPr>
                <p14:cNvContentPartPr/>
                <p14:nvPr/>
              </p14:nvContentPartPr>
              <p14:xfrm>
                <a:off x="8063743" y="945619"/>
                <a:ext cx="239400" cy="243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C638D87-D7F8-2D46-BEF8-C32B4A05DD3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48263" y="930162"/>
                  <a:ext cx="270000" cy="273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67CF820-E196-234B-9859-8933AC3456B2}"/>
                    </a:ext>
                  </a:extLst>
                </p14:cNvPr>
                <p14:cNvContentPartPr/>
                <p14:nvPr/>
              </p14:nvContentPartPr>
              <p14:xfrm>
                <a:off x="8371903" y="1096459"/>
                <a:ext cx="31680" cy="1134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67CF820-E196-234B-9859-8933AC3456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56423" y="1081028"/>
                  <a:ext cx="62280" cy="143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71D5471-C82F-3043-92B7-1B44C04B36B5}"/>
                    </a:ext>
                  </a:extLst>
                </p14:cNvPr>
                <p14:cNvContentPartPr/>
                <p14:nvPr/>
              </p14:nvContentPartPr>
              <p14:xfrm>
                <a:off x="8478463" y="1121659"/>
                <a:ext cx="157680" cy="946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71D5471-C82F-3043-92B7-1B44C04B36B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62983" y="1106179"/>
                  <a:ext cx="188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7397188-46C4-C544-AAFF-52FC4714A98F}"/>
                    </a:ext>
                  </a:extLst>
                </p14:cNvPr>
                <p14:cNvContentPartPr/>
                <p14:nvPr/>
              </p14:nvContentPartPr>
              <p14:xfrm>
                <a:off x="8051143" y="1499659"/>
                <a:ext cx="232920" cy="282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7397188-46C4-C544-AAFF-52FC4714A98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35687" y="1484179"/>
                  <a:ext cx="263473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4D9E90F-D057-5548-A39E-D1326CD2F469}"/>
                    </a:ext>
                  </a:extLst>
                </p14:cNvPr>
                <p14:cNvContentPartPr/>
                <p14:nvPr/>
              </p14:nvContentPartPr>
              <p14:xfrm>
                <a:off x="8321503" y="1712419"/>
                <a:ext cx="107280" cy="1008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4D9E90F-D057-5548-A39E-D1326CD2F46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06023" y="1696939"/>
                  <a:ext cx="137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7665449-41CC-1548-889D-CBA69B1377F5}"/>
                    </a:ext>
                  </a:extLst>
                </p14:cNvPr>
                <p14:cNvContentPartPr/>
                <p14:nvPr/>
              </p14:nvContentPartPr>
              <p14:xfrm>
                <a:off x="8472343" y="1706299"/>
                <a:ext cx="145080" cy="820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7665449-41CC-1548-889D-CBA69B1377F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56824" y="1690819"/>
                  <a:ext cx="175756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ABCD5049-803A-034D-833C-115A289BBF9E}"/>
                    </a:ext>
                  </a:extLst>
                </p14:cNvPr>
                <p14:cNvContentPartPr/>
                <p14:nvPr/>
              </p14:nvContentPartPr>
              <p14:xfrm>
                <a:off x="8579263" y="775699"/>
                <a:ext cx="302040" cy="12200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ABCD5049-803A-034D-833C-115A289BBF9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63801" y="760219"/>
                  <a:ext cx="332604" cy="12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EE2EDFC-0034-7742-A209-384240A8D965}"/>
              </a:ext>
            </a:extLst>
          </p:cNvPr>
          <p:cNvGrpSpPr/>
          <p:nvPr/>
        </p:nvGrpSpPr>
        <p:grpSpPr>
          <a:xfrm>
            <a:off x="9107383" y="756979"/>
            <a:ext cx="822960" cy="1201320"/>
            <a:chOff x="9107383" y="756979"/>
            <a:chExt cx="822960" cy="12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0DBD10E1-C7C9-E84E-81C5-133803FE280E}"/>
                    </a:ext>
                  </a:extLst>
                </p14:cNvPr>
                <p14:cNvContentPartPr/>
                <p14:nvPr/>
              </p14:nvContentPartPr>
              <p14:xfrm>
                <a:off x="9107383" y="775699"/>
                <a:ext cx="226800" cy="11696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0DBD10E1-C7C9-E84E-81C5-133803FE28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91903" y="760219"/>
                  <a:ext cx="25740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B22DD96-D728-804B-9B6A-8DF6D7F260C8}"/>
                    </a:ext>
                  </a:extLst>
                </p14:cNvPr>
                <p14:cNvContentPartPr/>
                <p14:nvPr/>
              </p14:nvContentPartPr>
              <p14:xfrm>
                <a:off x="9446863" y="892339"/>
                <a:ext cx="19080" cy="1630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B22DD96-D728-804B-9B6A-8DF6D7F260C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31670" y="876859"/>
                  <a:ext cx="49113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9EF8817-D80A-054A-AE62-4164883A68E3}"/>
                    </a:ext>
                  </a:extLst>
                </p14:cNvPr>
                <p14:cNvContentPartPr/>
                <p14:nvPr/>
              </p14:nvContentPartPr>
              <p14:xfrm>
                <a:off x="9365863" y="870019"/>
                <a:ext cx="175680" cy="381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9EF8817-D80A-054A-AE62-4164883A68E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50383" y="854392"/>
                  <a:ext cx="206280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0CC4DB8-0444-7C40-9BEF-2F7329F5FC76}"/>
                    </a:ext>
                  </a:extLst>
                </p14:cNvPr>
                <p14:cNvContentPartPr/>
                <p14:nvPr/>
              </p14:nvContentPartPr>
              <p14:xfrm>
                <a:off x="9358663" y="1039939"/>
                <a:ext cx="163800" cy="190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0CC4DB8-0444-7C40-9BEF-2F7329F5FC7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343183" y="1024746"/>
                  <a:ext cx="19440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62D3489-0F47-B94C-B129-AEC656A2E38B}"/>
                    </a:ext>
                  </a:extLst>
                </p14:cNvPr>
                <p14:cNvContentPartPr/>
                <p14:nvPr/>
              </p14:nvContentPartPr>
              <p14:xfrm>
                <a:off x="9578983" y="999259"/>
                <a:ext cx="31680" cy="1353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62D3489-0F47-B94C-B129-AEC656A2E38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63677" y="983738"/>
                  <a:ext cx="61936" cy="166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E97F1C4-FC89-7F4B-8F64-6C518D86B7DF}"/>
                    </a:ext>
                  </a:extLst>
                </p14:cNvPr>
                <p14:cNvContentPartPr/>
                <p14:nvPr/>
              </p14:nvContentPartPr>
              <p14:xfrm>
                <a:off x="9415543" y="1454659"/>
                <a:ext cx="12960" cy="1861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E97F1C4-FC89-7F4B-8F64-6C518D86B7D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00063" y="1439179"/>
                  <a:ext cx="43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38ACCB8-26A4-BE4C-A6FF-3B0506A75A81}"/>
                    </a:ext>
                  </a:extLst>
                </p14:cNvPr>
                <p14:cNvContentPartPr/>
                <p14:nvPr/>
              </p14:nvContentPartPr>
              <p14:xfrm>
                <a:off x="9289543" y="1479859"/>
                <a:ext cx="242640" cy="255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38ACCB8-26A4-BE4C-A6FF-3B0506A75A8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274063" y="1464379"/>
                  <a:ext cx="273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549B0E5-4396-8045-AAB0-3D8966BA3BC5}"/>
                    </a:ext>
                  </a:extLst>
                </p14:cNvPr>
                <p14:cNvContentPartPr/>
                <p14:nvPr/>
              </p14:nvContentPartPr>
              <p14:xfrm>
                <a:off x="9302143" y="1643299"/>
                <a:ext cx="182520" cy="442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549B0E5-4396-8045-AAB0-3D8966BA3BC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86663" y="1627819"/>
                  <a:ext cx="213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14C986D-376A-3540-AD16-F7F454E18631}"/>
                    </a:ext>
                  </a:extLst>
                </p14:cNvPr>
                <p14:cNvContentPartPr/>
                <p14:nvPr/>
              </p14:nvContentPartPr>
              <p14:xfrm>
                <a:off x="9566383" y="1655899"/>
                <a:ext cx="138600" cy="1008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14C986D-376A-3540-AD16-F7F454E1863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50943" y="1640419"/>
                  <a:ext cx="169121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C700355-ACD9-D643-AEAA-CC86AC9CB26E}"/>
                    </a:ext>
                  </a:extLst>
                </p14:cNvPr>
                <p14:cNvContentPartPr/>
                <p14:nvPr/>
              </p14:nvContentPartPr>
              <p14:xfrm>
                <a:off x="9654223" y="756979"/>
                <a:ext cx="276120" cy="12013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C700355-ACD9-D643-AEAA-CC86AC9CB26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38743" y="741499"/>
                  <a:ext cx="306720" cy="12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9534ED5-D6F8-D341-858B-606199A7705F}"/>
              </a:ext>
            </a:extLst>
          </p:cNvPr>
          <p:cNvGrpSpPr/>
          <p:nvPr/>
        </p:nvGrpSpPr>
        <p:grpSpPr>
          <a:xfrm>
            <a:off x="10163623" y="763099"/>
            <a:ext cx="1113120" cy="1050480"/>
            <a:chOff x="10163623" y="763099"/>
            <a:chExt cx="1113120" cy="10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850C338-71AD-1045-B201-AD9E8C2B94A5}"/>
                    </a:ext>
                  </a:extLst>
                </p14:cNvPr>
                <p14:cNvContentPartPr/>
                <p14:nvPr/>
              </p14:nvContentPartPr>
              <p14:xfrm>
                <a:off x="10170463" y="1228579"/>
                <a:ext cx="144360" cy="12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850C338-71AD-1045-B201-AD9E8C2B94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54983" y="1213099"/>
                  <a:ext cx="174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53B926D-384E-3842-99EC-AC6FAC78B1FE}"/>
                    </a:ext>
                  </a:extLst>
                </p14:cNvPr>
                <p14:cNvContentPartPr/>
                <p14:nvPr/>
              </p14:nvContentPartPr>
              <p14:xfrm>
                <a:off x="10163623" y="1310299"/>
                <a:ext cx="163800" cy="255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53B926D-384E-3842-99EC-AC6FAC78B1F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48143" y="1294819"/>
                  <a:ext cx="194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343058C-4777-9D43-B3D4-034A2750667B}"/>
                    </a:ext>
                  </a:extLst>
                </p14:cNvPr>
                <p14:cNvContentPartPr/>
                <p14:nvPr/>
              </p14:nvContentPartPr>
              <p14:xfrm>
                <a:off x="10452703" y="788299"/>
                <a:ext cx="283320" cy="1025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343058C-4777-9D43-B3D4-034A2750667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437223" y="772814"/>
                  <a:ext cx="313920" cy="1055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CC1BFA9-F7F8-6045-A18A-B38A61ED88E4}"/>
                    </a:ext>
                  </a:extLst>
                </p14:cNvPr>
                <p14:cNvContentPartPr/>
                <p14:nvPr/>
              </p14:nvContentPartPr>
              <p14:xfrm>
                <a:off x="10754743" y="917539"/>
                <a:ext cx="31680" cy="1792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CC1BFA9-F7F8-6045-A18A-B38A61ED8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39263" y="902028"/>
                  <a:ext cx="62280" cy="20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A3096B4-2D84-4A42-ABB4-0719B8CA4508}"/>
                    </a:ext>
                  </a:extLst>
                </p14:cNvPr>
                <p14:cNvContentPartPr/>
                <p14:nvPr/>
              </p14:nvContentPartPr>
              <p14:xfrm>
                <a:off x="10786063" y="908539"/>
                <a:ext cx="132480" cy="2008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A3096B4-2D84-4A42-ABB4-0719B8CA45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770583" y="893059"/>
                  <a:ext cx="16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172D482-B8C6-A04D-AA4F-0E9E1AE3D150}"/>
                    </a:ext>
                  </a:extLst>
                </p14:cNvPr>
                <p14:cNvContentPartPr/>
                <p14:nvPr/>
              </p14:nvContentPartPr>
              <p14:xfrm>
                <a:off x="10987303" y="1040659"/>
                <a:ext cx="19080" cy="1443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172D482-B8C6-A04D-AA4F-0E9E1AE3D15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972110" y="1025179"/>
                  <a:ext cx="49113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F69C65B-152C-7445-8637-4F96F5A14DD5}"/>
                    </a:ext>
                  </a:extLst>
                </p14:cNvPr>
                <p14:cNvContentPartPr/>
                <p14:nvPr/>
              </p14:nvContentPartPr>
              <p14:xfrm>
                <a:off x="10723063" y="1385539"/>
                <a:ext cx="25560" cy="1951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F69C65B-152C-7445-8637-4F96F5A14D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07583" y="1370059"/>
                  <a:ext cx="56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4CAAB59C-936A-E444-B697-4D7F86940E70}"/>
                    </a:ext>
                  </a:extLst>
                </p14:cNvPr>
                <p14:cNvContentPartPr/>
                <p14:nvPr/>
              </p14:nvContentPartPr>
              <p14:xfrm>
                <a:off x="10754743" y="1386259"/>
                <a:ext cx="113400" cy="169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4CAAB59C-936A-E444-B697-4D7F86940E7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39263" y="1370746"/>
                  <a:ext cx="144000" cy="200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6FC3A59-882E-2F47-99F7-FCB950C0605C}"/>
                    </a:ext>
                  </a:extLst>
                </p14:cNvPr>
                <p14:cNvContentPartPr/>
                <p14:nvPr/>
              </p14:nvContentPartPr>
              <p14:xfrm>
                <a:off x="10930783" y="1511899"/>
                <a:ext cx="163800" cy="75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6FC3A59-882E-2F47-99F7-FCB950C06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915303" y="1496419"/>
                  <a:ext cx="19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A0A5D8B-79B2-0441-988F-F4924D909FCF}"/>
                    </a:ext>
                  </a:extLst>
                </p14:cNvPr>
                <p14:cNvContentPartPr/>
                <p14:nvPr/>
              </p14:nvContentPartPr>
              <p14:xfrm>
                <a:off x="10993423" y="763099"/>
                <a:ext cx="283320" cy="10314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A0A5D8B-79B2-0441-988F-F4924D909FC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977943" y="747619"/>
                  <a:ext cx="313920" cy="10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52165FD0-0D56-B14D-95CE-944F7C8FAA62}"/>
                  </a:ext>
                </a:extLst>
              </p14:cNvPr>
              <p14:cNvContentPartPr/>
              <p14:nvPr/>
            </p14:nvContentPartPr>
            <p14:xfrm>
              <a:off x="927823" y="3315859"/>
              <a:ext cx="283320" cy="3837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52165FD0-0D56-B14D-95CE-944F7C8FAA6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12343" y="3300394"/>
                <a:ext cx="313920" cy="414331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6C8EB03B-8A26-234E-A4C0-D2ACBA174E85}"/>
              </a:ext>
            </a:extLst>
          </p:cNvPr>
          <p:cNvGrpSpPr/>
          <p:nvPr/>
        </p:nvGrpSpPr>
        <p:grpSpPr>
          <a:xfrm>
            <a:off x="1412743" y="3410179"/>
            <a:ext cx="182160" cy="113400"/>
            <a:chOff x="1412743" y="3410179"/>
            <a:chExt cx="18216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B88D6B3-95E8-3840-B159-64ED5452E2EA}"/>
                    </a:ext>
                  </a:extLst>
                </p14:cNvPr>
                <p14:cNvContentPartPr/>
                <p14:nvPr/>
              </p14:nvContentPartPr>
              <p14:xfrm>
                <a:off x="1412743" y="3410179"/>
                <a:ext cx="144360" cy="190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B88D6B3-95E8-3840-B159-64ED5452E2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397263" y="3394986"/>
                  <a:ext cx="17496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CE13E23-4109-C34D-9ABB-D572684347DC}"/>
                    </a:ext>
                  </a:extLst>
                </p14:cNvPr>
                <p14:cNvContentPartPr/>
                <p14:nvPr/>
              </p14:nvContentPartPr>
              <p14:xfrm>
                <a:off x="1424623" y="3504499"/>
                <a:ext cx="170280" cy="190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CE13E23-4109-C34D-9ABB-D572684347D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09143" y="3489306"/>
                  <a:ext cx="200880" cy="491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0E3C848A-7A44-7D45-8E3E-73A2B2E16A1F}"/>
              </a:ext>
            </a:extLst>
          </p:cNvPr>
          <p:cNvGrpSpPr/>
          <p:nvPr/>
        </p:nvGrpSpPr>
        <p:grpSpPr>
          <a:xfrm>
            <a:off x="1864543" y="3172579"/>
            <a:ext cx="320760" cy="388800"/>
            <a:chOff x="1864543" y="3172579"/>
            <a:chExt cx="3207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F78829C-4CD6-AC42-91E4-42B84D4A8FF1}"/>
                    </a:ext>
                  </a:extLst>
                </p14:cNvPr>
                <p14:cNvContentPartPr/>
                <p14:nvPr/>
              </p14:nvContentPartPr>
              <p14:xfrm>
                <a:off x="1864543" y="3172579"/>
                <a:ext cx="245520" cy="3006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F78829C-4CD6-AC42-91E4-42B84D4A8FF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849063" y="3157118"/>
                  <a:ext cx="276120" cy="331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C3D8A9F-996F-BC41-82FE-E1E18B98E0CB}"/>
                    </a:ext>
                  </a:extLst>
                </p14:cNvPr>
                <p14:cNvContentPartPr/>
                <p14:nvPr/>
              </p14:nvContentPartPr>
              <p14:xfrm>
                <a:off x="2178823" y="3397579"/>
                <a:ext cx="6480" cy="1638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C3D8A9F-996F-BC41-82FE-E1E18B98E0C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63343" y="3382099"/>
                  <a:ext cx="370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B1D17A5C-9EB7-2E4E-A2D9-56ABC6337F7E}"/>
              </a:ext>
            </a:extLst>
          </p:cNvPr>
          <p:cNvGrpSpPr/>
          <p:nvPr/>
        </p:nvGrpSpPr>
        <p:grpSpPr>
          <a:xfrm>
            <a:off x="2386543" y="3124339"/>
            <a:ext cx="1817280" cy="417960"/>
            <a:chOff x="2386543" y="3124339"/>
            <a:chExt cx="181728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784D567-7CBD-DA47-9FDC-CB0592FC8C60}"/>
                    </a:ext>
                  </a:extLst>
                </p14:cNvPr>
                <p14:cNvContentPartPr/>
                <p14:nvPr/>
              </p14:nvContentPartPr>
              <p14:xfrm>
                <a:off x="2386543" y="3186619"/>
                <a:ext cx="6480" cy="2365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784D567-7CBD-DA47-9FDC-CB0592FC8C6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71878" y="3171139"/>
                  <a:ext cx="35469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B096FF1-5327-3841-890F-10365BF71BF6}"/>
                    </a:ext>
                  </a:extLst>
                </p14:cNvPr>
                <p14:cNvContentPartPr/>
                <p14:nvPr/>
              </p14:nvContentPartPr>
              <p14:xfrm>
                <a:off x="2405263" y="3196339"/>
                <a:ext cx="145080" cy="226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B096FF1-5327-3841-890F-10365BF71BF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89744" y="3180859"/>
                  <a:ext cx="175756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2B0C714-F2E7-A548-A184-C46F6187AB07}"/>
                    </a:ext>
                  </a:extLst>
                </p14:cNvPr>
                <p14:cNvContentPartPr/>
                <p14:nvPr/>
              </p14:nvContentPartPr>
              <p14:xfrm>
                <a:off x="2656903" y="3378499"/>
                <a:ext cx="38160" cy="163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2B0C714-F2E7-A548-A184-C46F6187AB0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41423" y="3363019"/>
                  <a:ext cx="68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2BFA29E-7340-8748-9E3E-6FCC70E7A12D}"/>
                    </a:ext>
                  </a:extLst>
                </p14:cNvPr>
                <p14:cNvContentPartPr/>
                <p14:nvPr/>
              </p14:nvContentPartPr>
              <p14:xfrm>
                <a:off x="2854543" y="3328459"/>
                <a:ext cx="211320" cy="255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2BFA29E-7340-8748-9E3E-6FCC70E7A12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839063" y="3312979"/>
                  <a:ext cx="241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70276B1-DCEF-1F4B-B59B-8D9CBCA41A3C}"/>
                    </a:ext>
                  </a:extLst>
                </p14:cNvPr>
                <p14:cNvContentPartPr/>
                <p14:nvPr/>
              </p14:nvContentPartPr>
              <p14:xfrm>
                <a:off x="2971183" y="3218659"/>
                <a:ext cx="25560" cy="210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70276B1-DCEF-1F4B-B59B-8D9CBCA41A3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955703" y="3203179"/>
                  <a:ext cx="56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D22CAFC-DBA0-D643-BA89-D0DEE5FDAC67}"/>
                    </a:ext>
                  </a:extLst>
                </p14:cNvPr>
                <p14:cNvContentPartPr/>
                <p14:nvPr/>
              </p14:nvContentPartPr>
              <p14:xfrm>
                <a:off x="3203743" y="3137659"/>
                <a:ext cx="220320" cy="2664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D22CAFC-DBA0-D643-BA89-D0DEE5FDAC6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88288" y="3122200"/>
                  <a:ext cx="250870" cy="296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C53A851-1878-8D45-ABFC-7D3662FEE235}"/>
                    </a:ext>
                  </a:extLst>
                </p14:cNvPr>
                <p14:cNvContentPartPr/>
                <p14:nvPr/>
              </p14:nvContentPartPr>
              <p14:xfrm>
                <a:off x="3499303" y="3353659"/>
                <a:ext cx="145080" cy="1008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C53A851-1878-8D45-ABFC-7D3662FEE23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483823" y="3338179"/>
                  <a:ext cx="175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DE112FB-1B50-0C44-B996-462645E60985}"/>
                    </a:ext>
                  </a:extLst>
                </p14:cNvPr>
                <p14:cNvContentPartPr/>
                <p14:nvPr/>
              </p14:nvContentPartPr>
              <p14:xfrm>
                <a:off x="3700543" y="3124339"/>
                <a:ext cx="38160" cy="2484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DE112FB-1B50-0C44-B996-462645E6098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685063" y="3108837"/>
                  <a:ext cx="68760" cy="279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6E3CF93-8CC4-1744-8FD1-4C2C79B0E63A}"/>
                    </a:ext>
                  </a:extLst>
                </p14:cNvPr>
                <p14:cNvContentPartPr/>
                <p14:nvPr/>
              </p14:nvContentPartPr>
              <p14:xfrm>
                <a:off x="3744463" y="3130099"/>
                <a:ext cx="157680" cy="2491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6E3CF93-8CC4-1744-8FD1-4C2C79B0E63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28983" y="3114619"/>
                  <a:ext cx="188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9F6B233C-3CF7-6F4A-AFA4-358D55F054F7}"/>
                    </a:ext>
                  </a:extLst>
                </p14:cNvPr>
                <p14:cNvContentPartPr/>
                <p14:nvPr/>
              </p14:nvContentPartPr>
              <p14:xfrm>
                <a:off x="3958303" y="3372379"/>
                <a:ext cx="245520" cy="1134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9F6B233C-3CF7-6F4A-AFA4-358D55F054F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942823" y="3356948"/>
                  <a:ext cx="276120" cy="1439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A8E4D158-BBF8-A246-8123-18DAA3927AC0}"/>
              </a:ext>
            </a:extLst>
          </p:cNvPr>
          <p:cNvGrpSpPr/>
          <p:nvPr/>
        </p:nvGrpSpPr>
        <p:grpSpPr>
          <a:xfrm>
            <a:off x="4587583" y="3071419"/>
            <a:ext cx="1357920" cy="313920"/>
            <a:chOff x="4587583" y="3071419"/>
            <a:chExt cx="13579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3A75589-2039-594E-AB8B-31C11F96C5F3}"/>
                    </a:ext>
                  </a:extLst>
                </p14:cNvPr>
                <p14:cNvContentPartPr/>
                <p14:nvPr/>
              </p14:nvContentPartPr>
              <p14:xfrm>
                <a:off x="4587583" y="3177619"/>
                <a:ext cx="1357560" cy="1576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3A75589-2039-594E-AB8B-31C11F96C5F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72103" y="3162139"/>
                  <a:ext cx="1388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E674E519-C342-0740-987F-D4E5C367F2AF}"/>
                    </a:ext>
                  </a:extLst>
                </p14:cNvPr>
                <p14:cNvContentPartPr/>
                <p14:nvPr/>
              </p14:nvContentPartPr>
              <p14:xfrm>
                <a:off x="5743903" y="3071419"/>
                <a:ext cx="201600" cy="313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E674E519-C342-0740-987F-D4E5C367F2A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728423" y="3055939"/>
                  <a:ext cx="23220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931A4ECE-7D99-ED4C-B2EB-6B1E53052401}"/>
              </a:ext>
            </a:extLst>
          </p:cNvPr>
          <p:cNvGrpSpPr/>
          <p:nvPr/>
        </p:nvGrpSpPr>
        <p:grpSpPr>
          <a:xfrm>
            <a:off x="6391183" y="3051619"/>
            <a:ext cx="534600" cy="515880"/>
            <a:chOff x="6391183" y="3051619"/>
            <a:chExt cx="53460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5974E7D-3F60-634F-B148-A82F2B0C0A28}"/>
                    </a:ext>
                  </a:extLst>
                </p14:cNvPr>
                <p14:cNvContentPartPr/>
                <p14:nvPr/>
              </p14:nvContentPartPr>
              <p14:xfrm>
                <a:off x="6391183" y="3051619"/>
                <a:ext cx="220320" cy="5158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5974E7D-3F60-634F-B148-A82F2B0C0A2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75703" y="3036139"/>
                  <a:ext cx="2509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C5549AC-FCA1-574D-86A0-8D51AA6D9793}"/>
                    </a:ext>
                  </a:extLst>
                </p14:cNvPr>
                <p14:cNvContentPartPr/>
                <p14:nvPr/>
              </p14:nvContentPartPr>
              <p14:xfrm>
                <a:off x="6642823" y="3187339"/>
                <a:ext cx="226800" cy="2232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C5549AC-FCA1-574D-86A0-8D51AA6D979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627343" y="3171859"/>
                  <a:ext cx="257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2D31677-165F-1641-9EBE-FC23FAADA370}"/>
                    </a:ext>
                  </a:extLst>
                </p14:cNvPr>
                <p14:cNvContentPartPr/>
                <p14:nvPr/>
              </p14:nvContentPartPr>
              <p14:xfrm>
                <a:off x="6919303" y="3362659"/>
                <a:ext cx="6480" cy="1296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2D31677-165F-1641-9EBE-FC23FAADA37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03823" y="3347179"/>
                  <a:ext cx="3708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64C34DA-5669-5E4C-826E-CBA4B037D9D7}"/>
                  </a:ext>
                </a:extLst>
              </p14:cNvPr>
              <p14:cNvContentPartPr/>
              <p14:nvPr/>
            </p14:nvContentPartPr>
            <p14:xfrm>
              <a:off x="7372183" y="3168259"/>
              <a:ext cx="226800" cy="24084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64C34DA-5669-5E4C-826E-CBA4B037D9D7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356703" y="3152756"/>
                <a:ext cx="257400" cy="271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15AEFF3A-D6BF-0C4D-9001-640738AA2D1A}"/>
                  </a:ext>
                </a:extLst>
              </p14:cNvPr>
              <p14:cNvContentPartPr/>
              <p14:nvPr/>
            </p14:nvContentPartPr>
            <p14:xfrm>
              <a:off x="7673863" y="3341059"/>
              <a:ext cx="195120" cy="1008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15AEFF3A-D6BF-0C4D-9001-640738AA2D1A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658383" y="3325634"/>
                <a:ext cx="225720" cy="13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D0639FCB-7E7F-284E-B533-9EFF13D03574}"/>
                  </a:ext>
                </a:extLst>
              </p14:cNvPr>
              <p14:cNvContentPartPr/>
              <p14:nvPr/>
            </p14:nvContentPartPr>
            <p14:xfrm>
              <a:off x="7820743" y="3114619"/>
              <a:ext cx="230040" cy="4251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D0639FCB-7E7F-284E-B533-9EFF13D0357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805263" y="3099139"/>
                <a:ext cx="26064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4" name="Group 433">
            <a:extLst>
              <a:ext uri="{FF2B5EF4-FFF2-40B4-BE49-F238E27FC236}">
                <a16:creationId xmlns:a16="http://schemas.microsoft.com/office/drawing/2014/main" id="{A5EEDAD2-9857-FE43-8FAF-2032E309DAF1}"/>
              </a:ext>
            </a:extLst>
          </p:cNvPr>
          <p:cNvGrpSpPr/>
          <p:nvPr/>
        </p:nvGrpSpPr>
        <p:grpSpPr>
          <a:xfrm>
            <a:off x="8264983" y="3064219"/>
            <a:ext cx="886680" cy="981360"/>
            <a:chOff x="8264983" y="3064219"/>
            <a:chExt cx="886680" cy="9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D543608-B05F-8A45-9B49-D74F643AA3D3}"/>
                    </a:ext>
                  </a:extLst>
                </p14:cNvPr>
                <p14:cNvContentPartPr/>
                <p14:nvPr/>
              </p14:nvContentPartPr>
              <p14:xfrm>
                <a:off x="8264983" y="3089419"/>
                <a:ext cx="226800" cy="9561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D543608-B05F-8A45-9B49-D74F643AA3D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49503" y="3073933"/>
                  <a:ext cx="257400" cy="986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5A28081B-9D5A-AF42-A25B-4243FED15628}"/>
                    </a:ext>
                  </a:extLst>
                </p14:cNvPr>
                <p14:cNvContentPartPr/>
                <p14:nvPr/>
              </p14:nvContentPartPr>
              <p14:xfrm>
                <a:off x="8566663" y="3196339"/>
                <a:ext cx="19080" cy="2203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5A28081B-9D5A-AF42-A25B-4243FED1562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51470" y="3180884"/>
                  <a:ext cx="49113" cy="25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96733492-83A7-3843-ADFC-BABA1686120A}"/>
                    </a:ext>
                  </a:extLst>
                </p14:cNvPr>
                <p14:cNvContentPartPr/>
                <p14:nvPr/>
              </p14:nvContentPartPr>
              <p14:xfrm>
                <a:off x="8585383" y="3206059"/>
                <a:ext cx="157680" cy="1980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96733492-83A7-3843-ADFC-BABA1686120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69868" y="3190579"/>
                  <a:ext cx="18835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87B4E8C8-C42A-6742-AA13-770085789B9F}"/>
                    </a:ext>
                  </a:extLst>
                </p14:cNvPr>
                <p14:cNvContentPartPr/>
                <p14:nvPr/>
              </p14:nvContentPartPr>
              <p14:xfrm>
                <a:off x="8811823" y="3335299"/>
                <a:ext cx="25560" cy="1443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87B4E8C8-C42A-6742-AA13-770085789B9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796122" y="3319780"/>
                  <a:ext cx="56597" cy="175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29D79613-5773-4D43-A659-A25098C46FC3}"/>
                    </a:ext>
                  </a:extLst>
                </p14:cNvPr>
                <p14:cNvContentPartPr/>
                <p14:nvPr/>
              </p14:nvContentPartPr>
              <p14:xfrm>
                <a:off x="8516263" y="3636259"/>
                <a:ext cx="19080" cy="2268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29D79613-5773-4D43-A659-A25098C46FC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500783" y="3620779"/>
                  <a:ext cx="49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573570C-266A-7447-A4CD-CA4040B30B9A}"/>
                    </a:ext>
                  </a:extLst>
                </p14:cNvPr>
                <p14:cNvContentPartPr/>
                <p14:nvPr/>
              </p14:nvContentPartPr>
              <p14:xfrm>
                <a:off x="8535343" y="3633739"/>
                <a:ext cx="170280" cy="1792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573570C-266A-7447-A4CD-CA4040B30B9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519863" y="3618259"/>
                  <a:ext cx="200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EFB8774A-C226-AB40-9DBC-E84548169FBE}"/>
                    </a:ext>
                  </a:extLst>
                </p14:cNvPr>
                <p14:cNvContentPartPr/>
                <p14:nvPr/>
              </p14:nvContentPartPr>
              <p14:xfrm>
                <a:off x="8755303" y="3793579"/>
                <a:ext cx="214200" cy="1072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EFB8774A-C226-AB40-9DBC-E84548169FB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739823" y="3778047"/>
                  <a:ext cx="244800" cy="137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481F4D-3030-4D4C-B4D7-395EDBF5AF61}"/>
                    </a:ext>
                  </a:extLst>
                </p14:cNvPr>
                <p14:cNvContentPartPr/>
                <p14:nvPr/>
              </p14:nvContentPartPr>
              <p14:xfrm>
                <a:off x="8857903" y="3064219"/>
                <a:ext cx="293760" cy="9244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481F4D-3030-4D4C-B4D7-395EDBF5AF6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842423" y="3048739"/>
                  <a:ext cx="324360" cy="9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584077F2-BF45-1E4C-9634-7144D28934E6}"/>
              </a:ext>
            </a:extLst>
          </p:cNvPr>
          <p:cNvGrpSpPr/>
          <p:nvPr/>
        </p:nvGrpSpPr>
        <p:grpSpPr>
          <a:xfrm>
            <a:off x="9365143" y="3347179"/>
            <a:ext cx="157680" cy="100800"/>
            <a:chOff x="9365143" y="3347179"/>
            <a:chExt cx="15768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8E8125A-6006-384A-9121-4430C5EA7B53}"/>
                    </a:ext>
                  </a:extLst>
                </p14:cNvPr>
                <p14:cNvContentPartPr/>
                <p14:nvPr/>
              </p14:nvContentPartPr>
              <p14:xfrm>
                <a:off x="9365143" y="3347179"/>
                <a:ext cx="128160" cy="255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8E8125A-6006-384A-9121-4430C5EA7B5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9706" y="3331478"/>
                  <a:ext cx="158674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5B9F944-A894-7D48-B459-7FD7885DF4EA}"/>
                    </a:ext>
                  </a:extLst>
                </p14:cNvPr>
                <p14:cNvContentPartPr/>
                <p14:nvPr/>
              </p14:nvContentPartPr>
              <p14:xfrm>
                <a:off x="9365143" y="3428899"/>
                <a:ext cx="157680" cy="190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5B9F944-A894-7D48-B459-7FD7885DF4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49663" y="3413419"/>
                  <a:ext cx="1882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7A7AB631-FF7B-C74A-921D-3A8BDFDF6063}"/>
                  </a:ext>
                </a:extLst>
              </p14:cNvPr>
              <p14:cNvContentPartPr/>
              <p14:nvPr/>
            </p14:nvContentPartPr>
            <p14:xfrm>
              <a:off x="9830263" y="3177619"/>
              <a:ext cx="226800" cy="29592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7A7AB631-FF7B-C74A-921D-3A8BDFDF6063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814783" y="3162139"/>
                <a:ext cx="25740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8" name="Group 487">
            <a:extLst>
              <a:ext uri="{FF2B5EF4-FFF2-40B4-BE49-F238E27FC236}">
                <a16:creationId xmlns:a16="http://schemas.microsoft.com/office/drawing/2014/main" id="{326A1833-BEE0-8D4C-B243-39B1CAA836CE}"/>
              </a:ext>
            </a:extLst>
          </p:cNvPr>
          <p:cNvGrpSpPr/>
          <p:nvPr/>
        </p:nvGrpSpPr>
        <p:grpSpPr>
          <a:xfrm>
            <a:off x="688783" y="3737779"/>
            <a:ext cx="1025280" cy="433440"/>
            <a:chOff x="688783" y="3737779"/>
            <a:chExt cx="10252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013A2D2-A601-AC4F-BD6B-E8FFA370AB15}"/>
                    </a:ext>
                  </a:extLst>
                </p14:cNvPr>
                <p14:cNvContentPartPr/>
                <p14:nvPr/>
              </p14:nvContentPartPr>
              <p14:xfrm>
                <a:off x="688783" y="3856579"/>
                <a:ext cx="94680" cy="3146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5013A2D2-A601-AC4F-BD6B-E8FFA370AB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3303" y="3841099"/>
                  <a:ext cx="125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2A7712A-3234-4C43-A844-0CD4BF4377F9}"/>
                    </a:ext>
                  </a:extLst>
                </p14:cNvPr>
                <p14:cNvContentPartPr/>
                <p14:nvPr/>
              </p14:nvContentPartPr>
              <p14:xfrm>
                <a:off x="852223" y="3944419"/>
                <a:ext cx="56880" cy="1072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C2A7712A-3234-4C43-A844-0CD4BF4377F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36743" y="3928939"/>
                  <a:ext cx="87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A0B697E-3C31-9B49-AB72-230971F178FE}"/>
                    </a:ext>
                  </a:extLst>
                </p14:cNvPr>
                <p14:cNvContentPartPr/>
                <p14:nvPr/>
              </p14:nvContentPartPr>
              <p14:xfrm>
                <a:off x="978223" y="3931819"/>
                <a:ext cx="113400" cy="1008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A0B697E-3C31-9B49-AB72-230971F178F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62792" y="3916339"/>
                  <a:ext cx="143903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C84DDBC4-50A9-5A42-8091-8C803CEFC374}"/>
                    </a:ext>
                  </a:extLst>
                </p14:cNvPr>
                <p14:cNvContentPartPr/>
                <p14:nvPr/>
              </p14:nvContentPartPr>
              <p14:xfrm>
                <a:off x="1141663" y="3869899"/>
                <a:ext cx="75960" cy="1504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C84DDBC4-50A9-5A42-8091-8C803CEFC37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26183" y="3854419"/>
                  <a:ext cx="106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1CECC3EB-9D73-284B-931E-456C8EACAEE3}"/>
                    </a:ext>
                  </a:extLst>
                </p14:cNvPr>
                <p14:cNvContentPartPr/>
                <p14:nvPr/>
              </p14:nvContentPartPr>
              <p14:xfrm>
                <a:off x="1131943" y="3925699"/>
                <a:ext cx="60480" cy="129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1CECC3EB-9D73-284B-931E-456C8EACAEE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6463" y="3910219"/>
                  <a:ext cx="91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908BE422-38D2-574D-B43B-41C767884AC8}"/>
                    </a:ext>
                  </a:extLst>
                </p14:cNvPr>
                <p14:cNvContentPartPr/>
                <p14:nvPr/>
              </p14:nvContentPartPr>
              <p14:xfrm>
                <a:off x="1279903" y="3926419"/>
                <a:ext cx="31680" cy="2196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908BE422-38D2-574D-B43B-41C767884AC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64597" y="3910964"/>
                  <a:ext cx="61936" cy="250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ED5AD410-0193-DE44-B895-C065266995F1}"/>
                    </a:ext>
                  </a:extLst>
                </p14:cNvPr>
                <p14:cNvContentPartPr/>
                <p14:nvPr/>
              </p14:nvContentPartPr>
              <p14:xfrm>
                <a:off x="1292503" y="3888619"/>
                <a:ext cx="43560" cy="1252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ED5AD410-0193-DE44-B895-C065266995F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277150" y="3873183"/>
                  <a:ext cx="73909" cy="15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0F11339-AEEC-CA44-B6AA-7A61BB94CCEB}"/>
                    </a:ext>
                  </a:extLst>
                </p14:cNvPr>
                <p14:cNvContentPartPr/>
                <p14:nvPr/>
              </p14:nvContentPartPr>
              <p14:xfrm>
                <a:off x="1392943" y="3887899"/>
                <a:ext cx="69480" cy="75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0F11339-AEEC-CA44-B6AA-7A61BB94CCE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377463" y="3872345"/>
                  <a:ext cx="100080" cy="10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134A65C-3A61-EE4F-9FB1-E07267797BA7}"/>
                    </a:ext>
                  </a:extLst>
                </p14:cNvPr>
                <p14:cNvContentPartPr/>
                <p14:nvPr/>
              </p14:nvContentPartPr>
              <p14:xfrm>
                <a:off x="1525063" y="3800419"/>
                <a:ext cx="94680" cy="1504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134A65C-3A61-EE4F-9FB1-E07267797BA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509583" y="3784939"/>
                  <a:ext cx="125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D15FFF0-2A61-524E-AE85-151023A08D29}"/>
                    </a:ext>
                  </a:extLst>
                </p14:cNvPr>
                <p14:cNvContentPartPr/>
                <p14:nvPr/>
              </p14:nvContentPartPr>
              <p14:xfrm>
                <a:off x="1507063" y="3862699"/>
                <a:ext cx="106560" cy="255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D15FFF0-2A61-524E-AE85-151023A08D2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91583" y="3847219"/>
                  <a:ext cx="137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0919CA29-6E76-6C47-BC06-9AC04AB9E537}"/>
                    </a:ext>
                  </a:extLst>
                </p14:cNvPr>
                <p14:cNvContentPartPr/>
                <p14:nvPr/>
              </p14:nvContentPartPr>
              <p14:xfrm>
                <a:off x="1581583" y="3737779"/>
                <a:ext cx="132480" cy="3895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0919CA29-6E76-6C47-BC06-9AC04AB9E53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566061" y="3722299"/>
                  <a:ext cx="163163" cy="420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C2C594-F563-446E-9A74-48F4E6B65C3A}"/>
              </a:ext>
            </a:extLst>
          </p:cNvPr>
          <p:cNvSpPr txBox="1"/>
          <p:nvPr/>
        </p:nvSpPr>
        <p:spPr>
          <a:xfrm>
            <a:off x="982903" y="4539355"/>
            <a:ext cx="631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This is matrix representation of the equations. </a:t>
            </a:r>
          </a:p>
          <a:p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Matrix – Numbers arranged in rows and columns.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F2BCA-FA65-48C7-8BFB-0DEE41EC165F}"/>
              </a:ext>
            </a:extLst>
          </p:cNvPr>
          <p:cNvCxnSpPr>
            <a:cxnSpLocks/>
          </p:cNvCxnSpPr>
          <p:nvPr/>
        </p:nvCxnSpPr>
        <p:spPr>
          <a:xfrm>
            <a:off x="7196503" y="3699619"/>
            <a:ext cx="2382480" cy="133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F7F9ED-7779-49C6-9628-0CB746E2A5E5}"/>
              </a:ext>
            </a:extLst>
          </p:cNvPr>
          <p:cNvCxnSpPr>
            <a:cxnSpLocks/>
          </p:cNvCxnSpPr>
          <p:nvPr/>
        </p:nvCxnSpPr>
        <p:spPr>
          <a:xfrm>
            <a:off x="8808223" y="4068115"/>
            <a:ext cx="961965" cy="838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19335D-43F5-4DA5-81C4-EEC58980BC5E}"/>
              </a:ext>
            </a:extLst>
          </p:cNvPr>
          <p:cNvCxnSpPr>
            <a:cxnSpLocks/>
          </p:cNvCxnSpPr>
          <p:nvPr/>
        </p:nvCxnSpPr>
        <p:spPr>
          <a:xfrm flipH="1">
            <a:off x="10327063" y="1958299"/>
            <a:ext cx="591481" cy="2948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8A0536-D1CA-4669-B843-7D9B3C1AFB9E}"/>
              </a:ext>
            </a:extLst>
          </p:cNvPr>
          <p:cNvCxnSpPr>
            <a:cxnSpLocks/>
          </p:cNvCxnSpPr>
          <p:nvPr/>
        </p:nvCxnSpPr>
        <p:spPr>
          <a:xfrm>
            <a:off x="9502033" y="2090419"/>
            <a:ext cx="555030" cy="2809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0895EE48-3EB3-470B-90F1-BA2895714792}"/>
              </a:ext>
            </a:extLst>
          </p:cNvPr>
          <p:cNvSpPr txBox="1"/>
          <p:nvPr/>
        </p:nvSpPr>
        <p:spPr>
          <a:xfrm>
            <a:off x="7466863" y="4982593"/>
            <a:ext cx="4796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cs typeface="Cavolini" panose="03000502040302020204" pitchFamily="66" charset="0"/>
              </a:rPr>
              <a:t>Such one-dimensional matrices are often called </a:t>
            </a:r>
            <a:r>
              <a:rPr lang="en-US" sz="2000" u="sng" dirty="0">
                <a:solidFill>
                  <a:schemeClr val="accent4"/>
                </a:solidFill>
                <a:cs typeface="Cavolini" panose="03000502040302020204" pitchFamily="66" charset="0"/>
              </a:rPr>
              <a:t>vectors</a:t>
            </a:r>
            <a:r>
              <a:rPr lang="en-US" sz="2000" dirty="0">
                <a:solidFill>
                  <a:schemeClr val="accent4"/>
                </a:solidFill>
                <a:cs typeface="Cavolini" panose="03000502040302020204" pitchFamily="66" charset="0"/>
              </a:rPr>
              <a:t>.</a:t>
            </a:r>
          </a:p>
          <a:p>
            <a:endParaRPr lang="en-US" sz="2000" dirty="0">
              <a:solidFill>
                <a:schemeClr val="accent4"/>
              </a:solidFill>
              <a:cs typeface="Cavolini" panose="03000502040302020204" pitchFamily="66" charset="0"/>
            </a:endParaRPr>
          </a:p>
          <a:p>
            <a:r>
              <a:rPr lang="en-US" sz="2000" dirty="0">
                <a:solidFill>
                  <a:schemeClr val="accent4"/>
                </a:solidFill>
                <a:cs typeface="Cavolini" panose="03000502040302020204" pitchFamily="66" charset="0"/>
              </a:rPr>
              <a:t>(Dimensions of a matrix = number of rows x number of columns</a:t>
            </a:r>
            <a:endParaRPr lang="en-US" sz="2000" dirty="0">
              <a:solidFill>
                <a:schemeClr val="accent1"/>
              </a:solidFill>
              <a:cs typeface="Cavolini" panose="03000502040302020204" pitchFamily="66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741E7B9-CD4A-4B82-B091-A67520DE5B9B}"/>
              </a:ext>
            </a:extLst>
          </p:cNvPr>
          <p:cNvSpPr txBox="1"/>
          <p:nvPr/>
        </p:nvSpPr>
        <p:spPr>
          <a:xfrm>
            <a:off x="1129063" y="5972449"/>
            <a:ext cx="6137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Rules for matrix multiplication?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9B8AA23-EB4A-4568-91C7-6D092CCBA7FB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2670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6" grpId="0"/>
      <p:bldP spid="2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5B35-97D8-4CEC-A836-3FA910E66265}"/>
              </a:ext>
            </a:extLst>
          </p:cNvPr>
          <p:cNvSpPr txBox="1"/>
          <p:nvPr/>
        </p:nvSpPr>
        <p:spPr>
          <a:xfrm>
            <a:off x="231354" y="198304"/>
            <a:ext cx="491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Matrix multiplication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3DFBE-3ECE-45A7-9968-DA570D7E6C62}"/>
              </a:ext>
            </a:extLst>
          </p:cNvPr>
          <p:cNvSpPr txBox="1"/>
          <p:nvPr/>
        </p:nvSpPr>
        <p:spPr>
          <a:xfrm>
            <a:off x="950755" y="4487714"/>
            <a:ext cx="9669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Entry at (</a:t>
            </a:r>
            <a:r>
              <a:rPr lang="en-US" sz="2000" dirty="0" err="1">
                <a:solidFill>
                  <a:schemeClr val="bg1"/>
                </a:solidFill>
              </a:rPr>
              <a:t>i,j</a:t>
            </a:r>
            <a:r>
              <a:rPr lang="en-US" sz="2000" dirty="0">
                <a:solidFill>
                  <a:schemeClr val="bg1"/>
                </a:solidFill>
              </a:rPr>
              <a:t>) where ‘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’ is the row number and ‘j’ is the column number in the product corresponds to multiplication of </a:t>
            </a:r>
            <a:r>
              <a:rPr lang="en-US" sz="2000" dirty="0" err="1">
                <a:solidFill>
                  <a:schemeClr val="bg1"/>
                </a:solidFill>
              </a:rPr>
              <a:t>ith</a:t>
            </a:r>
            <a:r>
              <a:rPr lang="en-US" sz="2000" dirty="0">
                <a:solidFill>
                  <a:schemeClr val="bg1"/>
                </a:solidFill>
              </a:rPr>
              <a:t> row of first matrix and </a:t>
            </a:r>
            <a:r>
              <a:rPr lang="en-US" sz="2000" dirty="0" err="1">
                <a:solidFill>
                  <a:schemeClr val="bg1"/>
                </a:solidFill>
              </a:rPr>
              <a:t>jth</a:t>
            </a:r>
            <a:r>
              <a:rPr lang="en-US" sz="2000" dirty="0">
                <a:solidFill>
                  <a:schemeClr val="bg1"/>
                </a:solidFill>
              </a:rPr>
              <a:t> column of second matrix.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Matrix multiplication A x B can only take place </a:t>
            </a: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Number of columns in A = Number of rows in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A0BA4-F668-4E32-8765-A0F4FBFF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29" y="1090477"/>
            <a:ext cx="5019599" cy="2966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DC4C14-4BFC-411C-965C-D6F3901688A5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09217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49B4BF-CD03-4720-AF45-0C226C198C84}"/>
              </a:ext>
            </a:extLst>
          </p:cNvPr>
          <p:cNvSpPr txBox="1"/>
          <p:nvPr/>
        </p:nvSpPr>
        <p:spPr>
          <a:xfrm>
            <a:off x="187287" y="198303"/>
            <a:ext cx="459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to use matrix representation?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A00C8-EEBF-471F-953E-EBEB7346B28C}"/>
              </a:ext>
            </a:extLst>
          </p:cNvPr>
          <p:cNvSpPr txBox="1"/>
          <p:nvPr/>
        </p:nvSpPr>
        <p:spPr>
          <a:xfrm>
            <a:off x="434340" y="981780"/>
            <a:ext cx="71943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You can say,</a:t>
            </a:r>
          </a:p>
          <a:p>
            <a:endParaRPr lang="en-US" sz="2000" dirty="0">
              <a:solidFill>
                <a:schemeClr val="accent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2000" dirty="0">
              <a:solidFill>
                <a:schemeClr val="accent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“I am someone who sells or grows flowers or studies or writes about flowers.”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1CACE-018D-47B4-A2D2-136F1A909770}"/>
              </a:ext>
            </a:extLst>
          </p:cNvPr>
          <p:cNvSpPr txBox="1"/>
          <p:nvPr/>
        </p:nvSpPr>
        <p:spPr>
          <a:xfrm>
            <a:off x="7628709" y="1820482"/>
            <a:ext cx="6093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OR        “I am a florist”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7BA1-08B7-4240-ACC7-C3F78F1A8E83}"/>
              </a:ext>
            </a:extLst>
          </p:cNvPr>
          <p:cNvSpPr txBox="1"/>
          <p:nvPr/>
        </p:nvSpPr>
        <p:spPr>
          <a:xfrm>
            <a:off x="434340" y="3209128"/>
            <a:ext cx="69984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Similarly, you can solve,</a:t>
            </a:r>
          </a:p>
          <a:p>
            <a:endParaRPr lang="en-US" sz="2000" dirty="0">
              <a:solidFill>
                <a:schemeClr val="accent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2000" dirty="0">
              <a:solidFill>
                <a:schemeClr val="accent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D3B98A-D1C6-4B97-A0F6-752814DC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33" y="3950895"/>
            <a:ext cx="9255534" cy="1877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5FAFA0-0DF6-4203-BE9C-556899112E7D}"/>
              </a:ext>
            </a:extLst>
          </p:cNvPr>
          <p:cNvSpPr txBox="1"/>
          <p:nvPr/>
        </p:nvSpPr>
        <p:spPr>
          <a:xfrm>
            <a:off x="1468233" y="5955094"/>
            <a:ext cx="6998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LHS will soon get intractable as your network size grows</a:t>
            </a:r>
          </a:p>
          <a:p>
            <a:endParaRPr lang="en-US" sz="1600" dirty="0">
              <a:solidFill>
                <a:schemeClr val="accent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1600" dirty="0">
              <a:solidFill>
                <a:schemeClr val="accent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E3951-590C-44CC-BEF3-00661170DB12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93269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7608AF-DD7B-9244-8496-3CFF497332CD}"/>
              </a:ext>
            </a:extLst>
          </p:cNvPr>
          <p:cNvGrpSpPr/>
          <p:nvPr/>
        </p:nvGrpSpPr>
        <p:grpSpPr>
          <a:xfrm>
            <a:off x="267583" y="744379"/>
            <a:ext cx="453240" cy="276840"/>
            <a:chOff x="267583" y="744379"/>
            <a:chExt cx="45324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B8274A-5356-2547-AD52-52717632AA58}"/>
                    </a:ext>
                  </a:extLst>
                </p14:cNvPr>
                <p14:cNvContentPartPr/>
                <p14:nvPr/>
              </p14:nvContentPartPr>
              <p14:xfrm>
                <a:off x="336703" y="763099"/>
                <a:ext cx="31680" cy="195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B8274A-5356-2547-AD52-52717632AA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223" y="747619"/>
                  <a:ext cx="62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AB7471-EBA0-8F40-BAC3-754F7C3A6183}"/>
                    </a:ext>
                  </a:extLst>
                </p14:cNvPr>
                <p14:cNvContentPartPr/>
                <p14:nvPr/>
              </p14:nvContentPartPr>
              <p14:xfrm>
                <a:off x="267583" y="744379"/>
                <a:ext cx="163800" cy="69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AB7471-EBA0-8F40-BAC3-754F7C3A61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103" y="728979"/>
                  <a:ext cx="194400" cy="99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220A88-A45B-1641-AFC1-5792673FBD00}"/>
                    </a:ext>
                  </a:extLst>
                </p14:cNvPr>
                <p14:cNvContentPartPr/>
                <p14:nvPr/>
              </p14:nvContentPartPr>
              <p14:xfrm>
                <a:off x="286663" y="989539"/>
                <a:ext cx="138600" cy="3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220A88-A45B-1641-AFC1-5792673FBD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183" y="974059"/>
                  <a:ext cx="169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601A05-84F2-684F-8E3E-ED2AEE48093F}"/>
                    </a:ext>
                  </a:extLst>
                </p14:cNvPr>
                <p14:cNvContentPartPr/>
                <p14:nvPr/>
              </p14:nvContentPartPr>
              <p14:xfrm>
                <a:off x="563143" y="844819"/>
                <a:ext cx="113400" cy="31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601A05-84F2-684F-8E3E-ED2AEE4809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663" y="829339"/>
                  <a:ext cx="144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D9E709-4455-4C4A-9289-37471B52A5FA}"/>
                    </a:ext>
                  </a:extLst>
                </p14:cNvPr>
                <p14:cNvContentPartPr/>
                <p14:nvPr/>
              </p14:nvContentPartPr>
              <p14:xfrm>
                <a:off x="551263" y="926539"/>
                <a:ext cx="169560" cy="1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D9E709-4455-4C4A-9289-37471B52A5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750" y="911059"/>
                  <a:ext cx="200225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340A19-9AF4-0E43-A9CD-8F5C83989C87}"/>
              </a:ext>
            </a:extLst>
          </p:cNvPr>
          <p:cNvGrpSpPr/>
          <p:nvPr/>
        </p:nvGrpSpPr>
        <p:grpSpPr>
          <a:xfrm>
            <a:off x="933943" y="713059"/>
            <a:ext cx="428040" cy="735840"/>
            <a:chOff x="933943" y="713059"/>
            <a:chExt cx="428040" cy="7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BFFBA1-A0DE-F242-B3E8-073850CDE2CE}"/>
                    </a:ext>
                  </a:extLst>
                </p14:cNvPr>
                <p14:cNvContentPartPr/>
                <p14:nvPr/>
              </p14:nvContentPartPr>
              <p14:xfrm>
                <a:off x="933943" y="713059"/>
                <a:ext cx="239400" cy="73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BFFBA1-A0DE-F242-B3E8-073850CDE2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8463" y="697579"/>
                  <a:ext cx="27000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16DFEB-581C-BF44-86F7-658181194BED}"/>
                    </a:ext>
                  </a:extLst>
                </p14:cNvPr>
                <p14:cNvContentPartPr/>
                <p14:nvPr/>
              </p14:nvContentPartPr>
              <p14:xfrm>
                <a:off x="1242103" y="863899"/>
                <a:ext cx="6480" cy="10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16DFEB-581C-BF44-86F7-658181194B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6623" y="848419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68DC04-A9E7-5045-97D1-B05D803F7A7E}"/>
                    </a:ext>
                  </a:extLst>
                </p14:cNvPr>
                <p14:cNvContentPartPr/>
                <p14:nvPr/>
              </p14:nvContentPartPr>
              <p14:xfrm>
                <a:off x="1235983" y="1184299"/>
                <a:ext cx="126000" cy="16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68DC04-A9E7-5045-97D1-B05D803F7A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0503" y="1168819"/>
                  <a:ext cx="156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DB57FF-0A16-B443-8B41-5300DD874EE4}"/>
              </a:ext>
            </a:extLst>
          </p:cNvPr>
          <p:cNvGrpSpPr/>
          <p:nvPr/>
        </p:nvGrpSpPr>
        <p:grpSpPr>
          <a:xfrm>
            <a:off x="1688503" y="819619"/>
            <a:ext cx="503280" cy="648000"/>
            <a:chOff x="1688503" y="819619"/>
            <a:chExt cx="50328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F8E923-92A1-0842-AC4D-0FB21953F77B}"/>
                    </a:ext>
                  </a:extLst>
                </p14:cNvPr>
                <p14:cNvContentPartPr/>
                <p14:nvPr/>
              </p14:nvContentPartPr>
              <p14:xfrm>
                <a:off x="1688503" y="876499"/>
                <a:ext cx="107280" cy="126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F8E923-92A1-0842-AC4D-0FB21953F7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3023" y="861019"/>
                  <a:ext cx="137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D405B1-A2C6-E842-AA39-27F54E3EEFEE}"/>
                    </a:ext>
                  </a:extLst>
                </p14:cNvPr>
                <p14:cNvContentPartPr/>
                <p14:nvPr/>
              </p14:nvContentPartPr>
              <p14:xfrm>
                <a:off x="1738903" y="1215979"/>
                <a:ext cx="31680" cy="15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D405B1-A2C6-E842-AA39-27F54E3EEF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3597" y="1200499"/>
                  <a:ext cx="61936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743E38-14D3-B948-95FA-F26CC76369AB}"/>
                    </a:ext>
                  </a:extLst>
                </p14:cNvPr>
                <p14:cNvContentPartPr/>
                <p14:nvPr/>
              </p14:nvContentPartPr>
              <p14:xfrm>
                <a:off x="1864543" y="819619"/>
                <a:ext cx="327240" cy="64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743E38-14D3-B948-95FA-F26CC76369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9063" y="804139"/>
                  <a:ext cx="357840" cy="67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06FF5D-FBCA-8747-A253-05275F9A671E}"/>
              </a:ext>
            </a:extLst>
          </p:cNvPr>
          <p:cNvGrpSpPr/>
          <p:nvPr/>
        </p:nvGrpSpPr>
        <p:grpSpPr>
          <a:xfrm>
            <a:off x="2512903" y="926539"/>
            <a:ext cx="370800" cy="289440"/>
            <a:chOff x="2512903" y="926539"/>
            <a:chExt cx="37080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24391E-433A-DC49-BB8A-B98FD40D3809}"/>
                    </a:ext>
                  </a:extLst>
                </p14:cNvPr>
                <p14:cNvContentPartPr/>
                <p14:nvPr/>
              </p14:nvContentPartPr>
              <p14:xfrm>
                <a:off x="2524783" y="1008259"/>
                <a:ext cx="19188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24391E-433A-DC49-BB8A-B98FD40D38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9303" y="992779"/>
                  <a:ext cx="222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ADB86C-EE56-1E4E-80DE-1F8B316E3818}"/>
                    </a:ext>
                  </a:extLst>
                </p14:cNvPr>
                <p14:cNvContentPartPr/>
                <p14:nvPr/>
              </p14:nvContentPartPr>
              <p14:xfrm>
                <a:off x="2512903" y="1077739"/>
                <a:ext cx="276120" cy="44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ADB86C-EE56-1E4E-80DE-1F8B316E38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7443" y="1062259"/>
                  <a:ext cx="306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734721-86B7-DE44-BB8E-CBE352CFF42E}"/>
                    </a:ext>
                  </a:extLst>
                </p14:cNvPr>
                <p14:cNvContentPartPr/>
                <p14:nvPr/>
              </p14:nvContentPartPr>
              <p14:xfrm>
                <a:off x="2726023" y="926539"/>
                <a:ext cx="157680" cy="28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734721-86B7-DE44-BB8E-CBE352CFF4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10543" y="911059"/>
                  <a:ext cx="18828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9C2584-71FE-9647-9A47-E7309086A39F}"/>
              </a:ext>
            </a:extLst>
          </p:cNvPr>
          <p:cNvGrpSpPr/>
          <p:nvPr/>
        </p:nvGrpSpPr>
        <p:grpSpPr>
          <a:xfrm>
            <a:off x="3122023" y="766699"/>
            <a:ext cx="1314360" cy="581400"/>
            <a:chOff x="3122023" y="766699"/>
            <a:chExt cx="131436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BBF866-C693-A747-AE41-BB00252EE04C}"/>
                    </a:ext>
                  </a:extLst>
                </p14:cNvPr>
                <p14:cNvContentPartPr/>
                <p14:nvPr/>
              </p14:nvContentPartPr>
              <p14:xfrm>
                <a:off x="3134623" y="904939"/>
                <a:ext cx="360" cy="7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BBF866-C693-A747-AE41-BB00252EE0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19143" y="889459"/>
                  <a:ext cx="30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655370-AF14-054B-874E-3B479D4691CA}"/>
                    </a:ext>
                  </a:extLst>
                </p14:cNvPr>
                <p14:cNvContentPartPr/>
                <p14:nvPr/>
              </p14:nvContentPartPr>
              <p14:xfrm>
                <a:off x="3122023" y="782179"/>
                <a:ext cx="12960" cy="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655370-AF14-054B-874E-3B479D4691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6543" y="766699"/>
                  <a:ext cx="43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E3A8A1-8DD9-4646-87D9-4FB5CDF62F8B}"/>
                    </a:ext>
                  </a:extLst>
                </p14:cNvPr>
                <p14:cNvContentPartPr/>
                <p14:nvPr/>
              </p14:nvContentPartPr>
              <p14:xfrm>
                <a:off x="3247663" y="766699"/>
                <a:ext cx="145080" cy="24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E3A8A1-8DD9-4646-87D9-4FB5CDF62F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2144" y="751219"/>
                  <a:ext cx="175756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78DFEF-4FE3-0346-AFD1-DC3B372222A7}"/>
                    </a:ext>
                  </a:extLst>
                </p14:cNvPr>
                <p14:cNvContentPartPr/>
                <p14:nvPr/>
              </p14:nvContentPartPr>
              <p14:xfrm>
                <a:off x="3474103" y="889099"/>
                <a:ext cx="119880" cy="10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78DFEF-4FE3-0346-AFD1-DC3B372222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8623" y="873674"/>
                  <a:ext cx="15048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2CEB91-6942-7E4F-B4E1-C431F95565EE}"/>
                    </a:ext>
                  </a:extLst>
                </p14:cNvPr>
                <p14:cNvContentPartPr/>
                <p14:nvPr/>
              </p14:nvContentPartPr>
              <p14:xfrm>
                <a:off x="3643663" y="907819"/>
                <a:ext cx="176400" cy="7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2CEB91-6942-7E4F-B4E1-C431F95565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8183" y="892339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9AA8A1-DD4E-F54D-813C-8E4A290285AD}"/>
                    </a:ext>
                  </a:extLst>
                </p14:cNvPr>
                <p14:cNvContentPartPr/>
                <p14:nvPr/>
              </p14:nvContentPartPr>
              <p14:xfrm>
                <a:off x="3901783" y="821059"/>
                <a:ext cx="19080" cy="18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9AA8A1-DD4E-F54D-813C-8E4A290285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86303" y="805548"/>
                  <a:ext cx="49680" cy="212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935F49-E64A-1E47-9A13-108DB4A9AB83}"/>
                    </a:ext>
                  </a:extLst>
                </p14:cNvPr>
                <p14:cNvContentPartPr/>
                <p14:nvPr/>
              </p14:nvContentPartPr>
              <p14:xfrm>
                <a:off x="3863983" y="889099"/>
                <a:ext cx="107280" cy="2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935F49-E64A-1E47-9A13-108DB4A9AB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8503" y="873619"/>
                  <a:ext cx="137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5E4D6E-D052-1247-920F-45EC7BC9BFA6}"/>
                    </a:ext>
                  </a:extLst>
                </p14:cNvPr>
                <p14:cNvContentPartPr/>
                <p14:nvPr/>
              </p14:nvContentPartPr>
              <p14:xfrm>
                <a:off x="4027423" y="889099"/>
                <a:ext cx="31680" cy="10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5E4D6E-D052-1247-920F-45EC7BC9BF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2117" y="873674"/>
                  <a:ext cx="61936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A41921-035D-5241-A902-BEA01D6F5310}"/>
                    </a:ext>
                  </a:extLst>
                </p14:cNvPr>
                <p14:cNvContentPartPr/>
                <p14:nvPr/>
              </p14:nvContentPartPr>
              <p14:xfrm>
                <a:off x="4071343" y="789739"/>
                <a:ext cx="31680" cy="1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A41921-035D-5241-A902-BEA01D6F53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5863" y="773943"/>
                  <a:ext cx="62280" cy="49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0BCC2B-6A56-A44F-BEDE-6523BD7847FE}"/>
                    </a:ext>
                  </a:extLst>
                </p14:cNvPr>
                <p14:cNvContentPartPr/>
                <p14:nvPr/>
              </p14:nvContentPartPr>
              <p14:xfrm>
                <a:off x="4165663" y="807739"/>
                <a:ext cx="38160" cy="163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0BCC2B-6A56-A44F-BEDE-6523BD7847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0036" y="792259"/>
                  <a:ext cx="69051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4127A2-425C-EF4D-BE18-A287B2640C7C}"/>
                    </a:ext>
                  </a:extLst>
                </p14:cNvPr>
                <p14:cNvContentPartPr/>
                <p14:nvPr/>
              </p14:nvContentPartPr>
              <p14:xfrm>
                <a:off x="4153063" y="882619"/>
                <a:ext cx="138600" cy="4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4127A2-425C-EF4D-BE18-A287B2640C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7583" y="867139"/>
                  <a:ext cx="169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8E40E8-F788-F547-8597-9220EA31C913}"/>
                    </a:ext>
                  </a:extLst>
                </p14:cNvPr>
                <p14:cNvContentPartPr/>
                <p14:nvPr/>
              </p14:nvContentPartPr>
              <p14:xfrm>
                <a:off x="4291303" y="870019"/>
                <a:ext cx="145080" cy="39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8E40E8-F788-F547-8597-9220EA31C9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5784" y="854539"/>
                  <a:ext cx="175756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178031-B435-ED4D-B833-860CDF7675CF}"/>
                    </a:ext>
                  </a:extLst>
                </p14:cNvPr>
                <p14:cNvContentPartPr/>
                <p14:nvPr/>
              </p14:nvContentPartPr>
              <p14:xfrm>
                <a:off x="3298063" y="1248019"/>
                <a:ext cx="245520" cy="8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178031-B435-ED4D-B833-860CDF7675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82606" y="1232539"/>
                  <a:ext cx="276075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D9DCBF-AB02-3843-8EF4-52D0F566DA67}"/>
                    </a:ext>
                  </a:extLst>
                </p14:cNvPr>
                <p14:cNvContentPartPr/>
                <p14:nvPr/>
              </p14:nvContentPartPr>
              <p14:xfrm>
                <a:off x="3574543" y="1134979"/>
                <a:ext cx="239400" cy="18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D9DCBF-AB02-3843-8EF4-52D0F566DA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59063" y="1119499"/>
                  <a:ext cx="270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94AB9A-32D3-0E4D-B0AF-D650D6A62A37}"/>
                    </a:ext>
                  </a:extLst>
                </p14:cNvPr>
                <p14:cNvContentPartPr/>
                <p14:nvPr/>
              </p14:nvContentPartPr>
              <p14:xfrm>
                <a:off x="3738703" y="1209499"/>
                <a:ext cx="150480" cy="38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94AB9A-32D3-0E4D-B0AF-D650D6A62A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3223" y="1194019"/>
                  <a:ext cx="18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C371AF-BFA1-C84B-8590-B7E43ADFAF36}"/>
                    </a:ext>
                  </a:extLst>
                </p14:cNvPr>
                <p14:cNvContentPartPr/>
                <p14:nvPr/>
              </p14:nvContentPartPr>
              <p14:xfrm>
                <a:off x="3876583" y="1178899"/>
                <a:ext cx="170280" cy="112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C371AF-BFA1-C84B-8590-B7E43ADFAF3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61103" y="1163468"/>
                  <a:ext cx="200880" cy="143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A8AB74-A6DC-FC4D-8876-B01B8412C7C3}"/>
                    </a:ext>
                  </a:extLst>
                </p14:cNvPr>
                <p14:cNvContentPartPr/>
                <p14:nvPr/>
              </p14:nvContentPartPr>
              <p14:xfrm>
                <a:off x="4014823" y="1150099"/>
                <a:ext cx="25560" cy="6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A8AB74-A6DC-FC4D-8876-B01B8412C7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99343" y="1134619"/>
                  <a:ext cx="56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7A453D-AD38-644E-B81D-0FF0AC701E63}"/>
                    </a:ext>
                  </a:extLst>
                </p14:cNvPr>
                <p14:cNvContentPartPr/>
                <p14:nvPr/>
              </p14:nvContentPartPr>
              <p14:xfrm>
                <a:off x="4102663" y="1216699"/>
                <a:ext cx="113400" cy="100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7A453D-AD38-644E-B81D-0FF0AC701E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87183" y="1201274"/>
                  <a:ext cx="144000" cy="130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DAD365-6EF2-384D-A4C8-9ABAD43A9746}"/>
                    </a:ext>
                  </a:extLst>
                </p14:cNvPr>
                <p14:cNvContentPartPr/>
                <p14:nvPr/>
              </p14:nvContentPartPr>
              <p14:xfrm>
                <a:off x="4102663" y="1234699"/>
                <a:ext cx="94680" cy="113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DAD365-6EF2-384D-A4C8-9ABAD43A97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87183" y="1219219"/>
                  <a:ext cx="1252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D2DD72C-DC9B-634A-84CA-4007746C1944}"/>
              </a:ext>
            </a:extLst>
          </p:cNvPr>
          <p:cNvGrpSpPr/>
          <p:nvPr/>
        </p:nvGrpSpPr>
        <p:grpSpPr>
          <a:xfrm>
            <a:off x="4715383" y="882619"/>
            <a:ext cx="845640" cy="263880"/>
            <a:chOff x="4715383" y="882619"/>
            <a:chExt cx="8456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AF9617-C3A8-5849-B5E0-1F7124365D48}"/>
                    </a:ext>
                  </a:extLst>
                </p14:cNvPr>
                <p14:cNvContentPartPr/>
                <p14:nvPr/>
              </p14:nvContentPartPr>
              <p14:xfrm>
                <a:off x="4737703" y="951739"/>
                <a:ext cx="219600" cy="3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AF9617-C3A8-5849-B5E0-1F7124365D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2223" y="936259"/>
                  <a:ext cx="250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55304B-09F0-3949-9D12-12A6FA7A4CD1}"/>
                    </a:ext>
                  </a:extLst>
                </p14:cNvPr>
                <p14:cNvContentPartPr/>
                <p14:nvPr/>
              </p14:nvContentPartPr>
              <p14:xfrm>
                <a:off x="4715383" y="1033459"/>
                <a:ext cx="286920" cy="4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55304B-09F0-3949-9D12-12A6FA7A4C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99884" y="1017979"/>
                  <a:ext cx="317558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5FBF9D-F193-834F-ABF1-4861A526B9FE}"/>
                    </a:ext>
                  </a:extLst>
                </p14:cNvPr>
                <p14:cNvContentPartPr/>
                <p14:nvPr/>
              </p14:nvContentPartPr>
              <p14:xfrm>
                <a:off x="4964143" y="889099"/>
                <a:ext cx="145080" cy="257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5FBF9D-F193-834F-ABF1-4861A526B9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48663" y="873619"/>
                  <a:ext cx="175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138CB3-69A2-CC45-AE60-4D3480F0D278}"/>
                    </a:ext>
                  </a:extLst>
                </p14:cNvPr>
                <p14:cNvContentPartPr/>
                <p14:nvPr/>
              </p14:nvContentPartPr>
              <p14:xfrm>
                <a:off x="5278423" y="882619"/>
                <a:ext cx="1324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138CB3-69A2-CC45-AE60-4D3480F0D2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2901" y="867139"/>
                  <a:ext cx="163163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6EFB5D-A3A0-534F-B578-DCA8E9D299EC}"/>
                    </a:ext>
                  </a:extLst>
                </p14:cNvPr>
                <p14:cNvContentPartPr/>
                <p14:nvPr/>
              </p14:nvContentPartPr>
              <p14:xfrm>
                <a:off x="5498383" y="902059"/>
                <a:ext cx="62640" cy="81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6EFB5D-A3A0-534F-B578-DCA8E9D299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82903" y="886579"/>
                  <a:ext cx="93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CDEB68-32CE-5841-AD1F-F6F12C0E308E}"/>
              </a:ext>
            </a:extLst>
          </p:cNvPr>
          <p:cNvGrpSpPr/>
          <p:nvPr/>
        </p:nvGrpSpPr>
        <p:grpSpPr>
          <a:xfrm>
            <a:off x="5762623" y="770299"/>
            <a:ext cx="892800" cy="250920"/>
            <a:chOff x="5762623" y="770299"/>
            <a:chExt cx="8928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DD5932-0E21-3741-9F89-F2E53912682E}"/>
                    </a:ext>
                  </a:extLst>
                </p14:cNvPr>
                <p14:cNvContentPartPr/>
                <p14:nvPr/>
              </p14:nvContentPartPr>
              <p14:xfrm>
                <a:off x="5762623" y="913939"/>
                <a:ext cx="100800" cy="82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DD5932-0E21-3741-9F89-F2E5391268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47198" y="898459"/>
                  <a:ext cx="131291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715309-3E1C-0942-9500-D7630CB3FB97}"/>
                    </a:ext>
                  </a:extLst>
                </p14:cNvPr>
                <p14:cNvContentPartPr/>
                <p14:nvPr/>
              </p14:nvContentPartPr>
              <p14:xfrm>
                <a:off x="5907343" y="770299"/>
                <a:ext cx="352440" cy="21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715309-3E1C-0942-9500-D7630CB3FB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91863" y="754819"/>
                  <a:ext cx="383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FAAEBE-648A-FE4B-9F82-828F573E38AF}"/>
                    </a:ext>
                  </a:extLst>
                </p14:cNvPr>
                <p14:cNvContentPartPr/>
                <p14:nvPr/>
              </p14:nvContentPartPr>
              <p14:xfrm>
                <a:off x="6309463" y="889099"/>
                <a:ext cx="88560" cy="94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FAAEBE-648A-FE4B-9F82-828F573E38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93920" y="873619"/>
                  <a:ext cx="119285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341441-A3EA-8049-AD61-A9AA56FB5AC0}"/>
                    </a:ext>
                  </a:extLst>
                </p14:cNvPr>
                <p14:cNvContentPartPr/>
                <p14:nvPr/>
              </p14:nvContentPartPr>
              <p14:xfrm>
                <a:off x="6472903" y="784699"/>
                <a:ext cx="18252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341441-A3EA-8049-AD61-A9AA56FB5A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57423" y="769219"/>
                  <a:ext cx="2131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32C3DC-801C-7D4A-8299-2671BFD0AB03}"/>
              </a:ext>
            </a:extLst>
          </p:cNvPr>
          <p:cNvGrpSpPr/>
          <p:nvPr/>
        </p:nvGrpSpPr>
        <p:grpSpPr>
          <a:xfrm>
            <a:off x="5520343" y="1184299"/>
            <a:ext cx="1141560" cy="170280"/>
            <a:chOff x="5520343" y="1184299"/>
            <a:chExt cx="114156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E4C096-C06A-A34F-B5CE-1DB27055B8E3}"/>
                    </a:ext>
                  </a:extLst>
                </p14:cNvPr>
                <p14:cNvContentPartPr/>
                <p14:nvPr/>
              </p14:nvContentPartPr>
              <p14:xfrm>
                <a:off x="5520343" y="1184299"/>
                <a:ext cx="154800" cy="14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E4C096-C06A-A34F-B5CE-1DB27055B8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04863" y="1168819"/>
                  <a:ext cx="185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495927-D0FD-144B-B345-A527C7C17149}"/>
                    </a:ext>
                  </a:extLst>
                </p14:cNvPr>
                <p14:cNvContentPartPr/>
                <p14:nvPr/>
              </p14:nvContentPartPr>
              <p14:xfrm>
                <a:off x="5756143" y="1241179"/>
                <a:ext cx="107280" cy="113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495927-D0FD-144B-B345-A527C7C171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40663" y="1225699"/>
                  <a:ext cx="137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FA9AF1-5E62-2F41-875C-53B42CAF47DC}"/>
                    </a:ext>
                  </a:extLst>
                </p14:cNvPr>
                <p14:cNvContentPartPr/>
                <p14:nvPr/>
              </p14:nvContentPartPr>
              <p14:xfrm>
                <a:off x="5944783" y="1247299"/>
                <a:ext cx="113400" cy="82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FA9AF1-5E62-2F41-875C-53B42CAF47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29303" y="1231819"/>
                  <a:ext cx="144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7FC8D8-CB03-C843-BC42-2783095D11B2}"/>
                    </a:ext>
                  </a:extLst>
                </p14:cNvPr>
                <p14:cNvContentPartPr/>
                <p14:nvPr/>
              </p14:nvContentPartPr>
              <p14:xfrm>
                <a:off x="6102823" y="1253779"/>
                <a:ext cx="106560" cy="50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7FC8D8-CB03-C843-BC42-2783095D11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87343" y="1238299"/>
                  <a:ext cx="137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F4285A-7119-5348-AF05-46CC13509E1C}"/>
                    </a:ext>
                  </a:extLst>
                </p14:cNvPr>
                <p14:cNvContentPartPr/>
                <p14:nvPr/>
              </p14:nvContentPartPr>
              <p14:xfrm>
                <a:off x="6234223" y="1215979"/>
                <a:ext cx="207720" cy="107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F4285A-7119-5348-AF05-46CC13509E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18770" y="1200499"/>
                  <a:ext cx="238267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6F2DF3-C7FE-BC44-BABC-44B9C123809C}"/>
                    </a:ext>
                  </a:extLst>
                </p14:cNvPr>
                <p14:cNvContentPartPr/>
                <p14:nvPr/>
              </p14:nvContentPartPr>
              <p14:xfrm>
                <a:off x="6535903" y="1222099"/>
                <a:ext cx="126000" cy="10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6F2DF3-C7FE-BC44-BABC-44B9C12380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0423" y="1206619"/>
                  <a:ext cx="156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0B52CE-4E3C-2540-A6D9-EFEF7502842B}"/>
              </a:ext>
            </a:extLst>
          </p:cNvPr>
          <p:cNvGrpSpPr/>
          <p:nvPr/>
        </p:nvGrpSpPr>
        <p:grpSpPr>
          <a:xfrm>
            <a:off x="7170943" y="731779"/>
            <a:ext cx="333360" cy="710640"/>
            <a:chOff x="7170943" y="731779"/>
            <a:chExt cx="33336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1DE6E5-33D1-5946-B147-59A7D53368BA}"/>
                    </a:ext>
                  </a:extLst>
                </p14:cNvPr>
                <p14:cNvContentPartPr/>
                <p14:nvPr/>
              </p14:nvContentPartPr>
              <p14:xfrm>
                <a:off x="7170943" y="731779"/>
                <a:ext cx="239400" cy="710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1DE6E5-33D1-5946-B147-59A7D53368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55463" y="716307"/>
                  <a:ext cx="270000" cy="741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5590D9-2CC8-344D-ABF5-79B901CD8A8F}"/>
                    </a:ext>
                  </a:extLst>
                </p14:cNvPr>
                <p14:cNvContentPartPr/>
                <p14:nvPr/>
              </p14:nvContentPartPr>
              <p14:xfrm>
                <a:off x="7390903" y="882619"/>
                <a:ext cx="113400" cy="9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5590D9-2CC8-344D-ABF5-79B901CD8A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5423" y="867139"/>
                  <a:ext cx="144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0C812AC-9EA6-2842-8752-DA23BCD45FB4}"/>
                  </a:ext>
                </a:extLst>
              </p14:cNvPr>
              <p14:cNvContentPartPr/>
              <p14:nvPr/>
            </p14:nvContentPartPr>
            <p14:xfrm>
              <a:off x="7390903" y="1241179"/>
              <a:ext cx="82080" cy="88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0C812AC-9EA6-2842-8752-DA23BCD45F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75423" y="1225762"/>
                <a:ext cx="112680" cy="118676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361A326D-A402-C441-8037-4EC9DA8CE123}"/>
              </a:ext>
            </a:extLst>
          </p:cNvPr>
          <p:cNvGrpSpPr/>
          <p:nvPr/>
        </p:nvGrpSpPr>
        <p:grpSpPr>
          <a:xfrm>
            <a:off x="7788343" y="807379"/>
            <a:ext cx="514440" cy="654120"/>
            <a:chOff x="7788343" y="807379"/>
            <a:chExt cx="51444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E4D6EC9-1765-5F46-B5E9-01D5D56EA1A5}"/>
                    </a:ext>
                  </a:extLst>
                </p14:cNvPr>
                <p14:cNvContentPartPr/>
                <p14:nvPr/>
              </p14:nvContentPartPr>
              <p14:xfrm>
                <a:off x="7906423" y="851299"/>
                <a:ext cx="113400" cy="157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E4D6EC9-1765-5F46-B5E9-01D5D56EA1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90943" y="835819"/>
                  <a:ext cx="144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37D36A-A4C2-AF40-9753-476484CFC3BB}"/>
                    </a:ext>
                  </a:extLst>
                </p14:cNvPr>
                <p14:cNvContentPartPr/>
                <p14:nvPr/>
              </p14:nvContentPartPr>
              <p14:xfrm>
                <a:off x="7788343" y="1157299"/>
                <a:ext cx="212760" cy="19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37D36A-A4C2-AF40-9753-476484CFC3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72863" y="1141819"/>
                  <a:ext cx="243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7EC34D-94FD-E04D-B2A1-DA3358F03836}"/>
                    </a:ext>
                  </a:extLst>
                </p14:cNvPr>
                <p14:cNvContentPartPr/>
                <p14:nvPr/>
              </p14:nvContentPartPr>
              <p14:xfrm>
                <a:off x="7916143" y="807379"/>
                <a:ext cx="386640" cy="654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7EC34D-94FD-E04D-B2A1-DA3358F038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00663" y="791899"/>
                  <a:ext cx="417240" cy="68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3210EE-802A-4145-85ED-3F753E5C1E89}"/>
              </a:ext>
            </a:extLst>
          </p:cNvPr>
          <p:cNvGrpSpPr/>
          <p:nvPr/>
        </p:nvGrpSpPr>
        <p:grpSpPr>
          <a:xfrm>
            <a:off x="7479103" y="1537099"/>
            <a:ext cx="163800" cy="207000"/>
            <a:chOff x="7479103" y="1537099"/>
            <a:chExt cx="16380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985872C-B477-B84A-AB5E-4DA155BE2306}"/>
                    </a:ext>
                  </a:extLst>
                </p14:cNvPr>
                <p14:cNvContentPartPr/>
                <p14:nvPr/>
              </p14:nvContentPartPr>
              <p14:xfrm>
                <a:off x="7479103" y="1537099"/>
                <a:ext cx="163800" cy="207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985872C-B477-B84A-AB5E-4DA155BE23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63623" y="1521619"/>
                  <a:ext cx="194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2D485B-02B6-044D-A0E2-E72C80D902BA}"/>
                    </a:ext>
                  </a:extLst>
                </p14:cNvPr>
                <p14:cNvContentPartPr/>
                <p14:nvPr/>
              </p14:nvContentPartPr>
              <p14:xfrm>
                <a:off x="7492423" y="1674979"/>
                <a:ext cx="119160" cy="25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2D485B-02B6-044D-A0E2-E72C80D902B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76943" y="1659499"/>
                  <a:ext cx="14976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917B9A5-5EB4-244F-9C01-0EE446E34EBA}"/>
                  </a:ext>
                </a:extLst>
              </p14:cNvPr>
              <p14:cNvContentPartPr/>
              <p14:nvPr/>
            </p14:nvContentPartPr>
            <p14:xfrm>
              <a:off x="10308343" y="800899"/>
              <a:ext cx="226800" cy="691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917B9A5-5EB4-244F-9C01-0EE446E34EB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92863" y="785419"/>
                <a:ext cx="2574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69C7668-6D55-C04A-A6B9-77981B524C5D}"/>
                  </a:ext>
                </a:extLst>
              </p14:cNvPr>
              <p14:cNvContentPartPr/>
              <p14:nvPr/>
            </p14:nvContentPartPr>
            <p14:xfrm>
              <a:off x="10572223" y="907819"/>
              <a:ext cx="138600" cy="88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69C7668-6D55-C04A-A6B9-77981B524C5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56743" y="892402"/>
                <a:ext cx="169200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F556D31-A076-C049-9F65-A24194661B65}"/>
                  </a:ext>
                </a:extLst>
              </p14:cNvPr>
              <p14:cNvContentPartPr/>
              <p14:nvPr/>
            </p14:nvContentPartPr>
            <p14:xfrm>
              <a:off x="10553503" y="1285099"/>
              <a:ext cx="145080" cy="113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F556D31-A076-C049-9F65-A24194661B6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38023" y="1269668"/>
                <a:ext cx="175680" cy="143903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8FF58C-E8E5-9D4F-B00C-E4748ECDED1D}"/>
              </a:ext>
            </a:extLst>
          </p:cNvPr>
          <p:cNvGrpSpPr/>
          <p:nvPr/>
        </p:nvGrpSpPr>
        <p:grpSpPr>
          <a:xfrm>
            <a:off x="10936903" y="819619"/>
            <a:ext cx="509400" cy="736200"/>
            <a:chOff x="10936903" y="819619"/>
            <a:chExt cx="509400" cy="7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016CBB-5709-C04E-8134-53C9FA15C910}"/>
                    </a:ext>
                  </a:extLst>
                </p14:cNvPr>
                <p14:cNvContentPartPr/>
                <p14:nvPr/>
              </p14:nvContentPartPr>
              <p14:xfrm>
                <a:off x="11031223" y="819619"/>
                <a:ext cx="119880" cy="176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016CBB-5709-C04E-8134-53C9FA15C9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15743" y="804139"/>
                  <a:ext cx="150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D6851DC-CF15-A249-919C-098FB49D6E0A}"/>
                    </a:ext>
                  </a:extLst>
                </p14:cNvPr>
                <p14:cNvContentPartPr/>
                <p14:nvPr/>
              </p14:nvContentPartPr>
              <p14:xfrm>
                <a:off x="10936903" y="1156579"/>
                <a:ext cx="239400" cy="248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D6851DC-CF15-A249-919C-098FB49D6E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21400" y="1141099"/>
                  <a:ext cx="270046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C91F93-56A7-4D4E-9FBC-3092A711D021}"/>
                    </a:ext>
                  </a:extLst>
                </p14:cNvPr>
                <p14:cNvContentPartPr/>
                <p14:nvPr/>
              </p14:nvContentPartPr>
              <p14:xfrm>
                <a:off x="10968223" y="838699"/>
                <a:ext cx="478080" cy="71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C91F93-56A7-4D4E-9FBC-3092A711D0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52743" y="823219"/>
                  <a:ext cx="508680" cy="74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937D6E8-0958-5042-B597-48AB287994A6}"/>
              </a:ext>
            </a:extLst>
          </p:cNvPr>
          <p:cNvGrpSpPr/>
          <p:nvPr/>
        </p:nvGrpSpPr>
        <p:grpSpPr>
          <a:xfrm>
            <a:off x="8528863" y="782179"/>
            <a:ext cx="1628640" cy="1006200"/>
            <a:chOff x="8528863" y="782179"/>
            <a:chExt cx="1628640" cy="10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C9F1CD-C2B3-EF4D-836E-FA1AC8D24332}"/>
                    </a:ext>
                  </a:extLst>
                </p14:cNvPr>
                <p14:cNvContentPartPr/>
                <p14:nvPr/>
              </p14:nvContentPartPr>
              <p14:xfrm>
                <a:off x="8566663" y="1134259"/>
                <a:ext cx="119880" cy="119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C9F1CD-C2B3-EF4D-836E-FA1AC8D243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51183" y="1118779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FA7B7D-EAEE-E54E-8C31-53A0D4CB0E87}"/>
                    </a:ext>
                  </a:extLst>
                </p14:cNvPr>
                <p14:cNvContentPartPr/>
                <p14:nvPr/>
              </p14:nvContentPartPr>
              <p14:xfrm>
                <a:off x="8528863" y="1134259"/>
                <a:ext cx="157680" cy="151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FA7B7D-EAEE-E54E-8C31-53A0D4CB0E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13348" y="1118779"/>
                  <a:ext cx="18835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B1F7F4-62A6-1848-8F99-4124847BF446}"/>
                    </a:ext>
                  </a:extLst>
                </p14:cNvPr>
                <p14:cNvContentPartPr/>
                <p14:nvPr/>
              </p14:nvContentPartPr>
              <p14:xfrm>
                <a:off x="8855743" y="782179"/>
                <a:ext cx="264240" cy="717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B1F7F4-62A6-1848-8F99-4124847BF4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40263" y="766699"/>
                  <a:ext cx="2948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618183-CB8B-C345-B38B-7E676B72A5F1}"/>
                    </a:ext>
                  </a:extLst>
                </p14:cNvPr>
                <p14:cNvContentPartPr/>
                <p14:nvPr/>
              </p14:nvContentPartPr>
              <p14:xfrm>
                <a:off x="9031783" y="920419"/>
                <a:ext cx="145080" cy="163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618183-CB8B-C345-B38B-7E676B72A5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16303" y="904939"/>
                  <a:ext cx="175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D7A06A-E43E-7E4C-9142-0E9AF8C09E19}"/>
                    </a:ext>
                  </a:extLst>
                </p14:cNvPr>
                <p14:cNvContentPartPr/>
                <p14:nvPr/>
              </p14:nvContentPartPr>
              <p14:xfrm>
                <a:off x="9044383" y="1266019"/>
                <a:ext cx="107280" cy="157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D7A06A-E43E-7E4C-9142-0E9AF8C09E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28903" y="1250539"/>
                  <a:ext cx="137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8ACD0A-AFBD-284D-B4BB-CABB652A87BC}"/>
                    </a:ext>
                  </a:extLst>
                </p14:cNvPr>
                <p14:cNvContentPartPr/>
                <p14:nvPr/>
              </p14:nvContentPartPr>
              <p14:xfrm>
                <a:off x="9478183" y="945619"/>
                <a:ext cx="145080" cy="163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8ACD0A-AFBD-284D-B4BB-CABB652A87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62664" y="930139"/>
                  <a:ext cx="175756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536CCA-6A99-9443-B25E-D7246D3806DB}"/>
                    </a:ext>
                  </a:extLst>
                </p14:cNvPr>
                <p14:cNvContentPartPr/>
                <p14:nvPr/>
              </p14:nvContentPartPr>
              <p14:xfrm>
                <a:off x="9403663" y="1286539"/>
                <a:ext cx="213480" cy="19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536CCA-6A99-9443-B25E-D7246D3806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8183" y="1271059"/>
                  <a:ext cx="244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AA1519B-8BCA-0443-B61D-224113CC5AB3}"/>
                    </a:ext>
                  </a:extLst>
                </p14:cNvPr>
                <p14:cNvContentPartPr/>
                <p14:nvPr/>
              </p14:nvContentPartPr>
              <p14:xfrm>
                <a:off x="9636223" y="870019"/>
                <a:ext cx="226080" cy="622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AA1519B-8BCA-0443-B61D-224113CC5AB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20743" y="854539"/>
                  <a:ext cx="2566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7771AA-54D7-2D4B-8E8A-41814773904A}"/>
                    </a:ext>
                  </a:extLst>
                </p14:cNvPr>
                <p14:cNvContentPartPr/>
                <p14:nvPr/>
              </p14:nvContentPartPr>
              <p14:xfrm>
                <a:off x="10012783" y="1121659"/>
                <a:ext cx="119880" cy="25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7771AA-54D7-2D4B-8E8A-4181477390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97303" y="1106179"/>
                  <a:ext cx="150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1026679-FEA2-C94E-A152-60B23D6509D5}"/>
                    </a:ext>
                  </a:extLst>
                </p14:cNvPr>
                <p14:cNvContentPartPr/>
                <p14:nvPr/>
              </p14:nvContentPartPr>
              <p14:xfrm>
                <a:off x="10006303" y="1203379"/>
                <a:ext cx="151200" cy="12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1026679-FEA2-C94E-A152-60B23D6509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90823" y="1187899"/>
                  <a:ext cx="181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F27BEDC-3657-0044-9CD8-A899AEC61410}"/>
                    </a:ext>
                  </a:extLst>
                </p14:cNvPr>
                <p14:cNvContentPartPr/>
                <p14:nvPr/>
              </p14:nvContentPartPr>
              <p14:xfrm>
                <a:off x="9214303" y="1605499"/>
                <a:ext cx="189000" cy="50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F27BEDC-3657-0044-9CD8-A899AEC614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98823" y="1590019"/>
                  <a:ext cx="219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44890DD-0928-3742-A39A-58400E4BB16B}"/>
                    </a:ext>
                  </a:extLst>
                </p14:cNvPr>
                <p14:cNvContentPartPr/>
                <p14:nvPr/>
              </p14:nvContentPartPr>
              <p14:xfrm>
                <a:off x="9195943" y="1643299"/>
                <a:ext cx="251280" cy="145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44890DD-0928-3742-A39A-58400E4BB16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80441" y="1627780"/>
                  <a:ext cx="281924" cy="1757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D8B6F28-C4D8-D644-8E0F-F3DC74BF17B5}"/>
              </a:ext>
            </a:extLst>
          </p:cNvPr>
          <p:cNvGrpSpPr/>
          <p:nvPr/>
        </p:nvGrpSpPr>
        <p:grpSpPr>
          <a:xfrm>
            <a:off x="10534423" y="1586779"/>
            <a:ext cx="189000" cy="245520"/>
            <a:chOff x="10534423" y="1586779"/>
            <a:chExt cx="1890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FBB0B58-56A8-004E-AF5F-96648806D1F0}"/>
                    </a:ext>
                  </a:extLst>
                </p14:cNvPr>
                <p14:cNvContentPartPr/>
                <p14:nvPr/>
              </p14:nvContentPartPr>
              <p14:xfrm>
                <a:off x="10534423" y="1586779"/>
                <a:ext cx="189000" cy="245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FBB0B58-56A8-004E-AF5F-96648806D1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18943" y="1571299"/>
                  <a:ext cx="219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8A1ED86-20E1-F54B-9128-E1F752481E9B}"/>
                    </a:ext>
                  </a:extLst>
                </p14:cNvPr>
                <p14:cNvContentPartPr/>
                <p14:nvPr/>
              </p14:nvContentPartPr>
              <p14:xfrm>
                <a:off x="10553503" y="1750219"/>
                <a:ext cx="132480" cy="19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8A1ED86-20E1-F54B-9128-E1F752481E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38023" y="1734739"/>
                  <a:ext cx="1630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63A9E6-7929-0547-B041-C07486F86179}"/>
              </a:ext>
            </a:extLst>
          </p:cNvPr>
          <p:cNvGrpSpPr/>
          <p:nvPr/>
        </p:nvGrpSpPr>
        <p:grpSpPr>
          <a:xfrm>
            <a:off x="588343" y="2196619"/>
            <a:ext cx="509400" cy="792360"/>
            <a:chOff x="588343" y="2196619"/>
            <a:chExt cx="509400" cy="7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095575-5208-814D-8490-3F3FA54A0B74}"/>
                    </a:ext>
                  </a:extLst>
                </p14:cNvPr>
                <p14:cNvContentPartPr/>
                <p14:nvPr/>
              </p14:nvContentPartPr>
              <p14:xfrm>
                <a:off x="588343" y="2196619"/>
                <a:ext cx="314640" cy="792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095575-5208-814D-8490-3F3FA54A0B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2881" y="2181139"/>
                  <a:ext cx="345205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7D4873B-7E1E-3542-9F3E-4050E367AD22}"/>
                    </a:ext>
                  </a:extLst>
                </p14:cNvPr>
                <p14:cNvContentPartPr/>
                <p14:nvPr/>
              </p14:nvContentPartPr>
              <p14:xfrm>
                <a:off x="890023" y="2309659"/>
                <a:ext cx="207720" cy="163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7D4873B-7E1E-3542-9F3E-4050E367AD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4543" y="2294179"/>
                  <a:ext cx="23832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D3C7DFA-4991-5148-9B12-4CD8CF99BF44}"/>
                  </a:ext>
                </a:extLst>
              </p14:cNvPr>
              <p14:cNvContentPartPr/>
              <p14:nvPr/>
            </p14:nvContentPartPr>
            <p14:xfrm>
              <a:off x="902623" y="2674339"/>
              <a:ext cx="151200" cy="163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D3C7DFA-4991-5148-9B12-4CD8CF99BF4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7143" y="2658859"/>
                <a:ext cx="1818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E30CE2A-6711-0C45-AE93-40292C584524}"/>
              </a:ext>
            </a:extLst>
          </p:cNvPr>
          <p:cNvGrpSpPr/>
          <p:nvPr/>
        </p:nvGrpSpPr>
        <p:grpSpPr>
          <a:xfrm>
            <a:off x="1355503" y="2184019"/>
            <a:ext cx="578520" cy="798840"/>
            <a:chOff x="1355503" y="2184019"/>
            <a:chExt cx="5785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5FE418-A121-9C44-873F-963BD0D9DBD7}"/>
                    </a:ext>
                  </a:extLst>
                </p14:cNvPr>
                <p14:cNvContentPartPr/>
                <p14:nvPr/>
              </p14:nvContentPartPr>
              <p14:xfrm>
                <a:off x="1424623" y="2209939"/>
                <a:ext cx="163800" cy="270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5FE418-A121-9C44-873F-963BD0D9DBD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09143" y="2194459"/>
                  <a:ext cx="194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8B34CD-4662-584A-BBD1-8236C988A019}"/>
                    </a:ext>
                  </a:extLst>
                </p14:cNvPr>
                <p14:cNvContentPartPr/>
                <p14:nvPr/>
              </p14:nvContentPartPr>
              <p14:xfrm>
                <a:off x="1355503" y="2612419"/>
                <a:ext cx="163800" cy="251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8B34CD-4662-584A-BBD1-8236C988A01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40023" y="2596939"/>
                  <a:ext cx="194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6DEE87-BE82-0A4B-BAF9-D9BD72E54856}"/>
                    </a:ext>
                  </a:extLst>
                </p14:cNvPr>
                <p14:cNvContentPartPr/>
                <p14:nvPr/>
              </p14:nvContentPartPr>
              <p14:xfrm>
                <a:off x="1610383" y="2184019"/>
                <a:ext cx="323640" cy="798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6DEE87-BE82-0A4B-BAF9-D9BD72E548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94920" y="2168539"/>
                  <a:ext cx="354206" cy="82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9F7676-8E93-2440-8130-13ECEE7A24A3}"/>
              </a:ext>
            </a:extLst>
          </p:cNvPr>
          <p:cNvGrpSpPr/>
          <p:nvPr/>
        </p:nvGrpSpPr>
        <p:grpSpPr>
          <a:xfrm>
            <a:off x="2186743" y="2379859"/>
            <a:ext cx="356400" cy="238680"/>
            <a:chOff x="2186743" y="2379859"/>
            <a:chExt cx="35640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6D5B96-F183-914F-81D5-EFD6E7DD9D27}"/>
                    </a:ext>
                  </a:extLst>
                </p14:cNvPr>
                <p14:cNvContentPartPr/>
                <p14:nvPr/>
              </p14:nvContentPartPr>
              <p14:xfrm>
                <a:off x="2191423" y="2470579"/>
                <a:ext cx="175680" cy="21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6D5B96-F183-914F-81D5-EFD6E7DD9D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75943" y="2455099"/>
                  <a:ext cx="206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E716B7-2B87-184F-BF18-20B31808A8F0}"/>
                    </a:ext>
                  </a:extLst>
                </p14:cNvPr>
                <p14:cNvContentPartPr/>
                <p14:nvPr/>
              </p14:nvContentPartPr>
              <p14:xfrm>
                <a:off x="2186743" y="2517379"/>
                <a:ext cx="263160" cy="50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E716B7-2B87-184F-BF18-20B31808A8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71263" y="2501899"/>
                  <a:ext cx="293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25F1B23-B83B-B044-A38F-9976A39A5547}"/>
                    </a:ext>
                  </a:extLst>
                </p14:cNvPr>
                <p14:cNvContentPartPr/>
                <p14:nvPr/>
              </p14:nvContentPartPr>
              <p14:xfrm>
                <a:off x="2367463" y="2379859"/>
                <a:ext cx="175680" cy="238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25F1B23-B83B-B044-A38F-9976A39A55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1983" y="2364379"/>
                  <a:ext cx="2062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AB8C4D7-BF34-2946-8D29-E44B0109CF1B}"/>
              </a:ext>
            </a:extLst>
          </p:cNvPr>
          <p:cNvGrpSpPr/>
          <p:nvPr/>
        </p:nvGrpSpPr>
        <p:grpSpPr>
          <a:xfrm>
            <a:off x="2795143" y="2234419"/>
            <a:ext cx="1659960" cy="534600"/>
            <a:chOff x="2795143" y="2234419"/>
            <a:chExt cx="165996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F3847C-3DC8-8048-AC0E-EA688DB450A1}"/>
                    </a:ext>
                  </a:extLst>
                </p14:cNvPr>
                <p14:cNvContentPartPr/>
                <p14:nvPr/>
              </p14:nvContentPartPr>
              <p14:xfrm>
                <a:off x="2795143" y="2234419"/>
                <a:ext cx="239400" cy="195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F3847C-3DC8-8048-AC0E-EA688DB450A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79663" y="2218968"/>
                  <a:ext cx="270000" cy="225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DE6271-C641-DC4A-A5B7-4C9C572DC041}"/>
                    </a:ext>
                  </a:extLst>
                </p14:cNvPr>
                <p14:cNvContentPartPr/>
                <p14:nvPr/>
              </p14:nvContentPartPr>
              <p14:xfrm>
                <a:off x="3071623" y="2284819"/>
                <a:ext cx="252000" cy="344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DE6271-C641-DC4A-A5B7-4C9C572DC0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56121" y="2269339"/>
                  <a:ext cx="282644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FDDFF6-DEB5-BD48-8C24-7A3453ADF056}"/>
                    </a:ext>
                  </a:extLst>
                </p14:cNvPr>
                <p14:cNvContentPartPr/>
                <p14:nvPr/>
              </p14:nvContentPartPr>
              <p14:xfrm>
                <a:off x="3272863" y="2272939"/>
                <a:ext cx="119880" cy="131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FDDFF6-DEB5-BD48-8C24-7A3453ADF0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57336" y="2257459"/>
                  <a:ext cx="150572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FEDF8D-63EA-0F41-9530-A118A7C5657B}"/>
                    </a:ext>
                  </a:extLst>
                </p14:cNvPr>
                <p14:cNvContentPartPr/>
                <p14:nvPr/>
              </p14:nvContentPartPr>
              <p14:xfrm>
                <a:off x="3480223" y="2247019"/>
                <a:ext cx="622800" cy="132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FEDF8D-63EA-0F41-9530-A118A7C5657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64743" y="2231539"/>
                  <a:ext cx="653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0EE2CE-92F6-8744-83DF-8EA1E217CE3B}"/>
                    </a:ext>
                  </a:extLst>
                </p14:cNvPr>
                <p14:cNvContentPartPr/>
                <p14:nvPr/>
              </p14:nvContentPartPr>
              <p14:xfrm>
                <a:off x="3448903" y="2555179"/>
                <a:ext cx="220320" cy="113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0EE2CE-92F6-8744-83DF-8EA1E217CE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33423" y="2539699"/>
                  <a:ext cx="250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7FCD1D-0DD0-1545-86C2-6086A24A4309}"/>
                    </a:ext>
                  </a:extLst>
                </p14:cNvPr>
                <p14:cNvContentPartPr/>
                <p14:nvPr/>
              </p14:nvContentPartPr>
              <p14:xfrm>
                <a:off x="3744463" y="2501899"/>
                <a:ext cx="321120" cy="20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7FCD1D-0DD0-1545-86C2-6086A24A430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28983" y="2486392"/>
                  <a:ext cx="351720" cy="235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BFC1EF3-434F-5D46-AC01-75C188E0E4DF}"/>
                    </a:ext>
                  </a:extLst>
                </p14:cNvPr>
                <p14:cNvContentPartPr/>
                <p14:nvPr/>
              </p14:nvContentPartPr>
              <p14:xfrm>
                <a:off x="4071343" y="2536819"/>
                <a:ext cx="163800" cy="150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BFC1EF3-434F-5D46-AC01-75C188E0E4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55863" y="2521339"/>
                  <a:ext cx="194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E67AA5-55FA-5A4B-B905-05D3E3426A3A}"/>
                    </a:ext>
                  </a:extLst>
                </p14:cNvPr>
                <p14:cNvContentPartPr/>
                <p14:nvPr/>
              </p14:nvContentPartPr>
              <p14:xfrm>
                <a:off x="4222903" y="2517379"/>
                <a:ext cx="24840" cy="38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E67AA5-55FA-5A4B-B905-05D3E3426A3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07423" y="2501899"/>
                  <a:ext cx="55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6A5D0F8-2F00-264B-BF6D-CE143AD0B433}"/>
                    </a:ext>
                  </a:extLst>
                </p14:cNvPr>
                <p14:cNvContentPartPr/>
                <p14:nvPr/>
              </p14:nvContentPartPr>
              <p14:xfrm>
                <a:off x="4335583" y="2592619"/>
                <a:ext cx="113400" cy="82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6A5D0F8-2F00-264B-BF6D-CE143AD0B4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20103" y="2577139"/>
                  <a:ext cx="144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68E08C-4915-EC4E-B3B3-26E886C3AD94}"/>
                    </a:ext>
                  </a:extLst>
                </p14:cNvPr>
                <p14:cNvContentPartPr/>
                <p14:nvPr/>
              </p14:nvContentPartPr>
              <p14:xfrm>
                <a:off x="4316503" y="2586499"/>
                <a:ext cx="138600" cy="18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68E08C-4915-EC4E-B3B3-26E886C3AD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01023" y="2571049"/>
                  <a:ext cx="169200" cy="2130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08A5ED7-D276-AD4B-A6AE-703CD40C48DF}"/>
              </a:ext>
            </a:extLst>
          </p:cNvPr>
          <p:cNvGrpSpPr/>
          <p:nvPr/>
        </p:nvGrpSpPr>
        <p:grpSpPr>
          <a:xfrm>
            <a:off x="5203183" y="2096179"/>
            <a:ext cx="509760" cy="1364760"/>
            <a:chOff x="5203183" y="2096179"/>
            <a:chExt cx="509760" cy="13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DC5C0C-B8CA-2B44-A1AF-1895171A5065}"/>
                    </a:ext>
                  </a:extLst>
                </p14:cNvPr>
                <p14:cNvContentPartPr/>
                <p14:nvPr/>
              </p14:nvContentPartPr>
              <p14:xfrm>
                <a:off x="5203183" y="2096179"/>
                <a:ext cx="333720" cy="1364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DC5C0C-B8CA-2B44-A1AF-1895171A50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87703" y="2080699"/>
                  <a:ext cx="36432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2D30E86-1A3B-C047-8FD1-AD52181FEC5D}"/>
                    </a:ext>
                  </a:extLst>
                </p14:cNvPr>
                <p14:cNvContentPartPr/>
                <p14:nvPr/>
              </p14:nvContentPartPr>
              <p14:xfrm>
                <a:off x="5555263" y="2215699"/>
                <a:ext cx="157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2D30E86-1A3B-C047-8FD1-AD52181FEC5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39783" y="2200219"/>
                  <a:ext cx="1882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B0353DA-D5AE-B74D-B71C-20691A713684}"/>
                  </a:ext>
                </a:extLst>
              </p14:cNvPr>
              <p14:cNvContentPartPr/>
              <p14:nvPr/>
            </p14:nvContentPartPr>
            <p14:xfrm>
              <a:off x="5548783" y="2668219"/>
              <a:ext cx="138600" cy="151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B0353DA-D5AE-B74D-B71C-20691A71368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533303" y="2652776"/>
                <a:ext cx="169200" cy="181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420A434-298D-4647-8D35-72AFE58FD44F}"/>
                  </a:ext>
                </a:extLst>
              </p14:cNvPr>
              <p14:cNvContentPartPr/>
              <p14:nvPr/>
            </p14:nvContentPartPr>
            <p14:xfrm>
              <a:off x="5530063" y="3058099"/>
              <a:ext cx="182520" cy="157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420A434-298D-4647-8D35-72AFE58FD44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514613" y="3042619"/>
                <a:ext cx="21306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42FE2BC-4A15-2248-97F7-689323945568}"/>
              </a:ext>
            </a:extLst>
          </p:cNvPr>
          <p:cNvGrpSpPr/>
          <p:nvPr/>
        </p:nvGrpSpPr>
        <p:grpSpPr>
          <a:xfrm>
            <a:off x="5963863" y="2108779"/>
            <a:ext cx="2992680" cy="1295640"/>
            <a:chOff x="5963863" y="2108779"/>
            <a:chExt cx="2992680" cy="12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CDEC02-A8C2-A14E-BC69-DD670EA0158B}"/>
                    </a:ext>
                  </a:extLst>
                </p14:cNvPr>
                <p14:cNvContentPartPr/>
                <p14:nvPr/>
              </p14:nvContentPartPr>
              <p14:xfrm>
                <a:off x="6070783" y="2171419"/>
                <a:ext cx="145080" cy="220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CDEC02-A8C2-A14E-BC69-DD670EA0158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55303" y="2155939"/>
                  <a:ext cx="17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31BB3E9-2C68-084B-8131-C66267D41FBF}"/>
                    </a:ext>
                  </a:extLst>
                </p14:cNvPr>
                <p14:cNvContentPartPr/>
                <p14:nvPr/>
              </p14:nvContentPartPr>
              <p14:xfrm>
                <a:off x="5963863" y="2555179"/>
                <a:ext cx="245520" cy="25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31BB3E9-2C68-084B-8131-C66267D41FB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48383" y="2539699"/>
                  <a:ext cx="276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6542B7-364D-5741-8E2B-33CA9F1FAFFE}"/>
                    </a:ext>
                  </a:extLst>
                </p14:cNvPr>
                <p14:cNvContentPartPr/>
                <p14:nvPr/>
              </p14:nvContentPartPr>
              <p14:xfrm>
                <a:off x="5967463" y="2982499"/>
                <a:ext cx="223200" cy="327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6542B7-364D-5741-8E2B-33CA9F1FAF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51983" y="2967019"/>
                  <a:ext cx="253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4F85B5-BD0A-6E4A-ABF7-E123A017C192}"/>
                    </a:ext>
                  </a:extLst>
                </p14:cNvPr>
                <p14:cNvContentPartPr/>
                <p14:nvPr/>
              </p14:nvContentPartPr>
              <p14:xfrm>
                <a:off x="6183823" y="2108779"/>
                <a:ext cx="352440" cy="1295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4F85B5-BD0A-6E4A-ABF7-E123A017C1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68343" y="2093299"/>
                  <a:ext cx="38304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BF98AAB-FA85-B741-8346-1DFA0C84DA1A}"/>
                    </a:ext>
                  </a:extLst>
                </p14:cNvPr>
                <p14:cNvContentPartPr/>
                <p14:nvPr/>
              </p14:nvContentPartPr>
              <p14:xfrm>
                <a:off x="6693223" y="2372659"/>
                <a:ext cx="207720" cy="25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BF98AAB-FA85-B741-8346-1DFA0C84DA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77743" y="2356958"/>
                  <a:ext cx="238320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8D98C73-6354-4242-9250-98D6B46ABD98}"/>
                    </a:ext>
                  </a:extLst>
                </p14:cNvPr>
                <p14:cNvContentPartPr/>
                <p14:nvPr/>
              </p14:nvContentPartPr>
              <p14:xfrm>
                <a:off x="6687463" y="2435659"/>
                <a:ext cx="232200" cy="25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8D98C73-6354-4242-9250-98D6B46ABD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71983" y="2420179"/>
                  <a:ext cx="262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E347A3-A2E5-D84C-814A-1BA6D6FEBE30}"/>
                    </a:ext>
                  </a:extLst>
                </p14:cNvPr>
                <p14:cNvContentPartPr/>
                <p14:nvPr/>
              </p14:nvContentPartPr>
              <p14:xfrm>
                <a:off x="6824983" y="2316139"/>
                <a:ext cx="214200" cy="226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E347A3-A2E5-D84C-814A-1BA6D6FEBE3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09503" y="2300659"/>
                  <a:ext cx="244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B2B019-FCD0-6F49-A0B7-87B3BA76DBC0}"/>
                    </a:ext>
                  </a:extLst>
                </p14:cNvPr>
                <p14:cNvContentPartPr/>
                <p14:nvPr/>
              </p14:nvContentPartPr>
              <p14:xfrm>
                <a:off x="7196143" y="2209219"/>
                <a:ext cx="6480" cy="163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B2B019-FCD0-6F49-A0B7-87B3BA76DB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81478" y="2193739"/>
                  <a:ext cx="35469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DC3C432-766E-674C-8B27-6E9915290719}"/>
                    </a:ext>
                  </a:extLst>
                </p14:cNvPr>
                <p14:cNvContentPartPr/>
                <p14:nvPr/>
              </p14:nvContentPartPr>
              <p14:xfrm>
                <a:off x="7170943" y="2158819"/>
                <a:ext cx="132480" cy="195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DC3C432-766E-674C-8B27-6E991529071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55463" y="2143339"/>
                  <a:ext cx="163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0BB9AD1-448D-DC41-B04A-49DAA369E7CF}"/>
                    </a:ext>
                  </a:extLst>
                </p14:cNvPr>
                <p14:cNvContentPartPr/>
                <p14:nvPr/>
              </p14:nvContentPartPr>
              <p14:xfrm>
                <a:off x="7309183" y="2272219"/>
                <a:ext cx="145080" cy="119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0BB9AD1-448D-DC41-B04A-49DAA369E7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93664" y="2256739"/>
                  <a:ext cx="175756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8E59D16-6F03-3E42-B71B-FB5C7B5D2F82}"/>
                    </a:ext>
                  </a:extLst>
                </p14:cNvPr>
                <p14:cNvContentPartPr/>
                <p14:nvPr/>
              </p14:nvContentPartPr>
              <p14:xfrm>
                <a:off x="7491703" y="2303539"/>
                <a:ext cx="138600" cy="82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8E59D16-6F03-3E42-B71B-FB5C7B5D2F8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76223" y="2288059"/>
                  <a:ext cx="169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A57CA7-030C-114D-AE04-A38401664DAA}"/>
                    </a:ext>
                  </a:extLst>
                </p14:cNvPr>
                <p14:cNvContentPartPr/>
                <p14:nvPr/>
              </p14:nvContentPartPr>
              <p14:xfrm>
                <a:off x="7730383" y="2181139"/>
                <a:ext cx="19080" cy="189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A57CA7-030C-114D-AE04-A38401664DA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14903" y="2165659"/>
                  <a:ext cx="49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9B24D2-AC75-CE45-87AF-9D8E4D58A655}"/>
                    </a:ext>
                  </a:extLst>
                </p14:cNvPr>
                <p14:cNvContentPartPr/>
                <p14:nvPr/>
              </p14:nvContentPartPr>
              <p14:xfrm>
                <a:off x="7677463" y="2253139"/>
                <a:ext cx="97560" cy="25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9B24D2-AC75-CE45-87AF-9D8E4D58A65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61983" y="2237659"/>
                  <a:ext cx="128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108C391-E06E-0C48-A8A5-8057784EEB1D}"/>
                    </a:ext>
                  </a:extLst>
                </p14:cNvPr>
                <p14:cNvContentPartPr/>
                <p14:nvPr/>
              </p14:nvContentPartPr>
              <p14:xfrm>
                <a:off x="7805983" y="2259619"/>
                <a:ext cx="94680" cy="75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108C391-E06E-0C48-A8A5-8057784EEB1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90503" y="2244139"/>
                  <a:ext cx="125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C01F053-BD95-EE4C-B665-7C0A12226CDC}"/>
                    </a:ext>
                  </a:extLst>
                </p14:cNvPr>
                <p14:cNvContentPartPr/>
                <p14:nvPr/>
              </p14:nvContentPartPr>
              <p14:xfrm>
                <a:off x="7925503" y="2272219"/>
                <a:ext cx="170280" cy="10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C01F053-BD95-EE4C-B665-7C0A12226CD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10023" y="2256739"/>
                  <a:ext cx="200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D17F1AD-4E8E-134F-A0AC-BAE972014125}"/>
                    </a:ext>
                  </a:extLst>
                </p14:cNvPr>
                <p14:cNvContentPartPr/>
                <p14:nvPr/>
              </p14:nvContentPartPr>
              <p14:xfrm>
                <a:off x="8044663" y="2284819"/>
                <a:ext cx="201600" cy="396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D17F1AD-4E8E-134F-A0AC-BAE97201412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9183" y="2269339"/>
                  <a:ext cx="232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70EBD85-3841-0441-9723-3CA94D9DC15B}"/>
                    </a:ext>
                  </a:extLst>
                </p14:cNvPr>
                <p14:cNvContentPartPr/>
                <p14:nvPr/>
              </p14:nvContentPartPr>
              <p14:xfrm>
                <a:off x="8290183" y="2272939"/>
                <a:ext cx="113400" cy="112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70EBD85-3841-0441-9723-3CA94D9DC15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74703" y="2257508"/>
                  <a:ext cx="144000" cy="143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3C247F1-8AE0-9047-8F40-EFB9BC6D6CF7}"/>
                    </a:ext>
                  </a:extLst>
                </p14:cNvPr>
                <p14:cNvContentPartPr/>
                <p14:nvPr/>
              </p14:nvContentPartPr>
              <p14:xfrm>
                <a:off x="8472343" y="2184019"/>
                <a:ext cx="44280" cy="258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3C247F1-8AE0-9047-8F40-EFB9BC6D6CF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56863" y="2168539"/>
                  <a:ext cx="74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CA55379-DD82-E549-AC61-334FCC8A10CA}"/>
                    </a:ext>
                  </a:extLst>
                </p14:cNvPr>
                <p14:cNvContentPartPr/>
                <p14:nvPr/>
              </p14:nvContentPartPr>
              <p14:xfrm>
                <a:off x="8560903" y="2290939"/>
                <a:ext cx="395640" cy="132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CA55379-DD82-E549-AC61-334FCC8A10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45423" y="2275417"/>
                  <a:ext cx="426240" cy="1631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951783-C4C8-594D-A957-51041DFB654E}"/>
              </a:ext>
            </a:extLst>
          </p:cNvPr>
          <p:cNvGrpSpPr/>
          <p:nvPr/>
        </p:nvGrpSpPr>
        <p:grpSpPr>
          <a:xfrm>
            <a:off x="7384783" y="2646619"/>
            <a:ext cx="1025280" cy="254520"/>
            <a:chOff x="7384783" y="2646619"/>
            <a:chExt cx="10252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93CF1B1-E169-3F47-B25C-9D4F871AD501}"/>
                    </a:ext>
                  </a:extLst>
                </p14:cNvPr>
                <p14:cNvContentPartPr/>
                <p14:nvPr/>
              </p14:nvContentPartPr>
              <p14:xfrm>
                <a:off x="7384783" y="2674339"/>
                <a:ext cx="239400" cy="107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93CF1B1-E169-3F47-B25C-9D4F871AD50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69303" y="2658859"/>
                  <a:ext cx="270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876609-AC3F-0C40-8A3C-41DE5B040B2A}"/>
                    </a:ext>
                  </a:extLst>
                </p14:cNvPr>
                <p14:cNvContentPartPr/>
                <p14:nvPr/>
              </p14:nvContentPartPr>
              <p14:xfrm>
                <a:off x="7692583" y="2646619"/>
                <a:ext cx="270720" cy="172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876609-AC3F-0C40-8A3C-41DE5B040B2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77103" y="2631171"/>
                  <a:ext cx="301320" cy="203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EB71C1-40B5-F04D-8BDF-39F5357626E1}"/>
                    </a:ext>
                  </a:extLst>
                </p14:cNvPr>
                <p14:cNvContentPartPr/>
                <p14:nvPr/>
              </p14:nvContentPartPr>
              <p14:xfrm>
                <a:off x="7975543" y="2719339"/>
                <a:ext cx="239400" cy="112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EB71C1-40B5-F04D-8BDF-39F5357626E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0040" y="2703908"/>
                  <a:ext cx="270046" cy="143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9558F6E-6CC1-374C-9F09-380A58B26764}"/>
                    </a:ext>
                  </a:extLst>
                </p14:cNvPr>
                <p14:cNvContentPartPr/>
                <p14:nvPr/>
              </p14:nvContentPartPr>
              <p14:xfrm>
                <a:off x="8220703" y="2681539"/>
                <a:ext cx="6480" cy="62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9558F6E-6CC1-374C-9F09-380A58B267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05223" y="2666059"/>
                  <a:ext cx="37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59F810C-BF37-EA43-A80F-511D6F5973EA}"/>
                    </a:ext>
                  </a:extLst>
                </p14:cNvPr>
                <p14:cNvContentPartPr/>
                <p14:nvPr/>
              </p14:nvContentPartPr>
              <p14:xfrm>
                <a:off x="8271103" y="2750659"/>
                <a:ext cx="113400" cy="112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59F810C-BF37-EA43-A80F-511D6F5973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55623" y="2735228"/>
                  <a:ext cx="144000" cy="143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D06306E-1AEA-274D-BFCD-7C38B80E5317}"/>
                    </a:ext>
                  </a:extLst>
                </p14:cNvPr>
                <p14:cNvContentPartPr/>
                <p14:nvPr/>
              </p14:nvContentPartPr>
              <p14:xfrm>
                <a:off x="8264983" y="2763259"/>
                <a:ext cx="145080" cy="137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D06306E-1AEA-274D-BFCD-7C38B80E531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49503" y="2747819"/>
                  <a:ext cx="175680" cy="1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149D917-606E-1A4B-A5C5-14D148B2AC7D}"/>
              </a:ext>
            </a:extLst>
          </p:cNvPr>
          <p:cNvGrpSpPr/>
          <p:nvPr/>
        </p:nvGrpSpPr>
        <p:grpSpPr>
          <a:xfrm>
            <a:off x="8818303" y="2423059"/>
            <a:ext cx="433800" cy="308520"/>
            <a:chOff x="8818303" y="2423059"/>
            <a:chExt cx="4338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236CD3A-5934-ED44-A4B9-BFD493195924}"/>
                    </a:ext>
                  </a:extLst>
                </p14:cNvPr>
                <p14:cNvContentPartPr/>
                <p14:nvPr/>
              </p14:nvContentPartPr>
              <p14:xfrm>
                <a:off x="8981743" y="2510899"/>
                <a:ext cx="263880" cy="19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236CD3A-5934-ED44-A4B9-BFD49319592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66263" y="2495419"/>
                  <a:ext cx="294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2CBB6F3-B814-2A43-8845-E4C35932E425}"/>
                    </a:ext>
                  </a:extLst>
                </p14:cNvPr>
                <p14:cNvContentPartPr/>
                <p14:nvPr/>
              </p14:nvContentPartPr>
              <p14:xfrm>
                <a:off x="8971663" y="2592619"/>
                <a:ext cx="28044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2CBB6F3-B814-2A43-8845-E4C35932E4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56183" y="2577139"/>
                  <a:ext cx="311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07BEA8C-EC94-8047-ABE6-3F4C4AE336AB}"/>
                    </a:ext>
                  </a:extLst>
                </p14:cNvPr>
                <p14:cNvContentPartPr/>
                <p14:nvPr/>
              </p14:nvContentPartPr>
              <p14:xfrm>
                <a:off x="8818303" y="2423059"/>
                <a:ext cx="289440" cy="308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07BEA8C-EC94-8047-ABE6-3F4C4AE336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02823" y="2407579"/>
                  <a:ext cx="32004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5581FBA-1DF5-9543-8503-F43DACECF860}"/>
                  </a:ext>
                </a:extLst>
              </p14:cNvPr>
              <p14:cNvContentPartPr/>
              <p14:nvPr/>
            </p14:nvContentPartPr>
            <p14:xfrm>
              <a:off x="9534703" y="2272219"/>
              <a:ext cx="220320" cy="6102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5581FBA-1DF5-9543-8503-F43DACECF86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519223" y="2256739"/>
                <a:ext cx="25092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597F14E-E1D1-5544-91BF-9508951FDFB3}"/>
                  </a:ext>
                </a:extLst>
              </p14:cNvPr>
              <p14:cNvContentPartPr/>
              <p14:nvPr/>
            </p14:nvContentPartPr>
            <p14:xfrm>
              <a:off x="9748543" y="2379139"/>
              <a:ext cx="163800" cy="113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597F14E-E1D1-5544-91BF-9508951FDFB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733063" y="2363659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4D613F7-6260-B440-9ED5-CBA6F70C32BB}"/>
                  </a:ext>
                </a:extLst>
              </p14:cNvPr>
              <p14:cNvContentPartPr/>
              <p14:nvPr/>
            </p14:nvContentPartPr>
            <p14:xfrm>
              <a:off x="9773743" y="2636899"/>
              <a:ext cx="145080" cy="1638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4D613F7-6260-B440-9ED5-CBA6F70C32B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758224" y="2621419"/>
                <a:ext cx="175756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DC79A6B-BD9F-0848-9E0A-E06152C335ED}"/>
              </a:ext>
            </a:extLst>
          </p:cNvPr>
          <p:cNvGrpSpPr/>
          <p:nvPr/>
        </p:nvGrpSpPr>
        <p:grpSpPr>
          <a:xfrm>
            <a:off x="10208983" y="2322259"/>
            <a:ext cx="1035720" cy="654120"/>
            <a:chOff x="10208983" y="2322259"/>
            <a:chExt cx="103572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8A4D48C-67CB-6149-8CD3-DA87FBDCB65D}"/>
                    </a:ext>
                  </a:extLst>
                </p14:cNvPr>
                <p14:cNvContentPartPr/>
                <p14:nvPr/>
              </p14:nvContentPartPr>
              <p14:xfrm>
                <a:off x="10245343" y="2397859"/>
                <a:ext cx="126000" cy="119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8A4D48C-67CB-6149-8CD3-DA87FBDCB6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29907" y="2382379"/>
                  <a:ext cx="156513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A896A77-E927-2147-85D6-0AD894FF0A3D}"/>
                    </a:ext>
                  </a:extLst>
                </p14:cNvPr>
                <p14:cNvContentPartPr/>
                <p14:nvPr/>
              </p14:nvContentPartPr>
              <p14:xfrm>
                <a:off x="10208983" y="2608819"/>
                <a:ext cx="212760" cy="229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A896A77-E927-2147-85D6-0AD894FF0A3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93477" y="2593339"/>
                  <a:ext cx="243412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4F24A65-0C4A-CD42-AC18-C0451635615A}"/>
                    </a:ext>
                  </a:extLst>
                </p14:cNvPr>
                <p14:cNvContentPartPr/>
                <p14:nvPr/>
              </p14:nvContentPartPr>
              <p14:xfrm>
                <a:off x="10729543" y="2410459"/>
                <a:ext cx="132480" cy="145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4F24A65-0C4A-CD42-AC18-C0451635615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14063" y="2394979"/>
                  <a:ext cx="163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3D430B7-4D26-5F49-9E23-56A07592E2C6}"/>
                    </a:ext>
                  </a:extLst>
                </p14:cNvPr>
                <p14:cNvContentPartPr/>
                <p14:nvPr/>
              </p14:nvContentPartPr>
              <p14:xfrm>
                <a:off x="10691743" y="2649499"/>
                <a:ext cx="82080" cy="245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3D430B7-4D26-5F49-9E23-56A07592E2C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76263" y="2634019"/>
                  <a:ext cx="112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C9CA09D-960E-8945-8542-5B94247E80D4}"/>
                    </a:ext>
                  </a:extLst>
                </p14:cNvPr>
                <p14:cNvContentPartPr/>
                <p14:nvPr/>
              </p14:nvContentPartPr>
              <p14:xfrm>
                <a:off x="10597423" y="2787739"/>
                <a:ext cx="270720" cy="44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C9CA09D-960E-8945-8542-5B94247E80D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581943" y="2772384"/>
                  <a:ext cx="301320" cy="74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DDD3596-715C-A543-955A-42CAFE207302}"/>
                    </a:ext>
                  </a:extLst>
                </p14:cNvPr>
                <p14:cNvContentPartPr/>
                <p14:nvPr/>
              </p14:nvContentPartPr>
              <p14:xfrm>
                <a:off x="10820263" y="2322259"/>
                <a:ext cx="424440" cy="654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DDD3596-715C-A543-955A-42CAFE2073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04783" y="2306779"/>
                  <a:ext cx="455040" cy="68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B176343-F02F-4E49-B582-09D5CFBC8BA4}"/>
              </a:ext>
            </a:extLst>
          </p:cNvPr>
          <p:cNvGrpSpPr/>
          <p:nvPr/>
        </p:nvGrpSpPr>
        <p:grpSpPr>
          <a:xfrm>
            <a:off x="1883623" y="3058819"/>
            <a:ext cx="578520" cy="125280"/>
            <a:chOff x="1883623" y="3058819"/>
            <a:chExt cx="5785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B112C5F-4B7D-424E-A337-AA4A42457D88}"/>
                    </a:ext>
                  </a:extLst>
                </p14:cNvPr>
                <p14:cNvContentPartPr/>
                <p14:nvPr/>
              </p14:nvContentPartPr>
              <p14:xfrm>
                <a:off x="1883623" y="3076819"/>
                <a:ext cx="126000" cy="100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B112C5F-4B7D-424E-A337-AA4A42457D8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68143" y="3061339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2FD6546-D8F8-B74C-8B42-C760789B8ACE}"/>
                    </a:ext>
                  </a:extLst>
                </p14:cNvPr>
                <p14:cNvContentPartPr/>
                <p14:nvPr/>
              </p14:nvContentPartPr>
              <p14:xfrm>
                <a:off x="2071903" y="3076819"/>
                <a:ext cx="113400" cy="56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2FD6546-D8F8-B74C-8B42-C760789B8AC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56423" y="3061339"/>
                  <a:ext cx="144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D07C2CA-6743-784F-871B-32CB43944A5B}"/>
                    </a:ext>
                  </a:extLst>
                </p14:cNvPr>
                <p14:cNvContentPartPr/>
                <p14:nvPr/>
              </p14:nvContentPartPr>
              <p14:xfrm>
                <a:off x="2103583" y="3058819"/>
                <a:ext cx="69480" cy="125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D07C2CA-6743-784F-871B-32CB43944A5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8103" y="3043383"/>
                  <a:ext cx="100080" cy="15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BCB2FF0-03CF-B948-B861-8BD7E50E680E}"/>
                    </a:ext>
                  </a:extLst>
                </p14:cNvPr>
                <p14:cNvContentPartPr/>
                <p14:nvPr/>
              </p14:nvContentPartPr>
              <p14:xfrm>
                <a:off x="2241823" y="3064219"/>
                <a:ext cx="220320" cy="88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BCB2FF0-03CF-B948-B861-8BD7E50E68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26368" y="3048739"/>
                  <a:ext cx="25087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CD40D78-F45D-454F-9CF2-58556BDA66C4}"/>
              </a:ext>
            </a:extLst>
          </p:cNvPr>
          <p:cNvGrpSpPr/>
          <p:nvPr/>
        </p:nvGrpSpPr>
        <p:grpSpPr>
          <a:xfrm>
            <a:off x="6252943" y="3491899"/>
            <a:ext cx="572400" cy="119880"/>
            <a:chOff x="6252943" y="3491899"/>
            <a:chExt cx="5724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9E840B-65CB-754F-9C9D-93124FF8C522}"/>
                    </a:ext>
                  </a:extLst>
                </p14:cNvPr>
                <p14:cNvContentPartPr/>
                <p14:nvPr/>
              </p14:nvContentPartPr>
              <p14:xfrm>
                <a:off x="6252943" y="3498019"/>
                <a:ext cx="119160" cy="107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9E840B-65CB-754F-9C9D-93124FF8C52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37463" y="3482539"/>
                  <a:ext cx="149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A5E17A-88D8-F246-89C7-BCBD24AE4C14}"/>
                    </a:ext>
                  </a:extLst>
                </p14:cNvPr>
                <p14:cNvContentPartPr/>
                <p14:nvPr/>
              </p14:nvContentPartPr>
              <p14:xfrm>
                <a:off x="6435463" y="3504499"/>
                <a:ext cx="126000" cy="82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A5E17A-88D8-F246-89C7-BCBD24AE4C1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19983" y="3489019"/>
                  <a:ext cx="156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E41DC25-A66A-8747-9A3E-0ED28E5398D2}"/>
                    </a:ext>
                  </a:extLst>
                </p14:cNvPr>
                <p14:cNvContentPartPr/>
                <p14:nvPr/>
              </p14:nvContentPartPr>
              <p14:xfrm>
                <a:off x="6448063" y="3493339"/>
                <a:ext cx="100800" cy="118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E41DC25-A66A-8747-9A3E-0ED28E5398D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32583" y="3477859"/>
                  <a:ext cx="131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62E2DA2-26CB-C643-B834-65ACF63C282A}"/>
                    </a:ext>
                  </a:extLst>
                </p14:cNvPr>
                <p14:cNvContentPartPr/>
                <p14:nvPr/>
              </p14:nvContentPartPr>
              <p14:xfrm>
                <a:off x="6617623" y="3491899"/>
                <a:ext cx="207720" cy="88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2E2DA2-26CB-C643-B834-65ACF63C282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02143" y="3476419"/>
                  <a:ext cx="2383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B07F121-2450-3241-A433-05D71A7DB82A}"/>
              </a:ext>
            </a:extLst>
          </p:cNvPr>
          <p:cNvGrpSpPr/>
          <p:nvPr/>
        </p:nvGrpSpPr>
        <p:grpSpPr>
          <a:xfrm>
            <a:off x="11006743" y="3071419"/>
            <a:ext cx="452160" cy="131400"/>
            <a:chOff x="11006743" y="3071419"/>
            <a:chExt cx="4521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529CE5D-B94A-7E4A-A51B-51161C412CEC}"/>
                    </a:ext>
                  </a:extLst>
                </p14:cNvPr>
                <p14:cNvContentPartPr/>
                <p14:nvPr/>
              </p14:nvContentPartPr>
              <p14:xfrm>
                <a:off x="11006743" y="3089419"/>
                <a:ext cx="137880" cy="69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529CE5D-B94A-7E4A-A51B-51161C412CE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91263" y="3073939"/>
                  <a:ext cx="168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7092EB7-EBDA-A544-9942-41405A7BA9E2}"/>
                    </a:ext>
                  </a:extLst>
                </p14:cNvPr>
                <p14:cNvContentPartPr/>
                <p14:nvPr/>
              </p14:nvContentPartPr>
              <p14:xfrm>
                <a:off x="11201143" y="3083299"/>
                <a:ext cx="100800" cy="63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7092EB7-EBDA-A544-9942-41405A7BA9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185663" y="3067819"/>
                  <a:ext cx="131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747BABA-F148-914C-983E-4156DBE3F62A}"/>
                    </a:ext>
                  </a:extLst>
                </p14:cNvPr>
                <p14:cNvContentPartPr/>
                <p14:nvPr/>
              </p14:nvContentPartPr>
              <p14:xfrm>
                <a:off x="11188543" y="3071419"/>
                <a:ext cx="94680" cy="112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747BABA-F148-914C-983E-4156DBE3F62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73063" y="3055988"/>
                  <a:ext cx="125280" cy="143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331454-38E1-5749-A902-8E07E63DEE24}"/>
                    </a:ext>
                  </a:extLst>
                </p14:cNvPr>
                <p14:cNvContentPartPr/>
                <p14:nvPr/>
              </p14:nvContentPartPr>
              <p14:xfrm>
                <a:off x="11345503" y="3076819"/>
                <a:ext cx="113400" cy="126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331454-38E1-5749-A902-8E07E63DEE2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30023" y="3061339"/>
                  <a:ext cx="1440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10BB898-E38A-1548-8DE2-7AFD33E093FA}"/>
              </a:ext>
            </a:extLst>
          </p:cNvPr>
          <p:cNvGrpSpPr/>
          <p:nvPr/>
        </p:nvGrpSpPr>
        <p:grpSpPr>
          <a:xfrm>
            <a:off x="1185583" y="4145659"/>
            <a:ext cx="541080" cy="1169640"/>
            <a:chOff x="1185583" y="4145659"/>
            <a:chExt cx="541080" cy="11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9E6AB78-338B-7B4C-882F-0C6D92C90B0E}"/>
                    </a:ext>
                  </a:extLst>
                </p14:cNvPr>
                <p14:cNvContentPartPr/>
                <p14:nvPr/>
              </p14:nvContentPartPr>
              <p14:xfrm>
                <a:off x="1185583" y="4145659"/>
                <a:ext cx="302040" cy="1169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9E6AB78-338B-7B4C-882F-0C6D92C90B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70121" y="4130179"/>
                  <a:ext cx="332604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6A753E7-C865-2947-9BDF-16535F5175CD}"/>
                    </a:ext>
                  </a:extLst>
                </p14:cNvPr>
                <p14:cNvContentPartPr/>
                <p14:nvPr/>
              </p14:nvContentPartPr>
              <p14:xfrm>
                <a:off x="1493743" y="4271299"/>
                <a:ext cx="232920" cy="189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6A753E7-C865-2947-9BDF-16535F5175C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78263" y="4255819"/>
                  <a:ext cx="26352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23BA24B-3EA1-2345-A697-F93F589F5885}"/>
                  </a:ext>
                </a:extLst>
              </p14:cNvPr>
              <p14:cNvContentPartPr/>
              <p14:nvPr/>
            </p14:nvContentPartPr>
            <p14:xfrm>
              <a:off x="2134903" y="4170859"/>
              <a:ext cx="201600" cy="270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23BA24B-3EA1-2345-A697-F93F589F588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119395" y="4155379"/>
                <a:ext cx="23225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FEE8C96-5FFA-9A42-B227-41B679F45AF4}"/>
                  </a:ext>
                </a:extLst>
              </p14:cNvPr>
              <p14:cNvContentPartPr/>
              <p14:nvPr/>
            </p14:nvContentPartPr>
            <p14:xfrm>
              <a:off x="1521463" y="4824619"/>
              <a:ext cx="205200" cy="2707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FEE8C96-5FFA-9A42-B227-41B679F45AF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505956" y="4809139"/>
                <a:ext cx="235854" cy="30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E8ED38C-82AF-A240-B1B5-E0332BF9A624}"/>
              </a:ext>
            </a:extLst>
          </p:cNvPr>
          <p:cNvGrpSpPr/>
          <p:nvPr/>
        </p:nvGrpSpPr>
        <p:grpSpPr>
          <a:xfrm>
            <a:off x="2216623" y="4089139"/>
            <a:ext cx="572400" cy="1194840"/>
            <a:chOff x="2216623" y="4089139"/>
            <a:chExt cx="572400" cy="11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579265E-AFBC-D147-9A8B-0728C186EB17}"/>
                    </a:ext>
                  </a:extLst>
                </p14:cNvPr>
                <p14:cNvContentPartPr/>
                <p14:nvPr/>
              </p14:nvContentPartPr>
              <p14:xfrm>
                <a:off x="2216623" y="4737499"/>
                <a:ext cx="289440" cy="3582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579265E-AFBC-D147-9A8B-0728C186EB1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201143" y="4722019"/>
                  <a:ext cx="320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4FC93A9-8870-7043-A24C-2A394246BFB6}"/>
                    </a:ext>
                  </a:extLst>
                </p14:cNvPr>
                <p14:cNvContentPartPr/>
                <p14:nvPr/>
              </p14:nvContentPartPr>
              <p14:xfrm>
                <a:off x="2336143" y="4089139"/>
                <a:ext cx="452880" cy="1194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4FC93A9-8870-7043-A24C-2A394246BFB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20675" y="4073664"/>
                  <a:ext cx="483456" cy="12254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5E41021-E91D-6648-B5C5-D5573ECB30F4}"/>
              </a:ext>
            </a:extLst>
          </p:cNvPr>
          <p:cNvGrpSpPr/>
          <p:nvPr/>
        </p:nvGrpSpPr>
        <p:grpSpPr>
          <a:xfrm>
            <a:off x="3021583" y="4403419"/>
            <a:ext cx="440280" cy="352440"/>
            <a:chOff x="3021583" y="4403419"/>
            <a:chExt cx="4402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497781E-C406-F841-9E0A-F9DBE2CC1004}"/>
                    </a:ext>
                  </a:extLst>
                </p14:cNvPr>
                <p14:cNvContentPartPr/>
                <p14:nvPr/>
              </p14:nvContentPartPr>
              <p14:xfrm>
                <a:off x="3065503" y="4516459"/>
                <a:ext cx="189000" cy="19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497781E-C406-F841-9E0A-F9DBE2CC100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050023" y="4500979"/>
                  <a:ext cx="219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04CF78E-B38D-8241-9928-20D6773797E0}"/>
                    </a:ext>
                  </a:extLst>
                </p14:cNvPr>
                <p14:cNvContentPartPr/>
                <p14:nvPr/>
              </p14:nvContentPartPr>
              <p14:xfrm>
                <a:off x="3021583" y="4617259"/>
                <a:ext cx="258120" cy="31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04CF78E-B38D-8241-9928-20D6773797E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06103" y="4601953"/>
                  <a:ext cx="28872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BAB6F33-B053-CD43-A2FE-821DDC198271}"/>
                    </a:ext>
                  </a:extLst>
                </p14:cNvPr>
                <p14:cNvContentPartPr/>
                <p14:nvPr/>
              </p14:nvContentPartPr>
              <p14:xfrm>
                <a:off x="3263143" y="4403419"/>
                <a:ext cx="198720" cy="352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BAB6F33-B053-CD43-A2FE-821DDC19827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47691" y="4387939"/>
                  <a:ext cx="229265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2EC6B10-280C-9341-9F46-6B5FBF123D08}"/>
              </a:ext>
            </a:extLst>
          </p:cNvPr>
          <p:cNvGrpSpPr/>
          <p:nvPr/>
        </p:nvGrpSpPr>
        <p:grpSpPr>
          <a:xfrm>
            <a:off x="3731863" y="4268779"/>
            <a:ext cx="2527200" cy="681840"/>
            <a:chOff x="3731863" y="4268779"/>
            <a:chExt cx="2527200" cy="6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E58DD86-5E5A-684C-B023-6A09806B4F7C}"/>
                    </a:ext>
                  </a:extLst>
                </p14:cNvPr>
                <p14:cNvContentPartPr/>
                <p14:nvPr/>
              </p14:nvContentPartPr>
              <p14:xfrm>
                <a:off x="3731863" y="4365619"/>
                <a:ext cx="157680" cy="151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E58DD86-5E5A-684C-B023-6A09806B4F7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16383" y="4350139"/>
                  <a:ext cx="188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44BD06E-C6DF-594F-8AB9-E0DB5CD6F5D1}"/>
                    </a:ext>
                  </a:extLst>
                </p14:cNvPr>
                <p14:cNvContentPartPr/>
                <p14:nvPr/>
              </p14:nvContentPartPr>
              <p14:xfrm>
                <a:off x="3907903" y="4440499"/>
                <a:ext cx="126000" cy="321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44BD06E-C6DF-594F-8AB9-E0DB5CD6F5D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892467" y="4425019"/>
                  <a:ext cx="156513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3A5EC83-FA9B-3344-A4AC-BB35228CAC7B}"/>
                    </a:ext>
                  </a:extLst>
                </p14:cNvPr>
                <p14:cNvContentPartPr/>
                <p14:nvPr/>
              </p14:nvContentPartPr>
              <p14:xfrm>
                <a:off x="4140463" y="4416019"/>
                <a:ext cx="245520" cy="88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3A5EC83-FA9B-3344-A4AC-BB35228CAC7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124983" y="4400476"/>
                  <a:ext cx="276120" cy="119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0FB3F7C-9F0B-C544-955C-1EBB1085F2F8}"/>
                    </a:ext>
                  </a:extLst>
                </p14:cNvPr>
                <p14:cNvContentPartPr/>
                <p14:nvPr/>
              </p14:nvContentPartPr>
              <p14:xfrm>
                <a:off x="4448623" y="4416019"/>
                <a:ext cx="283320" cy="107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0FB3F7C-9F0B-C544-955C-1EBB1085F2F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33143" y="4400487"/>
                  <a:ext cx="313920" cy="137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FC89976-D393-5246-BDBE-8FF33F9B0E70}"/>
                    </a:ext>
                  </a:extLst>
                </p14:cNvPr>
                <p14:cNvContentPartPr/>
                <p14:nvPr/>
              </p14:nvContentPartPr>
              <p14:xfrm>
                <a:off x="4750303" y="4390819"/>
                <a:ext cx="163800" cy="126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FC89976-D393-5246-BDBE-8FF33F9B0E7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34823" y="4375339"/>
                  <a:ext cx="194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5BDA044-C809-1D47-B779-AAB76EFF3502}"/>
                    </a:ext>
                  </a:extLst>
                </p14:cNvPr>
                <p14:cNvContentPartPr/>
                <p14:nvPr/>
              </p14:nvContentPartPr>
              <p14:xfrm>
                <a:off x="4976743" y="4278499"/>
                <a:ext cx="25560" cy="207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5BDA044-C809-1D47-B779-AAB76EFF350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961263" y="4263046"/>
                  <a:ext cx="56160" cy="237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F542DA4-D90D-DC49-87C3-5247B1248E87}"/>
                    </a:ext>
                  </a:extLst>
                </p14:cNvPr>
                <p14:cNvContentPartPr/>
                <p14:nvPr/>
              </p14:nvContentPartPr>
              <p14:xfrm>
                <a:off x="4904023" y="4346899"/>
                <a:ext cx="148320" cy="44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F542DA4-D90D-DC49-87C3-5247B1248E8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88543" y="4331544"/>
                  <a:ext cx="178920" cy="74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CE02E33-3E46-0340-BEF8-36952E2871F6}"/>
                    </a:ext>
                  </a:extLst>
                </p14:cNvPr>
                <p14:cNvContentPartPr/>
                <p14:nvPr/>
              </p14:nvContentPartPr>
              <p14:xfrm>
                <a:off x="5071063" y="4334299"/>
                <a:ext cx="245520" cy="176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CE02E33-3E46-0340-BEF8-36952E2871F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55583" y="4318819"/>
                  <a:ext cx="276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70DFAB7-EBB5-AE4A-82B3-40893A0AB020}"/>
                    </a:ext>
                  </a:extLst>
                </p14:cNvPr>
                <p14:cNvContentPartPr/>
                <p14:nvPr/>
              </p14:nvContentPartPr>
              <p14:xfrm>
                <a:off x="5334943" y="4268779"/>
                <a:ext cx="25560" cy="47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70DFAB7-EBB5-AE4A-82B3-40893A0AB02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19463" y="4253299"/>
                  <a:ext cx="56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0998B42-B433-EE41-8F19-14141283038C}"/>
                    </a:ext>
                  </a:extLst>
                </p14:cNvPr>
                <p14:cNvContentPartPr/>
                <p14:nvPr/>
              </p14:nvContentPartPr>
              <p14:xfrm>
                <a:off x="5379223" y="4397299"/>
                <a:ext cx="207720" cy="126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0998B42-B433-EE41-8F19-14141283038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63743" y="4381819"/>
                  <a:ext cx="238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0744680-E542-8445-8B8F-2A0FDFCEB68D}"/>
                    </a:ext>
                  </a:extLst>
                </p14:cNvPr>
                <p14:cNvContentPartPr/>
                <p14:nvPr/>
              </p14:nvContentPartPr>
              <p14:xfrm>
                <a:off x="4159543" y="4794019"/>
                <a:ext cx="270720" cy="125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0744680-E542-8445-8B8F-2A0FDFCEB68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144063" y="4778583"/>
                  <a:ext cx="301320" cy="15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60A2CCA-EDE9-0245-B0D4-3CD626C0D7A0}"/>
                    </a:ext>
                  </a:extLst>
                </p14:cNvPr>
                <p14:cNvContentPartPr/>
                <p14:nvPr/>
              </p14:nvContentPartPr>
              <p14:xfrm>
                <a:off x="4511623" y="4818499"/>
                <a:ext cx="195120" cy="113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60A2CCA-EDE9-0245-B0D4-3CD626C0D7A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496143" y="4803068"/>
                  <a:ext cx="225720" cy="143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F5B61AE-319C-BD4F-85F5-2E0BACF0C7DE}"/>
                    </a:ext>
                  </a:extLst>
                </p14:cNvPr>
                <p14:cNvContentPartPr/>
                <p14:nvPr/>
              </p14:nvContentPartPr>
              <p14:xfrm>
                <a:off x="4781983" y="4698979"/>
                <a:ext cx="138600" cy="226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F5B61AE-319C-BD4F-85F5-2E0BACF0C7D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66503" y="4683499"/>
                  <a:ext cx="169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E1CBD04-B81C-6749-874E-A8AA25E9A0A6}"/>
                    </a:ext>
                  </a:extLst>
                </p14:cNvPr>
                <p14:cNvContentPartPr/>
                <p14:nvPr/>
              </p14:nvContentPartPr>
              <p14:xfrm>
                <a:off x="4718983" y="4774219"/>
                <a:ext cx="182520" cy="25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E1CBD04-B81C-6749-874E-A8AA25E9A0A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703533" y="4758739"/>
                  <a:ext cx="2130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074B2F7-F83A-5F43-A771-92B306573CCC}"/>
                    </a:ext>
                  </a:extLst>
                </p14:cNvPr>
                <p14:cNvContentPartPr/>
                <p14:nvPr/>
              </p14:nvContentPartPr>
              <p14:xfrm>
                <a:off x="4920223" y="4737499"/>
                <a:ext cx="226800" cy="1882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074B2F7-F83A-5F43-A771-92B306573CC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904743" y="4722019"/>
                  <a:ext cx="257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D2502BD-27F9-8D4A-8FD2-9DE4B32CD566}"/>
                    </a:ext>
                  </a:extLst>
                </p14:cNvPr>
                <p14:cNvContentPartPr/>
                <p14:nvPr/>
              </p14:nvContentPartPr>
              <p14:xfrm>
                <a:off x="5121463" y="4692499"/>
                <a:ext cx="19080" cy="31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D2502BD-27F9-8D4A-8FD2-9DE4B32CD56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105983" y="4677019"/>
                  <a:ext cx="49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BBA22E-B3BB-614F-B62D-71D1F3797F1C}"/>
                    </a:ext>
                  </a:extLst>
                </p14:cNvPr>
                <p14:cNvContentPartPr/>
                <p14:nvPr/>
              </p14:nvContentPartPr>
              <p14:xfrm>
                <a:off x="5240623" y="4793299"/>
                <a:ext cx="82080" cy="132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BBA22E-B3BB-614F-B62D-71D1F3797F1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225143" y="4777819"/>
                  <a:ext cx="112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8B2A356-72E4-DE4E-8965-728853C533E7}"/>
                    </a:ext>
                  </a:extLst>
                </p14:cNvPr>
                <p14:cNvContentPartPr/>
                <p14:nvPr/>
              </p14:nvContentPartPr>
              <p14:xfrm>
                <a:off x="5366623" y="4786819"/>
                <a:ext cx="238680" cy="163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8B2A356-72E4-DE4E-8965-728853C533E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51143" y="4771339"/>
                  <a:ext cx="26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C7BB4A-2984-E449-86F6-F9FFEDAFDEAA}"/>
                    </a:ext>
                  </a:extLst>
                </p14:cNvPr>
                <p14:cNvContentPartPr/>
                <p14:nvPr/>
              </p14:nvContentPartPr>
              <p14:xfrm>
                <a:off x="5869543" y="4485139"/>
                <a:ext cx="389520" cy="31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C7BB4A-2984-E449-86F6-F9FFEDAFDEA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54063" y="4469659"/>
                  <a:ext cx="420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414ABA9-60A3-A645-A4BD-794CE6F9F490}"/>
                    </a:ext>
                  </a:extLst>
                </p14:cNvPr>
                <p14:cNvContentPartPr/>
                <p14:nvPr/>
              </p14:nvContentPartPr>
              <p14:xfrm>
                <a:off x="5838583" y="4573339"/>
                <a:ext cx="416880" cy="19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414ABA9-60A3-A645-A4BD-794CE6F9F49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823090" y="4558146"/>
                  <a:ext cx="447506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1CFDB65-DBEC-8244-ACAF-112ECDB4504F}"/>
                    </a:ext>
                  </a:extLst>
                </p14:cNvPr>
                <p14:cNvContentPartPr/>
                <p14:nvPr/>
              </p14:nvContentPartPr>
              <p14:xfrm>
                <a:off x="5662183" y="4397299"/>
                <a:ext cx="327240" cy="3463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1CFDB65-DBEC-8244-ACAF-112ECDB4504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646703" y="4381819"/>
                  <a:ext cx="35784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D70B13A-6F7D-E349-90C5-EAC966B1CB63}"/>
                  </a:ext>
                </a:extLst>
              </p14:cNvPr>
              <p14:cNvContentPartPr/>
              <p14:nvPr/>
            </p14:nvContentPartPr>
            <p14:xfrm>
              <a:off x="6812383" y="4045219"/>
              <a:ext cx="478080" cy="15091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D70B13A-6F7D-E349-90C5-EAC966B1CB63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796903" y="4029743"/>
                <a:ext cx="508680" cy="153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C4F9A8F-1195-7A44-8D7D-4D1C4C759229}"/>
                  </a:ext>
                </a:extLst>
              </p14:cNvPr>
              <p14:cNvContentPartPr/>
              <p14:nvPr/>
            </p14:nvContentPartPr>
            <p14:xfrm>
              <a:off x="7346983" y="4196059"/>
              <a:ext cx="163800" cy="1260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C4F9A8F-1195-7A44-8D7D-4D1C4C759229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331537" y="4180623"/>
                <a:ext cx="194333" cy="156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9FB32D8-11CD-E948-B1E9-D90C89773F85}"/>
                  </a:ext>
                </a:extLst>
              </p14:cNvPr>
              <p14:cNvContentPartPr/>
              <p14:nvPr/>
            </p14:nvContentPartPr>
            <p14:xfrm>
              <a:off x="7922623" y="4120459"/>
              <a:ext cx="141480" cy="2142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9FB32D8-11CD-E948-B1E9-D90C89773F85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907143" y="4104953"/>
                <a:ext cx="172080" cy="244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5230FE1-FC4F-054B-9145-9A228A87931D}"/>
                  </a:ext>
                </a:extLst>
              </p14:cNvPr>
              <p14:cNvContentPartPr/>
              <p14:nvPr/>
            </p14:nvContentPartPr>
            <p14:xfrm>
              <a:off x="8466223" y="4227379"/>
              <a:ext cx="119880" cy="1702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5230FE1-FC4F-054B-9145-9A228A87931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450743" y="4211866"/>
                <a:ext cx="150480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73FBFED-B4A6-454C-9D76-E62D3D6BFB40}"/>
                  </a:ext>
                </a:extLst>
              </p14:cNvPr>
              <p14:cNvContentPartPr/>
              <p14:nvPr/>
            </p14:nvContentPartPr>
            <p14:xfrm>
              <a:off x="7321783" y="4649299"/>
              <a:ext cx="157680" cy="1821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73FBFED-B4A6-454C-9D76-E62D3D6BFB4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306268" y="4633788"/>
                <a:ext cx="188350" cy="21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7BE0E35-C377-DE47-87B0-A75453E18C96}"/>
                  </a:ext>
                </a:extLst>
              </p14:cNvPr>
              <p14:cNvContentPartPr/>
              <p14:nvPr/>
            </p14:nvContentPartPr>
            <p14:xfrm>
              <a:off x="7277863" y="5157979"/>
              <a:ext cx="157680" cy="1324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7BE0E35-C377-DE47-87B0-A75453E18C9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262383" y="5142499"/>
                <a:ext cx="188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76660C5-690E-1A45-8CC8-95E8A581BA50}"/>
                  </a:ext>
                </a:extLst>
              </p14:cNvPr>
              <p14:cNvContentPartPr/>
              <p14:nvPr/>
            </p14:nvContentPartPr>
            <p14:xfrm>
              <a:off x="7875103" y="4482259"/>
              <a:ext cx="182520" cy="323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76660C5-690E-1A45-8CC8-95E8A581BA5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7859653" y="4466779"/>
                <a:ext cx="2130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3574306-05C3-3C49-B202-5A250F0E2D95}"/>
                  </a:ext>
                </a:extLst>
              </p14:cNvPr>
              <p14:cNvContentPartPr/>
              <p14:nvPr/>
            </p14:nvContentPartPr>
            <p14:xfrm>
              <a:off x="7843783" y="5076259"/>
              <a:ext cx="189000" cy="2268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3574306-05C3-3C49-B202-5A250F0E2D95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828303" y="5060779"/>
                <a:ext cx="21960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96BB586-4BEE-6240-BD1B-21AFC8A7DCDC}"/>
              </a:ext>
            </a:extLst>
          </p:cNvPr>
          <p:cNvGrpSpPr/>
          <p:nvPr/>
        </p:nvGrpSpPr>
        <p:grpSpPr>
          <a:xfrm>
            <a:off x="8378023" y="4057819"/>
            <a:ext cx="591480" cy="1484280"/>
            <a:chOff x="8378023" y="4057819"/>
            <a:chExt cx="591480" cy="14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4A146BB-A237-E545-BC73-F0433D17C912}"/>
                    </a:ext>
                  </a:extLst>
                </p14:cNvPr>
                <p14:cNvContentPartPr/>
                <p14:nvPr/>
              </p14:nvContentPartPr>
              <p14:xfrm>
                <a:off x="8378023" y="4705099"/>
                <a:ext cx="182520" cy="201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4A146BB-A237-E545-BC73-F0433D17C91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362543" y="4689619"/>
                  <a:ext cx="213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FDA5A54-6F00-0947-B758-4DECCDF79662}"/>
                    </a:ext>
                  </a:extLst>
                </p14:cNvPr>
                <p14:cNvContentPartPr/>
                <p14:nvPr/>
              </p14:nvContentPartPr>
              <p14:xfrm>
                <a:off x="8491063" y="5082379"/>
                <a:ext cx="88560" cy="308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FDA5A54-6F00-0947-B758-4DECCDF7966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5520" y="5066881"/>
                  <a:ext cx="119285" cy="339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A17C22-8485-B349-9357-E84F4C9C833C}"/>
                    </a:ext>
                  </a:extLst>
                </p14:cNvPr>
                <p14:cNvContentPartPr/>
                <p14:nvPr/>
              </p14:nvContentPartPr>
              <p14:xfrm>
                <a:off x="8409343" y="5252299"/>
                <a:ext cx="239400" cy="69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A17C22-8485-B349-9357-E84F4C9C833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393863" y="5236819"/>
                  <a:ext cx="270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01CDB0A-4C64-FD46-A6F9-7CA1925FA1F6}"/>
                    </a:ext>
                  </a:extLst>
                </p14:cNvPr>
                <p14:cNvContentPartPr/>
                <p14:nvPr/>
              </p14:nvContentPartPr>
              <p14:xfrm>
                <a:off x="8591863" y="4057819"/>
                <a:ext cx="377640" cy="1484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01CDB0A-4C64-FD46-A6F9-7CA1925FA1F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76383" y="4042339"/>
                  <a:ext cx="408240" cy="151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B20AF6D0-B195-4C27-B844-4AE06ED24185}"/>
              </a:ext>
            </a:extLst>
          </p:cNvPr>
          <p:cNvSpPr txBox="1"/>
          <p:nvPr/>
        </p:nvSpPr>
        <p:spPr>
          <a:xfrm>
            <a:off x="123323" y="55573"/>
            <a:ext cx="527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Different types of matrices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7BB3368-E8F0-4C71-A1A0-0B6252482C3A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325592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63589-06BA-D940-AB86-533705EC6E1D}"/>
              </a:ext>
            </a:extLst>
          </p:cNvPr>
          <p:cNvGrpSpPr/>
          <p:nvPr/>
        </p:nvGrpSpPr>
        <p:grpSpPr>
          <a:xfrm>
            <a:off x="1864543" y="1058659"/>
            <a:ext cx="365040" cy="321120"/>
            <a:chOff x="1864543" y="1058659"/>
            <a:chExt cx="3650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02D37C-8FC0-AF4C-A9DA-3570E05F3F80}"/>
                    </a:ext>
                  </a:extLst>
                </p14:cNvPr>
                <p14:cNvContentPartPr/>
                <p14:nvPr/>
              </p14:nvContentPartPr>
              <p14:xfrm>
                <a:off x="1864543" y="1209499"/>
                <a:ext cx="107280" cy="126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02D37C-8FC0-AF4C-A9DA-3570E05F3F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9063" y="1194019"/>
                  <a:ext cx="137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2F688C-7C53-494C-9658-671E2D533A81}"/>
                    </a:ext>
                  </a:extLst>
                </p14:cNvPr>
                <p14:cNvContentPartPr/>
                <p14:nvPr/>
              </p14:nvContentPartPr>
              <p14:xfrm>
                <a:off x="2116183" y="1058659"/>
                <a:ext cx="82080" cy="32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2F688C-7C53-494C-9658-671E2D533A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0703" y="1043162"/>
                  <a:ext cx="112680" cy="351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9F622C-234E-2842-A57D-0D0851173BC8}"/>
                    </a:ext>
                  </a:extLst>
                </p14:cNvPr>
                <p14:cNvContentPartPr/>
                <p14:nvPr/>
              </p14:nvContentPartPr>
              <p14:xfrm>
                <a:off x="2053903" y="1241179"/>
                <a:ext cx="175680" cy="3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9F622C-234E-2842-A57D-0D0851173B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38455" y="1225699"/>
                  <a:ext cx="206217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6A6FC1-CA68-E74D-90EC-1E4061B3EFAC}"/>
              </a:ext>
            </a:extLst>
          </p:cNvPr>
          <p:cNvGrpSpPr/>
          <p:nvPr/>
        </p:nvGrpSpPr>
        <p:grpSpPr>
          <a:xfrm>
            <a:off x="192343" y="1109059"/>
            <a:ext cx="2376720" cy="396360"/>
            <a:chOff x="192343" y="1109059"/>
            <a:chExt cx="237672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5C32643-8C97-8644-A6D4-27E9A4D7C331}"/>
                    </a:ext>
                  </a:extLst>
                </p14:cNvPr>
                <p14:cNvContentPartPr/>
                <p14:nvPr/>
              </p14:nvContentPartPr>
              <p14:xfrm>
                <a:off x="192343" y="1109059"/>
                <a:ext cx="283320" cy="88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5C32643-8C97-8644-A6D4-27E9A4D7C3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863" y="1093642"/>
                  <a:ext cx="313920" cy="118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33AF79-FE1F-2447-BC75-09BDF0016A05}"/>
                    </a:ext>
                  </a:extLst>
                </p14:cNvPr>
                <p14:cNvContentPartPr/>
                <p14:nvPr/>
              </p14:nvContentPartPr>
              <p14:xfrm>
                <a:off x="317983" y="1165579"/>
                <a:ext cx="19080" cy="195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33AF79-FE1F-2447-BC75-09BDF0016A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2790" y="1150099"/>
                  <a:ext cx="49113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283151-B223-6644-83CE-F918D5D11CC7}"/>
                    </a:ext>
                  </a:extLst>
                </p14:cNvPr>
                <p14:cNvContentPartPr/>
                <p14:nvPr/>
              </p14:nvContentPartPr>
              <p14:xfrm>
                <a:off x="399703" y="1247299"/>
                <a:ext cx="151200" cy="13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283151-B223-6644-83CE-F918D5D11C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4260" y="1231819"/>
                  <a:ext cx="181727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FDD746-EFBE-9D47-A6AB-EEE08BB5D118}"/>
                    </a:ext>
                  </a:extLst>
                </p14:cNvPr>
                <p14:cNvContentPartPr/>
                <p14:nvPr/>
              </p14:nvContentPartPr>
              <p14:xfrm>
                <a:off x="600943" y="1247299"/>
                <a:ext cx="75960" cy="14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FDD746-EFBE-9D47-A6AB-EEE08BB5D1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5463" y="1231780"/>
                  <a:ext cx="106560" cy="17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03FF8B-CFBC-BD45-9FAF-239BAF8D106B}"/>
                    </a:ext>
                  </a:extLst>
                </p14:cNvPr>
                <p14:cNvContentPartPr/>
                <p14:nvPr/>
              </p14:nvContentPartPr>
              <p14:xfrm>
                <a:off x="739183" y="1262779"/>
                <a:ext cx="119880" cy="123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03FF8B-CFBC-BD45-9FAF-239BAF8D10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3656" y="1247299"/>
                  <a:ext cx="150572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F9E37F-7B52-9247-87F7-C7A4874D6ED1}"/>
                    </a:ext>
                  </a:extLst>
                </p14:cNvPr>
                <p14:cNvContentPartPr/>
                <p14:nvPr/>
              </p14:nvContentPartPr>
              <p14:xfrm>
                <a:off x="909103" y="1241179"/>
                <a:ext cx="113400" cy="145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F9E37F-7B52-9247-87F7-C7A4874D6E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3623" y="1225699"/>
                  <a:ext cx="144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82E5EC-F27C-C647-B11B-2E2C3EAF765F}"/>
                    </a:ext>
                  </a:extLst>
                </p14:cNvPr>
                <p14:cNvContentPartPr/>
                <p14:nvPr/>
              </p14:nvContentPartPr>
              <p14:xfrm>
                <a:off x="1066063" y="1266019"/>
                <a:ext cx="38160" cy="23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82E5EC-F27C-C647-B11B-2E2C3EAF76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0436" y="1250539"/>
                  <a:ext cx="69051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23F69A-2DF1-8E4A-BA93-3059208DBA6A}"/>
                    </a:ext>
                  </a:extLst>
                </p14:cNvPr>
                <p14:cNvContentPartPr/>
                <p14:nvPr/>
              </p14:nvContentPartPr>
              <p14:xfrm>
                <a:off x="1072543" y="1228579"/>
                <a:ext cx="56880" cy="126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23F69A-2DF1-8E4A-BA93-3059208DBA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7063" y="1213099"/>
                  <a:ext cx="87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832C4C-AAE7-1B44-9BCB-6EB6BD4088A8}"/>
                    </a:ext>
                  </a:extLst>
                </p14:cNvPr>
                <p14:cNvContentPartPr/>
                <p14:nvPr/>
              </p14:nvContentPartPr>
              <p14:xfrm>
                <a:off x="1204303" y="1222099"/>
                <a:ext cx="9468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832C4C-AAE7-1B44-9BCB-6EB6BD4088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8823" y="1206619"/>
                  <a:ext cx="125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DF2449-8866-6849-B27F-F46FE5663EF6}"/>
                    </a:ext>
                  </a:extLst>
                </p14:cNvPr>
                <p14:cNvContentPartPr/>
                <p14:nvPr/>
              </p14:nvContentPartPr>
              <p14:xfrm>
                <a:off x="1380343" y="1234699"/>
                <a:ext cx="75960" cy="10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DF2449-8866-6849-B27F-F46FE5663E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64789" y="1219219"/>
                  <a:ext cx="106706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7BDA30-74C2-C84A-A7EC-231490353D96}"/>
                    </a:ext>
                  </a:extLst>
                </p14:cNvPr>
                <p14:cNvContentPartPr/>
                <p14:nvPr/>
              </p14:nvContentPartPr>
              <p14:xfrm>
                <a:off x="1550263" y="1222099"/>
                <a:ext cx="138600" cy="13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7BDA30-74C2-C84A-A7EC-231490353D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34823" y="1206577"/>
                  <a:ext cx="169121" cy="163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A672A5-9707-D043-954E-543B62CA15CA}"/>
                    </a:ext>
                  </a:extLst>
                </p14:cNvPr>
                <p14:cNvContentPartPr/>
                <p14:nvPr/>
              </p14:nvContentPartPr>
              <p14:xfrm>
                <a:off x="2386543" y="1178179"/>
                <a:ext cx="182520" cy="11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A672A5-9707-D043-954E-543B62CA15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71093" y="1162699"/>
                  <a:ext cx="2130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A17D25-0487-0143-96F6-5ADEC86C61FF}"/>
              </a:ext>
            </a:extLst>
          </p:cNvPr>
          <p:cNvGrpSpPr/>
          <p:nvPr/>
        </p:nvGrpSpPr>
        <p:grpSpPr>
          <a:xfrm>
            <a:off x="1254703" y="1492459"/>
            <a:ext cx="1176120" cy="264600"/>
            <a:chOff x="1254703" y="1492459"/>
            <a:chExt cx="11761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D195E4-E8B4-8C42-85FF-00336D6B674B}"/>
                    </a:ext>
                  </a:extLst>
                </p14:cNvPr>
                <p14:cNvContentPartPr/>
                <p14:nvPr/>
              </p14:nvContentPartPr>
              <p14:xfrm>
                <a:off x="1254703" y="1618099"/>
                <a:ext cx="252000" cy="11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D195E4-E8B4-8C42-85FF-00336D6B67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39201" y="1602619"/>
                  <a:ext cx="282644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8E7FF2-C3F6-C24C-8D41-3CD2903E9F11}"/>
                    </a:ext>
                  </a:extLst>
                </p14:cNvPr>
                <p14:cNvContentPartPr/>
                <p14:nvPr/>
              </p14:nvContentPartPr>
              <p14:xfrm>
                <a:off x="1594183" y="1586779"/>
                <a:ext cx="138600" cy="126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8E7FF2-C3F6-C24C-8D41-3CD2903E9F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78703" y="1571299"/>
                  <a:ext cx="169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4136E8-D024-0944-B0AE-E54C58E6A33E}"/>
                    </a:ext>
                  </a:extLst>
                </p14:cNvPr>
                <p14:cNvContentPartPr/>
                <p14:nvPr/>
              </p14:nvContentPartPr>
              <p14:xfrm>
                <a:off x="1839343" y="1492459"/>
                <a:ext cx="107280" cy="214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4136E8-D024-0944-B0AE-E54C58E6A3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23863" y="1476953"/>
                  <a:ext cx="137880" cy="244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B07A02-66F3-D644-8A91-7F0A5822EEDC}"/>
                    </a:ext>
                  </a:extLst>
                </p14:cNvPr>
                <p14:cNvContentPartPr/>
                <p14:nvPr/>
              </p14:nvContentPartPr>
              <p14:xfrm>
                <a:off x="1782823" y="1561579"/>
                <a:ext cx="151200" cy="2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B07A02-66F3-D644-8A91-7F0A5822EE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67343" y="1546099"/>
                  <a:ext cx="181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DC1154-198D-5047-9C56-0E1D3DBF104C}"/>
                    </a:ext>
                  </a:extLst>
                </p14:cNvPr>
                <p14:cNvContentPartPr/>
                <p14:nvPr/>
              </p14:nvContentPartPr>
              <p14:xfrm>
                <a:off x="1984063" y="1555459"/>
                <a:ext cx="189000" cy="14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DC1154-198D-5047-9C56-0E1D3DBF10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68583" y="1539979"/>
                  <a:ext cx="219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3480AA-05BE-884D-9129-97288239FCE7}"/>
                    </a:ext>
                  </a:extLst>
                </p14:cNvPr>
                <p14:cNvContentPartPr/>
                <p14:nvPr/>
              </p14:nvContentPartPr>
              <p14:xfrm>
                <a:off x="2197903" y="1618099"/>
                <a:ext cx="19080" cy="10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3480AA-05BE-884D-9129-97288239FC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82710" y="1602619"/>
                  <a:ext cx="49113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B425AD-DD64-684C-97B5-D0AA8D287C77}"/>
                    </a:ext>
                  </a:extLst>
                </p14:cNvPr>
                <p14:cNvContentPartPr/>
                <p14:nvPr/>
              </p14:nvContentPartPr>
              <p14:xfrm>
                <a:off x="2217343" y="1518379"/>
                <a:ext cx="18360" cy="4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B425AD-DD64-684C-97B5-D0AA8D287C7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1863" y="1503026"/>
                  <a:ext cx="48960" cy="73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4A2217-69AC-574A-AEA4-6AB9F9DEB632}"/>
                    </a:ext>
                  </a:extLst>
                </p14:cNvPr>
                <p14:cNvContentPartPr/>
                <p14:nvPr/>
              </p14:nvContentPartPr>
              <p14:xfrm>
                <a:off x="2292223" y="1593979"/>
                <a:ext cx="138600" cy="10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4A2217-69AC-574A-AEA4-6AB9F9DEB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76743" y="1578499"/>
                  <a:ext cx="169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6D44DB-A503-1C40-8AF5-A06F4E496704}"/>
                    </a:ext>
                  </a:extLst>
                </p14:cNvPr>
                <p14:cNvContentPartPr/>
                <p14:nvPr/>
              </p14:nvContentPartPr>
              <p14:xfrm>
                <a:off x="2279623" y="1586779"/>
                <a:ext cx="138600" cy="170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6D44DB-A503-1C40-8AF5-A06F4E4967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64143" y="1571266"/>
                  <a:ext cx="169200" cy="20094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37CDF5C-5091-D844-B60D-512B20B6D35B}"/>
                  </a:ext>
                </a:extLst>
              </p14:cNvPr>
              <p14:cNvContentPartPr/>
              <p14:nvPr/>
            </p14:nvContentPartPr>
            <p14:xfrm>
              <a:off x="2751223" y="1310299"/>
              <a:ext cx="25560" cy="3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37CDF5C-5091-D844-B60D-512B20B6D3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35743" y="1294993"/>
                <a:ext cx="56160" cy="61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2D966F-0586-9849-86F2-787F9BE82BEB}"/>
                  </a:ext>
                </a:extLst>
              </p14:cNvPr>
              <p14:cNvContentPartPr/>
              <p14:nvPr/>
            </p14:nvContentPartPr>
            <p14:xfrm>
              <a:off x="2744743" y="1517659"/>
              <a:ext cx="19080" cy="25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2D966F-0586-9849-86F2-787F9BE82BE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29263" y="1502179"/>
                <a:ext cx="496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9E47010-88E3-8B46-A340-7C2EE9DCFDC5}"/>
              </a:ext>
            </a:extLst>
          </p:cNvPr>
          <p:cNvGrpSpPr/>
          <p:nvPr/>
        </p:nvGrpSpPr>
        <p:grpSpPr>
          <a:xfrm>
            <a:off x="3084223" y="1203379"/>
            <a:ext cx="603720" cy="339840"/>
            <a:chOff x="3084223" y="1203379"/>
            <a:chExt cx="60372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0773B5-42F6-704E-8688-DDEF28D7A6FC}"/>
                    </a:ext>
                  </a:extLst>
                </p14:cNvPr>
                <p14:cNvContentPartPr/>
                <p14:nvPr/>
              </p14:nvContentPartPr>
              <p14:xfrm>
                <a:off x="3084223" y="1203379"/>
                <a:ext cx="100800" cy="33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0773B5-42F6-704E-8688-DDEF28D7A6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68743" y="1187899"/>
                  <a:ext cx="1314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7261E0-50D0-E04C-8193-12372F6AA464}"/>
                    </a:ext>
                  </a:extLst>
                </p14:cNvPr>
                <p14:cNvContentPartPr/>
                <p14:nvPr/>
              </p14:nvContentPartPr>
              <p14:xfrm>
                <a:off x="3172423" y="1209499"/>
                <a:ext cx="163800" cy="300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7261E0-50D0-E04C-8193-12372F6AA4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56943" y="1194019"/>
                  <a:ext cx="194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F680FC-28E8-6745-B75D-298DA3E5113C}"/>
                    </a:ext>
                  </a:extLst>
                </p14:cNvPr>
                <p14:cNvContentPartPr/>
                <p14:nvPr/>
              </p14:nvContentPartPr>
              <p14:xfrm>
                <a:off x="3134623" y="1404619"/>
                <a:ext cx="189000" cy="3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F680FC-28E8-6745-B75D-298DA3E511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19143" y="1389139"/>
                  <a:ext cx="219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DF30E5-DA6F-454C-9747-ACE2322B4A6A}"/>
                    </a:ext>
                  </a:extLst>
                </p14:cNvPr>
                <p14:cNvContentPartPr/>
                <p14:nvPr/>
              </p14:nvContentPartPr>
              <p14:xfrm>
                <a:off x="3511903" y="1322899"/>
                <a:ext cx="145080" cy="25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DF30E5-DA6F-454C-9747-ACE2322B4A6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96423" y="1307419"/>
                  <a:ext cx="175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6690A7-9D83-9647-9EAB-D1952D47F3F8}"/>
                    </a:ext>
                  </a:extLst>
                </p14:cNvPr>
                <p14:cNvContentPartPr/>
                <p14:nvPr/>
              </p14:nvContentPartPr>
              <p14:xfrm>
                <a:off x="3481663" y="1410739"/>
                <a:ext cx="206280" cy="2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6690A7-9D83-9647-9EAB-D1952D47F3F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66183" y="1395038"/>
                  <a:ext cx="236880" cy="565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98E6FB-BE5A-164E-AA27-79CFCC672964}"/>
              </a:ext>
            </a:extLst>
          </p:cNvPr>
          <p:cNvGrpSpPr/>
          <p:nvPr/>
        </p:nvGrpSpPr>
        <p:grpSpPr>
          <a:xfrm>
            <a:off x="4756783" y="1033459"/>
            <a:ext cx="509760" cy="830160"/>
            <a:chOff x="4756783" y="1033459"/>
            <a:chExt cx="509760" cy="8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F2D8D8-F16F-BB47-8A17-B2BFE19EBEC4}"/>
                    </a:ext>
                  </a:extLst>
                </p14:cNvPr>
                <p14:cNvContentPartPr/>
                <p14:nvPr/>
              </p14:nvContentPartPr>
              <p14:xfrm>
                <a:off x="4806823" y="1039939"/>
                <a:ext cx="163800" cy="21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F2D8D8-F16F-BB47-8A17-B2BFE19EBE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91343" y="1024459"/>
                  <a:ext cx="194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B846C4-A703-A840-863B-0F0F66600D79}"/>
                    </a:ext>
                  </a:extLst>
                </p14:cNvPr>
                <p14:cNvContentPartPr/>
                <p14:nvPr/>
              </p14:nvContentPartPr>
              <p14:xfrm>
                <a:off x="4756783" y="1452139"/>
                <a:ext cx="232920" cy="254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B846C4-A703-A840-863B-0F0F66600D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41303" y="1436659"/>
                  <a:ext cx="263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B67516-64C2-1B44-AE91-64A601A3D56E}"/>
                    </a:ext>
                  </a:extLst>
                </p14:cNvPr>
                <p14:cNvContentPartPr/>
                <p14:nvPr/>
              </p14:nvContentPartPr>
              <p14:xfrm>
                <a:off x="4920223" y="1033459"/>
                <a:ext cx="346320" cy="830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B67516-64C2-1B44-AE91-64A601A3D56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04743" y="1017979"/>
                  <a:ext cx="376920" cy="86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F72292-EBA9-D046-98BE-59CA372E2274}"/>
              </a:ext>
            </a:extLst>
          </p:cNvPr>
          <p:cNvGrpSpPr/>
          <p:nvPr/>
        </p:nvGrpSpPr>
        <p:grpSpPr>
          <a:xfrm>
            <a:off x="6058183" y="1065139"/>
            <a:ext cx="377640" cy="439560"/>
            <a:chOff x="6058183" y="1065139"/>
            <a:chExt cx="37764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E4446C-C909-6249-9919-96B85C337704}"/>
                    </a:ext>
                  </a:extLst>
                </p14:cNvPr>
                <p14:cNvContentPartPr/>
                <p14:nvPr/>
              </p14:nvContentPartPr>
              <p14:xfrm>
                <a:off x="6058183" y="1178179"/>
                <a:ext cx="207720" cy="326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E4446C-C909-6249-9919-96B85C3377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42730" y="1162716"/>
                  <a:ext cx="238267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E12C96-C6AA-3546-B97A-DF5A7C09085E}"/>
                    </a:ext>
                  </a:extLst>
                </p14:cNvPr>
                <p14:cNvContentPartPr/>
                <p14:nvPr/>
              </p14:nvContentPartPr>
              <p14:xfrm>
                <a:off x="6089503" y="1360339"/>
                <a:ext cx="119880" cy="3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E12C96-C6AA-3546-B97A-DF5A7C09085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73976" y="1344859"/>
                  <a:ext cx="150572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941094-80EC-B34D-BFA8-883B32B02FA3}"/>
                    </a:ext>
                  </a:extLst>
                </p14:cNvPr>
                <p14:cNvContentPartPr/>
                <p14:nvPr/>
              </p14:nvContentPartPr>
              <p14:xfrm>
                <a:off x="6303343" y="1065139"/>
                <a:ext cx="132480" cy="3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941094-80EC-B34D-BFA8-883B32B02F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87863" y="1049659"/>
                  <a:ext cx="163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3FAECA-5E2B-354D-9D00-87DB7B210F1F}"/>
                    </a:ext>
                  </a:extLst>
                </p14:cNvPr>
                <p14:cNvContentPartPr/>
                <p14:nvPr/>
              </p14:nvContentPartPr>
              <p14:xfrm>
                <a:off x="6378583" y="1083859"/>
                <a:ext cx="6480" cy="113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3FAECA-5E2B-354D-9D00-87DB7B210F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63103" y="1068428"/>
                  <a:ext cx="37080" cy="1439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D37059-99FE-7C4B-87A0-36B55EC02970}"/>
              </a:ext>
            </a:extLst>
          </p:cNvPr>
          <p:cNvGrpSpPr/>
          <p:nvPr/>
        </p:nvGrpSpPr>
        <p:grpSpPr>
          <a:xfrm>
            <a:off x="6511423" y="1278619"/>
            <a:ext cx="163080" cy="113760"/>
            <a:chOff x="6511423" y="1278619"/>
            <a:chExt cx="16308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C19B8D-C925-6C4D-BF1D-E9A03FECC6F9}"/>
                    </a:ext>
                  </a:extLst>
                </p14:cNvPr>
                <p14:cNvContentPartPr/>
                <p14:nvPr/>
              </p14:nvContentPartPr>
              <p14:xfrm>
                <a:off x="6526183" y="1278619"/>
                <a:ext cx="148320" cy="31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C19B8D-C925-6C4D-BF1D-E9A03FECC6F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10740" y="1263139"/>
                  <a:ext cx="178846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D26551-FD81-7843-94D4-9D66CB368348}"/>
                    </a:ext>
                  </a:extLst>
                </p14:cNvPr>
                <p14:cNvContentPartPr/>
                <p14:nvPr/>
              </p14:nvContentPartPr>
              <p14:xfrm>
                <a:off x="6511423" y="1366819"/>
                <a:ext cx="163080" cy="25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D26551-FD81-7843-94D4-9D66CB36834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95943" y="1351339"/>
                  <a:ext cx="1936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3165F1-10BE-EB48-8F0C-2422946958A2}"/>
              </a:ext>
            </a:extLst>
          </p:cNvPr>
          <p:cNvGrpSpPr/>
          <p:nvPr/>
        </p:nvGrpSpPr>
        <p:grpSpPr>
          <a:xfrm>
            <a:off x="7114423" y="951739"/>
            <a:ext cx="484200" cy="974880"/>
            <a:chOff x="7114423" y="951739"/>
            <a:chExt cx="48420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4F012E-1D74-6048-961E-D311DD091B20}"/>
                    </a:ext>
                  </a:extLst>
                </p14:cNvPr>
                <p14:cNvContentPartPr/>
                <p14:nvPr/>
              </p14:nvContentPartPr>
              <p14:xfrm>
                <a:off x="7114423" y="951739"/>
                <a:ext cx="226800" cy="974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4F012E-1D74-6048-961E-D311DD091B2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98943" y="936259"/>
                  <a:ext cx="257400" cy="10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CA134A-B10F-4C4C-A695-1DAF3EBB75CA}"/>
                    </a:ext>
                  </a:extLst>
                </p14:cNvPr>
                <p14:cNvContentPartPr/>
                <p14:nvPr/>
              </p14:nvContentPartPr>
              <p14:xfrm>
                <a:off x="7434823" y="1058659"/>
                <a:ext cx="163800" cy="138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CA134A-B10F-4C4C-A695-1DAF3EBB75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19343" y="1043179"/>
                  <a:ext cx="19440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1088B5-94F4-7843-AD7F-ECADC04E08D4}"/>
                  </a:ext>
                </a:extLst>
              </p14:cNvPr>
              <p14:cNvContentPartPr/>
              <p14:nvPr/>
            </p14:nvContentPartPr>
            <p14:xfrm>
              <a:off x="7448143" y="1530259"/>
              <a:ext cx="137880" cy="226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1088B5-94F4-7843-AD7F-ECADC04E08D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432663" y="1514779"/>
                <a:ext cx="16848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62840230-6100-9C45-A63C-65F9138B0D53}"/>
              </a:ext>
            </a:extLst>
          </p:cNvPr>
          <p:cNvGrpSpPr/>
          <p:nvPr/>
        </p:nvGrpSpPr>
        <p:grpSpPr>
          <a:xfrm>
            <a:off x="8145463" y="889099"/>
            <a:ext cx="597600" cy="918360"/>
            <a:chOff x="8145463" y="889099"/>
            <a:chExt cx="597600" cy="9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CA2E18-A751-AF46-914A-BB1EA51B1562}"/>
                    </a:ext>
                  </a:extLst>
                </p14:cNvPr>
                <p14:cNvContentPartPr/>
                <p14:nvPr/>
              </p14:nvContentPartPr>
              <p14:xfrm>
                <a:off x="8145463" y="1014739"/>
                <a:ext cx="151200" cy="163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CA2E18-A751-AF46-914A-BB1EA51B15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30020" y="999259"/>
                  <a:ext cx="181727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D603D2-A6DD-7E48-988F-E6B5E634052F}"/>
                    </a:ext>
                  </a:extLst>
                </p14:cNvPr>
                <p14:cNvContentPartPr/>
                <p14:nvPr/>
              </p14:nvContentPartPr>
              <p14:xfrm>
                <a:off x="8158063" y="1454659"/>
                <a:ext cx="176400" cy="28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D603D2-A6DD-7E48-988F-E6B5E634052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42583" y="1439179"/>
                  <a:ext cx="207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0451B7-AAA7-564A-B75D-1487E0051958}"/>
                    </a:ext>
                  </a:extLst>
                </p14:cNvPr>
                <p14:cNvContentPartPr/>
                <p14:nvPr/>
              </p14:nvContentPartPr>
              <p14:xfrm>
                <a:off x="8315023" y="889099"/>
                <a:ext cx="428040" cy="918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0451B7-AAA7-564A-B75D-1487E00519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99530" y="873619"/>
                  <a:ext cx="458666" cy="9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0D0997-ACF1-0B4C-9181-EA6F6F13A392}"/>
              </a:ext>
            </a:extLst>
          </p:cNvPr>
          <p:cNvGrpSpPr/>
          <p:nvPr/>
        </p:nvGrpSpPr>
        <p:grpSpPr>
          <a:xfrm>
            <a:off x="3977023" y="989539"/>
            <a:ext cx="459360" cy="987480"/>
            <a:chOff x="3977023" y="989539"/>
            <a:chExt cx="459360" cy="9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86DD6F-1FDA-8749-991C-21A53313CDC0}"/>
                    </a:ext>
                  </a:extLst>
                </p14:cNvPr>
                <p14:cNvContentPartPr/>
                <p14:nvPr/>
              </p14:nvContentPartPr>
              <p14:xfrm>
                <a:off x="4228663" y="1140379"/>
                <a:ext cx="170280" cy="11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86DD6F-1FDA-8749-991C-21A53313CD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13183" y="1124899"/>
                  <a:ext cx="200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98235C-DFC2-5E48-BC9B-EFE6C8D235B2}"/>
                    </a:ext>
                  </a:extLst>
                </p14:cNvPr>
                <p14:cNvContentPartPr/>
                <p14:nvPr/>
              </p14:nvContentPartPr>
              <p14:xfrm>
                <a:off x="4241263" y="1555459"/>
                <a:ext cx="195120" cy="15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98235C-DFC2-5E48-BC9B-EFE6C8D235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25783" y="1539979"/>
                  <a:ext cx="225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82103B-0BF2-A94D-A8B5-0E3A55A4B654}"/>
                    </a:ext>
                  </a:extLst>
                </p14:cNvPr>
                <p14:cNvContentPartPr/>
                <p14:nvPr/>
              </p14:nvContentPartPr>
              <p14:xfrm>
                <a:off x="3977023" y="989539"/>
                <a:ext cx="377640" cy="987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82103B-0BF2-A94D-A8B5-0E3A55A4B6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61528" y="974053"/>
                  <a:ext cx="408269" cy="10180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620290-F170-8F4E-B792-72F2B6D90590}"/>
              </a:ext>
            </a:extLst>
          </p:cNvPr>
          <p:cNvGrpSpPr/>
          <p:nvPr/>
        </p:nvGrpSpPr>
        <p:grpSpPr>
          <a:xfrm>
            <a:off x="3737983" y="788299"/>
            <a:ext cx="1691640" cy="1276560"/>
            <a:chOff x="3737983" y="788299"/>
            <a:chExt cx="1691640" cy="12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A6700B-486B-F643-BE2E-AD00ED8A53F5}"/>
                    </a:ext>
                  </a:extLst>
                </p14:cNvPr>
                <p14:cNvContentPartPr/>
                <p14:nvPr/>
              </p14:nvContentPartPr>
              <p14:xfrm>
                <a:off x="3737983" y="788299"/>
                <a:ext cx="94680" cy="50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A6700B-486B-F643-BE2E-AD00ED8A53F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22503" y="772708"/>
                  <a:ext cx="125280" cy="81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44E022-8DD2-AF43-AD4F-8D3ACEC468D3}"/>
                    </a:ext>
                  </a:extLst>
                </p14:cNvPr>
                <p14:cNvContentPartPr/>
                <p14:nvPr/>
              </p14:nvContentPartPr>
              <p14:xfrm>
                <a:off x="3882703" y="920419"/>
                <a:ext cx="50760" cy="44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44E022-8DD2-AF43-AD4F-8D3ACEC468D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67112" y="905064"/>
                  <a:ext cx="81579" cy="74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5C6CEC-CEDE-2F4D-95F5-8BADB6D56107}"/>
                    </a:ext>
                  </a:extLst>
                </p14:cNvPr>
                <p14:cNvContentPartPr/>
                <p14:nvPr/>
              </p14:nvContentPartPr>
              <p14:xfrm>
                <a:off x="4040023" y="1046059"/>
                <a:ext cx="88200" cy="94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5C6CEC-CEDE-2F4D-95F5-8BADB6D5610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24606" y="1030579"/>
                  <a:ext cx="118676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7704AC-DF94-EF41-9019-A4F05EA45CC3}"/>
                    </a:ext>
                  </a:extLst>
                </p14:cNvPr>
                <p14:cNvContentPartPr/>
                <p14:nvPr/>
              </p14:nvContentPartPr>
              <p14:xfrm>
                <a:off x="4228663" y="1184299"/>
                <a:ext cx="107280" cy="6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7704AC-DF94-EF41-9019-A4F05EA45C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13183" y="1168819"/>
                  <a:ext cx="137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728330-83E5-3041-A29B-A3EDF8E3CE14}"/>
                    </a:ext>
                  </a:extLst>
                </p14:cNvPr>
                <p14:cNvContentPartPr/>
                <p14:nvPr/>
              </p14:nvContentPartPr>
              <p14:xfrm>
                <a:off x="4429903" y="1329019"/>
                <a:ext cx="82080" cy="107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728330-83E5-3041-A29B-A3EDF8E3CE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14423" y="1313487"/>
                  <a:ext cx="112680" cy="137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ACA8E7-E66C-3A44-A942-B2299BAD501F}"/>
                    </a:ext>
                  </a:extLst>
                </p14:cNvPr>
                <p14:cNvContentPartPr/>
                <p14:nvPr/>
              </p14:nvContentPartPr>
              <p14:xfrm>
                <a:off x="4618183" y="1498939"/>
                <a:ext cx="88560" cy="7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ACA8E7-E66C-3A44-A942-B2299BAD50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02640" y="1483459"/>
                  <a:ext cx="119285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0ABFCF-EF95-3441-88A9-CEC0A9FB1E50}"/>
                    </a:ext>
                  </a:extLst>
                </p14:cNvPr>
                <p14:cNvContentPartPr/>
                <p14:nvPr/>
              </p14:nvContentPartPr>
              <p14:xfrm>
                <a:off x="4775503" y="1637179"/>
                <a:ext cx="107280" cy="63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0ABFCF-EF95-3441-88A9-CEC0A9FB1E5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59971" y="1621699"/>
                  <a:ext cx="137983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864816-D7D8-0D4B-9898-679B0AD33E4C}"/>
                    </a:ext>
                  </a:extLst>
                </p14:cNvPr>
                <p14:cNvContentPartPr/>
                <p14:nvPr/>
              </p14:nvContentPartPr>
              <p14:xfrm>
                <a:off x="4970263" y="1750219"/>
                <a:ext cx="151200" cy="8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864816-D7D8-0D4B-9898-679B0AD33E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54783" y="1734739"/>
                  <a:ext cx="181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00D2C0B-70C8-4E45-9DAE-82A2F547DD0C}"/>
                    </a:ext>
                  </a:extLst>
                </p14:cNvPr>
                <p14:cNvContentPartPr/>
                <p14:nvPr/>
              </p14:nvContentPartPr>
              <p14:xfrm>
                <a:off x="5165383" y="1875859"/>
                <a:ext cx="69480" cy="38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00D2C0B-70C8-4E45-9DAE-82A2F547DD0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49903" y="1860379"/>
                  <a:ext cx="100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BFFF84-438C-B440-9CCA-9A156F0CEB8A}"/>
                    </a:ext>
                  </a:extLst>
                </p14:cNvPr>
                <p14:cNvContentPartPr/>
                <p14:nvPr/>
              </p14:nvContentPartPr>
              <p14:xfrm>
                <a:off x="5291023" y="1970179"/>
                <a:ext cx="138600" cy="94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BFFF84-438C-B440-9CCA-9A156F0CEB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75543" y="1954699"/>
                  <a:ext cx="16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759AE7-3E7D-9C43-97C6-8B58F92132E3}"/>
                    </a:ext>
                  </a:extLst>
                </p14:cNvPr>
                <p14:cNvContentPartPr/>
                <p14:nvPr/>
              </p14:nvContentPartPr>
              <p14:xfrm>
                <a:off x="4479943" y="876499"/>
                <a:ext cx="365040" cy="761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759AE7-3E7D-9C43-97C6-8B58F9213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64463" y="861019"/>
                  <a:ext cx="3956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ECA49F-0C86-2B4B-94D2-205C45A6BE69}"/>
                    </a:ext>
                  </a:extLst>
                </p14:cNvPr>
                <p14:cNvContentPartPr/>
                <p14:nvPr/>
              </p14:nvContentPartPr>
              <p14:xfrm>
                <a:off x="4473823" y="1530259"/>
                <a:ext cx="189000" cy="170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ECA49F-0C86-2B4B-94D2-205C45A6BE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58343" y="1514779"/>
                  <a:ext cx="2196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F0B758-58F7-914D-B90A-DFB4B5C9DA2D}"/>
              </a:ext>
            </a:extLst>
          </p:cNvPr>
          <p:cNvGrpSpPr/>
          <p:nvPr/>
        </p:nvGrpSpPr>
        <p:grpSpPr>
          <a:xfrm>
            <a:off x="3178543" y="2260339"/>
            <a:ext cx="189000" cy="329400"/>
            <a:chOff x="3178543" y="2260339"/>
            <a:chExt cx="189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222CEF0-CD1E-F643-AB6E-620CB2F55C36}"/>
                    </a:ext>
                  </a:extLst>
                </p14:cNvPr>
                <p14:cNvContentPartPr/>
                <p14:nvPr/>
              </p14:nvContentPartPr>
              <p14:xfrm>
                <a:off x="3178543" y="2260339"/>
                <a:ext cx="69480" cy="32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222CEF0-CD1E-F643-AB6E-620CB2F55C3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163063" y="2244859"/>
                  <a:ext cx="100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448EA0-5D79-8E40-BC41-EEF604CC1659}"/>
                    </a:ext>
                  </a:extLst>
                </p14:cNvPr>
                <p14:cNvContentPartPr/>
                <p14:nvPr/>
              </p14:nvContentPartPr>
              <p14:xfrm>
                <a:off x="3222463" y="2272219"/>
                <a:ext cx="145080" cy="28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448EA0-5D79-8E40-BC41-EEF604CC16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06983" y="2256758"/>
                  <a:ext cx="175680" cy="320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AAA3BF-E2FB-3344-8E45-F66F333D6B24}"/>
                    </a:ext>
                  </a:extLst>
                </p14:cNvPr>
                <p14:cNvContentPartPr/>
                <p14:nvPr/>
              </p14:nvContentPartPr>
              <p14:xfrm>
                <a:off x="3235063" y="2454379"/>
                <a:ext cx="100800" cy="38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AAA3BF-E2FB-3344-8E45-F66F333D6B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19583" y="2438752"/>
                  <a:ext cx="131400" cy="690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F604DF6-709B-284C-825E-DD8CB936552D}"/>
              </a:ext>
            </a:extLst>
          </p:cNvPr>
          <p:cNvGrpSpPr/>
          <p:nvPr/>
        </p:nvGrpSpPr>
        <p:grpSpPr>
          <a:xfrm>
            <a:off x="3572023" y="2353939"/>
            <a:ext cx="267120" cy="113400"/>
            <a:chOff x="3572023" y="2353939"/>
            <a:chExt cx="26712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26A03AB-B520-1E4C-826D-9F5024A071E9}"/>
                    </a:ext>
                  </a:extLst>
                </p14:cNvPr>
                <p14:cNvContentPartPr/>
                <p14:nvPr/>
              </p14:nvContentPartPr>
              <p14:xfrm>
                <a:off x="3593623" y="2353939"/>
                <a:ext cx="113400" cy="3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26A03AB-B520-1E4C-826D-9F5024A071E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78192" y="2338633"/>
                  <a:ext cx="143903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493847-0198-244A-AA8C-07825F9A6C76}"/>
                    </a:ext>
                  </a:extLst>
                </p14:cNvPr>
                <p14:cNvContentPartPr/>
                <p14:nvPr/>
              </p14:nvContentPartPr>
              <p14:xfrm>
                <a:off x="3572023" y="2429179"/>
                <a:ext cx="267120" cy="3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493847-0198-244A-AA8C-07825F9A6C7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56543" y="2413699"/>
                  <a:ext cx="29772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519CCF9-67A6-A747-9352-14C25E4BEC97}"/>
              </a:ext>
            </a:extLst>
          </p:cNvPr>
          <p:cNvGrpSpPr/>
          <p:nvPr/>
        </p:nvGrpSpPr>
        <p:grpSpPr>
          <a:xfrm>
            <a:off x="4090063" y="2165299"/>
            <a:ext cx="1194840" cy="1263960"/>
            <a:chOff x="4090063" y="2165299"/>
            <a:chExt cx="1194840" cy="12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D59215-17E6-A048-B9B5-1C613D9E2A8A}"/>
                    </a:ext>
                  </a:extLst>
                </p14:cNvPr>
                <p14:cNvContentPartPr/>
                <p14:nvPr/>
              </p14:nvContentPartPr>
              <p14:xfrm>
                <a:off x="4090063" y="2165299"/>
                <a:ext cx="207720" cy="1263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D59215-17E6-A048-B9B5-1C613D9E2A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74583" y="2149823"/>
                  <a:ext cx="238320" cy="1294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05A7C0-58DC-3940-9340-7B32C8D8EF45}"/>
                    </a:ext>
                  </a:extLst>
                </p14:cNvPr>
                <p14:cNvContentPartPr/>
                <p14:nvPr/>
              </p14:nvContentPartPr>
              <p14:xfrm>
                <a:off x="4360423" y="2290939"/>
                <a:ext cx="170280" cy="1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05A7C0-58DC-3940-9340-7B32C8D8EF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44910" y="2275417"/>
                  <a:ext cx="200945" cy="163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5BD9BA-48F4-254E-B392-666F44DB4927}"/>
                    </a:ext>
                  </a:extLst>
                </p14:cNvPr>
                <p14:cNvContentPartPr/>
                <p14:nvPr/>
              </p14:nvContentPartPr>
              <p14:xfrm>
                <a:off x="4788103" y="2191219"/>
                <a:ext cx="194040" cy="200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5BD9BA-48F4-254E-B392-666F44DB49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72623" y="2175739"/>
                  <a:ext cx="224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9643DF9-9B54-8044-8B03-9E07F6816DE8}"/>
                    </a:ext>
                  </a:extLst>
                </p14:cNvPr>
                <p14:cNvContentPartPr/>
                <p14:nvPr/>
              </p14:nvContentPartPr>
              <p14:xfrm>
                <a:off x="4392103" y="2686939"/>
                <a:ext cx="126000" cy="145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9643DF9-9B54-8044-8B03-9E07F6816D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376667" y="2671459"/>
                  <a:ext cx="156513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5A5FC9A-8C73-304A-A349-9866CF4B5C02}"/>
                    </a:ext>
                  </a:extLst>
                </p14:cNvPr>
                <p14:cNvContentPartPr/>
                <p14:nvPr/>
              </p14:nvContentPartPr>
              <p14:xfrm>
                <a:off x="4762903" y="2568139"/>
                <a:ext cx="270720" cy="257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5A5FC9A-8C73-304A-A349-9866CF4B5C0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47423" y="2552659"/>
                  <a:ext cx="301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5422AC-5F9B-5C42-BEC5-3749E53F18A2}"/>
                    </a:ext>
                  </a:extLst>
                </p14:cNvPr>
                <p14:cNvContentPartPr/>
                <p14:nvPr/>
              </p14:nvContentPartPr>
              <p14:xfrm>
                <a:off x="4398223" y="3039019"/>
                <a:ext cx="176400" cy="157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5422AC-5F9B-5C42-BEC5-3749E53F18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82743" y="3023504"/>
                  <a:ext cx="20700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397A67-D268-AC44-B8A8-6F3F9F688637}"/>
                    </a:ext>
                  </a:extLst>
                </p14:cNvPr>
                <p14:cNvContentPartPr/>
                <p14:nvPr/>
              </p14:nvContentPartPr>
              <p14:xfrm>
                <a:off x="4801423" y="3001579"/>
                <a:ext cx="244800" cy="311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397A67-D268-AC44-B8A8-6F3F9F68863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85966" y="2986099"/>
                  <a:ext cx="275355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54F62B7-CED7-C54E-9389-FEB8A1D3EED8}"/>
                    </a:ext>
                  </a:extLst>
                </p14:cNvPr>
                <p14:cNvContentPartPr/>
                <p14:nvPr/>
              </p14:nvContentPartPr>
              <p14:xfrm>
                <a:off x="4995463" y="2171419"/>
                <a:ext cx="289440" cy="1163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54F62B7-CED7-C54E-9389-FEB8A1D3E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79983" y="2155939"/>
                  <a:ext cx="320040" cy="11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7E075FA-EAA1-2445-9731-B91BCEB8B189}"/>
                  </a:ext>
                </a:extLst>
              </p14:cNvPr>
              <p14:cNvContentPartPr/>
              <p14:nvPr/>
            </p14:nvContentPartPr>
            <p14:xfrm>
              <a:off x="5819143" y="2435659"/>
              <a:ext cx="207720" cy="314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7E075FA-EAA1-2445-9731-B91BCEB8B18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803663" y="2420179"/>
                <a:ext cx="2383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6DB32D-5405-744D-8E5D-37E8522917C1}"/>
                  </a:ext>
                </a:extLst>
              </p14:cNvPr>
              <p14:cNvContentPartPr/>
              <p14:nvPr/>
            </p14:nvContentPartPr>
            <p14:xfrm>
              <a:off x="5857663" y="2605219"/>
              <a:ext cx="144360" cy="25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6DB32D-5405-744D-8E5D-37E8522917C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42183" y="2589739"/>
                <a:ext cx="174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55B9609-0592-D240-8B41-737003E11CCC}"/>
                  </a:ext>
                </a:extLst>
              </p14:cNvPr>
              <p14:cNvContentPartPr/>
              <p14:nvPr/>
            </p14:nvContentPartPr>
            <p14:xfrm>
              <a:off x="6090223" y="2303539"/>
              <a:ext cx="137880" cy="50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55B9609-0592-D240-8B41-737003E11CC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074743" y="2287948"/>
                <a:ext cx="168480" cy="81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489BDEC-DBEA-174B-9E92-B7FDB7B64F32}"/>
                  </a:ext>
                </a:extLst>
              </p14:cNvPr>
              <p14:cNvContentPartPr/>
              <p14:nvPr/>
            </p14:nvContentPartPr>
            <p14:xfrm>
              <a:off x="6165103" y="2316139"/>
              <a:ext cx="25560" cy="126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489BDEC-DBEA-174B-9E92-B7FDB7B64F3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149623" y="2300703"/>
                <a:ext cx="56160" cy="156513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9F5E4E-80CF-BD48-8EE1-2758299EF77C}"/>
              </a:ext>
            </a:extLst>
          </p:cNvPr>
          <p:cNvGrpSpPr/>
          <p:nvPr/>
        </p:nvGrpSpPr>
        <p:grpSpPr>
          <a:xfrm>
            <a:off x="6401263" y="2510899"/>
            <a:ext cx="217080" cy="94680"/>
            <a:chOff x="6401263" y="2510899"/>
            <a:chExt cx="217080" cy="9468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09E2B51-33EB-C94B-8B1F-BA0950A8882C}"/>
                </a:ext>
              </a:extLst>
            </p:cNvPr>
            <p:cNvGrpSpPr/>
            <p:nvPr/>
          </p:nvGrpSpPr>
          <p:grpSpPr>
            <a:xfrm>
              <a:off x="6401263" y="2510899"/>
              <a:ext cx="217080" cy="94680"/>
              <a:chOff x="6401263" y="2510899"/>
              <a:chExt cx="217080" cy="9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B5DB00FE-A62A-ED4F-881A-5D1A533F364D}"/>
                      </a:ext>
                    </a:extLst>
                  </p14:cNvPr>
                  <p14:cNvContentPartPr/>
                  <p14:nvPr/>
                </p14:nvContentPartPr>
                <p14:xfrm>
                  <a:off x="6416383" y="2510899"/>
                  <a:ext cx="151200" cy="1908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B5DB00FE-A62A-ED4F-881A-5D1A533F364D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6400903" y="2495419"/>
                    <a:ext cx="18180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80E4F8A1-7F8D-AB46-AC60-F6DFF839A791}"/>
                      </a:ext>
                    </a:extLst>
                  </p14:cNvPr>
                  <p14:cNvContentPartPr/>
                  <p14:nvPr/>
                </p14:nvContentPartPr>
                <p14:xfrm>
                  <a:off x="6401263" y="2580019"/>
                  <a:ext cx="217080" cy="255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80E4F8A1-7F8D-AB46-AC60-F6DFF839A791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385783" y="2564539"/>
                    <a:ext cx="247680" cy="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6F61C0-F3FD-3341-933E-DE9807161A09}"/>
              </a:ext>
            </a:extLst>
          </p:cNvPr>
          <p:cNvGrpSpPr/>
          <p:nvPr/>
        </p:nvGrpSpPr>
        <p:grpSpPr>
          <a:xfrm>
            <a:off x="6925783" y="2209219"/>
            <a:ext cx="440280" cy="855360"/>
            <a:chOff x="6925783" y="2209219"/>
            <a:chExt cx="44028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0D5A81-E388-7940-8542-874011F53E74}"/>
                    </a:ext>
                  </a:extLst>
                </p14:cNvPr>
                <p14:cNvContentPartPr/>
                <p14:nvPr/>
              </p14:nvContentPartPr>
              <p14:xfrm>
                <a:off x="6925783" y="2209219"/>
                <a:ext cx="302040" cy="85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0D5A81-E388-7940-8542-874011F53E7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910321" y="2193739"/>
                  <a:ext cx="332604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7FBD6D-4370-E245-B4AA-A432F90DF10F}"/>
                    </a:ext>
                  </a:extLst>
                </p14:cNvPr>
                <p14:cNvContentPartPr/>
                <p14:nvPr/>
              </p14:nvContentPartPr>
              <p14:xfrm>
                <a:off x="7183543" y="2341339"/>
                <a:ext cx="182520" cy="151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7FBD6D-4370-E245-B4AA-A432F90DF1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68093" y="2325859"/>
                  <a:ext cx="2130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C3143F-B8F5-F149-B090-3C272838FAA2}"/>
                    </a:ext>
                  </a:extLst>
                </p14:cNvPr>
                <p14:cNvContentPartPr/>
                <p14:nvPr/>
              </p14:nvContentPartPr>
              <p14:xfrm>
                <a:off x="7145743" y="2689819"/>
                <a:ext cx="145080" cy="173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C3143F-B8F5-F149-B090-3C272838FA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30224" y="2674339"/>
                  <a:ext cx="175756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1C3F47-334E-A44C-A376-2CC4369C8A39}"/>
              </a:ext>
            </a:extLst>
          </p:cNvPr>
          <p:cNvGrpSpPr/>
          <p:nvPr/>
        </p:nvGrpSpPr>
        <p:grpSpPr>
          <a:xfrm>
            <a:off x="7724263" y="2341339"/>
            <a:ext cx="276840" cy="490680"/>
            <a:chOff x="7724263" y="2341339"/>
            <a:chExt cx="27684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8DFEDD-45E0-1749-AAB8-1916887FF10C}"/>
                    </a:ext>
                  </a:extLst>
                </p14:cNvPr>
                <p14:cNvContentPartPr/>
                <p14:nvPr/>
              </p14:nvContentPartPr>
              <p14:xfrm>
                <a:off x="7774663" y="2341339"/>
                <a:ext cx="132480" cy="151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8DFEDD-45E0-1749-AAB8-1916887FF1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59183" y="2325859"/>
                  <a:ext cx="163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1E50835-D87D-AD48-9977-A1BBE737E0F6}"/>
                    </a:ext>
                  </a:extLst>
                </p14:cNvPr>
                <p14:cNvContentPartPr/>
                <p14:nvPr/>
              </p14:nvContentPartPr>
              <p14:xfrm>
                <a:off x="7724263" y="2605219"/>
                <a:ext cx="276840" cy="226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1E50835-D87D-AD48-9977-A1BBE737E0F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08803" y="2589739"/>
                  <a:ext cx="3074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AB630F-01CE-D445-9AAD-3FB9F60BCD90}"/>
              </a:ext>
            </a:extLst>
          </p:cNvPr>
          <p:cNvGrpSpPr/>
          <p:nvPr/>
        </p:nvGrpSpPr>
        <p:grpSpPr>
          <a:xfrm>
            <a:off x="8227183" y="2196619"/>
            <a:ext cx="540720" cy="742320"/>
            <a:chOff x="8227183" y="2196619"/>
            <a:chExt cx="54072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417B8E-4A81-2A47-9C8C-AF0A03145FB7}"/>
                    </a:ext>
                  </a:extLst>
                </p14:cNvPr>
                <p14:cNvContentPartPr/>
                <p14:nvPr/>
              </p14:nvContentPartPr>
              <p14:xfrm>
                <a:off x="8264983" y="2290939"/>
                <a:ext cx="119880" cy="176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417B8E-4A81-2A47-9C8C-AF0A03145F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249503" y="2275459"/>
                  <a:ext cx="150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AF5CB8-1EC6-4D43-8AF3-11B3647A3303}"/>
                    </a:ext>
                  </a:extLst>
                </p14:cNvPr>
                <p14:cNvContentPartPr/>
                <p14:nvPr/>
              </p14:nvContentPartPr>
              <p14:xfrm>
                <a:off x="8271103" y="2611699"/>
                <a:ext cx="94680" cy="308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AF5CB8-1EC6-4D43-8AF3-11B3647A33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55623" y="2596219"/>
                  <a:ext cx="1252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6C558E7-C277-A14F-B78B-6FF8E2747A96}"/>
                    </a:ext>
                  </a:extLst>
                </p14:cNvPr>
                <p14:cNvContentPartPr/>
                <p14:nvPr/>
              </p14:nvContentPartPr>
              <p14:xfrm>
                <a:off x="8227183" y="2793859"/>
                <a:ext cx="201600" cy="50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6C558E7-C277-A14F-B78B-6FF8E2747A9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11703" y="2778268"/>
                  <a:ext cx="232200" cy="81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B72644D-52E4-F54B-90B1-BF870A709CD4}"/>
                    </a:ext>
                  </a:extLst>
                </p14:cNvPr>
                <p14:cNvContentPartPr/>
                <p14:nvPr/>
              </p14:nvContentPartPr>
              <p14:xfrm>
                <a:off x="8456143" y="2196619"/>
                <a:ext cx="311760" cy="742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B72644D-52E4-F54B-90B1-BF870A709CD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40663" y="2181131"/>
                  <a:ext cx="342360" cy="7729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57B482-4948-6842-BC48-97D4FD3E9F63}"/>
              </a:ext>
            </a:extLst>
          </p:cNvPr>
          <p:cNvGrpSpPr/>
          <p:nvPr/>
        </p:nvGrpSpPr>
        <p:grpSpPr>
          <a:xfrm>
            <a:off x="581863" y="3749659"/>
            <a:ext cx="2823480" cy="657720"/>
            <a:chOff x="581863" y="3749659"/>
            <a:chExt cx="2823480" cy="65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DDAFB27-64AD-424F-9CC6-A49888C9E407}"/>
                    </a:ext>
                  </a:extLst>
                </p14:cNvPr>
                <p14:cNvContentPartPr/>
                <p14:nvPr/>
              </p14:nvContentPartPr>
              <p14:xfrm>
                <a:off x="581863" y="3788179"/>
                <a:ext cx="19080" cy="251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DDAFB27-64AD-424F-9CC6-A49888C9E40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6383" y="3772699"/>
                  <a:ext cx="49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F68031A-CAF4-3A41-B3AC-B49854374577}"/>
                    </a:ext>
                  </a:extLst>
                </p14:cNvPr>
                <p14:cNvContentPartPr/>
                <p14:nvPr/>
              </p14:nvContentPartPr>
              <p14:xfrm>
                <a:off x="594463" y="3749659"/>
                <a:ext cx="226800" cy="33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F68031A-CAF4-3A41-B3AC-B4985437457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8983" y="3734179"/>
                  <a:ext cx="2574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65CA912-2372-754C-9B1D-FF9E20AFF808}"/>
                    </a:ext>
                  </a:extLst>
                </p14:cNvPr>
                <p14:cNvContentPartPr/>
                <p14:nvPr/>
              </p14:nvContentPartPr>
              <p14:xfrm>
                <a:off x="890023" y="3894019"/>
                <a:ext cx="132480" cy="151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65CA912-2372-754C-9B1D-FF9E20AFF80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4501" y="3878539"/>
                  <a:ext cx="163163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8693D2-DEE4-C24A-94F7-FB8B20A43125}"/>
                    </a:ext>
                  </a:extLst>
                </p14:cNvPr>
                <p14:cNvContentPartPr/>
                <p14:nvPr/>
              </p14:nvContentPartPr>
              <p14:xfrm>
                <a:off x="1154263" y="3765499"/>
                <a:ext cx="113400" cy="254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8693D2-DEE4-C24A-94F7-FB8B20A4312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38832" y="3750019"/>
                  <a:ext cx="143903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EA979C0-580C-8642-861D-1BCA3D74A02B}"/>
                    </a:ext>
                  </a:extLst>
                </p14:cNvPr>
                <p14:cNvContentPartPr/>
                <p14:nvPr/>
              </p14:nvContentPartPr>
              <p14:xfrm>
                <a:off x="1091263" y="3850099"/>
                <a:ext cx="145080" cy="19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EA979C0-580C-8642-861D-1BCA3D74A02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5744" y="3834619"/>
                  <a:ext cx="175756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17807BC-376E-9A48-95F5-0F6DF250C790}"/>
                    </a:ext>
                  </a:extLst>
                </p14:cNvPr>
                <p14:cNvContentPartPr/>
                <p14:nvPr/>
              </p14:nvContentPartPr>
              <p14:xfrm>
                <a:off x="1292503" y="3837499"/>
                <a:ext cx="333720" cy="157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17807BC-376E-9A48-95F5-0F6DF250C79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77023" y="3821984"/>
                  <a:ext cx="36432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B61BE1F-9D43-0A41-8057-38BB513F2A9A}"/>
                    </a:ext>
                  </a:extLst>
                </p14:cNvPr>
                <p14:cNvContentPartPr/>
                <p14:nvPr/>
              </p14:nvContentPartPr>
              <p14:xfrm>
                <a:off x="1650703" y="3850819"/>
                <a:ext cx="207720" cy="150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B61BE1F-9D43-0A41-8057-38BB513F2A9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35223" y="3835339"/>
                  <a:ext cx="238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45315F4-F98A-6C48-9DF6-04F5385C7E84}"/>
                    </a:ext>
                  </a:extLst>
                </p14:cNvPr>
                <p14:cNvContentPartPr/>
                <p14:nvPr/>
              </p14:nvContentPartPr>
              <p14:xfrm>
                <a:off x="1946263" y="3913819"/>
                <a:ext cx="25560" cy="9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45315F4-F98A-6C48-9DF6-04F5385C7E8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30783" y="3898339"/>
                  <a:ext cx="56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F41D98-8910-1A45-9F85-455FC8E75486}"/>
                    </a:ext>
                  </a:extLst>
                </p14:cNvPr>
                <p14:cNvContentPartPr/>
                <p14:nvPr/>
              </p14:nvContentPartPr>
              <p14:xfrm>
                <a:off x="1984063" y="3796459"/>
                <a:ext cx="6480" cy="9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F41D98-8910-1A45-9F85-455FC8E7548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969398" y="3781039"/>
                  <a:ext cx="35469" cy="1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0B57092-CF00-7845-B514-401DA133E96B}"/>
                    </a:ext>
                  </a:extLst>
                </p14:cNvPr>
                <p14:cNvContentPartPr/>
                <p14:nvPr/>
              </p14:nvContentPartPr>
              <p14:xfrm>
                <a:off x="2053183" y="3882139"/>
                <a:ext cx="170280" cy="119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0B57092-CF00-7845-B514-401DA133E96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37670" y="3866659"/>
                  <a:ext cx="20094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3C65D02-0AF8-7340-AE4E-E0D34B413866}"/>
                    </a:ext>
                  </a:extLst>
                </p14:cNvPr>
                <p14:cNvContentPartPr/>
                <p14:nvPr/>
              </p14:nvContentPartPr>
              <p14:xfrm>
                <a:off x="2248663" y="3881779"/>
                <a:ext cx="119160" cy="88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3C65D02-0AF8-7340-AE4E-E0D34B41386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233183" y="3866299"/>
                  <a:ext cx="149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2BF6BE6-ECFD-0346-9F81-73BCA7A413B3}"/>
                    </a:ext>
                  </a:extLst>
                </p14:cNvPr>
                <p14:cNvContentPartPr/>
                <p14:nvPr/>
              </p14:nvContentPartPr>
              <p14:xfrm>
                <a:off x="2386543" y="3889339"/>
                <a:ext cx="214200" cy="111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2BF6BE6-ECFD-0346-9F81-73BCA7A413B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371063" y="3873909"/>
                  <a:ext cx="244800" cy="14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A200ABD-7456-3C4E-879D-5E0DD61523B3}"/>
                    </a:ext>
                  </a:extLst>
                </p14:cNvPr>
                <p14:cNvContentPartPr/>
                <p14:nvPr/>
              </p14:nvContentPartPr>
              <p14:xfrm>
                <a:off x="2681743" y="3794299"/>
                <a:ext cx="113400" cy="194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A200ABD-7456-3C4E-879D-5E0DD61523B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666263" y="3778848"/>
                  <a:ext cx="144000" cy="22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06A5D0D-3C7C-B54F-A394-A4442DA06F1C}"/>
                    </a:ext>
                  </a:extLst>
                </p14:cNvPr>
                <p14:cNvContentPartPr/>
                <p14:nvPr/>
              </p14:nvContentPartPr>
              <p14:xfrm>
                <a:off x="2622703" y="3856579"/>
                <a:ext cx="185400" cy="25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06A5D0D-3C7C-B54F-A394-A4442DA06F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07223" y="3841099"/>
                  <a:ext cx="216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B99DB4-743C-394F-A790-3308155E20EA}"/>
                    </a:ext>
                  </a:extLst>
                </p14:cNvPr>
                <p14:cNvContentPartPr/>
                <p14:nvPr/>
              </p14:nvContentPartPr>
              <p14:xfrm>
                <a:off x="1336423" y="4176979"/>
                <a:ext cx="82080" cy="144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B99DB4-743C-394F-A790-3308155E20E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20943" y="4161499"/>
                  <a:ext cx="112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FDF3F4-DD4C-E04A-8F08-7EA01AF5F27F}"/>
                    </a:ext>
                  </a:extLst>
                </p14:cNvPr>
                <p14:cNvContentPartPr/>
                <p14:nvPr/>
              </p14:nvContentPartPr>
              <p14:xfrm>
                <a:off x="1625503" y="4089139"/>
                <a:ext cx="50760" cy="318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FDF3F4-DD4C-E04A-8F08-7EA01AF5F27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610023" y="4073659"/>
                  <a:ext cx="81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7FFE43-1748-CF43-B1E0-D94BBAC0352A}"/>
                    </a:ext>
                  </a:extLst>
                </p14:cNvPr>
                <p14:cNvContentPartPr/>
                <p14:nvPr/>
              </p14:nvContentPartPr>
              <p14:xfrm>
                <a:off x="1553863" y="4233859"/>
                <a:ext cx="179280" cy="44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7FFE43-1748-CF43-B1E0-D94BBAC035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538383" y="4218379"/>
                  <a:ext cx="209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19D3A0F-5021-4E40-BEE7-5FCFA63F138E}"/>
                    </a:ext>
                  </a:extLst>
                </p14:cNvPr>
                <p14:cNvContentPartPr/>
                <p14:nvPr/>
              </p14:nvContentPartPr>
              <p14:xfrm>
                <a:off x="1946263" y="4158259"/>
                <a:ext cx="126000" cy="94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19D3A0F-5021-4E40-BEE7-5FCFA63F138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30783" y="4142779"/>
                  <a:ext cx="156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8D9B002-237B-A848-BC5D-6E70AFA3AB0B}"/>
                    </a:ext>
                  </a:extLst>
                </p14:cNvPr>
                <p14:cNvContentPartPr/>
                <p14:nvPr/>
              </p14:nvContentPartPr>
              <p14:xfrm>
                <a:off x="2268463" y="4167979"/>
                <a:ext cx="263160" cy="128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8D9B002-237B-A848-BC5D-6E70AFA3AB0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52983" y="4152499"/>
                  <a:ext cx="293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35BD3DA-E7B1-7643-B276-5DC703DE7B6A}"/>
                    </a:ext>
                  </a:extLst>
                </p14:cNvPr>
                <p14:cNvContentPartPr/>
                <p14:nvPr/>
              </p14:nvContentPartPr>
              <p14:xfrm>
                <a:off x="2637823" y="4176979"/>
                <a:ext cx="132480" cy="1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35BD3DA-E7B1-7643-B276-5DC703DE7B6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622301" y="4161499"/>
                  <a:ext cx="163163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F8F67BE-B07D-7D46-8AA5-992BFFA08D86}"/>
                    </a:ext>
                  </a:extLst>
                </p14:cNvPr>
                <p14:cNvContentPartPr/>
                <p14:nvPr/>
              </p14:nvContentPartPr>
              <p14:xfrm>
                <a:off x="2845543" y="4004539"/>
                <a:ext cx="25560" cy="260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F8F67BE-B07D-7D46-8AA5-992BFFA08D8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830063" y="3989038"/>
                  <a:ext cx="56160" cy="290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055C5AC-8AA7-314F-A2B9-543694A1472D}"/>
                    </a:ext>
                  </a:extLst>
                </p14:cNvPr>
                <p14:cNvContentPartPr/>
                <p14:nvPr/>
              </p14:nvContentPartPr>
              <p14:xfrm>
                <a:off x="2792263" y="4120459"/>
                <a:ext cx="166680" cy="38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055C5AC-8AA7-314F-A2B9-543694A1472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76749" y="4104832"/>
                  <a:ext cx="197346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A895C9F-65A3-3444-8556-903FB3DB2D7D}"/>
                    </a:ext>
                  </a:extLst>
                </p14:cNvPr>
                <p14:cNvContentPartPr/>
                <p14:nvPr/>
              </p14:nvContentPartPr>
              <p14:xfrm>
                <a:off x="2971183" y="4076539"/>
                <a:ext cx="239400" cy="151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A895C9F-65A3-3444-8556-903FB3DB2D7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955703" y="4061096"/>
                  <a:ext cx="270000" cy="181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8266182-A1DB-6247-AAD9-998062A2B27C}"/>
                    </a:ext>
                  </a:extLst>
                </p14:cNvPr>
                <p14:cNvContentPartPr/>
                <p14:nvPr/>
              </p14:nvContentPartPr>
              <p14:xfrm>
                <a:off x="3162703" y="3989059"/>
                <a:ext cx="41400" cy="87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8266182-A1DB-6247-AAD9-998062A2B27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47223" y="3973515"/>
                  <a:ext cx="72000" cy="118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78B39AC-46A3-EA4E-A5E9-8800E7BDEB2F}"/>
                    </a:ext>
                  </a:extLst>
                </p14:cNvPr>
                <p14:cNvContentPartPr/>
                <p14:nvPr/>
              </p14:nvContentPartPr>
              <p14:xfrm>
                <a:off x="3285463" y="4082659"/>
                <a:ext cx="119880" cy="119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78B39AC-46A3-EA4E-A5E9-8800E7BDEB2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269936" y="4067179"/>
                  <a:ext cx="150572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E96048-8C4E-D740-B858-4049E1CB89E7}"/>
                    </a:ext>
                  </a:extLst>
                </p14:cNvPr>
                <p14:cNvContentPartPr/>
                <p14:nvPr/>
              </p14:nvContentPartPr>
              <p14:xfrm>
                <a:off x="3304183" y="4076539"/>
                <a:ext cx="94680" cy="151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E96048-8C4E-D740-B858-4049E1CB89E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288703" y="4061096"/>
                  <a:ext cx="125280" cy="1817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50E3CD2-BAF1-914F-B810-EC8DFD1791B8}"/>
                  </a:ext>
                </a:extLst>
              </p14:cNvPr>
              <p14:cNvContentPartPr/>
              <p14:nvPr/>
            </p14:nvContentPartPr>
            <p14:xfrm>
              <a:off x="3593623" y="3960619"/>
              <a:ext cx="12960" cy="34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50E3CD2-BAF1-914F-B810-EC8DFD1791B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578143" y="3945139"/>
                <a:ext cx="435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B6CD6B4-7AB4-9D45-86AA-A6E70D08C076}"/>
                  </a:ext>
                </a:extLst>
              </p14:cNvPr>
              <p14:cNvContentPartPr/>
              <p14:nvPr/>
            </p14:nvContentPartPr>
            <p14:xfrm>
              <a:off x="3606223" y="4152139"/>
              <a:ext cx="38160" cy="31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B6CD6B4-7AB4-9D45-86AA-A6E70D08C07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590743" y="4136659"/>
                <a:ext cx="6876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9D1AE6-2957-CE4C-8C90-06728427783B}"/>
              </a:ext>
            </a:extLst>
          </p:cNvPr>
          <p:cNvGrpSpPr/>
          <p:nvPr/>
        </p:nvGrpSpPr>
        <p:grpSpPr>
          <a:xfrm>
            <a:off x="4171783" y="3774859"/>
            <a:ext cx="1182600" cy="867960"/>
            <a:chOff x="4171783" y="3774859"/>
            <a:chExt cx="1182600" cy="8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24A9B63-860D-2142-9EA8-5CFC362E4E69}"/>
                    </a:ext>
                  </a:extLst>
                </p14:cNvPr>
                <p14:cNvContentPartPr/>
                <p14:nvPr/>
              </p14:nvContentPartPr>
              <p14:xfrm>
                <a:off x="4171783" y="3985819"/>
                <a:ext cx="94680" cy="241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24A9B63-860D-2142-9EA8-5CFC362E4E6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56303" y="3970362"/>
                  <a:ext cx="125280" cy="272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BA40C28-6870-344B-8E77-617914947806}"/>
                    </a:ext>
                  </a:extLst>
                </p14:cNvPr>
                <p14:cNvContentPartPr/>
                <p14:nvPr/>
              </p14:nvContentPartPr>
              <p14:xfrm>
                <a:off x="4253863" y="3950899"/>
                <a:ext cx="113400" cy="25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BA40C28-6870-344B-8E77-61791494780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238383" y="3935419"/>
                  <a:ext cx="144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D72C9D8-14CF-F141-ABB8-9D08667AA68F}"/>
                    </a:ext>
                  </a:extLst>
                </p14:cNvPr>
                <p14:cNvContentPartPr/>
                <p14:nvPr/>
              </p14:nvContentPartPr>
              <p14:xfrm>
                <a:off x="4209583" y="4120459"/>
                <a:ext cx="138600" cy="25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D72C9D8-14CF-F141-ABB8-9D08667AA68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194103" y="4104979"/>
                  <a:ext cx="169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6D0EEDE-65EB-B54D-AF73-288EA6E053DA}"/>
                    </a:ext>
                  </a:extLst>
                </p14:cNvPr>
                <p14:cNvContentPartPr/>
                <p14:nvPr/>
              </p14:nvContentPartPr>
              <p14:xfrm>
                <a:off x="4514863" y="4013539"/>
                <a:ext cx="154080" cy="25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6D0EEDE-65EB-B54D-AF73-288EA6E053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99383" y="3998059"/>
                  <a:ext cx="184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18B9D7-E953-BF46-ABA7-BE5251EA5949}"/>
                    </a:ext>
                  </a:extLst>
                </p14:cNvPr>
                <p14:cNvContentPartPr/>
                <p14:nvPr/>
              </p14:nvContentPartPr>
              <p14:xfrm>
                <a:off x="4523863" y="4107859"/>
                <a:ext cx="189000" cy="19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18B9D7-E953-BF46-ABA7-BE5251EA594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08383" y="4092379"/>
                  <a:ext cx="219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79D2A15-BF6C-174F-819E-792E3E94677D}"/>
                    </a:ext>
                  </a:extLst>
                </p14:cNvPr>
                <p14:cNvContentPartPr/>
                <p14:nvPr/>
              </p14:nvContentPartPr>
              <p14:xfrm>
                <a:off x="4882423" y="3774859"/>
                <a:ext cx="321120" cy="867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79D2A15-BF6C-174F-819E-792E3E94677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866943" y="3759379"/>
                  <a:ext cx="35172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8E1972B-3885-6344-B386-86CA64260B3A}"/>
                    </a:ext>
                  </a:extLst>
                </p14:cNvPr>
                <p14:cNvContentPartPr/>
                <p14:nvPr/>
              </p14:nvContentPartPr>
              <p14:xfrm>
                <a:off x="5203183" y="3881779"/>
                <a:ext cx="151200" cy="157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8E1972B-3885-6344-B386-86CA64260B3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87703" y="3866299"/>
                  <a:ext cx="18180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226B28B-AE78-E343-B0AE-898874A7B2F8}"/>
                  </a:ext>
                </a:extLst>
              </p14:cNvPr>
              <p14:cNvContentPartPr/>
              <p14:nvPr/>
            </p14:nvContentPartPr>
            <p14:xfrm>
              <a:off x="5171503" y="4346899"/>
              <a:ext cx="163800" cy="1576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226B28B-AE78-E343-B0AE-898874A7B2F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156023" y="4331419"/>
                <a:ext cx="19440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B1279C5-E0B7-6348-AA24-4926F11C76A9}"/>
              </a:ext>
            </a:extLst>
          </p:cNvPr>
          <p:cNvGrpSpPr/>
          <p:nvPr/>
        </p:nvGrpSpPr>
        <p:grpSpPr>
          <a:xfrm>
            <a:off x="5674423" y="3749659"/>
            <a:ext cx="590040" cy="899280"/>
            <a:chOff x="5674423" y="3749659"/>
            <a:chExt cx="59004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760E9D5-1087-924C-BA1D-D95540CCAD05}"/>
                    </a:ext>
                  </a:extLst>
                </p14:cNvPr>
                <p14:cNvContentPartPr/>
                <p14:nvPr/>
              </p14:nvContentPartPr>
              <p14:xfrm>
                <a:off x="5681623" y="3775579"/>
                <a:ext cx="175680" cy="251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760E9D5-1087-924C-BA1D-D95540CCAD0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666143" y="3760099"/>
                  <a:ext cx="206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EFF020-16F5-0C4E-94DE-06D8396B67AC}"/>
                    </a:ext>
                  </a:extLst>
                </p14:cNvPr>
                <p14:cNvContentPartPr/>
                <p14:nvPr/>
              </p14:nvContentPartPr>
              <p14:xfrm>
                <a:off x="5674423" y="4202899"/>
                <a:ext cx="245520" cy="282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EFF020-16F5-0C4E-94DE-06D8396B67A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658943" y="4187419"/>
                  <a:ext cx="276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FA550E-875C-364C-BFE5-E4C98523B3F7}"/>
                    </a:ext>
                  </a:extLst>
                </p14:cNvPr>
                <p14:cNvContentPartPr/>
                <p14:nvPr/>
              </p14:nvContentPartPr>
              <p14:xfrm>
                <a:off x="5800423" y="3749659"/>
                <a:ext cx="464040" cy="899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FA550E-875C-364C-BFE5-E4C98523B3F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784955" y="3734185"/>
                  <a:ext cx="494616" cy="9298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19B7F49-4E33-8C43-B19E-F8794A4F389A}"/>
              </a:ext>
            </a:extLst>
          </p:cNvPr>
          <p:cNvGrpSpPr/>
          <p:nvPr/>
        </p:nvGrpSpPr>
        <p:grpSpPr>
          <a:xfrm>
            <a:off x="6969703" y="3850099"/>
            <a:ext cx="1050480" cy="428040"/>
            <a:chOff x="6969703" y="3850099"/>
            <a:chExt cx="105048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24687F6-1977-DE4A-A4FA-0A986668692D}"/>
                    </a:ext>
                  </a:extLst>
                </p14:cNvPr>
                <p14:cNvContentPartPr/>
                <p14:nvPr/>
              </p14:nvContentPartPr>
              <p14:xfrm>
                <a:off x="6969703" y="3875299"/>
                <a:ext cx="44280" cy="402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24687F6-1977-DE4A-A4FA-0A986668692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954223" y="3859805"/>
                  <a:ext cx="74880" cy="43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293B08-E4A0-B447-93E3-8A4EC97AF493}"/>
                    </a:ext>
                  </a:extLst>
                </p14:cNvPr>
                <p14:cNvContentPartPr/>
                <p14:nvPr/>
              </p14:nvContentPartPr>
              <p14:xfrm>
                <a:off x="7177063" y="3900499"/>
                <a:ext cx="214200" cy="283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293B08-E4A0-B447-93E3-8A4EC97AF49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61583" y="3885019"/>
                  <a:ext cx="244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9AA5D6E-36A6-4A47-9AF7-D338FF084679}"/>
                    </a:ext>
                  </a:extLst>
                </p14:cNvPr>
                <p14:cNvContentPartPr/>
                <p14:nvPr/>
              </p14:nvContentPartPr>
              <p14:xfrm>
                <a:off x="7199023" y="4045219"/>
                <a:ext cx="192600" cy="50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9AA5D6E-36A6-4A47-9AF7-D338FF08467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83543" y="4029739"/>
                  <a:ext cx="223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901DB4C-D372-D049-A755-F5CC44910DDB}"/>
                    </a:ext>
                  </a:extLst>
                </p14:cNvPr>
                <p14:cNvContentPartPr/>
                <p14:nvPr/>
              </p14:nvContentPartPr>
              <p14:xfrm>
                <a:off x="7491703" y="3850099"/>
                <a:ext cx="113400" cy="289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901DB4C-D372-D049-A755-F5CC44910DD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76223" y="3834619"/>
                  <a:ext cx="144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52E14F-C552-A743-8798-E5C5F1BACBF1}"/>
                    </a:ext>
                  </a:extLst>
                </p14:cNvPr>
                <p14:cNvContentPartPr/>
                <p14:nvPr/>
              </p14:nvContentPartPr>
              <p14:xfrm>
                <a:off x="7793383" y="3894019"/>
                <a:ext cx="157680" cy="3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52E14F-C552-A743-8798-E5C5F1BACBF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77903" y="3878539"/>
                  <a:ext cx="188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F849209-4F0F-724C-BB7C-3DF100FD2DA0}"/>
                    </a:ext>
                  </a:extLst>
                </p14:cNvPr>
                <p14:cNvContentPartPr/>
                <p14:nvPr/>
              </p14:nvContentPartPr>
              <p14:xfrm>
                <a:off x="7780783" y="3982219"/>
                <a:ext cx="239400" cy="38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F849209-4F0F-724C-BB7C-3DF100FD2DA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65303" y="3966739"/>
                  <a:ext cx="27000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3BFB061-4BA1-0A4B-8D81-9BA802CD6FB8}"/>
              </a:ext>
            </a:extLst>
          </p:cNvPr>
          <p:cNvGrpSpPr/>
          <p:nvPr/>
        </p:nvGrpSpPr>
        <p:grpSpPr>
          <a:xfrm>
            <a:off x="8302423" y="3705739"/>
            <a:ext cx="1251720" cy="321120"/>
            <a:chOff x="8302423" y="3705739"/>
            <a:chExt cx="12517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13CE61E-6E8F-F143-A5CF-4FF3489040F2}"/>
                    </a:ext>
                  </a:extLst>
                </p14:cNvPr>
                <p14:cNvContentPartPr/>
                <p14:nvPr/>
              </p14:nvContentPartPr>
              <p14:xfrm>
                <a:off x="8453623" y="3906619"/>
                <a:ext cx="6480" cy="6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13CE61E-6E8F-F143-A5CF-4FF3489040F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438958" y="3891139"/>
                  <a:ext cx="35469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D81FAC4-B180-BD4B-8706-37A5DEB247F3}"/>
                    </a:ext>
                  </a:extLst>
                </p14:cNvPr>
                <p14:cNvContentPartPr/>
                <p14:nvPr/>
              </p14:nvContentPartPr>
              <p14:xfrm>
                <a:off x="8302423" y="3887899"/>
                <a:ext cx="182520" cy="119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D81FAC4-B180-BD4B-8706-37A5DEB247F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86943" y="3872372"/>
                  <a:ext cx="213120" cy="150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25F4929-6006-3B4C-80F2-D41F1CB3860B}"/>
                    </a:ext>
                  </a:extLst>
                </p14:cNvPr>
                <p14:cNvContentPartPr/>
                <p14:nvPr/>
              </p14:nvContentPartPr>
              <p14:xfrm>
                <a:off x="8579263" y="3716179"/>
                <a:ext cx="220320" cy="27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25F4929-6006-3B4C-80F2-D41F1CB3860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63808" y="3700699"/>
                  <a:ext cx="25087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DA1ABD-211A-A940-A263-97935A229D51}"/>
                    </a:ext>
                  </a:extLst>
                </p14:cNvPr>
                <p14:cNvContentPartPr/>
                <p14:nvPr/>
              </p14:nvContentPartPr>
              <p14:xfrm>
                <a:off x="8874823" y="3875299"/>
                <a:ext cx="144360" cy="38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DA1ABD-211A-A940-A263-97935A229D5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59343" y="3859672"/>
                  <a:ext cx="174960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26BF11A-79F8-7B40-834C-04EDA8510B70}"/>
                    </a:ext>
                  </a:extLst>
                </p14:cNvPr>
                <p14:cNvContentPartPr/>
                <p14:nvPr/>
              </p14:nvContentPartPr>
              <p14:xfrm>
                <a:off x="9119983" y="3705739"/>
                <a:ext cx="170280" cy="264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26BF11A-79F8-7B40-834C-04EDA8510B7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104503" y="3690280"/>
                  <a:ext cx="200880" cy="294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A42F513-19E0-F74F-89AA-4B522092C225}"/>
                    </a:ext>
                  </a:extLst>
                </p14:cNvPr>
                <p14:cNvContentPartPr/>
                <p14:nvPr/>
              </p14:nvContentPartPr>
              <p14:xfrm>
                <a:off x="9409063" y="3881779"/>
                <a:ext cx="145080" cy="145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A42F513-19E0-F74F-89AA-4B522092C22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393544" y="3866299"/>
                  <a:ext cx="175756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2F9329B-8BD5-8040-8732-A4DC2FE9EB47}"/>
              </a:ext>
            </a:extLst>
          </p:cNvPr>
          <p:cNvGrpSpPr/>
          <p:nvPr/>
        </p:nvGrpSpPr>
        <p:grpSpPr>
          <a:xfrm>
            <a:off x="2977303" y="4774219"/>
            <a:ext cx="566280" cy="333720"/>
            <a:chOff x="2977303" y="4774219"/>
            <a:chExt cx="56628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21EEDDE-298D-BC46-8197-827D4CDB8A00}"/>
                    </a:ext>
                  </a:extLst>
                </p14:cNvPr>
                <p14:cNvContentPartPr/>
                <p14:nvPr/>
              </p14:nvContentPartPr>
              <p14:xfrm>
                <a:off x="2977303" y="4818499"/>
                <a:ext cx="302040" cy="38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21EEDDE-298D-BC46-8197-827D4CDB8A0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961823" y="4803019"/>
                  <a:ext cx="332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098989C-C1A1-0447-BCD9-53545162B805}"/>
                    </a:ext>
                  </a:extLst>
                </p14:cNvPr>
                <p14:cNvContentPartPr/>
                <p14:nvPr/>
              </p14:nvContentPartPr>
              <p14:xfrm>
                <a:off x="3109423" y="4831819"/>
                <a:ext cx="38160" cy="207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098989C-C1A1-0447-BCD9-53545162B80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093796" y="4816339"/>
                  <a:ext cx="69051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94697A5-9F87-6C43-98BE-281267E1BA2E}"/>
                    </a:ext>
                  </a:extLst>
                </p14:cNvPr>
                <p14:cNvContentPartPr/>
                <p14:nvPr/>
              </p14:nvContentPartPr>
              <p14:xfrm>
                <a:off x="3046423" y="5000659"/>
                <a:ext cx="163800" cy="31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94697A5-9F87-6C43-98BE-281267E1BA2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030943" y="4985179"/>
                  <a:ext cx="194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F4A38DF-9E1D-1349-B6C6-3A74516FCA45}"/>
                    </a:ext>
                  </a:extLst>
                </p14:cNvPr>
                <p14:cNvContentPartPr/>
                <p14:nvPr/>
              </p14:nvContentPartPr>
              <p14:xfrm>
                <a:off x="3430183" y="4774219"/>
                <a:ext cx="88200" cy="333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F4A38DF-9E1D-1349-B6C6-3A74516FCA4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414766" y="4758739"/>
                  <a:ext cx="118676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6FE3651-9F84-4C4B-B9B9-DD8A1B3D07F1}"/>
                    </a:ext>
                  </a:extLst>
                </p14:cNvPr>
                <p14:cNvContentPartPr/>
                <p14:nvPr/>
              </p14:nvContentPartPr>
              <p14:xfrm>
                <a:off x="3335863" y="4962859"/>
                <a:ext cx="207720" cy="31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6FE3651-9F84-4C4B-B9B9-DD8A1B3D07F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320410" y="4947379"/>
                  <a:ext cx="238267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32DB76B-9456-2341-9046-E809411C89A3}"/>
              </a:ext>
            </a:extLst>
          </p:cNvPr>
          <p:cNvGrpSpPr/>
          <p:nvPr/>
        </p:nvGrpSpPr>
        <p:grpSpPr>
          <a:xfrm>
            <a:off x="3863983" y="4773859"/>
            <a:ext cx="1069200" cy="346680"/>
            <a:chOff x="3863983" y="4773859"/>
            <a:chExt cx="106920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B36B653-49BC-B54F-BCD0-36DDD5DF5637}"/>
                    </a:ext>
                  </a:extLst>
                </p14:cNvPr>
                <p14:cNvContentPartPr/>
                <p14:nvPr/>
              </p14:nvContentPartPr>
              <p14:xfrm>
                <a:off x="3863983" y="4773859"/>
                <a:ext cx="50760" cy="346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B36B653-49BC-B54F-BCD0-36DDD5DF563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848503" y="4758395"/>
                  <a:ext cx="81360" cy="377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05D505-8094-5942-890E-4116E68FE9A7}"/>
                    </a:ext>
                  </a:extLst>
                </p14:cNvPr>
                <p14:cNvContentPartPr/>
                <p14:nvPr/>
              </p14:nvContentPartPr>
              <p14:xfrm>
                <a:off x="4027423" y="4803019"/>
                <a:ext cx="157680" cy="28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05D505-8094-5942-890E-4116E68FE9A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011943" y="4787519"/>
                  <a:ext cx="188280" cy="316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76AC593-E264-3C43-8F84-3F53163AE158}"/>
                    </a:ext>
                  </a:extLst>
                </p14:cNvPr>
                <p14:cNvContentPartPr/>
                <p14:nvPr/>
              </p14:nvContentPartPr>
              <p14:xfrm>
                <a:off x="4096543" y="4975459"/>
                <a:ext cx="119880" cy="25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76AC593-E264-3C43-8F84-3F53163AE15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081063" y="4959979"/>
                  <a:ext cx="150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4500DAA-987C-F74E-A4BE-00191D3F3686}"/>
                    </a:ext>
                  </a:extLst>
                </p14:cNvPr>
                <p14:cNvContentPartPr/>
                <p14:nvPr/>
              </p14:nvContentPartPr>
              <p14:xfrm>
                <a:off x="4335583" y="4793299"/>
                <a:ext cx="31680" cy="314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4500DAA-987C-F74E-A4BE-00191D3F368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320103" y="4777837"/>
                  <a:ext cx="62280" cy="345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502545-6D8B-5A42-90D8-FBFD96A030AC}"/>
                    </a:ext>
                  </a:extLst>
                </p14:cNvPr>
                <p14:cNvContentPartPr/>
                <p14:nvPr/>
              </p14:nvContentPartPr>
              <p14:xfrm>
                <a:off x="4542943" y="4938019"/>
                <a:ext cx="163800" cy="19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502545-6D8B-5A42-90D8-FBFD96A030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527463" y="4922539"/>
                  <a:ext cx="194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43A12A5-3954-3A4A-886C-18F90EF6B8F7}"/>
                    </a:ext>
                  </a:extLst>
                </p14:cNvPr>
                <p14:cNvContentPartPr/>
                <p14:nvPr/>
              </p14:nvContentPartPr>
              <p14:xfrm>
                <a:off x="4524583" y="5007139"/>
                <a:ext cx="207000" cy="25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43A12A5-3954-3A4A-886C-18F90EF6B8F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509103" y="4991659"/>
                  <a:ext cx="23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85C2A38-B3A4-274D-AA74-B73852C0D59A}"/>
                    </a:ext>
                  </a:extLst>
                </p14:cNvPr>
                <p14:cNvContentPartPr/>
                <p14:nvPr/>
              </p14:nvContentPartPr>
              <p14:xfrm>
                <a:off x="4788103" y="4882579"/>
                <a:ext cx="145080" cy="181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85C2A38-B3A4-274D-AA74-B73852C0D59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72623" y="4867068"/>
                  <a:ext cx="175680" cy="2121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C4C577E-BFCC-6549-BAA5-2139CD63875E}"/>
              </a:ext>
            </a:extLst>
          </p:cNvPr>
          <p:cNvGrpSpPr/>
          <p:nvPr/>
        </p:nvGrpSpPr>
        <p:grpSpPr>
          <a:xfrm>
            <a:off x="5146303" y="4812019"/>
            <a:ext cx="314640" cy="289440"/>
            <a:chOff x="5146303" y="4812019"/>
            <a:chExt cx="3146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D0A6410-DD00-B64E-A91C-1D593AEE9A35}"/>
                    </a:ext>
                  </a:extLst>
                </p14:cNvPr>
                <p14:cNvContentPartPr/>
                <p14:nvPr/>
              </p14:nvContentPartPr>
              <p14:xfrm>
                <a:off x="5146303" y="4912819"/>
                <a:ext cx="176400" cy="19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D0A6410-DD00-B64E-A91C-1D593AEE9A3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130823" y="4897626"/>
                  <a:ext cx="20700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DB0DD90-04FB-AE4C-AA43-D95147817559}"/>
                    </a:ext>
                  </a:extLst>
                </p14:cNvPr>
                <p14:cNvContentPartPr/>
                <p14:nvPr/>
              </p14:nvContentPartPr>
              <p14:xfrm>
                <a:off x="5156383" y="4975459"/>
                <a:ext cx="191880" cy="6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DB0DD90-04FB-AE4C-AA43-D9514781755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40903" y="4959979"/>
                  <a:ext cx="222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F59D5D-5671-AA4A-9D9A-BE2CDB1A7B53}"/>
                    </a:ext>
                  </a:extLst>
                </p14:cNvPr>
                <p14:cNvContentPartPr/>
                <p14:nvPr/>
              </p14:nvContentPartPr>
              <p14:xfrm>
                <a:off x="5322343" y="4812019"/>
                <a:ext cx="138600" cy="28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F59D5D-5671-AA4A-9D9A-BE2CDB1A7B5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306863" y="4796539"/>
                  <a:ext cx="16920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B749A51-62EA-7A47-B9C6-75724A6C203F}"/>
              </a:ext>
            </a:extLst>
          </p:cNvPr>
          <p:cNvGrpSpPr/>
          <p:nvPr/>
        </p:nvGrpSpPr>
        <p:grpSpPr>
          <a:xfrm>
            <a:off x="5718703" y="4732459"/>
            <a:ext cx="1543320" cy="375480"/>
            <a:chOff x="5718703" y="4732459"/>
            <a:chExt cx="154332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3474F0B-31E8-9941-8785-EC36BC10B813}"/>
                    </a:ext>
                  </a:extLst>
                </p14:cNvPr>
                <p14:cNvContentPartPr/>
                <p14:nvPr/>
              </p14:nvContentPartPr>
              <p14:xfrm>
                <a:off x="5718703" y="4875739"/>
                <a:ext cx="31680" cy="232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3474F0B-31E8-9941-8785-EC36BC10B81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703397" y="4860283"/>
                  <a:ext cx="61936" cy="262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A84CB52-58E5-7447-BB3A-031A97FDD4FD}"/>
                    </a:ext>
                  </a:extLst>
                </p14:cNvPr>
                <p14:cNvContentPartPr/>
                <p14:nvPr/>
              </p14:nvContentPartPr>
              <p14:xfrm>
                <a:off x="5762623" y="4821019"/>
                <a:ext cx="283320" cy="261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A84CB52-58E5-7447-BB3A-031A97FDD4F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47143" y="4805539"/>
                  <a:ext cx="313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5104DC8-15E2-8D41-B68B-811129C524FD}"/>
                    </a:ext>
                  </a:extLst>
                </p14:cNvPr>
                <p14:cNvContentPartPr/>
                <p14:nvPr/>
              </p14:nvContentPartPr>
              <p14:xfrm>
                <a:off x="6139903" y="4938019"/>
                <a:ext cx="151200" cy="94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5104DC8-15E2-8D41-B68B-811129C524F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24423" y="4922539"/>
                  <a:ext cx="181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6BB87B1-B775-4143-8DE5-646227DC7853}"/>
                    </a:ext>
                  </a:extLst>
                </p14:cNvPr>
                <p14:cNvContentPartPr/>
                <p14:nvPr/>
              </p14:nvContentPartPr>
              <p14:xfrm>
                <a:off x="6372463" y="4769539"/>
                <a:ext cx="25560" cy="275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6BB87B1-B775-4143-8DE5-646227DC785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356983" y="4754059"/>
                  <a:ext cx="56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169D5C5-4BB4-734F-BDC1-5F81EBA85A7C}"/>
                    </a:ext>
                  </a:extLst>
                </p14:cNvPr>
                <p14:cNvContentPartPr/>
                <p14:nvPr/>
              </p14:nvContentPartPr>
              <p14:xfrm>
                <a:off x="6312343" y="4900219"/>
                <a:ext cx="154800" cy="19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169D5C5-4BB4-734F-BDC1-5F81EBA85A7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96827" y="4885026"/>
                  <a:ext cx="185471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576FA1B-BF7C-EE4C-A319-D59003A8C771}"/>
                    </a:ext>
                  </a:extLst>
                </p14:cNvPr>
                <p14:cNvContentPartPr/>
                <p14:nvPr/>
              </p14:nvContentPartPr>
              <p14:xfrm>
                <a:off x="6498103" y="4868539"/>
                <a:ext cx="226800" cy="145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576FA1B-BF7C-EE4C-A319-D59003A8C77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82598" y="4853059"/>
                  <a:ext cx="257449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99FEE83-1D8E-9240-995B-7E2F8153FB13}"/>
                    </a:ext>
                  </a:extLst>
                </p14:cNvPr>
                <p14:cNvContentPartPr/>
                <p14:nvPr/>
              </p14:nvContentPartPr>
              <p14:xfrm>
                <a:off x="6699343" y="4806619"/>
                <a:ext cx="25560" cy="62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99FEE83-1D8E-9240-995B-7E2F8153FB1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83642" y="4791139"/>
                  <a:ext cx="56597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15AC672-081D-E442-8B3E-32E0BCD00B4C}"/>
                    </a:ext>
                  </a:extLst>
                </p14:cNvPr>
                <p14:cNvContentPartPr/>
                <p14:nvPr/>
              </p14:nvContentPartPr>
              <p14:xfrm>
                <a:off x="6812383" y="4906339"/>
                <a:ext cx="138600" cy="132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15AC672-081D-E442-8B3E-32E0BCD00B4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96903" y="4890817"/>
                  <a:ext cx="169200" cy="163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76269AF-5301-A64D-84CF-F4DF5DE05811}"/>
                    </a:ext>
                  </a:extLst>
                </p14:cNvPr>
                <p14:cNvContentPartPr/>
                <p14:nvPr/>
              </p14:nvContentPartPr>
              <p14:xfrm>
                <a:off x="6806263" y="4912819"/>
                <a:ext cx="145080" cy="163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76269AF-5301-A64D-84CF-F4DF5DE0581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90744" y="4897339"/>
                  <a:ext cx="175756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8B0BDB8-8F3B-B541-998D-D2B038C9A79C}"/>
                    </a:ext>
                  </a:extLst>
                </p14:cNvPr>
                <p14:cNvContentPartPr/>
                <p14:nvPr/>
              </p14:nvContentPartPr>
              <p14:xfrm>
                <a:off x="7082743" y="4900219"/>
                <a:ext cx="12960" cy="107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8B0BDB8-8F3B-B541-998D-D2B038C9A79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067263" y="4884739"/>
                  <a:ext cx="43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4D67BB5-16EA-0C42-BADE-2694B17A759A}"/>
                    </a:ext>
                  </a:extLst>
                </p14:cNvPr>
                <p14:cNvContentPartPr/>
                <p14:nvPr/>
              </p14:nvContentPartPr>
              <p14:xfrm>
                <a:off x="7127023" y="4732459"/>
                <a:ext cx="19080" cy="67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4D67BB5-16EA-0C42-BADE-2694B17A759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11830" y="4716979"/>
                  <a:ext cx="49113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2D69655-1A09-E64D-BAA0-FDD89F67A95C}"/>
                    </a:ext>
                  </a:extLst>
                </p14:cNvPr>
                <p14:cNvContentPartPr/>
                <p14:nvPr/>
              </p14:nvContentPartPr>
              <p14:xfrm>
                <a:off x="7158343" y="4849819"/>
                <a:ext cx="103680" cy="170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2D69655-1A09-E64D-BAA0-FDD89F67A95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142863" y="4834306"/>
                  <a:ext cx="134280" cy="2009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55998DB-4889-3E43-B566-991283C43F65}"/>
              </a:ext>
            </a:extLst>
          </p:cNvPr>
          <p:cNvGrpSpPr/>
          <p:nvPr/>
        </p:nvGrpSpPr>
        <p:grpSpPr>
          <a:xfrm>
            <a:off x="7466503" y="4595659"/>
            <a:ext cx="2100240" cy="750960"/>
            <a:chOff x="7466503" y="4595659"/>
            <a:chExt cx="210024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6F584C2-63B1-904D-8A7D-D14B014143E5}"/>
                    </a:ext>
                  </a:extLst>
                </p14:cNvPr>
                <p14:cNvContentPartPr/>
                <p14:nvPr/>
              </p14:nvContentPartPr>
              <p14:xfrm>
                <a:off x="7466503" y="4761979"/>
                <a:ext cx="56880" cy="75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6F584C2-63B1-904D-8A7D-D14B014143E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451023" y="4746499"/>
                  <a:ext cx="87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FC53207-36ED-5942-838D-C900C3971BF2}"/>
                    </a:ext>
                  </a:extLst>
                </p14:cNvPr>
                <p14:cNvContentPartPr/>
                <p14:nvPr/>
              </p14:nvContentPartPr>
              <p14:xfrm>
                <a:off x="7592143" y="4837219"/>
                <a:ext cx="151200" cy="1450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FC53207-36ED-5942-838D-C900C3971BF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576663" y="4821700"/>
                  <a:ext cx="181800" cy="17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35B1E5D-7574-7A44-9146-CE434261E0CC}"/>
                    </a:ext>
                  </a:extLst>
                </p14:cNvPr>
                <p14:cNvContentPartPr/>
                <p14:nvPr/>
              </p14:nvContentPartPr>
              <p14:xfrm>
                <a:off x="7818583" y="4856299"/>
                <a:ext cx="19080" cy="138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35B1E5D-7574-7A44-9146-CE434261E0C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803390" y="4840819"/>
                  <a:ext cx="49113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077D1EA-5465-5A40-9557-1D37FA119C2E}"/>
                    </a:ext>
                  </a:extLst>
                </p14:cNvPr>
                <p14:cNvContentPartPr/>
                <p14:nvPr/>
              </p14:nvContentPartPr>
              <p14:xfrm>
                <a:off x="7862503" y="4731019"/>
                <a:ext cx="25560" cy="43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077D1EA-5465-5A40-9557-1D37FA119C2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846802" y="4715539"/>
                  <a:ext cx="56597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1934B61-3162-514F-B35F-F8C37FCCAB2B}"/>
                    </a:ext>
                  </a:extLst>
                </p14:cNvPr>
                <p14:cNvContentPartPr/>
                <p14:nvPr/>
              </p14:nvContentPartPr>
              <p14:xfrm>
                <a:off x="7944223" y="4893739"/>
                <a:ext cx="132480" cy="93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1934B61-3162-514F-B35F-F8C37FCCAB2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928701" y="4878259"/>
                  <a:ext cx="163163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F8671A3-2D30-5748-8F33-8502982B13C1}"/>
                    </a:ext>
                  </a:extLst>
                </p14:cNvPr>
                <p14:cNvContentPartPr/>
                <p14:nvPr/>
              </p14:nvContentPartPr>
              <p14:xfrm>
                <a:off x="8026663" y="4868539"/>
                <a:ext cx="238680" cy="478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F8671A3-2D30-5748-8F33-8502982B13C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011160" y="4853059"/>
                  <a:ext cx="269326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123562D-0C21-964A-8147-4919B81FA9F5}"/>
                    </a:ext>
                  </a:extLst>
                </p14:cNvPr>
                <p14:cNvContentPartPr/>
                <p14:nvPr/>
              </p14:nvContentPartPr>
              <p14:xfrm>
                <a:off x="8302423" y="4624099"/>
                <a:ext cx="276840" cy="370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123562D-0C21-964A-8147-4919B81FA9F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286943" y="4608619"/>
                  <a:ext cx="307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7945D33-3F5A-A749-9921-D47E691F45FB}"/>
                    </a:ext>
                  </a:extLst>
                </p14:cNvPr>
                <p14:cNvContentPartPr/>
                <p14:nvPr/>
              </p14:nvContentPartPr>
              <p14:xfrm>
                <a:off x="8629663" y="4790419"/>
                <a:ext cx="377640" cy="179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7945D33-3F5A-A749-9921-D47E691F45F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614183" y="4774908"/>
                  <a:ext cx="408240" cy="20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8C5F3C8-968F-FA4E-B8F3-4BD8404128C6}"/>
                    </a:ext>
                  </a:extLst>
                </p14:cNvPr>
                <p14:cNvContentPartPr/>
                <p14:nvPr/>
              </p14:nvContentPartPr>
              <p14:xfrm>
                <a:off x="9044383" y="4595659"/>
                <a:ext cx="69480" cy="141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8C5F3C8-968F-FA4E-B8F3-4BD8404128C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028903" y="4580179"/>
                  <a:ext cx="100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18DA91C-E5B5-2E42-9A91-C0C3EED54883}"/>
                    </a:ext>
                  </a:extLst>
                </p14:cNvPr>
                <p14:cNvContentPartPr/>
                <p14:nvPr/>
              </p14:nvContentPartPr>
              <p14:xfrm>
                <a:off x="9176503" y="4837219"/>
                <a:ext cx="138600" cy="157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18DA91C-E5B5-2E42-9A91-C0C3EED5488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161023" y="4821704"/>
                  <a:ext cx="16920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7616EDA-04A2-6A4F-AEFF-BE9D67F44358}"/>
                    </a:ext>
                  </a:extLst>
                </p14:cNvPr>
                <p14:cNvContentPartPr/>
                <p14:nvPr/>
              </p14:nvContentPartPr>
              <p14:xfrm>
                <a:off x="9390343" y="4840819"/>
                <a:ext cx="176400" cy="147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7616EDA-04A2-6A4F-AEFF-BE9D67F4435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374863" y="4825377"/>
                  <a:ext cx="207000" cy="1781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5FC74B5-37EE-634D-8949-6DE05D3FD576}"/>
              </a:ext>
            </a:extLst>
          </p:cNvPr>
          <p:cNvGrpSpPr/>
          <p:nvPr/>
        </p:nvGrpSpPr>
        <p:grpSpPr>
          <a:xfrm>
            <a:off x="9748543" y="4730299"/>
            <a:ext cx="2364120" cy="308520"/>
            <a:chOff x="9748543" y="4730299"/>
            <a:chExt cx="23641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A35F929-DCA1-6348-84A0-8DA932100532}"/>
                    </a:ext>
                  </a:extLst>
                </p14:cNvPr>
                <p14:cNvContentPartPr/>
                <p14:nvPr/>
              </p14:nvContentPartPr>
              <p14:xfrm>
                <a:off x="9748543" y="4815619"/>
                <a:ext cx="195120" cy="179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A35F929-DCA1-6348-84A0-8DA93210053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733063" y="4800139"/>
                  <a:ext cx="225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6E55876-1779-6D42-A23C-F8182CE95EA9}"/>
                    </a:ext>
                  </a:extLst>
                </p14:cNvPr>
                <p14:cNvContentPartPr/>
                <p14:nvPr/>
              </p14:nvContentPartPr>
              <p14:xfrm>
                <a:off x="10037983" y="4837219"/>
                <a:ext cx="100800" cy="138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6E55876-1779-6D42-A23C-F8182CE95EA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022558" y="4821739"/>
                  <a:ext cx="131291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DF4B283-4459-EE48-90DF-9886021722A3}"/>
                    </a:ext>
                  </a:extLst>
                </p14:cNvPr>
                <p14:cNvContentPartPr/>
                <p14:nvPr/>
              </p14:nvContentPartPr>
              <p14:xfrm>
                <a:off x="10194943" y="4818499"/>
                <a:ext cx="163800" cy="201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DF4B283-4459-EE48-90DF-9886021722A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79463" y="4803019"/>
                  <a:ext cx="194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DF840FE-A3E7-C043-B622-ECC3E9EEBE8F}"/>
                    </a:ext>
                  </a:extLst>
                </p14:cNvPr>
                <p14:cNvContentPartPr/>
                <p14:nvPr/>
              </p14:nvContentPartPr>
              <p14:xfrm>
                <a:off x="10433983" y="4918939"/>
                <a:ext cx="132480" cy="25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DF840FE-A3E7-C043-B622-ECC3E9EEBE8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418503" y="4903459"/>
                  <a:ext cx="163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6AED9C3-5D68-1F40-9021-E5D325039B0B}"/>
                    </a:ext>
                  </a:extLst>
                </p14:cNvPr>
                <p14:cNvContentPartPr/>
                <p14:nvPr/>
              </p14:nvContentPartPr>
              <p14:xfrm>
                <a:off x="10653943" y="4884739"/>
                <a:ext cx="19080" cy="72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6AED9C3-5D68-1F40-9021-E5D325039B0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638463" y="4869182"/>
                  <a:ext cx="49680" cy="103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62D88A7-7933-C443-9E64-7A6E17A76591}"/>
                    </a:ext>
                  </a:extLst>
                </p14:cNvPr>
                <p14:cNvContentPartPr/>
                <p14:nvPr/>
              </p14:nvContentPartPr>
              <p14:xfrm>
                <a:off x="10685263" y="4730299"/>
                <a:ext cx="19080" cy="63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62D88A7-7933-C443-9E64-7A6E17A7659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669783" y="4714731"/>
                  <a:ext cx="49680" cy="94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C1100FD-C9F4-4F4B-8B08-C8D95F89AAAC}"/>
                    </a:ext>
                  </a:extLst>
                </p14:cNvPr>
                <p14:cNvContentPartPr/>
                <p14:nvPr/>
              </p14:nvContentPartPr>
              <p14:xfrm>
                <a:off x="10742143" y="4875019"/>
                <a:ext cx="145080" cy="126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C1100FD-C9F4-4F4B-8B08-C8D95F89AAA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726663" y="4859583"/>
                  <a:ext cx="175680" cy="156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F1FBC26-C6B8-6D4F-B973-1D6F5953F6FB}"/>
                    </a:ext>
                  </a:extLst>
                </p14:cNvPr>
                <p14:cNvContentPartPr/>
                <p14:nvPr/>
              </p14:nvContentPartPr>
              <p14:xfrm>
                <a:off x="10949503" y="4812019"/>
                <a:ext cx="138600" cy="189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F1FBC26-C6B8-6D4F-B973-1D6F5953F6F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934063" y="4796539"/>
                  <a:ext cx="169121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C921D27-479B-BB42-9019-12196A7BF753}"/>
                    </a:ext>
                  </a:extLst>
                </p14:cNvPr>
                <p14:cNvContentPartPr/>
                <p14:nvPr/>
              </p14:nvContentPartPr>
              <p14:xfrm>
                <a:off x="11150743" y="4849819"/>
                <a:ext cx="358560" cy="189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C921D27-479B-BB42-9019-12196A7BF75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135279" y="4834309"/>
                  <a:ext cx="389129" cy="219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89728CE-D887-5E44-B65C-7AD0A94900D7}"/>
                    </a:ext>
                  </a:extLst>
                </p14:cNvPr>
                <p14:cNvContentPartPr/>
                <p14:nvPr/>
              </p14:nvContentPartPr>
              <p14:xfrm>
                <a:off x="11546743" y="4805899"/>
                <a:ext cx="12960" cy="214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89728CE-D887-5E44-B65C-7AD0A94900D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530821" y="4790419"/>
                  <a:ext cx="44434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C5C5314-CA1C-AE43-99D7-17687B50CDAC}"/>
                    </a:ext>
                  </a:extLst>
                </p14:cNvPr>
                <p14:cNvContentPartPr/>
                <p14:nvPr/>
              </p14:nvContentPartPr>
              <p14:xfrm>
                <a:off x="11443423" y="4893739"/>
                <a:ext cx="172800" cy="19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C5C5314-CA1C-AE43-99D7-17687B50CDA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427975" y="4878259"/>
                  <a:ext cx="203336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D80B25E-171D-974B-B905-9AE4B386B3DD}"/>
                    </a:ext>
                  </a:extLst>
                </p14:cNvPr>
                <p14:cNvContentPartPr/>
                <p14:nvPr/>
              </p14:nvContentPartPr>
              <p14:xfrm>
                <a:off x="11641063" y="4918939"/>
                <a:ext cx="6480" cy="82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D80B25E-171D-974B-B905-9AE4B386B3D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625583" y="4903459"/>
                  <a:ext cx="37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CBB2E3D-C765-D64B-A9B6-8F164DFDA0A7}"/>
                    </a:ext>
                  </a:extLst>
                </p14:cNvPr>
                <p14:cNvContentPartPr/>
                <p14:nvPr/>
              </p14:nvContentPartPr>
              <p14:xfrm>
                <a:off x="11684983" y="4787539"/>
                <a:ext cx="25560" cy="37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CBB2E3D-C765-D64B-A9B6-8F164DFDA0A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669503" y="4772059"/>
                  <a:ext cx="56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EBB3AF7-F9AF-EE40-AA88-684E2465DAA7}"/>
                    </a:ext>
                  </a:extLst>
                </p14:cNvPr>
                <p14:cNvContentPartPr/>
                <p14:nvPr/>
              </p14:nvContentPartPr>
              <p14:xfrm>
                <a:off x="11735383" y="4739299"/>
                <a:ext cx="151200" cy="242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EBB3AF7-F9AF-EE40-AA88-684E2465DAA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719940" y="4723819"/>
                  <a:ext cx="181727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C26B398-F4E8-9D43-B828-582C9D80A597}"/>
                    </a:ext>
                  </a:extLst>
                </p14:cNvPr>
                <p14:cNvContentPartPr/>
                <p14:nvPr/>
              </p14:nvContentPartPr>
              <p14:xfrm>
                <a:off x="11867503" y="4765939"/>
                <a:ext cx="44280" cy="266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C26B398-F4E8-9D43-B828-582C9D80A59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852023" y="4750459"/>
                  <a:ext cx="74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1D4EE63-524A-534E-9762-A1C943D3DF65}"/>
                    </a:ext>
                  </a:extLst>
                </p14:cNvPr>
                <p14:cNvContentPartPr/>
                <p14:nvPr/>
              </p14:nvContentPartPr>
              <p14:xfrm>
                <a:off x="11936623" y="4875019"/>
                <a:ext cx="151200" cy="132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1D4EE63-524A-534E-9762-A1C943D3DF6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921143" y="4859539"/>
                  <a:ext cx="181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6DFD7DB-D5F8-E44C-B56A-73F4B8400F41}"/>
                    </a:ext>
                  </a:extLst>
                </p14:cNvPr>
                <p14:cNvContentPartPr/>
                <p14:nvPr/>
              </p14:nvContentPartPr>
              <p14:xfrm>
                <a:off x="12106183" y="4988059"/>
                <a:ext cx="6480" cy="12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6DFD7DB-D5F8-E44C-B56A-73F4B8400F4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2090703" y="4972579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E7954B6-5919-CA46-8EA9-C2642A37518A}"/>
              </a:ext>
            </a:extLst>
          </p:cNvPr>
          <p:cNvGrpSpPr/>
          <p:nvPr/>
        </p:nvGrpSpPr>
        <p:grpSpPr>
          <a:xfrm>
            <a:off x="7082743" y="5189299"/>
            <a:ext cx="2974320" cy="1245600"/>
            <a:chOff x="7082743" y="5189299"/>
            <a:chExt cx="2974320" cy="12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91C015B-1662-8745-B014-A100DB51BC95}"/>
                    </a:ext>
                  </a:extLst>
                </p14:cNvPr>
                <p14:cNvContentPartPr/>
                <p14:nvPr/>
              </p14:nvContentPartPr>
              <p14:xfrm>
                <a:off x="8541463" y="5189299"/>
                <a:ext cx="1515600" cy="515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91C015B-1662-8745-B014-A100DB51BC9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525983" y="5173819"/>
                  <a:ext cx="15462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5BE6245-4ECC-0040-A271-B88B4286B0B7}"/>
                    </a:ext>
                  </a:extLst>
                </p14:cNvPr>
                <p14:cNvContentPartPr/>
                <p14:nvPr/>
              </p14:nvContentPartPr>
              <p14:xfrm>
                <a:off x="8503663" y="5553979"/>
                <a:ext cx="302040" cy="226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5BE6245-4ECC-0040-A271-B88B4286B0B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488183" y="5538474"/>
                  <a:ext cx="332640" cy="257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CEE1830-D454-154C-90A6-F8CD074E096C}"/>
                    </a:ext>
                  </a:extLst>
                </p14:cNvPr>
                <p14:cNvContentPartPr/>
                <p14:nvPr/>
              </p14:nvContentPartPr>
              <p14:xfrm>
                <a:off x="7082743" y="5849539"/>
                <a:ext cx="182520" cy="283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CEE1830-D454-154C-90A6-F8CD074E096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067263" y="5834059"/>
                  <a:ext cx="213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8966894-47E7-C740-B66A-8BF601950F5E}"/>
                    </a:ext>
                  </a:extLst>
                </p14:cNvPr>
                <p14:cNvContentPartPr/>
                <p14:nvPr/>
              </p14:nvContentPartPr>
              <p14:xfrm>
                <a:off x="7290463" y="5981659"/>
                <a:ext cx="170280" cy="138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8966894-47E7-C740-B66A-8BF601950F5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274983" y="5966179"/>
                  <a:ext cx="200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D5F14E2-57E8-8E4D-8506-E06526666B22}"/>
                    </a:ext>
                  </a:extLst>
                </p14:cNvPr>
                <p14:cNvContentPartPr/>
                <p14:nvPr/>
              </p14:nvContentPartPr>
              <p14:xfrm>
                <a:off x="7560823" y="5874739"/>
                <a:ext cx="119880" cy="207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D5F14E2-57E8-8E4D-8506-E06526666B2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545343" y="5859286"/>
                  <a:ext cx="150480" cy="238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A15F311-FE0F-D142-993A-2376E5C0FB37}"/>
                    </a:ext>
                  </a:extLst>
                </p14:cNvPr>
                <p14:cNvContentPartPr/>
                <p14:nvPr/>
              </p14:nvContentPartPr>
              <p14:xfrm>
                <a:off x="7472623" y="5931259"/>
                <a:ext cx="201600" cy="31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A15F311-FE0F-D142-993A-2376E5C0FB3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457143" y="5915953"/>
                  <a:ext cx="23220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16D498F-A4A7-E14A-A96D-88FB750DB62E}"/>
                    </a:ext>
                  </a:extLst>
                </p14:cNvPr>
                <p14:cNvContentPartPr/>
                <p14:nvPr/>
              </p14:nvContentPartPr>
              <p14:xfrm>
                <a:off x="7692583" y="5937379"/>
                <a:ext cx="113400" cy="126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16D498F-A4A7-E14A-A96D-88FB750DB62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677103" y="5921899"/>
                  <a:ext cx="144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B92BEE9-B868-5743-8F64-5EDF4F4E505E}"/>
                    </a:ext>
                  </a:extLst>
                </p14:cNvPr>
                <p14:cNvContentPartPr/>
                <p14:nvPr/>
              </p14:nvContentPartPr>
              <p14:xfrm>
                <a:off x="7956823" y="5943859"/>
                <a:ext cx="110880" cy="163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B92BEE9-B868-5743-8F64-5EDF4F4E505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941343" y="5928379"/>
                  <a:ext cx="141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2163775-0112-EA4E-9979-59C1756EFC75}"/>
                    </a:ext>
                  </a:extLst>
                </p14:cNvPr>
                <p14:cNvContentPartPr/>
                <p14:nvPr/>
              </p14:nvContentPartPr>
              <p14:xfrm>
                <a:off x="8126383" y="5969059"/>
                <a:ext cx="119880" cy="119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2163775-0112-EA4E-9979-59C1756EFC7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110903" y="5953579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0E04226-006A-5D41-8A33-B9FBDCDF8A2D}"/>
                    </a:ext>
                  </a:extLst>
                </p14:cNvPr>
                <p14:cNvContentPartPr/>
                <p14:nvPr/>
              </p14:nvContentPartPr>
              <p14:xfrm>
                <a:off x="8302423" y="5994259"/>
                <a:ext cx="145080" cy="113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0E04226-006A-5D41-8A33-B9FBDCDF8A2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286943" y="5978779"/>
                  <a:ext cx="17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C5121F1-12D4-504B-9D46-89DC9FE9A524}"/>
                    </a:ext>
                  </a:extLst>
                </p14:cNvPr>
                <p14:cNvContentPartPr/>
                <p14:nvPr/>
              </p14:nvContentPartPr>
              <p14:xfrm>
                <a:off x="8604463" y="5950699"/>
                <a:ext cx="264240" cy="163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C5121F1-12D4-504B-9D46-89DC9FE9A52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89004" y="5935219"/>
                  <a:ext cx="294798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F1C69DB-E56D-554B-9CA4-54A6F5BEA7CB}"/>
                    </a:ext>
                  </a:extLst>
                </p14:cNvPr>
                <p14:cNvContentPartPr/>
                <p14:nvPr/>
              </p14:nvContentPartPr>
              <p14:xfrm>
                <a:off x="8943943" y="5830459"/>
                <a:ext cx="157680" cy="270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F1C69DB-E56D-554B-9CA4-54A6F5BEA7C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928463" y="5814979"/>
                  <a:ext cx="1882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ACCE90C-9BAA-5842-98EB-404C4B2AD559}"/>
                    </a:ext>
                  </a:extLst>
                </p14:cNvPr>
                <p14:cNvContentPartPr/>
                <p14:nvPr/>
              </p14:nvContentPartPr>
              <p14:xfrm>
                <a:off x="9120703" y="5969779"/>
                <a:ext cx="106560" cy="106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ACCE90C-9BAA-5842-98EB-404C4B2AD55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105223" y="5954299"/>
                  <a:ext cx="137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38B0D64-DE64-884A-9015-EA83EE48D9D1}"/>
                    </a:ext>
                  </a:extLst>
                </p14:cNvPr>
                <p14:cNvContentPartPr/>
                <p14:nvPr/>
              </p14:nvContentPartPr>
              <p14:xfrm>
                <a:off x="9358663" y="5853139"/>
                <a:ext cx="94680" cy="229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38B0D64-DE64-884A-9015-EA83EE48D9D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343183" y="5837683"/>
                  <a:ext cx="125280" cy="259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F836370-EC7E-684E-90ED-7BE5D2DA6CE6}"/>
                    </a:ext>
                  </a:extLst>
                </p14:cNvPr>
                <p14:cNvContentPartPr/>
                <p14:nvPr/>
              </p14:nvContentPartPr>
              <p14:xfrm>
                <a:off x="9315463" y="5937379"/>
                <a:ext cx="194400" cy="255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F836370-EC7E-684E-90ED-7BE5D2DA6CE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299983" y="5921899"/>
                  <a:ext cx="22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31721E7-3B91-5F41-8B9B-EC4CEA764707}"/>
                    </a:ext>
                  </a:extLst>
                </p14:cNvPr>
                <p14:cNvContentPartPr/>
                <p14:nvPr/>
              </p14:nvContentPartPr>
              <p14:xfrm>
                <a:off x="8421943" y="6264619"/>
                <a:ext cx="25560" cy="170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31721E7-3B91-5F41-8B9B-EC4CEA76470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406463" y="6249139"/>
                  <a:ext cx="56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F4DB078-BD13-F04B-A8D5-09F4133CE88D}"/>
                    </a:ext>
                  </a:extLst>
                </p14:cNvPr>
                <p14:cNvContentPartPr/>
                <p14:nvPr/>
              </p14:nvContentPartPr>
              <p14:xfrm>
                <a:off x="8340943" y="6333739"/>
                <a:ext cx="207000" cy="25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F4DB078-BD13-F04B-A8D5-09F4133CE88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325463" y="6318259"/>
                  <a:ext cx="23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AB5CB68-445D-744E-8E07-CE39264C6F44}"/>
                    </a:ext>
                  </a:extLst>
                </p14:cNvPr>
                <p14:cNvContentPartPr/>
                <p14:nvPr/>
              </p14:nvContentPartPr>
              <p14:xfrm>
                <a:off x="8572783" y="6214219"/>
                <a:ext cx="151200" cy="182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AB5CB68-445D-744E-8E07-CE39264C6F4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557303" y="6198769"/>
                  <a:ext cx="181800" cy="21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4A86393-659D-6A41-A41C-15AE9D48B279}"/>
                    </a:ext>
                  </a:extLst>
                </p14:cNvPr>
                <p14:cNvContentPartPr/>
                <p14:nvPr/>
              </p14:nvContentPartPr>
              <p14:xfrm>
                <a:off x="8830543" y="6296659"/>
                <a:ext cx="12960" cy="93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4A86393-659D-6A41-A41C-15AE9D48B27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815063" y="6281179"/>
                  <a:ext cx="43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AB673DD-BB21-E448-914B-8D5C526F8F39}"/>
                    </a:ext>
                  </a:extLst>
                </p14:cNvPr>
                <p14:cNvContentPartPr/>
                <p14:nvPr/>
              </p14:nvContentPartPr>
              <p14:xfrm>
                <a:off x="8887423" y="6186139"/>
                <a:ext cx="6480" cy="471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AB673DD-BB21-E448-914B-8D5C526F8F3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872758" y="6170659"/>
                  <a:ext cx="35469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52CAE4F-5098-2A4D-87A0-D27FBC1C1F7B}"/>
                    </a:ext>
                  </a:extLst>
                </p14:cNvPr>
                <p14:cNvContentPartPr/>
                <p14:nvPr/>
              </p14:nvContentPartPr>
              <p14:xfrm>
                <a:off x="8868343" y="6277579"/>
                <a:ext cx="156960" cy="112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52CAE4F-5098-2A4D-87A0-D27FBC1C1F7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852827" y="6262099"/>
                  <a:ext cx="18763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4B61C0C-51FF-B240-943B-2AECCDFC8AC2}"/>
              </a:ext>
            </a:extLst>
          </p:cNvPr>
          <p:cNvGrpSpPr/>
          <p:nvPr/>
        </p:nvGrpSpPr>
        <p:grpSpPr>
          <a:xfrm>
            <a:off x="9245623" y="6220339"/>
            <a:ext cx="1194840" cy="195480"/>
            <a:chOff x="9245623" y="6220339"/>
            <a:chExt cx="11948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CA435DD-7E03-454B-9B45-A000088F5E0F}"/>
                    </a:ext>
                  </a:extLst>
                </p14:cNvPr>
                <p14:cNvContentPartPr/>
                <p14:nvPr/>
              </p14:nvContentPartPr>
              <p14:xfrm>
                <a:off x="9245623" y="6270739"/>
                <a:ext cx="283320" cy="1450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CA435DD-7E03-454B-9B45-A000088F5E0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230143" y="6255259"/>
                  <a:ext cx="313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DF9E338-815A-1044-8694-DE7A9442FC64}"/>
                    </a:ext>
                  </a:extLst>
                </p14:cNvPr>
                <p14:cNvContentPartPr/>
                <p14:nvPr/>
              </p14:nvContentPartPr>
              <p14:xfrm>
                <a:off x="9629023" y="6258139"/>
                <a:ext cx="119880" cy="1324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DF9E338-815A-1044-8694-DE7A9442FC6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613543" y="6242617"/>
                  <a:ext cx="150480" cy="163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9D25EA1-3B8B-614E-BE42-CC235EDB09A2}"/>
                    </a:ext>
                  </a:extLst>
                </p14:cNvPr>
                <p14:cNvContentPartPr/>
                <p14:nvPr/>
              </p14:nvContentPartPr>
              <p14:xfrm>
                <a:off x="9855463" y="6258139"/>
                <a:ext cx="107280" cy="119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9D25EA1-3B8B-614E-BE42-CC235EDB09A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839983" y="6242612"/>
                  <a:ext cx="137880" cy="150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4630EDE-7325-7743-8F5F-63FF8E714E1A}"/>
                    </a:ext>
                  </a:extLst>
                </p14:cNvPr>
                <p14:cNvContentPartPr/>
                <p14:nvPr/>
              </p14:nvContentPartPr>
              <p14:xfrm>
                <a:off x="10037983" y="6260299"/>
                <a:ext cx="170280" cy="123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4630EDE-7325-7743-8F5F-63FF8E714E1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022503" y="6244864"/>
                  <a:ext cx="200880" cy="154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4A97113-7C04-934F-A4EA-8A1BADF3D9FD}"/>
                    </a:ext>
                  </a:extLst>
                </p14:cNvPr>
                <p14:cNvContentPartPr/>
                <p14:nvPr/>
              </p14:nvContentPartPr>
              <p14:xfrm>
                <a:off x="10201423" y="6220339"/>
                <a:ext cx="170280" cy="170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4A97113-7C04-934F-A4EA-8A1BADF3D9F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185943" y="6204826"/>
                  <a:ext cx="20088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26F9E9E-B363-A943-B09D-FFB100B58855}"/>
                    </a:ext>
                  </a:extLst>
                </p14:cNvPr>
                <p14:cNvContentPartPr/>
                <p14:nvPr/>
              </p14:nvContentPartPr>
              <p14:xfrm>
                <a:off x="10396183" y="6333739"/>
                <a:ext cx="44280" cy="190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26F9E9E-B363-A943-B09D-FFB100B5885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380703" y="6318546"/>
                  <a:ext cx="74880" cy="4911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DA1A248F-187A-4404-8A82-1E1D5F0721D5}"/>
              </a:ext>
            </a:extLst>
          </p:cNvPr>
          <p:cNvSpPr txBox="1"/>
          <p:nvPr/>
        </p:nvSpPr>
        <p:spPr>
          <a:xfrm>
            <a:off x="169817" y="117565"/>
            <a:ext cx="527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Properties of matrices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E44574-3FDC-40FD-9B2D-6C8402E90E96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111323-7ACE-430C-A8B4-5E54EEA6970E}"/>
              </a:ext>
            </a:extLst>
          </p:cNvPr>
          <p:cNvSpPr txBox="1"/>
          <p:nvPr/>
        </p:nvSpPr>
        <p:spPr>
          <a:xfrm>
            <a:off x="9591403" y="912639"/>
            <a:ext cx="201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Transpose, of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 = [3  2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  1   5] ?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C1CB8A7-2666-422A-A9F9-8C80BAC653FD}"/>
              </a:ext>
            </a:extLst>
          </p:cNvPr>
          <p:cNvSpPr txBox="1"/>
          <p:nvPr/>
        </p:nvSpPr>
        <p:spPr>
          <a:xfrm>
            <a:off x="486343" y="4984369"/>
            <a:ext cx="2012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Determinant  of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 = [3  2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  1   5] ?</a:t>
            </a:r>
          </a:p>
        </p:txBody>
      </p:sp>
    </p:spTree>
    <p:extLst>
      <p:ext uri="{BB962C8B-B14F-4D97-AF65-F5344CB8AC3E}">
        <p14:creationId xmlns:p14="http://schemas.microsoft.com/office/powerpoint/2010/main" val="18153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6B2CD478-7EB8-DA41-ABD5-638FE6682E53}"/>
              </a:ext>
            </a:extLst>
          </p:cNvPr>
          <p:cNvGrpSpPr/>
          <p:nvPr/>
        </p:nvGrpSpPr>
        <p:grpSpPr>
          <a:xfrm>
            <a:off x="4864063" y="178459"/>
            <a:ext cx="1779480" cy="352440"/>
            <a:chOff x="4864063" y="178459"/>
            <a:chExt cx="17794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61E191-8360-2F47-BC79-AF582CAA91FB}"/>
                    </a:ext>
                  </a:extLst>
                </p14:cNvPr>
                <p14:cNvContentPartPr/>
                <p14:nvPr/>
              </p14:nvContentPartPr>
              <p14:xfrm>
                <a:off x="4864063" y="228859"/>
                <a:ext cx="151200" cy="214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61E191-8360-2F47-BC79-AF582CAA91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8583" y="213379"/>
                  <a:ext cx="181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06820D-DFF0-914D-BA3C-B2F4D4DC08A7}"/>
                    </a:ext>
                  </a:extLst>
                </p14:cNvPr>
                <p14:cNvContentPartPr/>
                <p14:nvPr/>
              </p14:nvContentPartPr>
              <p14:xfrm>
                <a:off x="5140543" y="316699"/>
                <a:ext cx="107280" cy="13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06820D-DFF0-914D-BA3C-B2F4D4DC08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25011" y="301219"/>
                  <a:ext cx="137983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B0AFA2-F66B-5843-80C3-0AC3A07F8AA3}"/>
                    </a:ext>
                  </a:extLst>
                </p14:cNvPr>
                <p14:cNvContentPartPr/>
                <p14:nvPr/>
              </p14:nvContentPartPr>
              <p14:xfrm>
                <a:off x="5322703" y="316699"/>
                <a:ext cx="207720" cy="11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B0AFA2-F66B-5843-80C3-0AC3A07F8A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07223" y="301219"/>
                  <a:ext cx="238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7FA502C-AA5F-3049-9CC2-5FF3CAE6ED7C}"/>
                    </a:ext>
                  </a:extLst>
                </p14:cNvPr>
                <p14:cNvContentPartPr/>
                <p14:nvPr/>
              </p14:nvContentPartPr>
              <p14:xfrm>
                <a:off x="5599543" y="310579"/>
                <a:ext cx="94680" cy="10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7FA502C-AA5F-3049-9CC2-5FF3CAE6ED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84063" y="295099"/>
                  <a:ext cx="125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1C6842-0113-0246-A8D4-869FDF027D83}"/>
                    </a:ext>
                  </a:extLst>
                </p14:cNvPr>
                <p14:cNvContentPartPr/>
                <p14:nvPr/>
              </p14:nvContentPartPr>
              <p14:xfrm>
                <a:off x="5794303" y="349099"/>
                <a:ext cx="12960" cy="5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1C6842-0113-0246-A8D4-869FDF027D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78823" y="333619"/>
                  <a:ext cx="43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98E159-6FAE-6343-B3D3-DDAAFFDAF903}"/>
                    </a:ext>
                  </a:extLst>
                </p14:cNvPr>
                <p14:cNvContentPartPr/>
                <p14:nvPr/>
              </p14:nvContentPartPr>
              <p14:xfrm>
                <a:off x="5832103" y="225259"/>
                <a:ext cx="360" cy="41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98E159-6FAE-6343-B3D3-DDAAFFDAF9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16623" y="209779"/>
                  <a:ext cx="30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9550B7-53B1-B74F-8A7B-B87467F2FF7A}"/>
                    </a:ext>
                  </a:extLst>
                </p14:cNvPr>
                <p14:cNvContentPartPr/>
                <p14:nvPr/>
              </p14:nvContentPartPr>
              <p14:xfrm>
                <a:off x="5927143" y="178459"/>
                <a:ext cx="144360" cy="295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9550B7-53B1-B74F-8A7B-B87467F2FF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11624" y="162960"/>
                  <a:ext cx="175037" cy="326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A4568A4-08E7-8E48-9B6D-824F7C5ACDB5}"/>
                    </a:ext>
                  </a:extLst>
                </p14:cNvPr>
                <p14:cNvContentPartPr/>
                <p14:nvPr/>
              </p14:nvContentPartPr>
              <p14:xfrm>
                <a:off x="6178063" y="304819"/>
                <a:ext cx="371160" cy="14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A4568A4-08E7-8E48-9B6D-824F7C5ACD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62598" y="289339"/>
                  <a:ext cx="40173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7731EF1-E13A-3540-943A-F21BF260F6D4}"/>
                    </a:ext>
                  </a:extLst>
                </p14:cNvPr>
                <p14:cNvContentPartPr/>
                <p14:nvPr/>
              </p14:nvContentPartPr>
              <p14:xfrm>
                <a:off x="6599263" y="448819"/>
                <a:ext cx="44280" cy="8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7731EF1-E13A-3540-943A-F21BF260F6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3783" y="433339"/>
                  <a:ext cx="748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510CD1-8DB3-594F-B108-4131C92C0694}"/>
                  </a:ext>
                </a:extLst>
              </p14:cNvPr>
              <p14:cNvContentPartPr/>
              <p14:nvPr/>
            </p14:nvContentPartPr>
            <p14:xfrm>
              <a:off x="7070863" y="228859"/>
              <a:ext cx="207720" cy="195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510CD1-8DB3-594F-B108-4131C92C06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55383" y="213408"/>
                <a:ext cx="238320" cy="225664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6A08DE6F-3848-4349-A5A0-A71014C51602}"/>
              </a:ext>
            </a:extLst>
          </p:cNvPr>
          <p:cNvGrpSpPr/>
          <p:nvPr/>
        </p:nvGrpSpPr>
        <p:grpSpPr>
          <a:xfrm>
            <a:off x="7372543" y="178459"/>
            <a:ext cx="1100520" cy="604080"/>
            <a:chOff x="7372543" y="178459"/>
            <a:chExt cx="110052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C2BA29-B6B3-D641-8218-633C973E2ABA}"/>
                    </a:ext>
                  </a:extLst>
                </p14:cNvPr>
                <p14:cNvContentPartPr/>
                <p14:nvPr/>
              </p14:nvContentPartPr>
              <p14:xfrm>
                <a:off x="7372543" y="273499"/>
                <a:ext cx="214200" cy="150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C2BA29-B6B3-D641-8218-633C973E2AB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063" y="258019"/>
                  <a:ext cx="244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E54C80-4B4F-2C45-96B0-7E33378CEE80}"/>
                    </a:ext>
                  </a:extLst>
                </p14:cNvPr>
                <p14:cNvContentPartPr/>
                <p14:nvPr/>
              </p14:nvContentPartPr>
              <p14:xfrm>
                <a:off x="7718143" y="329299"/>
                <a:ext cx="201600" cy="31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E54C80-4B4F-2C45-96B0-7E33378CEE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02663" y="313819"/>
                  <a:ext cx="232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D986A4-33E5-8946-A4E1-B9371EDE44E6}"/>
                    </a:ext>
                  </a:extLst>
                </p14:cNvPr>
                <p14:cNvContentPartPr/>
                <p14:nvPr/>
              </p14:nvContentPartPr>
              <p14:xfrm>
                <a:off x="7781143" y="254059"/>
                <a:ext cx="44280" cy="207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D986A4-33E5-8946-A4E1-B9371EDE44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65663" y="238606"/>
                  <a:ext cx="74880" cy="238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996B0E-6302-D340-B4B9-C0B35D016D07}"/>
                    </a:ext>
                  </a:extLst>
                </p14:cNvPr>
                <p14:cNvContentPartPr/>
                <p14:nvPr/>
              </p14:nvContentPartPr>
              <p14:xfrm>
                <a:off x="8082823" y="178459"/>
                <a:ext cx="182520" cy="23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996B0E-6302-D340-B4B9-C0B35D016D0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67343" y="162979"/>
                  <a:ext cx="213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7F1AC1-5EDE-274F-ADF7-F587CE255ECE}"/>
                    </a:ext>
                  </a:extLst>
                </p14:cNvPr>
                <p14:cNvContentPartPr/>
                <p14:nvPr/>
              </p14:nvContentPartPr>
              <p14:xfrm>
                <a:off x="8277943" y="297979"/>
                <a:ext cx="195120" cy="48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7F1AC1-5EDE-274F-ADF7-F587CE255E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2492" y="282499"/>
                  <a:ext cx="225664" cy="51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858C9-DD17-BA40-B5BD-A62EEE9674C4}"/>
              </a:ext>
            </a:extLst>
          </p:cNvPr>
          <p:cNvGrpSpPr/>
          <p:nvPr/>
        </p:nvGrpSpPr>
        <p:grpSpPr>
          <a:xfrm>
            <a:off x="7001383" y="638179"/>
            <a:ext cx="1327320" cy="609480"/>
            <a:chOff x="7001383" y="638179"/>
            <a:chExt cx="1327320" cy="6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6626668-AA86-B64F-BC1B-F367197A6D1E}"/>
                    </a:ext>
                  </a:extLst>
                </p14:cNvPr>
                <p14:cNvContentPartPr/>
                <p14:nvPr/>
              </p14:nvContentPartPr>
              <p14:xfrm>
                <a:off x="7001383" y="638179"/>
                <a:ext cx="195120" cy="33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6626668-AA86-B64F-BC1B-F367197A6D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85903" y="622715"/>
                  <a:ext cx="225720" cy="36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DED588-8176-AA46-A064-8C40C78AD198}"/>
                    </a:ext>
                  </a:extLst>
                </p14:cNvPr>
                <p14:cNvContentPartPr/>
                <p14:nvPr/>
              </p14:nvContentPartPr>
              <p14:xfrm>
                <a:off x="7284343" y="844819"/>
                <a:ext cx="207720" cy="126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DED588-8176-AA46-A064-8C40C78AD1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68863" y="829339"/>
                  <a:ext cx="238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C8395F-A07F-134D-9DB4-CF442AF99F85}"/>
                    </a:ext>
                  </a:extLst>
                </p14:cNvPr>
                <p14:cNvContentPartPr/>
                <p14:nvPr/>
              </p14:nvContentPartPr>
              <p14:xfrm>
                <a:off x="7718143" y="775699"/>
                <a:ext cx="19080" cy="19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C8395F-A07F-134D-9DB4-CF442AF99F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02663" y="760219"/>
                  <a:ext cx="49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4E9E40-11C4-894F-BB1D-30B33E695C80}"/>
                    </a:ext>
                  </a:extLst>
                </p14:cNvPr>
                <p14:cNvContentPartPr/>
                <p14:nvPr/>
              </p14:nvContentPartPr>
              <p14:xfrm>
                <a:off x="7626703" y="876499"/>
                <a:ext cx="230040" cy="38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4E9E40-11C4-894F-BB1D-30B33E695C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11223" y="861019"/>
                  <a:ext cx="260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02BA80-EC7E-2743-8761-77A98DB92238}"/>
                    </a:ext>
                  </a:extLst>
                </p14:cNvPr>
                <p14:cNvContentPartPr/>
                <p14:nvPr/>
              </p14:nvContentPartPr>
              <p14:xfrm>
                <a:off x="7957183" y="763099"/>
                <a:ext cx="113400" cy="182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02BA80-EC7E-2743-8761-77A98DB922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41703" y="747619"/>
                  <a:ext cx="144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AAD139-CC75-B946-A9B7-A78C2025E178}"/>
                    </a:ext>
                  </a:extLst>
                </p14:cNvPr>
                <p14:cNvContentPartPr/>
                <p14:nvPr/>
              </p14:nvContentPartPr>
              <p14:xfrm>
                <a:off x="8183623" y="832219"/>
                <a:ext cx="145080" cy="415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AAD139-CC75-B946-A9B7-A78C2025E1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68143" y="816739"/>
                  <a:ext cx="17568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0848BD-48B7-B945-8CBF-1117A74688C7}"/>
              </a:ext>
            </a:extLst>
          </p:cNvPr>
          <p:cNvGrpSpPr/>
          <p:nvPr/>
        </p:nvGrpSpPr>
        <p:grpSpPr>
          <a:xfrm>
            <a:off x="8561623" y="159739"/>
            <a:ext cx="1820520" cy="892440"/>
            <a:chOff x="8561623" y="159739"/>
            <a:chExt cx="182052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4CEDF4-7498-4543-9313-513DA1A117A0}"/>
                    </a:ext>
                  </a:extLst>
                </p14:cNvPr>
                <p14:cNvContentPartPr/>
                <p14:nvPr/>
              </p14:nvContentPartPr>
              <p14:xfrm>
                <a:off x="8780863" y="285379"/>
                <a:ext cx="157680" cy="38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4CEDF4-7498-4543-9313-513DA1A117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65383" y="269752"/>
                  <a:ext cx="188280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1F4C0D-8C30-6D49-9BF6-8D3E77E48638}"/>
                    </a:ext>
                  </a:extLst>
                </p14:cNvPr>
                <p14:cNvContentPartPr/>
                <p14:nvPr/>
              </p14:nvContentPartPr>
              <p14:xfrm>
                <a:off x="8784463" y="373579"/>
                <a:ext cx="16668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1F4C0D-8C30-6D49-9BF6-8D3E77E486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68983" y="358099"/>
                  <a:ext cx="197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9E60D9-3D17-8147-B99A-298B8771A6F0}"/>
                    </a:ext>
                  </a:extLst>
                </p14:cNvPr>
                <p14:cNvContentPartPr/>
                <p14:nvPr/>
              </p14:nvContentPartPr>
              <p14:xfrm>
                <a:off x="9132943" y="254779"/>
                <a:ext cx="163800" cy="188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9E60D9-3D17-8147-B99A-298B8771A6F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17463" y="239299"/>
                  <a:ext cx="194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279564C-BD50-D94E-8B0D-D10C4AAFE866}"/>
                    </a:ext>
                  </a:extLst>
                </p14:cNvPr>
                <p14:cNvContentPartPr/>
                <p14:nvPr/>
              </p14:nvContentPartPr>
              <p14:xfrm>
                <a:off x="8561623" y="756979"/>
                <a:ext cx="144360" cy="3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279564C-BD50-D94E-8B0D-D10C4AAFE86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46143" y="741673"/>
                  <a:ext cx="17496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37F806-7221-B94A-8C19-243C1246CDE0}"/>
                    </a:ext>
                  </a:extLst>
                </p14:cNvPr>
                <p14:cNvContentPartPr/>
                <p14:nvPr/>
              </p14:nvContentPartPr>
              <p14:xfrm>
                <a:off x="8585743" y="838699"/>
                <a:ext cx="119880" cy="19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37F806-7221-B94A-8C19-243C1246CDE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70263" y="823506"/>
                  <a:ext cx="15048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2F7CAF-162F-3E44-9022-3599FBDECC5C}"/>
                    </a:ext>
                  </a:extLst>
                </p14:cNvPr>
                <p14:cNvContentPartPr/>
                <p14:nvPr/>
              </p14:nvContentPartPr>
              <p14:xfrm>
                <a:off x="8988223" y="643579"/>
                <a:ext cx="94680" cy="31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2F7CAF-162F-3E44-9022-3599FBDECC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72743" y="628099"/>
                  <a:ext cx="125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A37ACD-0C12-944B-BEE8-D346015DE66B}"/>
                    </a:ext>
                  </a:extLst>
                </p14:cNvPr>
                <p14:cNvContentPartPr/>
                <p14:nvPr/>
              </p14:nvContentPartPr>
              <p14:xfrm>
                <a:off x="8913703" y="826099"/>
                <a:ext cx="194400" cy="44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A37ACD-0C12-944B-BEE8-D346015DE6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98223" y="810744"/>
                  <a:ext cx="225000" cy="74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E785DD-A047-8C4C-A12E-73DA6BA5C56A}"/>
                    </a:ext>
                  </a:extLst>
                </p14:cNvPr>
                <p14:cNvContentPartPr/>
                <p14:nvPr/>
              </p14:nvContentPartPr>
              <p14:xfrm>
                <a:off x="9573583" y="348379"/>
                <a:ext cx="276120" cy="1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E785DD-A047-8C4C-A12E-73DA6BA5C5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58103" y="333186"/>
                  <a:ext cx="30672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1F1B61-D810-7346-814A-665AD4E198BA}"/>
                    </a:ext>
                  </a:extLst>
                </p14:cNvPr>
                <p14:cNvContentPartPr/>
                <p14:nvPr/>
              </p14:nvContentPartPr>
              <p14:xfrm>
                <a:off x="10157503" y="275659"/>
                <a:ext cx="31680" cy="148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1F1B61-D810-7346-814A-665AD4E198B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2023" y="260216"/>
                  <a:ext cx="62280" cy="178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12458A-0C8D-F441-A08D-4A5B85CFB587}"/>
                    </a:ext>
                  </a:extLst>
                </p14:cNvPr>
                <p14:cNvContentPartPr/>
                <p14:nvPr/>
              </p14:nvContentPartPr>
              <p14:xfrm>
                <a:off x="9982183" y="159739"/>
                <a:ext cx="399960" cy="402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12458A-0C8D-F441-A08D-4A5B85CFB58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66703" y="144259"/>
                  <a:ext cx="4305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C3829B-99E4-824B-848D-E997FFA80A35}"/>
                    </a:ext>
                  </a:extLst>
                </p14:cNvPr>
                <p14:cNvContentPartPr/>
                <p14:nvPr/>
              </p14:nvContentPartPr>
              <p14:xfrm>
                <a:off x="9278023" y="826099"/>
                <a:ext cx="175680" cy="31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C3829B-99E4-824B-848D-E997FFA80A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2543" y="810793"/>
                  <a:ext cx="2062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2BA8E65-0588-F643-8109-CB98B38BBD79}"/>
                    </a:ext>
                  </a:extLst>
                </p14:cNvPr>
                <p14:cNvContentPartPr/>
                <p14:nvPr/>
              </p14:nvContentPartPr>
              <p14:xfrm>
                <a:off x="9793183" y="763099"/>
                <a:ext cx="214200" cy="145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2BA8E65-0588-F643-8109-CB98B38BBD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77703" y="747580"/>
                  <a:ext cx="244800" cy="17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77C49EF-707D-5848-8288-7DC8231694EA}"/>
                    </a:ext>
                  </a:extLst>
                </p14:cNvPr>
                <p14:cNvContentPartPr/>
                <p14:nvPr/>
              </p14:nvContentPartPr>
              <p14:xfrm>
                <a:off x="9623263" y="631339"/>
                <a:ext cx="444600" cy="42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77C49EF-707D-5848-8288-7DC8231694E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07783" y="615859"/>
                  <a:ext cx="47520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59C901-4075-0B47-A93B-3C6C95FF7561}"/>
                  </a:ext>
                </a:extLst>
              </p14:cNvPr>
              <p14:cNvContentPartPr/>
              <p14:nvPr/>
            </p14:nvContentPartPr>
            <p14:xfrm>
              <a:off x="4153423" y="1354219"/>
              <a:ext cx="6480" cy="182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59C901-4075-0B47-A93B-3C6C95FF756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7943" y="1338769"/>
                <a:ext cx="37080" cy="213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B2550BE-67C2-8F4C-92A9-92BFCDA77896}"/>
                  </a:ext>
                </a:extLst>
              </p14:cNvPr>
              <p14:cNvContentPartPr/>
              <p14:nvPr/>
            </p14:nvContentPartPr>
            <p14:xfrm>
              <a:off x="4134703" y="1253779"/>
              <a:ext cx="126000" cy="63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B2550BE-67C2-8F4C-92A9-92BFCDA7789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19267" y="1238299"/>
                <a:ext cx="156513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F0F85FA-41EF-054B-BE30-3068E98F17F9}"/>
                  </a:ext>
                </a:extLst>
              </p14:cNvPr>
              <p14:cNvContentPartPr/>
              <p14:nvPr/>
            </p14:nvContentPartPr>
            <p14:xfrm>
              <a:off x="4153423" y="1392019"/>
              <a:ext cx="82080" cy="1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F0F85FA-41EF-054B-BE30-3068E98F17F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137943" y="1376539"/>
                <a:ext cx="112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6DE639D-BF91-2048-9A88-1058CAF98397}"/>
                  </a:ext>
                </a:extLst>
              </p14:cNvPr>
              <p14:cNvContentPartPr/>
              <p14:nvPr/>
            </p14:nvContentPartPr>
            <p14:xfrm>
              <a:off x="4254223" y="1430179"/>
              <a:ext cx="170280" cy="1191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6DE639D-BF91-2048-9A88-1058CAF9839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238743" y="1414699"/>
                <a:ext cx="200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E3253BF-2FAE-F442-ACC4-320B176E06B6}"/>
                  </a:ext>
                </a:extLst>
              </p14:cNvPr>
              <p14:cNvContentPartPr/>
              <p14:nvPr/>
            </p14:nvContentPartPr>
            <p14:xfrm>
              <a:off x="4436383" y="1442059"/>
              <a:ext cx="88560" cy="113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E3253BF-2FAE-F442-ACC4-320B176E06B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420840" y="1426579"/>
                <a:ext cx="119285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53DA4CA-F266-E84F-955C-E6469422F393}"/>
                  </a:ext>
                </a:extLst>
              </p14:cNvPr>
              <p14:cNvContentPartPr/>
              <p14:nvPr/>
            </p14:nvContentPartPr>
            <p14:xfrm>
              <a:off x="4593703" y="1461859"/>
              <a:ext cx="220320" cy="100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53DA4CA-F266-E84F-955C-E6469422F39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78223" y="1446434"/>
                <a:ext cx="250920" cy="13057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6459EBF-A518-034F-8C19-EA3047ABCF73}"/>
              </a:ext>
            </a:extLst>
          </p:cNvPr>
          <p:cNvGrpSpPr/>
          <p:nvPr/>
        </p:nvGrpSpPr>
        <p:grpSpPr>
          <a:xfrm>
            <a:off x="4939303" y="1316419"/>
            <a:ext cx="421560" cy="434160"/>
            <a:chOff x="4939303" y="1316419"/>
            <a:chExt cx="42156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33EECCF-9AC8-AB4B-A07E-779907B50FA4}"/>
                    </a:ext>
                  </a:extLst>
                </p14:cNvPr>
                <p14:cNvContentPartPr/>
                <p14:nvPr/>
              </p14:nvContentPartPr>
              <p14:xfrm>
                <a:off x="5058823" y="1429459"/>
                <a:ext cx="31680" cy="137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33EECCF-9AC8-AB4B-A07E-779907B50F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3517" y="1413979"/>
                  <a:ext cx="61936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061C6E-3878-AA4A-BA18-7727B87DA7EE}"/>
                    </a:ext>
                  </a:extLst>
                </p14:cNvPr>
                <p14:cNvContentPartPr/>
                <p14:nvPr/>
              </p14:nvContentPartPr>
              <p14:xfrm>
                <a:off x="4939303" y="1316419"/>
                <a:ext cx="302040" cy="39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061C6E-3878-AA4A-BA18-7727B87DA7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23823" y="1300939"/>
                  <a:ext cx="3326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E869972-6C21-DF45-8BF2-F60635F0B6D4}"/>
                    </a:ext>
                  </a:extLst>
                </p14:cNvPr>
                <p14:cNvContentPartPr/>
                <p14:nvPr/>
              </p14:nvContentPartPr>
              <p14:xfrm>
                <a:off x="5291383" y="1655899"/>
                <a:ext cx="69480" cy="94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E869972-6C21-DF45-8BF2-F60635F0B6D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75903" y="1640419"/>
                  <a:ext cx="1000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D2FB0C7-AD26-7847-AE2A-EAE77FB0E165}"/>
              </a:ext>
            </a:extLst>
          </p:cNvPr>
          <p:cNvGrpSpPr/>
          <p:nvPr/>
        </p:nvGrpSpPr>
        <p:grpSpPr>
          <a:xfrm>
            <a:off x="5586943" y="1507939"/>
            <a:ext cx="490680" cy="167400"/>
            <a:chOff x="5586943" y="1507939"/>
            <a:chExt cx="4906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7564BF-45E4-934E-A893-2A46A9B12782}"/>
                    </a:ext>
                  </a:extLst>
                </p14:cNvPr>
                <p14:cNvContentPartPr/>
                <p14:nvPr/>
              </p14:nvContentPartPr>
              <p14:xfrm>
                <a:off x="5586943" y="1507939"/>
                <a:ext cx="201600" cy="167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7564BF-45E4-934E-A893-2A46A9B1278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71463" y="1492459"/>
                  <a:ext cx="232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506987-9283-324A-8208-4BA5836898A3}"/>
                    </a:ext>
                  </a:extLst>
                </p14:cNvPr>
                <p14:cNvContentPartPr/>
                <p14:nvPr/>
              </p14:nvContentPartPr>
              <p14:xfrm>
                <a:off x="5926423" y="1555459"/>
                <a:ext cx="145080" cy="25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506987-9283-324A-8208-4BA5836898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10904" y="1539979"/>
                  <a:ext cx="175756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A3889E7-5AF5-EF4C-833C-BBFE34943D30}"/>
                    </a:ext>
                  </a:extLst>
                </p14:cNvPr>
                <p14:cNvContentPartPr/>
                <p14:nvPr/>
              </p14:nvContentPartPr>
              <p14:xfrm>
                <a:off x="5926423" y="1662379"/>
                <a:ext cx="151200" cy="6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A3889E7-5AF5-EF4C-833C-BBFE34943D3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10943" y="1647714"/>
                  <a:ext cx="181800" cy="354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2F35BC-0FDA-BE4B-8630-3E347F99DE7A}"/>
              </a:ext>
            </a:extLst>
          </p:cNvPr>
          <p:cNvGrpSpPr/>
          <p:nvPr/>
        </p:nvGrpSpPr>
        <p:grpSpPr>
          <a:xfrm>
            <a:off x="6341503" y="1366819"/>
            <a:ext cx="1647360" cy="546480"/>
            <a:chOff x="6341503" y="1366819"/>
            <a:chExt cx="16473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C8E1CB4-3D24-1547-AD8C-19A0A0A8D8E2}"/>
                    </a:ext>
                  </a:extLst>
                </p14:cNvPr>
                <p14:cNvContentPartPr/>
                <p14:nvPr/>
              </p14:nvContentPartPr>
              <p14:xfrm>
                <a:off x="6341503" y="1448539"/>
                <a:ext cx="25560" cy="145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C8E1CB4-3D24-1547-AD8C-19A0A0A8D8E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26023" y="1433059"/>
                  <a:ext cx="56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3227EBB-5D4A-4C49-946C-7D02FDD4C6EC}"/>
                    </a:ext>
                  </a:extLst>
                </p14:cNvPr>
                <p14:cNvContentPartPr/>
                <p14:nvPr/>
              </p14:nvContentPartPr>
              <p14:xfrm>
                <a:off x="6366703" y="1521259"/>
                <a:ext cx="151200" cy="267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3227EBB-5D4A-4C49-946C-7D02FDD4C6E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51223" y="1505779"/>
                  <a:ext cx="181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C6D036-614F-1746-9F2E-410BFD1A7D03}"/>
                    </a:ext>
                  </a:extLst>
                </p14:cNvPr>
                <p14:cNvContentPartPr/>
                <p14:nvPr/>
              </p14:nvContentPartPr>
              <p14:xfrm>
                <a:off x="6548863" y="1662379"/>
                <a:ext cx="157680" cy="145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C6D036-614F-1746-9F2E-410BFD1A7D0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33348" y="1646899"/>
                  <a:ext cx="18835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5317CD-A719-4041-9C30-EFF715DF633F}"/>
                    </a:ext>
                  </a:extLst>
                </p14:cNvPr>
                <p14:cNvContentPartPr/>
                <p14:nvPr/>
              </p14:nvContentPartPr>
              <p14:xfrm>
                <a:off x="6794023" y="1379419"/>
                <a:ext cx="132480" cy="270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5317CD-A719-4041-9C30-EFF715DF633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78501" y="1363939"/>
                  <a:ext cx="163163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1C30F1-AF4A-9F49-9938-029FBE4D8E47}"/>
                    </a:ext>
                  </a:extLst>
                </p14:cNvPr>
                <p14:cNvContentPartPr/>
                <p14:nvPr/>
              </p14:nvContentPartPr>
              <p14:xfrm>
                <a:off x="7001383" y="1467259"/>
                <a:ext cx="126000" cy="157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1C30F1-AF4A-9F49-9938-029FBE4D8E4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85903" y="1451744"/>
                  <a:ext cx="15660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F940794-7029-8A47-AC0C-BC509065195E}"/>
                    </a:ext>
                  </a:extLst>
                </p14:cNvPr>
                <p14:cNvContentPartPr/>
                <p14:nvPr/>
              </p14:nvContentPartPr>
              <p14:xfrm>
                <a:off x="7227823" y="1555459"/>
                <a:ext cx="170280" cy="12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F940794-7029-8A47-AC0C-BC50906519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12310" y="1539979"/>
                  <a:ext cx="200945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7B6AED-1BFD-2146-930A-57B872D5C54E}"/>
                    </a:ext>
                  </a:extLst>
                </p14:cNvPr>
                <p14:cNvContentPartPr/>
                <p14:nvPr/>
              </p14:nvContentPartPr>
              <p14:xfrm>
                <a:off x="7467583" y="1401739"/>
                <a:ext cx="156960" cy="204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7B6AED-1BFD-2146-930A-57B872D5C54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52103" y="1386259"/>
                  <a:ext cx="187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3E5F4F4-B25D-6243-98B9-FB4BBACC228D}"/>
                    </a:ext>
                  </a:extLst>
                </p14:cNvPr>
                <p14:cNvContentPartPr/>
                <p14:nvPr/>
              </p14:nvContentPartPr>
              <p14:xfrm>
                <a:off x="7642903" y="1492459"/>
                <a:ext cx="138600" cy="420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3E5F4F4-B25D-6243-98B9-FB4BBACC228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27463" y="1476979"/>
                  <a:ext cx="169121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FA158E7-39CA-E74B-959D-61DF2DF7B0C9}"/>
                    </a:ext>
                  </a:extLst>
                </p14:cNvPr>
                <p14:cNvContentPartPr/>
                <p14:nvPr/>
              </p14:nvContentPartPr>
              <p14:xfrm>
                <a:off x="7799863" y="1366819"/>
                <a:ext cx="189000" cy="339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FA158E7-39CA-E74B-959D-61DF2DF7B0C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84383" y="1351339"/>
                  <a:ext cx="21960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5978FAA-0E66-254B-A0DB-E09D651BBFE6}"/>
                  </a:ext>
                </a:extLst>
              </p14:cNvPr>
              <p14:cNvContentPartPr/>
              <p14:nvPr/>
            </p14:nvContentPartPr>
            <p14:xfrm>
              <a:off x="8038903" y="1644019"/>
              <a:ext cx="68760" cy="112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5978FAA-0E66-254B-A0DB-E09D651BBFE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023423" y="1628539"/>
                <a:ext cx="993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9EFBF1-E2F4-FA46-9796-CE49AB9520A6}"/>
              </a:ext>
            </a:extLst>
          </p:cNvPr>
          <p:cNvGrpSpPr/>
          <p:nvPr/>
        </p:nvGrpSpPr>
        <p:grpSpPr>
          <a:xfrm>
            <a:off x="8353183" y="1297699"/>
            <a:ext cx="2961720" cy="641520"/>
            <a:chOff x="8353183" y="1297699"/>
            <a:chExt cx="296172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2669D9-75A6-F440-916E-9C5344FD1766}"/>
                    </a:ext>
                  </a:extLst>
                </p14:cNvPr>
                <p14:cNvContentPartPr/>
                <p14:nvPr/>
              </p14:nvContentPartPr>
              <p14:xfrm>
                <a:off x="8353183" y="1539979"/>
                <a:ext cx="360" cy="103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2669D9-75A6-F440-916E-9C5344FD17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37703" y="1524499"/>
                  <a:ext cx="30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9FF4542-AA95-5449-8095-F631ED577CDF}"/>
                    </a:ext>
                  </a:extLst>
                </p14:cNvPr>
                <p14:cNvContentPartPr/>
                <p14:nvPr/>
              </p14:nvContentPartPr>
              <p14:xfrm>
                <a:off x="8353183" y="1435939"/>
                <a:ext cx="38160" cy="31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9FF4542-AA95-5449-8095-F631ED577C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37703" y="1420633"/>
                  <a:ext cx="6876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51D5850-592D-2242-8C26-422EBEEBD3CF}"/>
                    </a:ext>
                  </a:extLst>
                </p14:cNvPr>
                <p14:cNvContentPartPr/>
                <p14:nvPr/>
              </p14:nvContentPartPr>
              <p14:xfrm>
                <a:off x="8441383" y="1549699"/>
                <a:ext cx="132480" cy="131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51D5850-592D-2242-8C26-422EBEEBD3C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25903" y="1534219"/>
                  <a:ext cx="163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74A88C8-25AE-4A44-A176-8CA0E2F15577}"/>
                    </a:ext>
                  </a:extLst>
                </p14:cNvPr>
                <p14:cNvContentPartPr/>
                <p14:nvPr/>
              </p14:nvContentPartPr>
              <p14:xfrm>
                <a:off x="8630023" y="1536379"/>
                <a:ext cx="132480" cy="145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74A88C8-25AE-4A44-A176-8CA0E2F1557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4543" y="1520899"/>
                  <a:ext cx="163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2A6B25-D6A3-0B41-8DE8-C397E524A55B}"/>
                    </a:ext>
                  </a:extLst>
                </p14:cNvPr>
                <p14:cNvContentPartPr/>
                <p14:nvPr/>
              </p14:nvContentPartPr>
              <p14:xfrm>
                <a:off x="8818663" y="1536379"/>
                <a:ext cx="308520" cy="126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2A6B25-D6A3-0B41-8DE8-C397E524A55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03183" y="1520899"/>
                  <a:ext cx="339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1F27CE9-8FB6-3F47-A24B-13F05D5C592E}"/>
                    </a:ext>
                  </a:extLst>
                </p14:cNvPr>
                <p14:cNvContentPartPr/>
                <p14:nvPr/>
              </p14:nvContentPartPr>
              <p14:xfrm>
                <a:off x="9145543" y="1430899"/>
                <a:ext cx="12960" cy="18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1F27CE9-8FB6-3F47-A24B-13F05D5C592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30063" y="1415419"/>
                  <a:ext cx="43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29FD3C-D853-754B-81EC-2D6057756DE2}"/>
                    </a:ext>
                  </a:extLst>
                </p14:cNvPr>
                <p14:cNvContentPartPr/>
                <p14:nvPr/>
              </p14:nvContentPartPr>
              <p14:xfrm>
                <a:off x="9092263" y="1498939"/>
                <a:ext cx="116280" cy="12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29FD3C-D853-754B-81EC-2D6057756DE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76783" y="1483459"/>
                  <a:ext cx="146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DE42664-D763-7047-9E7C-99FF16B72B9C}"/>
                    </a:ext>
                  </a:extLst>
                </p14:cNvPr>
                <p14:cNvContentPartPr/>
                <p14:nvPr/>
              </p14:nvContentPartPr>
              <p14:xfrm>
                <a:off x="9283783" y="1499659"/>
                <a:ext cx="19080" cy="112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DE42664-D763-7047-9E7C-99FF16B72B9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68590" y="1484179"/>
                  <a:ext cx="49113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3CFEB6-0E2E-1C48-9E33-4EF7840DA301}"/>
                    </a:ext>
                  </a:extLst>
                </p14:cNvPr>
                <p14:cNvContentPartPr/>
                <p14:nvPr/>
              </p14:nvContentPartPr>
              <p14:xfrm>
                <a:off x="9327703" y="1410739"/>
                <a:ext cx="25560" cy="31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3CFEB6-0E2E-1C48-9E33-4EF7840DA30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12223" y="1395259"/>
                  <a:ext cx="56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E4D54A6-8FEE-A94D-AF10-54BF14C24D18}"/>
                    </a:ext>
                  </a:extLst>
                </p14:cNvPr>
                <p14:cNvContentPartPr/>
                <p14:nvPr/>
              </p14:nvContentPartPr>
              <p14:xfrm>
                <a:off x="9359383" y="1507939"/>
                <a:ext cx="119880" cy="91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E4D54A6-8FEE-A94D-AF10-54BF14C24D1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43903" y="1492519"/>
                  <a:ext cx="150480" cy="1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B6A2648-A631-3843-880F-C2A4BC93BD8E}"/>
                    </a:ext>
                  </a:extLst>
                </p14:cNvPr>
                <p14:cNvContentPartPr/>
                <p14:nvPr/>
              </p14:nvContentPartPr>
              <p14:xfrm>
                <a:off x="9465943" y="1517659"/>
                <a:ext cx="189000" cy="421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B6A2648-A631-3843-880F-C2A4BC93BD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50463" y="1502192"/>
                  <a:ext cx="219600" cy="452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C524DB-99C5-D64A-B1EC-1124183A2D12}"/>
                    </a:ext>
                  </a:extLst>
                </p14:cNvPr>
                <p14:cNvContentPartPr/>
                <p14:nvPr/>
              </p14:nvContentPartPr>
              <p14:xfrm>
                <a:off x="9830623" y="1398139"/>
                <a:ext cx="19080" cy="20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C524DB-99C5-D64A-B1EC-1124183A2D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815143" y="1382659"/>
                  <a:ext cx="49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60EF24-864B-1241-9EC1-9D2CBFEFB693}"/>
                    </a:ext>
                  </a:extLst>
                </p14:cNvPr>
                <p14:cNvContentPartPr/>
                <p14:nvPr/>
              </p14:nvContentPartPr>
              <p14:xfrm>
                <a:off x="9749623" y="1486339"/>
                <a:ext cx="200880" cy="19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60EF24-864B-1241-9EC1-9D2CBFEFB6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734143" y="1471146"/>
                  <a:ext cx="23148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13C265F-11D5-E847-A43C-88F049CBC8F0}"/>
                    </a:ext>
                  </a:extLst>
                </p14:cNvPr>
                <p14:cNvContentPartPr/>
                <p14:nvPr/>
              </p14:nvContentPartPr>
              <p14:xfrm>
                <a:off x="9981823" y="1386259"/>
                <a:ext cx="113400" cy="188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13C265F-11D5-E847-A43C-88F049CBC8F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966343" y="1370779"/>
                  <a:ext cx="144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1A16A8D-E030-4946-A9E4-950682BD6E3C}"/>
                    </a:ext>
                  </a:extLst>
                </p14:cNvPr>
                <p14:cNvContentPartPr/>
                <p14:nvPr/>
              </p14:nvContentPartPr>
              <p14:xfrm>
                <a:off x="10170103" y="1505059"/>
                <a:ext cx="25560" cy="75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1A16A8D-E030-4946-A9E4-950682BD6E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154623" y="1489505"/>
                  <a:ext cx="56160" cy="10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F10C526-7D67-5148-806F-ED1C23888DEB}"/>
                    </a:ext>
                  </a:extLst>
                </p14:cNvPr>
                <p14:cNvContentPartPr/>
                <p14:nvPr/>
              </p14:nvContentPartPr>
              <p14:xfrm>
                <a:off x="10220503" y="1417939"/>
                <a:ext cx="12960" cy="50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10C526-7D67-5148-806F-ED1C23888DE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205023" y="1402459"/>
                  <a:ext cx="43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01A78DE-F7BC-1B49-9E58-6C484A0919F0}"/>
                    </a:ext>
                  </a:extLst>
                </p14:cNvPr>
                <p14:cNvContentPartPr/>
                <p14:nvPr/>
              </p14:nvContentPartPr>
              <p14:xfrm>
                <a:off x="10251823" y="1479859"/>
                <a:ext cx="113400" cy="100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01A78DE-F7BC-1B49-9E58-6C484A0919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36343" y="1464379"/>
                  <a:ext cx="14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F5A1D3F-52DB-5C4F-8467-28234A7E1447}"/>
                    </a:ext>
                  </a:extLst>
                </p14:cNvPr>
                <p14:cNvContentPartPr/>
                <p14:nvPr/>
              </p14:nvContentPartPr>
              <p14:xfrm>
                <a:off x="10534783" y="1487059"/>
                <a:ext cx="12960" cy="68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F5A1D3F-52DB-5C4F-8467-28234A7E144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519303" y="1471579"/>
                  <a:ext cx="43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5C9A515-D54C-854B-B4F1-F96B1E614A0F}"/>
                    </a:ext>
                  </a:extLst>
                </p14:cNvPr>
                <p14:cNvContentPartPr/>
                <p14:nvPr/>
              </p14:nvContentPartPr>
              <p14:xfrm>
                <a:off x="10572583" y="1401019"/>
                <a:ext cx="6480" cy="47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5C9A515-D54C-854B-B4F1-F96B1E614A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557103" y="1385539"/>
                  <a:ext cx="37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F31D0EE-12BA-3A47-BC2D-178B0592876C}"/>
                    </a:ext>
                  </a:extLst>
                </p14:cNvPr>
                <p14:cNvContentPartPr/>
                <p14:nvPr/>
              </p14:nvContentPartPr>
              <p14:xfrm>
                <a:off x="10660783" y="1492459"/>
                <a:ext cx="126000" cy="56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F31D0EE-12BA-3A47-BC2D-178B059287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645303" y="1476979"/>
                  <a:ext cx="15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927641B-0E99-8B47-A3F9-4E0B15FD3E64}"/>
                    </a:ext>
                  </a:extLst>
                </p14:cNvPr>
                <p14:cNvContentPartPr/>
                <p14:nvPr/>
              </p14:nvContentPartPr>
              <p14:xfrm>
                <a:off x="10987663" y="1429459"/>
                <a:ext cx="157680" cy="126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927641B-0E99-8B47-A3F9-4E0B15FD3E6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72183" y="1413979"/>
                  <a:ext cx="188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9E0BF5E-3A33-A444-BF6D-7AF00D8DB3D2}"/>
                    </a:ext>
                  </a:extLst>
                </p14:cNvPr>
                <p14:cNvContentPartPr/>
                <p14:nvPr/>
              </p14:nvContentPartPr>
              <p14:xfrm>
                <a:off x="10805143" y="1297699"/>
                <a:ext cx="408960" cy="396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9E0BF5E-3A33-A444-BF6D-7AF00D8DB3D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789663" y="1282219"/>
                  <a:ext cx="4395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D84A015-07A8-5949-99FD-E926E886B921}"/>
                    </a:ext>
                  </a:extLst>
                </p14:cNvPr>
                <p14:cNvContentPartPr/>
                <p14:nvPr/>
              </p14:nvContentPartPr>
              <p14:xfrm>
                <a:off x="11301943" y="1442059"/>
                <a:ext cx="12960" cy="25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D84A015-07A8-5949-99FD-E926E886B92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86463" y="1426579"/>
                  <a:ext cx="43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B4D398F-682D-CF4C-BE41-4767AABA759B}"/>
                    </a:ext>
                  </a:extLst>
                </p14:cNvPr>
                <p14:cNvContentPartPr/>
                <p14:nvPr/>
              </p14:nvContentPartPr>
              <p14:xfrm>
                <a:off x="11301943" y="1605499"/>
                <a:ext cx="360" cy="19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B4D398F-682D-CF4C-BE41-4767AABA759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86463" y="1590019"/>
                  <a:ext cx="309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C09A67E-1D3A-8147-A589-90CB6FCDD65B}"/>
                  </a:ext>
                </a:extLst>
              </p14:cNvPr>
              <p14:cNvContentPartPr/>
              <p14:nvPr/>
            </p14:nvContentPartPr>
            <p14:xfrm>
              <a:off x="4385983" y="1914379"/>
              <a:ext cx="245520" cy="263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C09A67E-1D3A-8147-A589-90CB6FCDD65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370503" y="1898878"/>
                <a:ext cx="276120" cy="294522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7BABFE7-A14E-B544-8EEE-C02F5FF094D4}"/>
              </a:ext>
            </a:extLst>
          </p:cNvPr>
          <p:cNvGrpSpPr/>
          <p:nvPr/>
        </p:nvGrpSpPr>
        <p:grpSpPr>
          <a:xfrm>
            <a:off x="4316863" y="1964059"/>
            <a:ext cx="1558800" cy="559800"/>
            <a:chOff x="4316863" y="1964059"/>
            <a:chExt cx="155880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A56D42D-7402-4D44-A81C-78A630DF51D0}"/>
                    </a:ext>
                  </a:extLst>
                </p14:cNvPr>
                <p14:cNvContentPartPr/>
                <p14:nvPr/>
              </p14:nvContentPartPr>
              <p14:xfrm>
                <a:off x="4316863" y="2171419"/>
                <a:ext cx="415440" cy="132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A56D42D-7402-4D44-A81C-78A630DF51D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301370" y="2155939"/>
                  <a:ext cx="44606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88B9F94-E68B-9D4D-B2C2-006FE446B3B9}"/>
                    </a:ext>
                  </a:extLst>
                </p14:cNvPr>
                <p14:cNvContentPartPr/>
                <p14:nvPr/>
              </p14:nvContentPartPr>
              <p14:xfrm>
                <a:off x="4474183" y="2316139"/>
                <a:ext cx="207720" cy="132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88B9F94-E68B-9D4D-B2C2-006FE446B3B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458730" y="2300659"/>
                  <a:ext cx="23826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40582D4-665E-A148-B09C-681E37A5B275}"/>
                    </a:ext>
                  </a:extLst>
                </p14:cNvPr>
                <p14:cNvContentPartPr/>
                <p14:nvPr/>
              </p14:nvContentPartPr>
              <p14:xfrm>
                <a:off x="4870183" y="1977379"/>
                <a:ext cx="119880" cy="270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40582D4-665E-A148-B09C-681E37A5B27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54656" y="1961899"/>
                  <a:ext cx="150572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CA69214-357F-F548-BCA1-C8C01628E80A}"/>
                    </a:ext>
                  </a:extLst>
                </p14:cNvPr>
                <p14:cNvContentPartPr/>
                <p14:nvPr/>
              </p14:nvContentPartPr>
              <p14:xfrm>
                <a:off x="5046223" y="2045779"/>
                <a:ext cx="100800" cy="12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CA69214-357F-F548-BCA1-C8C01628E80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030743" y="2030343"/>
                  <a:ext cx="131400" cy="156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140D23C-20B1-C349-B2CF-B37AB187D5B0}"/>
                    </a:ext>
                  </a:extLst>
                </p14:cNvPr>
                <p14:cNvContentPartPr/>
                <p14:nvPr/>
              </p14:nvContentPartPr>
              <p14:xfrm>
                <a:off x="5222983" y="2089699"/>
                <a:ext cx="87840" cy="25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140D23C-20B1-C349-B2CF-B37AB187D5B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07439" y="2074219"/>
                  <a:ext cx="118566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33B8FEE-E603-4149-A936-CB8288CE1929}"/>
                    </a:ext>
                  </a:extLst>
                </p14:cNvPr>
                <p14:cNvContentPartPr/>
                <p14:nvPr/>
              </p14:nvContentPartPr>
              <p14:xfrm>
                <a:off x="5385703" y="1976659"/>
                <a:ext cx="150480" cy="195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33B8FEE-E603-4149-A936-CB8288CE19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70223" y="1961208"/>
                  <a:ext cx="181080" cy="225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D3DD259-0982-F341-BD98-940C87367C64}"/>
                    </a:ext>
                  </a:extLst>
                </p14:cNvPr>
                <p14:cNvContentPartPr/>
                <p14:nvPr/>
              </p14:nvContentPartPr>
              <p14:xfrm>
                <a:off x="5523943" y="2065219"/>
                <a:ext cx="170280" cy="458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D3DD259-0982-F341-BD98-940C87367C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08430" y="2049739"/>
                  <a:ext cx="200945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0944BE9-5D03-F240-92B1-C1CC22ABB82C}"/>
                    </a:ext>
                  </a:extLst>
                </p14:cNvPr>
                <p14:cNvContentPartPr/>
                <p14:nvPr/>
              </p14:nvContentPartPr>
              <p14:xfrm>
                <a:off x="5737783" y="1964059"/>
                <a:ext cx="137880" cy="339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0944BE9-5D03-F240-92B1-C1CC22ABB82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22303" y="1948595"/>
                  <a:ext cx="168480" cy="370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4A3487B-4FE9-1C4C-AD1B-44D33BCA7866}"/>
              </a:ext>
            </a:extLst>
          </p:cNvPr>
          <p:cNvGrpSpPr/>
          <p:nvPr/>
        </p:nvGrpSpPr>
        <p:grpSpPr>
          <a:xfrm>
            <a:off x="6065383" y="2042179"/>
            <a:ext cx="659880" cy="550800"/>
            <a:chOff x="6065383" y="2042179"/>
            <a:chExt cx="65988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9B68FA8-EDC5-4E44-A27F-9C174418FE45}"/>
                    </a:ext>
                  </a:extLst>
                </p14:cNvPr>
                <p14:cNvContentPartPr/>
                <p14:nvPr/>
              </p14:nvContentPartPr>
              <p14:xfrm>
                <a:off x="6065383" y="2127499"/>
                <a:ext cx="184680" cy="31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9B68FA8-EDC5-4E44-A27F-9C174418FE4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49903" y="2112019"/>
                  <a:ext cx="215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3E0EA8D-C1D1-414D-A5FE-9009814B0EE7}"/>
                    </a:ext>
                  </a:extLst>
                </p14:cNvPr>
                <p14:cNvContentPartPr/>
                <p14:nvPr/>
              </p14:nvContentPartPr>
              <p14:xfrm>
                <a:off x="6133783" y="2042179"/>
                <a:ext cx="25560" cy="211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3E0EA8D-C1D1-414D-A5FE-9009814B0E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18303" y="2026699"/>
                  <a:ext cx="56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062A8C5-5F2E-B442-BFF9-004012C4C06A}"/>
                    </a:ext>
                  </a:extLst>
                </p14:cNvPr>
                <p14:cNvContentPartPr/>
                <p14:nvPr/>
              </p14:nvContentPartPr>
              <p14:xfrm>
                <a:off x="6404863" y="2077099"/>
                <a:ext cx="144360" cy="170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062A8C5-5F2E-B442-BFF9-004012C4C06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89383" y="2061586"/>
                  <a:ext cx="17496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38DD52-EBBD-3E4C-BFE2-08F6E7FC9098}"/>
                    </a:ext>
                  </a:extLst>
                </p14:cNvPr>
                <p14:cNvContentPartPr/>
                <p14:nvPr/>
              </p14:nvContentPartPr>
              <p14:xfrm>
                <a:off x="6599263" y="2098699"/>
                <a:ext cx="126000" cy="494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38DD52-EBBD-3E4C-BFE2-08F6E7FC909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583827" y="2083219"/>
                  <a:ext cx="156513" cy="52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ED83FB0-53F4-3A42-B148-7A864BF64ACD}"/>
              </a:ext>
            </a:extLst>
          </p:cNvPr>
          <p:cNvGrpSpPr/>
          <p:nvPr/>
        </p:nvGrpSpPr>
        <p:grpSpPr>
          <a:xfrm>
            <a:off x="6919663" y="1995379"/>
            <a:ext cx="484560" cy="333720"/>
            <a:chOff x="6919663" y="1995379"/>
            <a:chExt cx="48456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9CA5E3-255C-1B47-A128-40BE9F6A5F26}"/>
                    </a:ext>
                  </a:extLst>
                </p14:cNvPr>
                <p14:cNvContentPartPr/>
                <p14:nvPr/>
              </p14:nvContentPartPr>
              <p14:xfrm>
                <a:off x="6938743" y="2102299"/>
                <a:ext cx="138600" cy="25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9CA5E3-255C-1B47-A128-40BE9F6A5F2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23303" y="2086819"/>
                  <a:ext cx="169121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9F57ECA-198F-5942-9AAB-F642ADC9E8DB}"/>
                    </a:ext>
                  </a:extLst>
                </p14:cNvPr>
                <p14:cNvContentPartPr/>
                <p14:nvPr/>
              </p14:nvContentPartPr>
              <p14:xfrm>
                <a:off x="6919663" y="2196619"/>
                <a:ext cx="157680" cy="19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9F57ECA-198F-5942-9AAB-F642ADC9E8D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04183" y="2181139"/>
                  <a:ext cx="188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43FB179-8596-854B-B1A4-21F9A5E1DED7}"/>
                    </a:ext>
                  </a:extLst>
                </p14:cNvPr>
                <p14:cNvContentPartPr/>
                <p14:nvPr/>
              </p14:nvContentPartPr>
              <p14:xfrm>
                <a:off x="7246903" y="1995379"/>
                <a:ext cx="145080" cy="333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43FB179-8596-854B-B1A4-21F9A5E1DED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31423" y="1979882"/>
                  <a:ext cx="175680" cy="364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D4C87DD-97E8-7448-8FB5-E0C07C89C736}"/>
                    </a:ext>
                  </a:extLst>
                </p14:cNvPr>
                <p14:cNvContentPartPr/>
                <p14:nvPr/>
              </p14:nvContentPartPr>
              <p14:xfrm>
                <a:off x="7202623" y="2190499"/>
                <a:ext cx="201600" cy="38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D4C87DD-97E8-7448-8FB5-E0C07C89C73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187143" y="2175019"/>
                  <a:ext cx="23220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01CDBEE-50F9-DC44-94CA-4EAD94AECC9D}"/>
              </a:ext>
            </a:extLst>
          </p:cNvPr>
          <p:cNvGrpSpPr/>
          <p:nvPr/>
        </p:nvGrpSpPr>
        <p:grpSpPr>
          <a:xfrm>
            <a:off x="4688023" y="2839219"/>
            <a:ext cx="484560" cy="483120"/>
            <a:chOff x="4688023" y="2839219"/>
            <a:chExt cx="48456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4274AA4-C357-AB44-B1C4-C84CC0F7CEA6}"/>
                    </a:ext>
                  </a:extLst>
                </p14:cNvPr>
                <p14:cNvContentPartPr/>
                <p14:nvPr/>
              </p14:nvContentPartPr>
              <p14:xfrm>
                <a:off x="4688023" y="2839219"/>
                <a:ext cx="163800" cy="483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4274AA4-C357-AB44-B1C4-C84CC0F7CEA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672543" y="2823739"/>
                  <a:ext cx="1944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40F2771-F372-2449-8815-C7D26DF2F292}"/>
                    </a:ext>
                  </a:extLst>
                </p14:cNvPr>
                <p14:cNvContentPartPr/>
                <p14:nvPr/>
              </p14:nvContentPartPr>
              <p14:xfrm>
                <a:off x="5033623" y="2862979"/>
                <a:ext cx="135720" cy="31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40F2771-F372-2449-8815-C7D26DF2F2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18143" y="2847499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EE70A2B-5B84-E54F-A5AF-8BD9D6E8AB06}"/>
                    </a:ext>
                  </a:extLst>
                </p14:cNvPr>
                <p14:cNvContentPartPr/>
                <p14:nvPr/>
              </p14:nvContentPartPr>
              <p14:xfrm>
                <a:off x="5027503" y="2951179"/>
                <a:ext cx="145080" cy="19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EE70A2B-5B84-E54F-A5AF-8BD9D6E8AB0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12023" y="2935986"/>
                  <a:ext cx="175680" cy="491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BFC9894-0715-6E4C-AC59-3DD61A7CC25A}"/>
              </a:ext>
            </a:extLst>
          </p:cNvPr>
          <p:cNvGrpSpPr/>
          <p:nvPr/>
        </p:nvGrpSpPr>
        <p:grpSpPr>
          <a:xfrm>
            <a:off x="5436103" y="3076819"/>
            <a:ext cx="1471320" cy="346320"/>
            <a:chOff x="5436103" y="3076819"/>
            <a:chExt cx="147132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AD9DC6D-6846-EB4C-B8C1-D97C738E562A}"/>
                    </a:ext>
                  </a:extLst>
                </p14:cNvPr>
                <p14:cNvContentPartPr/>
                <p14:nvPr/>
              </p14:nvContentPartPr>
              <p14:xfrm>
                <a:off x="5436103" y="3076819"/>
                <a:ext cx="1452600" cy="63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AD9DC6D-6846-EB4C-B8C1-D97C738E562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420627" y="3061251"/>
                  <a:ext cx="1483192" cy="94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F5DCF1C-D4ED-8C46-B639-23E5DE3C1778}"/>
                    </a:ext>
                  </a:extLst>
                </p14:cNvPr>
                <p14:cNvContentPartPr/>
                <p14:nvPr/>
              </p14:nvContentPartPr>
              <p14:xfrm>
                <a:off x="5806903" y="3252859"/>
                <a:ext cx="151200" cy="138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F5DCF1C-D4ED-8C46-B639-23E5DE3C177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91423" y="3237379"/>
                  <a:ext cx="18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2683CFF-CB05-C245-815C-282744B32614}"/>
                    </a:ext>
                  </a:extLst>
                </p14:cNvPr>
                <p14:cNvContentPartPr/>
                <p14:nvPr/>
              </p14:nvContentPartPr>
              <p14:xfrm>
                <a:off x="6026863" y="3240259"/>
                <a:ext cx="145080" cy="138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2683CFF-CB05-C245-815C-282744B3261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11383" y="3224779"/>
                  <a:ext cx="175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A1F31CA-5BFB-3E47-BEC1-8771FDE5C2A0}"/>
                    </a:ext>
                  </a:extLst>
                </p14:cNvPr>
                <p14:cNvContentPartPr/>
                <p14:nvPr/>
              </p14:nvContentPartPr>
              <p14:xfrm>
                <a:off x="6284983" y="3303259"/>
                <a:ext cx="135720" cy="1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A1F31CA-5BFB-3E47-BEC1-8771FDE5C2A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69503" y="3287779"/>
                  <a:ext cx="166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3D44778-4FA2-FA47-887A-656D8FC1AE71}"/>
                    </a:ext>
                  </a:extLst>
                </p14:cNvPr>
                <p14:cNvContentPartPr/>
                <p14:nvPr/>
              </p14:nvContentPartPr>
              <p14:xfrm>
                <a:off x="6586663" y="3151699"/>
                <a:ext cx="113400" cy="271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3D44778-4FA2-FA47-887A-656D8FC1AE7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571232" y="3136219"/>
                  <a:ext cx="143903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95231C9-5B1E-A34B-B617-7CF14CC46CAB}"/>
                    </a:ext>
                  </a:extLst>
                </p14:cNvPr>
                <p14:cNvContentPartPr/>
                <p14:nvPr/>
              </p14:nvContentPartPr>
              <p14:xfrm>
                <a:off x="6771703" y="3177619"/>
                <a:ext cx="135720" cy="220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95231C9-5B1E-A34B-B617-7CF14CC46CA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56223" y="3162139"/>
                  <a:ext cx="16632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B5ED94C-FC69-804E-885B-A40AB17719D2}"/>
                  </a:ext>
                </a:extLst>
              </p14:cNvPr>
              <p14:cNvContentPartPr/>
              <p14:nvPr/>
            </p14:nvContentPartPr>
            <p14:xfrm>
              <a:off x="7485583" y="2775139"/>
              <a:ext cx="226800" cy="1695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B5ED94C-FC69-804E-885B-A40AB17719D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470078" y="2759659"/>
                <a:ext cx="257449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3EF3740-45BF-4846-92F1-B17ABA2B06D0}"/>
                  </a:ext>
                </a:extLst>
              </p14:cNvPr>
              <p14:cNvContentPartPr/>
              <p14:nvPr/>
            </p14:nvContentPartPr>
            <p14:xfrm>
              <a:off x="7831543" y="2768659"/>
              <a:ext cx="163800" cy="44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3EF3740-45BF-4846-92F1-B17ABA2B06D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816063" y="2753179"/>
                <a:ext cx="1944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F3E37B1-4A43-4B44-B6A8-D8804961D2CE}"/>
                  </a:ext>
                </a:extLst>
              </p14:cNvPr>
              <p14:cNvContentPartPr/>
              <p14:nvPr/>
            </p14:nvContentPartPr>
            <p14:xfrm>
              <a:off x="7856743" y="2844259"/>
              <a:ext cx="157680" cy="316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F3E37B1-4A43-4B44-B6A8-D8804961D2CE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841263" y="2828953"/>
                <a:ext cx="188280" cy="61936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6CDB377-6727-2A4E-91C7-6CC9246797FD}"/>
              </a:ext>
            </a:extLst>
          </p:cNvPr>
          <p:cNvGrpSpPr/>
          <p:nvPr/>
        </p:nvGrpSpPr>
        <p:grpSpPr>
          <a:xfrm>
            <a:off x="8193343" y="2593339"/>
            <a:ext cx="1307520" cy="659880"/>
            <a:chOff x="8193343" y="2593339"/>
            <a:chExt cx="130752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4EAED33-046A-1448-975D-25238837EFC6}"/>
                    </a:ext>
                  </a:extLst>
                </p14:cNvPr>
                <p14:cNvContentPartPr/>
                <p14:nvPr/>
              </p14:nvContentPartPr>
              <p14:xfrm>
                <a:off x="8309263" y="2706019"/>
                <a:ext cx="107280" cy="132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4EAED33-046A-1448-975D-25238837EF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93731" y="2690539"/>
                  <a:ext cx="137983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A7E4081-C8A9-BF40-8699-6D71886F6AF7}"/>
                    </a:ext>
                  </a:extLst>
                </p14:cNvPr>
                <p14:cNvContentPartPr/>
                <p14:nvPr/>
              </p14:nvContentPartPr>
              <p14:xfrm>
                <a:off x="8485303" y="2706019"/>
                <a:ext cx="107280" cy="138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A7E4081-C8A9-BF40-8699-6D71886F6AF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469771" y="2690539"/>
                  <a:ext cx="137983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39C7C31-116B-9548-9A4D-7698539216BF}"/>
                    </a:ext>
                  </a:extLst>
                </p14:cNvPr>
                <p14:cNvContentPartPr/>
                <p14:nvPr/>
              </p14:nvContentPartPr>
              <p14:xfrm>
                <a:off x="8749543" y="2768659"/>
                <a:ext cx="132480" cy="190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39C7C31-116B-9548-9A4D-7698539216B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734063" y="2753179"/>
                  <a:ext cx="163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3606F52-588C-DC4D-A592-DF6FC39D53A0}"/>
                    </a:ext>
                  </a:extLst>
                </p14:cNvPr>
                <p14:cNvContentPartPr/>
                <p14:nvPr/>
              </p14:nvContentPartPr>
              <p14:xfrm>
                <a:off x="9067063" y="2593339"/>
                <a:ext cx="116280" cy="226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3606F52-588C-DC4D-A592-DF6FC39D53A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51583" y="2577859"/>
                  <a:ext cx="146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39312DD-22C7-994F-A5F7-E3EBDBE55338}"/>
                    </a:ext>
                  </a:extLst>
                </p14:cNvPr>
                <p14:cNvContentPartPr/>
                <p14:nvPr/>
              </p14:nvContentPartPr>
              <p14:xfrm>
                <a:off x="9308983" y="2605939"/>
                <a:ext cx="82080" cy="295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39312DD-22C7-994F-A5F7-E3EBDBE5533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293503" y="2590459"/>
                  <a:ext cx="112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3E4A9C5-9E3B-E048-81F8-337579FF3628}"/>
                    </a:ext>
                  </a:extLst>
                </p14:cNvPr>
                <p14:cNvContentPartPr/>
                <p14:nvPr/>
              </p14:nvContentPartPr>
              <p14:xfrm>
                <a:off x="9234103" y="2775139"/>
                <a:ext cx="188280" cy="31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3E4A9C5-9E3B-E048-81F8-337579FF362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18623" y="2759833"/>
                  <a:ext cx="2188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CCBFD2B-6BB6-DF47-BA39-B0DACCD146B9}"/>
                    </a:ext>
                  </a:extLst>
                </p14:cNvPr>
                <p14:cNvContentPartPr/>
                <p14:nvPr/>
              </p14:nvContentPartPr>
              <p14:xfrm>
                <a:off x="8193343" y="2932099"/>
                <a:ext cx="1307520" cy="50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CCBFD2B-6BB6-DF47-BA39-B0DACCD146B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77863" y="2916619"/>
                  <a:ext cx="1338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D64F7C8-9413-7C45-ABE7-FBC1D1671257}"/>
                    </a:ext>
                  </a:extLst>
                </p14:cNvPr>
                <p14:cNvContentPartPr/>
                <p14:nvPr/>
              </p14:nvContentPartPr>
              <p14:xfrm>
                <a:off x="8390983" y="3095899"/>
                <a:ext cx="126000" cy="145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D64F7C8-9413-7C45-ABE7-FBC1D167125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75503" y="3080419"/>
                  <a:ext cx="156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34EDDEC-2C8D-F540-802D-309A7B1270AD}"/>
                    </a:ext>
                  </a:extLst>
                </p14:cNvPr>
                <p14:cNvContentPartPr/>
                <p14:nvPr/>
              </p14:nvContentPartPr>
              <p14:xfrm>
                <a:off x="8592223" y="3102019"/>
                <a:ext cx="151200" cy="12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34EDDEC-2C8D-F540-802D-309A7B1270A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76780" y="3086583"/>
                  <a:ext cx="181727" cy="156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0DBEC56-E62C-E045-AA71-C259E63CA37C}"/>
                    </a:ext>
                  </a:extLst>
                </p14:cNvPr>
                <p14:cNvContentPartPr/>
                <p14:nvPr/>
              </p14:nvContentPartPr>
              <p14:xfrm>
                <a:off x="8824783" y="3139819"/>
                <a:ext cx="82080" cy="19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0DBEC56-E62C-E045-AA71-C259E63CA37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809303" y="3124626"/>
                  <a:ext cx="11268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1CEC50A-0751-3A40-91D3-FF123BCDD8F4}"/>
                    </a:ext>
                  </a:extLst>
                </p14:cNvPr>
                <p14:cNvContentPartPr/>
                <p14:nvPr/>
              </p14:nvContentPartPr>
              <p14:xfrm>
                <a:off x="9032143" y="3014539"/>
                <a:ext cx="151200" cy="226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1CEC50A-0751-3A40-91D3-FF123BCDD8F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16663" y="2999059"/>
                  <a:ext cx="181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E5941D4-A987-CC4C-9C3D-D8167F88CE38}"/>
                    </a:ext>
                  </a:extLst>
                </p14:cNvPr>
                <p14:cNvContentPartPr/>
                <p14:nvPr/>
              </p14:nvContentPartPr>
              <p14:xfrm>
                <a:off x="9258583" y="3051619"/>
                <a:ext cx="132480" cy="201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E5941D4-A987-CC4C-9C3D-D8167F88CE3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43061" y="3036139"/>
                  <a:ext cx="163163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35B133B-30FD-7143-B5B7-F5E5EE7FD0F7}"/>
              </a:ext>
            </a:extLst>
          </p:cNvPr>
          <p:cNvGrpSpPr/>
          <p:nvPr/>
        </p:nvGrpSpPr>
        <p:grpSpPr>
          <a:xfrm>
            <a:off x="683743" y="719179"/>
            <a:ext cx="6073200" cy="1822320"/>
            <a:chOff x="683743" y="719179"/>
            <a:chExt cx="6073200" cy="18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1FADC43-55FF-E842-BAF1-29050A7872C6}"/>
                    </a:ext>
                  </a:extLst>
                </p14:cNvPr>
                <p14:cNvContentPartPr/>
                <p14:nvPr/>
              </p14:nvContentPartPr>
              <p14:xfrm>
                <a:off x="2386903" y="719179"/>
                <a:ext cx="4370040" cy="1081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1FADC43-55FF-E842-BAF1-29050A7872C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371423" y="703694"/>
                  <a:ext cx="4400640" cy="1112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D5C1509-A13C-664B-A655-C2080DA1730D}"/>
                    </a:ext>
                  </a:extLst>
                </p14:cNvPr>
                <p14:cNvContentPartPr/>
                <p14:nvPr/>
              </p14:nvContentPartPr>
              <p14:xfrm>
                <a:off x="2286823" y="1674979"/>
                <a:ext cx="333000" cy="204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D5C1509-A13C-664B-A655-C2080DA1730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71326" y="1659499"/>
                  <a:ext cx="363633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98DCC72-AB7E-6445-80CF-B62BBA6F2ABA}"/>
                    </a:ext>
                  </a:extLst>
                </p14:cNvPr>
                <p14:cNvContentPartPr/>
                <p14:nvPr/>
              </p14:nvContentPartPr>
              <p14:xfrm>
                <a:off x="683743" y="1920139"/>
                <a:ext cx="163080" cy="2203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98DCC72-AB7E-6445-80CF-B62BBA6F2A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68263" y="1904659"/>
                  <a:ext cx="193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F6B42E4-A49F-744A-AC62-DCD567779982}"/>
                    </a:ext>
                  </a:extLst>
                </p14:cNvPr>
                <p14:cNvContentPartPr/>
                <p14:nvPr/>
              </p14:nvContentPartPr>
              <p14:xfrm>
                <a:off x="915583" y="2020579"/>
                <a:ext cx="69480" cy="107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F6B42E4-A49F-744A-AC62-DCD56777998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00103" y="2005099"/>
                  <a:ext cx="100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F571368-C770-3942-8124-9D8E329F85B6}"/>
                    </a:ext>
                  </a:extLst>
                </p14:cNvPr>
                <p14:cNvContentPartPr/>
                <p14:nvPr/>
              </p14:nvContentPartPr>
              <p14:xfrm>
                <a:off x="1009903" y="1835539"/>
                <a:ext cx="132480" cy="304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F571368-C770-3942-8124-9D8E329F85B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4381" y="1820059"/>
                  <a:ext cx="163163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9D688A6-A074-2C4B-A48D-C5558FCE2CFA}"/>
                    </a:ext>
                  </a:extLst>
                </p14:cNvPr>
                <p14:cNvContentPartPr/>
                <p14:nvPr/>
              </p14:nvContentPartPr>
              <p14:xfrm>
                <a:off x="1198543" y="2007979"/>
                <a:ext cx="100800" cy="107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9D688A6-A074-2C4B-A48D-C5558FCE2CF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83118" y="1992499"/>
                  <a:ext cx="131291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DC14F5A-D3CD-FD47-B426-12A654EA8DE2}"/>
                    </a:ext>
                  </a:extLst>
                </p14:cNvPr>
                <p14:cNvContentPartPr/>
                <p14:nvPr/>
              </p14:nvContentPartPr>
              <p14:xfrm>
                <a:off x="1361983" y="2033179"/>
                <a:ext cx="6480" cy="100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DC14F5A-D3CD-FD47-B426-12A654EA8D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46503" y="2017699"/>
                  <a:ext cx="37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FDFE938-2369-1F46-84DC-764909A4971D}"/>
                    </a:ext>
                  </a:extLst>
                </p14:cNvPr>
                <p14:cNvContentPartPr/>
                <p14:nvPr/>
              </p14:nvContentPartPr>
              <p14:xfrm>
                <a:off x="1368103" y="1920139"/>
                <a:ext cx="31680" cy="44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FDFE938-2369-1F46-84DC-764909A4971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52623" y="1904659"/>
                  <a:ext cx="62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313DBBB-29A5-1740-A814-A4133DA2F512}"/>
                    </a:ext>
                  </a:extLst>
                </p14:cNvPr>
                <p14:cNvContentPartPr/>
                <p14:nvPr/>
              </p14:nvContentPartPr>
              <p14:xfrm>
                <a:off x="1418503" y="2033899"/>
                <a:ext cx="132480" cy="1126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313DBBB-29A5-1740-A814-A4133DA2F51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402981" y="2018419"/>
                  <a:ext cx="163163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36817FA-3186-4D46-A80F-525F866DD7D9}"/>
                    </a:ext>
                  </a:extLst>
                </p14:cNvPr>
                <p14:cNvContentPartPr/>
                <p14:nvPr/>
              </p14:nvContentPartPr>
              <p14:xfrm>
                <a:off x="1569343" y="2020579"/>
                <a:ext cx="138600" cy="520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36817FA-3186-4D46-A80F-525F866DD7D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553863" y="2005088"/>
                  <a:ext cx="169200" cy="5515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F3A5707-5A32-B54D-BE3D-49117E5859FE}"/>
                    </a:ext>
                  </a:extLst>
                </p14:cNvPr>
                <p14:cNvContentPartPr/>
                <p14:nvPr/>
              </p14:nvContentPartPr>
              <p14:xfrm>
                <a:off x="1896223" y="2024179"/>
                <a:ext cx="151200" cy="128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F3A5707-5A32-B54D-BE3D-49117E5859F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880743" y="2008699"/>
                  <a:ext cx="181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F789AB7-8FD7-7449-AF2E-AA3030C875C8}"/>
                    </a:ext>
                  </a:extLst>
                </p14:cNvPr>
                <p14:cNvContentPartPr/>
                <p14:nvPr/>
              </p14:nvContentPartPr>
              <p14:xfrm>
                <a:off x="2078743" y="2020579"/>
                <a:ext cx="93960" cy="1072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F789AB7-8FD7-7449-AF2E-AA3030C875C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63263" y="2005099"/>
                  <a:ext cx="124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6D14660-1F2B-2A4B-8C72-D49CE227D8BC}"/>
                    </a:ext>
                  </a:extLst>
                </p14:cNvPr>
                <p14:cNvContentPartPr/>
                <p14:nvPr/>
              </p14:nvContentPartPr>
              <p14:xfrm>
                <a:off x="2248303" y="2059099"/>
                <a:ext cx="19080" cy="81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6D14660-1F2B-2A4B-8C72-D49CE227D8B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232823" y="2043619"/>
                  <a:ext cx="49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9B36FD5-D014-C744-84C9-1D9D46EB9765}"/>
                    </a:ext>
                  </a:extLst>
                </p14:cNvPr>
                <p14:cNvContentPartPr/>
                <p14:nvPr/>
              </p14:nvContentPartPr>
              <p14:xfrm>
                <a:off x="2260903" y="1945339"/>
                <a:ext cx="19080" cy="442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9B36FD5-D014-C744-84C9-1D9D46EB976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245423" y="1929859"/>
                  <a:ext cx="49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96F7403-F2A5-F94C-ABA7-3057F919DD74}"/>
                    </a:ext>
                  </a:extLst>
                </p14:cNvPr>
                <p14:cNvContentPartPr/>
                <p14:nvPr/>
              </p14:nvContentPartPr>
              <p14:xfrm>
                <a:off x="2311303" y="2052619"/>
                <a:ext cx="119880" cy="878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96F7403-F2A5-F94C-ABA7-3057F919DD7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295776" y="2037075"/>
                  <a:ext cx="150572" cy="118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633F73D-1DF0-4542-9DBD-D15306DC60A6}"/>
                    </a:ext>
                  </a:extLst>
                </p14:cNvPr>
                <p14:cNvContentPartPr/>
                <p14:nvPr/>
              </p14:nvContentPartPr>
              <p14:xfrm>
                <a:off x="2462143" y="2033179"/>
                <a:ext cx="150480" cy="478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633F73D-1DF0-4542-9DBD-D15306DC60A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446663" y="2017699"/>
                  <a:ext cx="1810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3000AE4-67AC-D14E-80D6-8C5EF384F6AF}"/>
                    </a:ext>
                  </a:extLst>
                </p14:cNvPr>
                <p14:cNvContentPartPr/>
                <p14:nvPr/>
              </p14:nvContentPartPr>
              <p14:xfrm>
                <a:off x="2751583" y="2020579"/>
                <a:ext cx="252000" cy="1134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3000AE4-67AC-D14E-80D6-8C5EF384F6A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736103" y="2005099"/>
                  <a:ext cx="28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657EB33-81C2-4442-9E96-261A11E4FDCC}"/>
                    </a:ext>
                  </a:extLst>
                </p14:cNvPr>
                <p14:cNvContentPartPr/>
                <p14:nvPr/>
              </p14:nvContentPartPr>
              <p14:xfrm>
                <a:off x="3078463" y="2027059"/>
                <a:ext cx="88560" cy="119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657EB33-81C2-4442-9E96-261A11E4FDC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062983" y="2011579"/>
                  <a:ext cx="119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94DAB0-5B79-E648-B8D6-C8B695DCE86C}"/>
                    </a:ext>
                  </a:extLst>
                </p14:cNvPr>
                <p14:cNvContentPartPr/>
                <p14:nvPr/>
              </p14:nvContentPartPr>
              <p14:xfrm>
                <a:off x="3248023" y="1951459"/>
                <a:ext cx="94680" cy="189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94DAB0-5B79-E648-B8D6-C8B695DCE86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232543" y="1935949"/>
                  <a:ext cx="125280" cy="219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0CBCEB7-F26F-214B-A080-AF07E8D6A0BD}"/>
                    </a:ext>
                  </a:extLst>
                </p14:cNvPr>
                <p14:cNvContentPartPr/>
                <p14:nvPr/>
              </p14:nvContentPartPr>
              <p14:xfrm>
                <a:off x="3213823" y="2014459"/>
                <a:ext cx="135360" cy="129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0CBCEB7-F26F-214B-A080-AF07E8D6A0B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198302" y="1998979"/>
                  <a:ext cx="166042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0D81CFB-A762-5D42-BC34-5CA38111B22D}"/>
                    </a:ext>
                  </a:extLst>
                </p14:cNvPr>
                <p14:cNvContentPartPr/>
                <p14:nvPr/>
              </p14:nvContentPartPr>
              <p14:xfrm>
                <a:off x="3361423" y="1982779"/>
                <a:ext cx="226800" cy="170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0D81CFB-A762-5D42-BC34-5CA38111B22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345943" y="1967266"/>
                  <a:ext cx="25740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4E45B47-F4F0-474D-A593-7C9D029DC9F4}"/>
                    </a:ext>
                  </a:extLst>
                </p14:cNvPr>
                <p14:cNvContentPartPr/>
                <p14:nvPr/>
              </p14:nvContentPartPr>
              <p14:xfrm>
                <a:off x="3568783" y="1945339"/>
                <a:ext cx="19080" cy="75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4E45B47-F4F0-474D-A593-7C9D029DC9F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553590" y="1929859"/>
                  <a:ext cx="49113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5A6B4C5-6F23-DB4B-BD23-DF509AAE4532}"/>
                    </a:ext>
                  </a:extLst>
                </p14:cNvPr>
                <p14:cNvContentPartPr/>
                <p14:nvPr/>
              </p14:nvContentPartPr>
              <p14:xfrm>
                <a:off x="3631783" y="2039659"/>
                <a:ext cx="126000" cy="100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5A6B4C5-6F23-DB4B-BD23-DF509AAE453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616303" y="2024179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94AF05E-14D7-FD4B-A57D-769824302EDA}"/>
                    </a:ext>
                  </a:extLst>
                </p14:cNvPr>
                <p14:cNvContentPartPr/>
                <p14:nvPr/>
              </p14:nvContentPartPr>
              <p14:xfrm>
                <a:off x="3637903" y="2034619"/>
                <a:ext cx="132480" cy="181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94AF05E-14D7-FD4B-A57D-769824302ED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622381" y="2019139"/>
                  <a:ext cx="163163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E86AA8A-18D6-D845-95C3-16C20EC51B26}"/>
                  </a:ext>
                </a:extLst>
              </p14:cNvPr>
              <p14:cNvContentPartPr/>
              <p14:nvPr/>
            </p14:nvContentPartPr>
            <p14:xfrm>
              <a:off x="726943" y="2643019"/>
              <a:ext cx="245520" cy="9057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E86AA8A-18D6-D845-95C3-16C20EC51B2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11463" y="2627533"/>
                <a:ext cx="276120" cy="93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5ED68291-4712-AD4D-8662-438435FBCD7A}"/>
                  </a:ext>
                </a:extLst>
              </p14:cNvPr>
              <p14:cNvContentPartPr/>
              <p14:nvPr/>
            </p14:nvContentPartPr>
            <p14:xfrm>
              <a:off x="1016023" y="2781259"/>
              <a:ext cx="207720" cy="1764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5ED68291-4712-AD4D-8662-438435FBCD7A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00543" y="2765779"/>
                <a:ext cx="238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604ED6CD-7C28-034C-ABEE-B6C7907B85C1}"/>
                  </a:ext>
                </a:extLst>
              </p14:cNvPr>
              <p14:cNvContentPartPr/>
              <p14:nvPr/>
            </p14:nvContentPartPr>
            <p14:xfrm>
              <a:off x="1122943" y="3084019"/>
              <a:ext cx="119880" cy="3204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604ED6CD-7C28-034C-ABEE-B6C7907B85C1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07463" y="3068539"/>
                <a:ext cx="15048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958C46CE-5C97-F247-A049-E1A517386355}"/>
              </a:ext>
            </a:extLst>
          </p:cNvPr>
          <p:cNvGrpSpPr/>
          <p:nvPr/>
        </p:nvGrpSpPr>
        <p:grpSpPr>
          <a:xfrm>
            <a:off x="1513543" y="2674339"/>
            <a:ext cx="521640" cy="880560"/>
            <a:chOff x="1513543" y="2674339"/>
            <a:chExt cx="521640" cy="88056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3D100D47-B3DE-8F40-A24D-80E7E7102466}"/>
                </a:ext>
              </a:extLst>
            </p:cNvPr>
            <p:cNvGrpSpPr/>
            <p:nvPr/>
          </p:nvGrpSpPr>
          <p:grpSpPr>
            <a:xfrm>
              <a:off x="1513543" y="2674339"/>
              <a:ext cx="521640" cy="880560"/>
              <a:chOff x="1513543" y="2674339"/>
              <a:chExt cx="521640" cy="88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594AD7A0-F6DD-F041-96E1-610CF2146534}"/>
                      </a:ext>
                    </a:extLst>
                  </p14:cNvPr>
                  <p14:cNvContentPartPr/>
                  <p14:nvPr/>
                </p14:nvContentPartPr>
                <p14:xfrm>
                  <a:off x="1582663" y="2699539"/>
                  <a:ext cx="150480" cy="23292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594AD7A0-F6DD-F041-96E1-610CF2146534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1567183" y="2684059"/>
                    <a:ext cx="181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562B5229-BD69-4C48-B59F-CFC9FD8BD64C}"/>
                      </a:ext>
                    </a:extLst>
                  </p14:cNvPr>
                  <p14:cNvContentPartPr/>
                  <p14:nvPr/>
                </p14:nvContentPartPr>
                <p14:xfrm>
                  <a:off x="1513543" y="3229099"/>
                  <a:ext cx="200880" cy="17496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562B5229-BD69-4C48-B59F-CFC9FD8BD64C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1498063" y="3213619"/>
                    <a:ext cx="2314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1C3FB972-1D25-8F44-813D-9CD6B2F45571}"/>
                      </a:ext>
                    </a:extLst>
                  </p14:cNvPr>
                  <p14:cNvContentPartPr/>
                  <p14:nvPr/>
                </p14:nvContentPartPr>
                <p14:xfrm>
                  <a:off x="1727383" y="2674339"/>
                  <a:ext cx="307800" cy="88056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1C3FB972-1D25-8F44-813D-9CD6B2F45571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1711903" y="2658859"/>
                    <a:ext cx="338400" cy="911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2309AF94-ED93-C84E-86FF-1A3328AEB9DD}"/>
              </a:ext>
            </a:extLst>
          </p:cNvPr>
          <p:cNvGrpSpPr/>
          <p:nvPr/>
        </p:nvGrpSpPr>
        <p:grpSpPr>
          <a:xfrm>
            <a:off x="2191783" y="2699539"/>
            <a:ext cx="1679400" cy="955440"/>
            <a:chOff x="2191783" y="2699539"/>
            <a:chExt cx="167940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41B86CD-A7C7-5947-A402-5034CFD09872}"/>
                    </a:ext>
                  </a:extLst>
                </p14:cNvPr>
                <p14:cNvContentPartPr/>
                <p14:nvPr/>
              </p14:nvContentPartPr>
              <p14:xfrm>
                <a:off x="2191783" y="2699539"/>
                <a:ext cx="189000" cy="899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41B86CD-A7C7-5947-A402-5034CFD0987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176303" y="2684059"/>
                  <a:ext cx="219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58AD9B9-BBAD-6D4A-92EF-6AE669D242F9}"/>
                    </a:ext>
                  </a:extLst>
                </p14:cNvPr>
                <p14:cNvContentPartPr/>
                <p14:nvPr/>
              </p14:nvContentPartPr>
              <p14:xfrm>
                <a:off x="2436943" y="2830939"/>
                <a:ext cx="207720" cy="1141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58AD9B9-BBAD-6D4A-92EF-6AE669D242F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421463" y="2815459"/>
                  <a:ext cx="238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E5F59B6-AC39-8647-B2B9-18CA25FFBBC7}"/>
                    </a:ext>
                  </a:extLst>
                </p14:cNvPr>
                <p14:cNvContentPartPr/>
                <p14:nvPr/>
              </p14:nvContentPartPr>
              <p14:xfrm>
                <a:off x="2456023" y="3222259"/>
                <a:ext cx="94680" cy="432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E5F59B6-AC39-8647-B2B9-18CA25FFBBC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440543" y="3206779"/>
                  <a:ext cx="1252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D9F5FA0-65EC-1E42-80FD-A3F576AE4E35}"/>
                    </a:ext>
                  </a:extLst>
                </p14:cNvPr>
                <p14:cNvContentPartPr/>
                <p14:nvPr/>
              </p14:nvContentPartPr>
              <p14:xfrm>
                <a:off x="2645383" y="2724739"/>
                <a:ext cx="288720" cy="8679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D9F5FA0-65EC-1E42-80FD-A3F576AE4E3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629922" y="2709259"/>
                  <a:ext cx="319282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1CBC8BA-AD4B-8D4C-A977-008794F311F1}"/>
                    </a:ext>
                  </a:extLst>
                </p14:cNvPr>
                <p14:cNvContentPartPr/>
                <p14:nvPr/>
              </p14:nvContentPartPr>
              <p14:xfrm>
                <a:off x="2971543" y="3013819"/>
                <a:ext cx="126000" cy="316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1CBC8BA-AD4B-8D4C-A977-008794F311F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956107" y="2998339"/>
                  <a:ext cx="156513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471545E-5430-9A4C-B8AF-17B52ABB037C}"/>
                    </a:ext>
                  </a:extLst>
                </p14:cNvPr>
                <p14:cNvContentPartPr/>
                <p14:nvPr/>
              </p14:nvContentPartPr>
              <p14:xfrm>
                <a:off x="2940583" y="3102019"/>
                <a:ext cx="156960" cy="255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471545E-5430-9A4C-B8AF-17B52ABB037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25103" y="3086539"/>
                  <a:ext cx="187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0750E9B-19AF-5043-88FD-E2F21C97AB3A}"/>
                    </a:ext>
                  </a:extLst>
                </p14:cNvPr>
                <p14:cNvContentPartPr/>
                <p14:nvPr/>
              </p14:nvContentPartPr>
              <p14:xfrm>
                <a:off x="3229303" y="2737339"/>
                <a:ext cx="201600" cy="7862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0750E9B-19AF-5043-88FD-E2F21C97AB3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213823" y="2721859"/>
                  <a:ext cx="2322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6BEEA97-03A5-964D-8FE4-08293CB95EAC}"/>
                    </a:ext>
                  </a:extLst>
                </p14:cNvPr>
                <p14:cNvContentPartPr/>
                <p14:nvPr/>
              </p14:nvContentPartPr>
              <p14:xfrm>
                <a:off x="3461863" y="2850379"/>
                <a:ext cx="126000" cy="157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6BEEA97-03A5-964D-8FE4-08293CB95EA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446383" y="2834899"/>
                  <a:ext cx="15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4FC1E9F-9F0D-DC4A-9ABF-2CA56FA59079}"/>
                    </a:ext>
                  </a:extLst>
                </p14:cNvPr>
                <p14:cNvContentPartPr/>
                <p14:nvPr/>
              </p14:nvContentPartPr>
              <p14:xfrm>
                <a:off x="3417943" y="3133339"/>
                <a:ext cx="107280" cy="289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4FC1E9F-9F0D-DC4A-9ABF-2CA56FA5907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402463" y="3117859"/>
                  <a:ext cx="137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2AC159E-94C9-AC4F-9417-1AD671ECDBE4}"/>
                    </a:ext>
                  </a:extLst>
                </p14:cNvPr>
                <p14:cNvContentPartPr/>
                <p14:nvPr/>
              </p14:nvContentPartPr>
              <p14:xfrm>
                <a:off x="3362143" y="3315859"/>
                <a:ext cx="175680" cy="31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2AC159E-94C9-AC4F-9417-1AD671ECDBE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46663" y="3300553"/>
                  <a:ext cx="2062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3BABDAF-F185-E647-AD4E-36C336C9B066}"/>
                    </a:ext>
                  </a:extLst>
                </p14:cNvPr>
                <p14:cNvContentPartPr/>
                <p14:nvPr/>
              </p14:nvContentPartPr>
              <p14:xfrm>
                <a:off x="3550063" y="2724739"/>
                <a:ext cx="321120" cy="792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3BABDAF-F185-E647-AD4E-36C336C9B06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534583" y="2709259"/>
                  <a:ext cx="351720" cy="82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7DC5528-D47F-0F49-815E-FB4679FEDAAE}"/>
              </a:ext>
            </a:extLst>
          </p:cNvPr>
          <p:cNvGrpSpPr/>
          <p:nvPr/>
        </p:nvGrpSpPr>
        <p:grpSpPr>
          <a:xfrm>
            <a:off x="1255063" y="3636259"/>
            <a:ext cx="189000" cy="254520"/>
            <a:chOff x="1255063" y="3636259"/>
            <a:chExt cx="189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ED0C185-F2FE-F74C-8695-79FE46B58C33}"/>
                    </a:ext>
                  </a:extLst>
                </p14:cNvPr>
                <p14:cNvContentPartPr/>
                <p14:nvPr/>
              </p14:nvContentPartPr>
              <p14:xfrm>
                <a:off x="1255063" y="3636259"/>
                <a:ext cx="182520" cy="2545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ED0C185-F2FE-F74C-8695-79FE46B58C3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239583" y="3620779"/>
                  <a:ext cx="213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A20324C-45FB-F44F-9ECF-6B5F5602AE76}"/>
                    </a:ext>
                  </a:extLst>
                </p14:cNvPr>
                <p14:cNvContentPartPr/>
                <p14:nvPr/>
              </p14:nvContentPartPr>
              <p14:xfrm>
                <a:off x="1280983" y="3800059"/>
                <a:ext cx="163080" cy="50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A20324C-45FB-F44F-9ECF-6B5F5602AE7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65537" y="3784579"/>
                  <a:ext cx="193613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2CC9D4B-76F4-FF48-A89E-E9BD7C9D82BB}"/>
              </a:ext>
            </a:extLst>
          </p:cNvPr>
          <p:cNvGrpSpPr/>
          <p:nvPr/>
        </p:nvGrpSpPr>
        <p:grpSpPr>
          <a:xfrm>
            <a:off x="2349103" y="3733459"/>
            <a:ext cx="195120" cy="217440"/>
            <a:chOff x="2349103" y="3733459"/>
            <a:chExt cx="1951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E42177D-289C-BD4C-834D-11504B130299}"/>
                    </a:ext>
                  </a:extLst>
                </p14:cNvPr>
                <p14:cNvContentPartPr/>
                <p14:nvPr/>
              </p14:nvContentPartPr>
              <p14:xfrm>
                <a:off x="2361703" y="3755779"/>
                <a:ext cx="182520" cy="1450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E42177D-289C-BD4C-834D-11504B13029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346253" y="3740260"/>
                  <a:ext cx="213060" cy="17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CB90C06-9CDB-F248-BB02-2390392EDAA7}"/>
                    </a:ext>
                  </a:extLst>
                </p14:cNvPr>
                <p14:cNvContentPartPr/>
                <p14:nvPr/>
              </p14:nvContentPartPr>
              <p14:xfrm>
                <a:off x="2349103" y="3733459"/>
                <a:ext cx="170280" cy="2174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CB90C06-9CDB-F248-BB02-2390392EDAA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333623" y="3717979"/>
                  <a:ext cx="20088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0CE6D39F-8CFA-104C-98BD-FFC4412FE578}"/>
              </a:ext>
            </a:extLst>
          </p:cNvPr>
          <p:cNvGrpSpPr/>
          <p:nvPr/>
        </p:nvGrpSpPr>
        <p:grpSpPr>
          <a:xfrm>
            <a:off x="3398863" y="3636259"/>
            <a:ext cx="195480" cy="201600"/>
            <a:chOff x="3398863" y="3636259"/>
            <a:chExt cx="195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0C8BD0B-F51C-7E49-B257-54C3A7C0B44A}"/>
                    </a:ext>
                  </a:extLst>
                </p14:cNvPr>
                <p14:cNvContentPartPr/>
                <p14:nvPr/>
              </p14:nvContentPartPr>
              <p14:xfrm>
                <a:off x="3398863" y="3636259"/>
                <a:ext cx="50760" cy="2016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0C8BD0B-F51C-7E49-B257-54C3A7C0B44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83383" y="3620779"/>
                  <a:ext cx="81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E769E2E-C248-2645-A784-2989916E8646}"/>
                    </a:ext>
                  </a:extLst>
                </p14:cNvPr>
                <p14:cNvContentPartPr/>
                <p14:nvPr/>
              </p14:nvContentPartPr>
              <p14:xfrm>
                <a:off x="3405343" y="3680539"/>
                <a:ext cx="189000" cy="1450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E769E2E-C248-2645-A784-2989916E864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389863" y="3665059"/>
                  <a:ext cx="21960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CB18161-614B-284D-AB55-F6257A75866A}"/>
                  </a:ext>
                </a:extLst>
              </p14:cNvPr>
              <p14:cNvContentPartPr/>
              <p14:nvPr/>
            </p14:nvContentPartPr>
            <p14:xfrm>
              <a:off x="1707943" y="4164379"/>
              <a:ext cx="182520" cy="2761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CB18161-614B-284D-AB55-F6257A75866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692493" y="4148899"/>
                <a:ext cx="2130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1F10FD9-B7EB-2041-9C2E-8BB74B2E469D}"/>
                  </a:ext>
                </a:extLst>
              </p14:cNvPr>
              <p14:cNvContentPartPr/>
              <p14:nvPr/>
            </p14:nvContentPartPr>
            <p14:xfrm>
              <a:off x="1732783" y="4328179"/>
              <a:ext cx="151200" cy="316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1F10FD9-B7EB-2041-9C2E-8BB74B2E469D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17303" y="4312699"/>
                <a:ext cx="181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47873EA6-5DE2-A146-A3A9-3DF8BC60E884}"/>
                  </a:ext>
                </a:extLst>
              </p14:cNvPr>
              <p14:cNvContentPartPr/>
              <p14:nvPr/>
            </p14:nvContentPartPr>
            <p14:xfrm>
              <a:off x="2015743" y="4202179"/>
              <a:ext cx="182520" cy="1638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47873EA6-5DE2-A146-A3A9-3DF8BC60E88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000263" y="4186699"/>
                <a:ext cx="2131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0DFF83C-C831-4640-BDEC-7A95C9BF3D4D}"/>
                  </a:ext>
                </a:extLst>
              </p14:cNvPr>
              <p14:cNvContentPartPr/>
              <p14:nvPr/>
            </p14:nvContentPartPr>
            <p14:xfrm>
              <a:off x="2025463" y="4158979"/>
              <a:ext cx="172800" cy="2448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0DFF83C-C831-4640-BDEC-7A95C9BF3D4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009983" y="4143522"/>
                <a:ext cx="203400" cy="27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78D54EB-EA47-2C45-BB9D-089409A98036}"/>
                  </a:ext>
                </a:extLst>
              </p14:cNvPr>
              <p14:cNvContentPartPr/>
              <p14:nvPr/>
            </p14:nvContentPartPr>
            <p14:xfrm>
              <a:off x="2449543" y="4202179"/>
              <a:ext cx="145080" cy="316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78D54EB-EA47-2C45-BB9D-089409A98036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2434063" y="4186699"/>
                <a:ext cx="175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2F76FBD-433B-A04D-97DA-65BAE7DF9062}"/>
                  </a:ext>
                </a:extLst>
              </p14:cNvPr>
              <p14:cNvContentPartPr/>
              <p14:nvPr/>
            </p14:nvContentPartPr>
            <p14:xfrm>
              <a:off x="2431543" y="4277779"/>
              <a:ext cx="232200" cy="381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2F76FBD-433B-A04D-97DA-65BAE7DF9062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2416087" y="4262299"/>
                <a:ext cx="262753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6C9353E-16D2-5A4B-B4A8-F421A68002ED}"/>
              </a:ext>
            </a:extLst>
          </p:cNvPr>
          <p:cNvGrpSpPr/>
          <p:nvPr/>
        </p:nvGrpSpPr>
        <p:grpSpPr>
          <a:xfrm>
            <a:off x="2902423" y="3966739"/>
            <a:ext cx="2402280" cy="424440"/>
            <a:chOff x="2902423" y="3966739"/>
            <a:chExt cx="240228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31A6B17-32D8-F943-8D24-1446A05F6B87}"/>
                    </a:ext>
                  </a:extLst>
                </p14:cNvPr>
                <p14:cNvContentPartPr/>
                <p14:nvPr/>
              </p14:nvContentPartPr>
              <p14:xfrm>
                <a:off x="2902423" y="4082659"/>
                <a:ext cx="25560" cy="2894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31A6B17-32D8-F943-8D24-1446A05F6B8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886943" y="4067179"/>
                  <a:ext cx="56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1D64DDC-CD60-8A47-B0B1-67F138FDC6AC}"/>
                    </a:ext>
                  </a:extLst>
                </p14:cNvPr>
                <p14:cNvContentPartPr/>
                <p14:nvPr/>
              </p14:nvContentPartPr>
              <p14:xfrm>
                <a:off x="2915743" y="4189579"/>
                <a:ext cx="194400" cy="138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1D64DDC-CD60-8A47-B0B1-67F138FDC6A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900292" y="4174099"/>
                  <a:ext cx="224943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20630A-B839-5147-A28B-4E41AB31E61C}"/>
                    </a:ext>
                  </a:extLst>
                </p14:cNvPr>
                <p14:cNvContentPartPr/>
                <p14:nvPr/>
              </p14:nvContentPartPr>
              <p14:xfrm>
                <a:off x="3329743" y="4164379"/>
                <a:ext cx="175680" cy="381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20630A-B839-5147-A28B-4E41AB31E61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314263" y="4148899"/>
                  <a:ext cx="206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2DFC269-F992-7B44-BF95-FFFB1B16467C}"/>
                    </a:ext>
                  </a:extLst>
                </p14:cNvPr>
                <p14:cNvContentPartPr/>
                <p14:nvPr/>
              </p14:nvContentPartPr>
              <p14:xfrm>
                <a:off x="3304543" y="4227379"/>
                <a:ext cx="22032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2DFC269-F992-7B44-BF95-FFFB1B16467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289063" y="4211678"/>
                  <a:ext cx="250920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BDD51BB-9028-E747-907B-E12961C9836B}"/>
                    </a:ext>
                  </a:extLst>
                </p14:cNvPr>
                <p14:cNvContentPartPr/>
                <p14:nvPr/>
              </p14:nvContentPartPr>
              <p14:xfrm>
                <a:off x="3455743" y="4095259"/>
                <a:ext cx="270720" cy="2959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BDD51BB-9028-E747-907B-E12961C9836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440263" y="4079779"/>
                  <a:ext cx="301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3CFA31F-4875-3943-A38D-792AC98D4F02}"/>
                    </a:ext>
                  </a:extLst>
                </p14:cNvPr>
                <p14:cNvContentPartPr/>
                <p14:nvPr/>
              </p14:nvContentPartPr>
              <p14:xfrm>
                <a:off x="3964783" y="4115059"/>
                <a:ext cx="182520" cy="1749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3CFA31F-4875-3943-A38D-792AC98D4F0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949303" y="4099579"/>
                  <a:ext cx="213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761381A-33C0-B745-BD41-E73155610D7D}"/>
                    </a:ext>
                  </a:extLst>
                </p14:cNvPr>
                <p14:cNvContentPartPr/>
                <p14:nvPr/>
              </p14:nvContentPartPr>
              <p14:xfrm>
                <a:off x="3940303" y="4101739"/>
                <a:ext cx="194400" cy="2203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761381A-33C0-B745-BD41-E73155610D7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924823" y="4086284"/>
                  <a:ext cx="225000" cy="25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CCC67C3-5040-C446-BE5C-2AA7EEAE491F}"/>
                    </a:ext>
                  </a:extLst>
                </p14:cNvPr>
                <p14:cNvContentPartPr/>
                <p14:nvPr/>
              </p14:nvContentPartPr>
              <p14:xfrm>
                <a:off x="4279063" y="4158259"/>
                <a:ext cx="151200" cy="255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CCC67C3-5040-C446-BE5C-2AA7EEAE491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63583" y="4142779"/>
                  <a:ext cx="181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BC61C5D-31D7-1B44-B57A-B3CA60AFE879}"/>
                    </a:ext>
                  </a:extLst>
                </p14:cNvPr>
                <p14:cNvContentPartPr/>
                <p14:nvPr/>
              </p14:nvContentPartPr>
              <p14:xfrm>
                <a:off x="4248463" y="4208659"/>
                <a:ext cx="244800" cy="190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BC61C5D-31D7-1B44-B57A-B3CA60AFE87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232983" y="4193466"/>
                  <a:ext cx="27540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B07A59C-82CE-D645-AD49-501828847796}"/>
                    </a:ext>
                  </a:extLst>
                </p14:cNvPr>
                <p14:cNvContentPartPr/>
                <p14:nvPr/>
              </p14:nvContentPartPr>
              <p14:xfrm>
                <a:off x="4593703" y="4070059"/>
                <a:ext cx="189000" cy="245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B07A59C-82CE-D645-AD49-50182884779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578223" y="4054579"/>
                  <a:ext cx="219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3DD2CE1-C5CD-BE44-AC3F-17222B5F4C68}"/>
                    </a:ext>
                  </a:extLst>
                </p14:cNvPr>
                <p14:cNvContentPartPr/>
                <p14:nvPr/>
              </p14:nvContentPartPr>
              <p14:xfrm>
                <a:off x="4643743" y="4214779"/>
                <a:ext cx="119880" cy="190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3DD2CE1-C5CD-BE44-AC3F-17222B5F4C6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628263" y="4199299"/>
                  <a:ext cx="150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829365A-5748-BB4D-93FF-F299B1F5DAE4}"/>
                    </a:ext>
                  </a:extLst>
                </p14:cNvPr>
                <p14:cNvContentPartPr/>
                <p14:nvPr/>
              </p14:nvContentPartPr>
              <p14:xfrm>
                <a:off x="4775863" y="4045219"/>
                <a:ext cx="107280" cy="381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829365A-5748-BB4D-93FF-F299B1F5DAE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760331" y="4029739"/>
                  <a:ext cx="137983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1A75A3B-7389-184E-9CB9-D5CE43B5DA98}"/>
                    </a:ext>
                  </a:extLst>
                </p14:cNvPr>
                <p14:cNvContentPartPr/>
                <p14:nvPr/>
              </p14:nvContentPartPr>
              <p14:xfrm>
                <a:off x="4951903" y="3966739"/>
                <a:ext cx="50760" cy="2106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1A75A3B-7389-184E-9CB9-D5CE43B5DA9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936312" y="3951259"/>
                  <a:ext cx="81579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369CF93-DF2E-A841-92DD-8792078F875D}"/>
                    </a:ext>
                  </a:extLst>
                </p14:cNvPr>
                <p14:cNvContentPartPr/>
                <p14:nvPr/>
              </p14:nvContentPartPr>
              <p14:xfrm>
                <a:off x="5134423" y="4089859"/>
                <a:ext cx="25560" cy="244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369CF93-DF2E-A841-92DD-8792078F875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118943" y="4074402"/>
                  <a:ext cx="56160" cy="274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4084D2F-993F-DE45-838A-F4CEE78A93F6}"/>
                    </a:ext>
                  </a:extLst>
                </p14:cNvPr>
                <p14:cNvContentPartPr/>
                <p14:nvPr/>
              </p14:nvContentPartPr>
              <p14:xfrm>
                <a:off x="5135143" y="4176979"/>
                <a:ext cx="169560" cy="1386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4084D2F-993F-DE45-838A-F4CEE78A93F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119663" y="4161499"/>
                  <a:ext cx="2001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9A9F4A63-7AAA-8E47-846D-E867D711FBBC}"/>
                  </a:ext>
                </a:extLst>
              </p14:cNvPr>
              <p14:cNvContentPartPr/>
              <p14:nvPr/>
            </p14:nvContentPartPr>
            <p14:xfrm>
              <a:off x="5674783" y="4711579"/>
              <a:ext cx="195120" cy="5410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9A9F4A63-7AAA-8E47-846D-E867D711FBBC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5659303" y="4696099"/>
                <a:ext cx="2257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9CFDDAB0-1E6F-7C47-AE8A-1A40CE892071}"/>
                  </a:ext>
                </a:extLst>
              </p14:cNvPr>
              <p14:cNvContentPartPr/>
              <p14:nvPr/>
            </p14:nvContentPartPr>
            <p14:xfrm>
              <a:off x="5901223" y="4610779"/>
              <a:ext cx="170280" cy="442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9CFDDAB0-1E6F-7C47-AE8A-1A40CE892071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5885710" y="4595299"/>
                <a:ext cx="200945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ADB7583-7CE3-F74E-AE52-2AADCEA8146E}"/>
                  </a:ext>
                </a:extLst>
              </p14:cNvPr>
              <p14:cNvContentPartPr/>
              <p14:nvPr/>
            </p14:nvContentPartPr>
            <p14:xfrm>
              <a:off x="5976823" y="4611499"/>
              <a:ext cx="25560" cy="163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ADB7583-7CE3-F74E-AE52-2AADCEA8146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961343" y="4596019"/>
                <a:ext cx="56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7DD88B25-5359-414D-8319-6E926411A6C9}"/>
                  </a:ext>
                </a:extLst>
              </p14:cNvPr>
              <p14:cNvContentPartPr/>
              <p14:nvPr/>
            </p14:nvContentPartPr>
            <p14:xfrm>
              <a:off x="6367063" y="4956739"/>
              <a:ext cx="272880" cy="1908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7DD88B25-5359-414D-8319-6E926411A6C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351583" y="4941546"/>
                <a:ext cx="30348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EBE30F62-5589-D14C-87D9-FF7BC673CD23}"/>
                  </a:ext>
                </a:extLst>
              </p14:cNvPr>
              <p14:cNvContentPartPr/>
              <p14:nvPr/>
            </p14:nvContentPartPr>
            <p14:xfrm>
              <a:off x="6342223" y="5101459"/>
              <a:ext cx="285480" cy="129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EBE30F62-5589-D14C-87D9-FF7BC673CD23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6326743" y="5085979"/>
                <a:ext cx="31608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F6C44D25-B3DA-D042-9D5B-FB7B6863CAFA}"/>
              </a:ext>
            </a:extLst>
          </p:cNvPr>
          <p:cNvGrpSpPr/>
          <p:nvPr/>
        </p:nvGrpSpPr>
        <p:grpSpPr>
          <a:xfrm>
            <a:off x="6932983" y="4749379"/>
            <a:ext cx="385920" cy="308160"/>
            <a:chOff x="6932983" y="4749379"/>
            <a:chExt cx="3859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702C977-4EBD-894F-9326-8132D01A7BE0}"/>
                    </a:ext>
                  </a:extLst>
                </p14:cNvPr>
                <p14:cNvContentPartPr/>
                <p14:nvPr/>
              </p14:nvContentPartPr>
              <p14:xfrm>
                <a:off x="7165183" y="4749379"/>
                <a:ext cx="19080" cy="2077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702C977-4EBD-894F-9326-8132D01A7BE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149703" y="4733899"/>
                  <a:ext cx="49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86CAEFB-844E-6243-91F4-6B17F165503A}"/>
                    </a:ext>
                  </a:extLst>
                </p14:cNvPr>
                <p14:cNvContentPartPr/>
                <p14:nvPr/>
              </p14:nvContentPartPr>
              <p14:xfrm>
                <a:off x="6932983" y="5025859"/>
                <a:ext cx="385920" cy="316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86CAEFB-844E-6243-91F4-6B17F165503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917503" y="5010379"/>
                  <a:ext cx="4165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A67BCA5-E2FA-A144-BDD4-856353D6497E}"/>
              </a:ext>
            </a:extLst>
          </p:cNvPr>
          <p:cNvGrpSpPr/>
          <p:nvPr/>
        </p:nvGrpSpPr>
        <p:grpSpPr>
          <a:xfrm>
            <a:off x="6869623" y="5179579"/>
            <a:ext cx="434160" cy="261360"/>
            <a:chOff x="6869623" y="5179579"/>
            <a:chExt cx="434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317F51D-400E-E947-B8A2-B994480A02A9}"/>
                    </a:ext>
                  </a:extLst>
                </p14:cNvPr>
                <p14:cNvContentPartPr/>
                <p14:nvPr/>
              </p14:nvContentPartPr>
              <p14:xfrm>
                <a:off x="6869623" y="5245819"/>
                <a:ext cx="44280" cy="1951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317F51D-400E-E947-B8A2-B994480A02A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854143" y="5230339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ED0BB1A4-047E-A84E-8CC5-0850E9C5A5DB}"/>
                    </a:ext>
                  </a:extLst>
                </p14:cNvPr>
                <p14:cNvContentPartPr/>
                <p14:nvPr/>
              </p14:nvContentPartPr>
              <p14:xfrm>
                <a:off x="6976543" y="5201899"/>
                <a:ext cx="151200" cy="1951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ED0BB1A4-047E-A84E-8CC5-0850E9C5A5D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961063" y="5186419"/>
                  <a:ext cx="181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0429A6A-ADB8-334C-B6DB-9705890235A7}"/>
                    </a:ext>
                  </a:extLst>
                </p14:cNvPr>
                <p14:cNvContentPartPr/>
                <p14:nvPr/>
              </p14:nvContentPartPr>
              <p14:xfrm>
                <a:off x="6995983" y="5308819"/>
                <a:ext cx="163080" cy="316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0429A6A-ADB8-334C-B6DB-9705890235A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980537" y="5293513"/>
                  <a:ext cx="193613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57499BC-5A3E-5B49-83C7-0E60609DE6C1}"/>
                    </a:ext>
                  </a:extLst>
                </p14:cNvPr>
                <p14:cNvContentPartPr/>
                <p14:nvPr/>
              </p14:nvContentPartPr>
              <p14:xfrm>
                <a:off x="7227823" y="5179579"/>
                <a:ext cx="75960" cy="2545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57499BC-5A3E-5B49-83C7-0E60609DE6C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212269" y="5164121"/>
                  <a:ext cx="106706" cy="2850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FB776793-05C6-9242-A900-31C7E151AAAD}"/>
              </a:ext>
            </a:extLst>
          </p:cNvPr>
          <p:cNvGrpSpPr/>
          <p:nvPr/>
        </p:nvGrpSpPr>
        <p:grpSpPr>
          <a:xfrm>
            <a:off x="7567303" y="4592059"/>
            <a:ext cx="339840" cy="780120"/>
            <a:chOff x="7567303" y="4592059"/>
            <a:chExt cx="339840" cy="7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CAE9529-FABB-134E-8D11-386E49F58867}"/>
                    </a:ext>
                  </a:extLst>
                </p14:cNvPr>
                <p14:cNvContentPartPr/>
                <p14:nvPr/>
              </p14:nvContentPartPr>
              <p14:xfrm>
                <a:off x="7567303" y="4592059"/>
                <a:ext cx="201600" cy="780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CAE9529-FABB-134E-8D11-386E49F5886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551823" y="4576572"/>
                  <a:ext cx="232200" cy="810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0F7492E3-C4A0-EA4C-8B10-60022E88CCDB}"/>
                    </a:ext>
                  </a:extLst>
                </p14:cNvPr>
                <p14:cNvContentPartPr/>
                <p14:nvPr/>
              </p14:nvContentPartPr>
              <p14:xfrm>
                <a:off x="7806343" y="4786819"/>
                <a:ext cx="25560" cy="129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0F7492E3-C4A0-EA4C-8B10-60022E88CCD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790863" y="4771339"/>
                  <a:ext cx="56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9A651E1-942A-AB4A-B17C-7B4BF2B8356D}"/>
                    </a:ext>
                  </a:extLst>
                </p14:cNvPr>
                <p14:cNvContentPartPr/>
                <p14:nvPr/>
              </p14:nvContentPartPr>
              <p14:xfrm>
                <a:off x="7768543" y="4686379"/>
                <a:ext cx="138600" cy="1702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9A651E1-942A-AB4A-B17C-7B4BF2B8356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753063" y="4670899"/>
                  <a:ext cx="16920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D8E249F-6D0A-F84E-A63C-B44BA12936BA}"/>
                  </a:ext>
                </a:extLst>
              </p14:cNvPr>
              <p14:cNvContentPartPr/>
              <p14:nvPr/>
            </p14:nvContentPartPr>
            <p14:xfrm>
              <a:off x="8297383" y="4617979"/>
              <a:ext cx="163080" cy="21960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D8E249F-6D0A-F84E-A63C-B44BA12936BA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8281903" y="4602524"/>
                <a:ext cx="193680" cy="250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9A0AD281-6429-C840-8539-65CC33F88C64}"/>
                  </a:ext>
                </a:extLst>
              </p14:cNvPr>
              <p14:cNvContentPartPr/>
              <p14:nvPr/>
            </p14:nvContentPartPr>
            <p14:xfrm>
              <a:off x="7755943" y="4981939"/>
              <a:ext cx="220320" cy="28332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9A0AD281-6429-C840-8539-65CC33F88C64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7740463" y="4966459"/>
                <a:ext cx="25092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EBAA75E-DEA2-C14E-92B3-EC3416616647}"/>
              </a:ext>
            </a:extLst>
          </p:cNvPr>
          <p:cNvGrpSpPr/>
          <p:nvPr/>
        </p:nvGrpSpPr>
        <p:grpSpPr>
          <a:xfrm>
            <a:off x="8284063" y="4560739"/>
            <a:ext cx="459360" cy="811440"/>
            <a:chOff x="8284063" y="4560739"/>
            <a:chExt cx="459360" cy="81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DB8252F-E516-424D-8F2D-12F8D71F65D4}"/>
                    </a:ext>
                  </a:extLst>
                </p14:cNvPr>
                <p14:cNvContentPartPr/>
                <p14:nvPr/>
              </p14:nvContentPartPr>
              <p14:xfrm>
                <a:off x="8284063" y="5076259"/>
                <a:ext cx="170280" cy="1324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DB8252F-E516-424D-8F2D-12F8D71F65D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268550" y="5060779"/>
                  <a:ext cx="200945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1826715-77D1-7E48-9B56-A245F672FA21}"/>
                    </a:ext>
                  </a:extLst>
                </p14:cNvPr>
                <p14:cNvContentPartPr/>
                <p14:nvPr/>
              </p14:nvContentPartPr>
              <p14:xfrm>
                <a:off x="8416183" y="4560739"/>
                <a:ext cx="327240" cy="81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1826715-77D1-7E48-9B56-A245F672FA2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400720" y="4545259"/>
                  <a:ext cx="357806" cy="84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CE658D-C3CA-4D40-82A4-C54370B81EAD}"/>
              </a:ext>
            </a:extLst>
          </p:cNvPr>
          <p:cNvGrpSpPr/>
          <p:nvPr/>
        </p:nvGrpSpPr>
        <p:grpSpPr>
          <a:xfrm>
            <a:off x="1708303" y="4812739"/>
            <a:ext cx="3903840" cy="1621080"/>
            <a:chOff x="1708303" y="4812739"/>
            <a:chExt cx="3903840" cy="16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C1B9BCF-18DF-2044-99EB-3A4B7D6D4ED7}"/>
                    </a:ext>
                  </a:extLst>
                </p14:cNvPr>
                <p14:cNvContentPartPr/>
                <p14:nvPr/>
              </p14:nvContentPartPr>
              <p14:xfrm>
                <a:off x="1934023" y="5114059"/>
                <a:ext cx="126000" cy="333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C1B9BCF-18DF-2044-99EB-3A4B7D6D4ED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918543" y="5098579"/>
                  <a:ext cx="156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8441908-3E62-1C41-98D5-F005CEAFFA61}"/>
                    </a:ext>
                  </a:extLst>
                </p14:cNvPr>
                <p14:cNvContentPartPr/>
                <p14:nvPr/>
              </p14:nvContentPartPr>
              <p14:xfrm>
                <a:off x="2022223" y="5114419"/>
                <a:ext cx="151200" cy="281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8441908-3E62-1C41-98D5-F005CEAFFA6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006743" y="5098939"/>
                  <a:ext cx="181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261F995-E989-6345-862D-294D1A077D4A}"/>
                    </a:ext>
                  </a:extLst>
                </p14:cNvPr>
                <p14:cNvContentPartPr/>
                <p14:nvPr/>
              </p14:nvContentPartPr>
              <p14:xfrm>
                <a:off x="1990543" y="5290099"/>
                <a:ext cx="138600" cy="25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261F995-E989-6345-862D-294D1A077D4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975063" y="5274619"/>
                  <a:ext cx="169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4D80A3F-A4D8-6B4F-80BD-95ED5D001876}"/>
                    </a:ext>
                  </a:extLst>
                </p14:cNvPr>
                <p14:cNvContentPartPr/>
                <p14:nvPr/>
              </p14:nvContentPartPr>
              <p14:xfrm>
                <a:off x="2192503" y="5019739"/>
                <a:ext cx="137880" cy="442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4D80A3F-A4D8-6B4F-80BD-95ED5D00187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177023" y="5004259"/>
                  <a:ext cx="168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18FAB53-6138-7241-8713-5DB2A8E881C9}"/>
                    </a:ext>
                  </a:extLst>
                </p14:cNvPr>
                <p14:cNvContentPartPr/>
                <p14:nvPr/>
              </p14:nvContentPartPr>
              <p14:xfrm>
                <a:off x="2393023" y="4953859"/>
                <a:ext cx="50760" cy="1728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18FAB53-6138-7241-8713-5DB2A8E881C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377432" y="4938379"/>
                  <a:ext cx="81579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0434792-CE80-FB4E-A4A6-B920E5088FCB}"/>
                    </a:ext>
                  </a:extLst>
                </p14:cNvPr>
                <p14:cNvContentPartPr/>
                <p14:nvPr/>
              </p14:nvContentPartPr>
              <p14:xfrm>
                <a:off x="2531983" y="5239699"/>
                <a:ext cx="206280" cy="316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0434792-CE80-FB4E-A4A6-B920E5088FC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516503" y="5224393"/>
                  <a:ext cx="2368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93CB104-A7C8-DD45-99B6-627695F805B7}"/>
                    </a:ext>
                  </a:extLst>
                </p14:cNvPr>
                <p14:cNvContentPartPr/>
                <p14:nvPr/>
              </p14:nvContentPartPr>
              <p14:xfrm>
                <a:off x="2531263" y="5327539"/>
                <a:ext cx="226800" cy="129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93CB104-A7C8-DD45-99B6-627695F805B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515783" y="5312059"/>
                  <a:ext cx="257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213E9E9-09A6-F048-A1F5-386CBC281702}"/>
                    </a:ext>
                  </a:extLst>
                </p14:cNvPr>
                <p14:cNvContentPartPr/>
                <p14:nvPr/>
              </p14:nvContentPartPr>
              <p14:xfrm>
                <a:off x="3222823" y="4944859"/>
                <a:ext cx="31680" cy="2638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213E9E9-09A6-F048-A1F5-386CBC28170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207343" y="4929379"/>
                  <a:ext cx="62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5CF2E8C-D1D0-0E42-BF5E-8748319DFB26}"/>
                    </a:ext>
                  </a:extLst>
                </p14:cNvPr>
                <p14:cNvContentPartPr/>
                <p14:nvPr/>
              </p14:nvContentPartPr>
              <p14:xfrm>
                <a:off x="2861743" y="5271019"/>
                <a:ext cx="615960" cy="255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5CF2E8C-D1D0-0E42-BF5E-8748319DFB2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846254" y="5255539"/>
                  <a:ext cx="646578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74A1B50-5B2E-B444-B93C-754A43D87CA2}"/>
                    </a:ext>
                  </a:extLst>
                </p14:cNvPr>
                <p14:cNvContentPartPr/>
                <p14:nvPr/>
              </p14:nvContentPartPr>
              <p14:xfrm>
                <a:off x="2927623" y="5425459"/>
                <a:ext cx="56880" cy="2736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74A1B50-5B2E-B444-B93C-754A43D87CA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912143" y="5409979"/>
                  <a:ext cx="87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50142E8-2E80-3B44-9CC0-E8526480691C}"/>
                    </a:ext>
                  </a:extLst>
                </p14:cNvPr>
                <p14:cNvContentPartPr/>
                <p14:nvPr/>
              </p14:nvContentPartPr>
              <p14:xfrm>
                <a:off x="3078463" y="5421859"/>
                <a:ext cx="176400" cy="2322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50142E8-2E80-3B44-9CC0-E8526480691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062983" y="5406379"/>
                  <a:ext cx="207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F6FC2AC-B058-F24E-A770-434D41EE013E}"/>
                    </a:ext>
                  </a:extLst>
                </p14:cNvPr>
                <p14:cNvContentPartPr/>
                <p14:nvPr/>
              </p14:nvContentPartPr>
              <p14:xfrm>
                <a:off x="3085303" y="5560459"/>
                <a:ext cx="182160" cy="316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F6FC2AC-B058-F24E-A770-434D41EE013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069792" y="5544979"/>
                  <a:ext cx="212821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9383040-4A13-6647-9649-CAC13AB74996}"/>
                    </a:ext>
                  </a:extLst>
                </p14:cNvPr>
                <p14:cNvContentPartPr/>
                <p14:nvPr/>
              </p14:nvContentPartPr>
              <p14:xfrm>
                <a:off x="3386623" y="5371819"/>
                <a:ext cx="44280" cy="2952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9383040-4A13-6647-9649-CAC13AB749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371143" y="5356339"/>
                  <a:ext cx="74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C72C7DA-47EA-5A40-876C-7634C0E0EF4F}"/>
                    </a:ext>
                  </a:extLst>
                </p14:cNvPr>
                <p14:cNvContentPartPr/>
                <p14:nvPr/>
              </p14:nvContentPartPr>
              <p14:xfrm>
                <a:off x="3637903" y="4868539"/>
                <a:ext cx="126000" cy="4593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C72C7DA-47EA-5A40-876C-7634C0E0EF4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622423" y="4853059"/>
                  <a:ext cx="1566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0AA1BED-1377-E34C-A6E3-9563A29106BD}"/>
                    </a:ext>
                  </a:extLst>
                </p14:cNvPr>
                <p14:cNvContentPartPr/>
                <p14:nvPr/>
              </p14:nvContentPartPr>
              <p14:xfrm>
                <a:off x="3876943" y="5025859"/>
                <a:ext cx="88200" cy="1512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0AA1BED-1377-E34C-A6E3-9563A29106B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861526" y="5010379"/>
                  <a:ext cx="118676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7984C72-A091-EF4E-88CF-D7B9284EF4E2}"/>
                    </a:ext>
                  </a:extLst>
                </p14:cNvPr>
                <p14:cNvContentPartPr/>
                <p14:nvPr/>
              </p14:nvContentPartPr>
              <p14:xfrm>
                <a:off x="4065583" y="5032339"/>
                <a:ext cx="82080" cy="1134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7984C72-A091-EF4E-88CF-D7B9284EF4E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050103" y="5016859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6EA706A-0F8E-0B40-A331-8E5FEBBA0C7C}"/>
                    </a:ext>
                  </a:extLst>
                </p14:cNvPr>
                <p14:cNvContentPartPr/>
                <p14:nvPr/>
              </p14:nvContentPartPr>
              <p14:xfrm>
                <a:off x="4254223" y="4944139"/>
                <a:ext cx="75960" cy="2894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6EA706A-0F8E-0B40-A331-8E5FEBBA0C7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238743" y="4928659"/>
                  <a:ext cx="10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1475BD8-2125-CC4F-8C7B-B1AC019407B0}"/>
                    </a:ext>
                  </a:extLst>
                </p14:cNvPr>
                <p14:cNvContentPartPr/>
                <p14:nvPr/>
              </p14:nvContentPartPr>
              <p14:xfrm>
                <a:off x="4203823" y="5088859"/>
                <a:ext cx="157680" cy="316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1475BD8-2125-CC4F-8C7B-B1AC019407B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188343" y="5073553"/>
                  <a:ext cx="1882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17CCEC4-9334-794F-9183-C70C7B72C552}"/>
                    </a:ext>
                  </a:extLst>
                </p14:cNvPr>
                <p14:cNvContentPartPr/>
                <p14:nvPr/>
              </p14:nvContentPartPr>
              <p14:xfrm>
                <a:off x="4437103" y="5038459"/>
                <a:ext cx="81360" cy="1198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17CCEC4-9334-794F-9183-C70C7B72C55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421691" y="5022979"/>
                  <a:ext cx="111825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D7DEFB2-0B6A-B849-9593-84963ED59A34}"/>
                    </a:ext>
                  </a:extLst>
                </p14:cNvPr>
                <p14:cNvContentPartPr/>
                <p14:nvPr/>
              </p14:nvContentPartPr>
              <p14:xfrm>
                <a:off x="4587223" y="5044579"/>
                <a:ext cx="126000" cy="1134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D7DEFB2-0B6A-B849-9593-84963ED59A3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571743" y="5029099"/>
                  <a:ext cx="156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684270C-4B94-8949-89AE-B1CECFA05A8C}"/>
                    </a:ext>
                  </a:extLst>
                </p14:cNvPr>
                <p14:cNvContentPartPr/>
                <p14:nvPr/>
              </p14:nvContentPartPr>
              <p14:xfrm>
                <a:off x="4744543" y="4958179"/>
                <a:ext cx="82080" cy="1875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684270C-4B94-8949-89AE-B1CECFA05A8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729063" y="4942699"/>
                  <a:ext cx="112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384E5D1-B197-034D-8DC9-F29DC786E998}"/>
                    </a:ext>
                  </a:extLst>
                </p14:cNvPr>
                <p14:cNvContentPartPr/>
                <p14:nvPr/>
              </p14:nvContentPartPr>
              <p14:xfrm>
                <a:off x="4688743" y="5019739"/>
                <a:ext cx="112680" cy="190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384E5D1-B197-034D-8DC9-F29DC786E99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673263" y="5004259"/>
                  <a:ext cx="143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C34BB79-034B-6642-8B34-080D464AC09B}"/>
                    </a:ext>
                  </a:extLst>
                </p14:cNvPr>
                <p14:cNvContentPartPr/>
                <p14:nvPr/>
              </p14:nvContentPartPr>
              <p14:xfrm>
                <a:off x="4826263" y="5019739"/>
                <a:ext cx="100800" cy="1008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C34BB79-034B-6642-8B34-080D464AC09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810838" y="5004314"/>
                  <a:ext cx="131291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9D949E7-2632-4E46-B67C-0E00BAB7636E}"/>
                    </a:ext>
                  </a:extLst>
                </p14:cNvPr>
                <p14:cNvContentPartPr/>
                <p14:nvPr/>
              </p14:nvContentPartPr>
              <p14:xfrm>
                <a:off x="4939303" y="4981939"/>
                <a:ext cx="232920" cy="1450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9D949E7-2632-4E46-B67C-0E00BAB7636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923823" y="4966459"/>
                  <a:ext cx="263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3282916-928F-CA4C-A30F-20D260680916}"/>
                    </a:ext>
                  </a:extLst>
                </p14:cNvPr>
                <p14:cNvContentPartPr/>
                <p14:nvPr/>
              </p14:nvContentPartPr>
              <p14:xfrm>
                <a:off x="5165743" y="4868539"/>
                <a:ext cx="88560" cy="327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3282916-928F-CA4C-A30F-20D26068091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150263" y="4853059"/>
                  <a:ext cx="119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2F66DEE-1706-F841-B0F7-0F16E9C90792}"/>
                    </a:ext>
                  </a:extLst>
                </p14:cNvPr>
                <p14:cNvContentPartPr/>
                <p14:nvPr/>
              </p14:nvContentPartPr>
              <p14:xfrm>
                <a:off x="5291383" y="4900219"/>
                <a:ext cx="207720" cy="2203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2F66DEE-1706-F841-B0F7-0F16E9C9079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275903" y="4884764"/>
                  <a:ext cx="238320" cy="25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36F89F8-179D-D245-8400-766BA0620F69}"/>
                    </a:ext>
                  </a:extLst>
                </p14:cNvPr>
                <p14:cNvContentPartPr/>
                <p14:nvPr/>
              </p14:nvContentPartPr>
              <p14:xfrm>
                <a:off x="5463823" y="4812739"/>
                <a:ext cx="148320" cy="3949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36F89F8-179D-D245-8400-766BA0620F6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448343" y="4797259"/>
                  <a:ext cx="1789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1521BA0-FFDB-4E4F-9056-E716E8CE2B46}"/>
                    </a:ext>
                  </a:extLst>
                </p14:cNvPr>
                <p14:cNvContentPartPr/>
                <p14:nvPr/>
              </p14:nvContentPartPr>
              <p14:xfrm>
                <a:off x="1714063" y="5940979"/>
                <a:ext cx="245520" cy="2545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1521BA0-FFDB-4E4F-9056-E716E8CE2B4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698583" y="5925499"/>
                  <a:ext cx="276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52372B9-2370-B543-9E0C-064EC4BE969D}"/>
                    </a:ext>
                  </a:extLst>
                </p14:cNvPr>
                <p14:cNvContentPartPr/>
                <p14:nvPr/>
              </p14:nvContentPartPr>
              <p14:xfrm>
                <a:off x="1708303" y="5906779"/>
                <a:ext cx="213480" cy="3013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52372B9-2370-B543-9E0C-064EC4BE969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692823" y="5891317"/>
                  <a:ext cx="244080" cy="331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8AB9409-B9A0-4A40-A4C0-AC0160D0887A}"/>
                    </a:ext>
                  </a:extLst>
                </p14:cNvPr>
                <p14:cNvContentPartPr/>
                <p14:nvPr/>
              </p14:nvContentPartPr>
              <p14:xfrm>
                <a:off x="2204383" y="6082099"/>
                <a:ext cx="205200" cy="190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8AB9409-B9A0-4A40-A4C0-AC0160D0887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88876" y="6066619"/>
                  <a:ext cx="235854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233F93E-4586-7944-9338-082BB5F112BB}"/>
                    </a:ext>
                  </a:extLst>
                </p14:cNvPr>
                <p14:cNvContentPartPr/>
                <p14:nvPr/>
              </p14:nvContentPartPr>
              <p14:xfrm>
                <a:off x="2223463" y="6163819"/>
                <a:ext cx="252000" cy="190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233F93E-4586-7944-9338-082BB5F112B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207983" y="6148339"/>
                  <a:ext cx="282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A94A326E-AF4C-EA4D-8323-0BDC98F30A54}"/>
                    </a:ext>
                  </a:extLst>
                </p14:cNvPr>
                <p14:cNvContentPartPr/>
                <p14:nvPr/>
              </p14:nvContentPartPr>
              <p14:xfrm>
                <a:off x="2537743" y="5949979"/>
                <a:ext cx="245520" cy="3330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A94A326E-AF4C-EA4D-8323-0BDC98F30A5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522263" y="5934482"/>
                  <a:ext cx="276120" cy="363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55A686F-F6AA-8544-B46A-3726E2B8DEE7}"/>
                    </a:ext>
                  </a:extLst>
                </p14:cNvPr>
                <p14:cNvContentPartPr/>
                <p14:nvPr/>
              </p14:nvContentPartPr>
              <p14:xfrm>
                <a:off x="2581663" y="6138619"/>
                <a:ext cx="151200" cy="255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55A686F-F6AA-8544-B46A-3726E2B8DEE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566183" y="6123139"/>
                  <a:ext cx="181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AD8CE3E-946A-E046-A0A1-937B5A5DA72E}"/>
                    </a:ext>
                  </a:extLst>
                </p14:cNvPr>
                <p14:cNvContentPartPr/>
                <p14:nvPr/>
              </p14:nvContentPartPr>
              <p14:xfrm>
                <a:off x="2789023" y="5931259"/>
                <a:ext cx="69480" cy="316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AD8CE3E-946A-E046-A0A1-937B5A5DA72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773543" y="5915953"/>
                  <a:ext cx="100080" cy="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C549CCC4-E9CE-7B46-86E4-B859A8C62BA9}"/>
                    </a:ext>
                  </a:extLst>
                </p14:cNvPr>
                <p14:cNvContentPartPr/>
                <p14:nvPr/>
              </p14:nvContentPartPr>
              <p14:xfrm>
                <a:off x="2927623" y="5855659"/>
                <a:ext cx="31680" cy="2016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C549CCC4-E9CE-7B46-86E4-B859A8C62BA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912143" y="5840179"/>
                  <a:ext cx="62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0E0EBCDC-072E-7648-AF24-8BC2EFBACACB}"/>
                    </a:ext>
                  </a:extLst>
                </p14:cNvPr>
                <p14:cNvContentPartPr/>
                <p14:nvPr/>
              </p14:nvContentPartPr>
              <p14:xfrm>
                <a:off x="3097183" y="5975899"/>
                <a:ext cx="12960" cy="2602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0E0EBCDC-072E-7648-AF24-8BC2EFBACAC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081703" y="5960398"/>
                  <a:ext cx="43560" cy="290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DF09BB9-9E22-1A42-9852-AF8A79BDEF5C}"/>
                    </a:ext>
                  </a:extLst>
                </p14:cNvPr>
                <p14:cNvContentPartPr/>
                <p14:nvPr/>
              </p14:nvContentPartPr>
              <p14:xfrm>
                <a:off x="3119503" y="6082099"/>
                <a:ext cx="185400" cy="1260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DF09BB9-9E22-1A42-9852-AF8A79BDEF5C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104023" y="6066619"/>
                  <a:ext cx="21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60C580A-94D5-534D-94A3-E0E95478B827}"/>
                    </a:ext>
                  </a:extLst>
                </p14:cNvPr>
                <p14:cNvContentPartPr/>
                <p14:nvPr/>
              </p14:nvContentPartPr>
              <p14:xfrm>
                <a:off x="3411463" y="5994259"/>
                <a:ext cx="169560" cy="255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60C580A-94D5-534D-94A3-E0E95478B82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395950" y="5978779"/>
                  <a:ext cx="200225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7BF0136E-1274-D348-BD30-2FEC2201A678}"/>
                    </a:ext>
                  </a:extLst>
                </p14:cNvPr>
                <p14:cNvContentPartPr/>
                <p14:nvPr/>
              </p14:nvContentPartPr>
              <p14:xfrm>
                <a:off x="3399583" y="6063379"/>
                <a:ext cx="232200" cy="19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7BF0136E-1274-D348-BD30-2FEC2201A67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384103" y="6048186"/>
                  <a:ext cx="26280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2753077-5A75-C44B-A19B-56801AD839B9}"/>
                    </a:ext>
                  </a:extLst>
                </p14:cNvPr>
                <p14:cNvContentPartPr/>
                <p14:nvPr/>
              </p14:nvContentPartPr>
              <p14:xfrm>
                <a:off x="3971263" y="5718139"/>
                <a:ext cx="31680" cy="23220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2753077-5A75-C44B-A19B-56801AD839B9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955957" y="5702659"/>
                  <a:ext cx="61936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23B4DE1-6AC7-784D-9CC4-1D4F33576DF9}"/>
                    </a:ext>
                  </a:extLst>
                </p14:cNvPr>
                <p14:cNvContentPartPr/>
                <p14:nvPr/>
              </p14:nvContentPartPr>
              <p14:xfrm>
                <a:off x="3732943" y="6056899"/>
                <a:ext cx="480240" cy="381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23B4DE1-6AC7-784D-9CC4-1D4F33576DF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717475" y="6041272"/>
                  <a:ext cx="510817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A6AA894F-44D6-3B48-A2D4-B065A3CF915B}"/>
                    </a:ext>
                  </a:extLst>
                </p14:cNvPr>
                <p14:cNvContentPartPr/>
                <p14:nvPr/>
              </p14:nvContentPartPr>
              <p14:xfrm>
                <a:off x="3695143" y="6201619"/>
                <a:ext cx="87840" cy="2268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6AA894F-44D6-3B48-A2D4-B065A3CF915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679599" y="6186139"/>
                  <a:ext cx="118566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A6A02EE-EE96-2845-A14E-96290A508112}"/>
                    </a:ext>
                  </a:extLst>
                </p14:cNvPr>
                <p14:cNvContentPartPr/>
                <p14:nvPr/>
              </p14:nvContentPartPr>
              <p14:xfrm>
                <a:off x="3833383" y="6201619"/>
                <a:ext cx="156960" cy="201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A6A02EE-EE96-2845-A14E-96290A508112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817903" y="6186139"/>
                  <a:ext cx="187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195C1BD-BF41-5A43-9832-9AB91D4F3BFE}"/>
                    </a:ext>
                  </a:extLst>
                </p14:cNvPr>
                <p14:cNvContentPartPr/>
                <p14:nvPr/>
              </p14:nvContentPartPr>
              <p14:xfrm>
                <a:off x="3876943" y="6327259"/>
                <a:ext cx="126000" cy="255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195C1BD-BF41-5A43-9832-9AB91D4F3BF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861507" y="6311779"/>
                  <a:ext cx="156513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C8D957F-C7CE-DC41-AF00-36B458B22539}"/>
                    </a:ext>
                  </a:extLst>
                </p14:cNvPr>
                <p14:cNvContentPartPr/>
                <p14:nvPr/>
              </p14:nvContentPartPr>
              <p14:xfrm>
                <a:off x="4122103" y="6182539"/>
                <a:ext cx="50760" cy="2512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C8D957F-C7CE-DC41-AF00-36B458B2253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106623" y="6167059"/>
                  <a:ext cx="8136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331FE028-FF83-B14C-9AC6-4AC44E56A2AD}"/>
              </a:ext>
            </a:extLst>
          </p:cNvPr>
          <p:cNvGrpSpPr/>
          <p:nvPr/>
        </p:nvGrpSpPr>
        <p:grpSpPr>
          <a:xfrm>
            <a:off x="4411183" y="5497459"/>
            <a:ext cx="327240" cy="861840"/>
            <a:chOff x="4411183" y="5497459"/>
            <a:chExt cx="327240" cy="86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B9F50C12-A6A4-AB4F-A3B0-2304D54EC3AD}"/>
                    </a:ext>
                  </a:extLst>
                </p14:cNvPr>
                <p14:cNvContentPartPr/>
                <p14:nvPr/>
              </p14:nvContentPartPr>
              <p14:xfrm>
                <a:off x="4411183" y="5497459"/>
                <a:ext cx="276840" cy="8618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B9F50C12-A6A4-AB4F-A3B0-2304D54EC3A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395703" y="5481979"/>
                  <a:ext cx="30744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BE1C61F-D5E8-4646-BE54-BBA77B6ADFF2}"/>
                    </a:ext>
                  </a:extLst>
                </p14:cNvPr>
                <p14:cNvContentPartPr/>
                <p14:nvPr/>
              </p14:nvContentPartPr>
              <p14:xfrm>
                <a:off x="4618543" y="5585299"/>
                <a:ext cx="119880" cy="1764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BE1C61F-D5E8-4646-BE54-BBA77B6ADFF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603063" y="5569819"/>
                  <a:ext cx="1504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D7561676-3B36-1D41-83C8-5FA83AD6A6E3}"/>
                  </a:ext>
                </a:extLst>
              </p14:cNvPr>
              <p14:cNvContentPartPr/>
              <p14:nvPr/>
            </p14:nvContentPartPr>
            <p14:xfrm>
              <a:off x="4562023" y="5898499"/>
              <a:ext cx="214200" cy="2847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D7561676-3B36-1D41-83C8-5FA83AD6A6E3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4546543" y="5883019"/>
                <a:ext cx="24480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9" name="Group 478">
            <a:extLst>
              <a:ext uri="{FF2B5EF4-FFF2-40B4-BE49-F238E27FC236}">
                <a16:creationId xmlns:a16="http://schemas.microsoft.com/office/drawing/2014/main" id="{9010B9D5-6024-8246-A6B6-816E9045FF63}"/>
              </a:ext>
            </a:extLst>
          </p:cNvPr>
          <p:cNvGrpSpPr/>
          <p:nvPr/>
        </p:nvGrpSpPr>
        <p:grpSpPr>
          <a:xfrm>
            <a:off x="5058823" y="5466139"/>
            <a:ext cx="503280" cy="830160"/>
            <a:chOff x="5058823" y="5466139"/>
            <a:chExt cx="503280" cy="8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79B10A4-F79B-794A-B81B-88D0B942B09B}"/>
                    </a:ext>
                  </a:extLst>
                </p14:cNvPr>
                <p14:cNvContentPartPr/>
                <p14:nvPr/>
              </p14:nvContentPartPr>
              <p14:xfrm>
                <a:off x="5058823" y="5522659"/>
                <a:ext cx="176400" cy="2455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79B10A4-F79B-794A-B81B-88D0B942B09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043343" y="5507179"/>
                  <a:ext cx="207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C1D9F362-3E29-CF4F-9711-FB9375DC922E}"/>
                    </a:ext>
                  </a:extLst>
                </p14:cNvPr>
                <p14:cNvContentPartPr/>
                <p14:nvPr/>
              </p14:nvContentPartPr>
              <p14:xfrm>
                <a:off x="5096623" y="6012979"/>
                <a:ext cx="189000" cy="1317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C1D9F362-3E29-CF4F-9711-FB9375DC922E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081143" y="5997499"/>
                  <a:ext cx="21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2E424D33-C0D9-9046-9AE6-524E4144A411}"/>
                    </a:ext>
                  </a:extLst>
                </p14:cNvPr>
                <p14:cNvContentPartPr/>
                <p14:nvPr/>
              </p14:nvContentPartPr>
              <p14:xfrm>
                <a:off x="5240983" y="5466139"/>
                <a:ext cx="321120" cy="8301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2E424D33-C0D9-9046-9AE6-524E4144A411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225503" y="5450659"/>
                  <a:ext cx="351720" cy="86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39D2D25-77EB-5B47-AB62-F8B9B2856A3D}"/>
              </a:ext>
            </a:extLst>
          </p:cNvPr>
          <p:cNvGrpSpPr/>
          <p:nvPr/>
        </p:nvGrpSpPr>
        <p:grpSpPr>
          <a:xfrm>
            <a:off x="5788183" y="5510059"/>
            <a:ext cx="673200" cy="761040"/>
            <a:chOff x="5788183" y="5510059"/>
            <a:chExt cx="67320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0E720751-EED2-4640-81DA-D77C700B9BB4}"/>
                    </a:ext>
                  </a:extLst>
                </p14:cNvPr>
                <p14:cNvContentPartPr/>
                <p14:nvPr/>
              </p14:nvContentPartPr>
              <p14:xfrm>
                <a:off x="5788183" y="5510059"/>
                <a:ext cx="189000" cy="7297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0E720751-EED2-4640-81DA-D77C700B9BB4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772703" y="5494579"/>
                  <a:ext cx="21960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EF96324A-592E-A348-B4C6-449F72D22756}"/>
                    </a:ext>
                  </a:extLst>
                </p14:cNvPr>
                <p14:cNvContentPartPr/>
                <p14:nvPr/>
              </p14:nvContentPartPr>
              <p14:xfrm>
                <a:off x="6039463" y="5572699"/>
                <a:ext cx="110880" cy="17028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EF96324A-592E-A348-B4C6-449F72D2275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023983" y="5557186"/>
                  <a:ext cx="141480" cy="20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F2EA677-C644-0042-8EB8-4038CC85F2CC}"/>
                    </a:ext>
                  </a:extLst>
                </p14:cNvPr>
                <p14:cNvContentPartPr/>
                <p14:nvPr/>
              </p14:nvContentPartPr>
              <p14:xfrm>
                <a:off x="6089863" y="5887339"/>
                <a:ext cx="38160" cy="307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F2EA677-C644-0042-8EB8-4038CC85F2C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074236" y="5871859"/>
                  <a:ext cx="69051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B5BCB53-24E6-7E47-99FD-17EAD1B58AE0}"/>
                    </a:ext>
                  </a:extLst>
                </p14:cNvPr>
                <p14:cNvContentPartPr/>
                <p14:nvPr/>
              </p14:nvContentPartPr>
              <p14:xfrm>
                <a:off x="5996263" y="6044299"/>
                <a:ext cx="232200" cy="442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B5BCB53-24E6-7E47-99FD-17EAD1B58AE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980783" y="6028819"/>
                  <a:ext cx="262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09A33158-7AB9-6245-AF4F-C3BED0279018}"/>
                    </a:ext>
                  </a:extLst>
                </p14:cNvPr>
                <p14:cNvContentPartPr/>
                <p14:nvPr/>
              </p14:nvContentPartPr>
              <p14:xfrm>
                <a:off x="6259063" y="5553979"/>
                <a:ext cx="202320" cy="7171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09A33158-7AB9-6245-AF4F-C3BED027901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243583" y="5538491"/>
                  <a:ext cx="232920" cy="7477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E1B962DD-380D-3B44-9856-0754F07F81A6}"/>
              </a:ext>
            </a:extLst>
          </p:cNvPr>
          <p:cNvGrpSpPr/>
          <p:nvPr/>
        </p:nvGrpSpPr>
        <p:grpSpPr>
          <a:xfrm>
            <a:off x="6745063" y="5730739"/>
            <a:ext cx="1250280" cy="741600"/>
            <a:chOff x="6745063" y="5730739"/>
            <a:chExt cx="1250280" cy="74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B595DB72-9637-F84F-8118-131643F6A7A4}"/>
                    </a:ext>
                  </a:extLst>
                </p14:cNvPr>
                <p14:cNvContentPartPr/>
                <p14:nvPr/>
              </p14:nvContentPartPr>
              <p14:xfrm>
                <a:off x="6762703" y="5962579"/>
                <a:ext cx="163800" cy="3168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B595DB72-9637-F84F-8118-131643F6A7A4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747223" y="5947099"/>
                  <a:ext cx="194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97C6827-996E-CD40-AA86-4E548B4D29B4}"/>
                    </a:ext>
                  </a:extLst>
                </p14:cNvPr>
                <p14:cNvContentPartPr/>
                <p14:nvPr/>
              </p14:nvContentPartPr>
              <p14:xfrm>
                <a:off x="6745063" y="6044299"/>
                <a:ext cx="212760" cy="190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97C6827-996E-CD40-AA86-4E548B4D29B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729583" y="6028819"/>
                  <a:ext cx="243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B552416E-F1DB-9B43-AD46-1AE0E288460A}"/>
                    </a:ext>
                  </a:extLst>
                </p14:cNvPr>
                <p14:cNvContentPartPr/>
                <p14:nvPr/>
              </p14:nvContentPartPr>
              <p14:xfrm>
                <a:off x="7561183" y="5730739"/>
                <a:ext cx="25560" cy="2386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B552416E-F1DB-9B43-AD46-1AE0E288460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545703" y="5715259"/>
                  <a:ext cx="56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A3C93A46-F35E-104B-9E51-DB0326338F45}"/>
                    </a:ext>
                  </a:extLst>
                </p14:cNvPr>
                <p14:cNvContentPartPr/>
                <p14:nvPr/>
              </p14:nvContentPartPr>
              <p14:xfrm>
                <a:off x="6989143" y="6100819"/>
                <a:ext cx="981000" cy="507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A3C93A46-F35E-104B-9E51-DB0326338F4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973663" y="6085339"/>
                  <a:ext cx="1011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75827592-BDB3-B149-A2D0-D283A50F59B8}"/>
                    </a:ext>
                  </a:extLst>
                </p14:cNvPr>
                <p14:cNvContentPartPr/>
                <p14:nvPr/>
              </p14:nvContentPartPr>
              <p14:xfrm>
                <a:off x="7089583" y="6283339"/>
                <a:ext cx="107280" cy="132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75827592-BDB3-B149-A2D0-D283A50F59B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074103" y="6267859"/>
                  <a:ext cx="13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93DF71FF-2FD9-7C44-8CF7-97C8D611301B}"/>
                    </a:ext>
                  </a:extLst>
                </p14:cNvPr>
                <p14:cNvContentPartPr/>
                <p14:nvPr/>
              </p14:nvContentPartPr>
              <p14:xfrm>
                <a:off x="7265623" y="6289459"/>
                <a:ext cx="132480" cy="13248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93DF71FF-2FD9-7C44-8CF7-97C8D611301B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250143" y="6273979"/>
                  <a:ext cx="163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0631D7D8-DF6E-8F47-92A5-B1240AA2BB09}"/>
                    </a:ext>
                  </a:extLst>
                </p14:cNvPr>
                <p14:cNvContentPartPr/>
                <p14:nvPr/>
              </p14:nvContentPartPr>
              <p14:xfrm>
                <a:off x="7479463" y="6327259"/>
                <a:ext cx="100800" cy="19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0631D7D8-DF6E-8F47-92A5-B1240AA2BB0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464038" y="6311779"/>
                  <a:ext cx="131291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03B2210-834C-6F4A-98F6-05B4FB639C50}"/>
                    </a:ext>
                  </a:extLst>
                </p14:cNvPr>
                <p14:cNvContentPartPr/>
                <p14:nvPr/>
              </p14:nvContentPartPr>
              <p14:xfrm>
                <a:off x="7680703" y="6170299"/>
                <a:ext cx="113400" cy="3020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03B2210-834C-6F4A-98F6-05B4FB639C5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665223" y="6154819"/>
                  <a:ext cx="144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4FD90CED-39FB-F44D-88DE-6AAA76E17A2C}"/>
                    </a:ext>
                  </a:extLst>
                </p14:cNvPr>
                <p14:cNvContentPartPr/>
                <p14:nvPr/>
              </p14:nvContentPartPr>
              <p14:xfrm>
                <a:off x="7831543" y="6211339"/>
                <a:ext cx="163800" cy="2098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4FD90CED-39FB-F44D-88DE-6AAA76E17A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816063" y="6195859"/>
                  <a:ext cx="1944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B2EE1165-35DD-EB4F-8A71-94C7D961789D}"/>
                  </a:ext>
                </a:extLst>
              </p14:cNvPr>
              <p14:cNvContentPartPr/>
              <p14:nvPr/>
            </p14:nvContentPartPr>
            <p14:xfrm>
              <a:off x="6478993" y="2684779"/>
              <a:ext cx="145080" cy="3042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B2EE1165-35DD-EB4F-8A71-94C7D961789D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6463513" y="2669299"/>
                <a:ext cx="1756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BAAFA7DA-EC06-8842-84DA-E9823C95CF67}"/>
                  </a:ext>
                </a:extLst>
              </p14:cNvPr>
              <p14:cNvContentPartPr/>
              <p14:nvPr/>
            </p14:nvContentPartPr>
            <p14:xfrm>
              <a:off x="6692473" y="2812939"/>
              <a:ext cx="113400" cy="13248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BAAFA7DA-EC06-8842-84DA-E9823C95CF67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6676993" y="2797459"/>
                <a:ext cx="144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FF2FEAED-CE2A-084F-B88E-31550607CA08}"/>
                  </a:ext>
                </a:extLst>
              </p14:cNvPr>
              <p14:cNvContentPartPr/>
              <p14:nvPr/>
            </p14:nvContentPartPr>
            <p14:xfrm>
              <a:off x="6158983" y="2869459"/>
              <a:ext cx="126000" cy="3168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FF2FEAED-CE2A-084F-B88E-31550607CA08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6143503" y="2854153"/>
                <a:ext cx="156600" cy="61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C29D6062-DBC1-E94F-8FD6-F7EF5319D44F}"/>
                  </a:ext>
                </a:extLst>
              </p14:cNvPr>
              <p14:cNvContentPartPr/>
              <p14:nvPr/>
            </p14:nvContentPartPr>
            <p14:xfrm>
              <a:off x="5677460" y="2881699"/>
              <a:ext cx="132480" cy="11340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C29D6062-DBC1-E94F-8FD6-F7EF5319D44F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5661980" y="2866219"/>
                <a:ext cx="163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9E41EAFC-66E8-2B40-8D96-450A39CB2D32}"/>
                  </a:ext>
                </a:extLst>
              </p14:cNvPr>
              <p14:cNvContentPartPr/>
              <p14:nvPr/>
            </p14:nvContentPartPr>
            <p14:xfrm>
              <a:off x="5884820" y="2649139"/>
              <a:ext cx="145080" cy="39024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9E41EAFC-66E8-2B40-8D96-450A39CB2D32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869301" y="2633659"/>
                <a:ext cx="175756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05BF3F6E-B00B-564D-A16C-1CAD31EAEB77}"/>
                  </a:ext>
                </a:extLst>
              </p14:cNvPr>
              <p14:cNvContentPartPr/>
              <p14:nvPr/>
            </p14:nvContentPartPr>
            <p14:xfrm>
              <a:off x="8196223" y="5541379"/>
              <a:ext cx="276840" cy="92448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05BF3F6E-B00B-564D-A16C-1CAD31EAEB77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8180763" y="5525899"/>
                <a:ext cx="30740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4458114A-28F5-2944-925E-F3A50185D6FD}"/>
                  </a:ext>
                </a:extLst>
              </p14:cNvPr>
              <p14:cNvContentPartPr/>
              <p14:nvPr/>
            </p14:nvContentPartPr>
            <p14:xfrm>
              <a:off x="8523103" y="5623099"/>
              <a:ext cx="82080" cy="15120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4458114A-28F5-2944-925E-F3A50185D6FD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8507623" y="5607619"/>
                <a:ext cx="112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A2C5401E-7BC8-1743-B8D0-C0D481070D78}"/>
                  </a:ext>
                </a:extLst>
              </p14:cNvPr>
              <p14:cNvContentPartPr/>
              <p14:nvPr/>
            </p14:nvContentPartPr>
            <p14:xfrm>
              <a:off x="8699143" y="5629579"/>
              <a:ext cx="126000" cy="17028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A2C5401E-7BC8-1743-B8D0-C0D481070D78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683707" y="5614099"/>
                <a:ext cx="156513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C15B3285-F415-0744-9FC3-5C6DFEE98DC1}"/>
                  </a:ext>
                </a:extLst>
              </p14:cNvPr>
              <p14:cNvContentPartPr/>
              <p14:nvPr/>
            </p14:nvContentPartPr>
            <p14:xfrm>
              <a:off x="8937823" y="5711299"/>
              <a:ext cx="151200" cy="2556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C15B3285-F415-0744-9FC3-5C6DFEE98DC1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8922343" y="5695819"/>
                <a:ext cx="1818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6FB01158-1CAD-8D48-A6A4-F4BBE335DE97}"/>
                  </a:ext>
                </a:extLst>
              </p14:cNvPr>
              <p14:cNvContentPartPr/>
              <p14:nvPr/>
            </p14:nvContentPartPr>
            <p14:xfrm>
              <a:off x="9183343" y="5535979"/>
              <a:ext cx="176400" cy="20700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6FB01158-1CAD-8D48-A6A4-F4BBE335DE97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9167863" y="5520499"/>
                <a:ext cx="207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01FB0F74-C99F-A54E-B990-3FA20A94DF17}"/>
                  </a:ext>
                </a:extLst>
              </p14:cNvPr>
              <p14:cNvContentPartPr/>
              <p14:nvPr/>
            </p14:nvContentPartPr>
            <p14:xfrm>
              <a:off x="9447223" y="5535259"/>
              <a:ext cx="94680" cy="26424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01FB0F74-C99F-A54E-B990-3FA20A94DF17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9431743" y="5519800"/>
                <a:ext cx="125280" cy="29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C7D94485-EFD7-ED44-B6D2-4A1DE4B637CB}"/>
                  </a:ext>
                </a:extLst>
              </p14:cNvPr>
              <p14:cNvContentPartPr/>
              <p14:nvPr/>
            </p14:nvContentPartPr>
            <p14:xfrm>
              <a:off x="9403303" y="5648299"/>
              <a:ext cx="170280" cy="2556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C7D94485-EFD7-ED44-B6D2-4A1DE4B637CB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9387823" y="5632598"/>
                <a:ext cx="200880" cy="5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3D89D2B0-3D9A-F043-A97D-5ABBB29AED7C}"/>
                  </a:ext>
                </a:extLst>
              </p14:cNvPr>
              <p14:cNvContentPartPr/>
              <p14:nvPr/>
            </p14:nvContentPartPr>
            <p14:xfrm>
              <a:off x="9283423" y="5972293"/>
              <a:ext cx="163800" cy="28620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3D89D2B0-3D9A-F043-A97D-5ABBB29AED7C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9267943" y="5956794"/>
                <a:ext cx="194400" cy="316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54A47F44-5261-364E-934C-602F346E1CF1}"/>
                  </a:ext>
                </a:extLst>
              </p14:cNvPr>
              <p14:cNvContentPartPr/>
              <p14:nvPr/>
            </p14:nvContentPartPr>
            <p14:xfrm>
              <a:off x="9503383" y="6075613"/>
              <a:ext cx="107280" cy="1576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54A47F44-5261-364E-934C-602F346E1CF1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9487851" y="6060098"/>
                <a:ext cx="137983" cy="18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6A2A17C3-D2EF-1143-B6ED-7A29969B1562}"/>
                  </a:ext>
                </a:extLst>
              </p14:cNvPr>
              <p14:cNvContentPartPr/>
              <p14:nvPr/>
            </p14:nvContentPartPr>
            <p14:xfrm>
              <a:off x="8988223" y="6163819"/>
              <a:ext cx="157680" cy="1908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6A2A17C3-D2EF-1143-B6ED-7A29969B1562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8972708" y="6148339"/>
                <a:ext cx="18835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A839E1FA-9762-234E-A134-A79FFE506F41}"/>
                  </a:ext>
                </a:extLst>
              </p14:cNvPr>
              <p14:cNvContentPartPr/>
              <p14:nvPr/>
            </p14:nvContentPartPr>
            <p14:xfrm>
              <a:off x="8439199" y="6131034"/>
              <a:ext cx="113400" cy="11340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A839E1FA-9762-234E-A134-A79FFE506F41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8423719" y="6115554"/>
                <a:ext cx="144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AF02CA65-8835-1449-8693-897B7E1B7ABD}"/>
                  </a:ext>
                </a:extLst>
              </p14:cNvPr>
              <p14:cNvContentPartPr/>
              <p14:nvPr/>
            </p14:nvContentPartPr>
            <p14:xfrm>
              <a:off x="8690839" y="5986674"/>
              <a:ext cx="82080" cy="31464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AF02CA65-8835-1449-8693-897B7E1B7ABD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8675359" y="5971194"/>
                <a:ext cx="1126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B9FA14B7-B8A9-914E-A790-1D6A72A00A35}"/>
                  </a:ext>
                </a:extLst>
              </p14:cNvPr>
              <p14:cNvContentPartPr/>
              <p14:nvPr/>
            </p14:nvContentPartPr>
            <p14:xfrm>
              <a:off x="8649074" y="6135649"/>
              <a:ext cx="175680" cy="3168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B9FA14B7-B8A9-914E-A790-1D6A72A00A35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8633594" y="6120169"/>
                <a:ext cx="2062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638F3331-630E-0045-8C88-2637FD28BFE3}"/>
                  </a:ext>
                </a:extLst>
              </p14:cNvPr>
              <p14:cNvContentPartPr/>
              <p14:nvPr/>
            </p14:nvContentPartPr>
            <p14:xfrm>
              <a:off x="9686263" y="5466139"/>
              <a:ext cx="365040" cy="89928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638F3331-630E-0045-8C88-2637FD28BFE3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9670783" y="5450659"/>
                <a:ext cx="395640" cy="9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8" name="Group 527">
            <a:extLst>
              <a:ext uri="{FF2B5EF4-FFF2-40B4-BE49-F238E27FC236}">
                <a16:creationId xmlns:a16="http://schemas.microsoft.com/office/drawing/2014/main" id="{0EA889BF-4BDC-E343-ABF7-FCB70B9FD8FC}"/>
              </a:ext>
            </a:extLst>
          </p:cNvPr>
          <p:cNvGrpSpPr/>
          <p:nvPr/>
        </p:nvGrpSpPr>
        <p:grpSpPr>
          <a:xfrm>
            <a:off x="9881023" y="2844259"/>
            <a:ext cx="1088280" cy="2590560"/>
            <a:chOff x="9881023" y="2844259"/>
            <a:chExt cx="1088280" cy="259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B9F7E4C-E07E-804D-9042-70BEED3744F5}"/>
                    </a:ext>
                  </a:extLst>
                </p14:cNvPr>
                <p14:cNvContentPartPr/>
                <p14:nvPr/>
              </p14:nvContentPartPr>
              <p14:xfrm>
                <a:off x="9981823" y="2932099"/>
                <a:ext cx="987480" cy="24336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B9F7E4C-E07E-804D-9042-70BEED3744F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966343" y="2916619"/>
                  <a:ext cx="1018080" cy="24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72284242-6833-CA49-BC60-420D61C0F680}"/>
                    </a:ext>
                  </a:extLst>
                </p14:cNvPr>
                <p14:cNvContentPartPr/>
                <p14:nvPr/>
              </p14:nvContentPartPr>
              <p14:xfrm>
                <a:off x="10251823" y="5146099"/>
                <a:ext cx="258120" cy="28872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72284242-6833-CA49-BC60-420D61C0F68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236343" y="5130638"/>
                  <a:ext cx="288720" cy="319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9899878C-3281-D74D-B276-14A42462FBE7}"/>
                    </a:ext>
                  </a:extLst>
                </p14:cNvPr>
                <p14:cNvContentPartPr/>
                <p14:nvPr/>
              </p14:nvContentPartPr>
              <p14:xfrm>
                <a:off x="9881023" y="2844259"/>
                <a:ext cx="295200" cy="43416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9899878C-3281-D74D-B276-14A42462FBE7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865524" y="2828779"/>
                  <a:ext cx="325837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C86886BC-5BD8-D44E-A1CB-DB54A2B12A57}"/>
              </a:ext>
            </a:extLst>
          </p:cNvPr>
          <p:cNvGrpSpPr/>
          <p:nvPr/>
        </p:nvGrpSpPr>
        <p:grpSpPr>
          <a:xfrm>
            <a:off x="11000983" y="3328459"/>
            <a:ext cx="1017360" cy="371160"/>
            <a:chOff x="11000983" y="3328459"/>
            <a:chExt cx="10173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23FE43E6-274C-4B43-9683-802043D45AA6}"/>
                    </a:ext>
                  </a:extLst>
                </p14:cNvPr>
                <p14:cNvContentPartPr/>
                <p14:nvPr/>
              </p14:nvContentPartPr>
              <p14:xfrm>
                <a:off x="11018983" y="3472819"/>
                <a:ext cx="19080" cy="22680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23FE43E6-274C-4B43-9683-802043D45AA6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1003503" y="3457339"/>
                  <a:ext cx="49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153D7085-FE74-9F43-A894-994DE5D85619}"/>
                    </a:ext>
                  </a:extLst>
                </p14:cNvPr>
                <p14:cNvContentPartPr/>
                <p14:nvPr/>
              </p14:nvContentPartPr>
              <p14:xfrm>
                <a:off x="11025463" y="3454099"/>
                <a:ext cx="138600" cy="1825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153D7085-FE74-9F43-A894-994DE5D8561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1009983" y="3438649"/>
                  <a:ext cx="169200" cy="21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FDA5C0CD-8C79-C84F-A18B-F16E283270A1}"/>
                    </a:ext>
                  </a:extLst>
                </p14:cNvPr>
                <p14:cNvContentPartPr/>
                <p14:nvPr/>
              </p14:nvContentPartPr>
              <p14:xfrm>
                <a:off x="11000983" y="3579739"/>
                <a:ext cx="106560" cy="316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FDA5C0CD-8C79-C84F-A18B-F16E283270A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0985503" y="3564259"/>
                  <a:ext cx="137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7EC0C7C7-AD9A-8A49-9F8A-608D97778589}"/>
                    </a:ext>
                  </a:extLst>
                </p14:cNvPr>
                <p14:cNvContentPartPr/>
                <p14:nvPr/>
              </p14:nvContentPartPr>
              <p14:xfrm>
                <a:off x="11169823" y="3486139"/>
                <a:ext cx="151200" cy="1191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7EC0C7C7-AD9A-8A49-9F8A-608D97778589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1154343" y="3470659"/>
                  <a:ext cx="181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CBAF7B3A-2ADC-8B4E-AD78-A34B461398DC}"/>
                    </a:ext>
                  </a:extLst>
                </p14:cNvPr>
                <p14:cNvContentPartPr/>
                <p14:nvPr/>
              </p14:nvContentPartPr>
              <p14:xfrm>
                <a:off x="11333263" y="3454099"/>
                <a:ext cx="93960" cy="1386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CBAF7B3A-2ADC-8B4E-AD78-A34B461398DC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1317783" y="3438659"/>
                  <a:ext cx="124560" cy="169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252A8E6E-7052-ED49-B797-FE924E221113}"/>
                    </a:ext>
                  </a:extLst>
                </p14:cNvPr>
                <p14:cNvContentPartPr/>
                <p14:nvPr/>
              </p14:nvContentPartPr>
              <p14:xfrm>
                <a:off x="11484103" y="3435379"/>
                <a:ext cx="100800" cy="1072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252A8E6E-7052-ED49-B797-FE924E22111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1468623" y="3419899"/>
                  <a:ext cx="13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B4A6ABD2-D551-1141-8291-DE9C0096F2AD}"/>
                    </a:ext>
                  </a:extLst>
                </p14:cNvPr>
                <p14:cNvContentPartPr/>
                <p14:nvPr/>
              </p14:nvContentPartPr>
              <p14:xfrm>
                <a:off x="11647903" y="3328459"/>
                <a:ext cx="370440" cy="18900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B4A6ABD2-D551-1141-8291-DE9C0096F2AD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1632423" y="3312979"/>
                  <a:ext cx="40104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8302FC4C-F4D5-3F4F-A7FC-09052AC2D327}"/>
                  </a:ext>
                </a:extLst>
              </p14:cNvPr>
              <p14:cNvContentPartPr/>
              <p14:nvPr/>
            </p14:nvContentPartPr>
            <p14:xfrm>
              <a:off x="11107183" y="3844699"/>
              <a:ext cx="226800" cy="12528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8302FC4C-F4D5-3F4F-A7FC-09052AC2D32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11091703" y="3829263"/>
                <a:ext cx="257400" cy="155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D158CD72-90D8-0640-8FB2-EB64A647A8CE}"/>
                  </a:ext>
                </a:extLst>
              </p14:cNvPr>
              <p14:cNvContentPartPr/>
              <p14:nvPr/>
            </p14:nvContentPartPr>
            <p14:xfrm>
              <a:off x="11371063" y="3683779"/>
              <a:ext cx="214200" cy="22320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D158CD72-90D8-0640-8FB2-EB64A647A8CE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11355557" y="3668299"/>
                <a:ext cx="244852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03D7B3CC-7882-A04F-AA92-EEC849696211}"/>
                  </a:ext>
                </a:extLst>
              </p14:cNvPr>
              <p14:cNvContentPartPr/>
              <p14:nvPr/>
            </p14:nvContentPartPr>
            <p14:xfrm>
              <a:off x="11450623" y="3768379"/>
              <a:ext cx="172080" cy="2556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03D7B3CC-7882-A04F-AA92-EEC849696211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11435143" y="3752899"/>
                <a:ext cx="202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134FEBD3-630F-CC49-960E-34DBF09EE96B}"/>
                  </a:ext>
                </a:extLst>
              </p14:cNvPr>
              <p14:cNvContentPartPr/>
              <p14:nvPr/>
            </p14:nvContentPartPr>
            <p14:xfrm>
              <a:off x="11622703" y="3743179"/>
              <a:ext cx="107280" cy="10728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134FEBD3-630F-CC49-960E-34DBF09EE96B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11607223" y="3727699"/>
                <a:ext cx="1378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496B1DDF-DB7A-064E-8F2F-749B503E1448}"/>
                  </a:ext>
                </a:extLst>
              </p14:cNvPr>
              <p14:cNvContentPartPr/>
              <p14:nvPr/>
            </p14:nvContentPartPr>
            <p14:xfrm>
              <a:off x="11723143" y="3617539"/>
              <a:ext cx="232920" cy="19512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496B1DDF-DB7A-064E-8F2F-749B503E1448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11707663" y="3602059"/>
                <a:ext cx="2635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FD59F7E-7A97-264D-910C-E5FADC100C0F}"/>
              </a:ext>
            </a:extLst>
          </p:cNvPr>
          <p:cNvGrpSpPr/>
          <p:nvPr/>
        </p:nvGrpSpPr>
        <p:grpSpPr>
          <a:xfrm>
            <a:off x="11327143" y="4139539"/>
            <a:ext cx="207720" cy="69120"/>
            <a:chOff x="11327143" y="4139539"/>
            <a:chExt cx="20772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D7CDC69A-C351-7444-A333-EA41F34A8058}"/>
                    </a:ext>
                  </a:extLst>
                </p14:cNvPr>
                <p14:cNvContentPartPr/>
                <p14:nvPr/>
              </p14:nvContentPartPr>
              <p14:xfrm>
                <a:off x="11327143" y="4164379"/>
                <a:ext cx="44280" cy="44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D7CDC69A-C351-7444-A333-EA41F34A8058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1311788" y="4148899"/>
                  <a:ext cx="74633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C5F71D3F-F38B-9940-8499-9347BB7201DB}"/>
                    </a:ext>
                  </a:extLst>
                </p14:cNvPr>
                <p14:cNvContentPartPr/>
                <p14:nvPr/>
              </p14:nvContentPartPr>
              <p14:xfrm>
                <a:off x="11484103" y="4139539"/>
                <a:ext cx="50760" cy="442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C5F71D3F-F38B-9940-8499-9347BB7201D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1468623" y="4124059"/>
                  <a:ext cx="8136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9B242E40-B23E-E748-B12B-393F61865F6A}"/>
                  </a:ext>
                </a:extLst>
              </p14:cNvPr>
              <p14:cNvContentPartPr/>
              <p14:nvPr/>
            </p14:nvContentPartPr>
            <p14:xfrm>
              <a:off x="11333263" y="4309099"/>
              <a:ext cx="195120" cy="10080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9B242E40-B23E-E748-B12B-393F61865F6A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1317783" y="4293619"/>
                <a:ext cx="225720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A72ADCB2-8C9A-457A-A338-362B36F6A123}"/>
              </a:ext>
            </a:extLst>
          </p:cNvPr>
          <p:cNvSpPr txBox="1"/>
          <p:nvPr/>
        </p:nvSpPr>
        <p:spPr>
          <a:xfrm>
            <a:off x="170512" y="118559"/>
            <a:ext cx="527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Inverse of a matrix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C067FCC-0E43-4EF5-AB80-853FD96BD4DC}"/>
              </a:ext>
            </a:extLst>
          </p:cNvPr>
          <p:cNvSpPr txBox="1"/>
          <p:nvPr/>
        </p:nvSpPr>
        <p:spPr>
          <a:xfrm>
            <a:off x="11314324" y="44067"/>
            <a:ext cx="8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2C8F3-F4B2-441E-A878-B0B25BF15886}"/>
              </a:ext>
            </a:extLst>
          </p:cNvPr>
          <p:cNvSpPr txBox="1"/>
          <p:nvPr/>
        </p:nvSpPr>
        <p:spPr>
          <a:xfrm>
            <a:off x="8020258" y="4496519"/>
            <a:ext cx="84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233B8DF-86C0-433C-8833-56F3B0421F1E}"/>
              </a:ext>
            </a:extLst>
          </p:cNvPr>
          <p:cNvSpPr txBox="1"/>
          <p:nvPr/>
        </p:nvSpPr>
        <p:spPr>
          <a:xfrm>
            <a:off x="7532827" y="4950259"/>
            <a:ext cx="84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D3C9DC97-0B91-454E-B428-16B5FAC91A0C}"/>
              </a:ext>
            </a:extLst>
          </p:cNvPr>
          <p:cNvSpPr txBox="1"/>
          <p:nvPr/>
        </p:nvSpPr>
        <p:spPr>
          <a:xfrm>
            <a:off x="4828299" y="5420999"/>
            <a:ext cx="84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3EE15B5-60D2-485B-B856-BC83140F4A21}"/>
              </a:ext>
            </a:extLst>
          </p:cNvPr>
          <p:cNvSpPr txBox="1"/>
          <p:nvPr/>
        </p:nvSpPr>
        <p:spPr>
          <a:xfrm>
            <a:off x="4358233" y="5817249"/>
            <a:ext cx="84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77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1439</Words>
  <Application>Microsoft Office PowerPoint</Application>
  <PresentationFormat>Widescreen</PresentationFormat>
  <Paragraphs>178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Bradley Hand ITC</vt:lpstr>
      <vt:lpstr>Calibri</vt:lpstr>
      <vt:lpstr>Calibri Light</vt:lpstr>
      <vt:lpstr>Cambria Math</vt:lpstr>
      <vt:lpstr>Cavolini</vt:lpstr>
      <vt:lpstr>Office Theme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properties of matrix math</vt:lpstr>
      <vt:lpstr>Dot product (aka inner product)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Modak, Priyamvada</dc:creator>
  <cp:lastModifiedBy>Modak, Priyamvada</cp:lastModifiedBy>
  <cp:revision>96</cp:revision>
  <dcterms:created xsi:type="dcterms:W3CDTF">2022-01-26T02:07:47Z</dcterms:created>
  <dcterms:modified xsi:type="dcterms:W3CDTF">2022-01-27T05:53:24Z</dcterms:modified>
</cp:coreProperties>
</file>