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1_BB82F0D3.xml" ContentType="application/vnd.ms-powerpoint.comments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E274776-067A-2A81-CD87-115F2BF81FCC}" name="Андрей Потапов" initials="АП" userId="947937f2e17f48f9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nold Beiland" initials="AB" lastIdx="5" clrIdx="0">
    <p:extLst>
      <p:ext uri="{19B8F6BF-5375-455C-9EA6-DF929625EA0E}">
        <p15:presenceInfo xmlns:p15="http://schemas.microsoft.com/office/powerpoint/2012/main" userId="S-1-5-21-201077049-3881250746-129287289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6643" autoAdjust="0"/>
  </p:normalViewPr>
  <p:slideViewPr>
    <p:cSldViewPr snapToGrid="0">
      <p:cViewPr varScale="1">
        <p:scale>
          <a:sx n="82" d="100"/>
          <a:sy n="82" d="100"/>
        </p:scale>
        <p:origin x="232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10" Type="http://schemas.microsoft.com/office/2018/10/relationships/authors" Target="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omments/modernComment_101_BB82F0D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EFE13F6-E8C6-416A-952F-04D8BB1D8D1E}" authorId="{7E274776-067A-2A81-CD87-115F2BF81FCC}" created="2022-05-17T08:57:39.734">
    <pc:sldMkLst xmlns:pc="http://schemas.microsoft.com/office/powerpoint/2013/main/command">
      <pc:docMk/>
      <pc:sldMk cId="3145920723" sldId="257"/>
    </pc:sldMkLst>
    <p188:txBody>
      <a:bodyPr/>
      <a:lstStyle/>
      <a:p>
        <a:r>
          <a:rPr lang="en-US"/>
          <a:t>This is the first slide.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58539E-D4A9-408E-945A-4D321991F765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447B41-5AE5-4AF5-A6C9-65122F861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783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47B41-5AE5-4AF5-A6C9-65122F8613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46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47B41-5AE5-4AF5-A6C9-65122F8613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50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345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6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28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617890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34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12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588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8736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6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2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92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3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56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3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161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6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5F4D1-0AED-4312-BB5D-A2DFE0B73A89}" type="datetimeFigureOut">
              <a:rPr lang="en-US" smtClean="0"/>
              <a:t>2024-09-13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6AB58-34C5-4739-A75D-E9B09EC88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340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BB82F0D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CABD5-0113-4E27-A4C1-07E9D2A4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70E74-92CA-4EB0-8873-A8B9536980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slide has comments.</a:t>
            </a:r>
          </a:p>
        </p:txBody>
      </p:sp>
    </p:spTree>
    <p:extLst>
      <p:ext uri="{BB962C8B-B14F-4D97-AF65-F5344CB8AC3E}">
        <p14:creationId xmlns:p14="http://schemas.microsoft.com/office/powerpoint/2010/main" val="31459207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CB4A-CC0F-46A3-BD8B-4BD9B5092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without 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C3DF1-6C74-4058-9C8A-0F302808B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5468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TM04033919[[fn=Контур]]</Template>
  <TotalTime>22</TotalTime>
  <Words>13</Words>
  <Application>Microsoft Office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Tw Cen MT</vt:lpstr>
      <vt:lpstr>Circuit</vt:lpstr>
      <vt:lpstr>Slide with comments</vt:lpstr>
      <vt:lpstr>Slide without comments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with notes only</dc:title>
  <dc:creator>Arnold Beiland</dc:creator>
  <cp:lastModifiedBy>Andrey Potapov</cp:lastModifiedBy>
  <cp:revision>7</cp:revision>
  <dcterms:created xsi:type="dcterms:W3CDTF">2020-05-13T06:25:03Z</dcterms:created>
  <dcterms:modified xsi:type="dcterms:W3CDTF">2024-09-13T06:47:14Z</dcterms:modified>
</cp:coreProperties>
</file>