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4BD6-3A2C-B9CB-0B6B-30AF36DAB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422FF-C2A7-1D42-81CD-A978080E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A455F-A771-1C18-5722-107E32A2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9606-8110-0307-F153-79C5A386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D962-94A8-CB86-FAB6-18DB99D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21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C651-0870-A803-D045-9BC99F4C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51503-50C8-29A3-6117-119029D1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91BE-10A6-349F-8C15-D5FDD093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21A9-7162-6B3B-0262-55CB1C75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40AA-B4BD-D51B-993A-EDD04FD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7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DFEEA-B3C1-53FB-2A5F-800B3D51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A8E45-D998-E3AE-0917-AFA34463F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E194-54A2-C9DD-BEEA-798658DF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2277F-141A-7E1D-45CC-1BAD6859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65ED-304C-CFA5-DDE4-33CB8C55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6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3F5C-E805-A843-39B1-F78D2FBF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20BB-25D0-BCF7-28C1-B95AFB08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88CE-B7B0-C99B-152F-E9A23BA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AB22-3C48-55F0-23BE-C4418FAF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546AA-EA0C-41B9-9892-4A0EABAF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EEF2-F185-7797-9C2B-CF16CC04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52BA5-1C64-3EEF-0A25-866D0B8E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4843-921F-470F-DCE5-8E818B4F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BD04-EEF5-CA75-E618-7392A7C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F689-4B54-D257-4008-49A2D94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2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B14B-7BB9-E598-18FE-25AA326E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BAD3-2694-9736-E837-925F53E4D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4759-77F3-0768-D0AD-235A3A1F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A5099-C14F-2325-C438-F703F21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545B-2D5B-3303-4544-5D093119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AB921-F8D5-5687-A375-42369140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8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E8CC-41C7-F6F8-786B-93894145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9AC6-210C-B625-9257-1525658F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C2E52-AA4F-0D74-92A4-CC270A96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BE27C-97B8-54AC-1C32-6FE494071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5318B-FD32-A460-3D14-5025A7A08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A7B5C-F866-CD99-FE8C-53CECFDF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687D-C88C-2519-2450-92D72A23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C74C9-6367-3FD7-9A35-12CBC121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72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3FA8-3EA2-B639-10E7-F10E85A3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D7063-7AE9-2D50-D65A-D39BD4BF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B647D-99F4-F04E-1B7B-29B32E54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E9BF3-41C3-3B91-C675-33DD79BD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49C4B-74C9-D815-C455-4EC68B64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9814-9B5F-C0D3-1F5C-288B6001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2132-F9E2-9ABE-FFF0-6A3CC603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9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6087-5F97-ACBA-5888-F6E6E607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88608-310B-6944-B7AF-4A12F40A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4ED8-D095-6B55-F2A8-ADD06BBB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DF0D-3F67-AD03-5916-C67585D9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BEDE7-5FCF-F7D1-0AB7-C471ACCF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CF193-427B-1B4F-5E11-C0E16E41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DC25-CBD6-1FF9-45A6-9B184094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D1C5F-763E-D49D-AC81-EB4A74884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DAA0-8DA7-69CB-49CE-3AD3BFFF9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6E3D-8405-B067-C3DD-902C39DA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DED5-66A2-7ABD-A9C0-E4546A4D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6EF4-D881-89F0-5720-6BB7290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2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71D26-D86F-F33B-B04B-95F19E52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CFCC6-6812-A5A9-C18A-37DCA2EC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A06-5017-4259-BDA4-E769BD835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8533-ECD7-499F-8B97-A1A46B086874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AD4A-26D3-EB2C-BC00-61E915B64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B9E6-2611-5E24-068A-115595F56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E4E5-4946-404E-9F09-DAEE54748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05C383-DA7D-3DAA-3794-1104BDDF8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8" t="18777" r="19889" b="32244"/>
          <a:stretch/>
        </p:blipFill>
        <p:spPr>
          <a:xfrm>
            <a:off x="4164563" y="1749489"/>
            <a:ext cx="3862873" cy="33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4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Мосягин</dc:creator>
  <cp:lastModifiedBy>Александр Мосягин</cp:lastModifiedBy>
  <cp:revision>1</cp:revision>
  <dcterms:created xsi:type="dcterms:W3CDTF">2024-09-13T11:43:31Z</dcterms:created>
  <dcterms:modified xsi:type="dcterms:W3CDTF">2024-09-13T11:45:10Z</dcterms:modified>
</cp:coreProperties>
</file>