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715" r:id="rId1"/>
  </p:sldMasterIdLst>
  <p:notesMasterIdLst>
    <p:notesMasterId r:id="rId3"/>
  </p:notesMasterIdLst>
  <p:sldIdLst>
    <p:sldId id="466" r:id="rId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p:restoredLeft sz="15.62%"/>
    <p:restoredTop sz="89.825%" autoAdjust="0"/>
  </p:normalViewPr>
  <p:slideViewPr>
    <p:cSldViewPr>
      <p:cViewPr varScale="1">
        <p:scale>
          <a:sx n="103" d="100"/>
          <a:sy n="103" d="100"/>
        </p:scale>
        <p:origin x="185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purl.oclc.org/ooxml/officeDocument/relationships/notesMaster" Target="notesMasters/notesMaster1.xml"/><Relationship Id="rId7" Type="http://purl.oclc.org/ooxml/officeDocument/relationships/tableStyles" Target="tableStyle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theme" Target="theme/theme1.xml"/><Relationship Id="rId5" Type="http://purl.oclc.org/ooxml/officeDocument/relationships/viewProps" Target="viewProps.xml"/><Relationship Id="rId4" Type="http://purl.oclc.org/ooxml/officeDocument/relationships/presProps" Target="presProps.xml"/></Relationships>
</file>

<file path=ppt/notesMasters/_rels/notesMaster1.xml.rels><?xml version="1.0" encoding="UTF-8" standalone="yes"?>
<Relationships xmlns="http://schemas.openxmlformats.org/package/2006/relationships"><Relationship Id="rId1" Type="http://purl.oclc.org/ooxml/officeDocument/relationships/theme" Target="../theme/theme2.xml"/></Relationships>
</file>

<file path=ppt/notesMasters/notesMaster1.xml><?xml version="1.0" encoding="utf-8"?>
<p:notesMaster xmlns:a="http://purl.oclc.org/ooxml/drawingml/main" xmlns:r="http://purl.oclc.org/ooxml/officeDocument/relationships" xmlns:p="http://purl.oclc.org/ooxml/presentationml/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DACC64-0DC6-8E70-FF8E-F5C1DF702EE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C2807F0-300B-DF8F-F62E-3CF5AAC74AE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CC52F67-5183-4002-B687-0FA4C4BFE4BD}" type="datetimeFigureOut">
              <a:rPr lang="en-US"/>
              <a:pPr>
                <a:defRPr/>
              </a:pPr>
              <a:t>11/20/2024</a:t>
            </a:fld>
            <a:endParaRPr lang="en-US"/>
          </a:p>
        </p:txBody>
      </p:sp>
      <p:sp>
        <p:nvSpPr>
          <p:cNvPr id="4" name="Slide Image Placeholder 3">
            <a:extLst>
              <a:ext uri="{FF2B5EF4-FFF2-40B4-BE49-F238E27FC236}">
                <a16:creationId xmlns:a16="http://schemas.microsoft.com/office/drawing/2014/main" id="{9F38BE9D-8069-4DD0-DF10-28AFE0E8656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17ECE4A-3A6F-383B-4376-EA667E14A7E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DD67930-1B30-7FBB-6A74-8E37543074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7A3903D-48DE-BC82-07AF-0E07E4015B7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0248ED32-87F1-4CE4-A8A7-F397C757789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
      </a:spcBef>
      <a:spcAft>
        <a:spcPct val="0%"/>
      </a:spcAft>
      <a:defRPr sz="1200" kern="1200">
        <a:solidFill>
          <a:schemeClr val="tx1"/>
        </a:solidFill>
        <a:latin typeface="+mn-lt"/>
        <a:ea typeface="+mn-ea"/>
        <a:cs typeface="+mn-cs"/>
      </a:defRPr>
    </a:lvl1pPr>
    <a:lvl2pPr marL="457200" algn="l" rtl="0" eaLnBrk="0" fontAlgn="base" hangingPunct="0">
      <a:spcBef>
        <a:spcPct val="30%"/>
      </a:spcBef>
      <a:spcAft>
        <a:spcPct val="0%"/>
      </a:spcAft>
      <a:defRPr sz="1200" kern="1200">
        <a:solidFill>
          <a:schemeClr val="tx1"/>
        </a:solidFill>
        <a:latin typeface="+mn-lt"/>
        <a:ea typeface="+mn-ea"/>
        <a:cs typeface="+mn-cs"/>
      </a:defRPr>
    </a:lvl2pPr>
    <a:lvl3pPr marL="914400" algn="l" rtl="0" eaLnBrk="0" fontAlgn="base" hangingPunct="0">
      <a:spcBef>
        <a:spcPct val="30%"/>
      </a:spcBef>
      <a:spcAft>
        <a:spcPct val="0%"/>
      </a:spcAft>
      <a:defRPr sz="1200" kern="1200">
        <a:solidFill>
          <a:schemeClr val="tx1"/>
        </a:solidFill>
        <a:latin typeface="+mn-lt"/>
        <a:ea typeface="+mn-ea"/>
        <a:cs typeface="+mn-cs"/>
      </a:defRPr>
    </a:lvl3pPr>
    <a:lvl4pPr marL="1371600" algn="l" rtl="0" eaLnBrk="0" fontAlgn="base" hangingPunct="0">
      <a:spcBef>
        <a:spcPct val="30%"/>
      </a:spcBef>
      <a:spcAft>
        <a:spcPct val="0%"/>
      </a:spcAft>
      <a:defRPr sz="1200" kern="1200">
        <a:solidFill>
          <a:schemeClr val="tx1"/>
        </a:solidFill>
        <a:latin typeface="+mn-lt"/>
        <a:ea typeface="+mn-ea"/>
        <a:cs typeface="+mn-cs"/>
      </a:defRPr>
    </a:lvl4pPr>
    <a:lvl5pPr marL="1828800" algn="l" rtl="0" eaLnBrk="0" fontAlgn="base" hangingPunct="0">
      <a:spcBef>
        <a:spcPct val="3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6521F67-EC8C-4FC6-A2C6-4CE4B5A1D482}"/>
              </a:ext>
            </a:extLst>
          </p:cNvPr>
          <p:cNvSpPr>
            <a:spLocks noGrp="1" noRot="1" noChangeAspect="1" noChangeArrowheads="1" noTextEdit="1"/>
          </p:cNvSpPr>
          <p:nvPr>
            <p:ph type="sldImg"/>
          </p:nvPr>
        </p:nvSpPr>
        <p:spPr bwMode="auto">
          <a:noFill/>
          <a:ln>
            <a:solidFill>
              <a:srgbClr val="000000"/>
            </a:solidFill>
            <a:miter lim="8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0A5D6FB6-8FD6-84E9-08B9-2DB6C84ACAC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wrap="square" lIns="88833" tIns="44417" rIns="88833" bIns="44417" numCol="1" anchor="t" anchorCtr="0" compatLnSpc="1">
            <a:prstTxWarp prst="textNoShape">
              <a:avLst/>
            </a:prstTxWarp>
          </a:bodyPr>
          <a:lstStyle/>
          <a:p>
            <a:r>
              <a:rPr lang="en-US" altLang="en-US" sz="1400" b="1">
                <a:latin typeface="Helvetica" panose="020B0604020202020204" pitchFamily="34" charset="0"/>
                <a:cs typeface="Times New Roman" panose="02020603050405020304" pitchFamily="18" charset="0"/>
              </a:rPr>
              <a:t>PROTECTIVE BREATHING EQUIPMENT (PBE)</a:t>
            </a:r>
            <a:endParaRPr lang="en-US" altLang="en-US" sz="1400">
              <a:latin typeface="Helvetica" panose="020B0604020202020204" pitchFamily="34" charset="0"/>
              <a:cs typeface="Times New Roman" panose="02020603050405020304" pitchFamily="18" charset="0"/>
            </a:endParaRPr>
          </a:p>
          <a:p>
            <a:r>
              <a:rPr lang="en-US" altLang="en-US" sz="1400">
                <a:cs typeface="Times New Roman" panose="02020603050405020304" pitchFamily="18" charset="0"/>
              </a:rPr>
              <a:t> </a:t>
            </a:r>
            <a:r>
              <a:rPr lang="en-US" altLang="en-US" sz="1400">
                <a:latin typeface="Helvetica" panose="020B0604020202020204" pitchFamily="34" charset="0"/>
                <a:cs typeface="Times New Roman" panose="02020603050405020304" pitchFamily="18" charset="0"/>
              </a:rPr>
              <a:t>The Puritan Protective Breathing Equipment (PBE) is a closed circuit breathing apparatus designed to help protect the wearer's eyes and respiratory tract in an irrespirable atmosphere by isolating the eyes and breathing functions from the environment.  Isolation is achieved by a hood system which envelopes the head of the wearer and a breathable atmosphere is maintained by a demand based chemical air regeneration system that supplies oxygen and removes carbon dioxide and water vapor.  This equipment is certified in accordance with the requirements on TSO-C116.</a:t>
            </a:r>
          </a:p>
          <a:p>
            <a:endParaRPr lang="en-US" altLang="en-US" sz="1400">
              <a:latin typeface="Helvetica" panose="020B0604020202020204" pitchFamily="34"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79D8EBD-81C3-F46E-604C-83755FBE5A26}"/>
              </a:ext>
            </a:extLst>
          </p:cNvPr>
          <p:cNvSpPr>
            <a:spLocks noGrp="1"/>
          </p:cNvSpPr>
          <p:nvPr>
            <p:ph type="dt" sz="half" idx="10"/>
          </p:nvPr>
        </p:nvSpPr>
        <p:spPr/>
        <p:txBody>
          <a:bodyPr/>
          <a:lstStyle>
            <a:lvl1pPr>
              <a:defRPr/>
            </a:lvl1pPr>
          </a:lstStyle>
          <a:p>
            <a:pPr>
              <a:defRPr/>
            </a:pPr>
            <a:fld id="{C093051D-802D-4065-BE0E-6D63157AF8CD}" type="datetimeFigureOut">
              <a:rPr lang="en-US"/>
              <a:pPr>
                <a:defRPr/>
              </a:pPr>
              <a:t>11/20/2024</a:t>
            </a:fld>
            <a:endParaRPr lang="en-US"/>
          </a:p>
        </p:txBody>
      </p:sp>
      <p:sp>
        <p:nvSpPr>
          <p:cNvPr id="5" name="Footer Placeholder 4">
            <a:extLst>
              <a:ext uri="{FF2B5EF4-FFF2-40B4-BE49-F238E27FC236}">
                <a16:creationId xmlns:a16="http://schemas.microsoft.com/office/drawing/2014/main" id="{318FC1EC-3938-BB1D-372B-299D2BA98C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B80F37B-0568-9344-81E3-72C80DF68062}"/>
              </a:ext>
            </a:extLst>
          </p:cNvPr>
          <p:cNvSpPr>
            <a:spLocks noGrp="1"/>
          </p:cNvSpPr>
          <p:nvPr>
            <p:ph type="sldNum" sz="quarter" idx="12"/>
          </p:nvPr>
        </p:nvSpPr>
        <p:spPr/>
        <p:txBody>
          <a:bodyPr/>
          <a:lstStyle>
            <a:lvl1pPr>
              <a:defRPr/>
            </a:lvl1pPr>
          </a:lstStyle>
          <a:p>
            <a:fld id="{7147ECA1-2FF3-4C4D-8372-56869FBA2D1B}" type="slidenum">
              <a:rPr lang="en-US" altLang="en-US"/>
              <a:pPr/>
              <a:t>‹#›</a:t>
            </a:fld>
            <a:endParaRPr lang="en-US" altLang="en-US"/>
          </a:p>
        </p:txBody>
      </p:sp>
    </p:spTree>
    <p:extLst>
      <p:ext uri="{BB962C8B-B14F-4D97-AF65-F5344CB8AC3E}">
        <p14:creationId xmlns:p14="http://schemas.microsoft.com/office/powerpoint/2010/main" val="3413749661"/>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2D102-EB31-26D0-24F5-7CD7C333F73E}"/>
              </a:ext>
            </a:extLst>
          </p:cNvPr>
          <p:cNvSpPr>
            <a:spLocks noGrp="1"/>
          </p:cNvSpPr>
          <p:nvPr>
            <p:ph type="dt" sz="half" idx="10"/>
          </p:nvPr>
        </p:nvSpPr>
        <p:spPr/>
        <p:txBody>
          <a:bodyPr/>
          <a:lstStyle>
            <a:lvl1pPr>
              <a:defRPr/>
            </a:lvl1pPr>
          </a:lstStyle>
          <a:p>
            <a:pPr>
              <a:defRPr/>
            </a:pPr>
            <a:fld id="{BF6F25F8-322E-45D4-A496-B8810550EB02}" type="datetimeFigureOut">
              <a:rPr lang="en-US"/>
              <a:pPr>
                <a:defRPr/>
              </a:pPr>
              <a:t>11/20/2024</a:t>
            </a:fld>
            <a:endParaRPr lang="en-US"/>
          </a:p>
        </p:txBody>
      </p:sp>
      <p:sp>
        <p:nvSpPr>
          <p:cNvPr id="5" name="Footer Placeholder 4">
            <a:extLst>
              <a:ext uri="{FF2B5EF4-FFF2-40B4-BE49-F238E27FC236}">
                <a16:creationId xmlns:a16="http://schemas.microsoft.com/office/drawing/2014/main" id="{9A9876B1-66EF-B2E9-C9CD-6AADA2F22D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764C2E-DAAE-5A17-58D8-4CEA4EAB25FB}"/>
              </a:ext>
            </a:extLst>
          </p:cNvPr>
          <p:cNvSpPr>
            <a:spLocks noGrp="1"/>
          </p:cNvSpPr>
          <p:nvPr>
            <p:ph type="sldNum" sz="quarter" idx="12"/>
          </p:nvPr>
        </p:nvSpPr>
        <p:spPr/>
        <p:txBody>
          <a:bodyPr/>
          <a:lstStyle>
            <a:lvl1pPr>
              <a:defRPr/>
            </a:lvl1pPr>
          </a:lstStyle>
          <a:p>
            <a:fld id="{3D6B70EC-1019-486E-8CE6-28997988A797}" type="slidenum">
              <a:rPr lang="en-US" altLang="en-US"/>
              <a:pPr/>
              <a:t>‹#›</a:t>
            </a:fld>
            <a:endParaRPr lang="en-US" altLang="en-US"/>
          </a:p>
        </p:txBody>
      </p:sp>
    </p:spTree>
    <p:extLst>
      <p:ext uri="{BB962C8B-B14F-4D97-AF65-F5344CB8AC3E}">
        <p14:creationId xmlns:p14="http://schemas.microsoft.com/office/powerpoint/2010/main" val="2826855523"/>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14338-82CE-AE55-3321-71BB6C358DDE}"/>
              </a:ext>
            </a:extLst>
          </p:cNvPr>
          <p:cNvSpPr>
            <a:spLocks noGrp="1"/>
          </p:cNvSpPr>
          <p:nvPr>
            <p:ph type="dt" sz="half" idx="10"/>
          </p:nvPr>
        </p:nvSpPr>
        <p:spPr/>
        <p:txBody>
          <a:bodyPr/>
          <a:lstStyle>
            <a:lvl1pPr>
              <a:defRPr/>
            </a:lvl1pPr>
          </a:lstStyle>
          <a:p>
            <a:pPr>
              <a:defRPr/>
            </a:pPr>
            <a:fld id="{EF6317F4-A8FD-471D-802E-5A44CF46ED59}" type="datetimeFigureOut">
              <a:rPr lang="en-US"/>
              <a:pPr>
                <a:defRPr/>
              </a:pPr>
              <a:t>11/20/2024</a:t>
            </a:fld>
            <a:endParaRPr lang="en-US"/>
          </a:p>
        </p:txBody>
      </p:sp>
      <p:sp>
        <p:nvSpPr>
          <p:cNvPr id="5" name="Footer Placeholder 4">
            <a:extLst>
              <a:ext uri="{FF2B5EF4-FFF2-40B4-BE49-F238E27FC236}">
                <a16:creationId xmlns:a16="http://schemas.microsoft.com/office/drawing/2014/main" id="{BD6A111E-FCFC-6F71-74A2-775504825E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3023A8D-E3B3-5A51-27A7-E2147488AE77}"/>
              </a:ext>
            </a:extLst>
          </p:cNvPr>
          <p:cNvSpPr>
            <a:spLocks noGrp="1"/>
          </p:cNvSpPr>
          <p:nvPr>
            <p:ph type="sldNum" sz="quarter" idx="12"/>
          </p:nvPr>
        </p:nvSpPr>
        <p:spPr/>
        <p:txBody>
          <a:bodyPr/>
          <a:lstStyle>
            <a:lvl1pPr>
              <a:defRPr/>
            </a:lvl1pPr>
          </a:lstStyle>
          <a:p>
            <a:fld id="{74C1279C-8836-4DDC-BC82-179D24AC6962}" type="slidenum">
              <a:rPr lang="en-US" altLang="en-US"/>
              <a:pPr/>
              <a:t>‹#›</a:t>
            </a:fld>
            <a:endParaRPr lang="en-US" altLang="en-US"/>
          </a:p>
        </p:txBody>
      </p:sp>
    </p:spTree>
    <p:extLst>
      <p:ext uri="{BB962C8B-B14F-4D97-AF65-F5344CB8AC3E}">
        <p14:creationId xmlns:p14="http://schemas.microsoft.com/office/powerpoint/2010/main" val="1222111346"/>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34AD0-02DF-8718-C1C8-094329D21BA1}"/>
              </a:ext>
            </a:extLst>
          </p:cNvPr>
          <p:cNvSpPr>
            <a:spLocks noGrp="1"/>
          </p:cNvSpPr>
          <p:nvPr>
            <p:ph type="dt" sz="half" idx="10"/>
          </p:nvPr>
        </p:nvSpPr>
        <p:spPr/>
        <p:txBody>
          <a:bodyPr/>
          <a:lstStyle>
            <a:lvl1pPr>
              <a:defRPr/>
            </a:lvl1pPr>
          </a:lstStyle>
          <a:p>
            <a:pPr>
              <a:defRPr/>
            </a:pPr>
            <a:fld id="{F068A941-3F27-42A1-845B-2EBF88CCD417}" type="datetimeFigureOut">
              <a:rPr lang="en-US"/>
              <a:pPr>
                <a:defRPr/>
              </a:pPr>
              <a:t>11/20/2024</a:t>
            </a:fld>
            <a:endParaRPr lang="en-US"/>
          </a:p>
        </p:txBody>
      </p:sp>
      <p:sp>
        <p:nvSpPr>
          <p:cNvPr id="5" name="Footer Placeholder 4">
            <a:extLst>
              <a:ext uri="{FF2B5EF4-FFF2-40B4-BE49-F238E27FC236}">
                <a16:creationId xmlns:a16="http://schemas.microsoft.com/office/drawing/2014/main" id="{345B1FC4-47F9-8CBF-B1A8-FFD31D505F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157BAD-B5DB-62B6-041B-C6F4595C7BD6}"/>
              </a:ext>
            </a:extLst>
          </p:cNvPr>
          <p:cNvSpPr>
            <a:spLocks noGrp="1"/>
          </p:cNvSpPr>
          <p:nvPr>
            <p:ph type="sldNum" sz="quarter" idx="12"/>
          </p:nvPr>
        </p:nvSpPr>
        <p:spPr/>
        <p:txBody>
          <a:bodyPr/>
          <a:lstStyle>
            <a:lvl1pPr>
              <a:defRPr/>
            </a:lvl1pPr>
          </a:lstStyle>
          <a:p>
            <a:fld id="{DBA87E50-F821-4C64-9F0D-501EE3DC86A8}" type="slidenum">
              <a:rPr lang="en-US" altLang="en-US"/>
              <a:pPr/>
              <a:t>‹#›</a:t>
            </a:fld>
            <a:endParaRPr lang="en-US" altLang="en-US"/>
          </a:p>
        </p:txBody>
      </p:sp>
    </p:spTree>
    <p:extLst>
      <p:ext uri="{BB962C8B-B14F-4D97-AF65-F5344CB8AC3E}">
        <p14:creationId xmlns:p14="http://schemas.microsoft.com/office/powerpoint/2010/main" val="2385547829"/>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
                  </a:schemeClr>
                </a:solidFill>
              </a:defRPr>
            </a:lvl1pPr>
            <a:lvl2pPr marL="342900" indent="0">
              <a:buNone/>
              <a:defRPr sz="1500">
                <a:solidFill>
                  <a:schemeClr val="tx1">
                    <a:tint val="75%"/>
                  </a:schemeClr>
                </a:solidFill>
              </a:defRPr>
            </a:lvl2pPr>
            <a:lvl3pPr marL="685800" indent="0">
              <a:buNone/>
              <a:defRPr sz="1350">
                <a:solidFill>
                  <a:schemeClr val="tx1">
                    <a:tint val="75%"/>
                  </a:schemeClr>
                </a:solidFill>
              </a:defRPr>
            </a:lvl3pPr>
            <a:lvl4pPr marL="1028700" indent="0">
              <a:buNone/>
              <a:defRPr sz="1200">
                <a:solidFill>
                  <a:schemeClr val="tx1">
                    <a:tint val="75%"/>
                  </a:schemeClr>
                </a:solidFill>
              </a:defRPr>
            </a:lvl4pPr>
            <a:lvl5pPr marL="1371600" indent="0">
              <a:buNone/>
              <a:defRPr sz="1200">
                <a:solidFill>
                  <a:schemeClr val="tx1">
                    <a:tint val="75%"/>
                  </a:schemeClr>
                </a:solidFill>
              </a:defRPr>
            </a:lvl5pPr>
            <a:lvl6pPr marL="1714500" indent="0">
              <a:buNone/>
              <a:defRPr sz="1200">
                <a:solidFill>
                  <a:schemeClr val="tx1">
                    <a:tint val="75%"/>
                  </a:schemeClr>
                </a:solidFill>
              </a:defRPr>
            </a:lvl6pPr>
            <a:lvl7pPr marL="2057400" indent="0">
              <a:buNone/>
              <a:defRPr sz="1200">
                <a:solidFill>
                  <a:schemeClr val="tx1">
                    <a:tint val="75%"/>
                  </a:schemeClr>
                </a:solidFill>
              </a:defRPr>
            </a:lvl7pPr>
            <a:lvl8pPr marL="2400300" indent="0">
              <a:buNone/>
              <a:defRPr sz="1200">
                <a:solidFill>
                  <a:schemeClr val="tx1">
                    <a:tint val="75%"/>
                  </a:schemeClr>
                </a:solidFill>
              </a:defRPr>
            </a:lvl8pPr>
            <a:lvl9pPr marL="2743200" indent="0">
              <a:buNone/>
              <a:defRPr sz="1200">
                <a:solidFill>
                  <a:schemeClr val="tx1">
                    <a:tint val="75%"/>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5D0687-50DC-4370-8C85-5293D2E9EB99}"/>
              </a:ext>
            </a:extLst>
          </p:cNvPr>
          <p:cNvSpPr>
            <a:spLocks noGrp="1"/>
          </p:cNvSpPr>
          <p:nvPr>
            <p:ph type="dt" sz="half" idx="10"/>
          </p:nvPr>
        </p:nvSpPr>
        <p:spPr/>
        <p:txBody>
          <a:bodyPr/>
          <a:lstStyle>
            <a:lvl1pPr>
              <a:defRPr/>
            </a:lvl1pPr>
          </a:lstStyle>
          <a:p>
            <a:pPr>
              <a:defRPr/>
            </a:pPr>
            <a:fld id="{F93B008D-D039-457C-A33A-3892A044E923}" type="datetimeFigureOut">
              <a:rPr lang="en-US"/>
              <a:pPr>
                <a:defRPr/>
              </a:pPr>
              <a:t>11/20/2024</a:t>
            </a:fld>
            <a:endParaRPr lang="en-US"/>
          </a:p>
        </p:txBody>
      </p:sp>
      <p:sp>
        <p:nvSpPr>
          <p:cNvPr id="5" name="Footer Placeholder 4">
            <a:extLst>
              <a:ext uri="{FF2B5EF4-FFF2-40B4-BE49-F238E27FC236}">
                <a16:creationId xmlns:a16="http://schemas.microsoft.com/office/drawing/2014/main" id="{331891DB-7E5E-05DB-0157-12E599035F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5DF0B1-8A74-57E3-05BF-D205C3B5B1BE}"/>
              </a:ext>
            </a:extLst>
          </p:cNvPr>
          <p:cNvSpPr>
            <a:spLocks noGrp="1"/>
          </p:cNvSpPr>
          <p:nvPr>
            <p:ph type="sldNum" sz="quarter" idx="12"/>
          </p:nvPr>
        </p:nvSpPr>
        <p:spPr/>
        <p:txBody>
          <a:bodyPr/>
          <a:lstStyle>
            <a:lvl1pPr>
              <a:defRPr/>
            </a:lvl1pPr>
          </a:lstStyle>
          <a:p>
            <a:fld id="{20CEA539-E5B4-4B93-BCEE-6DA7ABCA8CB8}" type="slidenum">
              <a:rPr lang="en-US" altLang="en-US"/>
              <a:pPr/>
              <a:t>‹#›</a:t>
            </a:fld>
            <a:endParaRPr lang="en-US" altLang="en-US"/>
          </a:p>
        </p:txBody>
      </p:sp>
    </p:spTree>
    <p:extLst>
      <p:ext uri="{BB962C8B-B14F-4D97-AF65-F5344CB8AC3E}">
        <p14:creationId xmlns:p14="http://schemas.microsoft.com/office/powerpoint/2010/main" val="411959004"/>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25C9FEF-D854-F8F7-748E-3D6AA03AA638}"/>
              </a:ext>
            </a:extLst>
          </p:cNvPr>
          <p:cNvSpPr>
            <a:spLocks noGrp="1"/>
          </p:cNvSpPr>
          <p:nvPr>
            <p:ph type="dt" sz="half" idx="10"/>
          </p:nvPr>
        </p:nvSpPr>
        <p:spPr/>
        <p:txBody>
          <a:bodyPr/>
          <a:lstStyle>
            <a:lvl1pPr>
              <a:defRPr/>
            </a:lvl1pPr>
          </a:lstStyle>
          <a:p>
            <a:pPr>
              <a:defRPr/>
            </a:pPr>
            <a:fld id="{EFB16738-FEB6-44EE-A606-33232FCB25D8}" type="datetimeFigureOut">
              <a:rPr lang="en-US"/>
              <a:pPr>
                <a:defRPr/>
              </a:pPr>
              <a:t>11/20/2024</a:t>
            </a:fld>
            <a:endParaRPr lang="en-US"/>
          </a:p>
        </p:txBody>
      </p:sp>
      <p:sp>
        <p:nvSpPr>
          <p:cNvPr id="6" name="Footer Placeholder 4">
            <a:extLst>
              <a:ext uri="{FF2B5EF4-FFF2-40B4-BE49-F238E27FC236}">
                <a16:creationId xmlns:a16="http://schemas.microsoft.com/office/drawing/2014/main" id="{BB4F0698-32FA-5B7C-3395-000D9E1A6E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C91F01F-B9BF-007D-1BDD-18EFE6215FB8}"/>
              </a:ext>
            </a:extLst>
          </p:cNvPr>
          <p:cNvSpPr>
            <a:spLocks noGrp="1"/>
          </p:cNvSpPr>
          <p:nvPr>
            <p:ph type="sldNum" sz="quarter" idx="12"/>
          </p:nvPr>
        </p:nvSpPr>
        <p:spPr/>
        <p:txBody>
          <a:bodyPr/>
          <a:lstStyle>
            <a:lvl1pPr>
              <a:defRPr/>
            </a:lvl1pPr>
          </a:lstStyle>
          <a:p>
            <a:fld id="{4F022418-6B4A-4F0F-9914-FD3A69B58FEF}" type="slidenum">
              <a:rPr lang="en-US" altLang="en-US"/>
              <a:pPr/>
              <a:t>‹#›</a:t>
            </a:fld>
            <a:endParaRPr lang="en-US" altLang="en-US"/>
          </a:p>
        </p:txBody>
      </p:sp>
    </p:spTree>
    <p:extLst>
      <p:ext uri="{BB962C8B-B14F-4D97-AF65-F5344CB8AC3E}">
        <p14:creationId xmlns:p14="http://schemas.microsoft.com/office/powerpoint/2010/main" val="2729283514"/>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6275EFB-8FDB-B161-6AA1-2A44897DEB04}"/>
              </a:ext>
            </a:extLst>
          </p:cNvPr>
          <p:cNvSpPr>
            <a:spLocks noGrp="1"/>
          </p:cNvSpPr>
          <p:nvPr>
            <p:ph type="dt" sz="half" idx="10"/>
          </p:nvPr>
        </p:nvSpPr>
        <p:spPr/>
        <p:txBody>
          <a:bodyPr/>
          <a:lstStyle>
            <a:lvl1pPr>
              <a:defRPr/>
            </a:lvl1pPr>
          </a:lstStyle>
          <a:p>
            <a:pPr>
              <a:defRPr/>
            </a:pPr>
            <a:fld id="{9B6A63F5-7743-4E06-B48A-EED5E079CB1F}" type="datetimeFigureOut">
              <a:rPr lang="en-US"/>
              <a:pPr>
                <a:defRPr/>
              </a:pPr>
              <a:t>11/20/2024</a:t>
            </a:fld>
            <a:endParaRPr lang="en-US"/>
          </a:p>
        </p:txBody>
      </p:sp>
      <p:sp>
        <p:nvSpPr>
          <p:cNvPr id="8" name="Footer Placeholder 4">
            <a:extLst>
              <a:ext uri="{FF2B5EF4-FFF2-40B4-BE49-F238E27FC236}">
                <a16:creationId xmlns:a16="http://schemas.microsoft.com/office/drawing/2014/main" id="{89D5059F-F649-DEF1-32AC-6661B096E55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47DCF7-D82F-F3B4-959E-4FE907851E60}"/>
              </a:ext>
            </a:extLst>
          </p:cNvPr>
          <p:cNvSpPr>
            <a:spLocks noGrp="1"/>
          </p:cNvSpPr>
          <p:nvPr>
            <p:ph type="sldNum" sz="quarter" idx="12"/>
          </p:nvPr>
        </p:nvSpPr>
        <p:spPr/>
        <p:txBody>
          <a:bodyPr/>
          <a:lstStyle>
            <a:lvl1pPr>
              <a:defRPr/>
            </a:lvl1pPr>
          </a:lstStyle>
          <a:p>
            <a:fld id="{3CB3A683-85D1-45AC-8ACB-E6640857CDD1}" type="slidenum">
              <a:rPr lang="en-US" altLang="en-US"/>
              <a:pPr/>
              <a:t>‹#›</a:t>
            </a:fld>
            <a:endParaRPr lang="en-US" altLang="en-US"/>
          </a:p>
        </p:txBody>
      </p:sp>
    </p:spTree>
    <p:extLst>
      <p:ext uri="{BB962C8B-B14F-4D97-AF65-F5344CB8AC3E}">
        <p14:creationId xmlns:p14="http://schemas.microsoft.com/office/powerpoint/2010/main" val="2336187282"/>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B46DFC7-A931-4BA1-8E2D-201EEFB8A67C}"/>
              </a:ext>
            </a:extLst>
          </p:cNvPr>
          <p:cNvSpPr>
            <a:spLocks noGrp="1"/>
          </p:cNvSpPr>
          <p:nvPr>
            <p:ph type="dt" sz="half" idx="10"/>
          </p:nvPr>
        </p:nvSpPr>
        <p:spPr/>
        <p:txBody>
          <a:bodyPr/>
          <a:lstStyle>
            <a:lvl1pPr>
              <a:defRPr/>
            </a:lvl1pPr>
          </a:lstStyle>
          <a:p>
            <a:pPr>
              <a:defRPr/>
            </a:pPr>
            <a:fld id="{8DC68879-EB1E-49D3-9D8D-64DB6793F914}" type="datetimeFigureOut">
              <a:rPr lang="en-US"/>
              <a:pPr>
                <a:defRPr/>
              </a:pPr>
              <a:t>11/20/2024</a:t>
            </a:fld>
            <a:endParaRPr lang="en-US"/>
          </a:p>
        </p:txBody>
      </p:sp>
      <p:sp>
        <p:nvSpPr>
          <p:cNvPr id="4" name="Footer Placeholder 4">
            <a:extLst>
              <a:ext uri="{FF2B5EF4-FFF2-40B4-BE49-F238E27FC236}">
                <a16:creationId xmlns:a16="http://schemas.microsoft.com/office/drawing/2014/main" id="{DBA08AA3-7CE1-505B-E4C8-FA7ECE6D8C2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8BD19E6-4BB2-2F2C-6BA3-3555776BCD76}"/>
              </a:ext>
            </a:extLst>
          </p:cNvPr>
          <p:cNvSpPr>
            <a:spLocks noGrp="1"/>
          </p:cNvSpPr>
          <p:nvPr>
            <p:ph type="sldNum" sz="quarter" idx="12"/>
          </p:nvPr>
        </p:nvSpPr>
        <p:spPr/>
        <p:txBody>
          <a:bodyPr/>
          <a:lstStyle>
            <a:lvl1pPr>
              <a:defRPr/>
            </a:lvl1pPr>
          </a:lstStyle>
          <a:p>
            <a:fld id="{729A8B65-9F41-4E62-9840-5507B9110695}" type="slidenum">
              <a:rPr lang="en-US" altLang="en-US"/>
              <a:pPr/>
              <a:t>‹#›</a:t>
            </a:fld>
            <a:endParaRPr lang="en-US" altLang="en-US"/>
          </a:p>
        </p:txBody>
      </p:sp>
    </p:spTree>
    <p:extLst>
      <p:ext uri="{BB962C8B-B14F-4D97-AF65-F5344CB8AC3E}">
        <p14:creationId xmlns:p14="http://schemas.microsoft.com/office/powerpoint/2010/main" val="532372702"/>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82800C3-5AAB-D0D4-282C-AF31FC9D943C}"/>
              </a:ext>
            </a:extLst>
          </p:cNvPr>
          <p:cNvSpPr>
            <a:spLocks noGrp="1"/>
          </p:cNvSpPr>
          <p:nvPr>
            <p:ph type="dt" sz="half" idx="10"/>
          </p:nvPr>
        </p:nvSpPr>
        <p:spPr/>
        <p:txBody>
          <a:bodyPr/>
          <a:lstStyle>
            <a:lvl1pPr>
              <a:defRPr/>
            </a:lvl1pPr>
          </a:lstStyle>
          <a:p>
            <a:pPr>
              <a:defRPr/>
            </a:pPr>
            <a:fld id="{DBB1D261-E895-4257-9A62-CDC92A101B15}" type="datetimeFigureOut">
              <a:rPr lang="en-US"/>
              <a:pPr>
                <a:defRPr/>
              </a:pPr>
              <a:t>11/20/2024</a:t>
            </a:fld>
            <a:endParaRPr lang="en-US"/>
          </a:p>
        </p:txBody>
      </p:sp>
      <p:sp>
        <p:nvSpPr>
          <p:cNvPr id="3" name="Footer Placeholder 4">
            <a:extLst>
              <a:ext uri="{FF2B5EF4-FFF2-40B4-BE49-F238E27FC236}">
                <a16:creationId xmlns:a16="http://schemas.microsoft.com/office/drawing/2014/main" id="{D0915DEA-B376-371E-0F89-D64EBE6914B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8249537-066E-5945-3FD2-BF7C2096F1C8}"/>
              </a:ext>
            </a:extLst>
          </p:cNvPr>
          <p:cNvSpPr>
            <a:spLocks noGrp="1"/>
          </p:cNvSpPr>
          <p:nvPr>
            <p:ph type="sldNum" sz="quarter" idx="12"/>
          </p:nvPr>
        </p:nvSpPr>
        <p:spPr/>
        <p:txBody>
          <a:bodyPr/>
          <a:lstStyle>
            <a:lvl1pPr>
              <a:defRPr/>
            </a:lvl1pPr>
          </a:lstStyle>
          <a:p>
            <a:fld id="{D0D3FB5C-FBE9-43D8-81BC-68F2D81C5559}" type="slidenum">
              <a:rPr lang="en-US" altLang="en-US"/>
              <a:pPr/>
              <a:t>‹#›</a:t>
            </a:fld>
            <a:endParaRPr lang="en-US" altLang="en-US"/>
          </a:p>
        </p:txBody>
      </p:sp>
    </p:spTree>
    <p:extLst>
      <p:ext uri="{BB962C8B-B14F-4D97-AF65-F5344CB8AC3E}">
        <p14:creationId xmlns:p14="http://schemas.microsoft.com/office/powerpoint/2010/main" val="716273811"/>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1F52A9A1-61D7-0D7B-6DF5-9AD3FFF7C02E}"/>
              </a:ext>
            </a:extLst>
          </p:cNvPr>
          <p:cNvSpPr>
            <a:spLocks noGrp="1"/>
          </p:cNvSpPr>
          <p:nvPr>
            <p:ph type="dt" sz="half" idx="10"/>
          </p:nvPr>
        </p:nvSpPr>
        <p:spPr/>
        <p:txBody>
          <a:bodyPr/>
          <a:lstStyle>
            <a:lvl1pPr>
              <a:defRPr/>
            </a:lvl1pPr>
          </a:lstStyle>
          <a:p>
            <a:pPr>
              <a:defRPr/>
            </a:pPr>
            <a:fld id="{94735107-3EE1-48E3-83BB-7193EDD28D5E}" type="datetimeFigureOut">
              <a:rPr lang="en-US"/>
              <a:pPr>
                <a:defRPr/>
              </a:pPr>
              <a:t>11/20/2024</a:t>
            </a:fld>
            <a:endParaRPr lang="en-US"/>
          </a:p>
        </p:txBody>
      </p:sp>
      <p:sp>
        <p:nvSpPr>
          <p:cNvPr id="6" name="Footer Placeholder 4">
            <a:extLst>
              <a:ext uri="{FF2B5EF4-FFF2-40B4-BE49-F238E27FC236}">
                <a16:creationId xmlns:a16="http://schemas.microsoft.com/office/drawing/2014/main" id="{3F7CE5D6-5153-A236-80C5-D086C6A93C9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2273B3F-F8C7-7F63-6F37-4F719EFB8ACE}"/>
              </a:ext>
            </a:extLst>
          </p:cNvPr>
          <p:cNvSpPr>
            <a:spLocks noGrp="1"/>
          </p:cNvSpPr>
          <p:nvPr>
            <p:ph type="sldNum" sz="quarter" idx="12"/>
          </p:nvPr>
        </p:nvSpPr>
        <p:spPr/>
        <p:txBody>
          <a:bodyPr/>
          <a:lstStyle>
            <a:lvl1pPr>
              <a:defRPr/>
            </a:lvl1pPr>
          </a:lstStyle>
          <a:p>
            <a:fld id="{7E760475-52A6-4B1A-A011-CCE78321AFDE}" type="slidenum">
              <a:rPr lang="en-US" altLang="en-US"/>
              <a:pPr/>
              <a:t>‹#›</a:t>
            </a:fld>
            <a:endParaRPr lang="en-US" altLang="en-US"/>
          </a:p>
        </p:txBody>
      </p:sp>
    </p:spTree>
    <p:extLst>
      <p:ext uri="{BB962C8B-B14F-4D97-AF65-F5344CB8AC3E}">
        <p14:creationId xmlns:p14="http://schemas.microsoft.com/office/powerpoint/2010/main" val="3406564749"/>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C880E4AD-12FE-1B77-CD6D-C517E4062113}"/>
              </a:ext>
            </a:extLst>
          </p:cNvPr>
          <p:cNvSpPr>
            <a:spLocks noGrp="1"/>
          </p:cNvSpPr>
          <p:nvPr>
            <p:ph type="dt" sz="half" idx="10"/>
          </p:nvPr>
        </p:nvSpPr>
        <p:spPr/>
        <p:txBody>
          <a:bodyPr/>
          <a:lstStyle>
            <a:lvl1pPr>
              <a:defRPr/>
            </a:lvl1pPr>
          </a:lstStyle>
          <a:p>
            <a:pPr>
              <a:defRPr/>
            </a:pPr>
            <a:fld id="{E286C24E-66CC-4E09-8B49-B7279398C670}" type="datetimeFigureOut">
              <a:rPr lang="en-US"/>
              <a:pPr>
                <a:defRPr/>
              </a:pPr>
              <a:t>11/20/2024</a:t>
            </a:fld>
            <a:endParaRPr lang="en-US"/>
          </a:p>
        </p:txBody>
      </p:sp>
      <p:sp>
        <p:nvSpPr>
          <p:cNvPr id="6" name="Footer Placeholder 4">
            <a:extLst>
              <a:ext uri="{FF2B5EF4-FFF2-40B4-BE49-F238E27FC236}">
                <a16:creationId xmlns:a16="http://schemas.microsoft.com/office/drawing/2014/main" id="{2B0997B0-121E-61E4-7824-BCEC9F63F21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A5EA780-2E05-B766-5652-25C399667BA0}"/>
              </a:ext>
            </a:extLst>
          </p:cNvPr>
          <p:cNvSpPr>
            <a:spLocks noGrp="1"/>
          </p:cNvSpPr>
          <p:nvPr>
            <p:ph type="sldNum" sz="quarter" idx="12"/>
          </p:nvPr>
        </p:nvSpPr>
        <p:spPr/>
        <p:txBody>
          <a:bodyPr/>
          <a:lstStyle>
            <a:lvl1pPr>
              <a:defRPr/>
            </a:lvl1pPr>
          </a:lstStyle>
          <a:p>
            <a:fld id="{D35C49F8-0564-467D-96B2-171AD0C4ABC2}" type="slidenum">
              <a:rPr lang="en-US" altLang="en-US"/>
              <a:pPr/>
              <a:t>‹#›</a:t>
            </a:fld>
            <a:endParaRPr lang="en-US" altLang="en-US"/>
          </a:p>
        </p:txBody>
      </p:sp>
    </p:spTree>
    <p:extLst>
      <p:ext uri="{BB962C8B-B14F-4D97-AF65-F5344CB8AC3E}">
        <p14:creationId xmlns:p14="http://schemas.microsoft.com/office/powerpoint/2010/main" val="1871073158"/>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Pr>
        <a:gradFill rotWithShape="1">
          <a:gsLst>
            <a:gs pos="0%">
              <a:srgbClr val="BFBFBF"/>
            </a:gs>
            <a:gs pos="100%">
              <a:schemeClr val="bg1"/>
            </a:gs>
          </a:gsLst>
          <a:lin ang="5400000" scaled="1"/>
        </a:gra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C082364-D0C3-D62B-64BE-C36B71DE0F9F}"/>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F486760-7F04-8466-4A9D-81CBDC223492}"/>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15451AF-A7CB-B54B-6B8F-FC8648024E5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
                  </a:schemeClr>
                </a:solidFill>
                <a:latin typeface="+mn-lt"/>
              </a:defRPr>
            </a:lvl1pPr>
          </a:lstStyle>
          <a:p>
            <a:pPr>
              <a:defRPr/>
            </a:pPr>
            <a:fld id="{020C2BD3-1FCE-48B9-B5CC-57A135A40528}" type="datetimeFigureOut">
              <a:rPr lang="en-US"/>
              <a:pPr>
                <a:defRPr/>
              </a:pPr>
              <a:t>11/20/2024</a:t>
            </a:fld>
            <a:endParaRPr lang="en-US"/>
          </a:p>
        </p:txBody>
      </p:sp>
      <p:sp>
        <p:nvSpPr>
          <p:cNvPr id="5" name="Footer Placeholder 4">
            <a:extLst>
              <a:ext uri="{FF2B5EF4-FFF2-40B4-BE49-F238E27FC236}">
                <a16:creationId xmlns:a16="http://schemas.microsoft.com/office/drawing/2014/main" id="{5F73864A-830A-3884-9C31-62A877F9264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0588F69-CE64-2BDF-F04D-ED204C11E696}"/>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40A06E14-3C78-40EA-9E69-A98BD08F9C4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685800" rtl="0" eaLnBrk="0" fontAlgn="base" hangingPunct="0">
        <a:lnSpc>
          <a:spcPct val="9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8.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D27AF9B-B70A-0A25-62B1-026062EA65E3}"/>
              </a:ext>
            </a:extLst>
          </p:cNvPr>
          <p:cNvSpPr>
            <a:spLocks noChangeArrowheads="1"/>
          </p:cNvSpPr>
          <p:nvPr/>
        </p:nvSpPr>
        <p:spPr bwMode="auto">
          <a:xfrm>
            <a:off x="38100" y="19050"/>
            <a:ext cx="9050338" cy="6437313"/>
          </a:xfrm>
          <a:prstGeom prst="rect">
            <a:avLst/>
          </a:prstGeom>
          <a:solidFill>
            <a:srgbClr val="8F94B9"/>
          </a:solidFill>
          <a:ln w="9525">
            <a:solidFill>
              <a:schemeClr val="tx1"/>
            </a:solidFill>
            <a:miter lim="8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pic>
        <p:nvPicPr>
          <p:cNvPr id="88067" name="Picture 3">
            <a:extLst>
              <a:ext uri="{FF2B5EF4-FFF2-40B4-BE49-F238E27FC236}">
                <a16:creationId xmlns:a16="http://schemas.microsoft.com/office/drawing/2014/main" id="{5A75D1F8-3FCE-9071-0B53-80281ED4BD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8575"/>
            <a:ext cx="5942012" cy="640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8" name="Rectangle 4">
            <a:extLst>
              <a:ext uri="{FF2B5EF4-FFF2-40B4-BE49-F238E27FC236}">
                <a16:creationId xmlns:a16="http://schemas.microsoft.com/office/drawing/2014/main" id="{CCBDD98A-1770-6034-4967-6765FF706211}"/>
              </a:ext>
            </a:extLst>
          </p:cNvPr>
          <p:cNvSpPr>
            <a:spLocks noChangeArrowheads="1"/>
          </p:cNvSpPr>
          <p:nvPr/>
        </p:nvSpPr>
        <p:spPr bwMode="auto">
          <a:xfrm>
            <a:off x="3424238" y="2357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251909" name="Text Box 5">
            <a:extLst>
              <a:ext uri="{FF2B5EF4-FFF2-40B4-BE49-F238E27FC236}">
                <a16:creationId xmlns:a16="http://schemas.microsoft.com/office/drawing/2014/main" id="{7A222BAB-2452-326F-AF95-F15953252E32}"/>
              </a:ext>
            </a:extLst>
          </p:cNvPr>
          <p:cNvSpPr txBox="1">
            <a:spLocks noChangeArrowheads="1"/>
          </p:cNvSpPr>
          <p:nvPr/>
        </p:nvSpPr>
        <p:spPr bwMode="auto">
          <a:xfrm>
            <a:off x="160338" y="4633913"/>
            <a:ext cx="8915400" cy="1754187"/>
          </a:xfrm>
          <a:prstGeom prst="rect">
            <a:avLst/>
          </a:prstGeom>
          <a:noFill/>
          <a:ln>
            <a:noFill/>
          </a:ln>
          <a:effectLst>
            <a:outerShdw dist="28398" dir="6993903" algn="ctr" rotWithShape="0">
              <a:srgbClr val="FFFF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a:spAutoFit/>
          </a:bodyPr>
          <a:lstStyle/>
          <a:p>
            <a:pPr algn="ctr" eaLnBrk="1" fontAlgn="auto" hangingPunct="1">
              <a:spcBef>
                <a:spcPct val="50%"/>
              </a:spcBef>
              <a:spcAft>
                <a:spcPts val="0"/>
              </a:spcAft>
              <a:defRPr/>
            </a:pPr>
            <a:r>
              <a:rPr lang="en-US" altLang="en-US" sz="5400" dirty="0">
                <a:solidFill>
                  <a:srgbClr val="FFFFCC"/>
                </a:solidFill>
                <a:effectLst>
                  <a:outerShdw blurRad="38100" dist="38100" dir="2700000" algn="tl">
                    <a:srgbClr val="000000"/>
                  </a:outerShdw>
                </a:effectLst>
                <a:latin typeface="+mn-lt"/>
                <a:cs typeface="Arial" charset="0"/>
              </a:rPr>
              <a:t>Puritan Protective Breathing Equipment</a:t>
            </a:r>
          </a:p>
        </p:txBody>
      </p:sp>
      <p:sp>
        <p:nvSpPr>
          <p:cNvPr id="88070" name="Text Box 6">
            <a:extLst>
              <a:ext uri="{FF2B5EF4-FFF2-40B4-BE49-F238E27FC236}">
                <a16:creationId xmlns:a16="http://schemas.microsoft.com/office/drawing/2014/main" id="{FD9955B7-27B5-F8E7-432C-9D1CF9A5CAA4}"/>
              </a:ext>
            </a:extLst>
          </p:cNvPr>
          <p:cNvSpPr txBox="1">
            <a:spLocks noChangeArrowheads="1"/>
          </p:cNvSpPr>
          <p:nvPr/>
        </p:nvSpPr>
        <p:spPr bwMode="auto">
          <a:xfrm>
            <a:off x="2695575" y="246063"/>
            <a:ext cx="3878263" cy="1555750"/>
          </a:xfrm>
          <a:prstGeom prst="rect">
            <a:avLst/>
          </a:prstGeom>
          <a:noFill/>
          <a:ln>
            <a:noFill/>
          </a:ln>
          <a:effectLst>
            <a:outerShdw dist="81320" dir="2319588" algn="ctr" rotWithShape="0">
              <a:srgbClr val="FFFF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ct val="50%"/>
              </a:spcBef>
            </a:pPr>
            <a:r>
              <a:rPr lang="en-US" altLang="en-US" sz="9600" dirty="0">
                <a:cs typeface="Arial" panose="020B0604020202020204" pitchFamily="34" charset="0"/>
              </a:rPr>
              <a:t>PBE</a:t>
            </a:r>
          </a:p>
        </p:txBody>
      </p:sp>
    </p:spTree>
  </p:cSld>
  <p:clrMapOvr>
    <a:masterClrMapping/>
  </p:clrMapOvr>
  <p:transition/>
</p:sld>
</file>

<file path=ppt/theme/theme1.xml><?xml version="1.0" encoding="utf-8"?>
<a:theme xmlns:a="http://purl.oclc.org/ooxml/drawingml/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
                <a:satMod val="300%"/>
              </a:schemeClr>
            </a:gs>
            <a:gs pos="35%">
              <a:schemeClr val="phClr">
                <a:tint val="37%"/>
                <a:satMod val="300%"/>
              </a:schemeClr>
            </a:gs>
            <a:gs pos="100%">
              <a:schemeClr val="phClr">
                <a:tint val="15%"/>
                <a:satMod val="350%"/>
              </a:schemeClr>
            </a:gs>
          </a:gsLst>
          <a:lin ang="16200000" scaled="1"/>
        </a:gradFill>
        <a:gradFill rotWithShape="1">
          <a:gsLst>
            <a:gs pos="0%">
              <a:schemeClr val="phClr">
                <a:shade val="51%"/>
                <a:satMod val="130%"/>
              </a:schemeClr>
            </a:gs>
            <a:gs pos="80%">
              <a:schemeClr val="phClr">
                <a:shade val="93%"/>
                <a:satMod val="130%"/>
              </a:schemeClr>
            </a:gs>
            <a:gs pos="100%">
              <a:schemeClr val="phClr">
                <a:shade val="94%"/>
                <a:satMod val="135%"/>
              </a:schemeClr>
            </a:gs>
          </a:gsLst>
          <a:lin ang="16200000" scaled="0"/>
        </a:gradFill>
      </a:fillStyleLst>
      <a:lnStyleLst>
        <a:ln w="9525" cap="flat" cmpd="sng" algn="ctr">
          <a:solidFill>
            <a:schemeClr val="phClr">
              <a:shade val="95%"/>
              <a:satMod val="105%"/>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
                <a:satMod val="350%"/>
              </a:schemeClr>
            </a:gs>
            <a:gs pos="40%">
              <a:schemeClr val="phClr">
                <a:tint val="45%"/>
                <a:shade val="99%"/>
                <a:satMod val="350%"/>
              </a:schemeClr>
            </a:gs>
            <a:gs pos="100%">
              <a:schemeClr val="phClr">
                <a:shade val="20%"/>
                <a:satMod val="255%"/>
              </a:schemeClr>
            </a:gs>
          </a:gsLst>
          <a:path path="circle">
            <a:fillToRect l="50%" t="-80%" r="50%" b="180%"/>
          </a:path>
        </a:gradFill>
        <a:gradFill rotWithShape="1">
          <a:gsLst>
            <a:gs pos="0%">
              <a:schemeClr val="phClr">
                <a:tint val="80%"/>
                <a:satMod val="300%"/>
              </a:schemeClr>
            </a:gs>
            <a:gs pos="100%">
              <a:schemeClr val="phClr">
                <a:shade val="30%"/>
                <a:satMod val="200%"/>
              </a:schemeClr>
            </a:gs>
          </a:gsLst>
          <a:path path="circle">
            <a:fillToRect l="50%" t="50%" r="50%" b="50%"/>
          </a:path>
        </a:gradFill>
      </a:bgFillStyleLst>
    </a:fmtScheme>
  </a:themeElements>
  <a:objectDefaults/>
  <a:extraClrSchemeLst/>
</a:theme>
</file>

<file path=docProps/app.xml><?xml version="1.0" encoding="utf-8"?>
<Properties xmlns="http://purl.oclc.org/ooxml/officeDocument/extendedProperties" xmlns:vt="http://purl.oclc.org/ooxml/officeDocument/docPropsVTypes">
  <Template/>
  <TotalTime>5469</TotalTime>
  <Words>102</Words>
  <Application>Microsoft Office PowerPoint</Application>
  <PresentationFormat>On-screen Show (4:3)</PresentationFormat>
  <Paragraphs>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Emergency Training</dc:title>
  <dc:creator>Steven</dc:creator>
  <cp:lastModifiedBy>Александр Мосягин</cp:lastModifiedBy>
  <cp:revision>281</cp:revision>
  <dcterms:created xsi:type="dcterms:W3CDTF">2011-01-03T18:53:07Z</dcterms:created>
  <dcterms:modified xsi:type="dcterms:W3CDTF">2024-11-19T21:18:29Z</dcterms:modified>
</cp:coreProperties>
</file>