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vtt" ContentType="text/vt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2"/>
  </p:notesMasterIdLst>
  <p:handoutMasterIdLst>
    <p:handoutMasterId r:id="rId13"/>
  </p:handoutMasterIdLst>
  <p:sldIdLst>
    <p:sldId id="256" r:id="rId5"/>
    <p:sldId id="271" r:id="rId6"/>
    <p:sldId id="279" r:id="rId7"/>
    <p:sldId id="281" r:id="rId8"/>
    <p:sldId id="280" r:id="rId9"/>
    <p:sldId id="257"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41" autoAdjust="0"/>
  </p:normalViewPr>
  <p:slideViewPr>
    <p:cSldViewPr snapToGrid="0">
      <p:cViewPr varScale="1">
        <p:scale>
          <a:sx n="104" d="100"/>
          <a:sy n="104" d="100"/>
        </p:scale>
        <p:origin x="120" y="33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5-03-28T06:40:09.540" idx="1">
    <p:pos x="1639" y="2704"/>
    <p:text>New comment 1</p:text>
    <p:extLst>
      <p:ext uri="{C676402C-5697-4E1C-873F-D02D1690AC5C}">
        <p15:threadingInfo xmlns:p15="http://schemas.microsoft.com/office/powerpoint/2012/main" timeZoneBias="-180"/>
      </p:ext>
    </p:extLst>
  </p:cm>
  <p:cm authorId="2" dt="2025-03-28T06:40:27.346" idx="2">
    <p:pos x="4333" y="453"/>
    <p:text>New Comment 2</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5-03-28T06:40:47.840" idx="3">
    <p:pos x="1220" y="2878"/>
    <p:text>New comment 3</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5-03-28T06:41:01.296" idx="4">
    <p:pos x="4798" y="382"/>
    <p:text>New coment 4</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5-03-28T06:42:49.012" idx="5">
    <p:pos x="3955" y="1401"/>
    <p:text>New comment9</p:text>
    <p:extLst>
      <p:ext uri="{C676402C-5697-4E1C-873F-D02D1690AC5C}">
        <p15:threadingInfo xmlns:p15="http://schemas.microsoft.com/office/powerpoint/2012/main" timeZoneBias="-1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3/28/2025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3/28/2025</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3/28/2025</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comments" Target="../comments/comment2.xml"/><Relationship Id="rId5" Type="http://schemas.openxmlformats.org/officeDocument/2006/relationships/image" Target="../media/image5.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comments" Target="../comments/comment4.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pic>
        <p:nvPicPr>
          <p:cNvPr id="5" name="Picture 4" descr="Design ideas pane showing different design op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333" y="1385113"/>
            <a:ext cx="8525933" cy="4577621"/>
          </a:xfrm>
          <a:prstGeom prst="rect">
            <a:avLst/>
          </a:prstGeom>
        </p:spPr>
      </p:pic>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7912741" y="1646170"/>
            <a:ext cx="2775459" cy="4531804"/>
          </a:xfrm>
          <a:prstGeom prst="rect">
            <a:avLst/>
          </a:prstGeom>
        </p:spPr>
      </p:pic>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5" name="Picture 4" descr="Tell Me box"/>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pic>
        <p:nvPicPr>
          <p:cNvPr id="7" name="Picture 6" descr="Animation tab showing zoom op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496</Words>
  <Application>Microsoft Office PowerPoint</Application>
  <PresentationFormat>Widescreen</PresentationFormat>
  <Paragraphs>46</Paragraphs>
  <Slides>7</Slides>
  <Notes>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Segoe UI</vt:lpstr>
      <vt:lpstr>Segoe UI Light</vt:lpstr>
      <vt:lpstr>Segoe UI Semibold</vt:lpstr>
      <vt:lpstr>WelcomeDoc</vt:lpstr>
      <vt:lpstr>Welcome to PowerPoint</vt:lpstr>
      <vt:lpstr>Designer helps you get your point across</vt:lpstr>
      <vt:lpstr>How to use PowerPoint Designer</vt:lpstr>
      <vt:lpstr>Morph</vt:lpstr>
      <vt:lpstr>Setting up Morph</vt:lpstr>
      <vt:lpstr>Working together in real time</vt:lpstr>
      <vt:lpstr>You’re an expert with Tell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demo</dc:title>
  <dc:creator/>
  <cp:keywords/>
  <cp:lastModifiedBy/>
  <cp:revision>1</cp:revision>
  <dcterms:created xsi:type="dcterms:W3CDTF">2020-03-03T09:43:59Z</dcterms:created>
  <dcterms:modified xsi:type="dcterms:W3CDTF">2025-03-28T03:43:27Z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