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90" d="100"/>
          <a:sy n="90" d="100"/>
        </p:scale>
        <p:origin x="35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2020-12-24T04:40:54Z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