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2"/>
  </p:notesMasterIdLst>
  <p:handoutMasterIdLst>
    <p:handoutMasterId r:id="rId13"/>
  </p:handoutMasterIdLst>
  <p:sldIdLst>
    <p:sldId id="256" r:id="rId5"/>
    <p:sldId id="271" r:id="rId6"/>
    <p:sldId id="279" r:id="rId7"/>
    <p:sldId id="281" r:id="rId8"/>
    <p:sldId id="280" r:id="rId9"/>
    <p:sldId id="257" r:id="rId10"/>
    <p:sldId id="27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110" d="100"/>
          <a:sy n="110" d="100"/>
        </p:scale>
        <p:origin x="1626" y="1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5-03-28T06:40:09.540" idx="1">
    <p:pos x="1639" y="2704"/>
    <p:text>New comment 1</p:text>
    <p:extLst>
      <p:ext uri="{C676402C-5697-4E1C-873F-D02D1690AC5C}">
        <p15:threadingInfo xmlns:p15="http://schemas.microsoft.com/office/powerpoint/2012/main" timeZoneBias="-180"/>
      </p:ext>
    </p:extLst>
  </p:cm>
  <p:cm authorId="2" dt="2025-03-28T06:40:27.346" idx="2">
    <p:pos x="4333" y="453"/>
    <p:text>New Comment 2</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5-03-28T06:40:47.840" idx="3">
    <p:pos x="1220" y="2878"/>
    <p:text>New comment 3</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5-03-28T06:41:01.296" idx="4">
    <p:pos x="4798" y="382"/>
    <p:text>New coment 4</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5-03-28T06:42:49.012" idx="5">
    <p:pos x="3955" y="1401"/>
    <p:text>New comment9</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3/28/2025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3/28/2025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191213" y="262785"/>
            <a:ext cx="8761576"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cxnSp>
        <p:nvCxnSpPr>
          <p:cNvPr id="12" name="Straight Connector 11"/>
          <p:cNvCxnSpPr/>
          <p:nvPr userDrawn="1"/>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390906" y="448056"/>
            <a:ext cx="5157839" cy="640080"/>
          </a:xfrm>
        </p:spPr>
        <p:txBody>
          <a:bodyPr anchor="b" anchorCtr="0">
            <a:normAutofit/>
          </a:bodyPr>
          <a:lstStyle>
            <a:lvl1pPr>
              <a:defRPr sz="21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404622" y="1435608"/>
            <a:ext cx="3312414" cy="3977640"/>
          </a:xfrm>
        </p:spPr>
        <p:txBody>
          <a:bodyPr vert="horz" lIns="91440" tIns="45720" rIns="91440" bIns="45720" rtlCol="0">
            <a:normAutofit/>
          </a:bodyPr>
          <a:lstStyle>
            <a:lvl1pPr>
              <a:defRPr lang="en-US" sz="900" smtClean="0">
                <a:solidFill>
                  <a:schemeClr val="tx1">
                    <a:lumMod val="75000"/>
                    <a:lumOff val="25000"/>
                  </a:schemeClr>
                </a:solidFill>
              </a:defRPr>
            </a:lvl1pPr>
            <a:lvl2pPr>
              <a:defRPr lang="en-US" sz="900" smtClean="0">
                <a:solidFill>
                  <a:schemeClr val="tx1">
                    <a:lumMod val="75000"/>
                    <a:lumOff val="25000"/>
                  </a:schemeClr>
                </a:solidFill>
              </a:defRPr>
            </a:lvl2pPr>
            <a:lvl3pPr>
              <a:defRPr lang="en-US" sz="900" smtClean="0">
                <a:solidFill>
                  <a:schemeClr val="tx1">
                    <a:lumMod val="75000"/>
                    <a:lumOff val="25000"/>
                  </a:schemeClr>
                </a:solidFill>
              </a:defRPr>
            </a:lvl3pPr>
            <a:lvl4pPr>
              <a:defRPr lang="en-US" sz="900" smtClean="0">
                <a:solidFill>
                  <a:schemeClr val="tx1">
                    <a:lumMod val="75000"/>
                    <a:lumOff val="25000"/>
                  </a:schemeClr>
                </a:solidFill>
              </a:defRPr>
            </a:lvl4pPr>
            <a:lvl5pPr>
              <a:defRPr lang="en-US" sz="90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
        <p:nvSpPr>
          <p:cNvPr id="6"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3/28/2025</a:t>
            </a:fld>
            <a:endParaRPr lang="en-US" dirty="0"/>
          </a:p>
        </p:txBody>
      </p:sp>
      <p:sp>
        <p:nvSpPr>
          <p:cNvPr id="7"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6278945"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191214" y="262785"/>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Rectangle 9"/>
          <p:cNvSpPr/>
          <p:nvPr userDrawn="1"/>
        </p:nvSpPr>
        <p:spPr bwMode="blackWhite">
          <a:xfrm>
            <a:off x="191213" y="262785"/>
            <a:ext cx="8761576"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p:cNvSpPr>
            <a:spLocks noGrp="1"/>
          </p:cNvSpPr>
          <p:nvPr>
            <p:ph type="title"/>
          </p:nvPr>
        </p:nvSpPr>
        <p:spPr>
          <a:xfrm>
            <a:off x="390906" y="1536192"/>
            <a:ext cx="5157216" cy="640080"/>
          </a:xfrm>
        </p:spPr>
        <p:txBody>
          <a:bodyPr>
            <a:normAutofit/>
          </a:bodyPr>
          <a:lstStyle>
            <a:lvl1pPr>
              <a:defRPr sz="27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404622" y="2560320"/>
            <a:ext cx="7084314" cy="3977640"/>
          </a:xfrm>
        </p:spPr>
        <p:txBody>
          <a:bodyPr vert="horz" lIns="91440" tIns="45720" rIns="91440" bIns="45720" rtlCol="0">
            <a:normAutofit/>
          </a:bodyPr>
          <a:lstStyle>
            <a:lvl1pPr>
              <a:defRPr lang="en-US" sz="1800" smtClean="0">
                <a:solidFill>
                  <a:schemeClr val="tx1">
                    <a:lumMod val="75000"/>
                    <a:lumOff val="25000"/>
                  </a:schemeClr>
                </a:solidFill>
                <a:latin typeface="+mj-lt"/>
              </a:defRPr>
            </a:lvl1pPr>
            <a:lvl2pPr>
              <a:defRPr lang="en-US" sz="900" dirty="0" smtClean="0">
                <a:solidFill>
                  <a:schemeClr val="tx1">
                    <a:lumMod val="75000"/>
                    <a:lumOff val="25000"/>
                  </a:schemeClr>
                </a:solidFill>
              </a:defRPr>
            </a:lvl2pPr>
            <a:lvl3pPr>
              <a:defRPr lang="en-US" sz="900" dirty="0" smtClean="0">
                <a:solidFill>
                  <a:schemeClr val="tx1">
                    <a:lumMod val="75000"/>
                    <a:lumOff val="25000"/>
                  </a:schemeClr>
                </a:solidFill>
              </a:defRPr>
            </a:lvl3pPr>
            <a:lvl4pPr>
              <a:defRPr lang="en-US" sz="900" dirty="0" smtClean="0">
                <a:solidFill>
                  <a:schemeClr val="tx1">
                    <a:lumMod val="75000"/>
                    <a:lumOff val="25000"/>
                  </a:schemeClr>
                </a:solidFill>
              </a:defRPr>
            </a:lvl4pPr>
            <a:lvl5pPr>
              <a:defRPr lang="en-US" sz="900" dirty="0">
                <a:solidFill>
                  <a:schemeClr val="tx1">
                    <a:lumMod val="75000"/>
                    <a:lumOff val="25000"/>
                  </a:schemeClr>
                </a:solidFill>
              </a:defRPr>
            </a:lvl5pPr>
          </a:lstStyle>
          <a:p>
            <a:pPr marL="0" lvl="0" indent="0">
              <a:lnSpc>
                <a:spcPct val="150000"/>
              </a:lnSpc>
              <a:spcBef>
                <a:spcPts val="750"/>
              </a:spcBef>
              <a:spcAft>
                <a:spcPts val="900"/>
              </a:spcAft>
              <a:buNone/>
            </a:pPr>
            <a:r>
              <a:rPr lang="en-US"/>
              <a:t>Click to edit Master text styles</a:t>
            </a:r>
          </a:p>
          <a:p>
            <a:pPr marL="0" lvl="1" indent="0">
              <a:lnSpc>
                <a:spcPct val="150000"/>
              </a:lnSpc>
              <a:spcBef>
                <a:spcPts val="750"/>
              </a:spcBef>
              <a:spcAft>
                <a:spcPts val="900"/>
              </a:spcAft>
              <a:buNone/>
            </a:pPr>
            <a:r>
              <a:rPr lang="en-US"/>
              <a:t>Second level</a:t>
            </a:r>
          </a:p>
          <a:p>
            <a:pPr marL="0" lvl="2" indent="0">
              <a:lnSpc>
                <a:spcPct val="150000"/>
              </a:lnSpc>
              <a:spcBef>
                <a:spcPts val="750"/>
              </a:spcBef>
              <a:spcAft>
                <a:spcPts val="900"/>
              </a:spcAft>
              <a:buNone/>
            </a:pPr>
            <a:r>
              <a:rPr lang="en-US"/>
              <a:t>Third level</a:t>
            </a:r>
          </a:p>
          <a:p>
            <a:pPr marL="0" lvl="3" indent="0">
              <a:lnSpc>
                <a:spcPct val="150000"/>
              </a:lnSpc>
              <a:spcBef>
                <a:spcPts val="750"/>
              </a:spcBef>
              <a:spcAft>
                <a:spcPts val="900"/>
              </a:spcAft>
              <a:buNone/>
            </a:pPr>
            <a:r>
              <a:rPr lang="en-US"/>
              <a:t>Fourth level</a:t>
            </a:r>
          </a:p>
          <a:p>
            <a:pPr marL="0" lvl="4" indent="0">
              <a:lnSpc>
                <a:spcPct val="150000"/>
              </a:lnSpc>
              <a:spcBef>
                <a:spcPts val="750"/>
              </a:spcBef>
              <a:spcAft>
                <a:spcPts val="9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92024" y="265177"/>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350" dirty="0"/>
          </a:p>
        </p:txBody>
      </p:sp>
      <p:sp>
        <p:nvSpPr>
          <p:cNvPr id="2" name="Title Placeholder 1"/>
          <p:cNvSpPr>
            <a:spLocks noGrp="1"/>
          </p:cNvSpPr>
          <p:nvPr>
            <p:ph type="title"/>
          </p:nvPr>
        </p:nvSpPr>
        <p:spPr>
          <a:xfrm>
            <a:off x="390906" y="448056"/>
            <a:ext cx="5157216"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04622" y="1435608"/>
            <a:ext cx="3312414"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04622" y="6203953"/>
            <a:ext cx="2457450" cy="365125"/>
          </a:xfrm>
          <a:prstGeom prst="rect">
            <a:avLst/>
          </a:prstGeom>
        </p:spPr>
        <p:txBody>
          <a:bodyPr vert="horz" lIns="91440" tIns="45720" rIns="91440" bIns="45720" rtlCol="0" anchor="ctr"/>
          <a:lstStyle>
            <a:lvl1pPr algn="l">
              <a:defRPr sz="900" baseline="0">
                <a:solidFill>
                  <a:schemeClr val="tx1">
                    <a:lumMod val="65000"/>
                    <a:lumOff val="35000"/>
                  </a:schemeClr>
                </a:solidFill>
              </a:defRPr>
            </a:lvl1pPr>
          </a:lstStyle>
          <a:p>
            <a:fld id="{8BEEBAAA-29B5-4AF5-BC5F-7E580C29002D}" type="datetimeFigureOut">
              <a:rPr lang="en-US" smtClean="0"/>
              <a:pPr/>
              <a:t>3/28/2025</a:t>
            </a:fld>
            <a:endParaRPr lang="en-US" dirty="0"/>
          </a:p>
        </p:txBody>
      </p:sp>
      <p:sp>
        <p:nvSpPr>
          <p:cNvPr id="5" name="Footer Placeholder 4"/>
          <p:cNvSpPr>
            <a:spLocks noGrp="1"/>
          </p:cNvSpPr>
          <p:nvPr>
            <p:ph type="ftr" sz="quarter" idx="3"/>
          </p:nvPr>
        </p:nvSpPr>
        <p:spPr>
          <a:xfrm>
            <a:off x="3486150" y="6203953"/>
            <a:ext cx="2171700" cy="365125"/>
          </a:xfrm>
          <a:prstGeom prst="rect">
            <a:avLst/>
          </a:prstGeom>
        </p:spPr>
        <p:txBody>
          <a:bodyPr vert="horz" lIns="91440" tIns="45720" rIns="91440" bIns="45720" rtlCol="0" anchor="ctr"/>
          <a:lstStyle>
            <a:lvl1pPr algn="ctr">
              <a:defRPr sz="9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6281928" y="6203953"/>
            <a:ext cx="2457450" cy="365125"/>
          </a:xfrm>
          <a:prstGeom prst="rect">
            <a:avLst/>
          </a:prstGeom>
        </p:spPr>
        <p:txBody>
          <a:bodyPr vert="horz" lIns="91440" tIns="45720" rIns="91440" bIns="45720" rtlCol="0" anchor="ctr"/>
          <a:lstStyle>
            <a:lvl1pPr algn="r">
              <a:defRPr sz="9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685800" rtl="0" eaLnBrk="1" latinLnBrk="0" hangingPunct="1">
        <a:spcBef>
          <a:spcPct val="0"/>
        </a:spcBef>
        <a:buNone/>
        <a:defRPr sz="2100" kern="1200">
          <a:solidFill>
            <a:schemeClr val="tx1"/>
          </a:solidFill>
          <a:latin typeface="+mj-lt"/>
          <a:ea typeface="+mj-ea"/>
          <a:cs typeface="+mj-cs"/>
        </a:defRPr>
      </a:lvl1pPr>
    </p:titleStyle>
    <p:bodyStyle>
      <a:lvl1pPr marL="0" indent="0" algn="l" defTabSz="685800" rtl="0" eaLnBrk="1" latinLnBrk="0" hangingPunct="1">
        <a:lnSpc>
          <a:spcPct val="150000"/>
        </a:lnSpc>
        <a:spcBef>
          <a:spcPts val="750"/>
        </a:spcBef>
        <a:spcAft>
          <a:spcPts val="900"/>
        </a:spcAft>
        <a:buFontTx/>
        <a:buNone/>
        <a:defRPr lang="en-US" sz="900" kern="1200" dirty="0">
          <a:solidFill>
            <a:schemeClr val="tx1"/>
          </a:solidFill>
          <a:latin typeface="+mn-lt"/>
          <a:ea typeface="+mn-ea"/>
          <a:cs typeface="+mn-cs"/>
        </a:defRPr>
      </a:lvl1pPr>
      <a:lvl2pPr marL="1714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2pPr>
      <a:lvl3pPr marL="5143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a:solidFill>
            <a:schemeClr val="tx1"/>
          </a:solidFill>
          <a:latin typeface="+mn-lt"/>
          <a:ea typeface="+mn-ea"/>
          <a:cs typeface="+mn-cs"/>
        </a:defRPr>
      </a:lvl3pPr>
      <a:lvl4pPr marL="8572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4pPr>
      <a:lvl5pPr marL="12001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5pPr>
      <a:lvl6pPr marL="15430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6pPr>
      <a:lvl7pPr marL="18859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7pPr>
      <a:lvl8pPr marL="2228850" indent="-171450" algn="l" defTabSz="685800" rtl="0" eaLnBrk="1" latinLnBrk="0" hangingPunct="1">
        <a:lnSpc>
          <a:spcPct val="150000"/>
        </a:lnSpc>
        <a:spcBef>
          <a:spcPts val="750"/>
        </a:spcBef>
        <a:spcAft>
          <a:spcPts val="900"/>
        </a:spcAft>
        <a:buFont typeface="Arial" panose="020B0604020202020204" pitchFamily="34" charset="0"/>
        <a:buChar char="•"/>
        <a:defRPr lang="en-US" sz="900" kern="1200" dirty="0" smtClean="0">
          <a:solidFill>
            <a:schemeClr val="tx1"/>
          </a:solidFill>
          <a:latin typeface="+mn-lt"/>
          <a:ea typeface="+mn-ea"/>
          <a:cs typeface="+mn-cs"/>
        </a:defRPr>
      </a:lvl8pPr>
      <a:lvl9pPr marL="2571750" indent="-171450" algn="l" defTabSz="685800" rtl="0" eaLnBrk="1" latinLnBrk="0" hangingPunct="1">
        <a:lnSpc>
          <a:spcPct val="90000"/>
        </a:lnSpc>
        <a:spcBef>
          <a:spcPct val="30000"/>
        </a:spcBef>
        <a:buFont typeface="Arial" panose="020B0604020202020204" pitchFamily="34" charset="0"/>
        <a:buNone/>
        <a:defRPr sz="9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comments" Target="../comments/comment2.xml"/><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omments" Target="../comments/commen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50" y="1730493"/>
            <a:ext cx="7886700" cy="1790700"/>
          </a:xfrm>
        </p:spPr>
        <p:txBody>
          <a:bodyPr anchor="ctr" anchorCtr="0">
            <a:normAutofit/>
          </a:bodyPr>
          <a:lstStyle/>
          <a:p>
            <a:r>
              <a:rPr lang="en-US" sz="3600" dirty="0">
                <a:solidFill>
                  <a:schemeClr val="bg1"/>
                </a:solidFill>
              </a:rPr>
              <a:t>Welcome to PowerPoint</a:t>
            </a:r>
          </a:p>
        </p:txBody>
      </p:sp>
      <p:sp>
        <p:nvSpPr>
          <p:cNvPr id="3" name="Subtitle 2"/>
          <p:cNvSpPr>
            <a:spLocks noGrp="1"/>
          </p:cNvSpPr>
          <p:nvPr>
            <p:ph type="subTitle" idx="4294967295"/>
          </p:nvPr>
        </p:nvSpPr>
        <p:spPr>
          <a:xfrm>
            <a:off x="641715" y="3057079"/>
            <a:ext cx="7187052" cy="853345"/>
          </a:xfrm>
        </p:spPr>
        <p:txBody>
          <a:bodyPr>
            <a:normAutofit/>
          </a:bodyPr>
          <a:lstStyle/>
          <a:p>
            <a:r>
              <a:rPr lang="en-US" sz="18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680463" y="4764404"/>
            <a:ext cx="1855642" cy="61722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2500" y="1896085"/>
            <a:ext cx="6394450" cy="3433216"/>
          </a:xfrm>
          <a:prstGeom prst="rect">
            <a:avLst/>
          </a:prstGeom>
        </p:spPr>
      </p:pic>
      <p:sp>
        <p:nvSpPr>
          <p:cNvPr id="38" name="Content Placeholder 17"/>
          <p:cNvSpPr txBox="1">
            <a:spLocks/>
          </p:cNvSpPr>
          <p:nvPr/>
        </p:nvSpPr>
        <p:spPr>
          <a:xfrm>
            <a:off x="406208" y="2000781"/>
            <a:ext cx="3241278" cy="2903639"/>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r>
              <a:rPr lang="en-US" sz="900"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indent="0">
              <a:spcAft>
                <a:spcPts val="450"/>
              </a:spcAft>
              <a:buNone/>
              <a:defRPr/>
            </a:pPr>
            <a:r>
              <a:rPr lang="en-US" sz="900" dirty="0">
                <a:latin typeface="Segoe UI" panose="020B0502040204020203" pitchFamily="34" charset="0"/>
                <a:cs typeface="Segoe UI" panose="020B0502040204020203" pitchFamily="34" charset="0"/>
              </a:rPr>
              <a:t>Designer is a subscription-only feature. </a:t>
            </a:r>
            <a:r>
              <a:rPr lang="en-US" sz="900"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sz="9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406207" y="1948869"/>
            <a:ext cx="3832621" cy="353362"/>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398665" y="2295749"/>
            <a:ext cx="418634" cy="312301"/>
            <a:chOff x="6953426" y="711274"/>
            <a:chExt cx="558179" cy="416400"/>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TextBox 19" descr="Number 1"/>
            <p:cNvSpPr txBox="1">
              <a:spLocks noChangeAspect="1"/>
            </p:cNvSpPr>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792385" y="2325892"/>
            <a:ext cx="3439298" cy="447413"/>
          </a:xfrm>
          <a:prstGeom prst="rect">
            <a:avLst/>
          </a:prstGeom>
        </p:spPr>
        <p:txBody>
          <a:bodyPr vert="horz" lIns="68580" tIns="34290" rIns="68580" bIns="3429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r>
              <a:rPr lang="en-US" sz="900"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sz="900" dirty="0">
                <a:solidFill>
                  <a:srgbClr val="D24726"/>
                </a:solidFill>
                <a:latin typeface="Segoe UI Semibold" panose="020B0702040204020203" pitchFamily="34" charset="0"/>
                <a:cs typeface="Segoe UI Semibold" panose="020B0702040204020203" pitchFamily="34" charset="0"/>
              </a:rPr>
              <a:t>File</a:t>
            </a:r>
            <a:r>
              <a:rPr lang="en-US" sz="900" dirty="0">
                <a:solidFill>
                  <a:prstClr val="black">
                    <a:lumMod val="75000"/>
                    <a:lumOff val="25000"/>
                  </a:prstClr>
                </a:solidFill>
                <a:cs typeface="Segoe UI"/>
              </a:rPr>
              <a:t> &gt; </a:t>
            </a:r>
            <a:r>
              <a:rPr lang="en-US" sz="900" dirty="0">
                <a:solidFill>
                  <a:srgbClr val="D24726"/>
                </a:solidFill>
                <a:latin typeface="Segoe UI Semibold" panose="020B0702040204020203" pitchFamily="34" charset="0"/>
                <a:cs typeface="Segoe UI Semibold" panose="020B0702040204020203" pitchFamily="34" charset="0"/>
              </a:rPr>
              <a:t>New</a:t>
            </a:r>
            <a:r>
              <a:rPr lang="en-US" sz="900" dirty="0">
                <a:solidFill>
                  <a:prstClr val="black">
                    <a:lumMod val="75000"/>
                    <a:lumOff val="25000"/>
                  </a:prstClr>
                </a:solidFill>
                <a:cs typeface="Segoe UI"/>
              </a:rPr>
              <a:t> &gt; </a:t>
            </a:r>
            <a:r>
              <a:rPr lang="en-US" sz="900" dirty="0">
                <a:solidFill>
                  <a:srgbClr val="D24726"/>
                </a:solidFill>
                <a:latin typeface="Segoe UI Semibold" panose="020B0702040204020203" pitchFamily="34" charset="0"/>
                <a:cs typeface="Segoe UI Semibold" panose="020B0702040204020203" pitchFamily="34" charset="0"/>
              </a:rPr>
              <a:t>Blank</a:t>
            </a:r>
            <a:r>
              <a:rPr lang="en-US" sz="900" dirty="0">
                <a:solidFill>
                  <a:prstClr val="black">
                    <a:lumMod val="75000"/>
                    <a:lumOff val="25000"/>
                  </a:prstClr>
                </a:solidFill>
                <a:cs typeface="Segoe UI"/>
              </a:rPr>
              <a:t> </a:t>
            </a:r>
            <a:r>
              <a:rPr lang="en-US" sz="900" dirty="0">
                <a:solidFill>
                  <a:srgbClr val="D24726"/>
                </a:solidFill>
                <a:latin typeface="Segoe UI Semibold" panose="020B0702040204020203" pitchFamily="34" charset="0"/>
                <a:cs typeface="Segoe UI Semibold" panose="020B0702040204020203" pitchFamily="34" charset="0"/>
              </a:rPr>
              <a:t>Presentation</a:t>
            </a:r>
            <a:r>
              <a:rPr lang="en-US" sz="900"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398665" y="2960444"/>
            <a:ext cx="418634" cy="312301"/>
            <a:chOff x="6953426" y="711274"/>
            <a:chExt cx="558179" cy="416400"/>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TextBox 34" descr="Number 2"/>
            <p:cNvSpPr txBox="1">
              <a:spLocks noChangeAspect="1"/>
            </p:cNvSpPr>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792385" y="2990588"/>
            <a:ext cx="3378189" cy="799363"/>
          </a:xfrm>
          <a:prstGeom prst="rect">
            <a:avLst/>
          </a:prstGeom>
        </p:spPr>
        <p:txBody>
          <a:bodyPr vert="horz" lIns="68580" tIns="34290" rIns="68580" bIns="34290" rtlCol="0">
            <a:normAutofit fontScale="5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defRPr/>
            </a:pPr>
            <a:r>
              <a:rPr lang="en-US" sz="900"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sz="900" dirty="0">
                <a:solidFill>
                  <a:prstClr val="black">
                    <a:lumMod val="75000"/>
                    <a:lumOff val="25000"/>
                  </a:prstClr>
                </a:solidFill>
                <a:cs typeface="Segoe UI"/>
              </a:rPr>
              <a:t> </a:t>
            </a:r>
            <a:r>
              <a:rPr lang="en-US" sz="900" dirty="0">
                <a:solidFill>
                  <a:srgbClr val="D24726"/>
                </a:solidFill>
                <a:latin typeface="Segoe UI Semibold" panose="020B0702040204020203" pitchFamily="34" charset="0"/>
                <a:cs typeface="Segoe UI Semibold" panose="020B0702040204020203" pitchFamily="34" charset="0"/>
              </a:rPr>
              <a:t>Insert</a:t>
            </a:r>
            <a:r>
              <a:rPr lang="en-US" sz="900" dirty="0">
                <a:solidFill>
                  <a:prstClr val="black">
                    <a:lumMod val="75000"/>
                    <a:lumOff val="25000"/>
                  </a:prstClr>
                </a:solidFill>
                <a:cs typeface="Segoe UI"/>
              </a:rPr>
              <a:t> &gt; </a:t>
            </a:r>
            <a:r>
              <a:rPr lang="en-US" sz="900" dirty="0">
                <a:solidFill>
                  <a:srgbClr val="D24726"/>
                </a:solidFill>
                <a:latin typeface="Segoe UI Semibold" panose="020B0702040204020203" pitchFamily="34" charset="0"/>
                <a:cs typeface="Segoe UI Semibold" panose="020B0702040204020203" pitchFamily="34" charset="0"/>
              </a:rPr>
              <a:t>Pictures</a:t>
            </a:r>
            <a:r>
              <a:rPr lang="en-US" sz="900" dirty="0">
                <a:solidFill>
                  <a:prstClr val="black">
                    <a:lumMod val="75000"/>
                    <a:lumOff val="25000"/>
                  </a:prstClr>
                </a:solidFill>
                <a:cs typeface="Segoe UI"/>
              </a:rPr>
              <a:t> or </a:t>
            </a:r>
            <a:r>
              <a:rPr lang="en-US" sz="900" dirty="0">
                <a:solidFill>
                  <a:srgbClr val="D24726"/>
                </a:solidFill>
                <a:latin typeface="Segoe UI Semibold" panose="020B0702040204020203" pitchFamily="34" charset="0"/>
                <a:cs typeface="Segoe UI Semibold" panose="020B0702040204020203" pitchFamily="34" charset="0"/>
              </a:rPr>
              <a:t>Insert</a:t>
            </a:r>
            <a:r>
              <a:rPr lang="en-US" sz="900" dirty="0">
                <a:solidFill>
                  <a:prstClr val="black">
                    <a:lumMod val="75000"/>
                    <a:lumOff val="25000"/>
                  </a:prstClr>
                </a:solidFill>
                <a:cs typeface="Segoe UI"/>
              </a:rPr>
              <a:t> &gt; </a:t>
            </a:r>
            <a:r>
              <a:rPr lang="en-US" sz="900" dirty="0">
                <a:solidFill>
                  <a:srgbClr val="D24726"/>
                </a:solidFill>
                <a:latin typeface="Segoe UI Semibold" panose="020B0702040204020203" pitchFamily="34" charset="0"/>
                <a:cs typeface="Segoe UI Semibold" panose="020B0702040204020203" pitchFamily="34" charset="0"/>
              </a:rPr>
              <a:t>Online</a:t>
            </a:r>
            <a:r>
              <a:rPr lang="en-US" sz="900" dirty="0">
                <a:solidFill>
                  <a:prstClr val="black">
                    <a:lumMod val="75000"/>
                    <a:lumOff val="25000"/>
                  </a:prstClr>
                </a:solidFill>
                <a:cs typeface="Segoe UI"/>
              </a:rPr>
              <a:t> </a:t>
            </a:r>
            <a:r>
              <a:rPr lang="en-US" sz="900" dirty="0">
                <a:solidFill>
                  <a:srgbClr val="D24726"/>
                </a:solidFill>
                <a:latin typeface="Segoe UI Semibold" panose="020B0702040204020203" pitchFamily="34" charset="0"/>
                <a:cs typeface="Segoe UI Semibold" panose="020B0702040204020203" pitchFamily="34" charset="0"/>
              </a:rPr>
              <a:t>Pictures</a:t>
            </a:r>
            <a:r>
              <a:rPr lang="en-US" sz="900" dirty="0">
                <a:solidFill>
                  <a:prstClr val="black">
                    <a:lumMod val="75000"/>
                    <a:lumOff val="25000"/>
                  </a:prstClr>
                </a:solidFill>
                <a:cs typeface="Segoe UI"/>
              </a:rPr>
              <a:t> </a:t>
            </a:r>
            <a:r>
              <a:rPr lang="en-US" sz="900"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sz="900" dirty="0">
                <a:solidFill>
                  <a:prstClr val="black">
                    <a:lumMod val="75000"/>
                    <a:lumOff val="25000"/>
                  </a:prstClr>
                </a:solidFill>
                <a:latin typeface="Segoe UI" panose="020B0502040204020203" pitchFamily="34" charset="0"/>
                <a:cs typeface="Segoe UI" panose="020B0502040204020203" pitchFamily="34" charset="0"/>
              </a:rPr>
            </a:br>
            <a:br>
              <a:rPr lang="en-US" sz="900" dirty="0">
                <a:solidFill>
                  <a:prstClr val="black">
                    <a:lumMod val="75000"/>
                    <a:lumOff val="25000"/>
                  </a:prstClr>
                </a:solidFill>
                <a:cs typeface="Segoe UI"/>
              </a:rPr>
            </a:br>
            <a:r>
              <a:rPr lang="en-US" sz="900" dirty="0">
                <a:solidFill>
                  <a:srgbClr val="D24726"/>
                </a:solidFill>
                <a:latin typeface="Segoe UI Semibold" panose="020B0702040204020203" pitchFamily="34" charset="0"/>
                <a:cs typeface="Segoe UI Semibold" panose="020B0702040204020203" pitchFamily="34" charset="0"/>
              </a:rPr>
              <a:t>Hint: </a:t>
            </a:r>
            <a:r>
              <a:rPr lang="en-US" sz="900"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0150" y="1949093"/>
            <a:ext cx="2096312" cy="1194546"/>
          </a:xfrm>
          <a:prstGeom prst="rect">
            <a:avLst/>
          </a:prstGeom>
        </p:spPr>
      </p:pic>
      <p:grpSp>
        <p:nvGrpSpPr>
          <p:cNvPr id="22" name="Group 21" descr="Small circle with number 3 inside  indicating step 3"/>
          <p:cNvGrpSpPr/>
          <p:nvPr/>
        </p:nvGrpSpPr>
        <p:grpSpPr bwMode="blackWhite">
          <a:xfrm>
            <a:off x="398665" y="4013475"/>
            <a:ext cx="418634" cy="312301"/>
            <a:chOff x="6953426" y="711274"/>
            <a:chExt cx="558179" cy="416400"/>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TextBox 29" descr="Number 3"/>
            <p:cNvSpPr txBox="1">
              <a:spLocks noChangeAspect="1"/>
            </p:cNvSpPr>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792385" y="4034595"/>
            <a:ext cx="3378189" cy="570858"/>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defRPr/>
            </a:pPr>
            <a:r>
              <a:rPr lang="en-US" sz="900"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sz="900" dirty="0">
                <a:solidFill>
                  <a:prstClr val="black">
                    <a:lumMod val="75000"/>
                    <a:lumOff val="25000"/>
                  </a:prstClr>
                </a:solidFill>
                <a:cs typeface="Segoe UI"/>
              </a:rPr>
              <a:t> </a:t>
            </a:r>
            <a:r>
              <a:rPr lang="en-US" sz="900" dirty="0">
                <a:solidFill>
                  <a:srgbClr val="D24726"/>
                </a:solidFill>
                <a:latin typeface="Segoe UI Semibold" panose="020B0702040204020203" pitchFamily="34" charset="0"/>
                <a:cs typeface="Segoe UI Semibold" panose="020B0702040204020203" pitchFamily="34" charset="0"/>
              </a:rPr>
              <a:t>Let's Go</a:t>
            </a:r>
            <a:r>
              <a:rPr lang="en-US" sz="900"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9775" y="3157683"/>
            <a:ext cx="2175665" cy="2630011"/>
          </a:xfrm>
          <a:prstGeom prst="rect">
            <a:avLst/>
          </a:prstGeom>
        </p:spPr>
      </p:pic>
      <p:grpSp>
        <p:nvGrpSpPr>
          <p:cNvPr id="37" name="Group 36" descr="Small circle with number 4 inside  indicating step 4"/>
          <p:cNvGrpSpPr/>
          <p:nvPr/>
        </p:nvGrpSpPr>
        <p:grpSpPr bwMode="blackWhite">
          <a:xfrm>
            <a:off x="398665" y="4710285"/>
            <a:ext cx="418634" cy="312301"/>
            <a:chOff x="6953426" y="711274"/>
            <a:chExt cx="558179" cy="416400"/>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9" name="TextBox 38" descr="Number 4"/>
            <p:cNvSpPr txBox="1">
              <a:spLocks noChangeAspect="1"/>
            </p:cNvSpPr>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792385" y="4740429"/>
            <a:ext cx="3378189" cy="422654"/>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defRPr/>
            </a:pPr>
            <a:r>
              <a:rPr lang="en-US" sz="900"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sz="900" dirty="0">
                <a:solidFill>
                  <a:srgbClr val="D24726"/>
                </a:solidFill>
                <a:latin typeface="Segoe UI Semibold" panose="020B0702040204020203" pitchFamily="34" charset="0"/>
                <a:cs typeface="Segoe UI Semibold" panose="020B0702040204020203" pitchFamily="34" charset="0"/>
              </a:rPr>
              <a:t>Design Ideas </a:t>
            </a:r>
            <a:r>
              <a:rPr lang="en-US" sz="900"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406208" y="1930507"/>
            <a:ext cx="3417873" cy="3593165"/>
          </a:xfrm>
        </p:spPr>
        <p:txBody>
          <a:bodyPr vert="horz" lIns="68580" tIns="34290" rIns="68580" bIns="34290" rtlCol="0">
            <a:normAutofit/>
          </a:bodyPr>
          <a:lstStyle/>
          <a:p>
            <a:pPr>
              <a:lnSpc>
                <a:spcPts val="1350"/>
              </a:lnSpc>
              <a:spcAft>
                <a:spcPts val="450"/>
              </a:spcAft>
            </a:pPr>
            <a:r>
              <a:rPr lang="en-US"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a:lnSpc>
                <a:spcPts val="1350"/>
              </a:lnSpc>
              <a:spcAft>
                <a:spcPts val="450"/>
              </a:spcAft>
            </a:pPr>
            <a:r>
              <a:rPr lang="en-US" b="1" dirty="0">
                <a:solidFill>
                  <a:srgbClr val="D24726"/>
                </a:solidFill>
                <a:latin typeface="Segoe UI" panose="020B0502040204020203" pitchFamily="34" charset="0"/>
                <a:cs typeface="Segoe UI" panose="020B0502040204020203" pitchFamily="34" charset="0"/>
              </a:rPr>
              <a:t>Play</a:t>
            </a:r>
            <a:r>
              <a:rPr lang="en-US"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a:lnSpc>
                <a:spcPts val="1350"/>
              </a:lnSpc>
              <a:spcAft>
                <a:spcPts val="450"/>
              </a:spcAft>
            </a:pPr>
            <a:r>
              <a:rPr lang="en-US"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a:lnSpc>
                <a:spcPts val="1350"/>
              </a:lnSpc>
              <a:spcAft>
                <a:spcPts val="450"/>
              </a:spcAft>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4064069" y="2012674"/>
            <a:ext cx="4582716" cy="2578894"/>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406207" y="1948869"/>
            <a:ext cx="3832621" cy="353362"/>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t>Try it yourself with these two simple “planets”:</a:t>
            </a:r>
          </a:p>
        </p:txBody>
      </p:sp>
      <p:grpSp>
        <p:nvGrpSpPr>
          <p:cNvPr id="13" name="Group 12" descr="Small circle with number 1 inside  indicating step 1"/>
          <p:cNvGrpSpPr/>
          <p:nvPr/>
        </p:nvGrpSpPr>
        <p:grpSpPr bwMode="blackWhite">
          <a:xfrm>
            <a:off x="419043" y="2295749"/>
            <a:ext cx="418634" cy="312301"/>
            <a:chOff x="6953426" y="711274"/>
            <a:chExt cx="558179" cy="416400"/>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TextBox 14" descr="Number 1"/>
            <p:cNvSpPr txBox="1">
              <a:spLocks noChangeAspect="1"/>
            </p:cNvSpPr>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799530" y="2325892"/>
            <a:ext cx="1864746" cy="685496"/>
          </a:xfrm>
          <a:prstGeom prst="rect">
            <a:avLst/>
          </a:prstGeom>
        </p:spPr>
        <p:txBody>
          <a:bodyPr vert="horz" lIns="68580" tIns="34290" rIns="68580" bIns="34290" rtlCol="0">
            <a:normAutofit fontScale="77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sz="900" dirty="0">
                <a:solidFill>
                  <a:prstClr val="black">
                    <a:lumMod val="75000"/>
                    <a:lumOff val="25000"/>
                  </a:prstClr>
                </a:solidFill>
                <a:cs typeface="Segoe UI"/>
              </a:rPr>
              <a:t> </a:t>
            </a:r>
            <a:r>
              <a:rPr lang="en-US" sz="900" dirty="0">
                <a:solidFill>
                  <a:srgbClr val="D24726"/>
                </a:solidFill>
                <a:latin typeface="Segoe UI Semibold" panose="020B0702040204020203" pitchFamily="34" charset="0"/>
                <a:cs typeface="Segoe UI Semibold" panose="020B0702040204020203" pitchFamily="34" charset="0"/>
              </a:rPr>
              <a:t>Duplicate Slide</a:t>
            </a:r>
            <a:r>
              <a:rPr lang="en-US" sz="900"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4043" y="1948869"/>
            <a:ext cx="1051611" cy="1352915"/>
          </a:xfrm>
          <a:prstGeom prst="rect">
            <a:avLst/>
          </a:prstGeom>
        </p:spPr>
      </p:pic>
      <p:grpSp>
        <p:nvGrpSpPr>
          <p:cNvPr id="18" name="Group 17" descr="Small circle with number 2 inside  indicating step 2"/>
          <p:cNvGrpSpPr/>
          <p:nvPr/>
        </p:nvGrpSpPr>
        <p:grpSpPr bwMode="blackWhite">
          <a:xfrm>
            <a:off x="419043" y="3029802"/>
            <a:ext cx="418634" cy="312301"/>
            <a:chOff x="6953426" y="711274"/>
            <a:chExt cx="558179" cy="416400"/>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descr="Number 2"/>
            <p:cNvSpPr txBox="1">
              <a:spLocks noChangeAspect="1"/>
            </p:cNvSpPr>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799529" y="3059946"/>
            <a:ext cx="1988365" cy="1092076"/>
          </a:xfrm>
          <a:prstGeom prst="rect">
            <a:avLst/>
          </a:prstGeom>
        </p:spPr>
        <p:txBody>
          <a:bodyPr vert="horz" lIns="68580" tIns="34290" rIns="68580" bIns="3429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sz="900" dirty="0">
                <a:solidFill>
                  <a:srgbClr val="D24726"/>
                </a:solidFill>
                <a:latin typeface="Segoe UI Semibold" panose="020B0702040204020203" pitchFamily="34" charset="0"/>
                <a:cs typeface="Segoe UI Semibold" panose="020B0702040204020203" pitchFamily="34" charset="0"/>
              </a:rPr>
              <a:t>Transitions</a:t>
            </a:r>
            <a:r>
              <a:rPr lang="en-US" sz="900" dirty="0">
                <a:solidFill>
                  <a:prstClr val="black">
                    <a:lumMod val="75000"/>
                    <a:lumOff val="25000"/>
                  </a:prstClr>
                </a:solidFill>
                <a:cs typeface="Segoe UI"/>
              </a:rPr>
              <a:t> &gt; </a:t>
            </a:r>
            <a:r>
              <a:rPr lang="en-US" sz="900" dirty="0">
                <a:solidFill>
                  <a:srgbClr val="D24726"/>
                </a:solidFill>
                <a:latin typeface="Segoe UI Semibold" panose="020B0702040204020203" pitchFamily="34" charset="0"/>
                <a:cs typeface="Segoe UI Semibold" panose="020B0702040204020203" pitchFamily="34" charset="0"/>
              </a:rPr>
              <a:t>Morph</a:t>
            </a:r>
            <a:r>
              <a:rPr lang="en-US" sz="900"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62922" y="3226957"/>
            <a:ext cx="1851570" cy="889442"/>
          </a:xfrm>
          <a:prstGeom prst="rect">
            <a:avLst/>
          </a:prstGeom>
        </p:spPr>
      </p:pic>
      <p:grpSp>
        <p:nvGrpSpPr>
          <p:cNvPr id="26" name="Group 25" descr="Small circle with number 3 inside  indicating step 3"/>
          <p:cNvGrpSpPr/>
          <p:nvPr/>
        </p:nvGrpSpPr>
        <p:grpSpPr bwMode="blackWhite">
          <a:xfrm>
            <a:off x="417990" y="4115425"/>
            <a:ext cx="418634" cy="312301"/>
            <a:chOff x="6953426" y="711274"/>
            <a:chExt cx="558179" cy="416400"/>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8" name="TextBox 27" descr="Number 3"/>
            <p:cNvSpPr txBox="1">
              <a:spLocks noChangeAspect="1"/>
            </p:cNvSpPr>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807599" y="4127641"/>
            <a:ext cx="2088452" cy="833003"/>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sz="900" dirty="0">
                <a:solidFill>
                  <a:prstClr val="black">
                    <a:lumMod val="75000"/>
                    <a:lumOff val="25000"/>
                  </a:prstClr>
                </a:solidFill>
              </a:rPr>
              <a:t> </a:t>
            </a:r>
            <a:r>
              <a:rPr lang="en-US" sz="900" dirty="0">
                <a:solidFill>
                  <a:srgbClr val="D24726"/>
                </a:solidFill>
                <a:latin typeface="Segoe UI Semibold" panose="020B0702040204020203" pitchFamily="34" charset="0"/>
                <a:cs typeface="Segoe UI Semibold" panose="020B0702040204020203" pitchFamily="34" charset="0"/>
              </a:rPr>
              <a:t>Slide Show </a:t>
            </a:r>
            <a:r>
              <a:rPr lang="en-US" sz="900"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sz="900" dirty="0">
                <a:solidFill>
                  <a:prstClr val="black">
                    <a:lumMod val="75000"/>
                    <a:lumOff val="25000"/>
                  </a:prstClr>
                </a:solidFill>
              </a:rPr>
              <a:t> </a:t>
            </a:r>
            <a:r>
              <a:rPr lang="en-US" sz="900" dirty="0">
                <a:solidFill>
                  <a:srgbClr val="D24726"/>
                </a:solidFill>
                <a:latin typeface="Segoe UI Semibold" panose="020B0702040204020203" pitchFamily="34" charset="0"/>
                <a:cs typeface="Segoe UI Semibold" panose="020B0702040204020203" pitchFamily="34" charset="0"/>
              </a:rPr>
              <a:t>Play</a:t>
            </a:r>
            <a:r>
              <a:rPr lang="en-US" sz="900" dirty="0">
                <a:solidFill>
                  <a:prstClr val="black">
                    <a:lumMod val="75000"/>
                    <a:lumOff val="25000"/>
                  </a:prstClr>
                </a:solidFill>
              </a:rPr>
              <a:t> </a:t>
            </a:r>
            <a:r>
              <a:rPr lang="en-US" sz="900"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77810" y="4115424"/>
            <a:ext cx="1600739" cy="665313"/>
          </a:xfrm>
          <a:prstGeom prst="rect">
            <a:avLst/>
          </a:prstGeom>
        </p:spPr>
      </p:pic>
      <p:sp>
        <p:nvSpPr>
          <p:cNvPr id="17" name="Content Placeholder 17"/>
          <p:cNvSpPr txBox="1">
            <a:spLocks/>
          </p:cNvSpPr>
          <p:nvPr/>
        </p:nvSpPr>
        <p:spPr>
          <a:xfrm>
            <a:off x="471721" y="5231426"/>
            <a:ext cx="2587409" cy="519680"/>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solidFill>
                  <a:srgbClr val="D24726"/>
                </a:solidFill>
                <a:latin typeface="Segoe UI Semibold" panose="020B0702040204020203" pitchFamily="34" charset="0"/>
                <a:cs typeface="Segoe UI Semibold" panose="020B0702040204020203" pitchFamily="34" charset="0"/>
              </a:rPr>
              <a:t>Hint: </a:t>
            </a:r>
            <a:r>
              <a:rPr lang="en-US" sz="900" dirty="0">
                <a:solidFill>
                  <a:srgbClr val="404040"/>
                </a:solidFill>
                <a:latin typeface="Segoe UI Semibold" panose="020B0702040204020203" pitchFamily="34" charset="0"/>
                <a:cs typeface="Segoe UI Semibold" panose="020B0702040204020203" pitchFamily="34" charset="0"/>
              </a:rPr>
              <a:t>Effect Options </a:t>
            </a:r>
            <a:r>
              <a:rPr lang="en-US" sz="900"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sz="900" dirty="0">
                <a:solidFill>
                  <a:prstClr val="black">
                    <a:lumMod val="75000"/>
                    <a:lumOff val="25000"/>
                  </a:prstClr>
                </a:solidFill>
              </a:rPr>
              <a:t> </a:t>
            </a:r>
            <a:r>
              <a:rPr lang="en-US" sz="900"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sz="900" dirty="0">
                <a:solidFill>
                  <a:prstClr val="black">
                    <a:lumMod val="75000"/>
                    <a:lumOff val="25000"/>
                  </a:prstClr>
                </a:solidFill>
              </a:rPr>
              <a:t>.</a:t>
            </a:r>
          </a:p>
        </p:txBody>
      </p:sp>
      <p:cxnSp>
        <p:nvCxnSpPr>
          <p:cNvPr id="20" name="Straight Connector 19" descr="Light grey line separating Morph text and images"/>
          <p:cNvCxnSpPr/>
          <p:nvPr/>
        </p:nvCxnSpPr>
        <p:spPr>
          <a:xfrm>
            <a:off x="4722650" y="1961573"/>
            <a:ext cx="0" cy="3669476"/>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5427394" y="2315897"/>
            <a:ext cx="2870433" cy="2807425"/>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kern="0" dirty="0">
              <a:solidFill>
                <a:sysClr val="windowText" lastClr="000000"/>
              </a:solidFill>
            </a:endParaRPr>
          </a:p>
        </p:txBody>
      </p:sp>
      <p:sp>
        <p:nvSpPr>
          <p:cNvPr id="11" name="Oval 10" descr="Small light blue circle inside a large dark blue circle"/>
          <p:cNvSpPr/>
          <p:nvPr/>
        </p:nvSpPr>
        <p:spPr bwMode="ltGray">
          <a:xfrm>
            <a:off x="6064668" y="2954732"/>
            <a:ext cx="1611697" cy="157631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kern="0" dirty="0">
              <a:solidFill>
                <a:sysClr val="windowText" lastClr="000000"/>
              </a:solidFill>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406208" y="1930508"/>
            <a:ext cx="3310220" cy="2983706"/>
          </a:xfrm>
        </p:spPr>
        <p:txBody>
          <a:bodyPr vert="horz" lIns="68580" tIns="34290" rIns="68580" bIns="34290" rtlCol="0">
            <a:normAutofit/>
          </a:bodyPr>
          <a:lstStyle/>
          <a:p>
            <a:pPr>
              <a:lnSpc>
                <a:spcPts val="1350"/>
              </a:lnSpc>
              <a:spcAft>
                <a:spcPts val="1500"/>
              </a:spcAft>
            </a:pPr>
            <a:r>
              <a:rPr lang="en-US"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488" y="2676083"/>
            <a:ext cx="2446913" cy="1106745"/>
          </a:xfrm>
          <a:prstGeom prst="rect">
            <a:avLst/>
          </a:prstGeom>
        </p:spPr>
      </p:pic>
      <p:grpSp>
        <p:nvGrpSpPr>
          <p:cNvPr id="33" name="Group 32" descr="Small circle with number 1 inside indicating step 1"/>
          <p:cNvGrpSpPr/>
          <p:nvPr/>
        </p:nvGrpSpPr>
        <p:grpSpPr bwMode="blackWhite">
          <a:xfrm>
            <a:off x="419043" y="4255975"/>
            <a:ext cx="418634" cy="312301"/>
            <a:chOff x="6953426" y="711274"/>
            <a:chExt cx="558179" cy="416400"/>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TextBox 34" descr="Number 1"/>
            <p:cNvSpPr txBox="1"/>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799529" y="4286118"/>
            <a:ext cx="2022581" cy="744436"/>
          </a:xfrm>
          <a:prstGeom prst="rect">
            <a:avLst/>
          </a:prstGeom>
        </p:spPr>
        <p:txBody>
          <a:bodyPr vert="horz" lIns="68580" tIns="34290" rIns="68580" bIns="3429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Select </a:t>
            </a:r>
            <a:r>
              <a:rPr lang="en-US" sz="900" dirty="0">
                <a:solidFill>
                  <a:srgbClr val="D24726"/>
                </a:solidFill>
                <a:latin typeface="Segoe UI" panose="020B0502040204020203" pitchFamily="34" charset="0"/>
                <a:cs typeface="Segoe UI" panose="020B0502040204020203" pitchFamily="34" charset="0"/>
              </a:rPr>
              <a:t>Share</a:t>
            </a:r>
            <a:r>
              <a:rPr lang="en-US" sz="900"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sz="900">
                <a:solidFill>
                  <a:prstClr val="black">
                    <a:lumMod val="75000"/>
                    <a:lumOff val="25000"/>
                  </a:prstClr>
                </a:solidFill>
                <a:latin typeface="Segoe UI" panose="020B0502040204020203" pitchFamily="34" charset="0"/>
                <a:cs typeface="Segoe UI" panose="020B0502040204020203" pitchFamily="34" charset="0"/>
              </a:rPr>
              <a:t>short-key </a:t>
            </a:r>
            <a:r>
              <a:rPr lang="en-US" sz="900">
                <a:solidFill>
                  <a:srgbClr val="D24726"/>
                </a:solidFill>
                <a:latin typeface="Segoe UI" panose="020B0502040204020203" pitchFamily="34" charset="0"/>
                <a:cs typeface="Segoe UI" panose="020B0502040204020203" pitchFamily="34" charset="0"/>
              </a:rPr>
              <a:t>Alt-ZS</a:t>
            </a:r>
            <a:r>
              <a:rPr lang="en-US" sz="900">
                <a:solidFill>
                  <a:prstClr val="black">
                    <a:lumMod val="75000"/>
                    <a:lumOff val="25000"/>
                  </a:prstClr>
                </a:solidFill>
                <a:latin typeface="Segoe UI" panose="020B0502040204020203" pitchFamily="34" charset="0"/>
                <a:cs typeface="Segoe UI" panose="020B0502040204020203" pitchFamily="34" charset="0"/>
              </a:rPr>
              <a:t>, </a:t>
            </a:r>
            <a:r>
              <a:rPr lang="en-US" sz="900"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6014" y="2682980"/>
            <a:ext cx="2881269" cy="1884696"/>
          </a:xfrm>
          <a:prstGeom prst="rect">
            <a:avLst/>
          </a:prstGeom>
        </p:spPr>
      </p:pic>
      <p:grpSp>
        <p:nvGrpSpPr>
          <p:cNvPr id="36" name="Group 35" descr="Small circle with number 2 inside indicating step 2"/>
          <p:cNvGrpSpPr/>
          <p:nvPr/>
        </p:nvGrpSpPr>
        <p:grpSpPr bwMode="blackWhite">
          <a:xfrm>
            <a:off x="3186827" y="4255975"/>
            <a:ext cx="418634" cy="312301"/>
            <a:chOff x="6953426" y="711274"/>
            <a:chExt cx="558179" cy="416400"/>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8" name="TextBox 37" descr="Number 2"/>
            <p:cNvSpPr txBox="1"/>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3560892" y="4286118"/>
            <a:ext cx="2329775" cy="993040"/>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24564" y="2620046"/>
            <a:ext cx="2672837" cy="1729008"/>
          </a:xfrm>
          <a:prstGeom prst="rect">
            <a:avLst/>
          </a:prstGeom>
        </p:spPr>
      </p:pic>
      <p:grpSp>
        <p:nvGrpSpPr>
          <p:cNvPr id="39" name="Group 38" descr="Small circle with number 3 inside  indicating step 3"/>
          <p:cNvGrpSpPr/>
          <p:nvPr/>
        </p:nvGrpSpPr>
        <p:grpSpPr bwMode="blackWhite">
          <a:xfrm>
            <a:off x="5948191" y="4255975"/>
            <a:ext cx="418634" cy="312301"/>
            <a:chOff x="6953426" y="711274"/>
            <a:chExt cx="558179" cy="416400"/>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TextBox 40" descr="Number 3"/>
            <p:cNvSpPr txBox="1"/>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6322252" y="4286118"/>
            <a:ext cx="1993976" cy="523320"/>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406207" y="1829326"/>
            <a:ext cx="3832621" cy="927356"/>
          </a:xfrm>
          <a:prstGeom prst="rect">
            <a:avLst/>
          </a:prstGeom>
        </p:spPr>
        <p:txBody>
          <a:bodyPr vert="horz" lIns="68580" tIns="34290" rIns="68580" bIns="34290" rtlCol="0">
            <a:normAutofit fontScale="250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sz="900" dirty="0">
                <a:solidFill>
                  <a:prstClr val="black">
                    <a:lumMod val="75000"/>
                    <a:lumOff val="25000"/>
                  </a:prstClr>
                </a:solidFill>
                <a:latin typeface="Segoe UI" panose="020B0502040204020203" pitchFamily="34" charset="0"/>
                <a:cs typeface="Segoe UI" panose="020B0502040204020203" pitchFamily="34" charset="0"/>
              </a:rPr>
            </a:br>
            <a:r>
              <a:rPr lang="en-US" sz="900"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sz="900" dirty="0">
                <a:latin typeface="Segoe UI" panose="020B0502040204020203" pitchFamily="34" charset="0"/>
                <a:cs typeface="Segoe UI" panose="020B0502040204020203" pitchFamily="34" charset="0"/>
              </a:rPr>
            </a:br>
            <a:br>
              <a:rPr lang="en-US" sz="900" dirty="0">
                <a:latin typeface="Segoe UI" panose="020B0502040204020203" pitchFamily="34" charset="0"/>
                <a:cs typeface="Segoe UI" panose="020B0502040204020203" pitchFamily="34" charset="0"/>
              </a:rPr>
            </a:br>
            <a:r>
              <a:rPr lang="en-US" sz="900"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419043" y="2836127"/>
            <a:ext cx="418634" cy="312301"/>
            <a:chOff x="6953426" y="711274"/>
            <a:chExt cx="558179" cy="416400"/>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TextBox 2" descr="Number 1"/>
            <p:cNvSpPr txBox="1">
              <a:spLocks noChangeAspect="1"/>
            </p:cNvSpPr>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799530" y="2866271"/>
            <a:ext cx="2341253" cy="350735"/>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384572">
              <a:lnSpc>
                <a:spcPct val="100000"/>
              </a:lnSpc>
              <a:spcBef>
                <a:spcPts val="0"/>
              </a:spcBef>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Select </a:t>
            </a:r>
            <a:r>
              <a:rPr lang="en-US" sz="900" dirty="0">
                <a:solidFill>
                  <a:srgbClr val="404040"/>
                </a:solidFill>
                <a:latin typeface="Segoe UI" panose="020B0502040204020203" pitchFamily="34" charset="0"/>
                <a:cs typeface="Segoe UI" panose="020B0502040204020203" pitchFamily="34" charset="0"/>
              </a:rPr>
              <a:t>the Robot picture </a:t>
            </a:r>
            <a:r>
              <a:rPr lang="en-US" sz="900"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4532473" y="2186440"/>
            <a:ext cx="1001078" cy="326708"/>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68580" tIns="34290" rIns="68580" bIns="34290" numCol="1" spcCol="0" rtlCol="0" fromWordArt="0" anchor="t" anchorCtr="0" forceAA="0" compatLnSpc="1">
            <a:prstTxWarp prst="textNoShape">
              <a:avLst/>
            </a:prstTxWarp>
            <a:noAutofit/>
          </a:bodyPr>
          <a:lstStyle/>
          <a:p>
            <a:pPr algn="ctr">
              <a:spcAft>
                <a:spcPts val="150"/>
              </a:spcAft>
              <a:tabLst>
                <a:tab pos="3698558" algn="l"/>
              </a:tabLst>
            </a:pPr>
            <a:r>
              <a:rPr lang="en-US" sz="900" b="1" kern="1000" spc="75" dirty="0">
                <a:solidFill>
                  <a:srgbClr val="D24726"/>
                </a:solidFill>
                <a:latin typeface="Segoe UI Semibold" panose="020B0702040204020203" pitchFamily="34" charset="0"/>
                <a:ea typeface="SimHei" panose="02010609060101010101" pitchFamily="49" charset="-122"/>
                <a:cs typeface="Times New Roman" panose="02020603050405020304" pitchFamily="18" charset="0"/>
              </a:rPr>
              <a:t>SELECT ME</a:t>
            </a:r>
            <a:endParaRPr lang="en-US" sz="900" b="1" kern="1400" dirty="0">
              <a:solidFill>
                <a:srgbClr val="D24726"/>
              </a:solidFill>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5055430" y="2197784"/>
            <a:ext cx="638897" cy="704990"/>
          </a:xfrm>
          <a:prstGeom prst="rect">
            <a:avLst/>
          </a:prstGeom>
        </p:spPr>
      </p:pic>
      <p:pic>
        <p:nvPicPr>
          <p:cNvPr id="23" name="Picture 22" descr="Robot"/>
          <p:cNvPicPr>
            <a:picLocks noChangeAspect="1"/>
          </p:cNvPicPr>
          <p:nvPr/>
        </p:nvPicPr>
        <p:blipFill>
          <a:blip r:embed="rId3"/>
          <a:stretch>
            <a:fillRect/>
          </a:stretch>
        </p:blipFill>
        <p:spPr>
          <a:xfrm>
            <a:off x="5934556" y="2091878"/>
            <a:ext cx="2081594" cy="3398853"/>
          </a:xfrm>
          <a:prstGeom prst="rect">
            <a:avLst/>
          </a:prstGeom>
        </p:spPr>
      </p:pic>
      <p:grpSp>
        <p:nvGrpSpPr>
          <p:cNvPr id="19" name="Group 18" descr="Small circle with number 2 inside  indicating step 2"/>
          <p:cNvGrpSpPr/>
          <p:nvPr/>
        </p:nvGrpSpPr>
        <p:grpSpPr bwMode="blackWhite">
          <a:xfrm>
            <a:off x="419043" y="3341996"/>
            <a:ext cx="418634" cy="312301"/>
            <a:chOff x="6953426" y="711274"/>
            <a:chExt cx="558179" cy="416400"/>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TextBox 20" descr="Number 2"/>
            <p:cNvSpPr txBox="1">
              <a:spLocks noChangeAspect="1"/>
            </p:cNvSpPr>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799529" y="3372139"/>
            <a:ext cx="2628054" cy="685496"/>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solidFill>
                  <a:prstClr val="black">
                    <a:lumMod val="75000"/>
                    <a:lumOff val="25000"/>
                  </a:prstClr>
                </a:solidFill>
                <a:latin typeface="Segoe UI" panose="020B0502040204020203" pitchFamily="34" charset="0"/>
                <a:cs typeface="Segoe UI" panose="020B0502040204020203" pitchFamily="34" charset="0"/>
              </a:rPr>
              <a:t>Type</a:t>
            </a:r>
            <a:r>
              <a:rPr lang="en-US" sz="900" dirty="0">
                <a:solidFill>
                  <a:prstClr val="black">
                    <a:lumMod val="75000"/>
                    <a:lumOff val="25000"/>
                  </a:prstClr>
                </a:solidFill>
              </a:rPr>
              <a:t> </a:t>
            </a:r>
            <a:r>
              <a:rPr lang="en-US" sz="900" i="1" dirty="0">
                <a:solidFill>
                  <a:srgbClr val="D24726"/>
                </a:solidFill>
                <a:latin typeface="Segoe UI" panose="020B0502040204020203" pitchFamily="34" charset="0"/>
                <a:cs typeface="Segoe UI" panose="020B0502040204020203" pitchFamily="34" charset="0"/>
              </a:rPr>
              <a:t>animation</a:t>
            </a:r>
            <a:r>
              <a:rPr lang="en-US" sz="900" dirty="0">
                <a:solidFill>
                  <a:prstClr val="black">
                    <a:lumMod val="75000"/>
                    <a:lumOff val="25000"/>
                  </a:prstClr>
                </a:solidFill>
              </a:rPr>
              <a:t> </a:t>
            </a:r>
            <a:r>
              <a:rPr lang="en-US" sz="900" dirty="0">
                <a:solidFill>
                  <a:prstClr val="black">
                    <a:lumMod val="75000"/>
                    <a:lumOff val="25000"/>
                  </a:prstClr>
                </a:solidFill>
                <a:latin typeface="Segoe UI" panose="020B0502040204020203" pitchFamily="34" charset="0"/>
                <a:cs typeface="Segoe UI" panose="020B0502040204020203" pitchFamily="34" charset="0"/>
              </a:rPr>
              <a:t>in the </a:t>
            </a:r>
            <a:r>
              <a:rPr lang="en-US" sz="900" dirty="0">
                <a:solidFill>
                  <a:srgbClr val="D24726"/>
                </a:solidFill>
                <a:latin typeface="Segoe UI Semibold" panose="020B0702040204020203" pitchFamily="34" charset="0"/>
                <a:cs typeface="Segoe UI Semibold" panose="020B0702040204020203" pitchFamily="34" charset="0"/>
              </a:rPr>
              <a:t>Tell Me </a:t>
            </a:r>
            <a:r>
              <a:rPr lang="en-US" sz="900"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sz="900" dirty="0">
                <a:solidFill>
                  <a:srgbClr val="D24726"/>
                </a:solidFill>
                <a:latin typeface="Segoe UI Semibold" panose="020B0702040204020203" pitchFamily="34" charset="0"/>
                <a:cs typeface="Segoe UI Semibold" panose="020B0702040204020203" pitchFamily="34" charset="0"/>
              </a:rPr>
              <a:t>Add Animation</a:t>
            </a:r>
            <a:r>
              <a:rPr lang="en-US" sz="900"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5825" y="3415459"/>
            <a:ext cx="1579614" cy="165625"/>
          </a:xfrm>
          <a:prstGeom prst="rect">
            <a:avLst/>
          </a:prstGeom>
        </p:spPr>
      </p:pic>
      <p:grpSp>
        <p:nvGrpSpPr>
          <p:cNvPr id="31" name="Group 30" descr="Small circle with number 3 inside  indicating step 3"/>
          <p:cNvGrpSpPr/>
          <p:nvPr/>
        </p:nvGrpSpPr>
        <p:grpSpPr bwMode="blackWhite">
          <a:xfrm>
            <a:off x="417990" y="4054880"/>
            <a:ext cx="418634" cy="312301"/>
            <a:chOff x="6953426" y="711274"/>
            <a:chExt cx="558179" cy="416400"/>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3" name="TextBox 32" descr="Number 3"/>
            <p:cNvSpPr txBox="1">
              <a:spLocks noChangeAspect="1"/>
            </p:cNvSpPr>
            <p:nvPr/>
          </p:nvSpPr>
          <p:spPr bwMode="blackWhite">
            <a:xfrm>
              <a:off x="6953426" y="727565"/>
              <a:ext cx="558179" cy="400109"/>
            </a:xfrm>
            <a:prstGeom prst="rect">
              <a:avLst/>
            </a:prstGeom>
            <a:noFill/>
          </p:spPr>
          <p:txBody>
            <a:bodyPr wrap="square" rtlCol="0">
              <a:spAutoFit/>
            </a:bodyPr>
            <a:lstStyle/>
            <a:p>
              <a:pPr algn="ctr"/>
              <a:r>
                <a:rPr lang="en-US" sz="1350"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798477" y="4085023"/>
            <a:ext cx="1600529" cy="1084565"/>
          </a:xfrm>
          <a:prstGeom prst="rect">
            <a:avLst/>
          </a:prstGeom>
        </p:spPr>
        <p:txBody>
          <a:bodyPr vert="horz" lIns="68580" tIns="34290" rIns="68580" bIns="3429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384572">
              <a:spcAft>
                <a:spcPts val="1500"/>
              </a:spcAft>
              <a:buNone/>
            </a:pPr>
            <a:r>
              <a:rPr lang="en-US" sz="900"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sz="900" dirty="0">
                <a:solidFill>
                  <a:srgbClr val="D24726"/>
                </a:solidFill>
                <a:latin typeface="Segoe UI Semibold" panose="020B0702040204020203" pitchFamily="34" charset="0"/>
                <a:cs typeface="Segoe UI Semibold" panose="020B0702040204020203" pitchFamily="34" charset="0"/>
              </a:rPr>
              <a:t>Zoom</a:t>
            </a:r>
            <a:r>
              <a:rPr lang="en-US" sz="900" dirty="0">
                <a:solidFill>
                  <a:prstClr val="black">
                    <a:lumMod val="75000"/>
                    <a:lumOff val="25000"/>
                  </a:prstClr>
                </a:solidFill>
                <a:latin typeface="Segoe UI" panose="020B0502040204020203" pitchFamily="34" charset="0"/>
                <a:cs typeface="Segoe UI" panose="020B0502040204020203" pitchFamily="34" charset="0"/>
              </a:rPr>
              <a:t>, and watch </a:t>
            </a:r>
            <a:br>
              <a:rPr lang="en-US" sz="900" dirty="0">
                <a:solidFill>
                  <a:prstClr val="black">
                    <a:lumMod val="75000"/>
                    <a:lumOff val="25000"/>
                  </a:prstClr>
                </a:solidFill>
                <a:latin typeface="Segoe UI" panose="020B0502040204020203" pitchFamily="34" charset="0"/>
                <a:cs typeface="Segoe UI" panose="020B0502040204020203" pitchFamily="34" charset="0"/>
              </a:rPr>
            </a:br>
            <a:r>
              <a:rPr lang="en-US" sz="900"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97430" y="3909060"/>
            <a:ext cx="2852928" cy="18288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496</Words>
  <Application>Microsoft Office PowerPoint</Application>
  <PresentationFormat>On-screen Show (4:3)</PresentationFormat>
  <Paragraphs>46</Paragraphs>
  <Slides>7</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Segoe UI</vt:lpstr>
      <vt:lpstr>Segoe UI Light</vt:lpstr>
      <vt:lpstr>Segoe UI Semibold</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demo</dc:title>
  <dc:creator/>
  <cp:keywords/>
  <cp:lastModifiedBy/>
  <cp:revision>1</cp:revision>
  <dcterms:created xsi:type="dcterms:W3CDTF">2020-03-03T09:43:59Z</dcterms:created>
  <dcterms:modified xsi:type="dcterms:W3CDTF">2025-03-28T03:44:52Z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