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8973-48DC-4016-982F-7B1A80CB76E9}" type="datetimeFigureOut">
              <a:rPr lang="en-US" smtClean="0"/>
              <a:pPr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9600" dirty="0" err="1"/>
              <a:t>ti</a:t>
            </a:r>
            <a:endParaRPr lang="en-US" sz="9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manikanta.p</dc:creator>
  <cp:lastModifiedBy>Александр Мосягин</cp:lastModifiedBy>
  <cp:revision>3</cp:revision>
  <dcterms:created xsi:type="dcterms:W3CDTF">2024-12-11T09:09:15Z</dcterms:created>
  <dcterms:modified xsi:type="dcterms:W3CDTF">2025-02-18T19:45:54Z</dcterms:modified>
</cp:coreProperties>
</file>