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vtt" ContentType="text/vt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обро пожаловать" id="{E75E278A-FF0E-49A4-B170-79828D63BBAD}">
          <p14:sldIdLst>
            <p14:sldId id="256"/>
          </p14:sldIdLst>
        </p14:section>
        <p14:section name="Конструктор, трансформация, добавление заметок, совместная работа, помощник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Подробнее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1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F2CABD-ADFB-4662-86FE-964DAD288E0E}" type="datetime1">
              <a:rPr lang="ru-RU" smtClean="0"/>
              <a:t>17.03.2025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812D4-DBF0-450F-B19D-420CCD76CB60}" type="datetime1">
              <a:rPr lang="ru-RU" smtClean="0"/>
              <a:pPr/>
              <a:t>17.03.2025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2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538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46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9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5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59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4BFA7FF-3CFD-4CAD-BB9E-67BC1F4C890D}" type="datetime1">
              <a:rPr lang="ru-RU" noProof="0" smtClean="0"/>
              <a:t>17.03.2025</a:t>
            </a:fld>
            <a:endParaRPr lang="ru-RU" noProof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10" name="Прямоугольник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7" name="Объект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ru-RU" sz="1800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E309820-F966-41D6-9A9E-F094402396DD}" type="datetime1">
              <a:rPr lang="ru-RU" noProof="0" smtClean="0"/>
              <a:t>17.03.2025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microsoft.com/office/2017/04/relationships/track" Target="../media/track1.vtt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ru-RU" sz="4800" dirty="0">
                <a:solidFill>
                  <a:schemeClr val="bg1"/>
                </a:solidFill>
              </a:rPr>
              <a:t>Добро пожаловать в PowerPoint!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ru-RU" sz="2400" dirty="0">
                <a:solidFill>
                  <a:schemeClr val="bg1"/>
                </a:solidFill>
                <a:latin typeface="+mj-lt"/>
              </a:rPr>
              <a:t>5 советов, которые помогут вам упростить работу</a:t>
            </a:r>
          </a:p>
        </p:txBody>
      </p:sp>
      <p:pic>
        <p:nvPicPr>
          <p:cNvPr id="4" name="Рисунок 3" descr="Значок программы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365993" cy="640080"/>
          </a:xfrm>
        </p:spPr>
        <p:txBody>
          <a:bodyPr rtlCol="0">
            <a:noAutofit/>
          </a:bodyPr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Конструктор поможет убедительно представить свои идеи</a:t>
            </a:r>
          </a:p>
        </p:txBody>
      </p:sp>
      <p:sp>
        <p:nvSpPr>
          <p:cNvPr id="38" name="Объект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 dirty="0">
                <a:latin typeface="Segoe UI" panose="020B0502040204020203" pitchFamily="34" charset="0"/>
                <a:cs typeface="Segoe UI" panose="020B0502040204020203" pitchFamily="34" charset="0"/>
              </a:rPr>
              <a:t>Конструктор PowerPoint предлагает варианты профессионального оформления презентации, исходя из содержимого слайдов.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 dirty="0">
                <a:latin typeface="Segoe UI" panose="020B0502040204020203" pitchFamily="34" charset="0"/>
                <a:cs typeface="Segoe UI" panose="020B0502040204020203" pitchFamily="34" charset="0"/>
              </a:rPr>
              <a:t>Конструктор доступен только по подписке.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у вас есть подписка на Office 365, посмотрите на следующем слайде, как это работает в новой презентации.</a:t>
            </a:r>
            <a:endParaRPr lang="ru-RU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Рисунок 4" descr="Область &quot;Идеи для оформления&quot; с разными вариантами оформления"/>
          <p:cNvPicPr>
            <a:picLocks noChangeAspect="1"/>
          </p:cNvPicPr>
          <p:nvPr/>
        </p:nvPicPr>
        <p:blipFill>
          <a:blip r:embed="rId3"/>
          <a:srcRect l="11803" r="11803"/>
          <a:stretch/>
        </p:blipFill>
        <p:spPr>
          <a:xfrm>
            <a:off x="4976037" y="1385113"/>
            <a:ext cx="6513229" cy="45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9528049" cy="640080"/>
          </a:xfrm>
        </p:spPr>
        <p:txBody>
          <a:bodyPr rtlCol="0"/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Как работать с конструктором PowerPoint?</a:t>
            </a:r>
          </a:p>
        </p:txBody>
      </p:sp>
      <p:sp>
        <p:nvSpPr>
          <p:cNvPr id="25" name="Объект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Вот как это сделать:</a:t>
            </a:r>
          </a:p>
        </p:txBody>
      </p:sp>
      <p:grpSp>
        <p:nvGrpSpPr>
          <p:cNvPr id="18" name="Группа 17" descr="Маленький круг с цифрой 1, обозначающий действие 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Овал 18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0" name="Надпись 19" descr="Цифра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Объект 17"/>
          <p:cNvSpPr txBox="1">
            <a:spLocks/>
          </p:cNvSpPr>
          <p:nvPr/>
        </p:nvSpPr>
        <p:spPr>
          <a:xfrm>
            <a:off x="1056513" y="1958189"/>
            <a:ext cx="5660396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Создайте новую презентацию: выберите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Файл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Создать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Пустая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презентация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Группа 32" descr="Маленький круг с цифрой 2, обозначающий действие 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Овал 3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5" name="Надпись 34" descr="Цифра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Объект 17"/>
          <p:cNvSpPr txBox="1">
            <a:spLocks/>
          </p:cNvSpPr>
          <p:nvPr/>
        </p:nvSpPr>
        <p:spPr>
          <a:xfrm>
            <a:off x="1056513" y="2844450"/>
            <a:ext cx="5559822" cy="1065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 самом первом слайде добавьте изображение: выберите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Вставка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Рисунки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или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Вставка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Изображения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 Интернете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,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затем выберите изображение.</a:t>
            </a:r>
            <a:b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</a:br>
            <a:r>
              <a:rPr lang="ru-RU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Совет. </a:t>
            </a:r>
            <a:r>
              <a:rPr lang="ru-RU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При добавлении изображения необходимо подключение к сети.</a:t>
            </a:r>
          </a:p>
        </p:txBody>
      </p:sp>
      <p:grpSp>
        <p:nvGrpSpPr>
          <p:cNvPr id="22" name="Группа 21" descr="Маленький круг с цифрой 3, обозначающий действие 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Овал 2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0" name="Надпись 29" descr="Цифра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Объект 17"/>
          <p:cNvSpPr txBox="1">
            <a:spLocks/>
          </p:cNvSpPr>
          <p:nvPr/>
        </p:nvSpPr>
        <p:spPr>
          <a:xfrm>
            <a:off x="1056513" y="4236460"/>
            <a:ext cx="555982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Когда PowerPoint запросит разрешение на получение идей для оформления, нажмите кнопку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Приступить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7" name="Группа 36" descr="Маленький круг с цифрой 4, обозначающий действие 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Овал 37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9" name="Надпись 38" descr="Цифра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Объект 17"/>
          <p:cNvSpPr txBox="1">
            <a:spLocks/>
          </p:cNvSpPr>
          <p:nvPr/>
        </p:nvSpPr>
        <p:spPr>
          <a:xfrm>
            <a:off x="1056513" y="5177572"/>
            <a:ext cx="555982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оформление в области задач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Идеи для оформления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29" name="Рисунок 28" descr="Вкладка &quot;Вставка&quot; с элементом для вставки рисунка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0200" y="1455491"/>
            <a:ext cx="2795082" cy="1520263"/>
          </a:xfrm>
          <a:prstGeom prst="rect">
            <a:avLst/>
          </a:prstGeom>
        </p:spPr>
      </p:pic>
      <p:pic>
        <p:nvPicPr>
          <p:cNvPr id="23" name="Рисунок 22" descr="Диалоговое окно &quot;Идеи для оформления&quot;с запросом разрешения на их получение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3033" y="3067244"/>
            <a:ext cx="2900886" cy="3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Трансформация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Трансформация позволяет сделать анимацию и перемещение объектов в презентации плавными. При этом вы работаете с двумя похожими отдельными слайдами, но в результате создается впечатление, что действие происходит на одном. 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ru-RU" sz="11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Воспроизведение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небольшой пример в видео справа.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Трансформация доступна только по подписке. Если у вас есть подписка на Office 365, вы можете воспользоваться этой функцией (см. инструкции на следующем слайде).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ru-RU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Видео: трансформация" descr="В видео показан пример трансформации. Вы можете воспроизводить и приостанавливать видео с помощью клавиш ALT+W">
            <a:hlinkClick r:id="" action="ppaction://media"/>
            <a:extLst>
              <a:ext uri="{FF2B5EF4-FFF2-40B4-BE49-F238E27FC236}">
                <a16:creationId xmlns:a16="http://schemas.microsoft.com/office/drawing/2014/main" id="{9F029C1A-F15A-44BF-996A-1F59B3110D78}"/>
              </a:ext>
            </a:extLst>
          </p:cNvPr>
          <p:cNvPicPr>
            <a:picLocks noGrp="1" noChangeAspect="1"/>
          </p:cNvPicPr>
          <p:nvPr>
            <p:ph sz="quarter" idx="10"/>
            <a:videoFile r:link="rId2"/>
            <p:extLst>
              <p:ext uri="{DAA4B4D4-6D71-4841-9C94-3DE7FCFB9230}">
                <p14:media xmlns:p14="http://schemas.microsoft.com/office/powerpoint/2010/main" r:embed="rId1">
                  <p14:extLst>
                    <p:ext uri="{3AFAAA56-56D3-431D-BCD4-E75A35582382}">
                      <p173:tracksInfo xmlns:p173="http://schemas.microsoft.com/office/powerpoint/2017/3/main" displayLoc="media">
                        <p173:trackLst>
                          <p173:track id="{7D80394A-61EE-4513-90D2-E9A3DA581656}" label="caption" lang="" r:embed="rId5"/>
                        </p173:trackLst>
                      </p173:tracksInfo>
                    </p:ext>
                  </p14:extLst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418759" y="1540565"/>
            <a:ext cx="6110288" cy="3438525"/>
          </a:xfr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Настройка </a:t>
            </a:r>
            <a:r>
              <a:rPr lang="ru-RU" dirty="0">
                <a:latin typeface="Segoe UI Light" panose="020B0502040204020203" pitchFamily="34" charset="0"/>
                <a:cs typeface="Segoe UI Light" panose="020B0502040204020203" pitchFamily="34" charset="0"/>
              </a:rPr>
              <a:t>трансформации</a:t>
            </a:r>
          </a:p>
        </p:txBody>
      </p:sp>
      <p:sp>
        <p:nvSpPr>
          <p:cNvPr id="30" name="Объект 17"/>
          <p:cNvSpPr txBox="1">
            <a:spLocks/>
          </p:cNvSpPr>
          <p:nvPr/>
        </p:nvSpPr>
        <p:spPr>
          <a:xfrm>
            <a:off x="541610" y="1298449"/>
            <a:ext cx="3175582" cy="619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/>
              <a:t>Попробуйте сами применить этот переход к двум простым объектам.</a:t>
            </a:r>
          </a:p>
        </p:txBody>
      </p:sp>
      <p:grpSp>
        <p:nvGrpSpPr>
          <p:cNvPr id="13" name="Группа 12" descr="Маленький круг с цифрой 1, обозначающий действие 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Овал 1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5" name="Надпись 14" descr="Цифра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Объект 17"/>
          <p:cNvSpPr txBox="1">
            <a:spLocks/>
          </p:cNvSpPr>
          <p:nvPr/>
        </p:nvSpPr>
        <p:spPr>
          <a:xfrm>
            <a:off x="1066039" y="1958189"/>
            <a:ext cx="2979351" cy="9139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Создайте дубликат слайда: щелкните правой кнопкой эскиз слайда и выберите элемент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Дублировать слайд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8" name="Группа 17" descr="Маленький круг с цифрой 2, обозначающий действие 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Овал 22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4" name="Надпись 23" descr="Цифра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Объект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 втором из двух одинаковых слайдов измените параметры фигуры (например, положение, размер или цвет), а затем выберите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Переходы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&gt;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Трансформация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6" name="Группа 25" descr="Маленький круг с цифрой 3, обозначающий действие 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Овал 26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8" name="Надпись 27" descr="Цифра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Объект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Вернитесь на первый слайд, нажмите кнопку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Слайд-шоу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выберите команду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Воспроизведение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чтобы увидеть трансформацию круга.</a:t>
            </a:r>
          </a:p>
        </p:txBody>
      </p:sp>
      <p:sp>
        <p:nvSpPr>
          <p:cNvPr id="17" name="Объект 17"/>
          <p:cNvSpPr txBox="1">
            <a:spLocks/>
          </p:cNvSpPr>
          <p:nvPr/>
        </p:nvSpPr>
        <p:spPr>
          <a:xfrm>
            <a:off x="628961" y="5832234"/>
            <a:ext cx="3924749" cy="692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Совет.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С помощью функции </a:t>
            </a:r>
            <a:r>
              <a:rPr lang="ru-RU" sz="1100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Параметры эффектов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можно настроить больше параметров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Трансформация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Рисунок 1" descr="Контекстное меню эскиза слайда с элементом &quot;Дублировать слайд&quot;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02007" y="1642838"/>
            <a:ext cx="1402148" cy="1429192"/>
          </a:xfrm>
          <a:prstGeom prst="rect">
            <a:avLst/>
          </a:prstGeom>
        </p:spPr>
      </p:pic>
      <p:pic>
        <p:nvPicPr>
          <p:cNvPr id="6" name="Рисунок 5" descr="Вкладка &quot;Переходы&quot; со значком трансформации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40512" y="3172786"/>
            <a:ext cx="2468760" cy="1159569"/>
          </a:xfrm>
          <a:prstGeom prst="rect">
            <a:avLst/>
          </a:prstGeom>
        </p:spPr>
      </p:pic>
      <p:pic>
        <p:nvPicPr>
          <p:cNvPr id="5" name="Рисунок 4" descr="Кнопка &quot;Слайд-шоу&quot;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193695" y="4344232"/>
            <a:ext cx="2134319" cy="887083"/>
          </a:xfrm>
          <a:prstGeom prst="rect">
            <a:avLst/>
          </a:prstGeom>
        </p:spPr>
      </p:pic>
      <p:cxnSp>
        <p:nvCxnSpPr>
          <p:cNvPr id="20" name="Прямая соединительная линия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653482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 descr="Большой синий круг и в нем маленький голубой круг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Овал 10" descr="Маленький голубой круг внутри большого синего круга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Работайте вместе в реальном времени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вы предоставите другим людям доступ к своей презентации, они смогут работать над ней одновременно с вами. </a:t>
            </a:r>
            <a:b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Вот как это сделать:</a:t>
            </a:r>
          </a:p>
        </p:txBody>
      </p:sp>
      <p:pic>
        <p:nvPicPr>
          <p:cNvPr id="11" name="Рисунок 10" descr="Значок общего доступа, на котором показано число людей, работающих над презентацией 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984" y="2425111"/>
            <a:ext cx="3262550" cy="1475659"/>
          </a:xfrm>
          <a:prstGeom prst="rect">
            <a:avLst/>
          </a:prstGeom>
        </p:spPr>
      </p:pic>
      <p:grpSp>
        <p:nvGrpSpPr>
          <p:cNvPr id="33" name="Группа 32" descr="Маленький круг с цифрой 1, обозначающий действие 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Овал 3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5" name="Надпись 34" descr="Цифра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Объект 17"/>
          <p:cNvSpPr txBox="1">
            <a:spLocks/>
          </p:cNvSpPr>
          <p:nvPr/>
        </p:nvSpPr>
        <p:spPr>
          <a:xfrm>
            <a:off x="1066038" y="4571824"/>
            <a:ext cx="2958409" cy="1591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Вверху на ленте нажмите кнопку </a:t>
            </a:r>
            <a:r>
              <a:rPr lang="ru-RU" sz="11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Поделиться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или воспользуйтесь клавишами </a:t>
            </a:r>
            <a:r>
              <a:rPr lang="ru-RU" sz="1100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ALT+ZS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чтобы пригласить людей к совместной работе (на этом этапе можно сохранить файл в облаке).</a:t>
            </a:r>
          </a:p>
        </p:txBody>
      </p:sp>
      <p:pic>
        <p:nvPicPr>
          <p:cNvPr id="9" name="Рисунок 8" descr="Маркер, показывающий, кто работает над слайдом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61352" y="2434307"/>
            <a:ext cx="3841692" cy="2512927"/>
          </a:xfrm>
          <a:prstGeom prst="rect">
            <a:avLst/>
          </a:prstGeom>
        </p:spPr>
      </p:pic>
      <p:grpSp>
        <p:nvGrpSpPr>
          <p:cNvPr id="36" name="Группа 35" descr="Маленький круг с цифрой 2, обозначающий действие 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Овал 36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8" name="Надпись 37" descr="Цифра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Объект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Когда другие люди работают над презентацией, маркер показывает, кто над каким слайдом работает…</a:t>
            </a:r>
          </a:p>
        </p:txBody>
      </p:sp>
      <p:pic>
        <p:nvPicPr>
          <p:cNvPr id="12" name="Рисунок 11" descr="Маркер, показывающий, какая часть слайда редактируется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899419" y="2350394"/>
            <a:ext cx="3563782" cy="2305343"/>
          </a:xfrm>
          <a:prstGeom prst="rect">
            <a:avLst/>
          </a:prstGeom>
        </p:spPr>
      </p:pic>
      <p:grpSp>
        <p:nvGrpSpPr>
          <p:cNvPr id="39" name="Группа 38" descr="Маленький круг с цифрой 3, обозначающий действие 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Овал 39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1" name="Надпись 40" descr="Цифра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Объект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…и какую часть слайда редактирует.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Станьте экспертом благодаря помощнику</a:t>
            </a:r>
          </a:p>
        </p:txBody>
      </p:sp>
      <p:sp>
        <p:nvSpPr>
          <p:cNvPr id="38" name="Объект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Помощник находит правильные команды, когда они нужны, </a:t>
            </a:r>
            <a:b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позволяя вам сэкономить время и сосредоточиться на своей работе.</a:t>
            </a: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Попробуйте сами!</a:t>
            </a:r>
          </a:p>
        </p:txBody>
      </p:sp>
      <p:grpSp>
        <p:nvGrpSpPr>
          <p:cNvPr id="4" name="Группа 3" descr="Маленький круг с цифрой 1, обозначающий действие 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Овал 1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" name="Надпись 2" descr="Цифра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Объект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справа </a:t>
            </a:r>
            <a:r>
              <a:rPr lang="ru-RU" sz="110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изображение робота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9" name="Группа 18" descr="Маленький круг с цифрой 2, обозначающий действие 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Овал 19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1" name="Надпись 20" descr="Цифра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Объект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Введите слово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 i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анимация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поле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помощника 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выберите команду </a:t>
            </a:r>
            <a:r>
              <a:rPr lang="ru-RU" sz="110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Добавить анимацию</a:t>
            </a:r>
            <a:r>
              <a:rPr lang="ru-RU" sz="11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31" name="Группа 30" descr="Маленький круг с цифрой 3, обозначающий действие 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Овал 31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3" name="Надпись 32" descr="Цифра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Объект 17"/>
          <p:cNvSpPr txBox="1">
            <a:spLocks/>
          </p:cNvSpPr>
          <p:nvPr/>
        </p:nvSpPr>
        <p:spPr>
          <a:xfrm>
            <a:off x="1064635" y="4303697"/>
            <a:ext cx="2235135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эффект анимации, например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Масштабирование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и наблюдайте за эффектом.</a:t>
            </a:r>
          </a:p>
        </p:txBody>
      </p:sp>
      <p:sp>
        <p:nvSpPr>
          <p:cNvPr id="25" name="Текстовое поле 16" descr="Выберите меня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 rtl="0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ru-RU" sz="1200" b="1" kern="1000" spc="10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ВЫБЕРИТЕ МЕНЯ</a:t>
            </a:r>
            <a:endParaRPr lang="ru-RU" sz="1200" b="1" kern="140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Поле помощника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26638" y="3410945"/>
            <a:ext cx="2106152" cy="220832"/>
          </a:xfrm>
          <a:prstGeom prst="rect">
            <a:avLst/>
          </a:prstGeom>
        </p:spPr>
      </p:pic>
      <p:pic>
        <p:nvPicPr>
          <p:cNvPr id="7" name="Рисунок 6" descr="Вкладка анимации с элементом изменения масштаба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82112" y="4069080"/>
            <a:ext cx="3803903" cy="2438400"/>
          </a:xfrm>
          <a:prstGeom prst="rect">
            <a:avLst/>
          </a:prstGeom>
        </p:spPr>
      </p:pic>
      <p:pic>
        <p:nvPicPr>
          <p:cNvPr id="24" name="Рисунок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Рисунок 22" descr="Робот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829801" cy="640080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Поиск без выхода из режима просмотра слайдов</a:t>
            </a:r>
          </a:p>
        </p:txBody>
      </p:sp>
      <p:sp>
        <p:nvSpPr>
          <p:cNvPr id="16" name="Объект 17"/>
          <p:cNvSpPr txBox="1">
            <a:spLocks/>
          </p:cNvSpPr>
          <p:nvPr/>
        </p:nvSpPr>
        <p:spPr>
          <a:xfrm>
            <a:off x="541608" y="1296100"/>
            <a:ext cx="7587407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Интеллектуальный поиск позволяет просматривать справочные материалы непосредственно в PowerPoint.</a:t>
            </a: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Попробуйте сами!</a:t>
            </a:r>
          </a:p>
        </p:txBody>
      </p:sp>
      <p:pic>
        <p:nvPicPr>
          <p:cNvPr id="18" name="Рисунок 17" descr="Три изображения, иллюстрирующих функцию &quot;Интеллектуальный поиск&quot;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408" y="2145058"/>
            <a:ext cx="11129521" cy="3197087"/>
          </a:xfrm>
          <a:prstGeom prst="rect">
            <a:avLst/>
          </a:prstGeom>
        </p:spPr>
      </p:pic>
      <p:grpSp>
        <p:nvGrpSpPr>
          <p:cNvPr id="33" name="Группа 32" descr="Маленький круг с цифрой 1, обозначающий действие 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Овал 33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5" name="Надпись 34" descr="Цифра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Объект 17"/>
          <p:cNvSpPr txBox="1">
            <a:spLocks/>
          </p:cNvSpPr>
          <p:nvPr/>
        </p:nvSpPr>
        <p:spPr>
          <a:xfrm>
            <a:off x="1066038" y="5273573"/>
            <a:ext cx="3106366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Щелкните правой кнопкой мыши слово "</a:t>
            </a:r>
            <a:r>
              <a:rPr lang="ru-RU" sz="1100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офисная"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 словосочетании </a:t>
            </a:r>
            <a:r>
              <a:rPr lang="ru-RU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офисная мебель</a:t>
            </a:r>
          </a:p>
        </p:txBody>
      </p:sp>
      <p:grpSp>
        <p:nvGrpSpPr>
          <p:cNvPr id="36" name="Группа 35" descr="Маленький круг с цифрой 2, обозначающий действие 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Овал 36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8" name="Надпись 37" descr="Цифра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Объект 17"/>
          <p:cNvSpPr txBox="1">
            <a:spLocks/>
          </p:cNvSpPr>
          <p:nvPr/>
        </p:nvSpPr>
        <p:spPr>
          <a:xfrm>
            <a:off x="4747855" y="5273573"/>
            <a:ext cx="3271743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Выберите элемент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Интеллектуальный</a:t>
            </a:r>
            <a:r>
              <a:rPr lang="ru-RU" sz="11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ru-RU" sz="11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поиск</a:t>
            </a:r>
            <a:r>
              <a:rPr lang="ru-RU" sz="1100" dirty="0">
                <a:latin typeface="Segoe UI" panose="020B0502040204020203" pitchFamily="34" charset="0"/>
                <a:cs typeface="Segoe UI" panose="020B0502040204020203" pitchFamily="34" charset="0"/>
              </a:rPr>
              <a:t>. Помните, что результаты соответствуют контексту словосочетания, а не </a:t>
            </a: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Приложения Microsoft Office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Группа 38" descr="Маленький круг с цифрой 3, обозначающий действие 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Овал 39" descr="Маленький круг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1" name="Надпись 40" descr="Цифра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Объект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</a:pP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Ради интереса снова запустите интеллектуальный поиск: щелкните правой кнопкой слово </a:t>
            </a:r>
            <a:r>
              <a:rPr lang="ru-RU" sz="1100" i="1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ru-RU" sz="1100"/>
              <a:t> </a:t>
            </a:r>
            <a:r>
              <a:rPr lang="ru-RU" sz="1100">
                <a:latin typeface="Segoe UI" panose="020B0502040204020203" pitchFamily="34" charset="0"/>
                <a:cs typeface="Segoe UI" panose="020B0502040204020203" pitchFamily="34" charset="0"/>
              </a:rPr>
              <a:t>в действии 2.</a:t>
            </a:r>
          </a:p>
          <a:p>
            <a:pPr marL="0" indent="0" rtl="0">
              <a:spcAft>
                <a:spcPts val="2000"/>
              </a:spcAft>
              <a:buNone/>
            </a:pPr>
            <a:endParaRPr lang="ru-RU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>
                <a:latin typeface="Segoe UI Light" panose="020B0502040204020203" pitchFamily="34" charset="0"/>
                <a:cs typeface="Segoe UI Light" panose="020B0502040204020203" pitchFamily="34" charset="0"/>
              </a:rPr>
              <a:t>Есть еще вопросы о PowerPoint?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Нажмите кнопку </a:t>
            </a:r>
            <a:r>
              <a:rPr lang="ru-RU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помощника                   </a:t>
            </a: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и введите запрос.</a:t>
            </a:r>
            <a:b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ru-RU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Посетите блог группы разработчиков PowerPoint"/>
              </a:rPr>
              <a:t>Посетите блог группы разработчиков PowerPoint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Перейдите к бесплатным учебным материалам по PowerPoint"/>
              </a:rPr>
              <a:t>Перейдите к бесплатным учебным материалам по PowerPoint</a:t>
            </a: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ru-RU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Рисунок 1" descr="Кнопка помощника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977017" y="2350333"/>
            <a:ext cx="1268511" cy="1189747"/>
          </a:xfrm>
          <a:prstGeom prst="rect">
            <a:avLst/>
          </a:prstGeom>
        </p:spPr>
      </p:pic>
      <p:pic>
        <p:nvPicPr>
          <p:cNvPr id="8" name="Рисунок 7" descr="Стрелка вправо со ссылкой на блог группы разработчиков PowerPoint. Выберите изображение, чтобы посетить блог группы разработчиков PowerPoint ">
            <a:hlinkClick r:id="rId3" tooltip="Щелкните здесь, чтобы посетить блог группы разработчиков PowerPoint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18" y="3566804"/>
            <a:ext cx="661940" cy="661940"/>
          </a:xfrm>
          <a:prstGeom prst="rect">
            <a:avLst/>
          </a:prstGeom>
        </p:spPr>
      </p:pic>
      <p:pic>
        <p:nvPicPr>
          <p:cNvPr id="7" name="Рисунок 6" descr="Стрелка вправо со ссылкой на бесплатные учебные материалы по PowerPoint. Выберите это изображение для доступа к бесплатным учебным материалам по PowerPoint">
            <a:hlinkClick r:id="rId4" tooltip="Щелкните здесь, чтобы перейти к бесплатным учебным материалам по PowerPoint.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18" y="4252716"/>
            <a:ext cx="661940" cy="661940"/>
          </a:xfrm>
          <a:prstGeom prst="rect">
            <a:avLst/>
          </a:prstGeom>
        </p:spPr>
      </p:pic>
      <p:sp>
        <p:nvSpPr>
          <p:cNvPr id="9" name="Надпись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ru-RU" sz="1400">
                <a:latin typeface="Segoe UI Light" panose="020B0502040204020203" pitchFamily="34" charset="0"/>
                <a:cs typeface="Segoe UI Light" panose="020B0502040204020203" pitchFamily="34" charset="0"/>
              </a:rPr>
              <a:t>ЩЕЛКНИТЕ СТРЕЛКУ В РЕЖИМЕ СЛАЙД-ШОУ</a:t>
            </a:r>
          </a:p>
        </p:txBody>
      </p:sp>
      <p:pic>
        <p:nvPicPr>
          <p:cNvPr id="11" name="Рисунок 10" descr="Предложения в поле помощника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702500" y="2693768"/>
            <a:ext cx="2476156" cy="13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Пользовательски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0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{6C83FE52-FF6A-4D03-83A7-0FBFAD6A6317}tf10001108_win32</Template>
  <TotalTime>0</TotalTime>
  <Words>560</Words>
  <Application>Microsoft Office PowerPoint</Application>
  <PresentationFormat>Widescreen</PresentationFormat>
  <Paragraphs>67</Paragraphs>
  <Slides>9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Segoe UI Semibold</vt:lpstr>
      <vt:lpstr>Пользовательские</vt:lpstr>
      <vt:lpstr>Добро пожаловать в PowerPoint!</vt:lpstr>
      <vt:lpstr>Конструктор поможет убедительно представить свои идеи</vt:lpstr>
      <vt:lpstr>Как работать с конструктором PowerPoint?</vt:lpstr>
      <vt:lpstr>Трансформация</vt:lpstr>
      <vt:lpstr>Настройка трансформации</vt:lpstr>
      <vt:lpstr>Работайте вместе в реальном времени</vt:lpstr>
      <vt:lpstr>Станьте экспертом благодаря помощнику</vt:lpstr>
      <vt:lpstr>Поиск без выхода из режима просмотра слайдов</vt:lpstr>
      <vt:lpstr>Есть еще вопросы о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Mosyagin</dc:creator>
  <cp:keywords/>
  <cp:lastModifiedBy>Alexander Mosyagin</cp:lastModifiedBy>
  <cp:revision>1</cp:revision>
  <dcterms:created xsi:type="dcterms:W3CDTF">2025-03-17T15:49:11Z</dcterms:created>
  <dcterms:modified xsi:type="dcterms:W3CDTF">2025-03-17T15:49:45Z</dcterms:modified>
  <cp:version/>
</cp:coreProperties>
</file>