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996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618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528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843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7346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432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079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969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197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0071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9915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E12E-9553-43BE-909C-23A0594F213F}" type="datetimeFigureOut">
              <a:rPr lang="ro-RO" smtClean="0"/>
              <a:t>17.05.2022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4A445-0D5E-4B9C-8096-563DB2F8393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1291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Highlighting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mtClean="0">
                <a:highlight>
                  <a:srgbClr val="C0C0C0"/>
                </a:highlight>
              </a:rPr>
              <a:t>This </a:t>
            </a:r>
            <a:r>
              <a:rPr lang="ro-RO" dirty="0" smtClean="0">
                <a:highlight>
                  <a:srgbClr val="C0C0C0"/>
                </a:highlight>
              </a:rPr>
              <a:t>text is highlighted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425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Highlighting</vt:lpstr>
    </vt:vector>
  </TitlesOfParts>
  <Company>SDL PLC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Highlighting</dc:title>
  <dc:creator>Gabriela Albu</dc:creator>
  <cp:lastModifiedBy>Gabriela Albu</cp:lastModifiedBy>
  <cp:revision>2</cp:revision>
  <dcterms:created xsi:type="dcterms:W3CDTF">2022-05-17T07:15:24Z</dcterms:created>
  <dcterms:modified xsi:type="dcterms:W3CDTF">2022-05-17T07:18:21Z</dcterms:modified>
</cp:coreProperties>
</file>