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22630-A059-6EE0-C114-A5F967A908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CFA881-529B-2FA8-B85A-25EA0C512D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F0B062-6415-4B0D-84BB-C1BAC6340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16DBD-9E0B-47A0-959A-74BC6DDF2115}" type="datetimeFigureOut">
              <a:rPr lang="ru-RU" smtClean="0"/>
              <a:t>17.10.2024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4D42E4-9463-DD72-C6F7-6A8F4C60E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6EF3E0-7541-D21C-25E3-A1F92F620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3683-A0C4-4AA5-8DB9-CA44FDE1BD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9888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A443A-E78B-22F6-ECB4-2994CC3F0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9CB01D-8040-B85E-B76D-B769786993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A315F4-FD7F-9CAD-4F15-4373443EF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16DBD-9E0B-47A0-959A-74BC6DDF2115}" type="datetimeFigureOut">
              <a:rPr lang="ru-RU" smtClean="0"/>
              <a:t>17.10.2024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2D391D-822E-8040-4391-EE2175D21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9B4DDC-B70F-2E2A-DC96-2113B4632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3683-A0C4-4AA5-8DB9-CA44FDE1BD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3702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9B1BB8-5781-CC04-AC9A-BED856A913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F6EE6C-55E2-FA41-1FE5-26E0033951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7B74D5-7C2D-AB32-5D9F-93A3C1C7F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16DBD-9E0B-47A0-959A-74BC6DDF2115}" type="datetimeFigureOut">
              <a:rPr lang="ru-RU" smtClean="0"/>
              <a:t>17.10.2024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55DEAB-A61A-53C0-5339-919901120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2FBFF-4B18-FDD0-50C3-488B3D4D8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3683-A0C4-4AA5-8DB9-CA44FDE1BD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1576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25F8D-CFF2-6B1B-E46A-D738695D0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911A01-1841-574E-01A7-50D0D76041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A4EA3-A955-002C-FF6B-FAAEFC972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16DBD-9E0B-47A0-959A-74BC6DDF2115}" type="datetimeFigureOut">
              <a:rPr lang="ru-RU" smtClean="0"/>
              <a:t>17.10.2024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62FB76-617F-6D56-37DA-63EEFA53D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593FCC-E3F5-6612-CF6B-1D5AE0232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3683-A0C4-4AA5-8DB9-CA44FDE1BD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2455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44C32-F588-E2FF-90E5-36FA68788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9C90D9-9EA0-CD60-ED9C-8F5B48F571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353C2C-4EB0-329D-274E-545D0CA3E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16DBD-9E0B-47A0-959A-74BC6DDF2115}" type="datetimeFigureOut">
              <a:rPr lang="ru-RU" smtClean="0"/>
              <a:t>17.10.2024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ACEC5C-A479-87CA-607A-7457A6C20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478F0B-F9E4-5C39-A05A-AC142D91C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3683-A0C4-4AA5-8DB9-CA44FDE1BD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564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F675B-6789-A52D-6CC1-9503BD944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AE74CB-EE38-31D2-F2EB-8C780E7E3C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72F9FA-1738-74BF-63CB-6BF1E8919A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BCBCB5-F7AB-DBE4-12E7-D5C0ACB4D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16DBD-9E0B-47A0-959A-74BC6DDF2115}" type="datetimeFigureOut">
              <a:rPr lang="ru-RU" smtClean="0"/>
              <a:t>17.10.2024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131DDA-6211-1449-E563-C322B38F6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78DB0F-5813-AD13-F2E2-0BFD6594A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3683-A0C4-4AA5-8DB9-CA44FDE1BD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5235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4A0CC-1B00-9102-88CF-5499F092F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3259E2-569E-DEE3-EF49-8E05ECA83B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FEE09C-BBEC-211F-D7F5-477A08B438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221F2C-7B76-5100-FC30-253FD418C5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600F56-619F-336F-F740-BB34B3A9FB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1EC164-E3B0-3D85-012B-A1250522B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16DBD-9E0B-47A0-959A-74BC6DDF2115}" type="datetimeFigureOut">
              <a:rPr lang="ru-RU" smtClean="0"/>
              <a:t>17.10.2024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86BDA9-CE7B-93F7-716B-C13044958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7C7849-ACA2-14B1-BC8B-C57D623A3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3683-A0C4-4AA5-8DB9-CA44FDE1BD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0704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5B041-78C8-3531-F526-2091DCD86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CAC50A-157D-5AC6-7EF5-2EA100ACD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16DBD-9E0B-47A0-959A-74BC6DDF2115}" type="datetimeFigureOut">
              <a:rPr lang="ru-RU" smtClean="0"/>
              <a:t>17.10.2024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AB5C7A-49BC-65D2-7394-4CBF46B0D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E83C8D-67CF-549F-17FC-03A561431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3683-A0C4-4AA5-8DB9-CA44FDE1BD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7540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E57F78-C94B-A077-D7C4-91A4F6EFC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16DBD-9E0B-47A0-959A-74BC6DDF2115}" type="datetimeFigureOut">
              <a:rPr lang="ru-RU" smtClean="0"/>
              <a:t>17.10.2024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4CED48-A57E-9BAA-51FB-604FA7BB0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AE1190-472B-9651-C45C-290C5C9C6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3683-A0C4-4AA5-8DB9-CA44FDE1BD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1021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CC7DE-8980-9D88-EABB-5F3084EC0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57F178-E1D9-68DC-806F-C6B2B142A7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C21A62-21CC-3DC2-F2B8-B7448FB56F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891F43-04F6-F3C3-456D-8495E3AFA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16DBD-9E0B-47A0-959A-74BC6DDF2115}" type="datetimeFigureOut">
              <a:rPr lang="ru-RU" smtClean="0"/>
              <a:t>17.10.2024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9D3062-1F03-70A2-1E96-AD4C26F6C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768071-6FE7-B317-E362-5E7FFEC60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3683-A0C4-4AA5-8DB9-CA44FDE1BD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2452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E2386-9C1C-FAC1-968E-9ED319D3C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BFD7D1-D7D5-802C-84C8-45CDB5C1DD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3A154B-7B8D-D789-4208-FDF7BAE457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3D3E0C-0163-7E80-4BCA-3B9E05FC6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16DBD-9E0B-47A0-959A-74BC6DDF2115}" type="datetimeFigureOut">
              <a:rPr lang="ru-RU" smtClean="0"/>
              <a:t>17.10.2024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2AB854-0584-023F-2F3B-8C5A12F5C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BD69F3-2544-A4C0-A31E-BFC77021E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23683-A0C4-4AA5-8DB9-CA44FDE1BD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7350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558F55-CD69-0EC7-FA40-A64D43DB5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A555CE-50E1-B9CA-4626-176CBB002F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377AA9-FB57-DAA5-4B6E-9EA88A93EA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316DBD-9E0B-47A0-959A-74BC6DDF2115}" type="datetimeFigureOut">
              <a:rPr lang="ru-RU" smtClean="0"/>
              <a:t>17.10.2024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B00544-798B-EEDE-1801-B9FB30C2D5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16899F-3011-2732-DCFD-428F9F5821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F23683-A0C4-4AA5-8DB9-CA44FDE1BD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2823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0E06FB5-FC24-1231-04FA-D55D656802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95" t="4271" r="9829" b="48480"/>
          <a:stretch/>
        </p:blipFill>
        <p:spPr>
          <a:xfrm>
            <a:off x="3524435" y="84337"/>
            <a:ext cx="5539666" cy="324035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784A558-B693-F695-FCE6-14C79A66F2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49" t="51519" r="10475" b="4273"/>
          <a:stretch/>
        </p:blipFill>
        <p:spPr>
          <a:xfrm>
            <a:off x="3480047" y="3324688"/>
            <a:ext cx="5539666" cy="3031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6111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Александр Мосягин</dc:creator>
  <cp:lastModifiedBy>Александр Мосягин</cp:lastModifiedBy>
  <cp:revision>1</cp:revision>
  <dcterms:created xsi:type="dcterms:W3CDTF">2024-10-17T05:31:20Z</dcterms:created>
  <dcterms:modified xsi:type="dcterms:W3CDTF">2024-10-17T05:32:04Z</dcterms:modified>
</cp:coreProperties>
</file>