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2630-A059-6EE0-C114-A5F967A9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A881-529B-2FA8-B85A-25EA0C51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B062-6415-4B0D-84BB-C1BAC634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42E4-9463-DD72-C6F7-6A8F4C6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F3E0-7541-D21C-25E3-A1F92F6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8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443A-E78B-22F6-ECB4-2994CC3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B01D-8040-B85E-B76D-B7697869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15F4-FD7F-9CAD-4F15-4373443E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391D-822E-8040-4391-EE2175D2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4DDC-B70F-2E2A-DC96-2113B46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B1BB8-5781-CC04-AC9A-BED856A9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EE6C-55E2-FA41-1FE5-26E00339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74D5-7C2D-AB32-5D9F-93A3C1C7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DEAB-A61A-53C0-5339-91990112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FBFF-4B18-FDD0-50C3-488B3D4D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8D-CFF2-6B1B-E46A-D738695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1A01-1841-574E-01A7-50D0D760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4EA3-A955-002C-FF6B-FAAEFC97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FB76-617F-6D56-37DA-63EEFA53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3FCC-E3F5-6612-CF6B-1D5AE023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C32-F588-E2FF-90E5-36FA6878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90D9-9EA0-CD60-ED9C-8F5B48F5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3C2C-4EB0-329D-274E-545D0CA3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EC5C-A479-87CA-607A-7457A6C2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8F0B-F9E4-5C39-A05A-AC142D91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75B-6789-A52D-6CC1-9503BD94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74CB-EE38-31D2-F2EB-8C780E7E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F9FA-1738-74BF-63CB-6BF1E891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BCB5-F7AB-DBE4-12E7-D5C0ACB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1DDA-6211-1449-E563-C322B38F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DB0F-5813-AD13-F2E2-0BFD659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2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0CC-1B00-9102-88CF-5499F092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59E2-569E-DEE3-EF49-8E05ECA8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E09C-BBEC-211F-D7F5-477A08B4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21F2C-7B76-5100-FC30-253FD418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00F56-619F-336F-F740-BB34B3A9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EC164-E3B0-3D85-012B-A125052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BDA9-CE7B-93F7-716B-C1304495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C7849-ACA2-14B1-BC8B-C57D623A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0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B041-78C8-3531-F526-2091DCD8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AC50A-157D-5AC6-7EF5-2EA100AC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B5C7A-49BC-65D2-7394-4CBF46B0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C8D-67CF-549F-17FC-03A5614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57F78-C94B-A077-D7C4-91A4F6E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CED48-A57E-9BAA-51FB-604FA7B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E1190-472B-9651-C45C-290C5C9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C7DE-8980-9D88-EABB-5F3084EC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F178-E1D9-68DC-806F-C6B2B142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1A62-21CC-3DC2-F2B8-B7448FB5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1F43-04F6-F3C3-456D-8495E3A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3062-1F03-70A2-1E96-AD4C26F6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8071-6FE7-B317-E362-5E7FFEC6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2386-9C1C-FAC1-968E-9ED319D3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FD7D1-D7D5-802C-84C8-45CDB5C1D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A154B-7B8D-D789-4208-FDF7BAE45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3E0C-0163-7E80-4BCA-3B9E05FC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B854-0584-023F-2F3B-8C5A12F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69F3-2544-A4C0-A31E-BFC77021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5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58F55-CD69-0EC7-FA40-A64D43DB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55CE-50E1-B9CA-4626-176CBB00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7AA9-FB57-DAA5-4B6E-9EA88A93E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DBD-9E0B-47A0-959A-74BC6DDF2115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0544-798B-EEDE-1801-B9FB30C2D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899F-3011-2732-DCFD-428F9F58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C94BD-D2CB-8619-0C4B-2728ED59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880360"/>
            <a:ext cx="1920240" cy="1097280"/>
          </a:xfrm>
          <a:prstGeom prst="rect">
            <a:avLst/>
          </a:prstGeom>
          <a:effectLst>
            <a:outerShdw blurRad="88900" dist="101600" dir="3600000" algn="tl" rotWithShape="0">
              <a:prstClr val="black">
                <a:alpha val="8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6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Мосягин</dc:creator>
  <cp:lastModifiedBy>Александр Мосягин</cp:lastModifiedBy>
  <cp:revision>2</cp:revision>
  <dcterms:created xsi:type="dcterms:W3CDTF">2024-10-17T05:31:20Z</dcterms:created>
  <dcterms:modified xsi:type="dcterms:W3CDTF">2024-11-19T04:40:56Z</dcterms:modified>
</cp:coreProperties>
</file>