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A043-E049-BD7D-C769-CD1EE5B50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EC4CA-8A4B-2BC8-63AC-7F85F7D38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FC53-6516-6748-C819-BBDECE95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211BC-0EB3-F506-BD59-D43133DE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113C-611D-0866-5B5E-87EEC8DB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88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2897-A969-5FE5-13AC-07597B2F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CAEDE-AF37-C9BC-D3F1-C3C9C84D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599E3-93C3-8D19-B3B1-237C7E57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CF70-A620-283E-E26E-C4F8A071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513BB-A647-9E8B-2829-2C0AF12D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96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61CFB7-934A-66ED-EEF7-3E992D3BA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1F1C6-3334-9243-2988-0BFB369C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98A9-5E78-68DE-22E0-AA7059B2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CA83-34DA-7AE4-F7EA-F25EF5AE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3445D-AA50-1AE3-3F2B-395038AD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32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86D-FFBB-EBBE-9174-D88520E2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07D0-C695-F4BF-0449-8072C94A4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35CBD-A8E1-7D94-38C2-88909FA8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07D0-2F70-6673-7076-283FA8A8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8527-34C6-7BC9-3C40-7578AA71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026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C28C-5239-1BB8-346A-8655B1EB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19FA9-0E1D-36AA-33C7-ACC9555D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80D93-1405-2858-08F7-AB6525B8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22DD-89D7-3674-33A7-B4ABE8EA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0FA7C-98F5-7BF9-944A-506680D09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0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2B5F-4B3F-360A-8345-0D30EB80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0B59-D799-D62C-61B6-5E34F3E33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8CB7A-AC48-0629-8F1C-73A0C61EB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E6EBB-3398-2FF8-58EF-98011D654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61F1D-3A9F-70E3-2F2A-5A65D555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1D97D-8F46-1568-A4E1-50A9D62E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2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0B9C-8158-BB4B-45E9-5401D0F57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905C-6E90-C152-1CEF-25F773D4E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2DE2D-9755-D618-7B6C-85F53B3FF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C0C5F-1440-C45C-793B-F13F2C6D5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F07EF-BF6D-5ECA-9D00-167CF38C0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8B2C3-D7AD-7674-63C9-C92A92F4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9E305-39AC-4B72-E2E9-2261F506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8C0D1D-3C18-DD4E-9AB3-1C48A39F5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38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7121-060E-73AA-3A06-AD884EC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8F224-775B-6D6C-2D93-23CB06151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4314C-EFAB-DA7F-7F1A-F633FDC8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FAE8A-9672-F6DD-0E4C-33EE9377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59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4BA08-3D69-8C23-51A0-0B8EF47B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B7221E-2576-D167-7DF9-29686F05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CFDFD-35A9-C358-5B6E-90641237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9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E451-C6C0-0826-3E96-DCD60E16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236C-CA8E-E8BF-C219-15636F6B5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1E91C-5326-A704-21B3-E184D8765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45474-6FB5-98F8-0DBC-125436C1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9F22-2836-3255-A946-02E42871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9D63-BDF3-75FC-1F74-33115087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99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BEE0-2BA5-F23A-146A-3218671C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DDD94-8B03-2C42-2BDE-3C6A69014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6E792-CDAB-AE95-8076-268C0034A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2F936-E673-AD63-93D9-0E831C06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64C3-A927-6697-9EDE-90FFA497F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979C5-907D-0625-FB4D-3C129038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49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E1E908-58E1-57EC-D4E3-6D560679C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CB4E6-1857-F94A-21EF-34C82D6E5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3553-0511-3664-B0A0-7606F1590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37FA8-03F4-441B-827C-558E0298E709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2384-AC90-D4B0-A933-CC40BBECB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6CF5-D5C1-1992-515C-C00F18776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2539-C20A-44DA-B714-E1D6C8874F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33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SLIDE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502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SLIDE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117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SLIDE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321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 SLIDE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05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 SLIDE 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509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 SLIDE 14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691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 SLIDE 15</a:t>
            </a:r>
          </a:p>
        </p:txBody>
      </p:sp>
    </p:spTree>
    <p:extLst>
      <p:ext uri="{BB962C8B-B14F-4D97-AF65-F5344CB8AC3E}">
        <p14:creationId xmlns:p14="http://schemas.microsoft.com/office/powerpoint/2010/main" val="167239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SLIDE 16</a:t>
            </a:r>
          </a:p>
        </p:txBody>
      </p:sp>
    </p:spTree>
    <p:extLst>
      <p:ext uri="{BB962C8B-B14F-4D97-AF65-F5344CB8AC3E}">
        <p14:creationId xmlns:p14="http://schemas.microsoft.com/office/powerpoint/2010/main" val="17842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SLIDE 17</a:t>
            </a:r>
          </a:p>
        </p:txBody>
      </p:sp>
    </p:spTree>
    <p:extLst>
      <p:ext uri="{BB962C8B-B14F-4D97-AF65-F5344CB8AC3E}">
        <p14:creationId xmlns:p14="http://schemas.microsoft.com/office/powerpoint/2010/main" val="332555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 SLIDE 18</a:t>
            </a:r>
          </a:p>
        </p:txBody>
      </p:sp>
    </p:spTree>
    <p:extLst>
      <p:ext uri="{BB962C8B-B14F-4D97-AF65-F5344CB8AC3E}">
        <p14:creationId xmlns:p14="http://schemas.microsoft.com/office/powerpoint/2010/main" val="15392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SLIDE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56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SLIDE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00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SLIDE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978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SLIDE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96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SLIDE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32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SLIDE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285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 SLIDE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256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E8FC63-EB58-1E0D-6696-0D788622BEBC}"/>
              </a:ext>
            </a:extLst>
          </p:cNvPr>
          <p:cNvSpPr txBox="1"/>
          <p:nvPr/>
        </p:nvSpPr>
        <p:spPr>
          <a:xfrm>
            <a:off x="5660624" y="324433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SLIDE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808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54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Мосягин</dc:creator>
  <cp:lastModifiedBy>Александр Мосягин</cp:lastModifiedBy>
  <cp:revision>2</cp:revision>
  <dcterms:created xsi:type="dcterms:W3CDTF">2024-10-01T06:01:32Z</dcterms:created>
  <dcterms:modified xsi:type="dcterms:W3CDTF">2024-10-01T10:45:52Z</dcterms:modified>
</cp:coreProperties>
</file>