
<file path=[Content_Types].xml><?xml version="1.0" encoding="utf-8"?>
<Types xmlns="http://schemas.openxmlformats.org/package/2006/content-types">
  <Default Extension="png" ContentType="image/png"/>
  <Default Extension="emf" ContentType="image/x-emf"/>
  <Default Extension="vtt" ContentType="text/vtt"/>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90" d="100"/>
          <a:sy n="90" d="100"/>
        </p:scale>
        <p:origin x="355"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12/23/2020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12/23/2020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12/23/2020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cs typeface="Segoe UI"/>
              </a:rPr>
              <a:t/>
            </a: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556</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SimHei</vt:lpstr>
      <vt:lpstr>Arial</vt:lpstr>
      <vt:lpstr>Calibri</vt:lpstr>
      <vt:lpstr>Segoe UI</vt:lpstr>
      <vt:lpstr>Segoe UI Light</vt:lpstr>
      <vt:lpstr>Segoe UI Semibold</vt:lpstr>
      <vt:lpstr>Times New Roman</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demo</dc:title>
  <dc:creator/>
  <cp:keywords/>
  <cp:lastModifiedBy/>
  <cp:revision>1</cp:revision>
  <dcterms:created xsi:type="dcterms:W3CDTF">2020-03-03T09:43:59Z</dcterms:created>
  <dcterms:modified xsi:type="dcterms:W3CDTF">2020-12-23T14:36:20Z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