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1" r:id="rId7"/>
    <p:sldId id="266" r:id="rId8"/>
    <p:sldId id="276" r:id="rId9"/>
    <p:sldId id="270" r:id="rId10"/>
    <p:sldId id="257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7BF70-3CFD-4555-676D-DE69D6C39174}" v="23" dt="2019-08-18T16:03:10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356" autoAdjust="0"/>
  </p:normalViewPr>
  <p:slideViewPr>
    <p:cSldViewPr snapToGrid="0" showGuides="1">
      <p:cViewPr varScale="1">
        <p:scale>
          <a:sx n="100" d="100"/>
          <a:sy n="100" d="100"/>
        </p:scale>
        <p:origin x="9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01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i Renova Hutagaol" userId="S::nani.hutagaol@gdn-commerce.com::0a05874c-4ef7-41ff-8002-233093e315d2" providerId="AD" clId="Web-{A471172B-A809-1C8C-F216-7218A3A82FF2}"/>
    <pc:docChg chg="modSld">
      <pc:chgData name="Nani Renova Hutagaol" userId="S::nani.hutagaol@gdn-commerce.com::0a05874c-4ef7-41ff-8002-233093e315d2" providerId="AD" clId="Web-{A471172B-A809-1C8C-F216-7218A3A82FF2}" dt="2019-08-19T06:29:26.929" v="7"/>
      <pc:docMkLst>
        <pc:docMk/>
      </pc:docMkLst>
      <pc:sldChg chg="modSp">
        <pc:chgData name="Nani Renova Hutagaol" userId="S::nani.hutagaol@gdn-commerce.com::0a05874c-4ef7-41ff-8002-233093e315d2" providerId="AD" clId="Web-{A471172B-A809-1C8C-F216-7218A3A82FF2}" dt="2019-08-19T06:29:26.929" v="7"/>
        <pc:sldMkLst>
          <pc:docMk/>
          <pc:sldMk cId="3683544629" sldId="266"/>
        </pc:sldMkLst>
        <pc:graphicFrameChg chg="mod modGraphic">
          <ac:chgData name="Nani Renova Hutagaol" userId="S::nani.hutagaol@gdn-commerce.com::0a05874c-4ef7-41ff-8002-233093e315d2" providerId="AD" clId="Web-{A471172B-A809-1C8C-F216-7218A3A82FF2}" dt="2019-08-19T06:29:26.929" v="7"/>
          <ac:graphicFrameMkLst>
            <pc:docMk/>
            <pc:sldMk cId="3683544629" sldId="266"/>
            <ac:graphicFrameMk id="13" creationId="{59CC978A-3B4C-4AE6-AC78-0D292D38D414}"/>
          </ac:graphicFrameMkLst>
        </pc:graphicFrameChg>
      </pc:sldChg>
    </pc:docChg>
  </pc:docChgLst>
  <pc:docChgLst>
    <pc:chgData name="Nani Renova Hutagaol" userId="S::nani.hutagaol@gdn-commerce.com::0a05874c-4ef7-41ff-8002-233093e315d2" providerId="AD" clId="Web-{5147BF70-3CFD-4555-676D-DE69D6C39174}"/>
    <pc:docChg chg="addSld delSld modSld sldOrd addMainMaster delMainMaster modMainMaster">
      <pc:chgData name="Nani Renova Hutagaol" userId="S::nani.hutagaol@gdn-commerce.com::0a05874c-4ef7-41ff-8002-233093e315d2" providerId="AD" clId="Web-{5147BF70-3CFD-4555-676D-DE69D6C39174}" dt="2019-08-18T17:01:32.473" v="3041"/>
      <pc:docMkLst>
        <pc:docMk/>
      </pc:docMkLst>
      <pc:sldChg chg="addSp delSp modSp mod setBg modClrScheme setClrOvrMap delDesignElem chgLayout">
        <pc:chgData name="Nani Renova Hutagaol" userId="S::nani.hutagaol@gdn-commerce.com::0a05874c-4ef7-41ff-8002-233093e315d2" providerId="AD" clId="Web-{5147BF70-3CFD-4555-676D-DE69D6C39174}" dt="2019-08-18T15:25:42.171" v="1977"/>
        <pc:sldMkLst>
          <pc:docMk/>
          <pc:sldMk cId="1652133998" sldId="256"/>
        </pc:sldMkLst>
        <pc:spChg chg="add del mod">
          <ac:chgData name="Nani Renova Hutagaol" userId="S::nani.hutagaol@gdn-commerce.com::0a05874c-4ef7-41ff-8002-233093e315d2" providerId="AD" clId="Web-{5147BF70-3CFD-4555-676D-DE69D6C39174}" dt="2019-08-18T12:28:26.457" v="4"/>
          <ac:spMkLst>
            <pc:docMk/>
            <pc:sldMk cId="1652133998" sldId="256"/>
            <ac:spMk id="2" creationId="{BA3B3CFC-B8B9-40B0-92D0-868BE0E6334A}"/>
          </ac:spMkLst>
        </pc:spChg>
        <pc:spChg chg="add mod">
          <ac:chgData name="Nani Renova Hutagaol" userId="S::nani.hutagaol@gdn-commerce.com::0a05874c-4ef7-41ff-8002-233093e315d2" providerId="AD" clId="Web-{5147BF70-3CFD-4555-676D-DE69D6C39174}" dt="2019-08-18T15:25:42.171" v="1977"/>
          <ac:spMkLst>
            <pc:docMk/>
            <pc:sldMk cId="1652133998" sldId="256"/>
            <ac:spMk id="2" creationId="{F19A6A04-A10A-42BF-B08E-B6623927BA08}"/>
          </ac:spMkLst>
        </pc:spChg>
        <pc:spChg chg="mod ord">
          <ac:chgData name="Nani Renova Hutagaol" userId="S::nani.hutagaol@gdn-commerce.com::0a05874c-4ef7-41ff-8002-233093e315d2" providerId="AD" clId="Web-{5147BF70-3CFD-4555-676D-DE69D6C39174}" dt="2019-08-18T15:24:15.343" v="1946" actId="1076"/>
          <ac:spMkLst>
            <pc:docMk/>
            <pc:sldMk cId="1652133998" sldId="256"/>
            <ac:spMk id="6" creationId="{00000000-0000-0000-0000-000000000000}"/>
          </ac:spMkLst>
        </pc:spChg>
        <pc:spChg chg="del mod">
          <ac:chgData name="Nani Renova Hutagaol" userId="S::nani.hutagaol@gdn-commerce.com::0a05874c-4ef7-41ff-8002-233093e315d2" providerId="AD" clId="Web-{5147BF70-3CFD-4555-676D-DE69D6C39174}" dt="2019-08-18T12:31:03.846" v="48"/>
          <ac:spMkLst>
            <pc:docMk/>
            <pc:sldMk cId="1652133998" sldId="256"/>
            <ac:spMk id="7" creationId="{00000000-0000-0000-0000-000000000000}"/>
          </ac:spMkLst>
        </pc:spChg>
        <pc:spChg chg="add del mod">
          <ac:chgData name="Nani Renova Hutagaol" userId="S::nani.hutagaol@gdn-commerce.com::0a05874c-4ef7-41ff-8002-233093e315d2" providerId="AD" clId="Web-{5147BF70-3CFD-4555-676D-DE69D6C39174}" dt="2019-08-18T12:28:57.613" v="8"/>
          <ac:spMkLst>
            <pc:docMk/>
            <pc:sldMk cId="1652133998" sldId="256"/>
            <ac:spMk id="9" creationId="{D2B8E848-D9CB-404B-B983-578EDF43D398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2:45:46.482" v="89"/>
          <ac:spMkLst>
            <pc:docMk/>
            <pc:sldMk cId="1652133998" sldId="256"/>
            <ac:spMk id="12" creationId="{37C89E4B-3C9F-44B9-8B86-D9E3D112D8EC}"/>
          </ac:spMkLst>
        </pc:spChg>
        <pc:spChg chg="add del mod">
          <ac:chgData name="Nani Renova Hutagaol" userId="S::nani.hutagaol@gdn-commerce.com::0a05874c-4ef7-41ff-8002-233093e315d2" providerId="AD" clId="Web-{5147BF70-3CFD-4555-676D-DE69D6C39174}" dt="2019-08-18T12:31:07.831" v="49"/>
          <ac:spMkLst>
            <pc:docMk/>
            <pc:sldMk cId="1652133998" sldId="256"/>
            <ac:spMk id="13" creationId="{3AFA180C-8100-49DC-9A7C-41CAFD949596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2:45:56.888" v="91"/>
          <ac:spMkLst>
            <pc:docMk/>
            <pc:sldMk cId="1652133998" sldId="256"/>
            <ac:spMk id="14" creationId="{87CC2527-562A-4F69-B487-4371E5B243E7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2:45:43.920" v="87"/>
          <ac:spMkLst>
            <pc:docMk/>
            <pc:sldMk cId="1652133998" sldId="256"/>
            <ac:spMk id="15" creationId="{1DB7C82F-AB7E-4F0C-B829-FA1B9C415180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2:46:01.998" v="93"/>
          <ac:spMkLst>
            <pc:docMk/>
            <pc:sldMk cId="1652133998" sldId="256"/>
            <ac:spMk id="18" creationId="{AB45A142-4255-493C-8284-5D566C121B10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34:34.350" v="1763"/>
          <ac:spMkLst>
            <pc:docMk/>
            <pc:sldMk cId="1652133998" sldId="256"/>
            <ac:spMk id="21" creationId="{1DB7C82F-AB7E-4F0C-B829-FA1B9C415180}"/>
          </ac:spMkLst>
        </pc:spChg>
        <pc:spChg chg="add">
          <ac:chgData name="Nani Renova Hutagaol" userId="S::nani.hutagaol@gdn-commerce.com::0a05874c-4ef7-41ff-8002-233093e315d2" providerId="AD" clId="Web-{5147BF70-3CFD-4555-676D-DE69D6C39174}" dt="2019-08-18T15:23:11.045" v="1937"/>
          <ac:spMkLst>
            <pc:docMk/>
            <pc:sldMk cId="1652133998" sldId="256"/>
            <ac:spMk id="22" creationId="{9225B0D8-E56E-4ACC-A464-81F4062765CC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11:13.198" v="484"/>
          <ac:spMkLst>
            <pc:docMk/>
            <pc:sldMk cId="1652133998" sldId="256"/>
            <ac:spMk id="23" creationId="{0BC9EFE1-D8CB-4668-9980-DB108327A794}"/>
          </ac:spMkLst>
        </pc:spChg>
        <pc:spChg chg="add">
          <ac:chgData name="Nani Renova Hutagaol" userId="S::nani.hutagaol@gdn-commerce.com::0a05874c-4ef7-41ff-8002-233093e315d2" providerId="AD" clId="Web-{5147BF70-3CFD-4555-676D-DE69D6C39174}" dt="2019-08-18T15:23:11.045" v="1937"/>
          <ac:spMkLst>
            <pc:docMk/>
            <pc:sldMk cId="1652133998" sldId="256"/>
            <ac:spMk id="24" creationId="{8F5D1B28-3976-4367-807C-CAD629CDD838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10:26.511" v="480"/>
          <ac:spMkLst>
            <pc:docMk/>
            <pc:sldMk cId="1652133998" sldId="256"/>
            <ac:spMk id="26" creationId="{71B2258F-86CA-4D4D-8270-BC05FCDEBFB3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11:13.198" v="484"/>
          <ac:spMkLst>
            <pc:docMk/>
            <pc:sldMk cId="1652133998" sldId="256"/>
            <ac:spMk id="30" creationId="{77DA6D33-2D62-458C-BF5D-DBF612FD557E}"/>
          </ac:spMkLst>
        </pc:spChg>
        <pc:picChg chg="add del mod">
          <ac:chgData name="Nani Renova Hutagaol" userId="S::nani.hutagaol@gdn-commerce.com::0a05874c-4ef7-41ff-8002-233093e315d2" providerId="AD" clId="Web-{5147BF70-3CFD-4555-676D-DE69D6C39174}" dt="2019-08-18T12:29:00.503" v="11"/>
          <ac:picMkLst>
            <pc:docMk/>
            <pc:sldMk cId="1652133998" sldId="256"/>
            <ac:picMk id="3" creationId="{EE7EF4B1-DF11-4008-9730-D261712CF1B1}"/>
          </ac:picMkLst>
        </pc:picChg>
        <pc:picChg chg="del mod">
          <ac:chgData name="Nani Renova Hutagaol" userId="S::nani.hutagaol@gdn-commerce.com::0a05874c-4ef7-41ff-8002-233093e315d2" providerId="AD" clId="Web-{5147BF70-3CFD-4555-676D-DE69D6C39174}" dt="2019-08-18T12:28:47.691" v="6"/>
          <ac:picMkLst>
            <pc:docMk/>
            <pc:sldMk cId="1652133998" sldId="256"/>
            <ac:picMk id="4" creationId="{00000000-0000-0000-0000-000000000000}"/>
          </ac:picMkLst>
        </pc:picChg>
        <pc:picChg chg="add mod ord modCrop">
          <ac:chgData name="Nani Renova Hutagaol" userId="S::nani.hutagaol@gdn-commerce.com::0a05874c-4ef7-41ff-8002-233093e315d2" providerId="AD" clId="Web-{5147BF70-3CFD-4555-676D-DE69D6C39174}" dt="2019-08-18T15:23:11.045" v="1937"/>
          <ac:picMkLst>
            <pc:docMk/>
            <pc:sldMk cId="1652133998" sldId="256"/>
            <ac:picMk id="10" creationId="{1B714939-AF40-48A0-8E9D-C01E2E270525}"/>
          </ac:picMkLst>
        </pc:picChg>
        <pc:picChg chg="add del">
          <ac:chgData name="Nani Renova Hutagaol" userId="S::nani.hutagaol@gdn-commerce.com::0a05874c-4ef7-41ff-8002-233093e315d2" providerId="AD" clId="Web-{5147BF70-3CFD-4555-676D-DE69D6C39174}" dt="2019-08-18T13:11:13.198" v="484"/>
          <ac:picMkLst>
            <pc:docMk/>
            <pc:sldMk cId="1652133998" sldId="256"/>
            <ac:picMk id="28" creationId="{7CBAE1BD-B8E4-4029-8AA2-C77E4FED9864}"/>
          </ac:picMkLst>
        </pc:picChg>
        <pc:cxnChg chg="add del">
          <ac:chgData name="Nani Renova Hutagaol" userId="S::nani.hutagaol@gdn-commerce.com::0a05874c-4ef7-41ff-8002-233093e315d2" providerId="AD" clId="Web-{5147BF70-3CFD-4555-676D-DE69D6C39174}" dt="2019-08-18T12:45:56.888" v="91"/>
          <ac:cxnSpMkLst>
            <pc:docMk/>
            <pc:sldMk cId="1652133998" sldId="256"/>
            <ac:cxnSpMk id="16" creationId="{BCDAEC91-5BCE-4B55-9CC0-43EF94CB734B}"/>
          </ac:cxnSpMkLst>
        </pc:cxnChg>
        <pc:cxnChg chg="add del">
          <ac:chgData name="Nani Renova Hutagaol" userId="S::nani.hutagaol@gdn-commerce.com::0a05874c-4ef7-41ff-8002-233093e315d2" providerId="AD" clId="Web-{5147BF70-3CFD-4555-676D-DE69D6C39174}" dt="2019-08-18T12:45:46.482" v="89"/>
          <ac:cxnSpMkLst>
            <pc:docMk/>
            <pc:sldMk cId="1652133998" sldId="256"/>
            <ac:cxnSpMk id="17" creationId="{AA2EAA10-076F-46BD-8F0F-B9A2FB77A85C}"/>
          </ac:cxnSpMkLst>
        </pc:cxnChg>
        <pc:cxnChg chg="add del">
          <ac:chgData name="Nani Renova Hutagaol" userId="S::nani.hutagaol@gdn-commerce.com::0a05874c-4ef7-41ff-8002-233093e315d2" providerId="AD" clId="Web-{5147BF70-3CFD-4555-676D-DE69D6C39174}" dt="2019-08-18T12:45:46.482" v="89"/>
          <ac:cxnSpMkLst>
            <pc:docMk/>
            <pc:sldMk cId="1652133998" sldId="256"/>
            <ac:cxnSpMk id="19" creationId="{D891E407-403B-4764-86C9-33A56D3BCAA3}"/>
          </ac:cxnSpMkLst>
        </pc:cxnChg>
        <pc:cxnChg chg="add del">
          <ac:chgData name="Nani Renova Hutagaol" userId="S::nani.hutagaol@gdn-commerce.com::0a05874c-4ef7-41ff-8002-233093e315d2" providerId="AD" clId="Web-{5147BF70-3CFD-4555-676D-DE69D6C39174}" dt="2019-08-18T12:46:01.998" v="93"/>
          <ac:cxnSpMkLst>
            <pc:docMk/>
            <pc:sldMk cId="1652133998" sldId="256"/>
            <ac:cxnSpMk id="20" creationId="{38FB9660-F42F-4313-BBC4-47C007FE484C}"/>
          </ac:cxnSpMkLst>
        </pc:cxnChg>
      </pc:sldChg>
      <pc:sldChg chg="addSp delSp modSp mod setBg modClrScheme setClrOvrMap delDesignElem chgLayout">
        <pc:chgData name="Nani Renova Hutagaol" userId="S::nani.hutagaol@gdn-commerce.com::0a05874c-4ef7-41ff-8002-233093e315d2" providerId="AD" clId="Web-{5147BF70-3CFD-4555-676D-DE69D6C39174}" dt="2019-08-18T16:05:18.388" v="2803"/>
        <pc:sldMkLst>
          <pc:docMk/>
          <pc:sldMk cId="1654255301" sldId="257"/>
        </pc:sldMkLst>
        <pc:spChg chg="mod ord">
          <ac:chgData name="Nani Renova Hutagaol" userId="S::nani.hutagaol@gdn-commerce.com::0a05874c-4ef7-41ff-8002-233093e315d2" providerId="AD" clId="Web-{5147BF70-3CFD-4555-676D-DE69D6C39174}" dt="2019-08-18T16:04:59.810" v="2798" actId="1076"/>
          <ac:spMkLst>
            <pc:docMk/>
            <pc:sldMk cId="1654255301" sldId="257"/>
            <ac:spMk id="13" creationId="{00000000-0000-0000-0000-000000000000}"/>
          </ac:spMkLst>
        </pc:spChg>
        <pc:spChg chg="del mod ord">
          <ac:chgData name="Nani Renova Hutagaol" userId="S::nani.hutagaol@gdn-commerce.com::0a05874c-4ef7-41ff-8002-233093e315d2" providerId="AD" clId="Web-{5147BF70-3CFD-4555-676D-DE69D6C39174}" dt="2019-08-18T13:17:48.748" v="623"/>
          <ac:spMkLst>
            <pc:docMk/>
            <pc:sldMk cId="1654255301" sldId="257"/>
            <ac:spMk id="14" creationId="{00000000-0000-0000-0000-000000000000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17:48.748" v="623"/>
          <ac:spMkLst>
            <pc:docMk/>
            <pc:sldMk cId="1654255301" sldId="257"/>
            <ac:spMk id="19" creationId="{5B336162-B533-4EFE-8BB3-8EBB4A5E32F8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1654255301" sldId="257"/>
            <ac:spMk id="23" creationId="{6753252F-4873-4F63-801D-CC719279A7D5}"/>
          </ac:spMkLst>
        </pc:spChg>
        <pc:spChg chg="add ord">
          <ac:chgData name="Nani Renova Hutagaol" userId="S::nani.hutagaol@gdn-commerce.com::0a05874c-4ef7-41ff-8002-233093e315d2" providerId="AD" clId="Web-{5147BF70-3CFD-4555-676D-DE69D6C39174}" dt="2019-08-18T16:04:02.841" v="2785"/>
          <ac:spMkLst>
            <pc:docMk/>
            <pc:sldMk cId="1654255301" sldId="257"/>
            <ac:spMk id="24" creationId="{6753252F-4873-4F63-801D-CC719279A7D5}"/>
          </ac:spMkLst>
        </pc:spChg>
        <pc:spChg chg="add ord">
          <ac:chgData name="Nani Renova Hutagaol" userId="S::nani.hutagaol@gdn-commerce.com::0a05874c-4ef7-41ff-8002-233093e315d2" providerId="AD" clId="Web-{5147BF70-3CFD-4555-676D-DE69D6C39174}" dt="2019-08-18T16:04:05.732" v="2786"/>
          <ac:spMkLst>
            <pc:docMk/>
            <pc:sldMk cId="1654255301" sldId="257"/>
            <ac:spMk id="25" creationId="{047C8CCB-F95D-4249-92DD-651249D3535A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36:40.056" v="962"/>
          <ac:spMkLst>
            <pc:docMk/>
            <pc:sldMk cId="1654255301" sldId="257"/>
            <ac:spMk id="26" creationId="{46C2E80F-49A6-4372-B103-219D417A55ED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1654255301" sldId="257"/>
            <ac:spMk id="28" creationId="{047C8CCB-F95D-4249-92DD-651249D3535A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45:31.522" v="1090"/>
          <ac:spMkLst>
            <pc:docMk/>
            <pc:sldMk cId="1654255301" sldId="257"/>
            <ac:spMk id="31" creationId="{AB45A142-4255-493C-8284-5D566C121B10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34:34.350" v="1763"/>
          <ac:spMkLst>
            <pc:docMk/>
            <pc:sldMk cId="1654255301" sldId="257"/>
            <ac:spMk id="38" creationId="{6753252F-4873-4F63-801D-CC719279A7D5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34:34.350" v="1763"/>
          <ac:spMkLst>
            <pc:docMk/>
            <pc:sldMk cId="1654255301" sldId="257"/>
            <ac:spMk id="40" creationId="{047C8CCB-F95D-4249-92DD-651249D3535A}"/>
          </ac:spMkLst>
        </pc:spChg>
        <pc:spChg chg="add del mod ord">
          <ac:chgData name="Nani Renova Hutagaol" userId="S::nani.hutagaol@gdn-commerce.com::0a05874c-4ef7-41ff-8002-233093e315d2" providerId="AD" clId="Web-{5147BF70-3CFD-4555-676D-DE69D6C39174}" dt="2019-08-18T16:05:18.388" v="2803"/>
          <ac:spMkLst>
            <pc:docMk/>
            <pc:sldMk cId="1654255301" sldId="257"/>
            <ac:spMk id="78" creationId="{B7A66830-4232-4582-9A2B-87376D31440F}"/>
          </ac:spMkLst>
        </pc:spChg>
        <pc:spChg chg="add del mod ord">
          <ac:chgData name="Nani Renova Hutagaol" userId="S::nani.hutagaol@gdn-commerce.com::0a05874c-4ef7-41ff-8002-233093e315d2" providerId="AD" clId="Web-{5147BF70-3CFD-4555-676D-DE69D6C39174}" dt="2019-08-18T16:05:08.529" v="2799"/>
          <ac:spMkLst>
            <pc:docMk/>
            <pc:sldMk cId="1654255301" sldId="257"/>
            <ac:spMk id="106" creationId="{3D5FA588-5E38-4122-8D9D-379AC5CB5D3C}"/>
          </ac:spMkLst>
        </pc:spChg>
        <pc:graphicFrameChg chg="add mod ord modGraphic">
          <ac:chgData name="Nani Renova Hutagaol" userId="S::nani.hutagaol@gdn-commerce.com::0a05874c-4ef7-41ff-8002-233093e315d2" providerId="AD" clId="Web-{5147BF70-3CFD-4555-676D-DE69D6C39174}" dt="2019-08-18T15:07:29.462" v="1774"/>
          <ac:graphicFrameMkLst>
            <pc:docMk/>
            <pc:sldMk cId="1654255301" sldId="257"/>
            <ac:graphicFrameMk id="21" creationId="{64ADF731-239B-4530-8663-FB6ECE011B15}"/>
          </ac:graphicFrameMkLst>
        </pc:graphicFrameChg>
        <pc:cxnChg chg="add del">
          <ac:chgData name="Nani Renova Hutagaol" userId="S::nani.hutagaol@gdn-commerce.com::0a05874c-4ef7-41ff-8002-233093e315d2" providerId="AD" clId="Web-{5147BF70-3CFD-4555-676D-DE69D6C39174}" dt="2019-08-18T13:45:31.522" v="1090"/>
          <ac:cxnSpMkLst>
            <pc:docMk/>
            <pc:sldMk cId="1654255301" sldId="257"/>
            <ac:cxnSpMk id="33" creationId="{38FB9660-F42F-4313-BBC4-47C007FE484C}"/>
          </ac:cxnSpMkLst>
        </pc:cxnChg>
      </pc:sldChg>
      <pc:sldChg chg="addSp delSp modSp mod ord setBg modClrScheme setClrOvrMap delDesignElem chgLayout">
        <pc:chgData name="Nani Renova Hutagaol" userId="S::nani.hutagaol@gdn-commerce.com::0a05874c-4ef7-41ff-8002-233093e315d2" providerId="AD" clId="Web-{5147BF70-3CFD-4555-676D-DE69D6C39174}" dt="2019-08-18T15:28:19.860" v="1990" actId="20577"/>
        <pc:sldMkLst>
          <pc:docMk/>
          <pc:sldMk cId="4010278615" sldId="258"/>
        </pc:sldMkLst>
        <pc:spChg chg="mod ord">
          <ac:chgData name="Nani Renova Hutagaol" userId="S::nani.hutagaol@gdn-commerce.com::0a05874c-4ef7-41ff-8002-233093e315d2" providerId="AD" clId="Web-{5147BF70-3CFD-4555-676D-DE69D6C39174}" dt="2019-08-18T15:27:58.141" v="1987"/>
          <ac:spMkLst>
            <pc:docMk/>
            <pc:sldMk cId="4010278615" sldId="258"/>
            <ac:spMk id="2" creationId="{00000000-0000-0000-0000-000000000000}"/>
          </ac:spMkLst>
        </pc:spChg>
        <pc:spChg chg="add del mod ord">
          <ac:chgData name="Nani Renova Hutagaol" userId="S::nani.hutagaol@gdn-commerce.com::0a05874c-4ef7-41ff-8002-233093e315d2" providerId="AD" clId="Web-{5147BF70-3CFD-4555-676D-DE69D6C39174}" dt="2019-08-18T15:28:19.860" v="1990" actId="20577"/>
          <ac:spMkLst>
            <pc:docMk/>
            <pc:sldMk cId="4010278615" sldId="258"/>
            <ac:spMk id="4" creationId="{7E8A30E2-82FF-4F33-81B5-6955E0FCBF09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4010278615" sldId="258"/>
            <ac:spMk id="7" creationId="{8D70B121-56F4-4848-B38B-182089D909FA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26:43.578" v="1980"/>
          <ac:spMkLst>
            <pc:docMk/>
            <pc:sldMk cId="4010278615" sldId="258"/>
            <ac:spMk id="8" creationId="{BE95D989-81FA-4BAD-9AD5-E46CEDA91B36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34:34.350" v="1763"/>
          <ac:spMkLst>
            <pc:docMk/>
            <pc:sldMk cId="4010278615" sldId="258"/>
            <ac:spMk id="9" creationId="{F98ED85F-DCEE-4B50-802E-71A6E3E12B04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26:47.515" v="1982"/>
          <ac:spMkLst>
            <pc:docMk/>
            <pc:sldMk cId="4010278615" sldId="258"/>
            <ac:spMk id="12" creationId="{8D70B121-56F4-4848-B38B-182089D909FA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26:43.578" v="1980"/>
          <ac:spMkLst>
            <pc:docMk/>
            <pc:sldMk cId="4010278615" sldId="258"/>
            <ac:spMk id="13" creationId="{156189E5-8A3E-4CFD-B71B-CCD0F8495E56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27:58.125" v="1986"/>
          <ac:spMkLst>
            <pc:docMk/>
            <pc:sldMk cId="4010278615" sldId="258"/>
            <ac:spMk id="15" creationId="{5B336162-B533-4EFE-8BB3-8EBB4A5E32F8}"/>
          </ac:spMkLst>
        </pc:spChg>
        <pc:spChg chg="add">
          <ac:chgData name="Nani Renova Hutagaol" userId="S::nani.hutagaol@gdn-commerce.com::0a05874c-4ef7-41ff-8002-233093e315d2" providerId="AD" clId="Web-{5147BF70-3CFD-4555-676D-DE69D6C39174}" dt="2019-08-18T15:27:58.141" v="1987"/>
          <ac:spMkLst>
            <pc:docMk/>
            <pc:sldMk cId="4010278615" sldId="258"/>
            <ac:spMk id="16" creationId="{48A740BC-A0AA-45E0-B899-2AE9C6FE11CA}"/>
          </ac:spMkLst>
        </pc:spChg>
        <pc:graphicFrameChg chg="del mod ord">
          <ac:chgData name="Nani Renova Hutagaol" userId="S::nani.hutagaol@gdn-commerce.com::0a05874c-4ef7-41ff-8002-233093e315d2" providerId="AD" clId="Web-{5147BF70-3CFD-4555-676D-DE69D6C39174}" dt="2019-08-18T12:52:37.917" v="168"/>
          <ac:graphicFrameMkLst>
            <pc:docMk/>
            <pc:sldMk cId="4010278615" sldId="258"/>
            <ac:graphicFrameMk id="6" creationId="{00000000-0000-0000-0000-000000000000}"/>
          </ac:graphicFrameMkLst>
        </pc:graphicFrameChg>
        <pc:graphicFrameChg chg="add del">
          <ac:chgData name="Nani Renova Hutagaol" userId="S::nani.hutagaol@gdn-commerce.com::0a05874c-4ef7-41ff-8002-233093e315d2" providerId="AD" clId="Web-{5147BF70-3CFD-4555-676D-DE69D6C39174}" dt="2019-08-18T15:26:43.578" v="1980"/>
          <ac:graphicFrameMkLst>
            <pc:docMk/>
            <pc:sldMk cId="4010278615" sldId="258"/>
            <ac:graphicFrameMk id="10" creationId="{C2067962-24AE-49A7-8B40-3D10C1503A91}"/>
          </ac:graphicFrameMkLst>
        </pc:graphicFrameChg>
        <pc:cxnChg chg="add del">
          <ac:chgData name="Nani Renova Hutagaol" userId="S::nani.hutagaol@gdn-commerce.com::0a05874c-4ef7-41ff-8002-233093e315d2" providerId="AD" clId="Web-{5147BF70-3CFD-4555-676D-DE69D6C39174}" dt="2019-08-18T15:07:29.462" v="1774"/>
          <ac:cxnSpMkLst>
            <pc:docMk/>
            <pc:sldMk cId="4010278615" sldId="258"/>
            <ac:cxnSpMk id="11" creationId="{2D72A2C9-F3CA-4216-8BAD-FA4C970C3C4E}"/>
          </ac:cxnSpMkLst>
        </pc:cxnChg>
        <pc:cxnChg chg="add del">
          <ac:chgData name="Nani Renova Hutagaol" userId="S::nani.hutagaol@gdn-commerce.com::0a05874c-4ef7-41ff-8002-233093e315d2" providerId="AD" clId="Web-{5147BF70-3CFD-4555-676D-DE69D6C39174}" dt="2019-08-18T15:26:47.515" v="1982"/>
          <ac:cxnSpMkLst>
            <pc:docMk/>
            <pc:sldMk cId="4010278615" sldId="258"/>
            <ac:cxnSpMk id="14" creationId="{2D72A2C9-F3CA-4216-8BAD-FA4C970C3C4E}"/>
          </ac:cxnSpMkLst>
        </pc:cxnChg>
        <pc:cxnChg chg="add">
          <ac:chgData name="Nani Renova Hutagaol" userId="S::nani.hutagaol@gdn-commerce.com::0a05874c-4ef7-41ff-8002-233093e315d2" providerId="AD" clId="Web-{5147BF70-3CFD-4555-676D-DE69D6C39174}" dt="2019-08-18T15:27:58.141" v="1987"/>
          <ac:cxnSpMkLst>
            <pc:docMk/>
            <pc:sldMk cId="4010278615" sldId="258"/>
            <ac:cxnSpMk id="17" creationId="{B874EF51-C858-4BB9-97C3-D17755787127}"/>
          </ac:cxnSpMkLst>
        </pc:cxnChg>
      </pc:sldChg>
      <pc:sldChg chg="modSp del mod modClrScheme chgLayout">
        <pc:chgData name="Nani Renova Hutagaol" userId="S::nani.hutagaol@gdn-commerce.com::0a05874c-4ef7-41ff-8002-233093e315d2" providerId="AD" clId="Web-{5147BF70-3CFD-4555-676D-DE69D6C39174}" dt="2019-08-18T13:46:18.616" v="1096"/>
        <pc:sldMkLst>
          <pc:docMk/>
          <pc:sldMk cId="2853788422" sldId="259"/>
        </pc:sldMkLst>
        <pc:spChg chg="mod ord">
          <ac:chgData name="Nani Renova Hutagaol" userId="S::nani.hutagaol@gdn-commerce.com::0a05874c-4ef7-41ff-8002-233093e315d2" providerId="AD" clId="Web-{5147BF70-3CFD-4555-676D-DE69D6C39174}" dt="2019-08-18T12:49:09.668" v="126"/>
          <ac:spMkLst>
            <pc:docMk/>
            <pc:sldMk cId="2853788422" sldId="259"/>
            <ac:spMk id="2" creationId="{00000000-0000-0000-0000-000000000000}"/>
          </ac:spMkLst>
        </pc:spChg>
        <pc:spChg chg="mod ord">
          <ac:chgData name="Nani Renova Hutagaol" userId="S::nani.hutagaol@gdn-commerce.com::0a05874c-4ef7-41ff-8002-233093e315d2" providerId="AD" clId="Web-{5147BF70-3CFD-4555-676D-DE69D6C39174}" dt="2019-08-18T12:49:09.668" v="126"/>
          <ac:spMkLst>
            <pc:docMk/>
            <pc:sldMk cId="2853788422" sldId="259"/>
            <ac:spMk id="3" creationId="{00000000-0000-0000-0000-000000000000}"/>
          </ac:spMkLst>
        </pc:spChg>
        <pc:graphicFrameChg chg="mod ord modGraphic">
          <ac:chgData name="Nani Renova Hutagaol" userId="S::nani.hutagaol@gdn-commerce.com::0a05874c-4ef7-41ff-8002-233093e315d2" providerId="AD" clId="Web-{5147BF70-3CFD-4555-676D-DE69D6C39174}" dt="2019-08-18T12:49:09.668" v="126"/>
          <ac:graphicFrameMkLst>
            <pc:docMk/>
            <pc:sldMk cId="2853788422" sldId="259"/>
            <ac:graphicFrameMk id="16" creationId="{00000000-0000-0000-0000-000000000000}"/>
          </ac:graphicFrameMkLst>
        </pc:graphicFrameChg>
      </pc:sldChg>
      <pc:sldChg chg="modSp del mod ord modClrScheme chgLayout">
        <pc:chgData name="Nani Renova Hutagaol" userId="S::nani.hutagaol@gdn-commerce.com::0a05874c-4ef7-41ff-8002-233093e315d2" providerId="AD" clId="Web-{5147BF70-3CFD-4555-676D-DE69D6C39174}" dt="2019-08-18T13:46:12.147" v="1094"/>
        <pc:sldMkLst>
          <pc:docMk/>
          <pc:sldMk cId="4224509479" sldId="260"/>
        </pc:sldMkLst>
        <pc:spChg chg="mod ord">
          <ac:chgData name="Nani Renova Hutagaol" userId="S::nani.hutagaol@gdn-commerce.com::0a05874c-4ef7-41ff-8002-233093e315d2" providerId="AD" clId="Web-{5147BF70-3CFD-4555-676D-DE69D6C39174}" dt="2019-08-18T13:00:17.384" v="301" actId="20577"/>
          <ac:spMkLst>
            <pc:docMk/>
            <pc:sldMk cId="4224509479" sldId="260"/>
            <ac:spMk id="2" creationId="{00000000-0000-0000-0000-000000000000}"/>
          </ac:spMkLst>
        </pc:spChg>
        <pc:graphicFrameChg chg="mod ord modGraphic">
          <ac:chgData name="Nani Renova Hutagaol" userId="S::nani.hutagaol@gdn-commerce.com::0a05874c-4ef7-41ff-8002-233093e315d2" providerId="AD" clId="Web-{5147BF70-3CFD-4555-676D-DE69D6C39174}" dt="2019-08-18T13:10:27.574" v="481" actId="20577"/>
          <ac:graphicFrameMkLst>
            <pc:docMk/>
            <pc:sldMk cId="4224509479" sldId="260"/>
            <ac:graphicFrameMk id="4" creationId="{00000000-0000-0000-0000-000000000000}"/>
          </ac:graphicFrameMkLst>
        </pc:graphicFrameChg>
      </pc:sldChg>
      <pc:sldChg chg="modSp del mod modClrScheme chgLayout">
        <pc:chgData name="Nani Renova Hutagaol" userId="S::nani.hutagaol@gdn-commerce.com::0a05874c-4ef7-41ff-8002-233093e315d2" providerId="AD" clId="Web-{5147BF70-3CFD-4555-676D-DE69D6C39174}" dt="2019-08-18T15:21:26.138" v="1888"/>
        <pc:sldMkLst>
          <pc:docMk/>
          <pc:sldMk cId="132884364" sldId="261"/>
        </pc:sldMkLst>
        <pc:spChg chg="mod ord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132884364" sldId="261"/>
            <ac:spMk id="2" creationId="{00000000-0000-0000-0000-000000000000}"/>
          </ac:spMkLst>
        </pc:spChg>
        <pc:spChg chg="mod ord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132884364" sldId="261"/>
            <ac:spMk id="3" creationId="{00000000-0000-0000-0000-000000000000}"/>
          </ac:spMkLst>
        </pc:spChg>
      </pc:sldChg>
      <pc:sldChg chg="modSp del mod modClrScheme chgLayout">
        <pc:chgData name="Nani Renova Hutagaol" userId="S::nani.hutagaol@gdn-commerce.com::0a05874c-4ef7-41ff-8002-233093e315d2" providerId="AD" clId="Web-{5147BF70-3CFD-4555-676D-DE69D6C39174}" dt="2019-08-18T15:21:26.685" v="1889"/>
        <pc:sldMkLst>
          <pc:docMk/>
          <pc:sldMk cId="2224495804" sldId="262"/>
        </pc:sldMkLst>
        <pc:spChg chg="mod ord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2224495804" sldId="262"/>
            <ac:spMk id="2" creationId="{00000000-0000-0000-0000-000000000000}"/>
          </ac:spMkLst>
        </pc:spChg>
        <pc:spChg chg="mod ord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2224495804" sldId="262"/>
            <ac:spMk id="3" creationId="{00000000-0000-0000-0000-000000000000}"/>
          </ac:spMkLst>
        </pc:spChg>
        <pc:spChg chg="mod ord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2224495804" sldId="262"/>
            <ac:spMk id="4" creationId="{00000000-0000-0000-0000-000000000000}"/>
          </ac:spMkLst>
        </pc:spChg>
        <pc:spChg chg="mod ord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2224495804" sldId="262"/>
            <ac:spMk id="5" creationId="{00000000-0000-0000-0000-000000000000}"/>
          </ac:spMkLst>
        </pc:spChg>
        <pc:spChg chg="mod ord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2224495804" sldId="262"/>
            <ac:spMk id="6" creationId="{00000000-0000-0000-0000-000000000000}"/>
          </ac:spMkLst>
        </pc:spChg>
      </pc:sldChg>
      <pc:sldChg chg="addSp modSp add del mod ord setBg modClrScheme chgLayout">
        <pc:chgData name="Nani Renova Hutagaol" userId="S::nani.hutagaol@gdn-commerce.com::0a05874c-4ef7-41ff-8002-233093e315d2" providerId="AD" clId="Web-{5147BF70-3CFD-4555-676D-DE69D6C39174}" dt="2019-08-18T15:26:52.422" v="1984"/>
        <pc:sldMkLst>
          <pc:docMk/>
          <pc:sldMk cId="1527004159" sldId="263"/>
        </pc:sldMkLst>
        <pc:spChg chg="mod ord">
          <ac:chgData name="Nani Renova Hutagaol" userId="S::nani.hutagaol@gdn-commerce.com::0a05874c-4ef7-41ff-8002-233093e315d2" providerId="AD" clId="Web-{5147BF70-3CFD-4555-676D-DE69D6C39174}" dt="2019-08-18T15:21:47.326" v="1903" actId="20577"/>
          <ac:spMkLst>
            <pc:docMk/>
            <pc:sldMk cId="1527004159" sldId="263"/>
            <ac:spMk id="2" creationId="{00000000-0000-0000-0000-000000000000}"/>
          </ac:spMkLst>
        </pc:spChg>
        <pc:spChg chg="add mod">
          <ac:chgData name="Nani Renova Hutagaol" userId="S::nani.hutagaol@gdn-commerce.com::0a05874c-4ef7-41ff-8002-233093e315d2" providerId="AD" clId="Web-{5147BF70-3CFD-4555-676D-DE69D6C39174}" dt="2019-08-18T15:22:19.248" v="1936" actId="14100"/>
          <ac:spMkLst>
            <pc:docMk/>
            <pc:sldMk cId="1527004159" sldId="263"/>
            <ac:spMk id="3" creationId="{1873361A-32D7-4834-B438-23B0C83872C0}"/>
          </ac:spMkLst>
        </pc:spChg>
        <pc:spChg chg="add">
          <ac:chgData name="Nani Renova Hutagaol" userId="S::nani.hutagaol@gdn-commerce.com::0a05874c-4ef7-41ff-8002-233093e315d2" providerId="AD" clId="Web-{5147BF70-3CFD-4555-676D-DE69D6C39174}" dt="2019-08-18T15:21:14.638" v="1886"/>
          <ac:spMkLst>
            <pc:docMk/>
            <pc:sldMk cId="1527004159" sldId="263"/>
            <ac:spMk id="7" creationId="{B547373F-AF2E-4907-B442-9F902B387FD0}"/>
          </ac:spMkLst>
        </pc:spChg>
      </pc:sldChg>
      <pc:sldChg chg="del mod modClrScheme chgLayout">
        <pc:chgData name="Nani Renova Hutagaol" userId="S::nani.hutagaol@gdn-commerce.com::0a05874c-4ef7-41ff-8002-233093e315d2" providerId="AD" clId="Web-{5147BF70-3CFD-4555-676D-DE69D6C39174}" dt="2019-08-18T15:31:08.564" v="1995"/>
        <pc:sldMkLst>
          <pc:docMk/>
          <pc:sldMk cId="1800380133" sldId="264"/>
        </pc:sldMkLst>
      </pc:sldChg>
      <pc:sldChg chg="addSp delSp modSp del mod modClrScheme chgLayout">
        <pc:chgData name="Nani Renova Hutagaol" userId="S::nani.hutagaol@gdn-commerce.com::0a05874c-4ef7-41ff-8002-233093e315d2" providerId="AD" clId="Web-{5147BF70-3CFD-4555-676D-DE69D6C39174}" dt="2019-08-18T16:02:24.653" v="2772"/>
        <pc:sldMkLst>
          <pc:docMk/>
          <pc:sldMk cId="3197023440" sldId="265"/>
        </pc:sldMkLst>
        <pc:spChg chg="del mod ord">
          <ac:chgData name="Nani Renova Hutagaol" userId="S::nani.hutagaol@gdn-commerce.com::0a05874c-4ef7-41ff-8002-233093e315d2" providerId="AD" clId="Web-{5147BF70-3CFD-4555-676D-DE69D6C39174}" dt="2019-08-18T15:55:32.822" v="2650"/>
          <ac:spMkLst>
            <pc:docMk/>
            <pc:sldMk cId="3197023440" sldId="265"/>
            <ac:spMk id="2" creationId="{00000000-0000-0000-0000-000000000000}"/>
          </ac:spMkLst>
        </pc:spChg>
        <pc:spChg chg="del mod ord">
          <ac:chgData name="Nani Renova Hutagaol" userId="S::nani.hutagaol@gdn-commerce.com::0a05874c-4ef7-41ff-8002-233093e315d2" providerId="AD" clId="Web-{5147BF70-3CFD-4555-676D-DE69D6C39174}" dt="2019-08-18T15:55:41.166" v="2657"/>
          <ac:spMkLst>
            <pc:docMk/>
            <pc:sldMk cId="3197023440" sldId="265"/>
            <ac:spMk id="3" creationId="{00000000-0000-0000-0000-000000000000}"/>
          </ac:spMkLst>
        </pc:spChg>
        <pc:spChg chg="mod ord">
          <ac:chgData name="Nani Renova Hutagaol" userId="S::nani.hutagaol@gdn-commerce.com::0a05874c-4ef7-41ff-8002-233093e315d2" providerId="AD" clId="Web-{5147BF70-3CFD-4555-676D-DE69D6C39174}" dt="2019-08-18T15:56:08.072" v="2676" actId="1076"/>
          <ac:spMkLst>
            <pc:docMk/>
            <pc:sldMk cId="3197023440" sldId="265"/>
            <ac:spMk id="4" creationId="{00000000-0000-0000-0000-000000000000}"/>
          </ac:spMkLst>
        </pc:spChg>
        <pc:spChg chg="add del mod">
          <ac:chgData name="Nani Renova Hutagaol" userId="S::nani.hutagaol@gdn-commerce.com::0a05874c-4ef7-41ff-8002-233093e315d2" providerId="AD" clId="Web-{5147BF70-3CFD-4555-676D-DE69D6C39174}" dt="2019-08-18T15:55:35.416" v="2651"/>
          <ac:spMkLst>
            <pc:docMk/>
            <pc:sldMk cId="3197023440" sldId="265"/>
            <ac:spMk id="6" creationId="{296ADCE9-D5C5-42DF-9A8D-A88731B6A40A}"/>
          </ac:spMkLst>
        </pc:spChg>
      </pc:sldChg>
      <pc:sldChg chg="addSp delSp modSp mod ord setBg modClrScheme setClrOvrMap delDesignElem chgLayout">
        <pc:chgData name="Nani Renova Hutagaol" userId="S::nani.hutagaol@gdn-commerce.com::0a05874c-4ef7-41ff-8002-233093e315d2" providerId="AD" clId="Web-{5147BF70-3CFD-4555-676D-DE69D6C39174}" dt="2019-08-18T17:01:32.473" v="3041"/>
        <pc:sldMkLst>
          <pc:docMk/>
          <pc:sldMk cId="3683544629" sldId="266"/>
        </pc:sldMkLst>
        <pc:spChg chg="mod ord">
          <ac:chgData name="Nani Renova Hutagaol" userId="S::nani.hutagaol@gdn-commerce.com::0a05874c-4ef7-41ff-8002-233093e315d2" providerId="AD" clId="Web-{5147BF70-3CFD-4555-676D-DE69D6C39174}" dt="2019-08-18T15:30:03.313" v="1994"/>
          <ac:spMkLst>
            <pc:docMk/>
            <pc:sldMk cId="3683544629" sldId="266"/>
            <ac:spMk id="2" creationId="{00000000-0000-0000-0000-000000000000}"/>
          </ac:spMkLst>
        </pc:spChg>
        <pc:spChg chg="del mod ord">
          <ac:chgData name="Nani Renova Hutagaol" userId="S::nani.hutagaol@gdn-commerce.com::0a05874c-4ef7-41ff-8002-233093e315d2" providerId="AD" clId="Web-{5147BF70-3CFD-4555-676D-DE69D6C39174}" dt="2019-08-18T13:57:36.299" v="1635"/>
          <ac:spMkLst>
            <pc:docMk/>
            <pc:sldMk cId="3683544629" sldId="266"/>
            <ac:spMk id="4" creationId="{00000000-0000-0000-0000-000000000000}"/>
          </ac:spMkLst>
        </pc:spChg>
        <pc:spChg chg="add del mod">
          <ac:chgData name="Nani Renova Hutagaol" userId="S::nani.hutagaol@gdn-commerce.com::0a05874c-4ef7-41ff-8002-233093e315d2" providerId="AD" clId="Web-{5147BF70-3CFD-4555-676D-DE69D6C39174}" dt="2019-08-18T13:46:25.084" v="1098"/>
          <ac:spMkLst>
            <pc:docMk/>
            <pc:sldMk cId="3683544629" sldId="266"/>
            <ac:spMk id="6" creationId="{2EF53184-E8E6-4C0A-8E61-5E784A2FD4A2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57:36.299" v="1635"/>
          <ac:spMkLst>
            <pc:docMk/>
            <pc:sldMk cId="3683544629" sldId="266"/>
            <ac:spMk id="9" creationId="{3A4F209C-C20E-4FA7-B241-1EF4F8D193B2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57:36.299" v="1635"/>
          <ac:spMkLst>
            <pc:docMk/>
            <pc:sldMk cId="3683544629" sldId="266"/>
            <ac:spMk id="11" creationId="{E4564234-45B0-4ED8-A9E2-199C00173276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00:31.080" v="1646"/>
          <ac:spMkLst>
            <pc:docMk/>
            <pc:sldMk cId="3683544629" sldId="266"/>
            <ac:spMk id="15" creationId="{E4505C23-674B-4195-81D6-0C127FEAE3F8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29:48.008" v="1742"/>
          <ac:spMkLst>
            <pc:docMk/>
            <pc:sldMk cId="3683544629" sldId="266"/>
            <ac:spMk id="16" creationId="{95724071-AC7B-4A67-934B-CD7F90745802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30:03.204" v="1993"/>
          <ac:spMkLst>
            <pc:docMk/>
            <pc:sldMk cId="3683544629" sldId="266"/>
            <ac:spMk id="17" creationId="{3B0DF90E-6BAD-4E82-8FDF-717C9A357378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58:27.518" v="1638"/>
          <ac:spMkLst>
            <pc:docMk/>
            <pc:sldMk cId="3683544629" sldId="266"/>
            <ac:spMk id="18" creationId="{95724071-AC7B-4A67-934B-CD7F90745802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30:03.204" v="1993"/>
          <ac:spMkLst>
            <pc:docMk/>
            <pc:sldMk cId="3683544629" sldId="266"/>
            <ac:spMk id="19" creationId="{13DCC859-0434-4BB8-B6C5-09C88AE698FB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00:31.080" v="1646"/>
          <ac:spMkLst>
            <pc:docMk/>
            <pc:sldMk cId="3683544629" sldId="266"/>
            <ac:spMk id="20" creationId="{65C9B8F0-FF66-4C15-BD05-E86B87331846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33:00.991" v="1754"/>
          <ac:spMkLst>
            <pc:docMk/>
            <pc:sldMk cId="3683544629" sldId="266"/>
            <ac:spMk id="21" creationId="{95724071-AC7B-4A67-934B-CD7F90745802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30:03.204" v="1993"/>
          <ac:spMkLst>
            <pc:docMk/>
            <pc:sldMk cId="3683544629" sldId="266"/>
            <ac:spMk id="22" creationId="{08E7ACFB-B791-4C23-8B17-013FEDC09A89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58:27.393" v="1637"/>
          <ac:spMkLst>
            <pc:docMk/>
            <pc:sldMk cId="3683544629" sldId="266"/>
            <ac:spMk id="23" creationId="{95724071-AC7B-4A67-934B-CD7F90745802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34:34.350" v="1763"/>
          <ac:spMkLst>
            <pc:docMk/>
            <pc:sldMk cId="3683544629" sldId="266"/>
            <ac:spMk id="26" creationId="{3B0DF90E-6BAD-4E82-8FDF-717C9A357378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34:34.350" v="1763"/>
          <ac:spMkLst>
            <pc:docMk/>
            <pc:sldMk cId="3683544629" sldId="266"/>
            <ac:spMk id="28" creationId="{13DCC859-0434-4BB8-B6C5-09C88AE698FB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34:34.350" v="1763"/>
          <ac:spMkLst>
            <pc:docMk/>
            <pc:sldMk cId="3683544629" sldId="266"/>
            <ac:spMk id="30" creationId="{08E7ACFB-B791-4C23-8B17-013FEDC09A89}"/>
          </ac:spMkLst>
        </pc:spChg>
        <pc:graphicFrameChg chg="add mod modGraphic">
          <ac:chgData name="Nani Renova Hutagaol" userId="S::nani.hutagaol@gdn-commerce.com::0a05874c-4ef7-41ff-8002-233093e315d2" providerId="AD" clId="Web-{5147BF70-3CFD-4555-676D-DE69D6C39174}" dt="2019-08-18T17:01:32.473" v="3041"/>
          <ac:graphicFrameMkLst>
            <pc:docMk/>
            <pc:sldMk cId="3683544629" sldId="266"/>
            <ac:graphicFrameMk id="13" creationId="{59CC978A-3B4C-4AE6-AC78-0D292D38D414}"/>
          </ac:graphicFrameMkLst>
        </pc:graphicFrameChg>
        <pc:picChg chg="del mod ord modCrop">
          <ac:chgData name="Nani Renova Hutagaol" userId="S::nani.hutagaol@gdn-commerce.com::0a05874c-4ef7-41ff-8002-233093e315d2" providerId="AD" clId="Web-{5147BF70-3CFD-4555-676D-DE69D6C39174}" dt="2019-08-18T13:46:23.662" v="1097"/>
          <ac:picMkLst>
            <pc:docMk/>
            <pc:sldMk cId="3683544629" sldId="266"/>
            <ac:picMk id="5" creationId="{00000000-0000-0000-0000-000000000000}"/>
          </ac:picMkLst>
        </pc:picChg>
      </pc:sldChg>
      <pc:sldChg chg="modSp del mod modClrScheme chgLayout">
        <pc:chgData name="Nani Renova Hutagaol" userId="S::nani.hutagaol@gdn-commerce.com::0a05874c-4ef7-41ff-8002-233093e315d2" providerId="AD" clId="Web-{5147BF70-3CFD-4555-676D-DE69D6C39174}" dt="2019-08-18T15:21:24.654" v="1887"/>
        <pc:sldMkLst>
          <pc:docMk/>
          <pc:sldMk cId="1315647518" sldId="268"/>
        </pc:sldMkLst>
        <pc:spChg chg="mod ord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1315647518" sldId="268"/>
            <ac:spMk id="2" creationId="{00000000-0000-0000-0000-000000000000}"/>
          </ac:spMkLst>
        </pc:spChg>
        <pc:spChg chg="mod ord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1315647518" sldId="268"/>
            <ac:spMk id="3" creationId="{00000000-0000-0000-0000-000000000000}"/>
          </ac:spMkLst>
        </pc:spChg>
      </pc:sldChg>
      <pc:sldChg chg="add del replId">
        <pc:chgData name="Nani Renova Hutagaol" userId="S::nani.hutagaol@gdn-commerce.com::0a05874c-4ef7-41ff-8002-233093e315d2" providerId="AD" clId="Web-{5147BF70-3CFD-4555-676D-DE69D6C39174}" dt="2019-08-18T13:46:12.772" v="1095"/>
        <pc:sldMkLst>
          <pc:docMk/>
          <pc:sldMk cId="1777396393" sldId="269"/>
        </pc:sldMkLst>
      </pc:sldChg>
      <pc:sldChg chg="addSp delSp modSp add mod replId setBg modClrScheme setClrOvrMap chgLayout">
        <pc:chgData name="Nani Renova Hutagaol" userId="S::nani.hutagaol@gdn-commerce.com::0a05874c-4ef7-41ff-8002-233093e315d2" providerId="AD" clId="Web-{5147BF70-3CFD-4555-676D-DE69D6C39174}" dt="2019-08-18T15:10:26.197" v="1800" actId="20577"/>
        <pc:sldMkLst>
          <pc:docMk/>
          <pc:sldMk cId="1193584685" sldId="270"/>
        </pc:sldMkLst>
        <pc:spChg chg="add del mod">
          <ac:chgData name="Nani Renova Hutagaol" userId="S::nani.hutagaol@gdn-commerce.com::0a05874c-4ef7-41ff-8002-233093e315d2" providerId="AD" clId="Web-{5147BF70-3CFD-4555-676D-DE69D6C39174}" dt="2019-08-18T13:24:30.636" v="801"/>
          <ac:spMkLst>
            <pc:docMk/>
            <pc:sldMk cId="1193584685" sldId="270"/>
            <ac:spMk id="2" creationId="{9B663FB4-9342-491A-987A-BD56F7A736AF}"/>
          </ac:spMkLst>
        </pc:spChg>
        <pc:spChg chg="add del mod">
          <ac:chgData name="Nani Renova Hutagaol" userId="S::nani.hutagaol@gdn-commerce.com::0a05874c-4ef7-41ff-8002-233093e315d2" providerId="AD" clId="Web-{5147BF70-3CFD-4555-676D-DE69D6C39174}" dt="2019-08-18T13:23:53.183" v="799"/>
          <ac:spMkLst>
            <pc:docMk/>
            <pc:sldMk cId="1193584685" sldId="270"/>
            <ac:spMk id="4" creationId="{753A2987-94D3-4762-8C58-C31819E73CF7}"/>
          </ac:spMkLst>
        </pc:spChg>
        <pc:spChg chg="mod ord">
          <ac:chgData name="Nani Renova Hutagaol" userId="S::nani.hutagaol@gdn-commerce.com::0a05874c-4ef7-41ff-8002-233093e315d2" providerId="AD" clId="Web-{5147BF70-3CFD-4555-676D-DE69D6C39174}" dt="2019-08-18T15:10:26.197" v="1800" actId="20577"/>
          <ac:spMkLst>
            <pc:docMk/>
            <pc:sldMk cId="1193584685" sldId="270"/>
            <ac:spMk id="6" creationId="{00000000-0000-0000-0000-000000000000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11:58.589" v="489"/>
          <ac:spMkLst>
            <pc:docMk/>
            <pc:sldMk cId="1193584685" sldId="270"/>
            <ac:spMk id="21" creationId="{1DB7C82F-AB7E-4F0C-B829-FA1B9C415180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12:54.030" v="490"/>
          <ac:spMkLst>
            <pc:docMk/>
            <pc:sldMk cId="1193584685" sldId="270"/>
            <ac:spMk id="23" creationId="{9225B0D8-E56E-4ACC-A464-81F4062765CC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12:54.030" v="490"/>
          <ac:spMkLst>
            <pc:docMk/>
            <pc:sldMk cId="1193584685" sldId="270"/>
            <ac:spMk id="24" creationId="{8F5D1B28-3976-4367-807C-CAD629CDD838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11:50.120" v="488"/>
          <ac:spMkLst>
            <pc:docMk/>
            <pc:sldMk cId="1193584685" sldId="270"/>
            <ac:spMk id="26" creationId="{9225B0D8-E56E-4ACC-A464-81F4062765CC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11:50.120" v="488"/>
          <ac:spMkLst>
            <pc:docMk/>
            <pc:sldMk cId="1193584685" sldId="270"/>
            <ac:spMk id="28" creationId="{8F5D1B28-3976-4367-807C-CAD629CDD838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24:08.621" v="800"/>
          <ac:spMkLst>
            <pc:docMk/>
            <pc:sldMk cId="1193584685" sldId="270"/>
            <ac:spMk id="29" creationId="{9225B0D8-E56E-4ACC-A464-81F4062765CC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24:08.621" v="800"/>
          <ac:spMkLst>
            <pc:docMk/>
            <pc:sldMk cId="1193584685" sldId="270"/>
            <ac:spMk id="31" creationId="{8F5D1B28-3976-4367-807C-CAD629CDD838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24:30.636" v="801"/>
          <ac:spMkLst>
            <pc:docMk/>
            <pc:sldMk cId="1193584685" sldId="270"/>
            <ac:spMk id="36" creationId="{3A4F209C-C20E-4FA7-B241-1EF4F8D193B2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24:30.636" v="801"/>
          <ac:spMkLst>
            <pc:docMk/>
            <pc:sldMk cId="1193584685" sldId="270"/>
            <ac:spMk id="38" creationId="{E4564234-45B0-4ED8-A9E2-199C00173276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25:21.433" v="806"/>
          <ac:spMkLst>
            <pc:docMk/>
            <pc:sldMk cId="1193584685" sldId="270"/>
            <ac:spMk id="42" creationId="{823AC064-BC96-4F32-8AE1-B2FD38754823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25:57.136" v="808"/>
          <ac:spMkLst>
            <pc:docMk/>
            <pc:sldMk cId="1193584685" sldId="270"/>
            <ac:spMk id="43" creationId="{257363FD-7E77-4145-9483-331A807ADF0E}"/>
          </ac:spMkLst>
        </pc:spChg>
        <pc:spChg chg="add">
          <ac:chgData name="Nani Renova Hutagaol" userId="S::nani.hutagaol@gdn-commerce.com::0a05874c-4ef7-41ff-8002-233093e315d2" providerId="AD" clId="Web-{5147BF70-3CFD-4555-676D-DE69D6C39174}" dt="2019-08-18T15:08:15.993" v="1776"/>
          <ac:spMkLst>
            <pc:docMk/>
            <pc:sldMk cId="1193584685" sldId="270"/>
            <ac:spMk id="44" creationId="{E4505C23-674B-4195-81D6-0C127FEAE3F8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3:24:54.558" v="803"/>
          <ac:spMkLst>
            <pc:docMk/>
            <pc:sldMk cId="1193584685" sldId="270"/>
            <ac:spMk id="45" creationId="{95724071-AC7B-4A67-934B-CD7F90745802}"/>
          </ac:spMkLst>
        </pc:spChg>
        <pc:spChg chg="add">
          <ac:chgData name="Nani Renova Hutagaol" userId="S::nani.hutagaol@gdn-commerce.com::0a05874c-4ef7-41ff-8002-233093e315d2" providerId="AD" clId="Web-{5147BF70-3CFD-4555-676D-DE69D6C39174}" dt="2019-08-18T15:08:15.993" v="1776"/>
          <ac:spMkLst>
            <pc:docMk/>
            <pc:sldMk cId="1193584685" sldId="270"/>
            <ac:spMk id="46" creationId="{65C9B8F0-FF66-4C15-BD05-E86B87331846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09:05.868" v="1782"/>
          <ac:spMkLst>
            <pc:docMk/>
            <pc:sldMk cId="1193584685" sldId="270"/>
            <ac:spMk id="85" creationId="{F3456BCF-CB4E-4D92-AC7C-FAAED6040E4F}"/>
          </ac:spMkLst>
        </pc:spChg>
        <pc:spChg chg="add del mod">
          <ac:chgData name="Nani Renova Hutagaol" userId="S::nani.hutagaol@gdn-commerce.com::0a05874c-4ef7-41ff-8002-233093e315d2" providerId="AD" clId="Web-{5147BF70-3CFD-4555-676D-DE69D6C39174}" dt="2019-08-18T15:09:02.962" v="1781"/>
          <ac:spMkLst>
            <pc:docMk/>
            <pc:sldMk cId="1193584685" sldId="270"/>
            <ac:spMk id="86" creationId="{17379C40-DDA5-43C5-8649-06A31EA700BA}"/>
          </ac:spMkLst>
        </pc:spChg>
        <pc:spChg chg="add mod">
          <ac:chgData name="Nani Renova Hutagaol" userId="S::nani.hutagaol@gdn-commerce.com::0a05874c-4ef7-41ff-8002-233093e315d2" providerId="AD" clId="Web-{5147BF70-3CFD-4555-676D-DE69D6C39174}" dt="2019-08-18T15:09:27.322" v="1788"/>
          <ac:spMkLst>
            <pc:docMk/>
            <pc:sldMk cId="1193584685" sldId="270"/>
            <ac:spMk id="87" creationId="{69FEF90C-D6BB-419A-86E2-A62E5F9E7244}"/>
          </ac:spMkLst>
        </pc:spChg>
        <pc:graphicFrameChg chg="add mod ord modGraphic">
          <ac:chgData name="Nani Renova Hutagaol" userId="S::nani.hutagaol@gdn-commerce.com::0a05874c-4ef7-41ff-8002-233093e315d2" providerId="AD" clId="Web-{5147BF70-3CFD-4555-676D-DE69D6C39174}" dt="2019-08-18T15:08:33.493" v="1777" actId="1076"/>
          <ac:graphicFrameMkLst>
            <pc:docMk/>
            <pc:sldMk cId="1193584685" sldId="270"/>
            <ac:graphicFrameMk id="40" creationId="{CACCF450-C21A-45D3-A2CA-B3573A844514}"/>
          </ac:graphicFrameMkLst>
        </pc:graphicFrameChg>
        <pc:picChg chg="del mod">
          <ac:chgData name="Nani Renova Hutagaol" userId="S::nani.hutagaol@gdn-commerce.com::0a05874c-4ef7-41ff-8002-233093e315d2" providerId="AD" clId="Web-{5147BF70-3CFD-4555-676D-DE69D6C39174}" dt="2019-08-18T13:23:50.574" v="798"/>
          <ac:picMkLst>
            <pc:docMk/>
            <pc:sldMk cId="1193584685" sldId="270"/>
            <ac:picMk id="10" creationId="{1B714939-AF40-48A0-8E9D-C01E2E270525}"/>
          </ac:picMkLst>
        </pc:picChg>
        <pc:cxnChg chg="add del">
          <ac:chgData name="Nani Renova Hutagaol" userId="S::nani.hutagaol@gdn-commerce.com::0a05874c-4ef7-41ff-8002-233093e315d2" providerId="AD" clId="Web-{5147BF70-3CFD-4555-676D-DE69D6C39174}" dt="2019-08-18T13:25:21.433" v="806"/>
          <ac:cxnSpMkLst>
            <pc:docMk/>
            <pc:sldMk cId="1193584685" sldId="270"/>
            <ac:cxnSpMk id="47" creationId="{7E7C77BC-7138-40B1-A15B-20F57A494629}"/>
          </ac:cxnSpMkLst>
        </pc:cxnChg>
      </pc:sldChg>
      <pc:sldChg chg="addSp delSp modSp add mod ord replId setBg modClrScheme setClrOvrMap delDesignElem chgLayout">
        <pc:chgData name="Nani Renova Hutagaol" userId="S::nani.hutagaol@gdn-commerce.com::0a05874c-4ef7-41ff-8002-233093e315d2" providerId="AD" clId="Web-{5147BF70-3CFD-4555-676D-DE69D6C39174}" dt="2019-08-18T16:15:09.157" v="2917"/>
        <pc:sldMkLst>
          <pc:docMk/>
          <pc:sldMk cId="3817034802" sldId="271"/>
        </pc:sldMkLst>
        <pc:spChg chg="mod ord">
          <ac:chgData name="Nani Renova Hutagaol" userId="S::nani.hutagaol@gdn-commerce.com::0a05874c-4ef7-41ff-8002-233093e315d2" providerId="AD" clId="Web-{5147BF70-3CFD-4555-676D-DE69D6C39174}" dt="2019-08-18T16:10:42.625" v="2905"/>
          <ac:spMkLst>
            <pc:docMk/>
            <pc:sldMk cId="3817034802" sldId="271"/>
            <ac:spMk id="2" creationId="{00000000-0000-0000-0000-000000000000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6:10:42.625" v="2905"/>
          <ac:spMkLst>
            <pc:docMk/>
            <pc:sldMk cId="3817034802" sldId="271"/>
            <ac:spMk id="15" creationId="{95724071-AC7B-4A67-934B-CD7F90745802}"/>
          </ac:spMkLst>
        </pc:spChg>
        <pc:spChg chg="del">
          <ac:chgData name="Nani Renova Hutagaol" userId="S::nani.hutagaol@gdn-commerce.com::0a05874c-4ef7-41ff-8002-233093e315d2" providerId="AD" clId="Web-{5147BF70-3CFD-4555-676D-DE69D6C39174}" dt="2019-08-18T14:02:20.688" v="1653"/>
          <ac:spMkLst>
            <pc:docMk/>
            <pc:sldMk cId="3817034802" sldId="271"/>
            <ac:spMk id="16" creationId="{95724071-AC7B-4A67-934B-CD7F90745802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07:29.462" v="1774"/>
          <ac:spMkLst>
            <pc:docMk/>
            <pc:sldMk cId="3817034802" sldId="271"/>
            <ac:spMk id="18" creationId="{95724071-AC7B-4A67-934B-CD7F90745802}"/>
          </ac:spMkLst>
        </pc:spChg>
        <pc:spChg chg="add">
          <ac:chgData name="Nani Renova Hutagaol" userId="S::nani.hutagaol@gdn-commerce.com::0a05874c-4ef7-41ff-8002-233093e315d2" providerId="AD" clId="Web-{5147BF70-3CFD-4555-676D-DE69D6C39174}" dt="2019-08-18T16:10:42.625" v="2905"/>
          <ac:spMkLst>
            <pc:docMk/>
            <pc:sldMk cId="3817034802" sldId="271"/>
            <ac:spMk id="20" creationId="{46C2E80F-49A6-4372-B103-219D417A55ED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27:19.868" v="1737"/>
          <ac:spMkLst>
            <pc:docMk/>
            <pc:sldMk cId="3817034802" sldId="271"/>
            <ac:spMk id="21" creationId="{3B0DF90E-6BAD-4E82-8FDF-717C9A357378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27:19.868" v="1737"/>
          <ac:spMkLst>
            <pc:docMk/>
            <pc:sldMk cId="3817034802" sldId="271"/>
            <ac:spMk id="23" creationId="{13DCC859-0434-4BB8-B6C5-09C88AE698FB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27:19.868" v="1737"/>
          <ac:spMkLst>
            <pc:docMk/>
            <pc:sldMk cId="3817034802" sldId="271"/>
            <ac:spMk id="25" creationId="{08E7ACFB-B791-4C23-8B17-013FEDC09A89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4:34:34.350" v="1763"/>
          <ac:spMkLst>
            <pc:docMk/>
            <pc:sldMk cId="3817034802" sldId="271"/>
            <ac:spMk id="30" creationId="{95724071-AC7B-4A67-934B-CD7F90745802}"/>
          </ac:spMkLst>
        </pc:spChg>
        <pc:graphicFrameChg chg="mod modGraphic">
          <ac:chgData name="Nani Renova Hutagaol" userId="S::nani.hutagaol@gdn-commerce.com::0a05874c-4ef7-41ff-8002-233093e315d2" providerId="AD" clId="Web-{5147BF70-3CFD-4555-676D-DE69D6C39174}" dt="2019-08-18T16:15:09.157" v="2917"/>
          <ac:graphicFrameMkLst>
            <pc:docMk/>
            <pc:sldMk cId="3817034802" sldId="271"/>
            <ac:graphicFrameMk id="13" creationId="{59CC978A-3B4C-4AE6-AC78-0D292D38D414}"/>
          </ac:graphicFrameMkLst>
        </pc:graphicFrameChg>
      </pc:sldChg>
      <pc:sldChg chg="addSp delSp modSp add mod replId setBg setClrOvrMap">
        <pc:chgData name="Nani Renova Hutagaol" userId="S::nani.hutagaol@gdn-commerce.com::0a05874c-4ef7-41ff-8002-233093e315d2" providerId="AD" clId="Web-{5147BF70-3CFD-4555-676D-DE69D6C39174}" dt="2019-08-18T16:03:10.731" v="2778"/>
        <pc:sldMkLst>
          <pc:docMk/>
          <pc:sldMk cId="2263381663" sldId="272"/>
        </pc:sldMkLst>
        <pc:spChg chg="add mod">
          <ac:chgData name="Nani Renova Hutagaol" userId="S::nani.hutagaol@gdn-commerce.com::0a05874c-4ef7-41ff-8002-233093e315d2" providerId="AD" clId="Web-{5147BF70-3CFD-4555-676D-DE69D6C39174}" dt="2019-08-18T15:46:39.116" v="2563" actId="20577"/>
          <ac:spMkLst>
            <pc:docMk/>
            <pc:sldMk cId="2263381663" sldId="272"/>
            <ac:spMk id="12" creationId="{F70AB10E-75B2-43D8-B13D-BBDD60553DA2}"/>
          </ac:spMkLst>
        </pc:spChg>
        <pc:spChg chg="mod ord">
          <ac:chgData name="Nani Renova Hutagaol" userId="S::nani.hutagaol@gdn-commerce.com::0a05874c-4ef7-41ff-8002-233093e315d2" providerId="AD" clId="Web-{5147BF70-3CFD-4555-676D-DE69D6C39174}" dt="2019-08-18T15:42:17.443" v="2387" actId="20577"/>
          <ac:spMkLst>
            <pc:docMk/>
            <pc:sldMk cId="2263381663" sldId="272"/>
            <ac:spMk id="13" creationId="{00000000-0000-0000-0000-000000000000}"/>
          </ac:spMkLst>
        </pc:spChg>
        <pc:spChg chg="add mod">
          <ac:chgData name="Nani Renova Hutagaol" userId="S::nani.hutagaol@gdn-commerce.com::0a05874c-4ef7-41ff-8002-233093e315d2" providerId="AD" clId="Web-{5147BF70-3CFD-4555-676D-DE69D6C39174}" dt="2019-08-18T15:50:20.477" v="2594" actId="20577"/>
          <ac:spMkLst>
            <pc:docMk/>
            <pc:sldMk cId="2263381663" sldId="272"/>
            <ac:spMk id="14" creationId="{95562096-3ECE-4047-853F-7277C12E7A68}"/>
          </ac:spMkLst>
        </pc:spChg>
        <pc:spChg chg="add mod">
          <ac:chgData name="Nani Renova Hutagaol" userId="S::nani.hutagaol@gdn-commerce.com::0a05874c-4ef7-41ff-8002-233093e315d2" providerId="AD" clId="Web-{5147BF70-3CFD-4555-676D-DE69D6C39174}" dt="2019-08-18T16:03:10.731" v="2778"/>
          <ac:spMkLst>
            <pc:docMk/>
            <pc:sldMk cId="2263381663" sldId="272"/>
            <ac:spMk id="15" creationId="{4D7380EA-37E1-4C90-B4DD-C9FBCC6EE50D}"/>
          </ac:spMkLst>
        </pc:spChg>
        <pc:spChg chg="del">
          <ac:chgData name="Nani Renova Hutagaol" userId="S::nani.hutagaol@gdn-commerce.com::0a05874c-4ef7-41ff-8002-233093e315d2" providerId="AD" clId="Web-{5147BF70-3CFD-4555-676D-DE69D6C39174}" dt="2019-08-18T15:37:59.801" v="2331"/>
          <ac:spMkLst>
            <pc:docMk/>
            <pc:sldMk cId="2263381663" sldId="272"/>
            <ac:spMk id="24" creationId="{6753252F-4873-4F63-801D-CC719279A7D5}"/>
          </ac:spMkLst>
        </pc:spChg>
        <pc:spChg chg="del">
          <ac:chgData name="Nani Renova Hutagaol" userId="S::nani.hutagaol@gdn-commerce.com::0a05874c-4ef7-41ff-8002-233093e315d2" providerId="AD" clId="Web-{5147BF70-3CFD-4555-676D-DE69D6C39174}" dt="2019-08-18T15:37:59.801" v="2331"/>
          <ac:spMkLst>
            <pc:docMk/>
            <pc:sldMk cId="2263381663" sldId="272"/>
            <ac:spMk id="25" creationId="{047C8CCB-F95D-4249-92DD-651249D3535A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39:09.582" v="2338"/>
          <ac:spMkLst>
            <pc:docMk/>
            <pc:sldMk cId="2263381663" sldId="272"/>
            <ac:spMk id="30" creationId="{E35A04CF-97D4-4FF7-B359-C546B1F62E54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39:09.582" v="2338"/>
          <ac:spMkLst>
            <pc:docMk/>
            <pc:sldMk cId="2263381663" sldId="272"/>
            <ac:spMk id="32" creationId="{1DE7243B-5109-444B-8FAF-7437C66BC0E9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39:09.582" v="2338"/>
          <ac:spMkLst>
            <pc:docMk/>
            <pc:sldMk cId="2263381663" sldId="272"/>
            <ac:spMk id="34" creationId="{4C5D6221-DA7B-4611-AA26-7D8E349FDE96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40:13.254" v="2341"/>
          <ac:spMkLst>
            <pc:docMk/>
            <pc:sldMk cId="2263381663" sldId="272"/>
            <ac:spMk id="39" creationId="{19C052EA-05E2-403D-965E-52D1BFFA24DF}"/>
          </ac:spMkLst>
        </pc:spChg>
        <pc:spChg chg="add del">
          <ac:chgData name="Nani Renova Hutagaol" userId="S::nani.hutagaol@gdn-commerce.com::0a05874c-4ef7-41ff-8002-233093e315d2" providerId="AD" clId="Web-{5147BF70-3CFD-4555-676D-DE69D6C39174}" dt="2019-08-18T15:40:13.254" v="2341"/>
          <ac:spMkLst>
            <pc:docMk/>
            <pc:sldMk cId="2263381663" sldId="272"/>
            <ac:spMk id="41" creationId="{4C1936B8-2FFB-4F78-8388-B8C282B8A5BC}"/>
          </ac:spMkLst>
        </pc:spChg>
        <pc:spChg chg="add">
          <ac:chgData name="Nani Renova Hutagaol" userId="S::nani.hutagaol@gdn-commerce.com::0a05874c-4ef7-41ff-8002-233093e315d2" providerId="AD" clId="Web-{5147BF70-3CFD-4555-676D-DE69D6C39174}" dt="2019-08-18T15:40:13.254" v="2341"/>
          <ac:spMkLst>
            <pc:docMk/>
            <pc:sldMk cId="2263381663" sldId="272"/>
            <ac:spMk id="46" creationId="{B36F400F-DF28-43BC-8D8E-4929793B392A}"/>
          </ac:spMkLst>
        </pc:spChg>
        <pc:graphicFrameChg chg="del">
          <ac:chgData name="Nani Renova Hutagaol" userId="S::nani.hutagaol@gdn-commerce.com::0a05874c-4ef7-41ff-8002-233093e315d2" providerId="AD" clId="Web-{5147BF70-3CFD-4555-676D-DE69D6C39174}" dt="2019-08-18T15:32:11.845" v="1997"/>
          <ac:graphicFrameMkLst>
            <pc:docMk/>
            <pc:sldMk cId="2263381663" sldId="272"/>
            <ac:graphicFrameMk id="21" creationId="{64ADF731-239B-4530-8663-FB6ECE011B15}"/>
          </ac:graphicFrameMkLst>
        </pc:graphicFrameChg>
      </pc:sldChg>
      <pc:sldChg chg="modSp add replId">
        <pc:chgData name="Nani Renova Hutagaol" userId="S::nani.hutagaol@gdn-commerce.com::0a05874c-4ef7-41ff-8002-233093e315d2" providerId="AD" clId="Web-{5147BF70-3CFD-4555-676D-DE69D6C39174}" dt="2019-08-18T16:00:43.762" v="2769" actId="20577"/>
        <pc:sldMkLst>
          <pc:docMk/>
          <pc:sldMk cId="1593300499" sldId="273"/>
        </pc:sldMkLst>
        <pc:spChg chg="mod">
          <ac:chgData name="Nani Renova Hutagaol" userId="S::nani.hutagaol@gdn-commerce.com::0a05874c-4ef7-41ff-8002-233093e315d2" providerId="AD" clId="Web-{5147BF70-3CFD-4555-676D-DE69D6C39174}" dt="2019-08-18T16:00:43.762" v="2769" actId="20577"/>
          <ac:spMkLst>
            <pc:docMk/>
            <pc:sldMk cId="1593300499" sldId="273"/>
            <ac:spMk id="12" creationId="{F70AB10E-75B2-43D8-B13D-BBDD60553DA2}"/>
          </ac:spMkLst>
        </pc:spChg>
        <pc:spChg chg="mod">
          <ac:chgData name="Nani Renova Hutagaol" userId="S::nani.hutagaol@gdn-commerce.com::0a05874c-4ef7-41ff-8002-233093e315d2" providerId="AD" clId="Web-{5147BF70-3CFD-4555-676D-DE69D6C39174}" dt="2019-08-18T15:54:16.166" v="2647" actId="20577"/>
          <ac:spMkLst>
            <pc:docMk/>
            <pc:sldMk cId="1593300499" sldId="273"/>
            <ac:spMk id="14" creationId="{95562096-3ECE-4047-853F-7277C12E7A68}"/>
          </ac:spMkLst>
        </pc:spChg>
        <pc:spChg chg="mod">
          <ac:chgData name="Nani Renova Hutagaol" userId="S::nani.hutagaol@gdn-commerce.com::0a05874c-4ef7-41ff-8002-233093e315d2" providerId="AD" clId="Web-{5147BF70-3CFD-4555-676D-DE69D6C39174}" dt="2019-08-18T15:49:38.914" v="2568"/>
          <ac:spMkLst>
            <pc:docMk/>
            <pc:sldMk cId="1593300499" sldId="273"/>
            <ac:spMk id="15" creationId="{4D7380EA-37E1-4C90-B4DD-C9FBCC6EE50D}"/>
          </ac:spMkLst>
        </pc:spChg>
      </pc:sldChg>
      <pc:sldChg chg="add del replId">
        <pc:chgData name="Nani Renova Hutagaol" userId="S::nani.hutagaol@gdn-commerce.com::0a05874c-4ef7-41ff-8002-233093e315d2" providerId="AD" clId="Web-{5147BF70-3CFD-4555-676D-DE69D6C39174}" dt="2019-08-18T15:36:08.800" v="2316"/>
        <pc:sldMkLst>
          <pc:docMk/>
          <pc:sldMk cId="1635722606" sldId="273"/>
        </pc:sldMkLst>
      </pc:sldChg>
      <pc:sldChg chg="addSp delSp modSp add replId">
        <pc:chgData name="Nani Renova Hutagaol" userId="S::nani.hutagaol@gdn-commerce.com::0a05874c-4ef7-41ff-8002-233093e315d2" providerId="AD" clId="Web-{5147BF70-3CFD-4555-676D-DE69D6C39174}" dt="2019-08-18T15:58:14.823" v="2698" actId="1076"/>
        <pc:sldMkLst>
          <pc:docMk/>
          <pc:sldMk cId="784044214" sldId="274"/>
        </pc:sldMkLst>
        <pc:spChg chg="add del mod">
          <ac:chgData name="Nani Renova Hutagaol" userId="S::nani.hutagaol@gdn-commerce.com::0a05874c-4ef7-41ff-8002-233093e315d2" providerId="AD" clId="Web-{5147BF70-3CFD-4555-676D-DE69D6C39174}" dt="2019-08-18T15:56:46.417" v="2679"/>
          <ac:spMkLst>
            <pc:docMk/>
            <pc:sldMk cId="784044214" sldId="274"/>
            <ac:spMk id="12" creationId="{E9BB60E4-4D56-41D4-B3C6-B156F6B626C8}"/>
          </ac:spMkLst>
        </pc:spChg>
        <pc:spChg chg="mod">
          <ac:chgData name="Nani Renova Hutagaol" userId="S::nani.hutagaol@gdn-commerce.com::0a05874c-4ef7-41ff-8002-233093e315d2" providerId="AD" clId="Web-{5147BF70-3CFD-4555-676D-DE69D6C39174}" dt="2019-08-18T15:58:14.823" v="2698" actId="1076"/>
          <ac:spMkLst>
            <pc:docMk/>
            <pc:sldMk cId="784044214" sldId="274"/>
            <ac:spMk id="13" creationId="{00000000-0000-0000-0000-000000000000}"/>
          </ac:spMkLst>
        </pc:spChg>
        <pc:spChg chg="del">
          <ac:chgData name="Nani Renova Hutagaol" userId="S::nani.hutagaol@gdn-commerce.com::0a05874c-4ef7-41ff-8002-233093e315d2" providerId="AD" clId="Web-{5147BF70-3CFD-4555-676D-DE69D6C39174}" dt="2019-08-18T15:57:32.932" v="2680"/>
          <ac:spMkLst>
            <pc:docMk/>
            <pc:sldMk cId="784044214" sldId="274"/>
            <ac:spMk id="24" creationId="{6753252F-4873-4F63-801D-CC719279A7D5}"/>
          </ac:spMkLst>
        </pc:spChg>
        <pc:spChg chg="del">
          <ac:chgData name="Nani Renova Hutagaol" userId="S::nani.hutagaol@gdn-commerce.com::0a05874c-4ef7-41ff-8002-233093e315d2" providerId="AD" clId="Web-{5147BF70-3CFD-4555-676D-DE69D6C39174}" dt="2019-08-18T15:57:32.932" v="2680"/>
          <ac:spMkLst>
            <pc:docMk/>
            <pc:sldMk cId="784044214" sldId="274"/>
            <ac:spMk id="25" creationId="{047C8CCB-F95D-4249-92DD-651249D3535A}"/>
          </ac:spMkLst>
        </pc:spChg>
        <pc:spChg chg="add">
          <ac:chgData name="Nani Renova Hutagaol" userId="S::nani.hutagaol@gdn-commerce.com::0a05874c-4ef7-41ff-8002-233093e315d2" providerId="AD" clId="Web-{5147BF70-3CFD-4555-676D-DE69D6C39174}" dt="2019-08-18T15:57:32.932" v="2680"/>
          <ac:spMkLst>
            <pc:docMk/>
            <pc:sldMk cId="784044214" sldId="274"/>
            <ac:spMk id="30" creationId="{23962611-DFD5-4092-AAFD-559E3DFCE2C9}"/>
          </ac:spMkLst>
        </pc:spChg>
        <pc:graphicFrameChg chg="del">
          <ac:chgData name="Nani Renova Hutagaol" userId="S::nani.hutagaol@gdn-commerce.com::0a05874c-4ef7-41ff-8002-233093e315d2" providerId="AD" clId="Web-{5147BF70-3CFD-4555-676D-DE69D6C39174}" dt="2019-08-18T15:56:44.651" v="2678"/>
          <ac:graphicFrameMkLst>
            <pc:docMk/>
            <pc:sldMk cId="784044214" sldId="274"/>
            <ac:graphicFrameMk id="21" creationId="{64ADF731-239B-4530-8663-FB6ECE011B15}"/>
          </ac:graphicFrameMkLst>
        </pc:graphicFrameChg>
        <pc:picChg chg="add">
          <ac:chgData name="Nani Renova Hutagaol" userId="S::nani.hutagaol@gdn-commerce.com::0a05874c-4ef7-41ff-8002-233093e315d2" providerId="AD" clId="Web-{5147BF70-3CFD-4555-676D-DE69D6C39174}" dt="2019-08-18T15:57:32.932" v="2680"/>
          <ac:picMkLst>
            <pc:docMk/>
            <pc:sldMk cId="784044214" sldId="274"/>
            <ac:picMk id="32" creationId="{2270F1FA-0425-408F-9861-80BF5AFB276D}"/>
          </ac:picMkLst>
        </pc:picChg>
      </pc:sldChg>
      <pc:sldChg chg="addSp delSp modSp add replId">
        <pc:chgData name="Nani Renova Hutagaol" userId="S::nani.hutagaol@gdn-commerce.com::0a05874c-4ef7-41ff-8002-233093e315d2" providerId="AD" clId="Web-{5147BF70-3CFD-4555-676D-DE69D6C39174}" dt="2019-08-18T15:59:59.699" v="2717"/>
        <pc:sldMkLst>
          <pc:docMk/>
          <pc:sldMk cId="518220267" sldId="275"/>
        </pc:sldMkLst>
        <pc:spChg chg="mod">
          <ac:chgData name="Nani Renova Hutagaol" userId="S::nani.hutagaol@gdn-commerce.com::0a05874c-4ef7-41ff-8002-233093e315d2" providerId="AD" clId="Web-{5147BF70-3CFD-4555-676D-DE69D6C39174}" dt="2019-08-18T15:59:59.699" v="2717"/>
          <ac:spMkLst>
            <pc:docMk/>
            <pc:sldMk cId="518220267" sldId="275"/>
            <ac:spMk id="13" creationId="{00000000-0000-0000-0000-000000000000}"/>
          </ac:spMkLst>
        </pc:spChg>
        <pc:spChg chg="del">
          <ac:chgData name="Nani Renova Hutagaol" userId="S::nani.hutagaol@gdn-commerce.com::0a05874c-4ef7-41ff-8002-233093e315d2" providerId="AD" clId="Web-{5147BF70-3CFD-4555-676D-DE69D6C39174}" dt="2019-08-18T15:59:59.699" v="2717"/>
          <ac:spMkLst>
            <pc:docMk/>
            <pc:sldMk cId="518220267" sldId="275"/>
            <ac:spMk id="30" creationId="{23962611-DFD5-4092-AAFD-559E3DFCE2C9}"/>
          </ac:spMkLst>
        </pc:spChg>
        <pc:spChg chg="add">
          <ac:chgData name="Nani Renova Hutagaol" userId="S::nani.hutagaol@gdn-commerce.com::0a05874c-4ef7-41ff-8002-233093e315d2" providerId="AD" clId="Web-{5147BF70-3CFD-4555-676D-DE69D6C39174}" dt="2019-08-18T15:59:59.699" v="2717"/>
          <ac:spMkLst>
            <pc:docMk/>
            <pc:sldMk cId="518220267" sldId="275"/>
            <ac:spMk id="39" creationId="{7905BA41-EE6E-4F80-8636-447F22DD729A}"/>
          </ac:spMkLst>
        </pc:spChg>
        <pc:spChg chg="add">
          <ac:chgData name="Nani Renova Hutagaol" userId="S::nani.hutagaol@gdn-commerce.com::0a05874c-4ef7-41ff-8002-233093e315d2" providerId="AD" clId="Web-{5147BF70-3CFD-4555-676D-DE69D6C39174}" dt="2019-08-18T15:59:59.699" v="2717"/>
          <ac:spMkLst>
            <pc:docMk/>
            <pc:sldMk cId="518220267" sldId="275"/>
            <ac:spMk id="41" creationId="{CD7549B2-EE05-4558-8C64-AC46755F2B25}"/>
          </ac:spMkLst>
        </pc:spChg>
        <pc:picChg chg="del">
          <ac:chgData name="Nani Renova Hutagaol" userId="S::nani.hutagaol@gdn-commerce.com::0a05874c-4ef7-41ff-8002-233093e315d2" providerId="AD" clId="Web-{5147BF70-3CFD-4555-676D-DE69D6C39174}" dt="2019-08-18T15:59:59.699" v="2717"/>
          <ac:picMkLst>
            <pc:docMk/>
            <pc:sldMk cId="518220267" sldId="275"/>
            <ac:picMk id="32" creationId="{2270F1FA-0425-408F-9861-80BF5AFB276D}"/>
          </ac:picMkLst>
        </pc:picChg>
        <pc:picChg chg="add">
          <ac:chgData name="Nani Renova Hutagaol" userId="S::nani.hutagaol@gdn-commerce.com::0a05874c-4ef7-41ff-8002-233093e315d2" providerId="AD" clId="Web-{5147BF70-3CFD-4555-676D-DE69D6C39174}" dt="2019-08-18T15:59:59.699" v="2717"/>
          <ac:picMkLst>
            <pc:docMk/>
            <pc:sldMk cId="518220267" sldId="275"/>
            <ac:picMk id="36" creationId="{52DEA466-1087-46C7-A3DD-41237A7B34E8}"/>
          </ac:picMkLst>
        </pc:picChg>
      </pc:sldChg>
      <pc:sldChg chg="add replId">
        <pc:chgData name="Nani Renova Hutagaol" userId="S::nani.hutagaol@gdn-commerce.com::0a05874c-4ef7-41ff-8002-233093e315d2" providerId="AD" clId="Web-{5147BF70-3CFD-4555-676D-DE69D6C39174}" dt="2019-08-18T16:05:44.435" v="2804"/>
        <pc:sldMkLst>
          <pc:docMk/>
          <pc:sldMk cId="28827580" sldId="276"/>
        </pc:sldMkLst>
      </pc:sldChg>
      <pc:sldMasterChg chg="add del addSldLayout delSldLayout">
        <pc:chgData name="Nani Renova Hutagaol" userId="S::nani.hutagaol@gdn-commerce.com::0a05874c-4ef7-41ff-8002-233093e315d2" providerId="AD" clId="Web-{5147BF70-3CFD-4555-676D-DE69D6C39174}" dt="2019-08-18T14:34:34.350" v="1763"/>
        <pc:sldMasterMkLst>
          <pc:docMk/>
          <pc:sldMasterMk cId="2346251051" sldId="2147483648"/>
        </pc:sldMasterMkLst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1659756515" sldId="2147483649"/>
          </pc:sldLayoutMkLst>
        </pc:sldLayoutChg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3786876825" sldId="2147483650"/>
          </pc:sldLayoutMkLst>
        </pc:sldLayoutChg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3602678805" sldId="2147483651"/>
          </pc:sldLayoutMkLst>
        </pc:sldLayoutChg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3527791066" sldId="2147483652"/>
          </pc:sldLayoutMkLst>
        </pc:sldLayoutChg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3971016106" sldId="2147483653"/>
          </pc:sldLayoutMkLst>
        </pc:sldLayoutChg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1758111529" sldId="2147483654"/>
          </pc:sldLayoutMkLst>
        </pc:sldLayoutChg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302416926" sldId="2147483655"/>
          </pc:sldLayoutMkLst>
        </pc:sldLayoutChg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3769764688" sldId="2147483656"/>
          </pc:sldLayoutMkLst>
        </pc:sldLayoutChg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769637093" sldId="2147483657"/>
          </pc:sldLayoutMkLst>
        </pc:sldLayoutChg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2012076707" sldId="2147483658"/>
          </pc:sldLayoutMkLst>
        </pc:sldLayoutChg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445927127" sldId="2147483659"/>
          </pc:sldLayoutMkLst>
        </pc:sldLayoutChg>
        <pc:sldLayoutChg chg="add del">
          <pc:chgData name="Nani Renova Hutagaol" userId="S::nani.hutagaol@gdn-commerce.com::0a05874c-4ef7-41ff-8002-233093e315d2" providerId="AD" clId="Web-{5147BF70-3CFD-4555-676D-DE69D6C39174}" dt="2019-08-18T14:34:34.350" v="1763"/>
          <pc:sldLayoutMkLst>
            <pc:docMk/>
            <pc:sldMasterMk cId="2346251051" sldId="2147483648"/>
            <pc:sldLayoutMk cId="2673943605" sldId="2147483660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2:49:09.668" v="126"/>
        <pc:sldMasterMkLst>
          <pc:docMk/>
          <pc:sldMasterMk cId="73284913" sldId="2147483661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3109758462" sldId="214748366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332481246" sldId="214748366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2757646368" sldId="214748366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3417767475" sldId="214748366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1723691034" sldId="214748366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1581039416" sldId="214748366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744363825" sldId="214748366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3437681254" sldId="214748366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2888179426" sldId="214748367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4017904933" sldId="214748367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3998284313" sldId="214748367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9.668" v="126"/>
          <pc:sldLayoutMkLst>
            <pc:docMk/>
            <pc:sldMasterMk cId="73284913" sldId="2147483661"/>
            <pc:sldLayoutMk cId="1294864194" sldId="2147483673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2:45:16.029" v="85"/>
        <pc:sldMasterMkLst>
          <pc:docMk/>
          <pc:sldMasterMk cId="1944208833" sldId="2147483661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1031260346" sldId="214748366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4277390371" sldId="214748366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3944746177" sldId="214748366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2513351252" sldId="214748366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3534890897" sldId="214748366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2553782399" sldId="214748366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3218207709" sldId="214748366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3163817857" sldId="214748366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2042943392" sldId="214748367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3005279058" sldId="214748367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817855285" sldId="214748367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16.029" v="85"/>
          <pc:sldLayoutMkLst>
            <pc:docMk/>
            <pc:sldMasterMk cId="1944208833" sldId="2147483661"/>
            <pc:sldLayoutMk cId="3822440286" sldId="2147483673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4:34:50.037" v="1764"/>
        <pc:sldMasterMkLst>
          <pc:docMk/>
          <pc:sldMasterMk cId="2105811465" sldId="2147483661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1056933592" sldId="214748366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4184790722" sldId="214748366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805013856" sldId="214748366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3427734228" sldId="214748366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4179995004" sldId="214748366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3645835551" sldId="214748366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2184126352" sldId="214748366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3196432734" sldId="214748366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1621719460" sldId="214748367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3540811487" sldId="214748367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1384981317" sldId="214748367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4:50.037" v="1764"/>
          <pc:sldLayoutMkLst>
            <pc:docMk/>
            <pc:sldMasterMk cId="2105811465" sldId="2147483661"/>
            <pc:sldLayoutMk cId="1190942997" sldId="2147483673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2:45:01.357" v="69"/>
        <pc:sldMasterMkLst>
          <pc:docMk/>
          <pc:sldMasterMk cId="3761559641" sldId="2147483661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3129725779" sldId="214748366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2187904142" sldId="214748366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240307449" sldId="214748366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3208339558" sldId="214748366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1906071232" sldId="214748366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3282061028" sldId="214748366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4186482400" sldId="214748366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3688024038" sldId="214748366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3302385682" sldId="214748367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3320235520" sldId="214748367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2974035268" sldId="214748367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1.357" v="69"/>
          <pc:sldLayoutMkLst>
            <pc:docMk/>
            <pc:sldMasterMk cId="3761559641" sldId="2147483661"/>
            <pc:sldLayoutMk cId="2395375788" sldId="2147483673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2:45:00.029" v="68"/>
        <pc:sldMasterMkLst>
          <pc:docMk/>
          <pc:sldMasterMk cId="197152532" sldId="2147483674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1315059208" sldId="214748367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2168651176" sldId="214748367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2382948570" sldId="214748367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1637015558" sldId="214748367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3460254660" sldId="214748367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818871348" sldId="214748368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3974294502" sldId="214748368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4093320721" sldId="214748368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686936387" sldId="214748368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1229746899" sldId="214748368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815436563" sldId="214748368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5:00.029" v="68"/>
          <pc:sldLayoutMkLst>
            <pc:docMk/>
            <pc:sldMasterMk cId="197152532" sldId="2147483674"/>
            <pc:sldLayoutMk cId="2042958038" sldId="2147483686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4:35:07.006" v="1765"/>
        <pc:sldMasterMkLst>
          <pc:docMk/>
          <pc:sldMasterMk cId="3777087170" sldId="2147483674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3277554742" sldId="214748367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404929490" sldId="214748367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600761594" sldId="214748367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3645426552" sldId="214748367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2125953703" sldId="214748367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3666213922" sldId="214748368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208315111" sldId="214748368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3867672810" sldId="214748368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1055211937" sldId="214748368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3017148265" sldId="214748368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4170013548" sldId="214748368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07.006" v="1765"/>
          <pc:sldLayoutMkLst>
            <pc:docMk/>
            <pc:sldMasterMk cId="3777087170" sldId="2147483674"/>
            <pc:sldLayoutMk cId="1272933775" sldId="2147483686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2:49:07.684" v="125"/>
        <pc:sldMasterMkLst>
          <pc:docMk/>
          <pc:sldMasterMk cId="3884431392" sldId="2147483674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666493214" sldId="214748367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154169699" sldId="214748367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3889676309" sldId="214748367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3590679287" sldId="214748367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1546808626" sldId="214748367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186825252" sldId="214748368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2564286800" sldId="214748368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1813018992" sldId="214748368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2827344461" sldId="214748368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2224151791" sldId="214748368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147112041" sldId="214748368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7.684" v="125"/>
          <pc:sldLayoutMkLst>
            <pc:docMk/>
            <pc:sldMasterMk cId="3884431392" sldId="2147483674"/>
            <pc:sldLayoutMk cId="3126993670" sldId="2147483686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2:44:58.920" v="67"/>
        <pc:sldMasterMkLst>
          <pc:docMk/>
          <pc:sldMasterMk cId="2809673132" sldId="2147483687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1675017712" sldId="214748368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86173051" sldId="214748368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1090606844" sldId="214748369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3917060189" sldId="214748369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1400016369" sldId="214748369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3138364209" sldId="214748369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1112214886" sldId="214748369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2181828476" sldId="214748369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3714820895" sldId="214748369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1089471793" sldId="214748369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3100284164" sldId="214748369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8.920" v="67"/>
          <pc:sldLayoutMkLst>
            <pc:docMk/>
            <pc:sldMasterMk cId="2809673132" sldId="2147483687"/>
            <pc:sldLayoutMk cId="4083629615" sldId="2147483699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4:35:15.459" v="1766"/>
        <pc:sldMasterMkLst>
          <pc:docMk/>
          <pc:sldMasterMk cId="2829311750" sldId="2147483687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1317914035" sldId="214748368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2610344946" sldId="214748368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1716075480" sldId="214748369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2635677576" sldId="214748369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377789226" sldId="214748369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3930413740" sldId="214748369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4264321894" sldId="214748369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3403747555" sldId="214748369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3498965050" sldId="214748369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727534383" sldId="214748369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177953899" sldId="214748369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4:35:15.459" v="1766"/>
          <pc:sldLayoutMkLst>
            <pc:docMk/>
            <pc:sldMasterMk cId="2829311750" sldId="2147483687"/>
            <pc:sldLayoutMk cId="2904061319" sldId="2147483699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2:49:06.450" v="124"/>
        <pc:sldMasterMkLst>
          <pc:docMk/>
          <pc:sldMasterMk cId="3735096734" sldId="2147483687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2448700792" sldId="214748368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2022032255" sldId="214748368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1416868606" sldId="214748369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1414540818" sldId="214748369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290874439" sldId="214748369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576178571" sldId="214748369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691825155" sldId="214748369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2860811129" sldId="214748369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3394166149" sldId="214748369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2559266330" sldId="214748369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3176991994" sldId="214748369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9:06.450" v="124"/>
          <pc:sldLayoutMkLst>
            <pc:docMk/>
            <pc:sldMasterMk cId="3735096734" sldId="2147483687"/>
            <pc:sldLayoutMk cId="901066772" sldId="2147483699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5:07:29.462" v="1774"/>
        <pc:sldMasterMkLst>
          <pc:docMk/>
          <pc:sldMasterMk cId="803097977" sldId="2147483700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2402704812" sldId="214748370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2439611616" sldId="214748370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1185233055" sldId="214748370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2480736889" sldId="214748370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569097569" sldId="214748370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601560494" sldId="214748370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1708489618" sldId="214748370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4226274631" sldId="214748370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3618663200" sldId="214748370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23936508" sldId="214748371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1694437158" sldId="214748371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803097977" sldId="2147483700"/>
            <pc:sldLayoutMk cId="1320032683" sldId="2147483712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2:44:56.577" v="66"/>
        <pc:sldMasterMkLst>
          <pc:docMk/>
          <pc:sldMasterMk cId="3747997839" sldId="2147483700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4140020707" sldId="214748370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3124643993" sldId="214748370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2939585314" sldId="214748370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2033494286" sldId="214748370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3747739092" sldId="214748370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3233510905" sldId="214748370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2746553562" sldId="214748370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1854266948" sldId="214748370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3967254920" sldId="214748370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4181401383" sldId="214748371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4419078" sldId="214748371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6.577" v="66"/>
          <pc:sldLayoutMkLst>
            <pc:docMk/>
            <pc:sldMasterMk cId="3747997839" sldId="2147483700"/>
            <pc:sldLayoutMk cId="555931795" sldId="2147483712"/>
          </pc:sldLayoutMkLst>
        </pc:sldLayoutChg>
      </pc:sldMasterChg>
      <pc:sldMasterChg chg="add modTransition addSldLayout modSldLayout">
        <pc:chgData name="Nani Renova Hutagaol" userId="S::nani.hutagaol@gdn-commerce.com::0a05874c-4ef7-41ff-8002-233093e315d2" providerId="AD" clId="Web-{5147BF70-3CFD-4555-676D-DE69D6C39174}" dt="2019-08-18T15:07:29.462" v="1774"/>
        <pc:sldMasterMkLst>
          <pc:docMk/>
          <pc:sldMasterMk cId="1872676971" sldId="2147483713"/>
        </pc:sldMasterMkLst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365279441" sldId="2147483714"/>
          </pc:sldLayoutMkLst>
        </pc:sldLayoutChg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1445104807" sldId="2147483715"/>
          </pc:sldLayoutMkLst>
        </pc:sldLayoutChg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1265666308" sldId="2147483716"/>
          </pc:sldLayoutMkLst>
        </pc:sldLayoutChg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3716937903" sldId="2147483717"/>
          </pc:sldLayoutMkLst>
        </pc:sldLayoutChg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2670551689" sldId="2147483718"/>
          </pc:sldLayoutMkLst>
        </pc:sldLayoutChg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633270761" sldId="2147483719"/>
          </pc:sldLayoutMkLst>
        </pc:sldLayoutChg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2058193648" sldId="2147483720"/>
          </pc:sldLayoutMkLst>
        </pc:sldLayoutChg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2926136751" sldId="2147483721"/>
          </pc:sldLayoutMkLst>
        </pc:sldLayoutChg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724797297" sldId="2147483722"/>
          </pc:sldLayoutMkLst>
        </pc:sldLayoutChg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3932405577" sldId="2147483723"/>
          </pc:sldLayoutMkLst>
        </pc:sldLayoutChg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3145687139" sldId="2147483724"/>
          </pc:sldLayoutMkLst>
        </pc:sldLayoutChg>
        <pc:sldLayoutChg chg="add mod replId">
          <pc:chgData name="Nani Renova Hutagaol" userId="S::nani.hutagaol@gdn-commerce.com::0a05874c-4ef7-41ff-8002-233093e315d2" providerId="AD" clId="Web-{5147BF70-3CFD-4555-676D-DE69D6C39174}" dt="2019-08-18T15:07:29.462" v="1774"/>
          <pc:sldLayoutMkLst>
            <pc:docMk/>
            <pc:sldMasterMk cId="1872676971" sldId="2147483713"/>
            <pc:sldLayoutMk cId="847885769" sldId="2147483725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2:44:54.232" v="65"/>
        <pc:sldMasterMkLst>
          <pc:docMk/>
          <pc:sldMasterMk cId="2536709719" sldId="2147483713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2969851886" sldId="214748371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738440014" sldId="214748371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811789829" sldId="214748371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3649425735" sldId="214748371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2209144279" sldId="214748371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3277243555" sldId="214748371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412617299" sldId="214748372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2258379033" sldId="214748372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105798522" sldId="214748372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1026133927" sldId="214748372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454829359" sldId="214748372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2:44:54.232" v="65"/>
          <pc:sldLayoutMkLst>
            <pc:docMk/>
            <pc:sldMasterMk cId="2536709719" sldId="2147483713"/>
            <pc:sldLayoutMk cId="571023914" sldId="2147483725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5:06:28.868" v="1773"/>
        <pc:sldMasterMkLst>
          <pc:docMk/>
          <pc:sldMasterMk cId="2989518996" sldId="2147483713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947759416" sldId="214748371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3425043669" sldId="214748371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2611629861" sldId="214748371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3760588801" sldId="214748371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3810262175" sldId="214748371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953931425" sldId="214748371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2265571036" sldId="214748372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3782565127" sldId="214748372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1803402795" sldId="214748372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1392788907" sldId="214748372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2349091031" sldId="214748372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8.868" v="1773"/>
          <pc:sldLayoutMkLst>
            <pc:docMk/>
            <pc:sldMasterMk cId="2989518996" sldId="2147483713"/>
            <pc:sldLayoutMk cId="3916850429" sldId="2147483725"/>
          </pc:sldLayoutMkLst>
        </pc:sldLayoutChg>
      </pc:sldMasterChg>
      <pc:sldMasterChg chg="add del modTransition addSldLayout delSldLayout modSldLayout">
        <pc:chgData name="Nani Renova Hutagaol" userId="S::nani.hutagaol@gdn-commerce.com::0a05874c-4ef7-41ff-8002-233093e315d2" providerId="AD" clId="Web-{5147BF70-3CFD-4555-676D-DE69D6C39174}" dt="2019-08-18T15:06:25.977" v="1772"/>
        <pc:sldMasterMkLst>
          <pc:docMk/>
          <pc:sldMasterMk cId="167723814" sldId="2147483726"/>
        </pc:sldMasterMkLst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3169970101" sldId="214748372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1263615302" sldId="2147483728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811730676" sldId="2147483729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1782560119" sldId="2147483730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3167832604" sldId="2147483731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1013748573" sldId="2147483732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2112884138" sldId="2147483733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2868230032" sldId="2147483734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3206779265" sldId="2147483735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2546055458" sldId="2147483736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2133941048" sldId="2147483737"/>
          </pc:sldLayoutMkLst>
        </pc:sldLayoutChg>
        <pc:sldLayoutChg chg="add del mod replId">
          <pc:chgData name="Nani Renova Hutagaol" userId="S::nani.hutagaol@gdn-commerce.com::0a05874c-4ef7-41ff-8002-233093e315d2" providerId="AD" clId="Web-{5147BF70-3CFD-4555-676D-DE69D6C39174}" dt="2019-08-18T15:06:25.977" v="1772"/>
          <pc:sldLayoutMkLst>
            <pc:docMk/>
            <pc:sldMasterMk cId="167723814" sldId="2147483726"/>
            <pc:sldLayoutMk cId="364831826" sldId="214748373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63B55-B942-4C16-AC41-30982F28A6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B50581-8776-4201-B204-DE916A1C759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u="none" strike="noStrike" cap="none" baseline="0" noProof="0">
              <a:latin typeface="Plantagenet Cherokee"/>
            </a:rPr>
            <a:t>Nama project: </a:t>
          </a:r>
          <a:br>
            <a:rPr lang="en-US" b="0" i="0" u="none" strike="noStrike" cap="none" baseline="0" noProof="0">
              <a:latin typeface="Plantagenet Cherokee"/>
            </a:rPr>
          </a:br>
          <a:r>
            <a:rPr lang="en-US" b="0" i="0" u="none" strike="noStrike" cap="none" baseline="0" noProof="0">
              <a:latin typeface="Plantagenet Cherokee"/>
            </a:rPr>
            <a:t>Blibli Bazaar</a:t>
          </a:r>
          <a:endParaRPr lang="en-US" b="0" i="0" u="none" strike="noStrike" cap="none" baseline="0" noProof="0" err="1">
            <a:latin typeface="Plantagenet Cherokee"/>
          </a:endParaRPr>
        </a:p>
      </dgm:t>
    </dgm:pt>
    <dgm:pt modelId="{2D190347-699A-4088-9DED-BB6D8F4FACC4}" type="parTrans" cxnId="{FD73731E-12C9-4CE8-A398-F0074D107FD8}">
      <dgm:prSet/>
      <dgm:spPr/>
    </dgm:pt>
    <dgm:pt modelId="{58471F4F-0E10-4146-B2F9-D90C618E49D2}" type="sibTrans" cxnId="{FD73731E-12C9-4CE8-A398-F0074D107FD8}">
      <dgm:prSet/>
      <dgm:spPr/>
      <dgm:t>
        <a:bodyPr/>
        <a:lstStyle/>
        <a:p>
          <a:endParaRPr lang="id-ID"/>
        </a:p>
      </dgm:t>
    </dgm:pt>
    <dgm:pt modelId="{D85BBBF6-73C0-48C7-AA36-E51DF7907AF2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u="none" strike="noStrike" cap="none" baseline="0" noProof="0">
              <a:latin typeface="Plantagenet Cherokee"/>
            </a:rPr>
            <a:t>Konsep: </a:t>
          </a:r>
          <a:br>
            <a:rPr lang="en-US" b="0" i="0" u="none" strike="noStrike" cap="none" baseline="0" noProof="0">
              <a:latin typeface="Plantagenet Cherokee"/>
            </a:rPr>
          </a:br>
          <a:r>
            <a:rPr lang="en-US" b="0" i="0" u="none" strike="noStrike" cap="none" baseline="0" noProof="0">
              <a:latin typeface="Plantagenet Cherokee"/>
            </a:rPr>
            <a:t>Offline to Online (PWA)</a:t>
          </a:r>
        </a:p>
      </dgm:t>
    </dgm:pt>
    <dgm:pt modelId="{25D73079-9625-4538-B448-53BBBB845746}" type="parTrans" cxnId="{1DA8D768-93A2-4C36-AC91-C4709517BFF9}">
      <dgm:prSet/>
      <dgm:spPr/>
    </dgm:pt>
    <dgm:pt modelId="{83E41D76-D793-418B-9BFC-400E0DE0258E}" type="sibTrans" cxnId="{1DA8D768-93A2-4C36-AC91-C4709517BFF9}">
      <dgm:prSet/>
      <dgm:spPr/>
    </dgm:pt>
    <dgm:pt modelId="{C82B2CB9-764C-4ABE-91B5-4C45E925E30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cap="none">
              <a:latin typeface="Plantagenet Cherokee"/>
            </a:rPr>
            <a:t>Teknologi: </a:t>
          </a:r>
          <a:br>
            <a:rPr lang="en-US" cap="none">
              <a:latin typeface="Plantagenet Cherokee"/>
            </a:rPr>
          </a:br>
          <a:r>
            <a:rPr lang="en-US" cap="none">
              <a:latin typeface="Plantagenet Cherokee"/>
            </a:rPr>
            <a:t>Java Spring Boot, VueJs</a:t>
          </a:r>
        </a:p>
      </dgm:t>
    </dgm:pt>
    <dgm:pt modelId="{7D376CF5-AC34-4969-85E7-25CC5FA2E314}" type="parTrans" cxnId="{EE7B6742-8FDD-4CAE-B158-A44658D0DE5D}">
      <dgm:prSet/>
      <dgm:spPr/>
    </dgm:pt>
    <dgm:pt modelId="{6F6B160C-D56C-4DD6-AE08-5A20F526F3D1}" type="sibTrans" cxnId="{EE7B6742-8FDD-4CAE-B158-A44658D0DE5D}">
      <dgm:prSet/>
      <dgm:spPr/>
    </dgm:pt>
    <dgm:pt modelId="{B32BE6BE-19C0-4F68-910F-AB013CFFD1EE}" type="pres">
      <dgm:prSet presAssocID="{C6863B55-B942-4C16-AC41-30982F28A64D}" presName="root" presStyleCnt="0">
        <dgm:presLayoutVars>
          <dgm:dir/>
          <dgm:resizeHandles val="exact"/>
        </dgm:presLayoutVars>
      </dgm:prSet>
      <dgm:spPr/>
    </dgm:pt>
    <dgm:pt modelId="{21451F01-1548-47EE-8834-AEF90128BC4D}" type="pres">
      <dgm:prSet presAssocID="{FCB50581-8776-4201-B204-DE916A1C7590}" presName="compNode" presStyleCnt="0"/>
      <dgm:spPr/>
    </dgm:pt>
    <dgm:pt modelId="{0CEE7AB7-CAA4-4450-A1CB-004D3E5FA09D}" type="pres">
      <dgm:prSet presAssocID="{FCB50581-8776-4201-B204-DE916A1C7590}" presName="bgRect" presStyleLbl="bgShp" presStyleIdx="0" presStyleCnt="3"/>
      <dgm:spPr/>
    </dgm:pt>
    <dgm:pt modelId="{A93D4442-DD72-4226-980D-D128AABAA118}" type="pres">
      <dgm:prSet presAssocID="{FCB50581-8776-4201-B204-DE916A1C75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55622DAA-432F-4B52-9CF9-0468003FC849}" type="pres">
      <dgm:prSet presAssocID="{FCB50581-8776-4201-B204-DE916A1C7590}" presName="spaceRect" presStyleCnt="0"/>
      <dgm:spPr/>
    </dgm:pt>
    <dgm:pt modelId="{4FE47859-3E66-42BD-9563-49D0F3B243D4}" type="pres">
      <dgm:prSet presAssocID="{FCB50581-8776-4201-B204-DE916A1C7590}" presName="parTx" presStyleLbl="revTx" presStyleIdx="0" presStyleCnt="3">
        <dgm:presLayoutVars>
          <dgm:chMax val="0"/>
          <dgm:chPref val="0"/>
        </dgm:presLayoutVars>
      </dgm:prSet>
      <dgm:spPr/>
    </dgm:pt>
    <dgm:pt modelId="{506875FC-0DFA-48AC-B20F-1320EAC5574F}" type="pres">
      <dgm:prSet presAssocID="{58471F4F-0E10-4146-B2F9-D90C618E49D2}" presName="sibTrans" presStyleCnt="0"/>
      <dgm:spPr/>
    </dgm:pt>
    <dgm:pt modelId="{0BCAC18B-05F0-4956-975F-679865746ACF}" type="pres">
      <dgm:prSet presAssocID="{D85BBBF6-73C0-48C7-AA36-E51DF7907AF2}" presName="compNode" presStyleCnt="0"/>
      <dgm:spPr/>
    </dgm:pt>
    <dgm:pt modelId="{747C1BBD-9EC4-48CB-A694-92F59CB7DE9B}" type="pres">
      <dgm:prSet presAssocID="{D85BBBF6-73C0-48C7-AA36-E51DF7907AF2}" presName="bgRect" presStyleLbl="bgShp" presStyleIdx="1" presStyleCnt="3"/>
      <dgm:spPr/>
    </dgm:pt>
    <dgm:pt modelId="{3ED8D729-6797-4B6C-9815-CE3D5163A6CE}" type="pres">
      <dgm:prSet presAssocID="{D85BBBF6-73C0-48C7-AA36-E51DF7907A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B33579B-5E07-44D0-A2B4-D553D7789CEE}" type="pres">
      <dgm:prSet presAssocID="{D85BBBF6-73C0-48C7-AA36-E51DF7907AF2}" presName="spaceRect" presStyleCnt="0"/>
      <dgm:spPr/>
    </dgm:pt>
    <dgm:pt modelId="{8039C1B8-3EEE-4467-9F56-C029363C7869}" type="pres">
      <dgm:prSet presAssocID="{D85BBBF6-73C0-48C7-AA36-E51DF7907AF2}" presName="parTx" presStyleLbl="revTx" presStyleIdx="1" presStyleCnt="3">
        <dgm:presLayoutVars>
          <dgm:chMax val="0"/>
          <dgm:chPref val="0"/>
        </dgm:presLayoutVars>
      </dgm:prSet>
      <dgm:spPr/>
    </dgm:pt>
    <dgm:pt modelId="{E2B8D0CC-6390-4E10-8606-7DCE8C5C291E}" type="pres">
      <dgm:prSet presAssocID="{83E41D76-D793-418B-9BFC-400E0DE0258E}" presName="sibTrans" presStyleCnt="0"/>
      <dgm:spPr/>
    </dgm:pt>
    <dgm:pt modelId="{D68F7543-A82D-4361-8EAB-7F87AA00233E}" type="pres">
      <dgm:prSet presAssocID="{C82B2CB9-764C-4ABE-91B5-4C45E925E301}" presName="compNode" presStyleCnt="0"/>
      <dgm:spPr/>
    </dgm:pt>
    <dgm:pt modelId="{647EF981-C5AD-4222-801D-F0BF37C5B88F}" type="pres">
      <dgm:prSet presAssocID="{C82B2CB9-764C-4ABE-91B5-4C45E925E301}" presName="bgRect" presStyleLbl="bgShp" presStyleIdx="2" presStyleCnt="3"/>
      <dgm:spPr/>
    </dgm:pt>
    <dgm:pt modelId="{FDF6E8BB-3D9F-4990-8072-EADB65865511}" type="pres">
      <dgm:prSet presAssocID="{C82B2CB9-764C-4ABE-91B5-4C45E925E3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6C75A7-EB13-4D5E-9945-364C1BEBE215}" type="pres">
      <dgm:prSet presAssocID="{C82B2CB9-764C-4ABE-91B5-4C45E925E301}" presName="spaceRect" presStyleCnt="0"/>
      <dgm:spPr/>
    </dgm:pt>
    <dgm:pt modelId="{B7E9004B-33DD-49C8-9113-6C6FAA44A28C}" type="pres">
      <dgm:prSet presAssocID="{C82B2CB9-764C-4ABE-91B5-4C45E925E3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73731E-12C9-4CE8-A398-F0074D107FD8}" srcId="{C6863B55-B942-4C16-AC41-30982F28A64D}" destId="{FCB50581-8776-4201-B204-DE916A1C7590}" srcOrd="0" destOrd="0" parTransId="{2D190347-699A-4088-9DED-BB6D8F4FACC4}" sibTransId="{58471F4F-0E10-4146-B2F9-D90C618E49D2}"/>
    <dgm:cxn modelId="{EE7B6742-8FDD-4CAE-B158-A44658D0DE5D}" srcId="{C6863B55-B942-4C16-AC41-30982F28A64D}" destId="{C82B2CB9-764C-4ABE-91B5-4C45E925E301}" srcOrd="2" destOrd="0" parTransId="{7D376CF5-AC34-4969-85E7-25CC5FA2E314}" sibTransId="{6F6B160C-D56C-4DD6-AE08-5A20F526F3D1}"/>
    <dgm:cxn modelId="{6F81EC65-7BD0-4435-ABF0-F50A3485BA3A}" type="presOf" srcId="{D85BBBF6-73C0-48C7-AA36-E51DF7907AF2}" destId="{8039C1B8-3EEE-4467-9F56-C029363C7869}" srcOrd="0" destOrd="0" presId="urn:microsoft.com/office/officeart/2018/2/layout/IconVerticalSolidList"/>
    <dgm:cxn modelId="{D9036746-4920-4DBC-9613-DC82F90F9B79}" type="presOf" srcId="{FCB50581-8776-4201-B204-DE916A1C7590}" destId="{4FE47859-3E66-42BD-9563-49D0F3B243D4}" srcOrd="0" destOrd="0" presId="urn:microsoft.com/office/officeart/2018/2/layout/IconVerticalSolidList"/>
    <dgm:cxn modelId="{1DA8D768-93A2-4C36-AC91-C4709517BFF9}" srcId="{C6863B55-B942-4C16-AC41-30982F28A64D}" destId="{D85BBBF6-73C0-48C7-AA36-E51DF7907AF2}" srcOrd="1" destOrd="0" parTransId="{25D73079-9625-4538-B448-53BBBB845746}" sibTransId="{83E41D76-D793-418B-9BFC-400E0DE0258E}"/>
    <dgm:cxn modelId="{47E1EFA2-746E-4102-B8AB-C75E44763150}" type="presOf" srcId="{C6863B55-B942-4C16-AC41-30982F28A64D}" destId="{B32BE6BE-19C0-4F68-910F-AB013CFFD1EE}" srcOrd="0" destOrd="0" presId="urn:microsoft.com/office/officeart/2018/2/layout/IconVerticalSolidList"/>
    <dgm:cxn modelId="{DDEBE1EE-8032-4FF4-A1C3-C54344BFE414}" type="presOf" srcId="{C82B2CB9-764C-4ABE-91B5-4C45E925E301}" destId="{B7E9004B-33DD-49C8-9113-6C6FAA44A28C}" srcOrd="0" destOrd="0" presId="urn:microsoft.com/office/officeart/2018/2/layout/IconVerticalSolidList"/>
    <dgm:cxn modelId="{BF855980-AC49-4D49-87AC-34F8DB64E6C9}" type="presParOf" srcId="{B32BE6BE-19C0-4F68-910F-AB013CFFD1EE}" destId="{21451F01-1548-47EE-8834-AEF90128BC4D}" srcOrd="0" destOrd="0" presId="urn:microsoft.com/office/officeart/2018/2/layout/IconVerticalSolidList"/>
    <dgm:cxn modelId="{C82A3C51-54AC-470E-B49A-675766F2FD52}" type="presParOf" srcId="{21451F01-1548-47EE-8834-AEF90128BC4D}" destId="{0CEE7AB7-CAA4-4450-A1CB-004D3E5FA09D}" srcOrd="0" destOrd="0" presId="urn:microsoft.com/office/officeart/2018/2/layout/IconVerticalSolidList"/>
    <dgm:cxn modelId="{30B0BE64-3ACB-439E-9A7F-9A14CA58F3EA}" type="presParOf" srcId="{21451F01-1548-47EE-8834-AEF90128BC4D}" destId="{A93D4442-DD72-4226-980D-D128AABAA118}" srcOrd="1" destOrd="0" presId="urn:microsoft.com/office/officeart/2018/2/layout/IconVerticalSolidList"/>
    <dgm:cxn modelId="{62FB8A2F-AB76-40D0-9F44-0F86683D97EC}" type="presParOf" srcId="{21451F01-1548-47EE-8834-AEF90128BC4D}" destId="{55622DAA-432F-4B52-9CF9-0468003FC849}" srcOrd="2" destOrd="0" presId="urn:microsoft.com/office/officeart/2018/2/layout/IconVerticalSolidList"/>
    <dgm:cxn modelId="{E50AD7B1-2CE8-44C2-BABA-3B4A89808E52}" type="presParOf" srcId="{21451F01-1548-47EE-8834-AEF90128BC4D}" destId="{4FE47859-3E66-42BD-9563-49D0F3B243D4}" srcOrd="3" destOrd="0" presId="urn:microsoft.com/office/officeart/2018/2/layout/IconVerticalSolidList"/>
    <dgm:cxn modelId="{ADDF14D2-22DD-4CC1-B7DC-AB3F3F249C4A}" type="presParOf" srcId="{B32BE6BE-19C0-4F68-910F-AB013CFFD1EE}" destId="{506875FC-0DFA-48AC-B20F-1320EAC5574F}" srcOrd="1" destOrd="0" presId="urn:microsoft.com/office/officeart/2018/2/layout/IconVerticalSolidList"/>
    <dgm:cxn modelId="{96FC71B4-BBFB-4885-A25F-ABE78BDF0B2B}" type="presParOf" srcId="{B32BE6BE-19C0-4F68-910F-AB013CFFD1EE}" destId="{0BCAC18B-05F0-4956-975F-679865746ACF}" srcOrd="2" destOrd="0" presId="urn:microsoft.com/office/officeart/2018/2/layout/IconVerticalSolidList"/>
    <dgm:cxn modelId="{1EC0C8AF-0498-4603-8C4B-B4735D7705AE}" type="presParOf" srcId="{0BCAC18B-05F0-4956-975F-679865746ACF}" destId="{747C1BBD-9EC4-48CB-A694-92F59CB7DE9B}" srcOrd="0" destOrd="0" presId="urn:microsoft.com/office/officeart/2018/2/layout/IconVerticalSolidList"/>
    <dgm:cxn modelId="{23B718AC-D67F-4784-90A4-061C935B4A39}" type="presParOf" srcId="{0BCAC18B-05F0-4956-975F-679865746ACF}" destId="{3ED8D729-6797-4B6C-9815-CE3D5163A6CE}" srcOrd="1" destOrd="0" presId="urn:microsoft.com/office/officeart/2018/2/layout/IconVerticalSolidList"/>
    <dgm:cxn modelId="{DF74D70A-FBF0-47A4-8F13-D72CAF5BF33C}" type="presParOf" srcId="{0BCAC18B-05F0-4956-975F-679865746ACF}" destId="{BB33579B-5E07-44D0-A2B4-D553D7789CEE}" srcOrd="2" destOrd="0" presId="urn:microsoft.com/office/officeart/2018/2/layout/IconVerticalSolidList"/>
    <dgm:cxn modelId="{D9189C89-5B42-4748-B0E7-5ACA3344793C}" type="presParOf" srcId="{0BCAC18B-05F0-4956-975F-679865746ACF}" destId="{8039C1B8-3EEE-4467-9F56-C029363C7869}" srcOrd="3" destOrd="0" presId="urn:microsoft.com/office/officeart/2018/2/layout/IconVerticalSolidList"/>
    <dgm:cxn modelId="{0DB936A9-FF9D-412E-A8FA-35715CF2AEE7}" type="presParOf" srcId="{B32BE6BE-19C0-4F68-910F-AB013CFFD1EE}" destId="{E2B8D0CC-6390-4E10-8606-7DCE8C5C291E}" srcOrd="3" destOrd="0" presId="urn:microsoft.com/office/officeart/2018/2/layout/IconVerticalSolidList"/>
    <dgm:cxn modelId="{FACB7C00-103C-4B13-B07C-59CF92B5F9E7}" type="presParOf" srcId="{B32BE6BE-19C0-4F68-910F-AB013CFFD1EE}" destId="{D68F7543-A82D-4361-8EAB-7F87AA00233E}" srcOrd="4" destOrd="0" presId="urn:microsoft.com/office/officeart/2018/2/layout/IconVerticalSolidList"/>
    <dgm:cxn modelId="{03396098-BB7F-46D7-A535-A5879EDE3B51}" type="presParOf" srcId="{D68F7543-A82D-4361-8EAB-7F87AA00233E}" destId="{647EF981-C5AD-4222-801D-F0BF37C5B88F}" srcOrd="0" destOrd="0" presId="urn:microsoft.com/office/officeart/2018/2/layout/IconVerticalSolidList"/>
    <dgm:cxn modelId="{B10C2829-3F0A-4DCF-A943-8FC08F61536B}" type="presParOf" srcId="{D68F7543-A82D-4361-8EAB-7F87AA00233E}" destId="{FDF6E8BB-3D9F-4990-8072-EADB65865511}" srcOrd="1" destOrd="0" presId="urn:microsoft.com/office/officeart/2018/2/layout/IconVerticalSolidList"/>
    <dgm:cxn modelId="{5E184BCE-C130-4A01-8C4C-CF60A92DF7E7}" type="presParOf" srcId="{D68F7543-A82D-4361-8EAB-7F87AA00233E}" destId="{176C75A7-EB13-4D5E-9945-364C1BEBE215}" srcOrd="2" destOrd="0" presId="urn:microsoft.com/office/officeart/2018/2/layout/IconVerticalSolidList"/>
    <dgm:cxn modelId="{9ED582E1-980D-4802-918B-B2B5B0BE8E84}" type="presParOf" srcId="{D68F7543-A82D-4361-8EAB-7F87AA00233E}" destId="{B7E9004B-33DD-49C8-9113-6C6FAA44A2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863B55-B942-4C16-AC41-30982F28A64D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548D39-8D25-4913-9660-361DCA99D95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Administrator, mendaftarkan</a:t>
          </a:r>
          <a:r>
            <a:rPr lang="en-US" dirty="0"/>
            <a:t> semua produk bazaar kedalam file excel dan menyebarkan informasinya ke pegawai</a:t>
          </a:r>
          <a:endParaRPr lang="id-ID" dirty="0">
            <a:latin typeface="Calibri Light" panose="020F0302020204030204"/>
          </a:endParaRPr>
        </a:p>
      </dgm:t>
    </dgm:pt>
    <dgm:pt modelId="{6D4559EC-56A6-4689-BC91-61733946E174}" type="parTrans" cxnId="{735947F9-E429-41E5-97FC-22029C1FD68D}">
      <dgm:prSet/>
      <dgm:spPr/>
    </dgm:pt>
    <dgm:pt modelId="{B424B006-676C-4097-BF11-3A883BF03828}" type="sibTrans" cxnId="{735947F9-E429-41E5-97FC-22029C1FD68D}">
      <dgm:prSet phldrT="1"/>
      <dgm:spPr/>
      <dgm:t>
        <a:bodyPr/>
        <a:lstStyle/>
        <a:p>
          <a:r>
            <a:rPr lang="id-ID"/>
            <a:t>1</a:t>
          </a:r>
        </a:p>
      </dgm:t>
    </dgm:pt>
    <dgm:pt modelId="{7B007A84-3FD9-4F16-9530-59A53CBF091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Pegawai,</a:t>
          </a:r>
          <a:r>
            <a:rPr lang="en-US" dirty="0"/>
            <a:t>yang hendak melakukan booking produk, mengirimkan </a:t>
          </a:r>
          <a:r>
            <a:rPr lang="en-US" dirty="0">
              <a:latin typeface="Calibri Light" panose="020F0302020204030204"/>
            </a:rPr>
            <a:t>formbooking</a:t>
          </a:r>
          <a:r>
            <a:rPr lang="en-US" dirty="0"/>
            <a:t> kepada administrator bazaar</a:t>
          </a:r>
          <a:r>
            <a:rPr lang="en-US" dirty="0">
              <a:latin typeface="Calibri Light" panose="020F0302020204030204"/>
            </a:rPr>
            <a:t>, dan jika stock sesuai, pegawai dapat mendatangi lokasi bazaar dan membayarkan produk yg di booking</a:t>
          </a:r>
          <a:endParaRPr lang="id-ID" dirty="0">
            <a:latin typeface="Calibri Light" panose="020F0302020204030204"/>
          </a:endParaRPr>
        </a:p>
      </dgm:t>
    </dgm:pt>
    <dgm:pt modelId="{A4C276FD-A1B6-4AA6-9758-EC538A88EA4A}" type="parTrans" cxnId="{C43DC0BD-01DF-4981-B3E5-A56E427C607E}">
      <dgm:prSet/>
      <dgm:spPr/>
    </dgm:pt>
    <dgm:pt modelId="{D012BEA4-AB7F-4676-8072-8BBDD74B5DAC}" type="sibTrans" cxnId="{C43DC0BD-01DF-4981-B3E5-A56E427C607E}">
      <dgm:prSet phldrT="2"/>
      <dgm:spPr/>
      <dgm:t>
        <a:bodyPr/>
        <a:lstStyle/>
        <a:p>
          <a:r>
            <a:rPr lang="id-ID"/>
            <a:t>2</a:t>
          </a:r>
        </a:p>
      </dgm:t>
    </dgm:pt>
    <dgm:pt modelId="{3CAE0E90-AD99-49BC-92B4-C3B89C17CF16}">
      <dgm:prSet phldr="0"/>
      <dgm:spPr/>
      <dgm:t>
        <a:bodyPr/>
        <a:lstStyle/>
        <a:p>
          <a:pPr rtl="0"/>
          <a:r>
            <a:rPr lang="en-US" dirty="0"/>
            <a:t>Pegawai dapat mendatangi secara langsung lokasi pelaksanaan bazaar,dan melakukan proses pembelian barang sesuai arahan Cashier</a:t>
          </a:r>
        </a:p>
      </dgm:t>
    </dgm:pt>
    <dgm:pt modelId="{646DDDC3-4A73-4FE1-AA27-393D2B6143DD}" type="parTrans" cxnId="{B238AB82-0B4D-4D2F-B60B-7140A2100213}">
      <dgm:prSet/>
      <dgm:spPr/>
    </dgm:pt>
    <dgm:pt modelId="{2E1F6096-5EBA-4371-B261-3BCC420F9F8C}" type="sibTrans" cxnId="{B238AB82-0B4D-4D2F-B60B-7140A2100213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34D402C4-37F0-4213-B2FB-9B6FA50C73D0}" type="pres">
      <dgm:prSet presAssocID="{C6863B55-B942-4C16-AC41-30982F28A64D}" presName="linearFlow" presStyleCnt="0">
        <dgm:presLayoutVars>
          <dgm:dir/>
          <dgm:animLvl val="lvl"/>
          <dgm:resizeHandles val="exact"/>
        </dgm:presLayoutVars>
      </dgm:prSet>
      <dgm:spPr/>
    </dgm:pt>
    <dgm:pt modelId="{1BDB17F2-BEA6-47A8-BC9A-735CFEE20E75}" type="pres">
      <dgm:prSet presAssocID="{AF548D39-8D25-4913-9660-361DCA99D95B}" presName="compositeNode" presStyleCnt="0"/>
      <dgm:spPr/>
    </dgm:pt>
    <dgm:pt modelId="{7AA65C35-CB3E-4C9F-B6D0-5B19F228DE40}" type="pres">
      <dgm:prSet presAssocID="{AF548D39-8D25-4913-9660-361DCA99D95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C7A8EED-8A2A-405C-A57B-ACAB7520F3C7}" type="pres">
      <dgm:prSet presAssocID="{AF548D39-8D25-4913-9660-361DCA99D95B}" presName="parSh" presStyleCnt="0"/>
      <dgm:spPr/>
    </dgm:pt>
    <dgm:pt modelId="{48334AFE-68C1-4771-A0FA-9F0E0B8BE848}" type="pres">
      <dgm:prSet presAssocID="{AF548D39-8D25-4913-9660-361DCA99D95B}" presName="lineNode" presStyleLbl="alignAccFollowNode1" presStyleIdx="0" presStyleCnt="9"/>
      <dgm:spPr/>
    </dgm:pt>
    <dgm:pt modelId="{7E00EDFA-4EC9-442C-9565-A35DB315525F}" type="pres">
      <dgm:prSet presAssocID="{AF548D39-8D25-4913-9660-361DCA99D95B}" presName="lineArrowNode" presStyleLbl="alignAccFollowNode1" presStyleIdx="1" presStyleCnt="9"/>
      <dgm:spPr/>
    </dgm:pt>
    <dgm:pt modelId="{CB8FD3A0-6C64-43CF-9E81-21C142F7A42E}" type="pres">
      <dgm:prSet presAssocID="{B424B006-676C-4097-BF11-3A883BF03828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804254AA-BEDB-4F24-A9B0-F9403D6EF52B}" type="pres">
      <dgm:prSet presAssocID="{B424B006-676C-4097-BF11-3A883BF03828}" presName="spacerBetweenCircleAndCallout" presStyleCnt="0">
        <dgm:presLayoutVars/>
      </dgm:prSet>
      <dgm:spPr/>
    </dgm:pt>
    <dgm:pt modelId="{29B3FC80-6597-4C79-BE77-3E940679EA19}" type="pres">
      <dgm:prSet presAssocID="{AF548D39-8D25-4913-9660-361DCA99D95B}" presName="nodeText" presStyleLbl="alignAccFollowNode1" presStyleIdx="2" presStyleCnt="9">
        <dgm:presLayoutVars>
          <dgm:bulletEnabled val="1"/>
        </dgm:presLayoutVars>
      </dgm:prSet>
      <dgm:spPr/>
    </dgm:pt>
    <dgm:pt modelId="{714C1437-F2F9-4D55-A8B9-2ECA75E5109E}" type="pres">
      <dgm:prSet presAssocID="{B424B006-676C-4097-BF11-3A883BF03828}" presName="sibTransComposite" presStyleCnt="0"/>
      <dgm:spPr/>
    </dgm:pt>
    <dgm:pt modelId="{E943395E-E372-48AF-9F0E-FEAA822A53BD}" type="pres">
      <dgm:prSet presAssocID="{7B007A84-3FD9-4F16-9530-59A53CBF091E}" presName="compositeNode" presStyleCnt="0"/>
      <dgm:spPr/>
    </dgm:pt>
    <dgm:pt modelId="{966F81D0-E919-4B02-8081-91F8280A6DAC}" type="pres">
      <dgm:prSet presAssocID="{7B007A84-3FD9-4F16-9530-59A53CBF091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EABF0F8-8B70-4768-AB17-AAAF73F4588A}" type="pres">
      <dgm:prSet presAssocID="{7B007A84-3FD9-4F16-9530-59A53CBF091E}" presName="parSh" presStyleCnt="0"/>
      <dgm:spPr/>
    </dgm:pt>
    <dgm:pt modelId="{EFD37877-895E-4257-9F96-09FFFBFCF593}" type="pres">
      <dgm:prSet presAssocID="{7B007A84-3FD9-4F16-9530-59A53CBF091E}" presName="lineNode" presStyleLbl="alignAccFollowNode1" presStyleIdx="3" presStyleCnt="9"/>
      <dgm:spPr/>
    </dgm:pt>
    <dgm:pt modelId="{4BF96718-1423-4D1A-A560-29DBA009D0F7}" type="pres">
      <dgm:prSet presAssocID="{7B007A84-3FD9-4F16-9530-59A53CBF091E}" presName="lineArrowNode" presStyleLbl="alignAccFollowNode1" presStyleIdx="4" presStyleCnt="9"/>
      <dgm:spPr/>
    </dgm:pt>
    <dgm:pt modelId="{39F2FFE7-8189-4519-A802-9D172B10E1AA}" type="pres">
      <dgm:prSet presAssocID="{D012BEA4-AB7F-4676-8072-8BBDD74B5DAC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C0D04425-6B88-472F-94F8-7734509DB151}" type="pres">
      <dgm:prSet presAssocID="{D012BEA4-AB7F-4676-8072-8BBDD74B5DAC}" presName="spacerBetweenCircleAndCallout" presStyleCnt="0">
        <dgm:presLayoutVars/>
      </dgm:prSet>
      <dgm:spPr/>
    </dgm:pt>
    <dgm:pt modelId="{ABD84935-6A36-4F71-966C-6F097B142816}" type="pres">
      <dgm:prSet presAssocID="{7B007A84-3FD9-4F16-9530-59A53CBF091E}" presName="nodeText" presStyleLbl="alignAccFollowNode1" presStyleIdx="5" presStyleCnt="9">
        <dgm:presLayoutVars>
          <dgm:bulletEnabled val="1"/>
        </dgm:presLayoutVars>
      </dgm:prSet>
      <dgm:spPr/>
    </dgm:pt>
    <dgm:pt modelId="{4658EB29-EADA-4A70-9E37-6AE673377E30}" type="pres">
      <dgm:prSet presAssocID="{D012BEA4-AB7F-4676-8072-8BBDD74B5DAC}" presName="sibTransComposite" presStyleCnt="0"/>
      <dgm:spPr/>
    </dgm:pt>
    <dgm:pt modelId="{F9FCC048-CF4B-440A-BA19-06EBC4453337}" type="pres">
      <dgm:prSet presAssocID="{3CAE0E90-AD99-49BC-92B4-C3B89C17CF16}" presName="compositeNode" presStyleCnt="0"/>
      <dgm:spPr/>
    </dgm:pt>
    <dgm:pt modelId="{FEDD2043-BC91-4ECC-AF83-756EF6A07D2D}" type="pres">
      <dgm:prSet presAssocID="{3CAE0E90-AD99-49BC-92B4-C3B89C17CF1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30AA1D-20F5-42A4-A8A5-66A445A179ED}" type="pres">
      <dgm:prSet presAssocID="{3CAE0E90-AD99-49BC-92B4-C3B89C17CF16}" presName="parSh" presStyleCnt="0"/>
      <dgm:spPr/>
    </dgm:pt>
    <dgm:pt modelId="{E451C5A7-A18E-409E-93CC-B4252FB7C5B6}" type="pres">
      <dgm:prSet presAssocID="{3CAE0E90-AD99-49BC-92B4-C3B89C17CF16}" presName="lineNode" presStyleLbl="alignAccFollowNode1" presStyleIdx="6" presStyleCnt="9"/>
      <dgm:spPr/>
    </dgm:pt>
    <dgm:pt modelId="{498F6C51-EC59-4693-A4F8-FB8A3F115101}" type="pres">
      <dgm:prSet presAssocID="{3CAE0E90-AD99-49BC-92B4-C3B89C17CF16}" presName="lineArrowNode" presStyleLbl="alignAccFollowNode1" presStyleIdx="7" presStyleCnt="9"/>
      <dgm:spPr/>
    </dgm:pt>
    <dgm:pt modelId="{F40E51C7-8FE4-4CBF-A142-6B66C360F7D6}" type="pres">
      <dgm:prSet presAssocID="{2E1F6096-5EBA-4371-B261-3BCC420F9F8C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DC5C9EB5-BAEB-4FA7-BA8B-18F5868AB983}" type="pres">
      <dgm:prSet presAssocID="{2E1F6096-5EBA-4371-B261-3BCC420F9F8C}" presName="spacerBetweenCircleAndCallout" presStyleCnt="0">
        <dgm:presLayoutVars/>
      </dgm:prSet>
      <dgm:spPr/>
    </dgm:pt>
    <dgm:pt modelId="{335C5F60-E310-48F8-9A5E-23126A54E012}" type="pres">
      <dgm:prSet presAssocID="{3CAE0E90-AD99-49BC-92B4-C3B89C17CF16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CC2E1E00-D0D9-4D4D-AF96-DCBEC18E1AB0}" type="presOf" srcId="{D012BEA4-AB7F-4676-8072-8BBDD74B5DAC}" destId="{39F2FFE7-8189-4519-A802-9D172B10E1AA}" srcOrd="0" destOrd="0" presId="urn:microsoft.com/office/officeart/2016/7/layout/LinearArrowProcessNumbered"/>
    <dgm:cxn modelId="{A9A9C700-D0D2-4E13-AC1B-8490CF7C426D}" type="presOf" srcId="{2E1F6096-5EBA-4371-B261-3BCC420F9F8C}" destId="{F40E51C7-8FE4-4CBF-A142-6B66C360F7D6}" srcOrd="0" destOrd="0" presId="urn:microsoft.com/office/officeart/2016/7/layout/LinearArrowProcessNumbered"/>
    <dgm:cxn modelId="{AD492720-B3B9-486A-B7AB-7A9F217C2D06}" type="presOf" srcId="{AF548D39-8D25-4913-9660-361DCA99D95B}" destId="{29B3FC80-6597-4C79-BE77-3E940679EA19}" srcOrd="0" destOrd="0" presId="urn:microsoft.com/office/officeart/2016/7/layout/LinearArrowProcessNumbered"/>
    <dgm:cxn modelId="{B238AB82-0B4D-4D2F-B60B-7140A2100213}" srcId="{C6863B55-B942-4C16-AC41-30982F28A64D}" destId="{3CAE0E90-AD99-49BC-92B4-C3B89C17CF16}" srcOrd="2" destOrd="0" parTransId="{646DDDC3-4A73-4FE1-AA27-393D2B6143DD}" sibTransId="{2E1F6096-5EBA-4371-B261-3BCC420F9F8C}"/>
    <dgm:cxn modelId="{6745CA9E-38A1-4B5F-80CE-1B1E055DAA3B}" type="presOf" srcId="{B424B006-676C-4097-BF11-3A883BF03828}" destId="{CB8FD3A0-6C64-43CF-9E81-21C142F7A42E}" srcOrd="0" destOrd="0" presId="urn:microsoft.com/office/officeart/2016/7/layout/LinearArrowProcessNumbered"/>
    <dgm:cxn modelId="{5AADECA4-9F74-4AE7-9896-938509C24DAE}" type="presOf" srcId="{C6863B55-B942-4C16-AC41-30982F28A64D}" destId="{34D402C4-37F0-4213-B2FB-9B6FA50C73D0}" srcOrd="0" destOrd="0" presId="urn:microsoft.com/office/officeart/2016/7/layout/LinearArrowProcessNumbered"/>
    <dgm:cxn modelId="{C43DC0BD-01DF-4981-B3E5-A56E427C607E}" srcId="{C6863B55-B942-4C16-AC41-30982F28A64D}" destId="{7B007A84-3FD9-4F16-9530-59A53CBF091E}" srcOrd="1" destOrd="0" parTransId="{A4C276FD-A1B6-4AA6-9758-EC538A88EA4A}" sibTransId="{D012BEA4-AB7F-4676-8072-8BBDD74B5DAC}"/>
    <dgm:cxn modelId="{0BE288CF-B0CA-47D0-8073-088A33F5DB43}" type="presOf" srcId="{7B007A84-3FD9-4F16-9530-59A53CBF091E}" destId="{ABD84935-6A36-4F71-966C-6F097B142816}" srcOrd="0" destOrd="0" presId="urn:microsoft.com/office/officeart/2016/7/layout/LinearArrowProcessNumbered"/>
    <dgm:cxn modelId="{8315EAD6-4E69-459A-A826-8DF18795D480}" type="presOf" srcId="{3CAE0E90-AD99-49BC-92B4-C3B89C17CF16}" destId="{335C5F60-E310-48F8-9A5E-23126A54E012}" srcOrd="0" destOrd="0" presId="urn:microsoft.com/office/officeart/2016/7/layout/LinearArrowProcessNumbered"/>
    <dgm:cxn modelId="{735947F9-E429-41E5-97FC-22029C1FD68D}" srcId="{C6863B55-B942-4C16-AC41-30982F28A64D}" destId="{AF548D39-8D25-4913-9660-361DCA99D95B}" srcOrd="0" destOrd="0" parTransId="{6D4559EC-56A6-4689-BC91-61733946E174}" sibTransId="{B424B006-676C-4097-BF11-3A883BF03828}"/>
    <dgm:cxn modelId="{25E85558-5B96-4D46-9E10-E305C0BD549B}" type="presParOf" srcId="{34D402C4-37F0-4213-B2FB-9B6FA50C73D0}" destId="{1BDB17F2-BEA6-47A8-BC9A-735CFEE20E75}" srcOrd="0" destOrd="0" presId="urn:microsoft.com/office/officeart/2016/7/layout/LinearArrowProcessNumbered"/>
    <dgm:cxn modelId="{BFFAB39D-1334-433B-814A-6F7385D228BF}" type="presParOf" srcId="{1BDB17F2-BEA6-47A8-BC9A-735CFEE20E75}" destId="{7AA65C35-CB3E-4C9F-B6D0-5B19F228DE40}" srcOrd="0" destOrd="0" presId="urn:microsoft.com/office/officeart/2016/7/layout/LinearArrowProcessNumbered"/>
    <dgm:cxn modelId="{11F9FAD6-070F-442C-B38D-344C263DD7CF}" type="presParOf" srcId="{1BDB17F2-BEA6-47A8-BC9A-735CFEE20E75}" destId="{7C7A8EED-8A2A-405C-A57B-ACAB7520F3C7}" srcOrd="1" destOrd="0" presId="urn:microsoft.com/office/officeart/2016/7/layout/LinearArrowProcessNumbered"/>
    <dgm:cxn modelId="{4BCB047C-B808-45A1-8340-CDEB7E123EB0}" type="presParOf" srcId="{7C7A8EED-8A2A-405C-A57B-ACAB7520F3C7}" destId="{48334AFE-68C1-4771-A0FA-9F0E0B8BE848}" srcOrd="0" destOrd="0" presId="urn:microsoft.com/office/officeart/2016/7/layout/LinearArrowProcessNumbered"/>
    <dgm:cxn modelId="{CC9A74C1-18D5-4C6B-9EA0-A46E86964EF5}" type="presParOf" srcId="{7C7A8EED-8A2A-405C-A57B-ACAB7520F3C7}" destId="{7E00EDFA-4EC9-442C-9565-A35DB315525F}" srcOrd="1" destOrd="0" presId="urn:microsoft.com/office/officeart/2016/7/layout/LinearArrowProcessNumbered"/>
    <dgm:cxn modelId="{609A9669-EAC3-4C96-876E-AC3E22927420}" type="presParOf" srcId="{7C7A8EED-8A2A-405C-A57B-ACAB7520F3C7}" destId="{CB8FD3A0-6C64-43CF-9E81-21C142F7A42E}" srcOrd="2" destOrd="0" presId="urn:microsoft.com/office/officeart/2016/7/layout/LinearArrowProcessNumbered"/>
    <dgm:cxn modelId="{2E5A1ED8-0772-45A2-A3E5-CD358513B91E}" type="presParOf" srcId="{7C7A8EED-8A2A-405C-A57B-ACAB7520F3C7}" destId="{804254AA-BEDB-4F24-A9B0-F9403D6EF52B}" srcOrd="3" destOrd="0" presId="urn:microsoft.com/office/officeart/2016/7/layout/LinearArrowProcessNumbered"/>
    <dgm:cxn modelId="{F95416FB-DF92-4D5C-8E27-BE3080D0541F}" type="presParOf" srcId="{1BDB17F2-BEA6-47A8-BC9A-735CFEE20E75}" destId="{29B3FC80-6597-4C79-BE77-3E940679EA19}" srcOrd="2" destOrd="0" presId="urn:microsoft.com/office/officeart/2016/7/layout/LinearArrowProcessNumbered"/>
    <dgm:cxn modelId="{5894517D-567A-4ABC-9F95-821AA844210C}" type="presParOf" srcId="{34D402C4-37F0-4213-B2FB-9B6FA50C73D0}" destId="{714C1437-F2F9-4D55-A8B9-2ECA75E5109E}" srcOrd="1" destOrd="0" presId="urn:microsoft.com/office/officeart/2016/7/layout/LinearArrowProcessNumbered"/>
    <dgm:cxn modelId="{27B17C27-D113-4ABE-8BDD-566967BFFD81}" type="presParOf" srcId="{34D402C4-37F0-4213-B2FB-9B6FA50C73D0}" destId="{E943395E-E372-48AF-9F0E-FEAA822A53BD}" srcOrd="2" destOrd="0" presId="urn:microsoft.com/office/officeart/2016/7/layout/LinearArrowProcessNumbered"/>
    <dgm:cxn modelId="{8F076A84-6AF3-4F55-AE13-B9E4F25FD019}" type="presParOf" srcId="{E943395E-E372-48AF-9F0E-FEAA822A53BD}" destId="{966F81D0-E919-4B02-8081-91F8280A6DAC}" srcOrd="0" destOrd="0" presId="urn:microsoft.com/office/officeart/2016/7/layout/LinearArrowProcessNumbered"/>
    <dgm:cxn modelId="{008F8E58-1F92-44DD-B3C4-443226CF2572}" type="presParOf" srcId="{E943395E-E372-48AF-9F0E-FEAA822A53BD}" destId="{8EABF0F8-8B70-4768-AB17-AAAF73F4588A}" srcOrd="1" destOrd="0" presId="urn:microsoft.com/office/officeart/2016/7/layout/LinearArrowProcessNumbered"/>
    <dgm:cxn modelId="{23F133BB-FC47-4D3D-86F4-8B5F5C9A54A1}" type="presParOf" srcId="{8EABF0F8-8B70-4768-AB17-AAAF73F4588A}" destId="{EFD37877-895E-4257-9F96-09FFFBFCF593}" srcOrd="0" destOrd="0" presId="urn:microsoft.com/office/officeart/2016/7/layout/LinearArrowProcessNumbered"/>
    <dgm:cxn modelId="{C35022E2-93D2-4822-B370-786A23F91C0E}" type="presParOf" srcId="{8EABF0F8-8B70-4768-AB17-AAAF73F4588A}" destId="{4BF96718-1423-4D1A-A560-29DBA009D0F7}" srcOrd="1" destOrd="0" presId="urn:microsoft.com/office/officeart/2016/7/layout/LinearArrowProcessNumbered"/>
    <dgm:cxn modelId="{FBF232BB-541B-446A-963F-FCA8F5E30BA5}" type="presParOf" srcId="{8EABF0F8-8B70-4768-AB17-AAAF73F4588A}" destId="{39F2FFE7-8189-4519-A802-9D172B10E1AA}" srcOrd="2" destOrd="0" presId="urn:microsoft.com/office/officeart/2016/7/layout/LinearArrowProcessNumbered"/>
    <dgm:cxn modelId="{6EAC9267-E67F-4BA3-B377-1D0E91940344}" type="presParOf" srcId="{8EABF0F8-8B70-4768-AB17-AAAF73F4588A}" destId="{C0D04425-6B88-472F-94F8-7734509DB151}" srcOrd="3" destOrd="0" presId="urn:microsoft.com/office/officeart/2016/7/layout/LinearArrowProcessNumbered"/>
    <dgm:cxn modelId="{40EC496F-7882-4F0D-AAC4-7B3B9D8D5777}" type="presParOf" srcId="{E943395E-E372-48AF-9F0E-FEAA822A53BD}" destId="{ABD84935-6A36-4F71-966C-6F097B142816}" srcOrd="2" destOrd="0" presId="urn:microsoft.com/office/officeart/2016/7/layout/LinearArrowProcessNumbered"/>
    <dgm:cxn modelId="{6A8AB019-7CC1-4A52-BD37-E6610E86ACE5}" type="presParOf" srcId="{34D402C4-37F0-4213-B2FB-9B6FA50C73D0}" destId="{4658EB29-EADA-4A70-9E37-6AE673377E30}" srcOrd="3" destOrd="0" presId="urn:microsoft.com/office/officeart/2016/7/layout/LinearArrowProcessNumbered"/>
    <dgm:cxn modelId="{09CE5355-BFBE-4CFF-9227-741B836B772C}" type="presParOf" srcId="{34D402C4-37F0-4213-B2FB-9B6FA50C73D0}" destId="{F9FCC048-CF4B-440A-BA19-06EBC4453337}" srcOrd="4" destOrd="0" presId="urn:microsoft.com/office/officeart/2016/7/layout/LinearArrowProcessNumbered"/>
    <dgm:cxn modelId="{EABDBB9A-40C6-49A6-9C1D-3A70A63C0D54}" type="presParOf" srcId="{F9FCC048-CF4B-440A-BA19-06EBC4453337}" destId="{FEDD2043-BC91-4ECC-AF83-756EF6A07D2D}" srcOrd="0" destOrd="0" presId="urn:microsoft.com/office/officeart/2016/7/layout/LinearArrowProcessNumbered"/>
    <dgm:cxn modelId="{39F855C6-999F-4AD0-A475-79E1E8E35ACA}" type="presParOf" srcId="{F9FCC048-CF4B-440A-BA19-06EBC4453337}" destId="{7630AA1D-20F5-42A4-A8A5-66A445A179ED}" srcOrd="1" destOrd="0" presId="urn:microsoft.com/office/officeart/2016/7/layout/LinearArrowProcessNumbered"/>
    <dgm:cxn modelId="{D5DC5A2F-44BE-4905-8A2A-CDD03FF266DC}" type="presParOf" srcId="{7630AA1D-20F5-42A4-A8A5-66A445A179ED}" destId="{E451C5A7-A18E-409E-93CC-B4252FB7C5B6}" srcOrd="0" destOrd="0" presId="urn:microsoft.com/office/officeart/2016/7/layout/LinearArrowProcessNumbered"/>
    <dgm:cxn modelId="{3EB6E9CB-7418-40C3-AA8F-B9E0F7A69031}" type="presParOf" srcId="{7630AA1D-20F5-42A4-A8A5-66A445A179ED}" destId="{498F6C51-EC59-4693-A4F8-FB8A3F115101}" srcOrd="1" destOrd="0" presId="urn:microsoft.com/office/officeart/2016/7/layout/LinearArrowProcessNumbered"/>
    <dgm:cxn modelId="{4C6FDCFB-49F4-42D3-9FB7-3B846E034D23}" type="presParOf" srcId="{7630AA1D-20F5-42A4-A8A5-66A445A179ED}" destId="{F40E51C7-8FE4-4CBF-A142-6B66C360F7D6}" srcOrd="2" destOrd="0" presId="urn:microsoft.com/office/officeart/2016/7/layout/LinearArrowProcessNumbered"/>
    <dgm:cxn modelId="{FFA82602-F19E-4C87-A7BE-1171D9DB2569}" type="presParOf" srcId="{7630AA1D-20F5-42A4-A8A5-66A445A179ED}" destId="{DC5C9EB5-BAEB-4FA7-BA8B-18F5868AB983}" srcOrd="3" destOrd="0" presId="urn:microsoft.com/office/officeart/2016/7/layout/LinearArrowProcessNumbered"/>
    <dgm:cxn modelId="{E002DD5C-881B-4875-AD64-106FFCA68897}" type="presParOf" srcId="{F9FCC048-CF4B-440A-BA19-06EBC4453337}" destId="{335C5F60-E310-48F8-9A5E-23126A54E01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863B55-B942-4C16-AC41-30982F28A6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BE4CF7-355D-4D30-B13E-DB347018328D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none" baseline="0" noProof="0">
              <a:latin typeface="Plantagenet Cherokee"/>
            </a:rPr>
            <a:t>Manajemen produk oleh admin</a:t>
          </a:r>
          <a:endParaRPr lang="en-US" b="0" i="0" u="none" strike="noStrike" cap="none" baseline="0" noProof="0" err="1">
            <a:latin typeface="Plantagenet Cherokee"/>
          </a:endParaRPr>
        </a:p>
      </dgm:t>
    </dgm:pt>
    <dgm:pt modelId="{AFD3727E-8769-4F8A-8370-7514A171775E}" type="parTrans" cxnId="{D6114C3A-1FE4-4F5F-B0F1-6DB44AFD4AC4}">
      <dgm:prSet/>
      <dgm:spPr/>
      <dgm:t>
        <a:bodyPr/>
        <a:lstStyle/>
        <a:p>
          <a:endParaRPr lang="en-US"/>
        </a:p>
      </dgm:t>
    </dgm:pt>
    <dgm:pt modelId="{F532043F-911B-4E3E-9C5E-BD50F92029DA}" type="sibTrans" cxnId="{D6114C3A-1FE4-4F5F-B0F1-6DB44AFD4AC4}">
      <dgm:prSet phldrT="01"/>
      <dgm:spPr/>
      <dgm:t>
        <a:bodyPr/>
        <a:lstStyle/>
        <a:p>
          <a:endParaRPr lang="en-US"/>
        </a:p>
      </dgm:t>
    </dgm:pt>
    <dgm:pt modelId="{F8C8FE58-BED6-4467-9A08-BB9F0CF58009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none" baseline="0" noProof="0" err="1">
              <a:latin typeface="Plantagenet Cherokee"/>
            </a:rPr>
            <a:t>Pemesanan</a:t>
          </a:r>
          <a:r>
            <a:rPr lang="en-US" b="0" i="0" u="none" strike="noStrike" cap="none" baseline="0" noProof="0">
              <a:latin typeface="Plantagenet Cherokee"/>
            </a:rPr>
            <a:t> produk oleh user</a:t>
          </a:r>
        </a:p>
      </dgm:t>
    </dgm:pt>
    <dgm:pt modelId="{4DE4D996-082C-4D00-81F5-DF254E30D51D}" type="parTrans" cxnId="{AF6EC710-DBB8-45CC-8D78-7CC02FF00355}">
      <dgm:prSet/>
      <dgm:spPr/>
    </dgm:pt>
    <dgm:pt modelId="{77EBA5FC-E71F-4331-91EC-B95A72D5FF61}" type="sibTrans" cxnId="{AF6EC710-DBB8-45CC-8D78-7CC02FF00355}">
      <dgm:prSet/>
      <dgm:spPr/>
      <dgm:t>
        <a:bodyPr/>
        <a:lstStyle/>
        <a:p>
          <a:endParaRPr lang="id-ID"/>
        </a:p>
      </dgm:t>
    </dgm:pt>
    <dgm:pt modelId="{46213545-34A9-4244-A0E1-208F7B31BDB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none" baseline="0" noProof="0">
              <a:latin typeface="Plantagenet Cherokee"/>
            </a:rPr>
            <a:t>Approval pesanan oleh cashier</a:t>
          </a:r>
        </a:p>
      </dgm:t>
    </dgm:pt>
    <dgm:pt modelId="{A5C8CEDE-CBE2-473C-87E6-E2E41B7E4EEE}" type="parTrans" cxnId="{91A5AEAF-FE56-4BA8-97A3-B4C3994F2FB9}">
      <dgm:prSet/>
      <dgm:spPr/>
    </dgm:pt>
    <dgm:pt modelId="{2866E778-D032-46DF-9166-99356FF4A89D}" type="sibTrans" cxnId="{91A5AEAF-FE56-4BA8-97A3-B4C3994F2FB9}">
      <dgm:prSet/>
      <dgm:spPr/>
      <dgm:t>
        <a:bodyPr/>
        <a:lstStyle/>
        <a:p>
          <a:endParaRPr lang="id-ID"/>
        </a:p>
      </dgm:t>
    </dgm:pt>
    <dgm:pt modelId="{91E1DA4E-676A-41B6-AC3E-5FB477BBAE9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none" baseline="0" noProof="0">
              <a:latin typeface="Plantagenet Cherokee"/>
            </a:rPr>
            <a:t>Print nota </a:t>
          </a:r>
          <a:r>
            <a:rPr lang="en-US" b="0" i="0" u="none" strike="noStrike" cap="none" baseline="0" noProof="0" err="1">
              <a:latin typeface="Plantagenet Cherokee"/>
            </a:rPr>
            <a:t>transaksi</a:t>
          </a:r>
          <a:r>
            <a:rPr lang="en-US" b="0" i="0" u="none" strike="noStrike" cap="none" baseline="0" noProof="0">
              <a:latin typeface="Plantagenet Cherokee"/>
            </a:rPr>
            <a:t> oleh customer</a:t>
          </a:r>
        </a:p>
      </dgm:t>
    </dgm:pt>
    <dgm:pt modelId="{16321EE6-C41C-440A-8887-7221D9E119CA}" type="parTrans" cxnId="{2C9131EB-8709-44E9-A25E-DBBE03856623}">
      <dgm:prSet/>
      <dgm:spPr/>
    </dgm:pt>
    <dgm:pt modelId="{2F66DC1D-6EC3-4CA5-ADA7-0CD34CB5046C}" type="sibTrans" cxnId="{2C9131EB-8709-44E9-A25E-DBBE03856623}">
      <dgm:prSet/>
      <dgm:spPr/>
      <dgm:t>
        <a:bodyPr/>
        <a:lstStyle/>
        <a:p>
          <a:endParaRPr lang="id-ID"/>
        </a:p>
      </dgm:t>
    </dgm:pt>
    <dgm:pt modelId="{FCB50581-8776-4201-B204-DE916A1C759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none" baseline="0" noProof="0">
              <a:latin typeface="Plantagenet Cherokee"/>
            </a:rPr>
            <a:t>Print rekap penjualan</a:t>
          </a:r>
        </a:p>
      </dgm:t>
    </dgm:pt>
    <dgm:pt modelId="{2D190347-699A-4088-9DED-BB6D8F4FACC4}" type="parTrans" cxnId="{FD73731E-12C9-4CE8-A398-F0074D107FD8}">
      <dgm:prSet/>
      <dgm:spPr/>
    </dgm:pt>
    <dgm:pt modelId="{58471F4F-0E10-4146-B2F9-D90C618E49D2}" type="sibTrans" cxnId="{FD73731E-12C9-4CE8-A398-F0074D107FD8}">
      <dgm:prSet/>
      <dgm:spPr/>
      <dgm:t>
        <a:bodyPr/>
        <a:lstStyle/>
        <a:p>
          <a:endParaRPr lang="id-ID"/>
        </a:p>
      </dgm:t>
    </dgm:pt>
    <dgm:pt modelId="{8A2B54BD-8938-4527-905D-30421642BD54}" type="pres">
      <dgm:prSet presAssocID="{C6863B55-B942-4C16-AC41-30982F28A64D}" presName="root" presStyleCnt="0">
        <dgm:presLayoutVars>
          <dgm:dir/>
          <dgm:resizeHandles val="exact"/>
        </dgm:presLayoutVars>
      </dgm:prSet>
      <dgm:spPr/>
    </dgm:pt>
    <dgm:pt modelId="{5905EFAC-D78F-4294-A8B0-8173254407F7}" type="pres">
      <dgm:prSet presAssocID="{61BE4CF7-355D-4D30-B13E-DB347018328D}" presName="compNode" presStyleCnt="0"/>
      <dgm:spPr/>
    </dgm:pt>
    <dgm:pt modelId="{E84EB44F-E05C-4A49-A2BB-AB1F1280F29B}" type="pres">
      <dgm:prSet presAssocID="{61BE4CF7-355D-4D30-B13E-DB347018328D}" presName="iconBgRect" presStyleLbl="bgShp" presStyleIdx="0" presStyleCnt="5"/>
      <dgm:spPr/>
    </dgm:pt>
    <dgm:pt modelId="{461B2D67-13BE-4A7B-BDAA-E797F44201D3}" type="pres">
      <dgm:prSet presAssocID="{61BE4CF7-355D-4D30-B13E-DB34701832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600080C-59A8-4CBB-A3DF-342F34520CB1}" type="pres">
      <dgm:prSet presAssocID="{61BE4CF7-355D-4D30-B13E-DB347018328D}" presName="spaceRect" presStyleCnt="0"/>
      <dgm:spPr/>
    </dgm:pt>
    <dgm:pt modelId="{21DE33DF-BE61-4276-9B06-ACCF32DDA403}" type="pres">
      <dgm:prSet presAssocID="{61BE4CF7-355D-4D30-B13E-DB347018328D}" presName="textRect" presStyleLbl="revTx" presStyleIdx="0" presStyleCnt="5">
        <dgm:presLayoutVars>
          <dgm:chMax val="1"/>
          <dgm:chPref val="1"/>
        </dgm:presLayoutVars>
      </dgm:prSet>
      <dgm:spPr/>
    </dgm:pt>
    <dgm:pt modelId="{D949492D-D963-4004-AAE2-9A6EF46AB38C}" type="pres">
      <dgm:prSet presAssocID="{F532043F-911B-4E3E-9C5E-BD50F92029DA}" presName="sibTrans" presStyleCnt="0"/>
      <dgm:spPr/>
    </dgm:pt>
    <dgm:pt modelId="{E5220822-2A4A-43E8-8970-BB407CA3C927}" type="pres">
      <dgm:prSet presAssocID="{F8C8FE58-BED6-4467-9A08-BB9F0CF58009}" presName="compNode" presStyleCnt="0"/>
      <dgm:spPr/>
    </dgm:pt>
    <dgm:pt modelId="{342C821B-B0EB-495B-975F-E0DC21BE51CF}" type="pres">
      <dgm:prSet presAssocID="{F8C8FE58-BED6-4467-9A08-BB9F0CF58009}" presName="iconBgRect" presStyleLbl="bgShp" presStyleIdx="1" presStyleCnt="5"/>
      <dgm:spPr/>
    </dgm:pt>
    <dgm:pt modelId="{4FAC428B-6682-4B06-96FC-82428E1338A9}" type="pres">
      <dgm:prSet presAssocID="{F8C8FE58-BED6-4467-9A08-BB9F0CF5800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2C44FCD-7224-4F2C-A0E7-EFE4424808CE}" type="pres">
      <dgm:prSet presAssocID="{F8C8FE58-BED6-4467-9A08-BB9F0CF58009}" presName="spaceRect" presStyleCnt="0"/>
      <dgm:spPr/>
    </dgm:pt>
    <dgm:pt modelId="{93DBF58B-30D7-46C4-8E59-B039365561A5}" type="pres">
      <dgm:prSet presAssocID="{F8C8FE58-BED6-4467-9A08-BB9F0CF58009}" presName="textRect" presStyleLbl="revTx" presStyleIdx="1" presStyleCnt="5">
        <dgm:presLayoutVars>
          <dgm:chMax val="1"/>
          <dgm:chPref val="1"/>
        </dgm:presLayoutVars>
      </dgm:prSet>
      <dgm:spPr/>
    </dgm:pt>
    <dgm:pt modelId="{2AC80863-DFDC-4EB7-8BB4-C7C449F5B2C2}" type="pres">
      <dgm:prSet presAssocID="{77EBA5FC-E71F-4331-91EC-B95A72D5FF61}" presName="sibTrans" presStyleCnt="0"/>
      <dgm:spPr/>
    </dgm:pt>
    <dgm:pt modelId="{9CC70012-1D2E-4A77-B660-686853968AF0}" type="pres">
      <dgm:prSet presAssocID="{46213545-34A9-4244-A0E1-208F7B31BDB5}" presName="compNode" presStyleCnt="0"/>
      <dgm:spPr/>
    </dgm:pt>
    <dgm:pt modelId="{63B871A5-6F1A-4F3F-9C45-9F194B9E3477}" type="pres">
      <dgm:prSet presAssocID="{46213545-34A9-4244-A0E1-208F7B31BDB5}" presName="iconBgRect" presStyleLbl="bgShp" presStyleIdx="2" presStyleCnt="5"/>
      <dgm:spPr/>
    </dgm:pt>
    <dgm:pt modelId="{8CAECB5C-2587-4A57-861F-3C731847C367}" type="pres">
      <dgm:prSet presAssocID="{46213545-34A9-4244-A0E1-208F7B31BD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0D2771-7AA0-4522-9C36-C5578E9FA4B9}" type="pres">
      <dgm:prSet presAssocID="{46213545-34A9-4244-A0E1-208F7B31BDB5}" presName="spaceRect" presStyleCnt="0"/>
      <dgm:spPr/>
    </dgm:pt>
    <dgm:pt modelId="{A73D908A-0302-4BE0-9C7A-C2204EE37032}" type="pres">
      <dgm:prSet presAssocID="{46213545-34A9-4244-A0E1-208F7B31BDB5}" presName="textRect" presStyleLbl="revTx" presStyleIdx="2" presStyleCnt="5">
        <dgm:presLayoutVars>
          <dgm:chMax val="1"/>
          <dgm:chPref val="1"/>
        </dgm:presLayoutVars>
      </dgm:prSet>
      <dgm:spPr/>
    </dgm:pt>
    <dgm:pt modelId="{ABA19339-EC98-4B9B-8061-EBBF45703291}" type="pres">
      <dgm:prSet presAssocID="{2866E778-D032-46DF-9166-99356FF4A89D}" presName="sibTrans" presStyleCnt="0"/>
      <dgm:spPr/>
    </dgm:pt>
    <dgm:pt modelId="{5BEA0EB7-3A35-4006-968C-3D19EFF55C0A}" type="pres">
      <dgm:prSet presAssocID="{91E1DA4E-676A-41B6-AC3E-5FB477BBAE95}" presName="compNode" presStyleCnt="0"/>
      <dgm:spPr/>
    </dgm:pt>
    <dgm:pt modelId="{FBD0911E-32AA-43A9-8924-20E1473805DD}" type="pres">
      <dgm:prSet presAssocID="{91E1DA4E-676A-41B6-AC3E-5FB477BBAE95}" presName="iconBgRect" presStyleLbl="bgShp" presStyleIdx="3" presStyleCnt="5"/>
      <dgm:spPr/>
    </dgm:pt>
    <dgm:pt modelId="{54247A1B-A7E9-46F7-9B0A-A5219B256E8A}" type="pres">
      <dgm:prSet presAssocID="{91E1DA4E-676A-41B6-AC3E-5FB477BBAE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E626DF38-6119-4119-9903-FBBAAFA5EB8A}" type="pres">
      <dgm:prSet presAssocID="{91E1DA4E-676A-41B6-AC3E-5FB477BBAE95}" presName="spaceRect" presStyleCnt="0"/>
      <dgm:spPr/>
    </dgm:pt>
    <dgm:pt modelId="{2F57BA1E-C507-47DA-B907-61026A4F6C52}" type="pres">
      <dgm:prSet presAssocID="{91E1DA4E-676A-41B6-AC3E-5FB477BBAE95}" presName="textRect" presStyleLbl="revTx" presStyleIdx="3" presStyleCnt="5">
        <dgm:presLayoutVars>
          <dgm:chMax val="1"/>
          <dgm:chPref val="1"/>
        </dgm:presLayoutVars>
      </dgm:prSet>
      <dgm:spPr/>
    </dgm:pt>
    <dgm:pt modelId="{AE75A22B-637F-4081-8F23-8A3F830DFCA1}" type="pres">
      <dgm:prSet presAssocID="{2F66DC1D-6EC3-4CA5-ADA7-0CD34CB5046C}" presName="sibTrans" presStyleCnt="0"/>
      <dgm:spPr/>
    </dgm:pt>
    <dgm:pt modelId="{AE1F5B0D-ADE6-4AE9-8489-EB9FF6E822C4}" type="pres">
      <dgm:prSet presAssocID="{FCB50581-8776-4201-B204-DE916A1C7590}" presName="compNode" presStyleCnt="0"/>
      <dgm:spPr/>
    </dgm:pt>
    <dgm:pt modelId="{2A8589BE-5D6B-4B3B-812E-A77C804652EE}" type="pres">
      <dgm:prSet presAssocID="{FCB50581-8776-4201-B204-DE916A1C7590}" presName="iconBgRect" presStyleLbl="bgShp" presStyleIdx="4" presStyleCnt="5"/>
      <dgm:spPr/>
    </dgm:pt>
    <dgm:pt modelId="{BE170772-49D4-4BBC-A664-C6B39A4F06B4}" type="pres">
      <dgm:prSet presAssocID="{FCB50581-8776-4201-B204-DE916A1C75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6432211C-B53C-4CFF-8CBC-40A8FA755DB8}" type="pres">
      <dgm:prSet presAssocID="{FCB50581-8776-4201-B204-DE916A1C7590}" presName="spaceRect" presStyleCnt="0"/>
      <dgm:spPr/>
    </dgm:pt>
    <dgm:pt modelId="{8865E8A2-B974-45C4-9105-5787FE4CF939}" type="pres">
      <dgm:prSet presAssocID="{FCB50581-8776-4201-B204-DE916A1C759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6EC710-DBB8-45CC-8D78-7CC02FF00355}" srcId="{C6863B55-B942-4C16-AC41-30982F28A64D}" destId="{F8C8FE58-BED6-4467-9A08-BB9F0CF58009}" srcOrd="1" destOrd="0" parTransId="{4DE4D996-082C-4D00-81F5-DF254E30D51D}" sibTransId="{77EBA5FC-E71F-4331-91EC-B95A72D5FF61}"/>
    <dgm:cxn modelId="{4EFADD17-11AD-4790-8544-86A591D1DC20}" type="presOf" srcId="{FCB50581-8776-4201-B204-DE916A1C7590}" destId="{8865E8A2-B974-45C4-9105-5787FE4CF939}" srcOrd="0" destOrd="0" presId="urn:microsoft.com/office/officeart/2018/5/layout/IconCircleLabelList"/>
    <dgm:cxn modelId="{FD73731E-12C9-4CE8-A398-F0074D107FD8}" srcId="{C6863B55-B942-4C16-AC41-30982F28A64D}" destId="{FCB50581-8776-4201-B204-DE916A1C7590}" srcOrd="4" destOrd="0" parTransId="{2D190347-699A-4088-9DED-BB6D8F4FACC4}" sibTransId="{58471F4F-0E10-4146-B2F9-D90C618E49D2}"/>
    <dgm:cxn modelId="{DC62D82E-5046-4A91-8084-63F72A8F8A08}" type="presOf" srcId="{C6863B55-B942-4C16-AC41-30982F28A64D}" destId="{8A2B54BD-8938-4527-905D-30421642BD54}" srcOrd="0" destOrd="0" presId="urn:microsoft.com/office/officeart/2018/5/layout/IconCircleLabelList"/>
    <dgm:cxn modelId="{D6114C3A-1FE4-4F5F-B0F1-6DB44AFD4AC4}" srcId="{C6863B55-B942-4C16-AC41-30982F28A64D}" destId="{61BE4CF7-355D-4D30-B13E-DB347018328D}" srcOrd="0" destOrd="0" parTransId="{AFD3727E-8769-4F8A-8370-7514A171775E}" sibTransId="{F532043F-911B-4E3E-9C5E-BD50F92029DA}"/>
    <dgm:cxn modelId="{C30F1642-38C8-4836-9183-3AEED35EEDFE}" type="presOf" srcId="{61BE4CF7-355D-4D30-B13E-DB347018328D}" destId="{21DE33DF-BE61-4276-9B06-ACCF32DDA403}" srcOrd="0" destOrd="0" presId="urn:microsoft.com/office/officeart/2018/5/layout/IconCircleLabelList"/>
    <dgm:cxn modelId="{91A5AEAF-FE56-4BA8-97A3-B4C3994F2FB9}" srcId="{C6863B55-B942-4C16-AC41-30982F28A64D}" destId="{46213545-34A9-4244-A0E1-208F7B31BDB5}" srcOrd="2" destOrd="0" parTransId="{A5C8CEDE-CBE2-473C-87E6-E2E41B7E4EEE}" sibTransId="{2866E778-D032-46DF-9166-99356FF4A89D}"/>
    <dgm:cxn modelId="{0DBDACB2-9578-47EE-9CCC-C32F22677854}" type="presOf" srcId="{F8C8FE58-BED6-4467-9A08-BB9F0CF58009}" destId="{93DBF58B-30D7-46C4-8E59-B039365561A5}" srcOrd="0" destOrd="0" presId="urn:microsoft.com/office/officeart/2018/5/layout/IconCircleLabelList"/>
    <dgm:cxn modelId="{D8CE3CC0-8584-4E3C-BBEF-656BFCB3733A}" type="presOf" srcId="{46213545-34A9-4244-A0E1-208F7B31BDB5}" destId="{A73D908A-0302-4BE0-9C7A-C2204EE37032}" srcOrd="0" destOrd="0" presId="urn:microsoft.com/office/officeart/2018/5/layout/IconCircleLabelList"/>
    <dgm:cxn modelId="{3A99FBE1-9BB6-4704-8959-091471B7A94F}" type="presOf" srcId="{91E1DA4E-676A-41B6-AC3E-5FB477BBAE95}" destId="{2F57BA1E-C507-47DA-B907-61026A4F6C52}" srcOrd="0" destOrd="0" presId="urn:microsoft.com/office/officeart/2018/5/layout/IconCircleLabelList"/>
    <dgm:cxn modelId="{2C9131EB-8709-44E9-A25E-DBBE03856623}" srcId="{C6863B55-B942-4C16-AC41-30982F28A64D}" destId="{91E1DA4E-676A-41B6-AC3E-5FB477BBAE95}" srcOrd="3" destOrd="0" parTransId="{16321EE6-C41C-440A-8887-7221D9E119CA}" sibTransId="{2F66DC1D-6EC3-4CA5-ADA7-0CD34CB5046C}"/>
    <dgm:cxn modelId="{DCBE4425-AC89-4300-86F0-F5CD82717F52}" type="presParOf" srcId="{8A2B54BD-8938-4527-905D-30421642BD54}" destId="{5905EFAC-D78F-4294-A8B0-8173254407F7}" srcOrd="0" destOrd="0" presId="urn:microsoft.com/office/officeart/2018/5/layout/IconCircleLabelList"/>
    <dgm:cxn modelId="{DA0BBDCB-47C3-4F16-9C6B-29FA8596FF5E}" type="presParOf" srcId="{5905EFAC-D78F-4294-A8B0-8173254407F7}" destId="{E84EB44F-E05C-4A49-A2BB-AB1F1280F29B}" srcOrd="0" destOrd="0" presId="urn:microsoft.com/office/officeart/2018/5/layout/IconCircleLabelList"/>
    <dgm:cxn modelId="{38120C23-0DE7-4480-860B-CA98B4B4E510}" type="presParOf" srcId="{5905EFAC-D78F-4294-A8B0-8173254407F7}" destId="{461B2D67-13BE-4A7B-BDAA-E797F44201D3}" srcOrd="1" destOrd="0" presId="urn:microsoft.com/office/officeart/2018/5/layout/IconCircleLabelList"/>
    <dgm:cxn modelId="{D6A5B32A-22F3-4F8A-B479-174E6F7C5FC0}" type="presParOf" srcId="{5905EFAC-D78F-4294-A8B0-8173254407F7}" destId="{5600080C-59A8-4CBB-A3DF-342F34520CB1}" srcOrd="2" destOrd="0" presId="urn:microsoft.com/office/officeart/2018/5/layout/IconCircleLabelList"/>
    <dgm:cxn modelId="{17D03884-3F8D-46C7-BF19-7F3AA4E65145}" type="presParOf" srcId="{5905EFAC-D78F-4294-A8B0-8173254407F7}" destId="{21DE33DF-BE61-4276-9B06-ACCF32DDA403}" srcOrd="3" destOrd="0" presId="urn:microsoft.com/office/officeart/2018/5/layout/IconCircleLabelList"/>
    <dgm:cxn modelId="{56B30093-B4A7-49D0-8809-24DD2829F888}" type="presParOf" srcId="{8A2B54BD-8938-4527-905D-30421642BD54}" destId="{D949492D-D963-4004-AAE2-9A6EF46AB38C}" srcOrd="1" destOrd="0" presId="urn:microsoft.com/office/officeart/2018/5/layout/IconCircleLabelList"/>
    <dgm:cxn modelId="{29276EE9-A159-4C98-BD06-975E3858D264}" type="presParOf" srcId="{8A2B54BD-8938-4527-905D-30421642BD54}" destId="{E5220822-2A4A-43E8-8970-BB407CA3C927}" srcOrd="2" destOrd="0" presId="urn:microsoft.com/office/officeart/2018/5/layout/IconCircleLabelList"/>
    <dgm:cxn modelId="{37294083-0BDE-42DB-A26C-AF4611D7952C}" type="presParOf" srcId="{E5220822-2A4A-43E8-8970-BB407CA3C927}" destId="{342C821B-B0EB-495B-975F-E0DC21BE51CF}" srcOrd="0" destOrd="0" presId="urn:microsoft.com/office/officeart/2018/5/layout/IconCircleLabelList"/>
    <dgm:cxn modelId="{10F2B09D-C8F6-4C36-87AC-FF62153E8F6B}" type="presParOf" srcId="{E5220822-2A4A-43E8-8970-BB407CA3C927}" destId="{4FAC428B-6682-4B06-96FC-82428E1338A9}" srcOrd="1" destOrd="0" presId="urn:microsoft.com/office/officeart/2018/5/layout/IconCircleLabelList"/>
    <dgm:cxn modelId="{2DC7CC7C-8F89-43F2-AD5A-14AB7C782572}" type="presParOf" srcId="{E5220822-2A4A-43E8-8970-BB407CA3C927}" destId="{A2C44FCD-7224-4F2C-A0E7-EFE4424808CE}" srcOrd="2" destOrd="0" presId="urn:microsoft.com/office/officeart/2018/5/layout/IconCircleLabelList"/>
    <dgm:cxn modelId="{141EBE9B-5B8B-41C8-9F36-8A1DB6EC4403}" type="presParOf" srcId="{E5220822-2A4A-43E8-8970-BB407CA3C927}" destId="{93DBF58B-30D7-46C4-8E59-B039365561A5}" srcOrd="3" destOrd="0" presId="urn:microsoft.com/office/officeart/2018/5/layout/IconCircleLabelList"/>
    <dgm:cxn modelId="{1A2DCF2A-4508-4C46-A565-24FFB248B2F8}" type="presParOf" srcId="{8A2B54BD-8938-4527-905D-30421642BD54}" destId="{2AC80863-DFDC-4EB7-8BB4-C7C449F5B2C2}" srcOrd="3" destOrd="0" presId="urn:microsoft.com/office/officeart/2018/5/layout/IconCircleLabelList"/>
    <dgm:cxn modelId="{9541E5F8-3F47-4A67-B024-F7C45652A400}" type="presParOf" srcId="{8A2B54BD-8938-4527-905D-30421642BD54}" destId="{9CC70012-1D2E-4A77-B660-686853968AF0}" srcOrd="4" destOrd="0" presId="urn:microsoft.com/office/officeart/2018/5/layout/IconCircleLabelList"/>
    <dgm:cxn modelId="{C2D568A4-DEA9-417F-9466-A896534504C5}" type="presParOf" srcId="{9CC70012-1D2E-4A77-B660-686853968AF0}" destId="{63B871A5-6F1A-4F3F-9C45-9F194B9E3477}" srcOrd="0" destOrd="0" presId="urn:microsoft.com/office/officeart/2018/5/layout/IconCircleLabelList"/>
    <dgm:cxn modelId="{458F6B62-85B2-4D09-88E5-9E679BE158E1}" type="presParOf" srcId="{9CC70012-1D2E-4A77-B660-686853968AF0}" destId="{8CAECB5C-2587-4A57-861F-3C731847C367}" srcOrd="1" destOrd="0" presId="urn:microsoft.com/office/officeart/2018/5/layout/IconCircleLabelList"/>
    <dgm:cxn modelId="{41F8DA5F-31F3-4FFB-B4BE-199F9BA8AE3F}" type="presParOf" srcId="{9CC70012-1D2E-4A77-B660-686853968AF0}" destId="{0C0D2771-7AA0-4522-9C36-C5578E9FA4B9}" srcOrd="2" destOrd="0" presId="urn:microsoft.com/office/officeart/2018/5/layout/IconCircleLabelList"/>
    <dgm:cxn modelId="{21D1AFFD-EFE6-48CF-AE23-5087C99A8B65}" type="presParOf" srcId="{9CC70012-1D2E-4A77-B660-686853968AF0}" destId="{A73D908A-0302-4BE0-9C7A-C2204EE37032}" srcOrd="3" destOrd="0" presId="urn:microsoft.com/office/officeart/2018/5/layout/IconCircleLabelList"/>
    <dgm:cxn modelId="{3941E35D-A2B2-4A4D-91F7-371C7F73C445}" type="presParOf" srcId="{8A2B54BD-8938-4527-905D-30421642BD54}" destId="{ABA19339-EC98-4B9B-8061-EBBF45703291}" srcOrd="5" destOrd="0" presId="urn:microsoft.com/office/officeart/2018/5/layout/IconCircleLabelList"/>
    <dgm:cxn modelId="{96DAA242-19D3-439B-9C65-F702D6461152}" type="presParOf" srcId="{8A2B54BD-8938-4527-905D-30421642BD54}" destId="{5BEA0EB7-3A35-4006-968C-3D19EFF55C0A}" srcOrd="6" destOrd="0" presId="urn:microsoft.com/office/officeart/2018/5/layout/IconCircleLabelList"/>
    <dgm:cxn modelId="{E7ABF1BA-3C52-4A21-87D5-23A9CC6FFBD1}" type="presParOf" srcId="{5BEA0EB7-3A35-4006-968C-3D19EFF55C0A}" destId="{FBD0911E-32AA-43A9-8924-20E1473805DD}" srcOrd="0" destOrd="0" presId="urn:microsoft.com/office/officeart/2018/5/layout/IconCircleLabelList"/>
    <dgm:cxn modelId="{0C46B84E-2BEB-43DA-9CA8-B7D0506DE068}" type="presParOf" srcId="{5BEA0EB7-3A35-4006-968C-3D19EFF55C0A}" destId="{54247A1B-A7E9-46F7-9B0A-A5219B256E8A}" srcOrd="1" destOrd="0" presId="urn:microsoft.com/office/officeart/2018/5/layout/IconCircleLabelList"/>
    <dgm:cxn modelId="{97611E89-2281-4FBF-8BDD-1DBB2D8A5D02}" type="presParOf" srcId="{5BEA0EB7-3A35-4006-968C-3D19EFF55C0A}" destId="{E626DF38-6119-4119-9903-FBBAAFA5EB8A}" srcOrd="2" destOrd="0" presId="urn:microsoft.com/office/officeart/2018/5/layout/IconCircleLabelList"/>
    <dgm:cxn modelId="{4AE3A908-03DE-484A-BD6F-2264F58DD955}" type="presParOf" srcId="{5BEA0EB7-3A35-4006-968C-3D19EFF55C0A}" destId="{2F57BA1E-C507-47DA-B907-61026A4F6C52}" srcOrd="3" destOrd="0" presId="urn:microsoft.com/office/officeart/2018/5/layout/IconCircleLabelList"/>
    <dgm:cxn modelId="{8946FCB0-DC55-4DA6-BF77-03BDE7DF8B26}" type="presParOf" srcId="{8A2B54BD-8938-4527-905D-30421642BD54}" destId="{AE75A22B-637F-4081-8F23-8A3F830DFCA1}" srcOrd="7" destOrd="0" presId="urn:microsoft.com/office/officeart/2018/5/layout/IconCircleLabelList"/>
    <dgm:cxn modelId="{E1C60F75-1D9B-443E-9732-185EF4096EF6}" type="presParOf" srcId="{8A2B54BD-8938-4527-905D-30421642BD54}" destId="{AE1F5B0D-ADE6-4AE9-8489-EB9FF6E822C4}" srcOrd="8" destOrd="0" presId="urn:microsoft.com/office/officeart/2018/5/layout/IconCircleLabelList"/>
    <dgm:cxn modelId="{1B3B5A72-2803-4C5D-BED0-5271D900CD98}" type="presParOf" srcId="{AE1F5B0D-ADE6-4AE9-8489-EB9FF6E822C4}" destId="{2A8589BE-5D6B-4B3B-812E-A77C804652EE}" srcOrd="0" destOrd="0" presId="urn:microsoft.com/office/officeart/2018/5/layout/IconCircleLabelList"/>
    <dgm:cxn modelId="{AB7658D9-CC6D-410C-A337-A601D62D5EF9}" type="presParOf" srcId="{AE1F5B0D-ADE6-4AE9-8489-EB9FF6E822C4}" destId="{BE170772-49D4-4BBC-A664-C6B39A4F06B4}" srcOrd="1" destOrd="0" presId="urn:microsoft.com/office/officeart/2018/5/layout/IconCircleLabelList"/>
    <dgm:cxn modelId="{A4347536-D71D-4FFC-977C-2B1E06A92DD7}" type="presParOf" srcId="{AE1F5B0D-ADE6-4AE9-8489-EB9FF6E822C4}" destId="{6432211C-B53C-4CFF-8CBC-40A8FA755DB8}" srcOrd="2" destOrd="0" presId="urn:microsoft.com/office/officeart/2018/5/layout/IconCircleLabelList"/>
    <dgm:cxn modelId="{3B1A3AF3-B671-495D-9AA9-4B3432A0DC1F}" type="presParOf" srcId="{AE1F5B0D-ADE6-4AE9-8489-EB9FF6E822C4}" destId="{8865E8A2-B974-45C4-9105-5787FE4CF9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027129-7354-44DF-90A7-6B8774F1DD1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B460BB2-BB79-488A-8EDB-6A4968362619}">
      <dgm:prSet/>
      <dgm:spPr/>
      <dgm:t>
        <a:bodyPr/>
        <a:lstStyle/>
        <a:p>
          <a:r>
            <a:rPr lang="en-US"/>
            <a:t>Admin</a:t>
          </a:r>
        </a:p>
      </dgm:t>
    </dgm:pt>
    <dgm:pt modelId="{91FCFA82-4B81-439A-9641-3711F4F51C90}" type="parTrans" cxnId="{97BC3E83-DE1E-40EC-B139-7C2E1DFDE29E}">
      <dgm:prSet/>
      <dgm:spPr/>
      <dgm:t>
        <a:bodyPr/>
        <a:lstStyle/>
        <a:p>
          <a:endParaRPr lang="en-US"/>
        </a:p>
      </dgm:t>
    </dgm:pt>
    <dgm:pt modelId="{2A758594-C117-4659-BADF-C5A625B38CF7}" type="sibTrans" cxnId="{97BC3E83-DE1E-40EC-B139-7C2E1DFDE29E}">
      <dgm:prSet/>
      <dgm:spPr/>
      <dgm:t>
        <a:bodyPr/>
        <a:lstStyle/>
        <a:p>
          <a:endParaRPr lang="en-US"/>
        </a:p>
      </dgm:t>
    </dgm:pt>
    <dgm:pt modelId="{4E9AE8AF-8DFB-456E-8E9A-E4E6A3786413}">
      <dgm:prSet/>
      <dgm:spPr/>
      <dgm:t>
        <a:bodyPr/>
        <a:lstStyle/>
        <a:p>
          <a:r>
            <a:rPr lang="en-US"/>
            <a:t>Cashier</a:t>
          </a:r>
        </a:p>
      </dgm:t>
    </dgm:pt>
    <dgm:pt modelId="{8C550724-6E18-4842-BACE-23269FF3577C}" type="parTrans" cxnId="{91E457CF-28E4-4D73-8506-31562B972FEF}">
      <dgm:prSet/>
      <dgm:spPr/>
      <dgm:t>
        <a:bodyPr/>
        <a:lstStyle/>
        <a:p>
          <a:endParaRPr lang="en-US"/>
        </a:p>
      </dgm:t>
    </dgm:pt>
    <dgm:pt modelId="{FBC36F12-8083-4902-9735-6E2DF3E050EA}" type="sibTrans" cxnId="{91E457CF-28E4-4D73-8506-31562B972FEF}">
      <dgm:prSet/>
      <dgm:spPr/>
      <dgm:t>
        <a:bodyPr/>
        <a:lstStyle/>
        <a:p>
          <a:endParaRPr lang="en-US"/>
        </a:p>
      </dgm:t>
    </dgm:pt>
    <dgm:pt modelId="{B0F298CF-11B3-4026-AA5B-5229D2D3D400}">
      <dgm:prSet/>
      <dgm:spPr/>
      <dgm:t>
        <a:bodyPr/>
        <a:lstStyle/>
        <a:p>
          <a:r>
            <a:rPr lang="en-US"/>
            <a:t>Customer</a:t>
          </a:r>
        </a:p>
      </dgm:t>
    </dgm:pt>
    <dgm:pt modelId="{D6C3BE15-BC4F-4CF5-A3B7-8D93AC3B02E1}" type="parTrans" cxnId="{E3874C60-062A-4552-B29B-4B91F737A82F}">
      <dgm:prSet/>
      <dgm:spPr/>
      <dgm:t>
        <a:bodyPr/>
        <a:lstStyle/>
        <a:p>
          <a:endParaRPr lang="en-US"/>
        </a:p>
      </dgm:t>
    </dgm:pt>
    <dgm:pt modelId="{D1B4991C-A4D7-4C48-9585-E6D4AA70B1B6}" type="sibTrans" cxnId="{E3874C60-062A-4552-B29B-4B91F737A82F}">
      <dgm:prSet/>
      <dgm:spPr/>
      <dgm:t>
        <a:bodyPr/>
        <a:lstStyle/>
        <a:p>
          <a:endParaRPr lang="en-US"/>
        </a:p>
      </dgm:t>
    </dgm:pt>
    <dgm:pt modelId="{BA5A9AB8-E6BC-4F44-98EB-4759819CEF2B}">
      <dgm:prSet/>
      <dgm:spPr/>
      <dgm:t>
        <a:bodyPr/>
        <a:lstStyle/>
        <a:p>
          <a:r>
            <a:rPr lang="en-US"/>
            <a:t>Guest</a:t>
          </a:r>
        </a:p>
      </dgm:t>
    </dgm:pt>
    <dgm:pt modelId="{D8C1B3F4-04DA-48DA-B389-955DE4590332}" type="parTrans" cxnId="{97B609FA-E277-45C8-B6E5-29309E7FD6ED}">
      <dgm:prSet/>
      <dgm:spPr/>
      <dgm:t>
        <a:bodyPr/>
        <a:lstStyle/>
        <a:p>
          <a:endParaRPr lang="en-US"/>
        </a:p>
      </dgm:t>
    </dgm:pt>
    <dgm:pt modelId="{EC03DB92-9C38-4EBB-B165-D99C04AE286F}" type="sibTrans" cxnId="{97B609FA-E277-45C8-B6E5-29309E7FD6ED}">
      <dgm:prSet/>
      <dgm:spPr/>
      <dgm:t>
        <a:bodyPr/>
        <a:lstStyle/>
        <a:p>
          <a:endParaRPr lang="en-US"/>
        </a:p>
      </dgm:t>
    </dgm:pt>
    <dgm:pt modelId="{0D19CBA5-B31D-47AB-814D-36154CD78BC0}" type="pres">
      <dgm:prSet presAssocID="{99027129-7354-44DF-90A7-6B8774F1DD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77B068-B21F-4646-AAA1-9176C0FAC658}" type="pres">
      <dgm:prSet presAssocID="{8B460BB2-BB79-488A-8EDB-6A4968362619}" presName="hierRoot1" presStyleCnt="0"/>
      <dgm:spPr/>
    </dgm:pt>
    <dgm:pt modelId="{697E7D2D-F821-4D2E-BBD9-2046119AF087}" type="pres">
      <dgm:prSet presAssocID="{8B460BB2-BB79-488A-8EDB-6A4968362619}" presName="composite" presStyleCnt="0"/>
      <dgm:spPr/>
    </dgm:pt>
    <dgm:pt modelId="{439C31D9-5810-4615-B6C5-3207AABD787F}" type="pres">
      <dgm:prSet presAssocID="{8B460BB2-BB79-488A-8EDB-6A4968362619}" presName="background" presStyleLbl="node0" presStyleIdx="0" presStyleCnt="4"/>
      <dgm:spPr/>
    </dgm:pt>
    <dgm:pt modelId="{55BA27B4-B819-4D0B-B793-849E9ACEA641}" type="pres">
      <dgm:prSet presAssocID="{8B460BB2-BB79-488A-8EDB-6A4968362619}" presName="text" presStyleLbl="fgAcc0" presStyleIdx="0" presStyleCnt="4">
        <dgm:presLayoutVars>
          <dgm:chPref val="3"/>
        </dgm:presLayoutVars>
      </dgm:prSet>
      <dgm:spPr/>
    </dgm:pt>
    <dgm:pt modelId="{DD98B875-D4CB-41D6-8E3E-2E1E244715EE}" type="pres">
      <dgm:prSet presAssocID="{8B460BB2-BB79-488A-8EDB-6A4968362619}" presName="hierChild2" presStyleCnt="0"/>
      <dgm:spPr/>
    </dgm:pt>
    <dgm:pt modelId="{7DDECF2E-51AE-4DB7-844A-3ABCDE99AC2B}" type="pres">
      <dgm:prSet presAssocID="{4E9AE8AF-8DFB-456E-8E9A-E4E6A3786413}" presName="hierRoot1" presStyleCnt="0"/>
      <dgm:spPr/>
    </dgm:pt>
    <dgm:pt modelId="{BE3E6859-121B-448C-B98F-BE43BE5FD89D}" type="pres">
      <dgm:prSet presAssocID="{4E9AE8AF-8DFB-456E-8E9A-E4E6A3786413}" presName="composite" presStyleCnt="0"/>
      <dgm:spPr/>
    </dgm:pt>
    <dgm:pt modelId="{F96F7560-A8DD-40BA-8BBB-7F44B6B223BA}" type="pres">
      <dgm:prSet presAssocID="{4E9AE8AF-8DFB-456E-8E9A-E4E6A3786413}" presName="background" presStyleLbl="node0" presStyleIdx="1" presStyleCnt="4"/>
      <dgm:spPr/>
    </dgm:pt>
    <dgm:pt modelId="{019D4569-97A9-4B10-8216-AC4063762C74}" type="pres">
      <dgm:prSet presAssocID="{4E9AE8AF-8DFB-456E-8E9A-E4E6A3786413}" presName="text" presStyleLbl="fgAcc0" presStyleIdx="1" presStyleCnt="4">
        <dgm:presLayoutVars>
          <dgm:chPref val="3"/>
        </dgm:presLayoutVars>
      </dgm:prSet>
      <dgm:spPr/>
    </dgm:pt>
    <dgm:pt modelId="{FB8F704E-C6C0-41E8-A325-79537A96DE22}" type="pres">
      <dgm:prSet presAssocID="{4E9AE8AF-8DFB-456E-8E9A-E4E6A3786413}" presName="hierChild2" presStyleCnt="0"/>
      <dgm:spPr/>
    </dgm:pt>
    <dgm:pt modelId="{11A0A590-AF67-4DDA-8F5E-443829C522F8}" type="pres">
      <dgm:prSet presAssocID="{B0F298CF-11B3-4026-AA5B-5229D2D3D400}" presName="hierRoot1" presStyleCnt="0"/>
      <dgm:spPr/>
    </dgm:pt>
    <dgm:pt modelId="{D9E7AEAB-828E-458C-9297-7F1426337C31}" type="pres">
      <dgm:prSet presAssocID="{B0F298CF-11B3-4026-AA5B-5229D2D3D400}" presName="composite" presStyleCnt="0"/>
      <dgm:spPr/>
    </dgm:pt>
    <dgm:pt modelId="{7FB22272-7E77-4DD5-B5BE-6C36E3091321}" type="pres">
      <dgm:prSet presAssocID="{B0F298CF-11B3-4026-AA5B-5229D2D3D400}" presName="background" presStyleLbl="node0" presStyleIdx="2" presStyleCnt="4"/>
      <dgm:spPr/>
    </dgm:pt>
    <dgm:pt modelId="{D1A9D641-66D9-454C-9B8C-2A06245EB293}" type="pres">
      <dgm:prSet presAssocID="{B0F298CF-11B3-4026-AA5B-5229D2D3D400}" presName="text" presStyleLbl="fgAcc0" presStyleIdx="2" presStyleCnt="4">
        <dgm:presLayoutVars>
          <dgm:chPref val="3"/>
        </dgm:presLayoutVars>
      </dgm:prSet>
      <dgm:spPr/>
    </dgm:pt>
    <dgm:pt modelId="{542074E6-6678-4FEB-AA2F-7EE6ECD0418B}" type="pres">
      <dgm:prSet presAssocID="{B0F298CF-11B3-4026-AA5B-5229D2D3D400}" presName="hierChild2" presStyleCnt="0"/>
      <dgm:spPr/>
    </dgm:pt>
    <dgm:pt modelId="{7C79ACD2-DE7B-4398-A96F-B6AF9E56ED5A}" type="pres">
      <dgm:prSet presAssocID="{BA5A9AB8-E6BC-4F44-98EB-4759819CEF2B}" presName="hierRoot1" presStyleCnt="0"/>
      <dgm:spPr/>
    </dgm:pt>
    <dgm:pt modelId="{5F1BC4E9-312E-4313-A910-D26908E8F0D1}" type="pres">
      <dgm:prSet presAssocID="{BA5A9AB8-E6BC-4F44-98EB-4759819CEF2B}" presName="composite" presStyleCnt="0"/>
      <dgm:spPr/>
    </dgm:pt>
    <dgm:pt modelId="{0326CBA4-AEC5-47BB-B1DE-EC911D7D6FAC}" type="pres">
      <dgm:prSet presAssocID="{BA5A9AB8-E6BC-4F44-98EB-4759819CEF2B}" presName="background" presStyleLbl="node0" presStyleIdx="3" presStyleCnt="4"/>
      <dgm:spPr/>
    </dgm:pt>
    <dgm:pt modelId="{EFA3F638-101C-4287-8E2A-5804743F8F6F}" type="pres">
      <dgm:prSet presAssocID="{BA5A9AB8-E6BC-4F44-98EB-4759819CEF2B}" presName="text" presStyleLbl="fgAcc0" presStyleIdx="3" presStyleCnt="4">
        <dgm:presLayoutVars>
          <dgm:chPref val="3"/>
        </dgm:presLayoutVars>
      </dgm:prSet>
      <dgm:spPr/>
    </dgm:pt>
    <dgm:pt modelId="{30132A7A-BB3F-4CE2-A0C9-01781E1191E3}" type="pres">
      <dgm:prSet presAssocID="{BA5A9AB8-E6BC-4F44-98EB-4759819CEF2B}" presName="hierChild2" presStyleCnt="0"/>
      <dgm:spPr/>
    </dgm:pt>
  </dgm:ptLst>
  <dgm:cxnLst>
    <dgm:cxn modelId="{96373719-F0E1-466B-B95A-16B9138AFC75}" type="presOf" srcId="{BA5A9AB8-E6BC-4F44-98EB-4759819CEF2B}" destId="{EFA3F638-101C-4287-8E2A-5804743F8F6F}" srcOrd="0" destOrd="0" presId="urn:microsoft.com/office/officeart/2005/8/layout/hierarchy1"/>
    <dgm:cxn modelId="{85114B23-6CB9-4432-AFB1-F37E90BA0A8B}" type="presOf" srcId="{B0F298CF-11B3-4026-AA5B-5229D2D3D400}" destId="{D1A9D641-66D9-454C-9B8C-2A06245EB293}" srcOrd="0" destOrd="0" presId="urn:microsoft.com/office/officeart/2005/8/layout/hierarchy1"/>
    <dgm:cxn modelId="{E3874C60-062A-4552-B29B-4B91F737A82F}" srcId="{99027129-7354-44DF-90A7-6B8774F1DD19}" destId="{B0F298CF-11B3-4026-AA5B-5229D2D3D400}" srcOrd="2" destOrd="0" parTransId="{D6C3BE15-BC4F-4CF5-A3B7-8D93AC3B02E1}" sibTransId="{D1B4991C-A4D7-4C48-9585-E6D4AA70B1B6}"/>
    <dgm:cxn modelId="{D0A88B63-8650-4A95-A800-0ECAC6743C89}" type="presOf" srcId="{99027129-7354-44DF-90A7-6B8774F1DD19}" destId="{0D19CBA5-B31D-47AB-814D-36154CD78BC0}" srcOrd="0" destOrd="0" presId="urn:microsoft.com/office/officeart/2005/8/layout/hierarchy1"/>
    <dgm:cxn modelId="{06329F64-B8A4-4BDF-9F62-337105CF9ADF}" type="presOf" srcId="{4E9AE8AF-8DFB-456E-8E9A-E4E6A3786413}" destId="{019D4569-97A9-4B10-8216-AC4063762C74}" srcOrd="0" destOrd="0" presId="urn:microsoft.com/office/officeart/2005/8/layout/hierarchy1"/>
    <dgm:cxn modelId="{97BC3E83-DE1E-40EC-B139-7C2E1DFDE29E}" srcId="{99027129-7354-44DF-90A7-6B8774F1DD19}" destId="{8B460BB2-BB79-488A-8EDB-6A4968362619}" srcOrd="0" destOrd="0" parTransId="{91FCFA82-4B81-439A-9641-3711F4F51C90}" sibTransId="{2A758594-C117-4659-BADF-C5A625B38CF7}"/>
    <dgm:cxn modelId="{C30706C4-C4C8-4BD2-A207-587E1183606D}" type="presOf" srcId="{8B460BB2-BB79-488A-8EDB-6A4968362619}" destId="{55BA27B4-B819-4D0B-B793-849E9ACEA641}" srcOrd="0" destOrd="0" presId="urn:microsoft.com/office/officeart/2005/8/layout/hierarchy1"/>
    <dgm:cxn modelId="{91E457CF-28E4-4D73-8506-31562B972FEF}" srcId="{99027129-7354-44DF-90A7-6B8774F1DD19}" destId="{4E9AE8AF-8DFB-456E-8E9A-E4E6A3786413}" srcOrd="1" destOrd="0" parTransId="{8C550724-6E18-4842-BACE-23269FF3577C}" sibTransId="{FBC36F12-8083-4902-9735-6E2DF3E050EA}"/>
    <dgm:cxn modelId="{97B609FA-E277-45C8-B6E5-29309E7FD6ED}" srcId="{99027129-7354-44DF-90A7-6B8774F1DD19}" destId="{BA5A9AB8-E6BC-4F44-98EB-4759819CEF2B}" srcOrd="3" destOrd="0" parTransId="{D8C1B3F4-04DA-48DA-B389-955DE4590332}" sibTransId="{EC03DB92-9C38-4EBB-B165-D99C04AE286F}"/>
    <dgm:cxn modelId="{0E6191FA-A53F-46EF-9D2D-C35F96D195CE}" type="presParOf" srcId="{0D19CBA5-B31D-47AB-814D-36154CD78BC0}" destId="{CC77B068-B21F-4646-AAA1-9176C0FAC658}" srcOrd="0" destOrd="0" presId="urn:microsoft.com/office/officeart/2005/8/layout/hierarchy1"/>
    <dgm:cxn modelId="{83B452FD-C1B6-4BF0-9BA6-45B7DCE6AC7E}" type="presParOf" srcId="{CC77B068-B21F-4646-AAA1-9176C0FAC658}" destId="{697E7D2D-F821-4D2E-BBD9-2046119AF087}" srcOrd="0" destOrd="0" presId="urn:microsoft.com/office/officeart/2005/8/layout/hierarchy1"/>
    <dgm:cxn modelId="{F60768DA-AD99-43A4-8163-7B4E502DBC50}" type="presParOf" srcId="{697E7D2D-F821-4D2E-BBD9-2046119AF087}" destId="{439C31D9-5810-4615-B6C5-3207AABD787F}" srcOrd="0" destOrd="0" presId="urn:microsoft.com/office/officeart/2005/8/layout/hierarchy1"/>
    <dgm:cxn modelId="{264D4E2D-8E25-4F6A-B5EC-D564A61EF906}" type="presParOf" srcId="{697E7D2D-F821-4D2E-BBD9-2046119AF087}" destId="{55BA27B4-B819-4D0B-B793-849E9ACEA641}" srcOrd="1" destOrd="0" presId="urn:microsoft.com/office/officeart/2005/8/layout/hierarchy1"/>
    <dgm:cxn modelId="{5130423A-5E7C-422B-B6F7-102CE147E902}" type="presParOf" srcId="{CC77B068-B21F-4646-AAA1-9176C0FAC658}" destId="{DD98B875-D4CB-41D6-8E3E-2E1E244715EE}" srcOrd="1" destOrd="0" presId="urn:microsoft.com/office/officeart/2005/8/layout/hierarchy1"/>
    <dgm:cxn modelId="{6309DEC0-0A9A-40E1-9D68-610D1E58E51E}" type="presParOf" srcId="{0D19CBA5-B31D-47AB-814D-36154CD78BC0}" destId="{7DDECF2E-51AE-4DB7-844A-3ABCDE99AC2B}" srcOrd="1" destOrd="0" presId="urn:microsoft.com/office/officeart/2005/8/layout/hierarchy1"/>
    <dgm:cxn modelId="{94DCEEB9-AFE8-4783-9944-3BD41C2C206F}" type="presParOf" srcId="{7DDECF2E-51AE-4DB7-844A-3ABCDE99AC2B}" destId="{BE3E6859-121B-448C-B98F-BE43BE5FD89D}" srcOrd="0" destOrd="0" presId="urn:microsoft.com/office/officeart/2005/8/layout/hierarchy1"/>
    <dgm:cxn modelId="{CD23D451-C61B-4DB7-B07F-360EBE0E9BF6}" type="presParOf" srcId="{BE3E6859-121B-448C-B98F-BE43BE5FD89D}" destId="{F96F7560-A8DD-40BA-8BBB-7F44B6B223BA}" srcOrd="0" destOrd="0" presId="urn:microsoft.com/office/officeart/2005/8/layout/hierarchy1"/>
    <dgm:cxn modelId="{5402064A-459D-4F67-9697-96AADC731780}" type="presParOf" srcId="{BE3E6859-121B-448C-B98F-BE43BE5FD89D}" destId="{019D4569-97A9-4B10-8216-AC4063762C74}" srcOrd="1" destOrd="0" presId="urn:microsoft.com/office/officeart/2005/8/layout/hierarchy1"/>
    <dgm:cxn modelId="{C172EC72-4B92-42B1-9CA4-2E9E39E516C7}" type="presParOf" srcId="{7DDECF2E-51AE-4DB7-844A-3ABCDE99AC2B}" destId="{FB8F704E-C6C0-41E8-A325-79537A96DE22}" srcOrd="1" destOrd="0" presId="urn:microsoft.com/office/officeart/2005/8/layout/hierarchy1"/>
    <dgm:cxn modelId="{7098DBCB-2D6D-4BC9-8260-A7A903EF7671}" type="presParOf" srcId="{0D19CBA5-B31D-47AB-814D-36154CD78BC0}" destId="{11A0A590-AF67-4DDA-8F5E-443829C522F8}" srcOrd="2" destOrd="0" presId="urn:microsoft.com/office/officeart/2005/8/layout/hierarchy1"/>
    <dgm:cxn modelId="{769709C7-BCE4-429F-BD38-4F77FB13D554}" type="presParOf" srcId="{11A0A590-AF67-4DDA-8F5E-443829C522F8}" destId="{D9E7AEAB-828E-458C-9297-7F1426337C31}" srcOrd="0" destOrd="0" presId="urn:microsoft.com/office/officeart/2005/8/layout/hierarchy1"/>
    <dgm:cxn modelId="{F1466055-C414-414B-A3BC-99E4FE81D569}" type="presParOf" srcId="{D9E7AEAB-828E-458C-9297-7F1426337C31}" destId="{7FB22272-7E77-4DD5-B5BE-6C36E3091321}" srcOrd="0" destOrd="0" presId="urn:microsoft.com/office/officeart/2005/8/layout/hierarchy1"/>
    <dgm:cxn modelId="{A1929F58-7752-41CC-ABFB-0C61A1F0BEA6}" type="presParOf" srcId="{D9E7AEAB-828E-458C-9297-7F1426337C31}" destId="{D1A9D641-66D9-454C-9B8C-2A06245EB293}" srcOrd="1" destOrd="0" presId="urn:microsoft.com/office/officeart/2005/8/layout/hierarchy1"/>
    <dgm:cxn modelId="{B7DD611A-C7DA-4A3D-9E7C-8974C7B0143F}" type="presParOf" srcId="{11A0A590-AF67-4DDA-8F5E-443829C522F8}" destId="{542074E6-6678-4FEB-AA2F-7EE6ECD0418B}" srcOrd="1" destOrd="0" presId="urn:microsoft.com/office/officeart/2005/8/layout/hierarchy1"/>
    <dgm:cxn modelId="{6EC073DD-E568-42CA-B853-3B2F69AE70E2}" type="presParOf" srcId="{0D19CBA5-B31D-47AB-814D-36154CD78BC0}" destId="{7C79ACD2-DE7B-4398-A96F-B6AF9E56ED5A}" srcOrd="3" destOrd="0" presId="urn:microsoft.com/office/officeart/2005/8/layout/hierarchy1"/>
    <dgm:cxn modelId="{A62476BE-5B11-46D4-AE5D-888A06A84862}" type="presParOf" srcId="{7C79ACD2-DE7B-4398-A96F-B6AF9E56ED5A}" destId="{5F1BC4E9-312E-4313-A910-D26908E8F0D1}" srcOrd="0" destOrd="0" presId="urn:microsoft.com/office/officeart/2005/8/layout/hierarchy1"/>
    <dgm:cxn modelId="{C075A499-D271-4125-803A-F2087BDB8F26}" type="presParOf" srcId="{5F1BC4E9-312E-4313-A910-D26908E8F0D1}" destId="{0326CBA4-AEC5-47BB-B1DE-EC911D7D6FAC}" srcOrd="0" destOrd="0" presId="urn:microsoft.com/office/officeart/2005/8/layout/hierarchy1"/>
    <dgm:cxn modelId="{B360E461-3B25-4001-9DDB-6665A0131080}" type="presParOf" srcId="{5F1BC4E9-312E-4313-A910-D26908E8F0D1}" destId="{EFA3F638-101C-4287-8E2A-5804743F8F6F}" srcOrd="1" destOrd="0" presId="urn:microsoft.com/office/officeart/2005/8/layout/hierarchy1"/>
    <dgm:cxn modelId="{BB8A35DC-526E-4F65-9500-81C1976E301F}" type="presParOf" srcId="{7C79ACD2-DE7B-4398-A96F-B6AF9E56ED5A}" destId="{30132A7A-BB3F-4CE2-A0C9-01781E1191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1EC7BF-2B2C-4D79-80A7-2D5C69CBA3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788C9E-EB47-4D9E-9F3D-6B60E63605E4}">
      <dgm:prSet phldr="0"/>
      <dgm:spPr/>
      <dgm:t>
        <a:bodyPr/>
        <a:lstStyle/>
        <a:p>
          <a:pPr rtl="0"/>
          <a:r>
            <a:rPr lang="id-ID" dirty="0">
              <a:latin typeface="Plantagenet Cherokee"/>
            </a:rPr>
            <a:t>Manajemen pengguna (</a:t>
          </a:r>
          <a:r>
            <a:rPr lang="id-ID" dirty="0" err="1">
              <a:latin typeface="Plantagenet Cherokee"/>
            </a:rPr>
            <a:t>create</a:t>
          </a:r>
          <a:r>
            <a:rPr lang="id-ID" dirty="0">
              <a:latin typeface="Plantagenet Cherokee"/>
            </a:rPr>
            <a:t>, </a:t>
          </a:r>
          <a:r>
            <a:rPr lang="id-ID" dirty="0" err="1">
              <a:latin typeface="Plantagenet Cherokee"/>
            </a:rPr>
            <a:t>view</a:t>
          </a:r>
          <a:r>
            <a:rPr lang="id-ID" dirty="0">
              <a:latin typeface="Plantagenet Cherokee"/>
            </a:rPr>
            <a:t>)</a:t>
          </a:r>
          <a:endParaRPr lang="id-ID" dirty="0"/>
        </a:p>
      </dgm:t>
    </dgm:pt>
    <dgm:pt modelId="{22BAA205-3AAC-4037-8D33-0EC80788E06F}" type="parTrans" cxnId="{69268D41-5F8C-428C-B711-82C7A57AE029}">
      <dgm:prSet/>
      <dgm:spPr/>
      <dgm:t>
        <a:bodyPr/>
        <a:lstStyle/>
        <a:p>
          <a:endParaRPr lang="en-US"/>
        </a:p>
      </dgm:t>
    </dgm:pt>
    <dgm:pt modelId="{0C585CA2-49B9-43B8-9713-8314213225C9}" type="sibTrans" cxnId="{69268D41-5F8C-428C-B711-82C7A57AE029}">
      <dgm:prSet/>
      <dgm:spPr/>
      <dgm:t>
        <a:bodyPr/>
        <a:lstStyle/>
        <a:p>
          <a:endParaRPr lang="en-US"/>
        </a:p>
      </dgm:t>
    </dgm:pt>
    <dgm:pt modelId="{63AC6CB3-433F-4537-9106-B1C682D27290}">
      <dgm:prSet phldr="0"/>
      <dgm:spPr/>
      <dgm:t>
        <a:bodyPr/>
        <a:lstStyle/>
        <a:p>
          <a:pPr rtl="0"/>
          <a:r>
            <a:rPr lang="id-ID" dirty="0">
              <a:latin typeface="Plantagenet Cherokee"/>
            </a:rPr>
            <a:t>Approval pesanan</a:t>
          </a:r>
          <a:endParaRPr lang="id-ID" dirty="0"/>
        </a:p>
      </dgm:t>
    </dgm:pt>
    <dgm:pt modelId="{80102694-4063-427F-8ED9-0DD868BE1B6E}" type="parTrans" cxnId="{1DCD1C7E-D6DB-4FFD-83FD-EBE5CC15724A}">
      <dgm:prSet/>
      <dgm:spPr/>
      <dgm:t>
        <a:bodyPr/>
        <a:lstStyle/>
        <a:p>
          <a:endParaRPr lang="en-US"/>
        </a:p>
      </dgm:t>
    </dgm:pt>
    <dgm:pt modelId="{B53DD6AB-F879-401E-B3BA-AA38B48B37BB}" type="sibTrans" cxnId="{1DCD1C7E-D6DB-4FFD-83FD-EBE5CC15724A}">
      <dgm:prSet/>
      <dgm:spPr/>
      <dgm:t>
        <a:bodyPr/>
        <a:lstStyle/>
        <a:p>
          <a:endParaRPr lang="en-US"/>
        </a:p>
      </dgm:t>
    </dgm:pt>
    <dgm:pt modelId="{60F43C23-316D-40A5-B093-57F4DE30BC6D}">
      <dgm:prSet phldr="0"/>
      <dgm:spPr/>
      <dgm:t>
        <a:bodyPr/>
        <a:lstStyle/>
        <a:p>
          <a:pPr rtl="0"/>
          <a:r>
            <a:rPr lang="id-ID" dirty="0" err="1">
              <a:latin typeface="Plantagenet Cherokee"/>
            </a:rPr>
            <a:t>Print</a:t>
          </a:r>
          <a:r>
            <a:rPr lang="id-ID" dirty="0">
              <a:latin typeface="Plantagenet Cherokee"/>
            </a:rPr>
            <a:t> nota transaksi</a:t>
          </a:r>
        </a:p>
      </dgm:t>
    </dgm:pt>
    <dgm:pt modelId="{D707FE99-33EC-4A3A-8CDF-8A52FD78995F}" type="parTrans" cxnId="{CC10AB00-EE52-490E-B7EE-ECC28B04394D}">
      <dgm:prSet/>
      <dgm:spPr/>
    </dgm:pt>
    <dgm:pt modelId="{B4E49B85-361A-47CD-996C-AEB2F2867A78}" type="sibTrans" cxnId="{CC10AB00-EE52-490E-B7EE-ECC28B04394D}">
      <dgm:prSet/>
      <dgm:spPr/>
    </dgm:pt>
    <dgm:pt modelId="{8B64673B-6054-44DB-AA15-53683E2F35A9}">
      <dgm:prSet phldr="0"/>
      <dgm:spPr/>
      <dgm:t>
        <a:bodyPr/>
        <a:lstStyle/>
        <a:p>
          <a:pPr rtl="0"/>
          <a:r>
            <a:rPr lang="id-ID" dirty="0" err="1">
              <a:latin typeface="Plantagenet Cherokee"/>
            </a:rPr>
            <a:t>History</a:t>
          </a:r>
          <a:r>
            <a:rPr lang="id-ID" dirty="0">
              <a:latin typeface="Plantagenet Cherokee"/>
            </a:rPr>
            <a:t> pemesanan</a:t>
          </a:r>
        </a:p>
      </dgm:t>
    </dgm:pt>
    <dgm:pt modelId="{09619013-1907-477B-B9BA-1EF97B41D38F}" type="parTrans" cxnId="{68C84649-9B5E-4112-AD02-8F4A0169FB22}">
      <dgm:prSet/>
      <dgm:spPr/>
    </dgm:pt>
    <dgm:pt modelId="{866A186C-B205-43D2-9C78-995FEBE391AA}" type="sibTrans" cxnId="{68C84649-9B5E-4112-AD02-8F4A0169FB22}">
      <dgm:prSet/>
      <dgm:spPr/>
    </dgm:pt>
    <dgm:pt modelId="{AE14E30E-AE65-4FDE-BAD3-6C110E5673BA}">
      <dgm:prSet phldr="0"/>
      <dgm:spPr/>
      <dgm:t>
        <a:bodyPr/>
        <a:lstStyle/>
        <a:p>
          <a:pPr rtl="0"/>
          <a:r>
            <a:rPr lang="id-ID" dirty="0" err="1">
              <a:latin typeface="Plantagenet Cherokee"/>
            </a:rPr>
            <a:t>Batch</a:t>
          </a:r>
          <a:r>
            <a:rPr lang="id-ID" dirty="0">
              <a:latin typeface="Plantagenet Cherokee"/>
            </a:rPr>
            <a:t> </a:t>
          </a:r>
          <a:r>
            <a:rPr lang="id-ID" dirty="0" err="1">
              <a:latin typeface="Plantagenet Cherokee"/>
            </a:rPr>
            <a:t>upload</a:t>
          </a:r>
          <a:r>
            <a:rPr lang="id-ID" dirty="0">
              <a:latin typeface="Plantagenet Cherokee"/>
            </a:rPr>
            <a:t> produk</a:t>
          </a:r>
        </a:p>
      </dgm:t>
    </dgm:pt>
    <dgm:pt modelId="{B7EF6B35-ABA0-4AD3-A3C6-F35F6351C241}" type="parTrans" cxnId="{E09B696F-E0D9-4A03-A6FB-2D41BC85AB89}">
      <dgm:prSet/>
      <dgm:spPr/>
    </dgm:pt>
    <dgm:pt modelId="{2F418A24-9545-4780-916E-3CD62CE7CB0F}" type="sibTrans" cxnId="{E09B696F-E0D9-4A03-A6FB-2D41BC85AB89}">
      <dgm:prSet/>
      <dgm:spPr/>
    </dgm:pt>
    <dgm:pt modelId="{016E645B-63B2-48DA-95B6-9479E26CF625}">
      <dgm:prSet phldr="0"/>
      <dgm:spPr/>
      <dgm:t>
        <a:bodyPr/>
        <a:lstStyle/>
        <a:p>
          <a:pPr rtl="0"/>
          <a:r>
            <a:rPr lang="id-ID" dirty="0">
              <a:latin typeface="Plantagenet Cherokee"/>
            </a:rPr>
            <a:t>Rekapitulasi penjualan</a:t>
          </a:r>
        </a:p>
      </dgm:t>
    </dgm:pt>
    <dgm:pt modelId="{5DE4338D-E00A-4463-A4C6-6F2703E1D116}" type="parTrans" cxnId="{D8AE9D03-DE59-4065-BC50-255D031A423A}">
      <dgm:prSet/>
      <dgm:spPr/>
    </dgm:pt>
    <dgm:pt modelId="{31D4DC3E-CD20-4FFC-8940-7FDF0B85F3C4}" type="sibTrans" cxnId="{D8AE9D03-DE59-4065-BC50-255D031A423A}">
      <dgm:prSet/>
      <dgm:spPr/>
    </dgm:pt>
    <dgm:pt modelId="{BBC7E5EF-D8C8-4EBE-9674-51EB07AF0F1D}">
      <dgm:prSet phldr="0"/>
      <dgm:spPr/>
      <dgm:t>
        <a:bodyPr/>
        <a:lstStyle/>
        <a:p>
          <a:pPr rtl="0"/>
          <a:r>
            <a:rPr lang="id-ID" dirty="0">
              <a:latin typeface="Plantagenet Cherokee"/>
            </a:rPr>
            <a:t>Membuat pesanan</a:t>
          </a:r>
        </a:p>
      </dgm:t>
    </dgm:pt>
    <dgm:pt modelId="{90A345FD-A699-4F3F-9EAC-433446862D12}" type="parTrans" cxnId="{5FEF7DB0-CC09-46CA-A2DB-6ED05B7D4875}">
      <dgm:prSet/>
      <dgm:spPr/>
    </dgm:pt>
    <dgm:pt modelId="{1E37E49D-6232-4C90-AE6B-09F170ED44EC}" type="sibTrans" cxnId="{5FEF7DB0-CC09-46CA-A2DB-6ED05B7D4875}">
      <dgm:prSet/>
      <dgm:spPr/>
    </dgm:pt>
    <dgm:pt modelId="{19D48B8B-8EC0-41EB-A506-7C238A58F231}">
      <dgm:prSet phldr="0"/>
      <dgm:spPr/>
      <dgm:t>
        <a:bodyPr/>
        <a:lstStyle/>
        <a:p>
          <a:pPr rtl="0"/>
          <a:r>
            <a:rPr lang="id-ID" dirty="0"/>
            <a:t>Manajemen produk </a:t>
          </a:r>
          <a:r>
            <a:rPr lang="id-ID" dirty="0" err="1"/>
            <a:t>bazaar</a:t>
          </a:r>
          <a:r>
            <a:rPr lang="id-ID" dirty="0"/>
            <a:t> (</a:t>
          </a:r>
          <a:r>
            <a:rPr lang="id-ID" dirty="0" err="1"/>
            <a:t>create</a:t>
          </a:r>
          <a:r>
            <a:rPr lang="id-ID" dirty="0"/>
            <a:t>, </a:t>
          </a:r>
          <a:r>
            <a:rPr lang="id-ID" dirty="0" err="1"/>
            <a:t>update</a:t>
          </a:r>
          <a:r>
            <a:rPr lang="id-ID" dirty="0"/>
            <a:t>, </a:t>
          </a:r>
          <a:r>
            <a:rPr lang="id-ID" dirty="0" err="1"/>
            <a:t>delete</a:t>
          </a:r>
          <a:r>
            <a:rPr lang="id-ID" dirty="0"/>
            <a:t>, </a:t>
          </a:r>
          <a:r>
            <a:rPr lang="id-ID" dirty="0" err="1"/>
            <a:t>view</a:t>
          </a:r>
          <a:r>
            <a:rPr lang="id-ID" dirty="0"/>
            <a:t>)</a:t>
          </a:r>
        </a:p>
      </dgm:t>
    </dgm:pt>
    <dgm:pt modelId="{B7285A3D-46C9-46CE-8D0A-CD7FD3768676}" type="parTrans" cxnId="{0932B315-414E-4ACF-9C19-EFB3973A4929}">
      <dgm:prSet/>
      <dgm:spPr/>
    </dgm:pt>
    <dgm:pt modelId="{1C700C19-9A64-42E2-A7A6-9BD5EE24B328}" type="sibTrans" cxnId="{0932B315-414E-4ACF-9C19-EFB3973A4929}">
      <dgm:prSet/>
      <dgm:spPr/>
    </dgm:pt>
    <dgm:pt modelId="{19F158E1-B15A-4EDE-B05D-FF577C025D20}" type="pres">
      <dgm:prSet presAssocID="{171EC7BF-2B2C-4D79-80A7-2D5C69CBA3A4}" presName="linear" presStyleCnt="0">
        <dgm:presLayoutVars>
          <dgm:animLvl val="lvl"/>
          <dgm:resizeHandles val="exact"/>
        </dgm:presLayoutVars>
      </dgm:prSet>
      <dgm:spPr/>
    </dgm:pt>
    <dgm:pt modelId="{F35ACEB1-DA7A-4001-A473-D5AE08A0A5A8}" type="pres">
      <dgm:prSet presAssocID="{19D48B8B-8EC0-41EB-A506-7C238A58F23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94BF5BA-978B-4128-82A8-18004DC9A734}" type="pres">
      <dgm:prSet presAssocID="{1C700C19-9A64-42E2-A7A6-9BD5EE24B328}" presName="spacer" presStyleCnt="0"/>
      <dgm:spPr/>
    </dgm:pt>
    <dgm:pt modelId="{E2DE942D-8B8B-474E-B7B6-907E4901CACE}" type="pres">
      <dgm:prSet presAssocID="{AE14E30E-AE65-4FDE-BAD3-6C110E5673B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5FA6C7F-A651-4C5D-A090-2B161365E5C9}" type="pres">
      <dgm:prSet presAssocID="{2F418A24-9545-4780-916E-3CD62CE7CB0F}" presName="spacer" presStyleCnt="0"/>
      <dgm:spPr/>
    </dgm:pt>
    <dgm:pt modelId="{3108C26E-9E96-40E2-B56A-E6200D1DFC4A}" type="pres">
      <dgm:prSet presAssocID="{8A788C9E-EB47-4D9E-9F3D-6B60E63605E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367B31E-7322-4971-9B48-A0FE97890BFF}" type="pres">
      <dgm:prSet presAssocID="{0C585CA2-49B9-43B8-9713-8314213225C9}" presName="spacer" presStyleCnt="0"/>
      <dgm:spPr/>
    </dgm:pt>
    <dgm:pt modelId="{69E02E63-3ED0-4A4B-B907-CB2EB17E8D80}" type="pres">
      <dgm:prSet presAssocID="{BBC7E5EF-D8C8-4EBE-9674-51EB07AF0F1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4C6D1AC-25FC-4C6F-8331-8BA0365A85EB}" type="pres">
      <dgm:prSet presAssocID="{1E37E49D-6232-4C90-AE6B-09F170ED44EC}" presName="spacer" presStyleCnt="0"/>
      <dgm:spPr/>
    </dgm:pt>
    <dgm:pt modelId="{8FD19096-BD1B-42C1-92C6-2371C1934975}" type="pres">
      <dgm:prSet presAssocID="{63AC6CB3-433F-4537-9106-B1C682D2729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99C59F4-9E79-49A5-97E1-824A1E132A6F}" type="pres">
      <dgm:prSet presAssocID="{B53DD6AB-F879-401E-B3BA-AA38B48B37BB}" presName="spacer" presStyleCnt="0"/>
      <dgm:spPr/>
    </dgm:pt>
    <dgm:pt modelId="{E8604EDA-E225-4608-8443-3D6134503505}" type="pres">
      <dgm:prSet presAssocID="{60F43C23-316D-40A5-B093-57F4DE30BC6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D258347-5D7C-46FD-963D-200D958CB492}" type="pres">
      <dgm:prSet presAssocID="{B4E49B85-361A-47CD-996C-AEB2F2867A78}" presName="spacer" presStyleCnt="0"/>
      <dgm:spPr/>
    </dgm:pt>
    <dgm:pt modelId="{6DC55136-0DA9-47E5-8B50-D48212BB6AAC}" type="pres">
      <dgm:prSet presAssocID="{8B64673B-6054-44DB-AA15-53683E2F35A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A41F65C-C0C2-4744-A9AD-AF6DEAC36E90}" type="pres">
      <dgm:prSet presAssocID="{866A186C-B205-43D2-9C78-995FEBE391AA}" presName="spacer" presStyleCnt="0"/>
      <dgm:spPr/>
    </dgm:pt>
    <dgm:pt modelId="{F4140117-2245-4766-A883-116602CC1282}" type="pres">
      <dgm:prSet presAssocID="{016E645B-63B2-48DA-95B6-9479E26CF62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CC10AB00-EE52-490E-B7EE-ECC28B04394D}" srcId="{171EC7BF-2B2C-4D79-80A7-2D5C69CBA3A4}" destId="{60F43C23-316D-40A5-B093-57F4DE30BC6D}" srcOrd="5" destOrd="0" parTransId="{D707FE99-33EC-4A3A-8CDF-8A52FD78995F}" sibTransId="{B4E49B85-361A-47CD-996C-AEB2F2867A78}"/>
    <dgm:cxn modelId="{D8AE9D03-DE59-4065-BC50-255D031A423A}" srcId="{171EC7BF-2B2C-4D79-80A7-2D5C69CBA3A4}" destId="{016E645B-63B2-48DA-95B6-9479E26CF625}" srcOrd="7" destOrd="0" parTransId="{5DE4338D-E00A-4463-A4C6-6F2703E1D116}" sibTransId="{31D4DC3E-CD20-4FFC-8940-7FDF0B85F3C4}"/>
    <dgm:cxn modelId="{22E97407-AC17-4BF8-AC5A-A2FF34C75AAD}" type="presOf" srcId="{AE14E30E-AE65-4FDE-BAD3-6C110E5673BA}" destId="{E2DE942D-8B8B-474E-B7B6-907E4901CACE}" srcOrd="0" destOrd="0" presId="urn:microsoft.com/office/officeart/2005/8/layout/vList2"/>
    <dgm:cxn modelId="{0932B315-414E-4ACF-9C19-EFB3973A4929}" srcId="{171EC7BF-2B2C-4D79-80A7-2D5C69CBA3A4}" destId="{19D48B8B-8EC0-41EB-A506-7C238A58F231}" srcOrd="0" destOrd="0" parTransId="{B7285A3D-46C9-46CE-8D0A-CD7FD3768676}" sibTransId="{1C700C19-9A64-42E2-A7A6-9BD5EE24B328}"/>
    <dgm:cxn modelId="{39477218-6467-4B92-9249-E4761622755C}" type="presOf" srcId="{63AC6CB3-433F-4537-9106-B1C682D27290}" destId="{8FD19096-BD1B-42C1-92C6-2371C1934975}" srcOrd="0" destOrd="0" presId="urn:microsoft.com/office/officeart/2005/8/layout/vList2"/>
    <dgm:cxn modelId="{DC93392E-9014-4A2D-B74F-98115D14E08A}" type="presOf" srcId="{171EC7BF-2B2C-4D79-80A7-2D5C69CBA3A4}" destId="{19F158E1-B15A-4EDE-B05D-FF577C025D20}" srcOrd="0" destOrd="0" presId="urn:microsoft.com/office/officeart/2005/8/layout/vList2"/>
    <dgm:cxn modelId="{4D1C6534-CE90-4E0D-B41D-E7524C6A246B}" type="presOf" srcId="{8B64673B-6054-44DB-AA15-53683E2F35A9}" destId="{6DC55136-0DA9-47E5-8B50-D48212BB6AAC}" srcOrd="0" destOrd="0" presId="urn:microsoft.com/office/officeart/2005/8/layout/vList2"/>
    <dgm:cxn modelId="{69268D41-5F8C-428C-B711-82C7A57AE029}" srcId="{171EC7BF-2B2C-4D79-80A7-2D5C69CBA3A4}" destId="{8A788C9E-EB47-4D9E-9F3D-6B60E63605E4}" srcOrd="2" destOrd="0" parTransId="{22BAA205-3AAC-4037-8D33-0EC80788E06F}" sibTransId="{0C585CA2-49B9-43B8-9713-8314213225C9}"/>
    <dgm:cxn modelId="{AB0C6F42-CFB9-416E-B9C6-2B7EC20610C5}" type="presOf" srcId="{8A788C9E-EB47-4D9E-9F3D-6B60E63605E4}" destId="{3108C26E-9E96-40E2-B56A-E6200D1DFC4A}" srcOrd="0" destOrd="0" presId="urn:microsoft.com/office/officeart/2005/8/layout/vList2"/>
    <dgm:cxn modelId="{68C84649-9B5E-4112-AD02-8F4A0169FB22}" srcId="{171EC7BF-2B2C-4D79-80A7-2D5C69CBA3A4}" destId="{8B64673B-6054-44DB-AA15-53683E2F35A9}" srcOrd="6" destOrd="0" parTransId="{09619013-1907-477B-B9BA-1EF97B41D38F}" sibTransId="{866A186C-B205-43D2-9C78-995FEBE391AA}"/>
    <dgm:cxn modelId="{E09B696F-E0D9-4A03-A6FB-2D41BC85AB89}" srcId="{171EC7BF-2B2C-4D79-80A7-2D5C69CBA3A4}" destId="{AE14E30E-AE65-4FDE-BAD3-6C110E5673BA}" srcOrd="1" destOrd="0" parTransId="{B7EF6B35-ABA0-4AD3-A3C6-F35F6351C241}" sibTransId="{2F418A24-9545-4780-916E-3CD62CE7CB0F}"/>
    <dgm:cxn modelId="{1DCD1C7E-D6DB-4FFD-83FD-EBE5CC15724A}" srcId="{171EC7BF-2B2C-4D79-80A7-2D5C69CBA3A4}" destId="{63AC6CB3-433F-4537-9106-B1C682D27290}" srcOrd="4" destOrd="0" parTransId="{80102694-4063-427F-8ED9-0DD868BE1B6E}" sibTransId="{B53DD6AB-F879-401E-B3BA-AA38B48B37BB}"/>
    <dgm:cxn modelId="{984C7387-6558-4E58-93A0-4F713009244D}" type="presOf" srcId="{19D48B8B-8EC0-41EB-A506-7C238A58F231}" destId="{F35ACEB1-DA7A-4001-A473-D5AE08A0A5A8}" srcOrd="0" destOrd="0" presId="urn:microsoft.com/office/officeart/2005/8/layout/vList2"/>
    <dgm:cxn modelId="{5FEF7DB0-CC09-46CA-A2DB-6ED05B7D4875}" srcId="{171EC7BF-2B2C-4D79-80A7-2D5C69CBA3A4}" destId="{BBC7E5EF-D8C8-4EBE-9674-51EB07AF0F1D}" srcOrd="3" destOrd="0" parTransId="{90A345FD-A699-4F3F-9EAC-433446862D12}" sibTransId="{1E37E49D-6232-4C90-AE6B-09F170ED44EC}"/>
    <dgm:cxn modelId="{CA06E0B2-B94E-4696-AD5A-7F894E7354BD}" type="presOf" srcId="{BBC7E5EF-D8C8-4EBE-9674-51EB07AF0F1D}" destId="{69E02E63-3ED0-4A4B-B907-CB2EB17E8D80}" srcOrd="0" destOrd="0" presId="urn:microsoft.com/office/officeart/2005/8/layout/vList2"/>
    <dgm:cxn modelId="{2944B7E9-6284-46E8-9B23-AF0C8EAF5EFC}" type="presOf" srcId="{60F43C23-316D-40A5-B093-57F4DE30BC6D}" destId="{E8604EDA-E225-4608-8443-3D6134503505}" srcOrd="0" destOrd="0" presId="urn:microsoft.com/office/officeart/2005/8/layout/vList2"/>
    <dgm:cxn modelId="{11CA48F1-B334-48B6-920A-BEC7C493EEEA}" type="presOf" srcId="{016E645B-63B2-48DA-95B6-9479E26CF625}" destId="{F4140117-2245-4766-A883-116602CC1282}" srcOrd="0" destOrd="0" presId="urn:microsoft.com/office/officeart/2005/8/layout/vList2"/>
    <dgm:cxn modelId="{04B3D723-7AD6-4CDA-A1D2-E70E0A497A14}" type="presParOf" srcId="{19F158E1-B15A-4EDE-B05D-FF577C025D20}" destId="{F35ACEB1-DA7A-4001-A473-D5AE08A0A5A8}" srcOrd="0" destOrd="0" presId="urn:microsoft.com/office/officeart/2005/8/layout/vList2"/>
    <dgm:cxn modelId="{12C3C383-85F9-423A-B31C-57087843C1BC}" type="presParOf" srcId="{19F158E1-B15A-4EDE-B05D-FF577C025D20}" destId="{E94BF5BA-978B-4128-82A8-18004DC9A734}" srcOrd="1" destOrd="0" presId="urn:microsoft.com/office/officeart/2005/8/layout/vList2"/>
    <dgm:cxn modelId="{1B662C99-B433-430C-816A-962D62FA7155}" type="presParOf" srcId="{19F158E1-B15A-4EDE-B05D-FF577C025D20}" destId="{E2DE942D-8B8B-474E-B7B6-907E4901CACE}" srcOrd="2" destOrd="0" presId="urn:microsoft.com/office/officeart/2005/8/layout/vList2"/>
    <dgm:cxn modelId="{7BD623C2-E313-4DDE-BCD7-BE0CA9A5A95B}" type="presParOf" srcId="{19F158E1-B15A-4EDE-B05D-FF577C025D20}" destId="{35FA6C7F-A651-4C5D-A090-2B161365E5C9}" srcOrd="3" destOrd="0" presId="urn:microsoft.com/office/officeart/2005/8/layout/vList2"/>
    <dgm:cxn modelId="{DE4F10E5-FCBE-4E92-8C7C-0C186654927B}" type="presParOf" srcId="{19F158E1-B15A-4EDE-B05D-FF577C025D20}" destId="{3108C26E-9E96-40E2-B56A-E6200D1DFC4A}" srcOrd="4" destOrd="0" presId="urn:microsoft.com/office/officeart/2005/8/layout/vList2"/>
    <dgm:cxn modelId="{A026D874-C08E-4146-8CD9-2F14B7834890}" type="presParOf" srcId="{19F158E1-B15A-4EDE-B05D-FF577C025D20}" destId="{6367B31E-7322-4971-9B48-A0FE97890BFF}" srcOrd="5" destOrd="0" presId="urn:microsoft.com/office/officeart/2005/8/layout/vList2"/>
    <dgm:cxn modelId="{46079CC2-4291-40B3-96C7-979BC2C0C421}" type="presParOf" srcId="{19F158E1-B15A-4EDE-B05D-FF577C025D20}" destId="{69E02E63-3ED0-4A4B-B907-CB2EB17E8D80}" srcOrd="6" destOrd="0" presId="urn:microsoft.com/office/officeart/2005/8/layout/vList2"/>
    <dgm:cxn modelId="{1A3A3CF7-B2E1-4BAC-9834-CB5CC3DB1A06}" type="presParOf" srcId="{19F158E1-B15A-4EDE-B05D-FF577C025D20}" destId="{A4C6D1AC-25FC-4C6F-8331-8BA0365A85EB}" srcOrd="7" destOrd="0" presId="urn:microsoft.com/office/officeart/2005/8/layout/vList2"/>
    <dgm:cxn modelId="{B851E2A0-89B7-4B65-9A89-B55FFF87B102}" type="presParOf" srcId="{19F158E1-B15A-4EDE-B05D-FF577C025D20}" destId="{8FD19096-BD1B-42C1-92C6-2371C1934975}" srcOrd="8" destOrd="0" presId="urn:microsoft.com/office/officeart/2005/8/layout/vList2"/>
    <dgm:cxn modelId="{B67F79FB-81B3-4762-8F0A-D566F15D1D79}" type="presParOf" srcId="{19F158E1-B15A-4EDE-B05D-FF577C025D20}" destId="{999C59F4-9E79-49A5-97E1-824A1E132A6F}" srcOrd="9" destOrd="0" presId="urn:microsoft.com/office/officeart/2005/8/layout/vList2"/>
    <dgm:cxn modelId="{DA84767A-915A-4A11-B747-60D2470A6294}" type="presParOf" srcId="{19F158E1-B15A-4EDE-B05D-FF577C025D20}" destId="{E8604EDA-E225-4608-8443-3D6134503505}" srcOrd="10" destOrd="0" presId="urn:microsoft.com/office/officeart/2005/8/layout/vList2"/>
    <dgm:cxn modelId="{465A80A7-C18C-4790-BB00-606A7C944322}" type="presParOf" srcId="{19F158E1-B15A-4EDE-B05D-FF577C025D20}" destId="{7D258347-5D7C-46FD-963D-200D958CB492}" srcOrd="11" destOrd="0" presId="urn:microsoft.com/office/officeart/2005/8/layout/vList2"/>
    <dgm:cxn modelId="{D6720CBD-A2D0-4C9E-AC70-55F21C51AE2A}" type="presParOf" srcId="{19F158E1-B15A-4EDE-B05D-FF577C025D20}" destId="{6DC55136-0DA9-47E5-8B50-D48212BB6AAC}" srcOrd="12" destOrd="0" presId="urn:microsoft.com/office/officeart/2005/8/layout/vList2"/>
    <dgm:cxn modelId="{4548DA6E-B4F3-414D-85FD-6EB2139A735E}" type="presParOf" srcId="{19F158E1-B15A-4EDE-B05D-FF577C025D20}" destId="{9A41F65C-C0C2-4744-A9AD-AF6DEAC36E90}" srcOrd="13" destOrd="0" presId="urn:microsoft.com/office/officeart/2005/8/layout/vList2"/>
    <dgm:cxn modelId="{D743F79E-EC71-46C3-810A-F887CE896D2D}" type="presParOf" srcId="{19F158E1-B15A-4EDE-B05D-FF577C025D20}" destId="{F4140117-2245-4766-A883-116602CC128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E7AB7-CAA4-4450-A1CB-004D3E5FA09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D4442-DD72-4226-980D-D128AABAA11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47859-3E66-42BD-9563-49D0F3B243D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cap="none" baseline="0" noProof="0">
              <a:latin typeface="Plantagenet Cherokee"/>
            </a:rPr>
            <a:t>Nama project: </a:t>
          </a:r>
          <a:br>
            <a:rPr lang="en-US" sz="2500" b="0" i="0" u="none" strike="noStrike" kern="1200" cap="none" baseline="0" noProof="0">
              <a:latin typeface="Plantagenet Cherokee"/>
            </a:rPr>
          </a:br>
          <a:r>
            <a:rPr lang="en-US" sz="2500" b="0" i="0" u="none" strike="noStrike" kern="1200" cap="none" baseline="0" noProof="0">
              <a:latin typeface="Plantagenet Cherokee"/>
            </a:rPr>
            <a:t>Blibli Bazaar</a:t>
          </a:r>
          <a:endParaRPr lang="en-US" sz="2500" b="0" i="0" u="none" strike="noStrike" kern="1200" cap="none" baseline="0" noProof="0" err="1">
            <a:latin typeface="Plantagenet Cherokee"/>
          </a:endParaRPr>
        </a:p>
      </dsp:txBody>
      <dsp:txXfrm>
        <a:off x="1941716" y="718"/>
        <a:ext cx="4571887" cy="1681139"/>
      </dsp:txXfrm>
    </dsp:sp>
    <dsp:sp modelId="{747C1BBD-9EC4-48CB-A694-92F59CB7DE9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8D729-6797-4B6C-9815-CE3D5163A6C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9C1B8-3EEE-4467-9F56-C029363C786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cap="none" baseline="0" noProof="0">
              <a:latin typeface="Plantagenet Cherokee"/>
            </a:rPr>
            <a:t>Konsep: </a:t>
          </a:r>
          <a:br>
            <a:rPr lang="en-US" sz="2500" b="0" i="0" u="none" strike="noStrike" kern="1200" cap="none" baseline="0" noProof="0">
              <a:latin typeface="Plantagenet Cherokee"/>
            </a:rPr>
          </a:br>
          <a:r>
            <a:rPr lang="en-US" sz="2500" b="0" i="0" u="none" strike="noStrike" kern="1200" cap="none" baseline="0" noProof="0">
              <a:latin typeface="Plantagenet Cherokee"/>
            </a:rPr>
            <a:t>Offline to Online (PWA)</a:t>
          </a:r>
        </a:p>
      </dsp:txBody>
      <dsp:txXfrm>
        <a:off x="1941716" y="2102143"/>
        <a:ext cx="4571887" cy="1681139"/>
      </dsp:txXfrm>
    </dsp:sp>
    <dsp:sp modelId="{647EF981-C5AD-4222-801D-F0BF37C5B88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6E8BB-3D9F-4990-8072-EADB6586551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9004B-33DD-49C8-9113-6C6FAA44A28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cap="none">
              <a:latin typeface="Plantagenet Cherokee"/>
            </a:rPr>
            <a:t>Teknologi: </a:t>
          </a:r>
          <a:br>
            <a:rPr lang="en-US" sz="2500" kern="1200" cap="none">
              <a:latin typeface="Plantagenet Cherokee"/>
            </a:rPr>
          </a:br>
          <a:r>
            <a:rPr lang="en-US" sz="2500" kern="1200" cap="none">
              <a:latin typeface="Plantagenet Cherokee"/>
            </a:rPr>
            <a:t>Java Spring Boot, VueJs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34AFE-68C1-4771-A0FA-9F0E0B8BE848}">
      <dsp:nvSpPr>
        <dsp:cNvPr id="0" name=""/>
        <dsp:cNvSpPr/>
      </dsp:nvSpPr>
      <dsp:spPr>
        <a:xfrm>
          <a:off x="1759442" y="1109475"/>
          <a:ext cx="1399342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0EDFA-4EC9-442C-9565-A35DB315525F}">
      <dsp:nvSpPr>
        <dsp:cNvPr id="0" name=""/>
        <dsp:cNvSpPr/>
      </dsp:nvSpPr>
      <dsp:spPr>
        <a:xfrm>
          <a:off x="3242746" y="991851"/>
          <a:ext cx="160924" cy="302330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FD3A0-6C64-43CF-9E81-21C142F7A42E}">
      <dsp:nvSpPr>
        <dsp:cNvPr id="0" name=""/>
        <dsp:cNvSpPr/>
      </dsp:nvSpPr>
      <dsp:spPr>
        <a:xfrm>
          <a:off x="828141" y="353127"/>
          <a:ext cx="1512767" cy="151276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4" tIns="58704" rIns="58704" bIns="5870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000" kern="1200"/>
            <a:t>1</a:t>
          </a:r>
        </a:p>
      </dsp:txBody>
      <dsp:txXfrm>
        <a:off x="1049681" y="574667"/>
        <a:ext cx="1069687" cy="1069687"/>
      </dsp:txXfrm>
    </dsp:sp>
    <dsp:sp modelId="{29B3FC80-6597-4C79-BE77-3E940679EA19}">
      <dsp:nvSpPr>
        <dsp:cNvPr id="0" name=""/>
        <dsp:cNvSpPr/>
      </dsp:nvSpPr>
      <dsp:spPr>
        <a:xfrm>
          <a:off x="10264" y="2032676"/>
          <a:ext cx="314852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359" tIns="165100" rIns="248359" bIns="1651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Administrator, mendaftarkan</a:t>
          </a:r>
          <a:r>
            <a:rPr lang="en-US" sz="1100" kern="1200" dirty="0"/>
            <a:t> semua produk bazaar kedalam file excel dan menyebarkan informasinya ke pegawai</a:t>
          </a:r>
          <a:endParaRPr lang="id-ID" sz="1100" kern="1200" dirty="0">
            <a:latin typeface="Calibri Light" panose="020F0302020204030204"/>
          </a:endParaRPr>
        </a:p>
      </dsp:txBody>
      <dsp:txXfrm>
        <a:off x="10264" y="2425796"/>
        <a:ext cx="3148521" cy="1572480"/>
      </dsp:txXfrm>
    </dsp:sp>
    <dsp:sp modelId="{EFD37877-895E-4257-9F96-09FFFBFCF593}">
      <dsp:nvSpPr>
        <dsp:cNvPr id="0" name=""/>
        <dsp:cNvSpPr/>
      </dsp:nvSpPr>
      <dsp:spPr>
        <a:xfrm>
          <a:off x="3508621" y="1110033"/>
          <a:ext cx="3148521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96718-1423-4D1A-A560-29DBA009D0F7}">
      <dsp:nvSpPr>
        <dsp:cNvPr id="0" name=""/>
        <dsp:cNvSpPr/>
      </dsp:nvSpPr>
      <dsp:spPr>
        <a:xfrm>
          <a:off x="6741103" y="992322"/>
          <a:ext cx="160924" cy="30277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2FFE7-8189-4519-A802-9D172B10E1AA}">
      <dsp:nvSpPr>
        <dsp:cNvPr id="0" name=""/>
        <dsp:cNvSpPr/>
      </dsp:nvSpPr>
      <dsp:spPr>
        <a:xfrm>
          <a:off x="4325941" y="353128"/>
          <a:ext cx="1513881" cy="15138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47" tIns="58747" rIns="58747" bIns="5874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000" kern="1200"/>
            <a:t>2</a:t>
          </a:r>
        </a:p>
      </dsp:txBody>
      <dsp:txXfrm>
        <a:off x="4547644" y="574831"/>
        <a:ext cx="1070475" cy="1070475"/>
      </dsp:txXfrm>
    </dsp:sp>
    <dsp:sp modelId="{ABD84935-6A36-4F71-966C-6F097B142816}">
      <dsp:nvSpPr>
        <dsp:cNvPr id="0" name=""/>
        <dsp:cNvSpPr/>
      </dsp:nvSpPr>
      <dsp:spPr>
        <a:xfrm>
          <a:off x="3508621" y="2033914"/>
          <a:ext cx="314852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359" tIns="165100" rIns="248359" bIns="1651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Pegawai,</a:t>
          </a:r>
          <a:r>
            <a:rPr lang="en-US" sz="1100" kern="1200" dirty="0"/>
            <a:t>yang hendak melakukan booking produk, mengirimkan </a:t>
          </a:r>
          <a:r>
            <a:rPr lang="en-US" sz="1100" kern="1200" dirty="0">
              <a:latin typeface="Calibri Light" panose="020F0302020204030204"/>
            </a:rPr>
            <a:t>formbooking</a:t>
          </a:r>
          <a:r>
            <a:rPr lang="en-US" sz="1100" kern="1200" dirty="0"/>
            <a:t> kepada administrator bazaar</a:t>
          </a:r>
          <a:r>
            <a:rPr lang="en-US" sz="1100" kern="1200" dirty="0">
              <a:latin typeface="Calibri Light" panose="020F0302020204030204"/>
            </a:rPr>
            <a:t>, dan jika stock sesuai, pegawai dapat mendatangi lokasi bazaar dan membayarkan produk yg di booking</a:t>
          </a:r>
          <a:endParaRPr lang="id-ID" sz="1100" kern="1200" dirty="0">
            <a:latin typeface="Calibri Light" panose="020F0302020204030204"/>
          </a:endParaRPr>
        </a:p>
      </dsp:txBody>
      <dsp:txXfrm>
        <a:off x="3508621" y="2427034"/>
        <a:ext cx="3148521" cy="1572480"/>
      </dsp:txXfrm>
    </dsp:sp>
    <dsp:sp modelId="{E451C5A7-A18E-409E-93CC-B4252FB7C5B6}">
      <dsp:nvSpPr>
        <dsp:cNvPr id="0" name=""/>
        <dsp:cNvSpPr/>
      </dsp:nvSpPr>
      <dsp:spPr>
        <a:xfrm>
          <a:off x="7006978" y="1110033"/>
          <a:ext cx="1574260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E51C7-8FE4-4CBF-A142-6B66C360F7D6}">
      <dsp:nvSpPr>
        <dsp:cNvPr id="0" name=""/>
        <dsp:cNvSpPr/>
      </dsp:nvSpPr>
      <dsp:spPr>
        <a:xfrm>
          <a:off x="7823551" y="352381"/>
          <a:ext cx="1515374" cy="15153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05" tIns="58805" rIns="58805" bIns="5880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045472" y="574302"/>
        <a:ext cx="1071532" cy="1071532"/>
      </dsp:txXfrm>
    </dsp:sp>
    <dsp:sp modelId="{335C5F60-E310-48F8-9A5E-23126A54E012}">
      <dsp:nvSpPr>
        <dsp:cNvPr id="0" name=""/>
        <dsp:cNvSpPr/>
      </dsp:nvSpPr>
      <dsp:spPr>
        <a:xfrm>
          <a:off x="7006978" y="2033914"/>
          <a:ext cx="314852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359" tIns="165100" rIns="248359" bIns="1651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Pegawai dapat mendatangi secara langsung lokasi pelaksanaan bazaar,dan melakukan proses pembelian barang sesuai arahan Cashier</a:t>
          </a:r>
        </a:p>
      </dsp:txBody>
      <dsp:txXfrm>
        <a:off x="7006978" y="2427034"/>
        <a:ext cx="3148521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B44F-E05C-4A49-A2BB-AB1F1280F29B}">
      <dsp:nvSpPr>
        <dsp:cNvPr id="0" name=""/>
        <dsp:cNvSpPr/>
      </dsp:nvSpPr>
      <dsp:spPr>
        <a:xfrm>
          <a:off x="478800" y="75833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B2D67-13BE-4A7B-BDAA-E797F44201D3}">
      <dsp:nvSpPr>
        <dsp:cNvPr id="0" name=""/>
        <dsp:cNvSpPr/>
      </dsp:nvSpPr>
      <dsp:spPr>
        <a:xfrm>
          <a:off x="712800" y="99233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E33DF-BE61-4276-9B06-ACCF32DDA403}">
      <dsp:nvSpPr>
        <dsp:cNvPr id="0" name=""/>
        <dsp:cNvSpPr/>
      </dsp:nvSpPr>
      <dsp:spPr>
        <a:xfrm>
          <a:off x="127800" y="21983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u="none" strike="noStrike" kern="1200" cap="none" baseline="0" noProof="0">
              <a:latin typeface="Plantagenet Cherokee"/>
            </a:rPr>
            <a:t>Manajemen produk oleh admin</a:t>
          </a:r>
          <a:endParaRPr lang="en-US" sz="1600" b="0" i="0" u="none" strike="noStrike" kern="1200" cap="none" baseline="0" noProof="0" err="1">
            <a:latin typeface="Plantagenet Cherokee"/>
          </a:endParaRPr>
        </a:p>
      </dsp:txBody>
      <dsp:txXfrm>
        <a:off x="127800" y="2198335"/>
        <a:ext cx="1800000" cy="720000"/>
      </dsp:txXfrm>
    </dsp:sp>
    <dsp:sp modelId="{342C821B-B0EB-495B-975F-E0DC21BE51CF}">
      <dsp:nvSpPr>
        <dsp:cNvPr id="0" name=""/>
        <dsp:cNvSpPr/>
      </dsp:nvSpPr>
      <dsp:spPr>
        <a:xfrm>
          <a:off x="2593800" y="75833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C428B-6682-4B06-96FC-82428E1338A9}">
      <dsp:nvSpPr>
        <dsp:cNvPr id="0" name=""/>
        <dsp:cNvSpPr/>
      </dsp:nvSpPr>
      <dsp:spPr>
        <a:xfrm>
          <a:off x="2827800" y="99233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BF58B-30D7-46C4-8E59-B039365561A5}">
      <dsp:nvSpPr>
        <dsp:cNvPr id="0" name=""/>
        <dsp:cNvSpPr/>
      </dsp:nvSpPr>
      <dsp:spPr>
        <a:xfrm>
          <a:off x="2242800" y="21983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u="none" strike="noStrike" kern="1200" cap="none" baseline="0" noProof="0" err="1">
              <a:latin typeface="Plantagenet Cherokee"/>
            </a:rPr>
            <a:t>Pemesanan</a:t>
          </a:r>
          <a:r>
            <a:rPr lang="en-US" sz="1600" b="0" i="0" u="none" strike="noStrike" kern="1200" cap="none" baseline="0" noProof="0">
              <a:latin typeface="Plantagenet Cherokee"/>
            </a:rPr>
            <a:t> produk oleh user</a:t>
          </a:r>
        </a:p>
      </dsp:txBody>
      <dsp:txXfrm>
        <a:off x="2242800" y="2198335"/>
        <a:ext cx="1800000" cy="720000"/>
      </dsp:txXfrm>
    </dsp:sp>
    <dsp:sp modelId="{63B871A5-6F1A-4F3F-9C45-9F194B9E3477}">
      <dsp:nvSpPr>
        <dsp:cNvPr id="0" name=""/>
        <dsp:cNvSpPr/>
      </dsp:nvSpPr>
      <dsp:spPr>
        <a:xfrm>
          <a:off x="4708800" y="75833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ECB5C-2587-4A57-861F-3C731847C367}">
      <dsp:nvSpPr>
        <dsp:cNvPr id="0" name=""/>
        <dsp:cNvSpPr/>
      </dsp:nvSpPr>
      <dsp:spPr>
        <a:xfrm>
          <a:off x="4942800" y="99233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D908A-0302-4BE0-9C7A-C2204EE37032}">
      <dsp:nvSpPr>
        <dsp:cNvPr id="0" name=""/>
        <dsp:cNvSpPr/>
      </dsp:nvSpPr>
      <dsp:spPr>
        <a:xfrm>
          <a:off x="4357800" y="21983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u="none" strike="noStrike" kern="1200" cap="none" baseline="0" noProof="0">
              <a:latin typeface="Plantagenet Cherokee"/>
            </a:rPr>
            <a:t>Approval pesanan oleh cashier</a:t>
          </a:r>
        </a:p>
      </dsp:txBody>
      <dsp:txXfrm>
        <a:off x="4357800" y="2198335"/>
        <a:ext cx="1800000" cy="720000"/>
      </dsp:txXfrm>
    </dsp:sp>
    <dsp:sp modelId="{FBD0911E-32AA-43A9-8924-20E1473805DD}">
      <dsp:nvSpPr>
        <dsp:cNvPr id="0" name=""/>
        <dsp:cNvSpPr/>
      </dsp:nvSpPr>
      <dsp:spPr>
        <a:xfrm>
          <a:off x="6823800" y="758335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47A1B-A7E9-46F7-9B0A-A5219B256E8A}">
      <dsp:nvSpPr>
        <dsp:cNvPr id="0" name=""/>
        <dsp:cNvSpPr/>
      </dsp:nvSpPr>
      <dsp:spPr>
        <a:xfrm>
          <a:off x="7057800" y="99233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7BA1E-C507-47DA-B907-61026A4F6C52}">
      <dsp:nvSpPr>
        <dsp:cNvPr id="0" name=""/>
        <dsp:cNvSpPr/>
      </dsp:nvSpPr>
      <dsp:spPr>
        <a:xfrm>
          <a:off x="6472800" y="21983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u="none" strike="noStrike" kern="1200" cap="none" baseline="0" noProof="0">
              <a:latin typeface="Plantagenet Cherokee"/>
            </a:rPr>
            <a:t>Print nota </a:t>
          </a:r>
          <a:r>
            <a:rPr lang="en-US" sz="1600" b="0" i="0" u="none" strike="noStrike" kern="1200" cap="none" baseline="0" noProof="0" err="1">
              <a:latin typeface="Plantagenet Cherokee"/>
            </a:rPr>
            <a:t>transaksi</a:t>
          </a:r>
          <a:r>
            <a:rPr lang="en-US" sz="1600" b="0" i="0" u="none" strike="noStrike" kern="1200" cap="none" baseline="0" noProof="0">
              <a:latin typeface="Plantagenet Cherokee"/>
            </a:rPr>
            <a:t> oleh customer</a:t>
          </a:r>
        </a:p>
      </dsp:txBody>
      <dsp:txXfrm>
        <a:off x="6472800" y="2198335"/>
        <a:ext cx="1800000" cy="720000"/>
      </dsp:txXfrm>
    </dsp:sp>
    <dsp:sp modelId="{2A8589BE-5D6B-4B3B-812E-A77C804652EE}">
      <dsp:nvSpPr>
        <dsp:cNvPr id="0" name=""/>
        <dsp:cNvSpPr/>
      </dsp:nvSpPr>
      <dsp:spPr>
        <a:xfrm>
          <a:off x="8938800" y="758335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0772-49D4-4BBC-A664-C6B39A4F06B4}">
      <dsp:nvSpPr>
        <dsp:cNvPr id="0" name=""/>
        <dsp:cNvSpPr/>
      </dsp:nvSpPr>
      <dsp:spPr>
        <a:xfrm>
          <a:off x="9172800" y="99233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5E8A2-B974-45C4-9105-5787FE4CF939}">
      <dsp:nvSpPr>
        <dsp:cNvPr id="0" name=""/>
        <dsp:cNvSpPr/>
      </dsp:nvSpPr>
      <dsp:spPr>
        <a:xfrm>
          <a:off x="8587800" y="21983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u="none" strike="noStrike" kern="1200" cap="none" baseline="0" noProof="0">
              <a:latin typeface="Plantagenet Cherokee"/>
            </a:rPr>
            <a:t>Print rekap penjualan</a:t>
          </a:r>
        </a:p>
      </dsp:txBody>
      <dsp:txXfrm>
        <a:off x="8587800" y="2198335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C31D9-5810-4615-B6C5-3207AABD787F}">
      <dsp:nvSpPr>
        <dsp:cNvPr id="0" name=""/>
        <dsp:cNvSpPr/>
      </dsp:nvSpPr>
      <dsp:spPr>
        <a:xfrm>
          <a:off x="3080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A27B4-B819-4D0B-B793-849E9ACEA641}">
      <dsp:nvSpPr>
        <dsp:cNvPr id="0" name=""/>
        <dsp:cNvSpPr/>
      </dsp:nvSpPr>
      <dsp:spPr>
        <a:xfrm>
          <a:off x="247486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Admin</a:t>
          </a:r>
        </a:p>
      </dsp:txBody>
      <dsp:txXfrm>
        <a:off x="288396" y="1499100"/>
        <a:ext cx="2117829" cy="1314957"/>
      </dsp:txXfrm>
    </dsp:sp>
    <dsp:sp modelId="{F96F7560-A8DD-40BA-8BBB-7F44B6B223BA}">
      <dsp:nvSpPr>
        <dsp:cNvPr id="0" name=""/>
        <dsp:cNvSpPr/>
      </dsp:nvSpPr>
      <dsp:spPr>
        <a:xfrm>
          <a:off x="2691541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D4569-97A9-4B10-8216-AC4063762C74}">
      <dsp:nvSpPr>
        <dsp:cNvPr id="0" name=""/>
        <dsp:cNvSpPr/>
      </dsp:nvSpPr>
      <dsp:spPr>
        <a:xfrm>
          <a:off x="2935947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Cashier</a:t>
          </a:r>
        </a:p>
      </dsp:txBody>
      <dsp:txXfrm>
        <a:off x="2976857" y="1499100"/>
        <a:ext cx="2117829" cy="1314957"/>
      </dsp:txXfrm>
    </dsp:sp>
    <dsp:sp modelId="{7FB22272-7E77-4DD5-B5BE-6C36E3091321}">
      <dsp:nvSpPr>
        <dsp:cNvPr id="0" name=""/>
        <dsp:cNvSpPr/>
      </dsp:nvSpPr>
      <dsp:spPr>
        <a:xfrm>
          <a:off x="5380002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9D641-66D9-454C-9B8C-2A06245EB293}">
      <dsp:nvSpPr>
        <dsp:cNvPr id="0" name=""/>
        <dsp:cNvSpPr/>
      </dsp:nvSpPr>
      <dsp:spPr>
        <a:xfrm>
          <a:off x="5624408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Customer</a:t>
          </a:r>
        </a:p>
      </dsp:txBody>
      <dsp:txXfrm>
        <a:off x="5665318" y="1499100"/>
        <a:ext cx="2117829" cy="1314957"/>
      </dsp:txXfrm>
    </dsp:sp>
    <dsp:sp modelId="{0326CBA4-AEC5-47BB-B1DE-EC911D7D6FAC}">
      <dsp:nvSpPr>
        <dsp:cNvPr id="0" name=""/>
        <dsp:cNvSpPr/>
      </dsp:nvSpPr>
      <dsp:spPr>
        <a:xfrm>
          <a:off x="8068463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F638-101C-4287-8E2A-5804743F8F6F}">
      <dsp:nvSpPr>
        <dsp:cNvPr id="0" name=""/>
        <dsp:cNvSpPr/>
      </dsp:nvSpPr>
      <dsp:spPr>
        <a:xfrm>
          <a:off x="8312869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Guest</a:t>
          </a:r>
        </a:p>
      </dsp:txBody>
      <dsp:txXfrm>
        <a:off x="8353779" y="1499100"/>
        <a:ext cx="2117829" cy="1314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ACEB1-DA7A-4001-A473-D5AE08A0A5A8}">
      <dsp:nvSpPr>
        <dsp:cNvPr id="0" name=""/>
        <dsp:cNvSpPr/>
      </dsp:nvSpPr>
      <dsp:spPr>
        <a:xfrm>
          <a:off x="0" y="142306"/>
          <a:ext cx="7821942" cy="63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Manajemen produk </a:t>
          </a:r>
          <a:r>
            <a:rPr lang="id-ID" sz="2500" kern="1200" dirty="0" err="1"/>
            <a:t>bazaar</a:t>
          </a:r>
          <a:r>
            <a:rPr lang="id-ID" sz="2500" kern="1200" dirty="0"/>
            <a:t> (</a:t>
          </a:r>
          <a:r>
            <a:rPr lang="id-ID" sz="2500" kern="1200" dirty="0" err="1"/>
            <a:t>create</a:t>
          </a:r>
          <a:r>
            <a:rPr lang="id-ID" sz="2500" kern="1200" dirty="0"/>
            <a:t>, </a:t>
          </a:r>
          <a:r>
            <a:rPr lang="id-ID" sz="2500" kern="1200" dirty="0" err="1"/>
            <a:t>update</a:t>
          </a:r>
          <a:r>
            <a:rPr lang="id-ID" sz="2500" kern="1200" dirty="0"/>
            <a:t>, </a:t>
          </a:r>
          <a:r>
            <a:rPr lang="id-ID" sz="2500" kern="1200" dirty="0" err="1"/>
            <a:t>delete</a:t>
          </a:r>
          <a:r>
            <a:rPr lang="id-ID" sz="2500" kern="1200" dirty="0"/>
            <a:t>, </a:t>
          </a:r>
          <a:r>
            <a:rPr lang="id-ID" sz="2500" kern="1200" dirty="0" err="1"/>
            <a:t>view</a:t>
          </a:r>
          <a:r>
            <a:rPr lang="id-ID" sz="2500" kern="1200" dirty="0"/>
            <a:t>)</a:t>
          </a:r>
        </a:p>
      </dsp:txBody>
      <dsp:txXfrm>
        <a:off x="31101" y="173407"/>
        <a:ext cx="7759740" cy="574899"/>
      </dsp:txXfrm>
    </dsp:sp>
    <dsp:sp modelId="{E2DE942D-8B8B-474E-B7B6-907E4901CACE}">
      <dsp:nvSpPr>
        <dsp:cNvPr id="0" name=""/>
        <dsp:cNvSpPr/>
      </dsp:nvSpPr>
      <dsp:spPr>
        <a:xfrm>
          <a:off x="0" y="851408"/>
          <a:ext cx="7821942" cy="637101"/>
        </a:xfrm>
        <a:prstGeom prst="roundRect">
          <a:avLst/>
        </a:prstGeom>
        <a:solidFill>
          <a:schemeClr val="accent2">
            <a:hueOff val="909495"/>
            <a:satOff val="1543"/>
            <a:lumOff val="-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 err="1">
              <a:latin typeface="Plantagenet Cherokee"/>
            </a:rPr>
            <a:t>Batch</a:t>
          </a:r>
          <a:r>
            <a:rPr lang="id-ID" sz="2500" kern="1200" dirty="0">
              <a:latin typeface="Plantagenet Cherokee"/>
            </a:rPr>
            <a:t> </a:t>
          </a:r>
          <a:r>
            <a:rPr lang="id-ID" sz="2500" kern="1200" dirty="0" err="1">
              <a:latin typeface="Plantagenet Cherokee"/>
            </a:rPr>
            <a:t>upload</a:t>
          </a:r>
          <a:r>
            <a:rPr lang="id-ID" sz="2500" kern="1200" dirty="0">
              <a:latin typeface="Plantagenet Cherokee"/>
            </a:rPr>
            <a:t> produk</a:t>
          </a:r>
        </a:p>
      </dsp:txBody>
      <dsp:txXfrm>
        <a:off x="31101" y="882509"/>
        <a:ext cx="7759740" cy="574899"/>
      </dsp:txXfrm>
    </dsp:sp>
    <dsp:sp modelId="{3108C26E-9E96-40E2-B56A-E6200D1DFC4A}">
      <dsp:nvSpPr>
        <dsp:cNvPr id="0" name=""/>
        <dsp:cNvSpPr/>
      </dsp:nvSpPr>
      <dsp:spPr>
        <a:xfrm>
          <a:off x="0" y="1560509"/>
          <a:ext cx="7821942" cy="637101"/>
        </a:xfrm>
        <a:prstGeom prst="roundRect">
          <a:avLst/>
        </a:prstGeom>
        <a:solidFill>
          <a:schemeClr val="accent2">
            <a:hueOff val="1818989"/>
            <a:satOff val="3086"/>
            <a:lumOff val="-1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>
              <a:latin typeface="Plantagenet Cherokee"/>
            </a:rPr>
            <a:t>Manajemen pengguna (</a:t>
          </a:r>
          <a:r>
            <a:rPr lang="id-ID" sz="2500" kern="1200" dirty="0" err="1">
              <a:latin typeface="Plantagenet Cherokee"/>
            </a:rPr>
            <a:t>create</a:t>
          </a:r>
          <a:r>
            <a:rPr lang="id-ID" sz="2500" kern="1200" dirty="0">
              <a:latin typeface="Plantagenet Cherokee"/>
            </a:rPr>
            <a:t>, </a:t>
          </a:r>
          <a:r>
            <a:rPr lang="id-ID" sz="2500" kern="1200" dirty="0" err="1">
              <a:latin typeface="Plantagenet Cherokee"/>
            </a:rPr>
            <a:t>view</a:t>
          </a:r>
          <a:r>
            <a:rPr lang="id-ID" sz="2500" kern="1200" dirty="0">
              <a:latin typeface="Plantagenet Cherokee"/>
            </a:rPr>
            <a:t>)</a:t>
          </a:r>
          <a:endParaRPr lang="id-ID" sz="2500" kern="1200" dirty="0"/>
        </a:p>
      </dsp:txBody>
      <dsp:txXfrm>
        <a:off x="31101" y="1591610"/>
        <a:ext cx="7759740" cy="574899"/>
      </dsp:txXfrm>
    </dsp:sp>
    <dsp:sp modelId="{69E02E63-3ED0-4A4B-B907-CB2EB17E8D80}">
      <dsp:nvSpPr>
        <dsp:cNvPr id="0" name=""/>
        <dsp:cNvSpPr/>
      </dsp:nvSpPr>
      <dsp:spPr>
        <a:xfrm>
          <a:off x="0" y="2269611"/>
          <a:ext cx="7821942" cy="637101"/>
        </a:xfrm>
        <a:prstGeom prst="roundRect">
          <a:avLst/>
        </a:prstGeom>
        <a:solidFill>
          <a:schemeClr val="accent2">
            <a:hueOff val="2728483"/>
            <a:satOff val="4629"/>
            <a:lumOff val="-1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>
              <a:latin typeface="Plantagenet Cherokee"/>
            </a:rPr>
            <a:t>Membuat pesanan</a:t>
          </a:r>
        </a:p>
      </dsp:txBody>
      <dsp:txXfrm>
        <a:off x="31101" y="2300712"/>
        <a:ext cx="7759740" cy="574899"/>
      </dsp:txXfrm>
    </dsp:sp>
    <dsp:sp modelId="{8FD19096-BD1B-42C1-92C6-2371C1934975}">
      <dsp:nvSpPr>
        <dsp:cNvPr id="0" name=""/>
        <dsp:cNvSpPr/>
      </dsp:nvSpPr>
      <dsp:spPr>
        <a:xfrm>
          <a:off x="0" y="2978713"/>
          <a:ext cx="7821942" cy="637101"/>
        </a:xfrm>
        <a:prstGeom prst="roundRect">
          <a:avLst/>
        </a:prstGeom>
        <a:solidFill>
          <a:schemeClr val="accent2">
            <a:hueOff val="3637978"/>
            <a:satOff val="6171"/>
            <a:lumOff val="-2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>
              <a:latin typeface="Plantagenet Cherokee"/>
            </a:rPr>
            <a:t>Approval pesanan</a:t>
          </a:r>
          <a:endParaRPr lang="id-ID" sz="2500" kern="1200" dirty="0"/>
        </a:p>
      </dsp:txBody>
      <dsp:txXfrm>
        <a:off x="31101" y="3009814"/>
        <a:ext cx="7759740" cy="574899"/>
      </dsp:txXfrm>
    </dsp:sp>
    <dsp:sp modelId="{E8604EDA-E225-4608-8443-3D6134503505}">
      <dsp:nvSpPr>
        <dsp:cNvPr id="0" name=""/>
        <dsp:cNvSpPr/>
      </dsp:nvSpPr>
      <dsp:spPr>
        <a:xfrm>
          <a:off x="0" y="3687814"/>
          <a:ext cx="7821942" cy="637101"/>
        </a:xfrm>
        <a:prstGeom prst="roundRect">
          <a:avLst/>
        </a:prstGeom>
        <a:solidFill>
          <a:schemeClr val="accent2">
            <a:hueOff val="4547472"/>
            <a:satOff val="7714"/>
            <a:lumOff val="-2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 err="1">
              <a:latin typeface="Plantagenet Cherokee"/>
            </a:rPr>
            <a:t>Print</a:t>
          </a:r>
          <a:r>
            <a:rPr lang="id-ID" sz="2500" kern="1200" dirty="0">
              <a:latin typeface="Plantagenet Cherokee"/>
            </a:rPr>
            <a:t> nota transaksi</a:t>
          </a:r>
        </a:p>
      </dsp:txBody>
      <dsp:txXfrm>
        <a:off x="31101" y="3718915"/>
        <a:ext cx="7759740" cy="574899"/>
      </dsp:txXfrm>
    </dsp:sp>
    <dsp:sp modelId="{6DC55136-0DA9-47E5-8B50-D48212BB6AAC}">
      <dsp:nvSpPr>
        <dsp:cNvPr id="0" name=""/>
        <dsp:cNvSpPr/>
      </dsp:nvSpPr>
      <dsp:spPr>
        <a:xfrm>
          <a:off x="0" y="4396916"/>
          <a:ext cx="7821942" cy="637101"/>
        </a:xfrm>
        <a:prstGeom prst="roundRect">
          <a:avLst/>
        </a:prstGeom>
        <a:solidFill>
          <a:schemeClr val="accent2">
            <a:hueOff val="5456967"/>
            <a:satOff val="9257"/>
            <a:lumOff val="-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 err="1">
              <a:latin typeface="Plantagenet Cherokee"/>
            </a:rPr>
            <a:t>History</a:t>
          </a:r>
          <a:r>
            <a:rPr lang="id-ID" sz="2500" kern="1200" dirty="0">
              <a:latin typeface="Plantagenet Cherokee"/>
            </a:rPr>
            <a:t> pemesanan</a:t>
          </a:r>
        </a:p>
      </dsp:txBody>
      <dsp:txXfrm>
        <a:off x="31101" y="4428017"/>
        <a:ext cx="7759740" cy="574899"/>
      </dsp:txXfrm>
    </dsp:sp>
    <dsp:sp modelId="{F4140117-2245-4766-A883-116602CC1282}">
      <dsp:nvSpPr>
        <dsp:cNvPr id="0" name=""/>
        <dsp:cNvSpPr/>
      </dsp:nvSpPr>
      <dsp:spPr>
        <a:xfrm>
          <a:off x="0" y="5106017"/>
          <a:ext cx="7821942" cy="637101"/>
        </a:xfrm>
        <a:prstGeom prst="round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>
              <a:latin typeface="Plantagenet Cherokee"/>
            </a:rPr>
            <a:t>Rekapitulasi penjualan</a:t>
          </a:r>
        </a:p>
      </dsp:txBody>
      <dsp:txXfrm>
        <a:off x="31101" y="5137118"/>
        <a:ext cx="7759740" cy="574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3" name="Tampungan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91B3A-D632-4F25-982E-C61A2C9977F0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5" name="Tampungan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id-ID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C4913A-BBF1-4B33-B43C-E81A734C2FE2}" type="datetime1">
              <a:rPr lang="id-ID" noProof="0" smtClean="0"/>
              <a:t>18/08/2019</a:t>
            </a:fld>
            <a:endParaRPr lang="id-ID" noProof="0" dirty="0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 dirty="0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 dirty="0"/>
              <a:t>Klik untuk mengedit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d-ID" sz="1200" b="1" dirty="0">
                <a:cs typeface="Arial" pitchFamily="34" charset="0"/>
              </a:rPr>
              <a:t>CATATAN: </a:t>
            </a:r>
            <a:r>
              <a:rPr lang="id-ID" sz="1200" dirty="0">
                <a:cs typeface="Arial" pitchFamily="34" charset="0"/>
              </a:rPr>
              <a:t>Ingin gambar berbeda di </a:t>
            </a:r>
            <a:r>
              <a:rPr lang="id-ID" sz="1200" dirty="0" err="1">
                <a:cs typeface="Arial" pitchFamily="34" charset="0"/>
              </a:rPr>
              <a:t>slide</a:t>
            </a:r>
            <a:r>
              <a:rPr lang="id-ID" sz="1200" dirty="0">
                <a:cs typeface="Arial" pitchFamily="34" charset="0"/>
              </a:rPr>
              <a:t> ini? Pilih gambar lalu hapus. Klik ikon Gambar dalam </a:t>
            </a:r>
            <a:r>
              <a:rPr lang="id-ID" sz="1200" dirty="0" err="1">
                <a:cs typeface="Arial" pitchFamily="34" charset="0"/>
              </a:rPr>
              <a:t>placeholder</a:t>
            </a:r>
            <a:r>
              <a:rPr lang="id-ID" sz="1200" dirty="0">
                <a:cs typeface="Arial" pitchFamily="34" charset="0"/>
              </a:rPr>
              <a:t> untuk menyisipkan gambar Anda sendiri.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10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051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11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085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841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146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715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d-ID" sz="1200" b="1" dirty="0">
                <a:cs typeface="Arial" pitchFamily="34" charset="0"/>
              </a:rPr>
              <a:t>CATATAN: </a:t>
            </a:r>
            <a:r>
              <a:rPr lang="id-ID" sz="1200" dirty="0">
                <a:cs typeface="Arial" pitchFamily="34" charset="0"/>
              </a:rPr>
              <a:t>Ingin gambar berbeda di </a:t>
            </a:r>
            <a:r>
              <a:rPr lang="id-ID" sz="1200" dirty="0" err="1">
                <a:cs typeface="Arial" pitchFamily="34" charset="0"/>
              </a:rPr>
              <a:t>slide</a:t>
            </a:r>
            <a:r>
              <a:rPr lang="id-ID" sz="1200" dirty="0">
                <a:cs typeface="Arial" pitchFamily="34" charset="0"/>
              </a:rPr>
              <a:t> ini? Pilih gambar lalu hapus. Klik ikon Gambar dalam </a:t>
            </a:r>
            <a:r>
              <a:rPr lang="id-ID" sz="1200" dirty="0" err="1">
                <a:cs typeface="Arial" pitchFamily="34" charset="0"/>
              </a:rPr>
              <a:t>placeholder</a:t>
            </a:r>
            <a:r>
              <a:rPr lang="id-ID" sz="1200" dirty="0">
                <a:cs typeface="Arial" pitchFamily="34" charset="0"/>
              </a:rPr>
              <a:t> untuk menyisipkan gambar Anda sendiri.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814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820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013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8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Judul dengan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Konektor Lurus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Konektor Lurus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Konektor Lurus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Konektor Lurus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Persegi panjang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8" name="Persegi panjang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id-ID" noProof="0" dirty="0"/>
              <a:t>Klik untuk mengedit gaya judul Master</a:t>
            </a:r>
          </a:p>
        </p:txBody>
      </p:sp>
      <p:sp>
        <p:nvSpPr>
          <p:cNvPr id="11" name="Tampungan Gambar 10" title="Placeholder kosong untuk menambahkan gambar. Klik placeholder lalu pilih gambar yang ingin Anda tambahkan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endParaRPr lang="id-ID" noProof="0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d-ID" noProof="0" dirty="0"/>
              <a:t>Klik untuk mengedit gaya </a:t>
            </a:r>
            <a:r>
              <a:rPr lang="id-ID" noProof="0" dirty="0" err="1"/>
              <a:t>subjudul</a:t>
            </a:r>
            <a:r>
              <a:rPr lang="id-ID" noProof="0" dirty="0"/>
              <a:t> Master</a:t>
            </a:r>
          </a:p>
        </p:txBody>
      </p:sp>
      <p:pic>
        <p:nvPicPr>
          <p:cNvPr id="10" name="Gambar 9" title="Tab Pita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0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6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3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5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7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3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ambar 10" descr="Sebuah gambar berisi dalam ruangan, meja, tembok, lantai&#10;&#10;Deskripsi yang dihasilkan dengan keyakinan sangat tinggi">
            <a:extLst>
              <a:ext uri="{FF2B5EF4-FFF2-40B4-BE49-F238E27FC236}">
                <a16:creationId xmlns:a16="http://schemas.microsoft.com/office/drawing/2014/main" id="{1B714939-AF40-48A0-8E9D-C01E2E2705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77" r="2387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22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/>
          <p:cNvSpPr>
            <a:spLocks noGrp="1"/>
          </p:cNvSpPr>
          <p:nvPr>
            <p:ph type="ctrTitle"/>
          </p:nvPr>
        </p:nvSpPr>
        <p:spPr>
          <a:xfrm>
            <a:off x="445238" y="1708928"/>
            <a:ext cx="5058370" cy="963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err="1">
                <a:latin typeface="Britannic Bold"/>
              </a:rPr>
              <a:t>Blibli</a:t>
            </a:r>
            <a:r>
              <a:rPr lang="en-US" sz="5400" dirty="0">
                <a:latin typeface="Britannic Bold"/>
              </a:rPr>
              <a:t> </a:t>
            </a:r>
            <a:r>
              <a:rPr lang="en-US" sz="5400">
                <a:latin typeface="Britannic Bold"/>
              </a:rPr>
              <a:t>Bazaar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F19A6A04-A10A-42BF-B08E-B6623927BA08}"/>
              </a:ext>
            </a:extLst>
          </p:cNvPr>
          <p:cNvSpPr txBox="1"/>
          <p:nvPr/>
        </p:nvSpPr>
        <p:spPr>
          <a:xfrm>
            <a:off x="526211" y="2812211"/>
            <a:ext cx="4597879" cy="19645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sz="2800" b="1">
                <a:ea typeface="+mn-lt"/>
                <a:cs typeface="+mn-lt"/>
              </a:rPr>
              <a:t>Abdi Aruan</a:t>
            </a:r>
            <a:endParaRPr lang="en-US" sz="2800" b="1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sz="2800" b="1">
                <a:ea typeface="+mn-lt"/>
                <a:cs typeface="+mn-lt"/>
              </a:rPr>
              <a:t>Alexander Salim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sz="2800" b="1">
                <a:ea typeface="+mn-lt"/>
                <a:cs typeface="+mn-lt"/>
              </a:rPr>
              <a:t>Nani Hutagaol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Judul 12"/>
          <p:cNvSpPr>
            <a:spLocks noGrp="1"/>
          </p:cNvSpPr>
          <p:nvPr>
            <p:ph type="title"/>
          </p:nvPr>
        </p:nvSpPr>
        <p:spPr>
          <a:xfrm>
            <a:off x="3117255" y="2288078"/>
            <a:ext cx="6105194" cy="203105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>
                <a:solidFill>
                  <a:srgbClr val="FFFFFF"/>
                </a:solidFill>
              </a:rPr>
              <a:t>Demo</a:t>
            </a:r>
            <a:endParaRPr lang="id-ID" sz="8800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840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Judul 12"/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2DEA466-1087-46C7-A3DD-41237A7B3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rtlCol="0" anchor="b">
            <a:normAutofit/>
          </a:bodyPr>
          <a:lstStyle/>
          <a:p>
            <a:r>
              <a:rPr lang="id-ID" sz="4000" b="1"/>
              <a:t>Outline</a:t>
            </a:r>
          </a:p>
        </p:txBody>
      </p:sp>
      <p:cxnSp>
        <p:nvCxnSpPr>
          <p:cNvPr id="17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E8A30E2-82FF-4F33-81B5-6955E0FCB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5000000000000000000" pitchFamily="2" charset="2"/>
              <a:buChar char="o"/>
            </a:pPr>
            <a:r>
              <a:rPr lang="id-ID" sz="2400" err="1">
                <a:latin typeface="Arial"/>
                <a:cs typeface="Arial"/>
              </a:rPr>
              <a:t>Introduction</a:t>
            </a:r>
            <a:r>
              <a:rPr lang="id-ID" sz="2400" dirty="0">
                <a:latin typeface="Arial"/>
                <a:cs typeface="Arial"/>
              </a:rPr>
              <a:t> </a:t>
            </a:r>
            <a:r>
              <a:rPr lang="id-ID" sz="2400" err="1">
                <a:latin typeface="Arial"/>
                <a:cs typeface="Arial"/>
              </a:rPr>
              <a:t>of</a:t>
            </a:r>
            <a:r>
              <a:rPr lang="id-ID" sz="2400" dirty="0">
                <a:latin typeface="Arial"/>
                <a:cs typeface="Arial"/>
              </a:rPr>
              <a:t> </a:t>
            </a:r>
            <a:r>
              <a:rPr lang="id-ID" sz="2400" err="1">
                <a:latin typeface="Arial"/>
                <a:cs typeface="Arial"/>
              </a:rPr>
              <a:t>the</a:t>
            </a:r>
            <a:r>
              <a:rPr lang="id-ID" sz="2400" dirty="0">
                <a:latin typeface="Arial"/>
                <a:cs typeface="Arial"/>
              </a:rPr>
              <a:t> </a:t>
            </a:r>
            <a:r>
              <a:rPr lang="id-ID" sz="2400" err="1">
                <a:latin typeface="Arial"/>
                <a:cs typeface="Arial"/>
              </a:rPr>
              <a:t>project</a:t>
            </a:r>
            <a:endParaRPr lang="id-ID" sz="2400" dirty="0">
              <a:latin typeface="Arial"/>
              <a:cs typeface="Arial"/>
            </a:endParaRPr>
          </a:p>
          <a:p>
            <a:pPr>
              <a:buFont typeface="Courier New" panose="05000000000000000000" pitchFamily="2" charset="2"/>
              <a:buChar char="o"/>
            </a:pPr>
            <a:r>
              <a:rPr lang="id-ID" sz="2400" err="1">
                <a:latin typeface="Arial"/>
                <a:cs typeface="Arial"/>
              </a:rPr>
              <a:t>Current</a:t>
            </a:r>
            <a:r>
              <a:rPr lang="id-ID" sz="2400" dirty="0">
                <a:latin typeface="Arial"/>
                <a:cs typeface="Arial"/>
              </a:rPr>
              <a:t> </a:t>
            </a:r>
            <a:r>
              <a:rPr lang="id-ID" sz="2400" err="1">
                <a:latin typeface="Arial"/>
                <a:cs typeface="Arial"/>
              </a:rPr>
              <a:t>system</a:t>
            </a:r>
            <a:r>
              <a:rPr lang="id-ID" sz="2400" dirty="0">
                <a:latin typeface="Arial"/>
                <a:cs typeface="Arial"/>
              </a:rPr>
              <a:t> </a:t>
            </a:r>
          </a:p>
          <a:p>
            <a:pPr>
              <a:buFont typeface="Courier New" panose="05000000000000000000" pitchFamily="2" charset="2"/>
              <a:buChar char="o"/>
            </a:pPr>
            <a:r>
              <a:rPr lang="id-ID" sz="2400">
                <a:latin typeface="Arial"/>
                <a:cs typeface="Arial"/>
              </a:rPr>
              <a:t>Target </a:t>
            </a:r>
            <a:r>
              <a:rPr lang="id-ID" sz="2400" err="1">
                <a:latin typeface="Arial"/>
                <a:cs typeface="Arial"/>
              </a:rPr>
              <a:t>system</a:t>
            </a:r>
            <a:endParaRPr lang="id-ID" sz="2400" dirty="0">
              <a:latin typeface="Arial"/>
              <a:cs typeface="Arial"/>
            </a:endParaRPr>
          </a:p>
          <a:p>
            <a:pPr>
              <a:buFont typeface="Courier New" panose="05000000000000000000" pitchFamily="2" charset="2"/>
              <a:buChar char="o"/>
            </a:pPr>
            <a:r>
              <a:rPr lang="id-ID" sz="2400">
                <a:latin typeface="Arial"/>
                <a:cs typeface="Arial"/>
              </a:rPr>
              <a:t>Main </a:t>
            </a:r>
            <a:r>
              <a:rPr lang="id-ID" sz="2400" err="1">
                <a:latin typeface="Arial"/>
                <a:cs typeface="Arial"/>
              </a:rPr>
              <a:t>Function</a:t>
            </a:r>
            <a:endParaRPr lang="id-ID" sz="2400" dirty="0">
              <a:latin typeface="Arial"/>
              <a:cs typeface="Arial"/>
            </a:endParaRPr>
          </a:p>
          <a:p>
            <a:pPr>
              <a:buFont typeface="Courier New" panose="05000000000000000000" pitchFamily="2" charset="2"/>
              <a:buChar char="o"/>
            </a:pPr>
            <a:r>
              <a:rPr lang="id-ID" sz="2400" err="1">
                <a:latin typeface="Arial"/>
                <a:cs typeface="Arial"/>
              </a:rPr>
              <a:t>User</a:t>
            </a:r>
            <a:r>
              <a:rPr lang="id-ID" sz="2400" dirty="0">
                <a:latin typeface="Arial"/>
                <a:cs typeface="Arial"/>
              </a:rPr>
              <a:t> </a:t>
            </a:r>
            <a:r>
              <a:rPr lang="id-ID" sz="2400" err="1">
                <a:latin typeface="Arial"/>
                <a:cs typeface="Arial"/>
              </a:rPr>
              <a:t>characteristics</a:t>
            </a:r>
            <a:endParaRPr lang="id-ID" sz="2400" dirty="0">
              <a:latin typeface="Arial"/>
              <a:cs typeface="Arial"/>
            </a:endParaRPr>
          </a:p>
          <a:p>
            <a:pPr>
              <a:buFont typeface="Courier New" panose="05000000000000000000" pitchFamily="2" charset="2"/>
              <a:buChar char="o"/>
            </a:pPr>
            <a:r>
              <a:rPr lang="id-ID" sz="2400">
                <a:latin typeface="Arial"/>
                <a:cs typeface="Arial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Introduction</a:t>
            </a:r>
            <a:endParaRPr lang="en-US" sz="4400">
              <a:solidFill>
                <a:srgbClr val="FFFFFF"/>
              </a:solidFill>
            </a:endParaRPr>
          </a:p>
        </p:txBody>
      </p:sp>
      <p:graphicFrame>
        <p:nvGraphicFramePr>
          <p:cNvPr id="13" name="Tampungan Teks 3">
            <a:extLst>
              <a:ext uri="{FF2B5EF4-FFF2-40B4-BE49-F238E27FC236}">
                <a16:creationId xmlns:a16="http://schemas.microsoft.com/office/drawing/2014/main" id="{59CC978A-3B4C-4AE6-AC78-0D292D38D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3568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70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System</a:t>
            </a:r>
          </a:p>
        </p:txBody>
      </p:sp>
      <p:graphicFrame>
        <p:nvGraphicFramePr>
          <p:cNvPr id="13" name="Tampungan Teks 3">
            <a:extLst>
              <a:ext uri="{FF2B5EF4-FFF2-40B4-BE49-F238E27FC236}">
                <a16:creationId xmlns:a16="http://schemas.microsoft.com/office/drawing/2014/main" id="{59CC978A-3B4C-4AE6-AC78-0D292D38D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4164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Target System</a:t>
            </a:r>
            <a:endParaRPr lang="en-US" sz="4400" b="1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graphicFrame>
        <p:nvGraphicFramePr>
          <p:cNvPr id="13" name="Tampungan Teks 3">
            <a:extLst>
              <a:ext uri="{FF2B5EF4-FFF2-40B4-BE49-F238E27FC236}">
                <a16:creationId xmlns:a16="http://schemas.microsoft.com/office/drawing/2014/main" id="{59CC978A-3B4C-4AE6-AC78-0D292D38D414}"/>
              </a:ext>
            </a:extLst>
          </p:cNvPr>
          <p:cNvGraphicFramePr/>
          <p:nvPr/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27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0" name="Kotak Teks 1">
            <a:extLst>
              <a:ext uri="{FF2B5EF4-FFF2-40B4-BE49-F238E27FC236}">
                <a16:creationId xmlns:a16="http://schemas.microsoft.com/office/drawing/2014/main" id="{CACCF450-C21A-45D3-A2CA-B3573A844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035991"/>
              </p:ext>
            </p:extLst>
          </p:nvPr>
        </p:nvGraphicFramePr>
        <p:xfrm>
          <a:off x="838200" y="1391090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" name="Persegi Panjang 86">
            <a:extLst>
              <a:ext uri="{FF2B5EF4-FFF2-40B4-BE49-F238E27FC236}">
                <a16:creationId xmlns:a16="http://schemas.microsoft.com/office/drawing/2014/main" id="{69FEF90C-D6BB-419A-86E2-A62E5F9E7244}"/>
              </a:ext>
            </a:extLst>
          </p:cNvPr>
          <p:cNvSpPr/>
          <p:nvPr/>
        </p:nvSpPr>
        <p:spPr>
          <a:xfrm>
            <a:off x="1078" y="-6110"/>
            <a:ext cx="12177621" cy="235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Judul 5"/>
          <p:cNvSpPr>
            <a:spLocks noGrp="1"/>
          </p:cNvSpPr>
          <p:nvPr>
            <p:ph type="ctrTitle"/>
          </p:nvPr>
        </p:nvSpPr>
        <p:spPr>
          <a:xfrm>
            <a:off x="838200" y="569696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accent1"/>
                </a:solidFill>
                <a:latin typeface="Berlin Sans FB Demi"/>
              </a:rPr>
              <a:t>Type of User </a:t>
            </a:r>
            <a:endParaRPr lang="en-US" b="1" kern="1200">
              <a:solidFill>
                <a:schemeClr val="accent1"/>
              </a:solidFill>
              <a:latin typeface="Berlin Sans FB Dem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35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Judul 12"/>
          <p:cNvSpPr>
            <a:spLocks noGrp="1"/>
          </p:cNvSpPr>
          <p:nvPr>
            <p:ph type="title"/>
          </p:nvPr>
        </p:nvSpPr>
        <p:spPr>
          <a:xfrm>
            <a:off x="237514" y="1758061"/>
            <a:ext cx="3442467" cy="334187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</a:t>
            </a:r>
            <a:br>
              <a:rPr lang="en-US" kern="1200" dirty="0"/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</a:t>
            </a:r>
            <a:endParaRPr lang="en-US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graphicFrame>
        <p:nvGraphicFramePr>
          <p:cNvPr id="21" name="Tampungan Konten 13">
            <a:extLst>
              <a:ext uri="{FF2B5EF4-FFF2-40B4-BE49-F238E27FC236}">
                <a16:creationId xmlns:a16="http://schemas.microsoft.com/office/drawing/2014/main" id="{64ADF731-239B-4530-8663-FB6ECE011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710516"/>
              </p:ext>
            </p:extLst>
          </p:nvPr>
        </p:nvGraphicFramePr>
        <p:xfrm>
          <a:off x="3842829" y="427792"/>
          <a:ext cx="7821942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mpungan Konten 11">
            <a:extLst>
              <a:ext uri="{FF2B5EF4-FFF2-40B4-BE49-F238E27FC236}">
                <a16:creationId xmlns:a16="http://schemas.microsoft.com/office/drawing/2014/main" id="{F70AB10E-75B2-43D8-B13D-BBDD6055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Admin:</a:t>
            </a:r>
            <a:endParaRPr lang="id-ID" b="1"/>
          </a:p>
          <a:p>
            <a:pPr marL="514350"/>
            <a:r>
              <a:rPr lang="en-US" sz="2400"/>
              <a:t>Manajemen produk (create, update, delete, view)</a:t>
            </a:r>
            <a:endParaRPr lang="en-US" sz="2400">
              <a:cs typeface="Calibri"/>
            </a:endParaRPr>
          </a:p>
          <a:p>
            <a:pPr marL="514350"/>
            <a:r>
              <a:rPr lang="en-US" sz="2400">
                <a:cs typeface="Calibri"/>
              </a:rPr>
              <a:t>Batch upload produk</a:t>
            </a:r>
          </a:p>
          <a:p>
            <a:pPr marL="514350"/>
            <a:r>
              <a:rPr lang="en-US" sz="2400"/>
              <a:t>Manajemen pengguna (create, view)</a:t>
            </a:r>
          </a:p>
          <a:p>
            <a:pPr marL="514350"/>
            <a:r>
              <a:rPr lang="en-US" sz="2400"/>
              <a:t>Melihat semua pesanan</a:t>
            </a:r>
          </a:p>
          <a:p>
            <a:pPr marL="514350"/>
            <a:r>
              <a:rPr lang="en-US" sz="2400">
                <a:ea typeface="+mn-lt"/>
                <a:cs typeface="+mn-lt"/>
              </a:rPr>
              <a:t>Login</a:t>
            </a:r>
            <a:endParaRPr lang="en-US" sz="2400" dirty="0">
              <a:ea typeface="+mn-lt"/>
              <a:cs typeface="+mn-lt"/>
            </a:endParaRPr>
          </a:p>
          <a:p>
            <a:pPr marL="514350"/>
            <a:r>
              <a:rPr lang="en-US" sz="2400">
                <a:ea typeface="+mn-lt"/>
                <a:cs typeface="+mn-lt"/>
              </a:rPr>
              <a:t>Mengubah password</a:t>
            </a:r>
          </a:p>
          <a:p>
            <a:pPr marL="514350"/>
            <a:endParaRPr lang="en-US" sz="2400" dirty="0">
              <a:ea typeface="+mn-lt"/>
              <a:cs typeface="+mn-lt"/>
            </a:endParaRPr>
          </a:p>
          <a:p>
            <a:pPr marL="0"/>
            <a:endParaRPr lang="en-US" sz="240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95562096-3ECE-4047-853F-7277C12E7A68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/>
              <a:t>Cashier​</a:t>
            </a:r>
            <a:endParaRPr lang="id-ID" b="1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Melihat semua produk​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 panose="020F0502020204030204"/>
              </a:rPr>
              <a:t>Melihat semua pesanan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Melakukan persetujuan pesanan​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Memprint rekapitulasi penjualan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Login</a:t>
            </a:r>
            <a:endParaRPr lang="en-US" sz="2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Mengubah</a:t>
            </a:r>
            <a:r>
              <a:rPr lang="en-US" sz="2400">
                <a:ea typeface="+mn-lt"/>
                <a:cs typeface="+mn-lt"/>
              </a:rPr>
              <a:t> password</a:t>
            </a:r>
            <a:endParaRPr lang="en-US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4D7380EA-37E1-4C90-B4DD-C9FBCC6EE50D}"/>
              </a:ext>
            </a:extLst>
          </p:cNvPr>
          <p:cNvSpPr/>
          <p:nvPr/>
        </p:nvSpPr>
        <p:spPr>
          <a:xfrm>
            <a:off x="304800" y="326366"/>
            <a:ext cx="11559395" cy="148086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Judul 12"/>
          <p:cNvSpPr>
            <a:spLocks noGrp="1"/>
          </p:cNvSpPr>
          <p:nvPr>
            <p:ph type="title"/>
          </p:nvPr>
        </p:nvSpPr>
        <p:spPr>
          <a:xfrm>
            <a:off x="148087" y="452717"/>
            <a:ext cx="5541034" cy="13399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 of functions</a:t>
            </a:r>
            <a:endParaRPr lang="en-US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33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mpungan Konten 11">
            <a:extLst>
              <a:ext uri="{FF2B5EF4-FFF2-40B4-BE49-F238E27FC236}">
                <a16:creationId xmlns:a16="http://schemas.microsoft.com/office/drawing/2014/main" id="{F70AB10E-75B2-43D8-B13D-BBDD6055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Customer:</a:t>
            </a:r>
            <a:endParaRPr lang="id-ID" b="1"/>
          </a:p>
          <a:p>
            <a:pPr marL="514350"/>
            <a:r>
              <a:rPr lang="en-US" sz="2400"/>
              <a:t>Melihat semua produk</a:t>
            </a:r>
          </a:p>
          <a:p>
            <a:pPr marL="514350"/>
            <a:r>
              <a:rPr lang="en-US" sz="2400">
                <a:cs typeface="Calibri"/>
              </a:rPr>
              <a:t>Melakukan pemesanan produk</a:t>
            </a:r>
            <a:endParaRPr lang="en-US" sz="2400" dirty="0">
              <a:cs typeface="Calibri"/>
            </a:endParaRPr>
          </a:p>
          <a:p>
            <a:pPr marL="514350"/>
            <a:r>
              <a:rPr lang="en-US" sz="2400">
                <a:ea typeface="+mn-lt"/>
                <a:cs typeface="+mn-lt"/>
              </a:rPr>
              <a:t>Manajemen keranjang belanja</a:t>
            </a:r>
            <a:endParaRPr lang="en-US" sz="2400" dirty="0">
              <a:ea typeface="+mn-lt"/>
              <a:cs typeface="+mn-lt"/>
            </a:endParaRPr>
          </a:p>
          <a:p>
            <a:pPr marL="514350"/>
            <a:r>
              <a:rPr lang="en-US" sz="2400">
                <a:ea typeface="+mn-lt"/>
                <a:cs typeface="+mn-lt"/>
              </a:rPr>
              <a:t>Melihat daftar pemesanan</a:t>
            </a:r>
            <a:endParaRPr lang="en-US" sz="2400" dirty="0">
              <a:ea typeface="+mn-lt"/>
              <a:cs typeface="+mn-lt"/>
            </a:endParaRPr>
          </a:p>
          <a:p>
            <a:pPr marL="514350"/>
            <a:r>
              <a:rPr lang="en-US" sz="2400">
                <a:ea typeface="+mn-lt"/>
                <a:cs typeface="+mn-lt"/>
              </a:rPr>
              <a:t>Memprint nota transaksi</a:t>
            </a:r>
            <a:endParaRPr lang="en-US" sz="2400" dirty="0">
              <a:ea typeface="+mn-lt"/>
              <a:cs typeface="+mn-lt"/>
            </a:endParaRPr>
          </a:p>
          <a:p>
            <a:pPr marL="514350"/>
            <a:r>
              <a:rPr lang="en-US" sz="2400">
                <a:ea typeface="+mn-lt"/>
                <a:cs typeface="+mn-lt"/>
              </a:rPr>
              <a:t>Login</a:t>
            </a:r>
            <a:endParaRPr lang="en-US" sz="2400" dirty="0">
              <a:cs typeface="Calibri"/>
            </a:endParaRPr>
          </a:p>
          <a:p>
            <a:pPr marL="514350"/>
            <a:r>
              <a:rPr lang="en-US" sz="2400">
                <a:cs typeface="Calibri"/>
              </a:rPr>
              <a:t>Mengubah password</a:t>
            </a:r>
            <a:endParaRPr lang="en-US" sz="2400" dirty="0">
              <a:cs typeface="Calibri"/>
            </a:endParaRPr>
          </a:p>
          <a:p>
            <a:pPr marL="514350"/>
            <a:endParaRPr lang="en-US" sz="2400" dirty="0">
              <a:cs typeface="Calibri"/>
            </a:endParaRPr>
          </a:p>
          <a:p>
            <a:pPr marL="0"/>
            <a:endParaRPr lang="en-US" sz="2400">
              <a:cs typeface="Calibri" panose="020F0502020204030204"/>
            </a:endParaRPr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95562096-3ECE-4047-853F-7277C12E7A68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/>
              <a:t>Guest</a:t>
            </a:r>
            <a:endParaRPr lang="id-ID" b="1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Melihat semua produk​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 panose="020F0502020204030204"/>
              </a:rPr>
              <a:t>Mencari pesanan berdasar orderId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Login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Register</a:t>
            </a:r>
            <a:endParaRPr lang="en-US" sz="2400" dirty="0">
              <a:cs typeface="Calibri"/>
            </a:endParaRPr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4D7380EA-37E1-4C90-B4DD-C9FBCC6EE50D}"/>
              </a:ext>
            </a:extLst>
          </p:cNvPr>
          <p:cNvSpPr/>
          <p:nvPr/>
        </p:nvSpPr>
        <p:spPr>
          <a:xfrm>
            <a:off x="304800" y="326366"/>
            <a:ext cx="11559395" cy="148086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Judul 12"/>
          <p:cNvSpPr>
            <a:spLocks noGrp="1"/>
          </p:cNvSpPr>
          <p:nvPr>
            <p:ph type="title"/>
          </p:nvPr>
        </p:nvSpPr>
        <p:spPr>
          <a:xfrm>
            <a:off x="148087" y="452717"/>
            <a:ext cx="5541034" cy="13399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 of functions</a:t>
            </a:r>
            <a:endParaRPr lang="en-US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33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AFF00-647E-4627-9B6C-A5CDC1F3220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DDC6030-8312-4894-9236-1E15DA4F39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00D5F3-AA73-4EC6-BCD9-0DC3E330E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182</Words>
  <Application>Microsoft Office PowerPoint</Application>
  <PresentationFormat>Widescreen</PresentationFormat>
  <Paragraphs>59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Blibli Bazaar</vt:lpstr>
      <vt:lpstr>Outline</vt:lpstr>
      <vt:lpstr>Introduction</vt:lpstr>
      <vt:lpstr>Current System</vt:lpstr>
      <vt:lpstr>Target System</vt:lpstr>
      <vt:lpstr>Type of User </vt:lpstr>
      <vt:lpstr>Main functions</vt:lpstr>
      <vt:lpstr>List of functions</vt:lpstr>
      <vt:lpstr>List of functions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Letak Judul Dengan Gambar</dc:title>
  <dc:creator/>
  <cp:lastModifiedBy>admin</cp:lastModifiedBy>
  <cp:revision>886</cp:revision>
  <dcterms:created xsi:type="dcterms:W3CDTF">2014-04-17T22:28:38Z</dcterms:created>
  <dcterms:modified xsi:type="dcterms:W3CDTF">2019-08-19T06:29:27Z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