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8" r:id="rId3"/>
    <p:sldId id="297" r:id="rId4"/>
    <p:sldId id="289" r:id="rId5"/>
    <p:sldId id="300" r:id="rId6"/>
    <p:sldId id="299" r:id="rId7"/>
    <p:sldId id="290" r:id="rId8"/>
    <p:sldId id="291" r:id="rId9"/>
    <p:sldId id="295" r:id="rId10"/>
    <p:sldId id="302" r:id="rId11"/>
    <p:sldId id="292" r:id="rId12"/>
    <p:sldId id="303" r:id="rId13"/>
    <p:sldId id="301" r:id="rId14"/>
    <p:sldId id="296" r:id="rId15"/>
    <p:sldId id="298" r:id="rId16"/>
    <p:sldId id="307" r:id="rId17"/>
    <p:sldId id="308" r:id="rId18"/>
    <p:sldId id="309" r:id="rId19"/>
    <p:sldId id="304" r:id="rId20"/>
    <p:sldId id="305" r:id="rId21"/>
    <p:sldId id="306" r:id="rId22"/>
    <p:sldId id="310" r:id="rId23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34773-3A3B-45CE-9C9B-AACFFCB672F8}" v="584" dt="2022-04-19T16:19:37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4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Ober" userId="526876ca4d39c093" providerId="LiveId" clId="{03034773-3A3B-45CE-9C9B-AACFFCB672F8}"/>
    <pc:docChg chg="undo redo custSel addSld modSld sldOrd">
      <pc:chgData name="Alexander Ober" userId="526876ca4d39c093" providerId="LiveId" clId="{03034773-3A3B-45CE-9C9B-AACFFCB672F8}" dt="2022-04-19T19:35:01.137" v="6723" actId="20577"/>
      <pc:docMkLst>
        <pc:docMk/>
      </pc:docMkLst>
      <pc:sldChg chg="modSp mod">
        <pc:chgData name="Alexander Ober" userId="526876ca4d39c093" providerId="LiveId" clId="{03034773-3A3B-45CE-9C9B-AACFFCB672F8}" dt="2022-04-12T00:16:53.940" v="32" actId="20577"/>
        <pc:sldMkLst>
          <pc:docMk/>
          <pc:sldMk cId="869234610" sldId="256"/>
        </pc:sldMkLst>
        <pc:spChg chg="mod">
          <ac:chgData name="Alexander Ober" userId="526876ca4d39c093" providerId="LiveId" clId="{03034773-3A3B-45CE-9C9B-AACFFCB672F8}" dt="2022-04-12T00:16:44.106" v="6"/>
          <ac:spMkLst>
            <pc:docMk/>
            <pc:sldMk cId="869234610" sldId="256"/>
            <ac:spMk id="2" creationId="{AB0E7F1B-77F9-4ABF-A62F-736AFDED67B5}"/>
          </ac:spMkLst>
        </pc:spChg>
        <pc:spChg chg="mod">
          <ac:chgData name="Alexander Ober" userId="526876ca4d39c093" providerId="LiveId" clId="{03034773-3A3B-45CE-9C9B-AACFFCB672F8}" dt="2022-04-12T00:16:53.940" v="32" actId="20577"/>
          <ac:spMkLst>
            <pc:docMk/>
            <pc:sldMk cId="869234610" sldId="256"/>
            <ac:spMk id="3" creationId="{56B5D650-018B-4384-83E6-A74CD2D33875}"/>
          </ac:spMkLst>
        </pc:spChg>
      </pc:sldChg>
      <pc:sldChg chg="modSp mod">
        <pc:chgData name="Alexander Ober" userId="526876ca4d39c093" providerId="LiveId" clId="{03034773-3A3B-45CE-9C9B-AACFFCB672F8}" dt="2022-04-19T15:29:21.235" v="6353" actId="20577"/>
        <pc:sldMkLst>
          <pc:docMk/>
          <pc:sldMk cId="2347012263" sldId="288"/>
        </pc:sldMkLst>
        <pc:spChg chg="mod">
          <ac:chgData name="Alexander Ober" userId="526876ca4d39c093" providerId="LiveId" clId="{03034773-3A3B-45CE-9C9B-AACFFCB672F8}" dt="2022-04-12T00:17:17.566" v="65" actId="20577"/>
          <ac:spMkLst>
            <pc:docMk/>
            <pc:sldMk cId="2347012263" sldId="288"/>
            <ac:spMk id="2" creationId="{FA7AD62C-2E13-482C-918C-57E3527E53F4}"/>
          </ac:spMkLst>
        </pc:spChg>
        <pc:spChg chg="mod">
          <ac:chgData name="Alexander Ober" userId="526876ca4d39c093" providerId="LiveId" clId="{03034773-3A3B-45CE-9C9B-AACFFCB672F8}" dt="2022-04-19T15:29:21.235" v="6353" actId="20577"/>
          <ac:spMkLst>
            <pc:docMk/>
            <pc:sldMk cId="2347012263" sldId="288"/>
            <ac:spMk id="3" creationId="{2673B2D6-4200-406A-8CCE-C87998A05F36}"/>
          </ac:spMkLst>
        </pc:spChg>
      </pc:sldChg>
      <pc:sldChg chg="addSp delSp modSp mod">
        <pc:chgData name="Alexander Ober" userId="526876ca4d39c093" providerId="LiveId" clId="{03034773-3A3B-45CE-9C9B-AACFFCB672F8}" dt="2022-04-19T15:19:07.942" v="6012" actId="1076"/>
        <pc:sldMkLst>
          <pc:docMk/>
          <pc:sldMk cId="3152132378" sldId="289"/>
        </pc:sldMkLst>
        <pc:spChg chg="mod">
          <ac:chgData name="Alexander Ober" userId="526876ca4d39c093" providerId="LiveId" clId="{03034773-3A3B-45CE-9C9B-AACFFCB672F8}" dt="2022-04-12T01:45:54.841" v="2019" actId="20577"/>
          <ac:spMkLst>
            <pc:docMk/>
            <pc:sldMk cId="3152132378" sldId="289"/>
            <ac:spMk id="2" creationId="{A3007BC2-A09C-475B-94F4-F816425A9EDA}"/>
          </ac:spMkLst>
        </pc:spChg>
        <pc:spChg chg="mod">
          <ac:chgData name="Alexander Ober" userId="526876ca4d39c093" providerId="LiveId" clId="{03034773-3A3B-45CE-9C9B-AACFFCB672F8}" dt="2022-04-12T01:47:22.164" v="2022" actId="20577"/>
          <ac:spMkLst>
            <pc:docMk/>
            <pc:sldMk cId="3152132378" sldId="289"/>
            <ac:spMk id="3" creationId="{AB1E8AB2-4BEF-4375-8B73-578F5DE0826F}"/>
          </ac:spMkLst>
        </pc:spChg>
        <pc:spChg chg="add mod">
          <ac:chgData name="Alexander Ober" userId="526876ca4d39c093" providerId="LiveId" clId="{03034773-3A3B-45CE-9C9B-AACFFCB672F8}" dt="2022-04-12T18:47:40.640" v="4512" actId="1076"/>
          <ac:spMkLst>
            <pc:docMk/>
            <pc:sldMk cId="3152132378" sldId="289"/>
            <ac:spMk id="11" creationId="{2D81A504-228F-4B8D-855E-89D8643B0D63}"/>
          </ac:spMkLst>
        </pc:spChg>
        <pc:spChg chg="add mod">
          <ac:chgData name="Alexander Ober" userId="526876ca4d39c093" providerId="LiveId" clId="{03034773-3A3B-45CE-9C9B-AACFFCB672F8}" dt="2022-04-12T01:53:29.723" v="2532" actId="1076"/>
          <ac:spMkLst>
            <pc:docMk/>
            <pc:sldMk cId="3152132378" sldId="289"/>
            <ac:spMk id="12" creationId="{6E9B4819-DEA2-47E2-AAC2-31A7A482DCCA}"/>
          </ac:spMkLst>
        </pc:spChg>
        <pc:spChg chg="add mod">
          <ac:chgData name="Alexander Ober" userId="526876ca4d39c093" providerId="LiveId" clId="{03034773-3A3B-45CE-9C9B-AACFFCB672F8}" dt="2022-04-12T18:47:44.797" v="4513" actId="1076"/>
          <ac:spMkLst>
            <pc:docMk/>
            <pc:sldMk cId="3152132378" sldId="289"/>
            <ac:spMk id="17" creationId="{888A424A-09A8-4148-AE16-B4263591DBC8}"/>
          </ac:spMkLst>
        </pc:spChg>
        <pc:spChg chg="add mod">
          <ac:chgData name="Alexander Ober" userId="526876ca4d39c093" providerId="LiveId" clId="{03034773-3A3B-45CE-9C9B-AACFFCB672F8}" dt="2022-04-19T15:19:07.942" v="6012" actId="1076"/>
          <ac:spMkLst>
            <pc:docMk/>
            <pc:sldMk cId="3152132378" sldId="289"/>
            <ac:spMk id="18" creationId="{36A35F95-F9BE-43FC-883C-8C35B7E41EC0}"/>
          </ac:spMkLst>
        </pc:spChg>
        <pc:spChg chg="add del mod">
          <ac:chgData name="Alexander Ober" userId="526876ca4d39c093" providerId="LiveId" clId="{03034773-3A3B-45CE-9C9B-AACFFCB672F8}" dt="2022-04-12T18:52:13.768" v="4558" actId="478"/>
          <ac:spMkLst>
            <pc:docMk/>
            <pc:sldMk cId="3152132378" sldId="289"/>
            <ac:spMk id="19" creationId="{2259458E-E721-405A-834D-285445427368}"/>
          </ac:spMkLst>
        </pc:spChg>
        <pc:spChg chg="add mod">
          <ac:chgData name="Alexander Ober" userId="526876ca4d39c093" providerId="LiveId" clId="{03034773-3A3B-45CE-9C9B-AACFFCB672F8}" dt="2022-04-12T18:52:20.965" v="4559" actId="1076"/>
          <ac:spMkLst>
            <pc:docMk/>
            <pc:sldMk cId="3152132378" sldId="289"/>
            <ac:spMk id="20" creationId="{60B09843-8BC5-4F91-A9A8-9A4BE092D976}"/>
          </ac:spMkLst>
        </pc:spChg>
        <pc:spChg chg="add mod">
          <ac:chgData name="Alexander Ober" userId="526876ca4d39c093" providerId="LiveId" clId="{03034773-3A3B-45CE-9C9B-AACFFCB672F8}" dt="2022-04-12T19:28:26.635" v="5699" actId="1076"/>
          <ac:spMkLst>
            <pc:docMk/>
            <pc:sldMk cId="3152132378" sldId="289"/>
            <ac:spMk id="21" creationId="{2C3F5A4E-9A38-48EF-BE4D-27136A714161}"/>
          </ac:spMkLst>
        </pc:spChg>
        <pc:spChg chg="add mod">
          <ac:chgData name="Alexander Ober" userId="526876ca4d39c093" providerId="LiveId" clId="{03034773-3A3B-45CE-9C9B-AACFFCB672F8}" dt="2022-04-12T18:48:00.271" v="4517" actId="1076"/>
          <ac:spMkLst>
            <pc:docMk/>
            <pc:sldMk cId="3152132378" sldId="289"/>
            <ac:spMk id="22" creationId="{B19E9BCB-C0D3-40D8-8E1E-5981930B9A5E}"/>
          </ac:spMkLst>
        </pc:spChg>
        <pc:picChg chg="add mod">
          <ac:chgData name="Alexander Ober" userId="526876ca4d39c093" providerId="LiveId" clId="{03034773-3A3B-45CE-9C9B-AACFFCB672F8}" dt="2022-04-12T18:47:33.655" v="4511" actId="1076"/>
          <ac:picMkLst>
            <pc:docMk/>
            <pc:sldMk cId="3152132378" sldId="289"/>
            <ac:picMk id="8" creationId="{AF5AE0C1-7E47-481B-AC9B-4195E34B8B42}"/>
          </ac:picMkLst>
        </pc:picChg>
        <pc:picChg chg="add mod">
          <ac:chgData name="Alexander Ober" userId="526876ca4d39c093" providerId="LiveId" clId="{03034773-3A3B-45CE-9C9B-AACFFCB672F8}" dt="2022-04-12T01:53:33.881" v="2533" actId="1076"/>
          <ac:picMkLst>
            <pc:docMk/>
            <pc:sldMk cId="3152132378" sldId="289"/>
            <ac:picMk id="10" creationId="{553EB9D0-BE62-44AC-899C-A632E0E65F43}"/>
          </ac:picMkLst>
        </pc:picChg>
        <pc:picChg chg="add mod">
          <ac:chgData name="Alexander Ober" userId="526876ca4d39c093" providerId="LiveId" clId="{03034773-3A3B-45CE-9C9B-AACFFCB672F8}" dt="2022-04-12T18:47:48.246" v="4514" actId="1076"/>
          <ac:picMkLst>
            <pc:docMk/>
            <pc:sldMk cId="3152132378" sldId="289"/>
            <ac:picMk id="14" creationId="{B9BE68AA-BFB6-4E39-AF5A-D9346AE912C5}"/>
          </ac:picMkLst>
        </pc:picChg>
        <pc:picChg chg="add mod">
          <ac:chgData name="Alexander Ober" userId="526876ca4d39c093" providerId="LiveId" clId="{03034773-3A3B-45CE-9C9B-AACFFCB672F8}" dt="2022-04-12T18:47:52.080" v="4515" actId="1076"/>
          <ac:picMkLst>
            <pc:docMk/>
            <pc:sldMk cId="3152132378" sldId="289"/>
            <ac:picMk id="16" creationId="{36619F07-128A-4CBA-92FC-FCD38C22DF08}"/>
          </ac:picMkLst>
        </pc:picChg>
      </pc:sldChg>
      <pc:sldChg chg="addSp delSp modSp mod">
        <pc:chgData name="Alexander Ober" userId="526876ca4d39c093" providerId="LiveId" clId="{03034773-3A3B-45CE-9C9B-AACFFCB672F8}" dt="2022-04-12T18:49:59.224" v="4556" actId="1076"/>
        <pc:sldMkLst>
          <pc:docMk/>
          <pc:sldMk cId="1439087629" sldId="290"/>
        </pc:sldMkLst>
        <pc:spChg chg="mod">
          <ac:chgData name="Alexander Ober" userId="526876ca4d39c093" providerId="LiveId" clId="{03034773-3A3B-45CE-9C9B-AACFFCB672F8}" dt="2022-04-12T01:00:04.471" v="899" actId="20577"/>
          <ac:spMkLst>
            <pc:docMk/>
            <pc:sldMk cId="1439087629" sldId="290"/>
            <ac:spMk id="2" creationId="{AA86A425-6467-4377-9456-2C43421324D3}"/>
          </ac:spMkLst>
        </pc:spChg>
        <pc:spChg chg="del mod">
          <ac:chgData name="Alexander Ober" userId="526876ca4d39c093" providerId="LiveId" clId="{03034773-3A3B-45CE-9C9B-AACFFCB672F8}" dt="2022-04-12T00:58:36.758" v="850" actId="22"/>
          <ac:spMkLst>
            <pc:docMk/>
            <pc:sldMk cId="1439087629" sldId="290"/>
            <ac:spMk id="3" creationId="{A0EF61FE-7997-42FF-A48F-ED05752177A3}"/>
          </ac:spMkLst>
        </pc:spChg>
        <pc:spChg chg="add mod">
          <ac:chgData name="Alexander Ober" userId="526876ca4d39c093" providerId="LiveId" clId="{03034773-3A3B-45CE-9C9B-AACFFCB672F8}" dt="2022-04-12T18:49:38.565" v="4549" actId="1076"/>
          <ac:spMkLst>
            <pc:docMk/>
            <pc:sldMk cId="1439087629" sldId="290"/>
            <ac:spMk id="13" creationId="{C398AD44-1FF4-45C2-8627-E9458AD09462}"/>
          </ac:spMkLst>
        </pc:spChg>
        <pc:spChg chg="add mod">
          <ac:chgData name="Alexander Ober" userId="526876ca4d39c093" providerId="LiveId" clId="{03034773-3A3B-45CE-9C9B-AACFFCB672F8}" dt="2022-04-12T18:49:50.147" v="4553" actId="1076"/>
          <ac:spMkLst>
            <pc:docMk/>
            <pc:sldMk cId="1439087629" sldId="290"/>
            <ac:spMk id="14" creationId="{7DDD6F68-FDCE-4FF9-BE7F-B1F9CA53F2CD}"/>
          </ac:spMkLst>
        </pc:spChg>
        <pc:spChg chg="add mod">
          <ac:chgData name="Alexander Ober" userId="526876ca4d39c093" providerId="LiveId" clId="{03034773-3A3B-45CE-9C9B-AACFFCB672F8}" dt="2022-04-12T01:02:27.628" v="1044" actId="1076"/>
          <ac:spMkLst>
            <pc:docMk/>
            <pc:sldMk cId="1439087629" sldId="290"/>
            <ac:spMk id="15" creationId="{994B01A4-C486-4CE9-BC91-1E76C15D5DA9}"/>
          </ac:spMkLst>
        </pc:spChg>
        <pc:spChg chg="add mod">
          <ac:chgData name="Alexander Ober" userId="526876ca4d39c093" providerId="LiveId" clId="{03034773-3A3B-45CE-9C9B-AACFFCB672F8}" dt="2022-04-12T18:49:15.855" v="4541" actId="14100"/>
          <ac:spMkLst>
            <pc:docMk/>
            <pc:sldMk cId="1439087629" sldId="290"/>
            <ac:spMk id="16" creationId="{71A4FA61-640A-4493-8D94-5C20E6564C31}"/>
          </ac:spMkLst>
        </pc:spChg>
        <pc:spChg chg="add mod">
          <ac:chgData name="Alexander Ober" userId="526876ca4d39c093" providerId="LiveId" clId="{03034773-3A3B-45CE-9C9B-AACFFCB672F8}" dt="2022-04-12T18:49:42.503" v="4550" actId="1076"/>
          <ac:spMkLst>
            <pc:docMk/>
            <pc:sldMk cId="1439087629" sldId="290"/>
            <ac:spMk id="17" creationId="{5963645B-2BA2-407C-A181-1C9BB453CF64}"/>
          </ac:spMkLst>
        </pc:spChg>
        <pc:spChg chg="add mod">
          <ac:chgData name="Alexander Ober" userId="526876ca4d39c093" providerId="LiveId" clId="{03034773-3A3B-45CE-9C9B-AACFFCB672F8}" dt="2022-04-12T18:49:59.224" v="4556" actId="1076"/>
          <ac:spMkLst>
            <pc:docMk/>
            <pc:sldMk cId="1439087629" sldId="290"/>
            <ac:spMk id="18" creationId="{43D3C5E0-914E-4330-B63A-2B5A40B6F2DB}"/>
          </ac:spMkLst>
        </pc:spChg>
        <pc:picChg chg="add mod ord">
          <ac:chgData name="Alexander Ober" userId="526876ca4d39c093" providerId="LiveId" clId="{03034773-3A3B-45CE-9C9B-AACFFCB672F8}" dt="2022-04-12T18:49:35.945" v="4548" actId="1076"/>
          <ac:picMkLst>
            <pc:docMk/>
            <pc:sldMk cId="1439087629" sldId="290"/>
            <ac:picMk id="8" creationId="{0A9AA7B6-C237-4FBC-8F22-EB98F0DED240}"/>
          </ac:picMkLst>
        </pc:picChg>
        <pc:picChg chg="add mod">
          <ac:chgData name="Alexander Ober" userId="526876ca4d39c093" providerId="LiveId" clId="{03034773-3A3B-45CE-9C9B-AACFFCB672F8}" dt="2022-04-12T18:49:55.970" v="4555" actId="1076"/>
          <ac:picMkLst>
            <pc:docMk/>
            <pc:sldMk cId="1439087629" sldId="290"/>
            <ac:picMk id="10" creationId="{86D9E39A-8B77-41FE-BCD1-CED95FD57167}"/>
          </ac:picMkLst>
        </pc:picChg>
        <pc:picChg chg="add mod">
          <ac:chgData name="Alexander Ober" userId="526876ca4d39c093" providerId="LiveId" clId="{03034773-3A3B-45CE-9C9B-AACFFCB672F8}" dt="2022-04-12T01:02:33.015" v="1045" actId="1076"/>
          <ac:picMkLst>
            <pc:docMk/>
            <pc:sldMk cId="1439087629" sldId="290"/>
            <ac:picMk id="12" creationId="{D47161D7-04D5-446A-9B05-C01EDB7C83E6}"/>
          </ac:picMkLst>
        </pc:picChg>
      </pc:sldChg>
      <pc:sldChg chg="addSp delSp modSp mod">
        <pc:chgData name="Alexander Ober" userId="526876ca4d39c093" providerId="LiveId" clId="{03034773-3A3B-45CE-9C9B-AACFFCB672F8}" dt="2022-04-12T18:16:00.742" v="2780" actId="1076"/>
        <pc:sldMkLst>
          <pc:docMk/>
          <pc:sldMk cId="3944972956" sldId="291"/>
        </pc:sldMkLst>
        <pc:spChg chg="mod">
          <ac:chgData name="Alexander Ober" userId="526876ca4d39c093" providerId="LiveId" clId="{03034773-3A3B-45CE-9C9B-AACFFCB672F8}" dt="2022-04-12T18:15:24.318" v="2767" actId="20577"/>
          <ac:spMkLst>
            <pc:docMk/>
            <pc:sldMk cId="3944972956" sldId="291"/>
            <ac:spMk id="2" creationId="{95058764-55F2-437D-893A-1E693238DBB2}"/>
          </ac:spMkLst>
        </pc:spChg>
        <pc:spChg chg="mod">
          <ac:chgData name="Alexander Ober" userId="526876ca4d39c093" providerId="LiveId" clId="{03034773-3A3B-45CE-9C9B-AACFFCB672F8}" dt="2022-04-12T01:04:52.564" v="1049" actId="27636"/>
          <ac:spMkLst>
            <pc:docMk/>
            <pc:sldMk cId="3944972956" sldId="291"/>
            <ac:spMk id="3" creationId="{D99D695F-4EA1-4343-93A5-154418F28673}"/>
          </ac:spMkLst>
        </pc:spChg>
        <pc:spChg chg="add del mod">
          <ac:chgData name="Alexander Ober" userId="526876ca4d39c093" providerId="LiveId" clId="{03034773-3A3B-45CE-9C9B-AACFFCB672F8}" dt="2022-04-12T18:15:42.492" v="2773"/>
          <ac:spMkLst>
            <pc:docMk/>
            <pc:sldMk cId="3944972956" sldId="291"/>
            <ac:spMk id="13" creationId="{86FEC1A4-4093-4138-8624-D25D8E34CB82}"/>
          </ac:spMkLst>
        </pc:spChg>
        <pc:picChg chg="add del mod">
          <ac:chgData name="Alexander Ober" userId="526876ca4d39c093" providerId="LiveId" clId="{03034773-3A3B-45CE-9C9B-AACFFCB672F8}" dt="2022-04-12T18:15:14.571" v="2760" actId="478"/>
          <ac:picMkLst>
            <pc:docMk/>
            <pc:sldMk cId="3944972956" sldId="291"/>
            <ac:picMk id="8" creationId="{53053037-38D4-4F2A-B113-D18D3BF87B79}"/>
          </ac:picMkLst>
        </pc:picChg>
        <pc:picChg chg="add del mod">
          <ac:chgData name="Alexander Ober" userId="526876ca4d39c093" providerId="LiveId" clId="{03034773-3A3B-45CE-9C9B-AACFFCB672F8}" dt="2022-04-12T18:15:15.615" v="2761" actId="478"/>
          <ac:picMkLst>
            <pc:docMk/>
            <pc:sldMk cId="3944972956" sldId="291"/>
            <ac:picMk id="10" creationId="{C3969476-408C-4EC2-80E7-9572AD2C6A7E}"/>
          </ac:picMkLst>
        </pc:picChg>
        <pc:picChg chg="add mod modCrop">
          <ac:chgData name="Alexander Ober" userId="526876ca4d39c093" providerId="LiveId" clId="{03034773-3A3B-45CE-9C9B-AACFFCB672F8}" dt="2022-04-12T18:15:55.338" v="2777" actId="1076"/>
          <ac:picMkLst>
            <pc:docMk/>
            <pc:sldMk cId="3944972956" sldId="291"/>
            <ac:picMk id="15" creationId="{187FB288-6630-4165-ACAA-C1A886A97DD7}"/>
          </ac:picMkLst>
        </pc:picChg>
        <pc:picChg chg="add mod modCrop">
          <ac:chgData name="Alexander Ober" userId="526876ca4d39c093" providerId="LiveId" clId="{03034773-3A3B-45CE-9C9B-AACFFCB672F8}" dt="2022-04-12T18:16:00.742" v="2780" actId="1076"/>
          <ac:picMkLst>
            <pc:docMk/>
            <pc:sldMk cId="3944972956" sldId="291"/>
            <ac:picMk id="17" creationId="{92E8AA07-0864-4E0A-9E09-47CD88B31860}"/>
          </ac:picMkLst>
        </pc:picChg>
        <pc:cxnChg chg="add del mod">
          <ac:chgData name="Alexander Ober" userId="526876ca4d39c093" providerId="LiveId" clId="{03034773-3A3B-45CE-9C9B-AACFFCB672F8}" dt="2022-04-12T18:15:17.333" v="2762" actId="478"/>
          <ac:cxnSpMkLst>
            <pc:docMk/>
            <pc:sldMk cId="3944972956" sldId="291"/>
            <ac:cxnSpMk id="12" creationId="{9B6BD7AA-56C5-4123-9DC0-65E95FD3A49C}"/>
          </ac:cxnSpMkLst>
        </pc:cxnChg>
      </pc:sldChg>
      <pc:sldChg chg="addSp delSp modSp mod ord">
        <pc:chgData name="Alexander Ober" userId="526876ca4d39c093" providerId="LiveId" clId="{03034773-3A3B-45CE-9C9B-AACFFCB672F8}" dt="2022-04-12T19:10:42.424" v="4633" actId="20577"/>
        <pc:sldMkLst>
          <pc:docMk/>
          <pc:sldMk cId="991576411" sldId="292"/>
        </pc:sldMkLst>
        <pc:spChg chg="mod">
          <ac:chgData name="Alexander Ober" userId="526876ca4d39c093" providerId="LiveId" clId="{03034773-3A3B-45CE-9C9B-AACFFCB672F8}" dt="2022-04-12T19:10:42.424" v="4633" actId="20577"/>
          <ac:spMkLst>
            <pc:docMk/>
            <pc:sldMk cId="991576411" sldId="292"/>
            <ac:spMk id="2" creationId="{C329B2B4-A4B4-4DD5-B6C7-8F6C1265474C}"/>
          </ac:spMkLst>
        </pc:spChg>
        <pc:spChg chg="del mod">
          <ac:chgData name="Alexander Ober" userId="526876ca4d39c093" providerId="LiveId" clId="{03034773-3A3B-45CE-9C9B-AACFFCB672F8}" dt="2022-04-12T01:18:09.560" v="1200" actId="22"/>
          <ac:spMkLst>
            <pc:docMk/>
            <pc:sldMk cId="991576411" sldId="292"/>
            <ac:spMk id="3" creationId="{1FA72DA0-CA71-4CD6-98A9-1758709ECBB2}"/>
          </ac:spMkLst>
        </pc:spChg>
        <pc:spChg chg="add mod">
          <ac:chgData name="Alexander Ober" userId="526876ca4d39c093" providerId="LiveId" clId="{03034773-3A3B-45CE-9C9B-AACFFCB672F8}" dt="2022-04-12T18:14:22.304" v="2759" actId="1076"/>
          <ac:spMkLst>
            <pc:docMk/>
            <pc:sldMk cId="991576411" sldId="292"/>
            <ac:spMk id="11" creationId="{91E37252-9275-4CEB-8AFC-B6D0425527B8}"/>
          </ac:spMkLst>
        </pc:spChg>
        <pc:spChg chg="add del mod">
          <ac:chgData name="Alexander Ober" userId="526876ca4d39c093" providerId="LiveId" clId="{03034773-3A3B-45CE-9C9B-AACFFCB672F8}" dt="2022-04-12T18:13:42.345" v="2735" actId="478"/>
          <ac:spMkLst>
            <pc:docMk/>
            <pc:sldMk cId="991576411" sldId="292"/>
            <ac:spMk id="13" creationId="{1D7DBA24-6FC9-44AD-8F6A-D672EE97AFAE}"/>
          </ac:spMkLst>
        </pc:spChg>
        <pc:spChg chg="add del mod">
          <ac:chgData name="Alexander Ober" userId="526876ca4d39c093" providerId="LiveId" clId="{03034773-3A3B-45CE-9C9B-AACFFCB672F8}" dt="2022-04-12T18:14:11.921" v="2755"/>
          <ac:spMkLst>
            <pc:docMk/>
            <pc:sldMk cId="991576411" sldId="292"/>
            <ac:spMk id="15" creationId="{30B27B3E-924D-48CA-9137-AAFD386EB942}"/>
          </ac:spMkLst>
        </pc:spChg>
        <pc:picChg chg="add del mod ord">
          <ac:chgData name="Alexander Ober" userId="526876ca4d39c093" providerId="LiveId" clId="{03034773-3A3B-45CE-9C9B-AACFFCB672F8}" dt="2022-04-12T18:14:19.211" v="2758" actId="1076"/>
          <ac:picMkLst>
            <pc:docMk/>
            <pc:sldMk cId="991576411" sldId="292"/>
            <ac:picMk id="8" creationId="{92259864-8918-44DB-AB3D-B2BDF2FC2450}"/>
          </ac:picMkLst>
        </pc:picChg>
        <pc:picChg chg="add del mod">
          <ac:chgData name="Alexander Ober" userId="526876ca4d39c093" providerId="LiveId" clId="{03034773-3A3B-45CE-9C9B-AACFFCB672F8}" dt="2022-04-12T18:13:43.500" v="2736" actId="478"/>
          <ac:picMkLst>
            <pc:docMk/>
            <pc:sldMk cId="991576411" sldId="292"/>
            <ac:picMk id="10" creationId="{F188086B-0F0B-48A1-9CE8-CA6D237CAA2F}"/>
          </ac:picMkLst>
        </pc:picChg>
        <pc:picChg chg="add mod">
          <ac:chgData name="Alexander Ober" userId="526876ca4d39c093" providerId="LiveId" clId="{03034773-3A3B-45CE-9C9B-AACFFCB672F8}" dt="2022-04-12T18:14:16.202" v="2757" actId="1076"/>
          <ac:picMkLst>
            <pc:docMk/>
            <pc:sldMk cId="991576411" sldId="292"/>
            <ac:picMk id="17" creationId="{54700F60-B69A-4AE2-A247-EEA9161FDFBC}"/>
          </ac:picMkLst>
        </pc:picChg>
      </pc:sldChg>
      <pc:sldChg chg="addSp modSp mod">
        <pc:chgData name="Alexander Ober" userId="526876ca4d39c093" providerId="LiveId" clId="{03034773-3A3B-45CE-9C9B-AACFFCB672F8}" dt="2022-04-19T15:41:10.146" v="6357" actId="20577"/>
        <pc:sldMkLst>
          <pc:docMk/>
          <pc:sldMk cId="770438285" sldId="295"/>
        </pc:sldMkLst>
        <pc:spChg chg="mod">
          <ac:chgData name="Alexander Ober" userId="526876ca4d39c093" providerId="LiveId" clId="{03034773-3A3B-45CE-9C9B-AACFFCB672F8}" dt="2022-04-12T01:22:46.902" v="1246" actId="20577"/>
          <ac:spMkLst>
            <pc:docMk/>
            <pc:sldMk cId="770438285" sldId="295"/>
            <ac:spMk id="2" creationId="{C7C7E556-BF72-4ACD-8F46-EFEFE251DC76}"/>
          </ac:spMkLst>
        </pc:spChg>
        <pc:spChg chg="mod">
          <ac:chgData name="Alexander Ober" userId="526876ca4d39c093" providerId="LiveId" clId="{03034773-3A3B-45CE-9C9B-AACFFCB672F8}" dt="2022-04-19T15:41:10.146" v="6357" actId="20577"/>
          <ac:spMkLst>
            <pc:docMk/>
            <pc:sldMk cId="770438285" sldId="295"/>
            <ac:spMk id="3" creationId="{FF39434E-1533-4E5C-94AB-5ADBD1979639}"/>
          </ac:spMkLst>
        </pc:spChg>
        <pc:picChg chg="add mod">
          <ac:chgData name="Alexander Ober" userId="526876ca4d39c093" providerId="LiveId" clId="{03034773-3A3B-45CE-9C9B-AACFFCB672F8}" dt="2022-04-12T19:16:16.400" v="5208" actId="1076"/>
          <ac:picMkLst>
            <pc:docMk/>
            <pc:sldMk cId="770438285" sldId="295"/>
            <ac:picMk id="8" creationId="{17DFF896-0DCB-47E1-8E75-0F1EBDADF36F}"/>
          </ac:picMkLst>
        </pc:picChg>
      </pc:sldChg>
      <pc:sldChg chg="addSp modSp mod">
        <pc:chgData name="Alexander Ober" userId="526876ca4d39c093" providerId="LiveId" clId="{03034773-3A3B-45CE-9C9B-AACFFCB672F8}" dt="2022-04-12T18:42:54.188" v="4303" actId="1035"/>
        <pc:sldMkLst>
          <pc:docMk/>
          <pc:sldMk cId="3921494741" sldId="296"/>
        </pc:sldMkLst>
        <pc:spChg chg="mod">
          <ac:chgData name="Alexander Ober" userId="526876ca4d39c093" providerId="LiveId" clId="{03034773-3A3B-45CE-9C9B-AACFFCB672F8}" dt="2022-04-12T01:40:11.682" v="1931" actId="20577"/>
          <ac:spMkLst>
            <pc:docMk/>
            <pc:sldMk cId="3921494741" sldId="296"/>
            <ac:spMk id="2" creationId="{AF078E7E-4523-4010-B30E-629D8EB73E10}"/>
          </ac:spMkLst>
        </pc:spChg>
        <pc:spChg chg="mod">
          <ac:chgData name="Alexander Ober" userId="526876ca4d39c093" providerId="LiveId" clId="{03034773-3A3B-45CE-9C9B-AACFFCB672F8}" dt="2022-04-12T18:42:50.733" v="4287" actId="27636"/>
          <ac:spMkLst>
            <pc:docMk/>
            <pc:sldMk cId="3921494741" sldId="296"/>
            <ac:spMk id="3" creationId="{ED998BFC-FE57-4EC1-AB40-F206BD7B1522}"/>
          </ac:spMkLst>
        </pc:spChg>
        <pc:picChg chg="add mod">
          <ac:chgData name="Alexander Ober" userId="526876ca4d39c093" providerId="LiveId" clId="{03034773-3A3B-45CE-9C9B-AACFFCB672F8}" dt="2022-04-12T18:42:54.188" v="4303" actId="1035"/>
          <ac:picMkLst>
            <pc:docMk/>
            <pc:sldMk cId="3921494741" sldId="296"/>
            <ac:picMk id="8" creationId="{2160D8D3-1839-4A0F-B861-8EC22BF83E9D}"/>
          </ac:picMkLst>
        </pc:picChg>
      </pc:sldChg>
      <pc:sldChg chg="modSp mod">
        <pc:chgData name="Alexander Ober" userId="526876ca4d39c093" providerId="LiveId" clId="{03034773-3A3B-45CE-9C9B-AACFFCB672F8}" dt="2022-04-12T00:23:56.324" v="566" actId="20577"/>
        <pc:sldMkLst>
          <pc:docMk/>
          <pc:sldMk cId="2252032001" sldId="297"/>
        </pc:sldMkLst>
        <pc:spChg chg="mod">
          <ac:chgData name="Alexander Ober" userId="526876ca4d39c093" providerId="LiveId" clId="{03034773-3A3B-45CE-9C9B-AACFFCB672F8}" dt="2022-04-12T00:23:47.023" v="544" actId="20577"/>
          <ac:spMkLst>
            <pc:docMk/>
            <pc:sldMk cId="2252032001" sldId="297"/>
            <ac:spMk id="2" creationId="{E1BFA668-F55E-4F8F-83B6-11A0AAF3637F}"/>
          </ac:spMkLst>
        </pc:spChg>
        <pc:spChg chg="mod">
          <ac:chgData name="Alexander Ober" userId="526876ca4d39c093" providerId="LiveId" clId="{03034773-3A3B-45CE-9C9B-AACFFCB672F8}" dt="2022-04-12T00:23:56.324" v="566" actId="20577"/>
          <ac:spMkLst>
            <pc:docMk/>
            <pc:sldMk cId="2252032001" sldId="297"/>
            <ac:spMk id="3" creationId="{6FC3A0D2-325A-4048-A46E-1D21BD4CAD8A}"/>
          </ac:spMkLst>
        </pc:spChg>
      </pc:sldChg>
      <pc:sldChg chg="modSp mod">
        <pc:chgData name="Alexander Ober" userId="526876ca4d39c093" providerId="LiveId" clId="{03034773-3A3B-45CE-9C9B-AACFFCB672F8}" dt="2022-04-19T16:31:52.165" v="6417" actId="20577"/>
        <pc:sldMkLst>
          <pc:docMk/>
          <pc:sldMk cId="1282839416" sldId="298"/>
        </pc:sldMkLst>
        <pc:spChg chg="mod">
          <ac:chgData name="Alexander Ober" userId="526876ca4d39c093" providerId="LiveId" clId="{03034773-3A3B-45CE-9C9B-AACFFCB672F8}" dt="2022-04-19T16:31:52.165" v="6417" actId="20577"/>
          <ac:spMkLst>
            <pc:docMk/>
            <pc:sldMk cId="1282839416" sldId="298"/>
            <ac:spMk id="3" creationId="{497E486E-FB1C-4C23-87F3-6708FFF347A8}"/>
          </ac:spMkLst>
        </pc:spChg>
      </pc:sldChg>
      <pc:sldChg chg="addSp delSp modSp new mod">
        <pc:chgData name="Alexander Ober" userId="526876ca4d39c093" providerId="LiveId" clId="{03034773-3A3B-45CE-9C9B-AACFFCB672F8}" dt="2022-04-12T18:48:49.096" v="4533" actId="1076"/>
        <pc:sldMkLst>
          <pc:docMk/>
          <pc:sldMk cId="1791600316" sldId="299"/>
        </pc:sldMkLst>
        <pc:spChg chg="mod">
          <ac:chgData name="Alexander Ober" userId="526876ca4d39c093" providerId="LiveId" clId="{03034773-3A3B-45CE-9C9B-AACFFCB672F8}" dt="2022-04-12T18:18:27.021" v="2857" actId="20577"/>
          <ac:spMkLst>
            <pc:docMk/>
            <pc:sldMk cId="1791600316" sldId="299"/>
            <ac:spMk id="2" creationId="{A635A85B-42B4-48EC-8429-BF9D08D5121D}"/>
          </ac:spMkLst>
        </pc:spChg>
        <pc:spChg chg="del mod">
          <ac:chgData name="Alexander Ober" userId="526876ca4d39c093" providerId="LiveId" clId="{03034773-3A3B-45CE-9C9B-AACFFCB672F8}" dt="2022-04-12T00:33:55.707" v="714" actId="22"/>
          <ac:spMkLst>
            <pc:docMk/>
            <pc:sldMk cId="1791600316" sldId="299"/>
            <ac:spMk id="3" creationId="{E89A0835-8A6D-44D2-8BE6-900251BC624B}"/>
          </ac:spMkLst>
        </pc:spChg>
        <pc:graphicFrameChg chg="add del mod modGraphic">
          <ac:chgData name="Alexander Ober" userId="526876ca4d39c093" providerId="LiveId" clId="{03034773-3A3B-45CE-9C9B-AACFFCB672F8}" dt="2022-04-12T18:17:29.554" v="2790" actId="478"/>
          <ac:graphicFrameMkLst>
            <pc:docMk/>
            <pc:sldMk cId="1791600316" sldId="299"/>
            <ac:graphicFrameMk id="13" creationId="{2B1180EB-A8A8-4F30-BDAC-8CCFF7591508}"/>
          </ac:graphicFrameMkLst>
        </pc:graphicFrameChg>
        <pc:picChg chg="add mod ord">
          <ac:chgData name="Alexander Ober" userId="526876ca4d39c093" providerId="LiveId" clId="{03034773-3A3B-45CE-9C9B-AACFFCB672F8}" dt="2022-04-12T18:48:45.699" v="4531" actId="1076"/>
          <ac:picMkLst>
            <pc:docMk/>
            <pc:sldMk cId="1791600316" sldId="299"/>
            <ac:picMk id="8" creationId="{328B06F3-0D36-46CC-AB82-7CE106778A4B}"/>
          </ac:picMkLst>
        </pc:picChg>
        <pc:picChg chg="add del mod">
          <ac:chgData name="Alexander Ober" userId="526876ca4d39c093" providerId="LiveId" clId="{03034773-3A3B-45CE-9C9B-AACFFCB672F8}" dt="2022-04-12T18:16:55.513" v="2782" actId="478"/>
          <ac:picMkLst>
            <pc:docMk/>
            <pc:sldMk cId="1791600316" sldId="299"/>
            <ac:picMk id="10" creationId="{BCDF7B28-DD77-476A-8D73-19699865AFB0}"/>
          </ac:picMkLst>
        </pc:picChg>
        <pc:picChg chg="add del mod">
          <ac:chgData name="Alexander Ober" userId="526876ca4d39c093" providerId="LiveId" clId="{03034773-3A3B-45CE-9C9B-AACFFCB672F8}" dt="2022-04-12T18:16:54.475" v="2781" actId="478"/>
          <ac:picMkLst>
            <pc:docMk/>
            <pc:sldMk cId="1791600316" sldId="299"/>
            <ac:picMk id="12" creationId="{666C561A-2C79-495A-9443-82E9A5425C6C}"/>
          </ac:picMkLst>
        </pc:picChg>
        <pc:picChg chg="add mod">
          <ac:chgData name="Alexander Ober" userId="526876ca4d39c093" providerId="LiveId" clId="{03034773-3A3B-45CE-9C9B-AACFFCB672F8}" dt="2022-04-12T18:48:39.645" v="4528" actId="1076"/>
          <ac:picMkLst>
            <pc:docMk/>
            <pc:sldMk cId="1791600316" sldId="299"/>
            <ac:picMk id="15" creationId="{E32F6E35-02EE-4EC9-8E26-8C9BF1F795DA}"/>
          </ac:picMkLst>
        </pc:picChg>
        <pc:picChg chg="add mod">
          <ac:chgData name="Alexander Ober" userId="526876ca4d39c093" providerId="LiveId" clId="{03034773-3A3B-45CE-9C9B-AACFFCB672F8}" dt="2022-04-12T18:48:47.380" v="4532" actId="1076"/>
          <ac:picMkLst>
            <pc:docMk/>
            <pc:sldMk cId="1791600316" sldId="299"/>
            <ac:picMk id="17" creationId="{2AAFBDDF-6340-4F33-9B5F-FB3EEE1B0041}"/>
          </ac:picMkLst>
        </pc:picChg>
        <pc:picChg chg="add mod">
          <ac:chgData name="Alexander Ober" userId="526876ca4d39c093" providerId="LiveId" clId="{03034773-3A3B-45CE-9C9B-AACFFCB672F8}" dt="2022-04-12T18:48:49.096" v="4533" actId="1076"/>
          <ac:picMkLst>
            <pc:docMk/>
            <pc:sldMk cId="1791600316" sldId="299"/>
            <ac:picMk id="19" creationId="{09F33C9B-3835-4B97-9840-C62FA2CF53D4}"/>
          </ac:picMkLst>
        </pc:picChg>
      </pc:sldChg>
      <pc:sldChg chg="addSp delSp modSp new mod">
        <pc:chgData name="Alexander Ober" userId="526876ca4d39c093" providerId="LiveId" clId="{03034773-3A3B-45CE-9C9B-AACFFCB672F8}" dt="2022-04-19T17:20:07.574" v="6467" actId="1038"/>
        <pc:sldMkLst>
          <pc:docMk/>
          <pc:sldMk cId="695705842" sldId="300"/>
        </pc:sldMkLst>
        <pc:spChg chg="mod">
          <ac:chgData name="Alexander Ober" userId="526876ca4d39c093" providerId="LiveId" clId="{03034773-3A3B-45CE-9C9B-AACFFCB672F8}" dt="2022-04-19T16:17:25.824" v="6374" actId="20577"/>
          <ac:spMkLst>
            <pc:docMk/>
            <pc:sldMk cId="695705842" sldId="300"/>
            <ac:spMk id="2" creationId="{CB5EE213-4299-423C-BF27-09231A3F231C}"/>
          </ac:spMkLst>
        </pc:spChg>
        <pc:spChg chg="del mod">
          <ac:chgData name="Alexander Ober" userId="526876ca4d39c093" providerId="LiveId" clId="{03034773-3A3B-45CE-9C9B-AACFFCB672F8}" dt="2022-04-12T00:32:52.495" v="707" actId="22"/>
          <ac:spMkLst>
            <pc:docMk/>
            <pc:sldMk cId="695705842" sldId="300"/>
            <ac:spMk id="3" creationId="{474058DC-F695-4B45-9152-04536F324A56}"/>
          </ac:spMkLst>
        </pc:spChg>
        <pc:picChg chg="add mod">
          <ac:chgData name="Alexander Ober" userId="526876ca4d39c093" providerId="LiveId" clId="{03034773-3A3B-45CE-9C9B-AACFFCB672F8}" dt="2022-04-19T17:20:07.574" v="6467" actId="1038"/>
          <ac:picMkLst>
            <pc:docMk/>
            <pc:sldMk cId="695705842" sldId="300"/>
            <ac:picMk id="7" creationId="{D46A0228-D789-4A67-B0A9-223F4D2B5E79}"/>
          </ac:picMkLst>
        </pc:picChg>
        <pc:picChg chg="add mod ord">
          <ac:chgData name="Alexander Ober" userId="526876ca4d39c093" providerId="LiveId" clId="{03034773-3A3B-45CE-9C9B-AACFFCB672F8}" dt="2022-04-19T16:17:34.165" v="6377" actId="1076"/>
          <ac:picMkLst>
            <pc:docMk/>
            <pc:sldMk cId="695705842" sldId="300"/>
            <ac:picMk id="8" creationId="{C29F0646-43BC-4D03-A2A8-A8AB2863716B}"/>
          </ac:picMkLst>
        </pc:picChg>
      </pc:sldChg>
      <pc:sldChg chg="addSp delSp modSp new mod">
        <pc:chgData name="Alexander Ober" userId="526876ca4d39c093" providerId="LiveId" clId="{03034773-3A3B-45CE-9C9B-AACFFCB672F8}" dt="2022-04-12T18:20:00.240" v="2908" actId="20577"/>
        <pc:sldMkLst>
          <pc:docMk/>
          <pc:sldMk cId="1812990008" sldId="301"/>
        </pc:sldMkLst>
        <pc:spChg chg="mod">
          <ac:chgData name="Alexander Ober" userId="526876ca4d39c093" providerId="LiveId" clId="{03034773-3A3B-45CE-9C9B-AACFFCB672F8}" dt="2022-04-12T18:20:00.240" v="2908" actId="20577"/>
          <ac:spMkLst>
            <pc:docMk/>
            <pc:sldMk cId="1812990008" sldId="301"/>
            <ac:spMk id="2" creationId="{92FBE29E-1EFE-455C-AC88-375DDE9F808A}"/>
          </ac:spMkLst>
        </pc:spChg>
        <pc:spChg chg="del mod">
          <ac:chgData name="Alexander Ober" userId="526876ca4d39c093" providerId="LiveId" clId="{03034773-3A3B-45CE-9C9B-AACFFCB672F8}" dt="2022-04-12T01:16:57.597" v="1192" actId="22"/>
          <ac:spMkLst>
            <pc:docMk/>
            <pc:sldMk cId="1812990008" sldId="301"/>
            <ac:spMk id="3" creationId="{2E354F0B-9E97-47AE-8BE2-4A36DC2AF5D9}"/>
          </ac:spMkLst>
        </pc:spChg>
        <pc:picChg chg="add mod ord">
          <ac:chgData name="Alexander Ober" userId="526876ca4d39c093" providerId="LiveId" clId="{03034773-3A3B-45CE-9C9B-AACFFCB672F8}" dt="2022-04-12T01:17:43.659" v="1198" actId="1076"/>
          <ac:picMkLst>
            <pc:docMk/>
            <pc:sldMk cId="1812990008" sldId="301"/>
            <ac:picMk id="8" creationId="{24283484-8616-4501-B870-22CC417BC6E3}"/>
          </ac:picMkLst>
        </pc:picChg>
        <pc:picChg chg="add mod">
          <ac:chgData name="Alexander Ober" userId="526876ca4d39c093" providerId="LiveId" clId="{03034773-3A3B-45CE-9C9B-AACFFCB672F8}" dt="2022-04-12T01:17:44.990" v="1199" actId="1076"/>
          <ac:picMkLst>
            <pc:docMk/>
            <pc:sldMk cId="1812990008" sldId="301"/>
            <ac:picMk id="10" creationId="{9FAEC0CA-A6AD-4661-96C6-3CC109887CC1}"/>
          </ac:picMkLst>
        </pc:picChg>
      </pc:sldChg>
      <pc:sldChg chg="addSp modSp new mod">
        <pc:chgData name="Alexander Ober" userId="526876ca4d39c093" providerId="LiveId" clId="{03034773-3A3B-45CE-9C9B-AACFFCB672F8}" dt="2022-04-19T17:10:08.103" v="6449" actId="20577"/>
        <pc:sldMkLst>
          <pc:docMk/>
          <pc:sldMk cId="210242402" sldId="302"/>
        </pc:sldMkLst>
        <pc:spChg chg="mod">
          <ac:chgData name="Alexander Ober" userId="526876ca4d39c093" providerId="LiveId" clId="{03034773-3A3B-45CE-9C9B-AACFFCB672F8}" dt="2022-04-19T17:10:08.103" v="6449" actId="20577"/>
          <ac:spMkLst>
            <pc:docMk/>
            <pc:sldMk cId="210242402" sldId="302"/>
            <ac:spMk id="2" creationId="{072F3FA5-79EA-4404-8057-10F86B25DCB8}"/>
          </ac:spMkLst>
        </pc:spChg>
        <pc:spChg chg="mod">
          <ac:chgData name="Alexander Ober" userId="526876ca4d39c093" providerId="LiveId" clId="{03034773-3A3B-45CE-9C9B-AACFFCB672F8}" dt="2022-04-12T19:30:06.171" v="5914" actId="20577"/>
          <ac:spMkLst>
            <pc:docMk/>
            <pc:sldMk cId="210242402" sldId="302"/>
            <ac:spMk id="3" creationId="{61E0FD0D-D4A6-438D-8DB8-1C5D5D0BFECD}"/>
          </ac:spMkLst>
        </pc:spChg>
        <pc:picChg chg="add mod">
          <ac:chgData name="Alexander Ober" userId="526876ca4d39c093" providerId="LiveId" clId="{03034773-3A3B-45CE-9C9B-AACFFCB672F8}" dt="2022-04-12T19:29:53.157" v="5847" actId="1076"/>
          <ac:picMkLst>
            <pc:docMk/>
            <pc:sldMk cId="210242402" sldId="302"/>
            <ac:picMk id="7" creationId="{117B3714-1E97-436F-81A8-4B4535DF92AA}"/>
          </ac:picMkLst>
        </pc:picChg>
      </pc:sldChg>
      <pc:sldChg chg="addSp delSp modSp new mod ord">
        <pc:chgData name="Alexander Ober" userId="526876ca4d39c093" providerId="LiveId" clId="{03034773-3A3B-45CE-9C9B-AACFFCB672F8}" dt="2022-04-12T01:39:59.912" v="1911"/>
        <pc:sldMkLst>
          <pc:docMk/>
          <pc:sldMk cId="1865796844" sldId="303"/>
        </pc:sldMkLst>
        <pc:spChg chg="mod">
          <ac:chgData name="Alexander Ober" userId="526876ca4d39c093" providerId="LiveId" clId="{03034773-3A3B-45CE-9C9B-AACFFCB672F8}" dt="2022-04-12T01:27:19.950" v="1326" actId="20577"/>
          <ac:spMkLst>
            <pc:docMk/>
            <pc:sldMk cId="1865796844" sldId="303"/>
            <ac:spMk id="2" creationId="{7A114042-C88F-4422-8635-5E96F72EA97F}"/>
          </ac:spMkLst>
        </pc:spChg>
        <pc:spChg chg="del mod">
          <ac:chgData name="Alexander Ober" userId="526876ca4d39c093" providerId="LiveId" clId="{03034773-3A3B-45CE-9C9B-AACFFCB672F8}" dt="2022-04-12T01:27:22.351" v="1328" actId="22"/>
          <ac:spMkLst>
            <pc:docMk/>
            <pc:sldMk cId="1865796844" sldId="303"/>
            <ac:spMk id="3" creationId="{1046CDC1-641B-4040-AD91-B786C70E61E0}"/>
          </ac:spMkLst>
        </pc:spChg>
        <pc:picChg chg="add mod ord">
          <ac:chgData name="Alexander Ober" userId="526876ca4d39c093" providerId="LiveId" clId="{03034773-3A3B-45CE-9C9B-AACFFCB672F8}" dt="2022-04-12T01:27:34.566" v="1332" actId="1076"/>
          <ac:picMkLst>
            <pc:docMk/>
            <pc:sldMk cId="1865796844" sldId="303"/>
            <ac:picMk id="8" creationId="{E6AD1EC6-35A8-4018-ACFD-D67CD84348D4}"/>
          </ac:picMkLst>
        </pc:picChg>
      </pc:sldChg>
      <pc:sldChg chg="addSp delSp modSp new mod">
        <pc:chgData name="Alexander Ober" userId="526876ca4d39c093" providerId="LiveId" clId="{03034773-3A3B-45CE-9C9B-AACFFCB672F8}" dt="2022-04-12T18:11:34.135" v="2647" actId="20577"/>
        <pc:sldMkLst>
          <pc:docMk/>
          <pc:sldMk cId="2097170034" sldId="304"/>
        </pc:sldMkLst>
        <pc:spChg chg="mod">
          <ac:chgData name="Alexander Ober" userId="526876ca4d39c093" providerId="LiveId" clId="{03034773-3A3B-45CE-9C9B-AACFFCB672F8}" dt="2022-04-12T18:11:34.135" v="2647" actId="20577"/>
          <ac:spMkLst>
            <pc:docMk/>
            <pc:sldMk cId="2097170034" sldId="304"/>
            <ac:spMk id="2" creationId="{57B91F24-31EA-42D4-8D68-744C19377620}"/>
          </ac:spMkLst>
        </pc:spChg>
        <pc:spChg chg="del mod">
          <ac:chgData name="Alexander Ober" userId="526876ca4d39c093" providerId="LiveId" clId="{03034773-3A3B-45CE-9C9B-AACFFCB672F8}" dt="2022-04-12T18:11:08.771" v="2590"/>
          <ac:spMkLst>
            <pc:docMk/>
            <pc:sldMk cId="2097170034" sldId="304"/>
            <ac:spMk id="3" creationId="{9B716D0E-AA4B-4599-A970-B0A3C80552E8}"/>
          </ac:spMkLst>
        </pc:spChg>
        <pc:graphicFrameChg chg="add mod">
          <ac:chgData name="Alexander Ober" userId="526876ca4d39c093" providerId="LiveId" clId="{03034773-3A3B-45CE-9C9B-AACFFCB672F8}" dt="2022-04-12T18:10:58.806" v="2589"/>
          <ac:graphicFrameMkLst>
            <pc:docMk/>
            <pc:sldMk cId="2097170034" sldId="304"/>
            <ac:graphicFrameMk id="9" creationId="{BE0B61D8-A9E0-45B2-A020-75C200D52B25}"/>
          </ac:graphicFrameMkLst>
        </pc:graphicFrameChg>
        <pc:picChg chg="add mod">
          <ac:chgData name="Alexander Ober" userId="526876ca4d39c093" providerId="LiveId" clId="{03034773-3A3B-45CE-9C9B-AACFFCB672F8}" dt="2022-04-12T18:10:58.806" v="2589"/>
          <ac:picMkLst>
            <pc:docMk/>
            <pc:sldMk cId="2097170034" sldId="304"/>
            <ac:picMk id="7" creationId="{8AE9104B-BE08-4418-8E0E-EA585876A607}"/>
          </ac:picMkLst>
        </pc:picChg>
        <pc:picChg chg="add mod">
          <ac:chgData name="Alexander Ober" userId="526876ca4d39c093" providerId="LiveId" clId="{03034773-3A3B-45CE-9C9B-AACFFCB672F8}" dt="2022-04-12T18:10:58.806" v="2589"/>
          <ac:picMkLst>
            <pc:docMk/>
            <pc:sldMk cId="2097170034" sldId="304"/>
            <ac:picMk id="8" creationId="{2C3DF8F2-10B1-4126-8EF7-C6D947E0C9C5}"/>
          </ac:picMkLst>
        </pc:picChg>
        <pc:picChg chg="add mod">
          <ac:chgData name="Alexander Ober" userId="526876ca4d39c093" providerId="LiveId" clId="{03034773-3A3B-45CE-9C9B-AACFFCB672F8}" dt="2022-04-12T18:11:11.286" v="2591" actId="1076"/>
          <ac:picMkLst>
            <pc:docMk/>
            <pc:sldMk cId="2097170034" sldId="304"/>
            <ac:picMk id="10" creationId="{7C185C99-B60F-4DCB-9848-E0E0957ECCF2}"/>
          </ac:picMkLst>
        </pc:picChg>
      </pc:sldChg>
      <pc:sldChg chg="addSp modSp new mod">
        <pc:chgData name="Alexander Ober" userId="526876ca4d39c093" providerId="LiveId" clId="{03034773-3A3B-45CE-9C9B-AACFFCB672F8}" dt="2022-04-12T20:03:59.260" v="5927" actId="1076"/>
        <pc:sldMkLst>
          <pc:docMk/>
          <pc:sldMk cId="660767303" sldId="305"/>
        </pc:sldMkLst>
        <pc:spChg chg="mod">
          <ac:chgData name="Alexander Ober" userId="526876ca4d39c093" providerId="LiveId" clId="{03034773-3A3B-45CE-9C9B-AACFFCB672F8}" dt="2022-04-12T18:12:09.420" v="2682" actId="20577"/>
          <ac:spMkLst>
            <pc:docMk/>
            <pc:sldMk cId="660767303" sldId="305"/>
            <ac:spMk id="2" creationId="{97E241AE-25E7-442F-941C-5FD8B13E7A45}"/>
          </ac:spMkLst>
        </pc:spChg>
        <pc:spChg chg="mod">
          <ac:chgData name="Alexander Ober" userId="526876ca4d39c093" providerId="LiveId" clId="{03034773-3A3B-45CE-9C9B-AACFFCB672F8}" dt="2022-04-12T18:12:14.043" v="2683" actId="5793"/>
          <ac:spMkLst>
            <pc:docMk/>
            <pc:sldMk cId="660767303" sldId="305"/>
            <ac:spMk id="3" creationId="{A24BBBF6-0FA2-48D6-B1BB-2B5902D27B06}"/>
          </ac:spMkLst>
        </pc:spChg>
        <pc:spChg chg="add mod">
          <ac:chgData name="Alexander Ober" userId="526876ca4d39c093" providerId="LiveId" clId="{03034773-3A3B-45CE-9C9B-AACFFCB672F8}" dt="2022-04-12T20:03:59.260" v="5927" actId="1076"/>
          <ac:spMkLst>
            <pc:docMk/>
            <pc:sldMk cId="660767303" sldId="305"/>
            <ac:spMk id="11" creationId="{B96DE121-64B2-468C-84EB-71B266897379}"/>
          </ac:spMkLst>
        </pc:spChg>
        <pc:picChg chg="add mod">
          <ac:chgData name="Alexander Ober" userId="526876ca4d39c093" providerId="LiveId" clId="{03034773-3A3B-45CE-9C9B-AACFFCB672F8}" dt="2022-04-12T18:12:14.270" v="2684"/>
          <ac:picMkLst>
            <pc:docMk/>
            <pc:sldMk cId="660767303" sldId="305"/>
            <ac:picMk id="7" creationId="{004753DC-9329-44B4-B9CF-4CC327BE1CB6}"/>
          </ac:picMkLst>
        </pc:picChg>
        <pc:picChg chg="add mod">
          <ac:chgData name="Alexander Ober" userId="526876ca4d39c093" providerId="LiveId" clId="{03034773-3A3B-45CE-9C9B-AACFFCB672F8}" dt="2022-04-12T18:12:14.270" v="2684"/>
          <ac:picMkLst>
            <pc:docMk/>
            <pc:sldMk cId="660767303" sldId="305"/>
            <ac:picMk id="8" creationId="{20BEA45F-EAA6-4FBA-BC0C-0CC56C4BFB4F}"/>
          </ac:picMkLst>
        </pc:picChg>
        <pc:cxnChg chg="add mod">
          <ac:chgData name="Alexander Ober" userId="526876ca4d39c093" providerId="LiveId" clId="{03034773-3A3B-45CE-9C9B-AACFFCB672F8}" dt="2022-04-12T20:03:24.900" v="5920" actId="13822"/>
          <ac:cxnSpMkLst>
            <pc:docMk/>
            <pc:sldMk cId="660767303" sldId="305"/>
            <ac:cxnSpMk id="10" creationId="{9FB8CB97-D79B-40B0-96D3-8CBFD4980DFE}"/>
          </ac:cxnSpMkLst>
        </pc:cxnChg>
      </pc:sldChg>
      <pc:sldChg chg="addSp delSp modSp new mod">
        <pc:chgData name="Alexander Ober" userId="526876ca4d39c093" providerId="LiveId" clId="{03034773-3A3B-45CE-9C9B-AACFFCB672F8}" dt="2022-04-19T19:35:01.137" v="6723" actId="20577"/>
        <pc:sldMkLst>
          <pc:docMk/>
          <pc:sldMk cId="3504662305" sldId="306"/>
        </pc:sldMkLst>
        <pc:spChg chg="mod">
          <ac:chgData name="Alexander Ober" userId="526876ca4d39c093" providerId="LiveId" clId="{03034773-3A3B-45CE-9C9B-AACFFCB672F8}" dt="2022-04-12T18:12:44.828" v="2733" actId="20577"/>
          <ac:spMkLst>
            <pc:docMk/>
            <pc:sldMk cId="3504662305" sldId="306"/>
            <ac:spMk id="2" creationId="{7979D1F4-7DFD-4E7B-9613-D6F3B8124BF2}"/>
          </ac:spMkLst>
        </pc:spChg>
        <pc:spChg chg="mod">
          <ac:chgData name="Alexander Ober" userId="526876ca4d39c093" providerId="LiveId" clId="{03034773-3A3B-45CE-9C9B-AACFFCB672F8}" dt="2022-04-19T19:35:01.137" v="6723" actId="20577"/>
          <ac:spMkLst>
            <pc:docMk/>
            <pc:sldMk cId="3504662305" sldId="306"/>
            <ac:spMk id="3" creationId="{23277C5E-A21B-4E2A-A83B-617779FB8BC4}"/>
          </ac:spMkLst>
        </pc:spChg>
        <pc:picChg chg="add mod">
          <ac:chgData name="Alexander Ober" userId="526876ca4d39c093" providerId="LiveId" clId="{03034773-3A3B-45CE-9C9B-AACFFCB672F8}" dt="2022-04-19T19:34:03.781" v="6652" actId="1076"/>
          <ac:picMkLst>
            <pc:docMk/>
            <pc:sldMk cId="3504662305" sldId="306"/>
            <ac:picMk id="7" creationId="{83BB19B0-28E7-4A58-91F6-77AACBCEBF93}"/>
          </ac:picMkLst>
        </pc:picChg>
        <pc:picChg chg="add mod">
          <ac:chgData name="Alexander Ober" userId="526876ca4d39c093" providerId="LiveId" clId="{03034773-3A3B-45CE-9C9B-AACFFCB672F8}" dt="2022-04-19T19:34:12.966" v="6657" actId="1076"/>
          <ac:picMkLst>
            <pc:docMk/>
            <pc:sldMk cId="3504662305" sldId="306"/>
            <ac:picMk id="8" creationId="{DBBDA9C4-A36B-4CD9-83DD-CC2846564486}"/>
          </ac:picMkLst>
        </pc:picChg>
        <pc:picChg chg="add del mod">
          <ac:chgData name="Alexander Ober" userId="526876ca4d39c093" providerId="LiveId" clId="{03034773-3A3B-45CE-9C9B-AACFFCB672F8}" dt="2022-04-19T19:32:59.337" v="6503" actId="22"/>
          <ac:picMkLst>
            <pc:docMk/>
            <pc:sldMk cId="3504662305" sldId="306"/>
            <ac:picMk id="10" creationId="{5C5293E3-E585-4839-9DA4-4ECEDFE13657}"/>
          </ac:picMkLst>
        </pc:picChg>
        <pc:picChg chg="add mod">
          <ac:chgData name="Alexander Ober" userId="526876ca4d39c093" providerId="LiveId" clId="{03034773-3A3B-45CE-9C9B-AACFFCB672F8}" dt="2022-04-19T19:34:10.061" v="6656" actId="1076"/>
          <ac:picMkLst>
            <pc:docMk/>
            <pc:sldMk cId="3504662305" sldId="306"/>
            <ac:picMk id="12" creationId="{E65AA8B2-B6B2-4767-A0B4-0BEE848BC82E}"/>
          </ac:picMkLst>
        </pc:picChg>
      </pc:sldChg>
      <pc:sldChg chg="modSp new mod">
        <pc:chgData name="Alexander Ober" userId="526876ca4d39c093" providerId="LiveId" clId="{03034773-3A3B-45CE-9C9B-AACFFCB672F8}" dt="2022-04-12T18:21:22.946" v="2944" actId="1076"/>
        <pc:sldMkLst>
          <pc:docMk/>
          <pc:sldMk cId="2689622758" sldId="307"/>
        </pc:sldMkLst>
        <pc:spChg chg="mod">
          <ac:chgData name="Alexander Ober" userId="526876ca4d39c093" providerId="LiveId" clId="{03034773-3A3B-45CE-9C9B-AACFFCB672F8}" dt="2022-04-12T18:21:22.946" v="2944" actId="1076"/>
          <ac:spMkLst>
            <pc:docMk/>
            <pc:sldMk cId="2689622758" sldId="307"/>
            <ac:spMk id="3" creationId="{6678A593-5123-432E-881F-F7AAE3166D58}"/>
          </ac:spMkLst>
        </pc:spChg>
      </pc:sldChg>
      <pc:sldChg chg="modSp new mod">
        <pc:chgData name="Alexander Ober" userId="526876ca4d39c093" providerId="LiveId" clId="{03034773-3A3B-45CE-9C9B-AACFFCB672F8}" dt="2022-04-19T16:20:16.754" v="6382" actId="20577"/>
        <pc:sldMkLst>
          <pc:docMk/>
          <pc:sldMk cId="2774219319" sldId="308"/>
        </pc:sldMkLst>
        <pc:spChg chg="mod">
          <ac:chgData name="Alexander Ober" userId="526876ca4d39c093" providerId="LiveId" clId="{03034773-3A3B-45CE-9C9B-AACFFCB672F8}" dt="2022-04-12T18:21:29.060" v="2953" actId="20577"/>
          <ac:spMkLst>
            <pc:docMk/>
            <pc:sldMk cId="2774219319" sldId="308"/>
            <ac:spMk id="2" creationId="{9555F85B-FC51-488C-AC49-034EF3FDBF9D}"/>
          </ac:spMkLst>
        </pc:spChg>
        <pc:spChg chg="mod">
          <ac:chgData name="Alexander Ober" userId="526876ca4d39c093" providerId="LiveId" clId="{03034773-3A3B-45CE-9C9B-AACFFCB672F8}" dt="2022-04-19T16:20:16.754" v="6382" actId="20577"/>
          <ac:spMkLst>
            <pc:docMk/>
            <pc:sldMk cId="2774219319" sldId="308"/>
            <ac:spMk id="3" creationId="{EC32F09D-A472-40E2-AE29-680DCF1AD8AE}"/>
          </ac:spMkLst>
        </pc:spChg>
      </pc:sldChg>
      <pc:sldChg chg="addSp delSp modSp new mod">
        <pc:chgData name="Alexander Ober" userId="526876ca4d39c093" providerId="LiveId" clId="{03034773-3A3B-45CE-9C9B-AACFFCB672F8}" dt="2022-04-19T16:21:00.118" v="6413" actId="20577"/>
        <pc:sldMkLst>
          <pc:docMk/>
          <pc:sldMk cId="1861648809" sldId="309"/>
        </pc:sldMkLst>
        <pc:spChg chg="mod">
          <ac:chgData name="Alexander Ober" userId="526876ca4d39c093" providerId="LiveId" clId="{03034773-3A3B-45CE-9C9B-AACFFCB672F8}" dt="2022-04-12T18:33:03.842" v="3627" actId="20577"/>
          <ac:spMkLst>
            <pc:docMk/>
            <pc:sldMk cId="1861648809" sldId="309"/>
            <ac:spMk id="2" creationId="{3175EA93-5DAE-4CEE-863F-B20A88BF5B5D}"/>
          </ac:spMkLst>
        </pc:spChg>
        <pc:spChg chg="add del mod">
          <ac:chgData name="Alexander Ober" userId="526876ca4d39c093" providerId="LiveId" clId="{03034773-3A3B-45CE-9C9B-AACFFCB672F8}" dt="2022-04-19T16:21:00.118" v="6413" actId="20577"/>
          <ac:spMkLst>
            <pc:docMk/>
            <pc:sldMk cId="1861648809" sldId="309"/>
            <ac:spMk id="3" creationId="{F06DE47D-453D-4C68-8D53-6F10C8CFCFE3}"/>
          </ac:spMkLst>
        </pc:spChg>
        <pc:spChg chg="add del">
          <ac:chgData name="Alexander Ober" userId="526876ca4d39c093" providerId="LiveId" clId="{03034773-3A3B-45CE-9C9B-AACFFCB672F8}" dt="2022-04-12T18:35:20.486" v="3719" actId="478"/>
          <ac:spMkLst>
            <pc:docMk/>
            <pc:sldMk cId="1861648809" sldId="309"/>
            <ac:spMk id="7" creationId="{CF34C702-347E-473E-8995-832DD571F7E5}"/>
          </ac:spMkLst>
        </pc:spChg>
        <pc:spChg chg="add del mod">
          <ac:chgData name="Alexander Ober" userId="526876ca4d39c093" providerId="LiveId" clId="{03034773-3A3B-45CE-9C9B-AACFFCB672F8}" dt="2022-04-12T18:35:20.486" v="3719" actId="478"/>
          <ac:spMkLst>
            <pc:docMk/>
            <pc:sldMk cId="1861648809" sldId="309"/>
            <ac:spMk id="8" creationId="{D84C7E40-4F43-4691-80BF-35B30F068B55}"/>
          </ac:spMkLst>
        </pc:spChg>
        <pc:spChg chg="add mod">
          <ac:chgData name="Alexander Ober" userId="526876ca4d39c093" providerId="LiveId" clId="{03034773-3A3B-45CE-9C9B-AACFFCB672F8}" dt="2022-04-12T18:35:34.349" v="3734"/>
          <ac:spMkLst>
            <pc:docMk/>
            <pc:sldMk cId="1861648809" sldId="309"/>
            <ac:spMk id="9" creationId="{3FCF9BAD-CE1B-4E4E-9853-97EEF7298307}"/>
          </ac:spMkLst>
        </pc:spChg>
        <pc:spChg chg="add mod">
          <ac:chgData name="Alexander Ober" userId="526876ca4d39c093" providerId="LiveId" clId="{03034773-3A3B-45CE-9C9B-AACFFCB672F8}" dt="2022-04-12T18:35:46.299" v="3737" actId="1076"/>
          <ac:spMkLst>
            <pc:docMk/>
            <pc:sldMk cId="1861648809" sldId="309"/>
            <ac:spMk id="10" creationId="{A41DE620-CD23-4758-8B21-1BF8D0CB5D7A}"/>
          </ac:spMkLst>
        </pc:spChg>
        <pc:spChg chg="add mod">
          <ac:chgData name="Alexander Ober" userId="526876ca4d39c093" providerId="LiveId" clId="{03034773-3A3B-45CE-9C9B-AACFFCB672F8}" dt="2022-04-12T18:40:15.335" v="4235" actId="1076"/>
          <ac:spMkLst>
            <pc:docMk/>
            <pc:sldMk cId="1861648809" sldId="309"/>
            <ac:spMk id="13" creationId="{F9ACEA88-E3CD-41AA-9125-E50A5496AD87}"/>
          </ac:spMkLst>
        </pc:spChg>
        <pc:picChg chg="add mod">
          <ac:chgData name="Alexander Ober" userId="526876ca4d39c093" providerId="LiveId" clId="{03034773-3A3B-45CE-9C9B-AACFFCB672F8}" dt="2022-04-12T18:40:21.558" v="4265" actId="1036"/>
          <ac:picMkLst>
            <pc:docMk/>
            <pc:sldMk cId="1861648809" sldId="309"/>
            <ac:picMk id="12" creationId="{836FF639-A672-495A-B8B2-F98505332343}"/>
          </ac:picMkLst>
        </pc:picChg>
      </pc:sldChg>
      <pc:sldChg chg="modSp new mod">
        <pc:chgData name="Alexander Ober" userId="526876ca4d39c093" providerId="LiveId" clId="{03034773-3A3B-45CE-9C9B-AACFFCB672F8}" dt="2022-04-12T18:44:52.109" v="4460" actId="1076"/>
        <pc:sldMkLst>
          <pc:docMk/>
          <pc:sldMk cId="4256926519" sldId="310"/>
        </pc:sldMkLst>
        <pc:spChg chg="mod">
          <ac:chgData name="Alexander Ober" userId="526876ca4d39c093" providerId="LiveId" clId="{03034773-3A3B-45CE-9C9B-AACFFCB672F8}" dt="2022-04-12T18:44:52.109" v="4460" actId="1076"/>
          <ac:spMkLst>
            <pc:docMk/>
            <pc:sldMk cId="4256926519" sldId="310"/>
            <ac:spMk id="3" creationId="{36B4ABCF-327A-4178-BC91-C3F61D1804F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B6DC2-2C10-4777-BD14-BA90F149784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4DBD6-526D-47F5-9B63-594DEB8D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91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9EFB6-FEFA-4416-83A5-AE09C60DE54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66013-CC90-4BDE-AC00-03B797ABF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3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2D64-29FE-4475-B974-53F2ADCCC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171" y="1399309"/>
            <a:ext cx="11673658" cy="1163782"/>
          </a:xfr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softEdge rad="1016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C2900-345E-4D9A-9C0B-9EF5FFFFA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3051"/>
            <a:ext cx="9144000" cy="5538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89E19-92E5-4FAF-A142-BE8F615C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9781"/>
            <a:ext cx="2743200" cy="365125"/>
          </a:xfrm>
          <a:solidFill>
            <a:schemeClr val="accent1">
              <a:lumMod val="50000"/>
            </a:schemeClr>
          </a:solidFill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20 April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0D7C9-8357-45DC-A29E-B112EB1D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3597"/>
            <a:ext cx="6705600" cy="365125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1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872FF-748E-4894-8C18-65CFE0C0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499"/>
            <a:ext cx="2743200" cy="365125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sz="1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>
              <a:defRPr/>
            </a:pPr>
            <a:fld id="{CF2B71F3-6AE1-431E-813B-CAB988BED3C4}" type="slidenum">
              <a:rPr lang="en-US" smtClean="0"/>
              <a:pPr algn="ctr"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F8E9AF-E494-4706-9780-60C78ADFB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598" y="4463826"/>
            <a:ext cx="4566804" cy="194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9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DF6E-2992-434B-8062-7A03AE80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01"/>
            <a:ext cx="12192000" cy="86150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83AD6-6D26-490C-9205-DBC49D9CE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0655"/>
            <a:ext cx="10972800" cy="50963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46436-7BAF-4EA7-AF11-5A5BFB99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0854"/>
            <a:ext cx="2743200" cy="365125"/>
          </a:xfrm>
          <a:solidFill>
            <a:schemeClr val="accent1">
              <a:lumMod val="50000"/>
            </a:schemeClr>
          </a:solidFill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April 2022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4A9D5-5AC7-4F92-BE57-5792DF82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88472"/>
            <a:ext cx="6705600" cy="365125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1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C6C8E-1A4E-49AD-9024-F025277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091"/>
            <a:ext cx="2743200" cy="369890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sz="1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>
              <a:defRPr/>
            </a:pPr>
            <a:fld id="{CF2B71F3-6AE1-431E-813B-CAB988BED3C4}" type="slidenum">
              <a:rPr lang="en-US" smtClean="0"/>
              <a:pPr algn="ctr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6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BAD41-741D-4416-AA8C-295328B2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68274-D47F-48DD-8AA4-B5AF98F9B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31B5D-AF2B-4B05-BABD-B4E9B0C67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April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D3BE4-B02A-48CD-A495-DF402A432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D02D-763A-42E6-BFC7-D90CE28C5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2B71F3-6AE1-431E-813B-CAB988BED3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48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7F1B-77F9-4ABF-A62F-736AFDED6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171" y="818866"/>
            <a:ext cx="11709916" cy="1744225"/>
          </a:xfrm>
        </p:spPr>
        <p:txBody>
          <a:bodyPr>
            <a:normAutofit/>
          </a:bodyPr>
          <a:lstStyle/>
          <a:p>
            <a:r>
              <a:rPr lang="en-US" sz="4200" dirty="0"/>
              <a:t>The Dog That Did Not Bark: A Defense of</a:t>
            </a:r>
            <a:br>
              <a:rPr lang="en-US" sz="4200" dirty="0"/>
            </a:br>
            <a:r>
              <a:rPr lang="en-US" sz="4200" dirty="0"/>
              <a:t>Return Predictability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D650-018B-4384-83E6-A74CD2D33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3050"/>
            <a:ext cx="9144000" cy="1412323"/>
          </a:xfrm>
        </p:spPr>
        <p:txBody>
          <a:bodyPr>
            <a:normAutofit/>
          </a:bodyPr>
          <a:lstStyle/>
          <a:p>
            <a:r>
              <a:rPr lang="en-US" dirty="0"/>
              <a:t>John Cochrane (RFS 2008)</a:t>
            </a:r>
          </a:p>
          <a:p>
            <a:endParaRPr lang="en-US" dirty="0"/>
          </a:p>
          <a:p>
            <a:r>
              <a:rPr lang="en-US" dirty="0"/>
              <a:t>Discussant: Alexander Ober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2E236-68E4-4FAB-962D-607546B0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 April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90EA2-4920-4522-A5DB-C4644C45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56661-7BD3-448A-8B8C-5BAEE1C9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CF2B71F3-6AE1-431E-813B-CAB988BED3C4}" type="slidenum">
              <a:rPr lang="en-US" smtClean="0"/>
              <a:pPr algn="ctr"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34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3FA5-79EA-4404-8057-10F86B25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powerful tests are most sensible?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0FD0D-D4A6-438D-8DB8-1C5D5D0BFE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 there’s three tests:</a:t>
                </a:r>
              </a:p>
              <a:p>
                <a:pPr lvl="1"/>
                <a:r>
                  <a:rPr lang="en-US" dirty="0"/>
                  <a:t>One period ahead return regression</a:t>
                </a:r>
              </a:p>
              <a:p>
                <a:pPr lvl="1"/>
                <a:r>
                  <a:rPr lang="en-US" dirty="0"/>
                  <a:t>One period ahead dividend growth regression</a:t>
                </a:r>
              </a:p>
              <a:p>
                <a:pPr lvl="1"/>
                <a:r>
                  <a:rPr lang="en-US" dirty="0"/>
                  <a:t>Long-run return test</a:t>
                </a:r>
              </a:p>
              <a:p>
                <a:r>
                  <a:rPr lang="en-US" dirty="0"/>
                  <a:t>Only the last two “generate power.” Which is preferred?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any null specifying a slope of the one period ahead dividend growth regression,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will in general be non-zero under the null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ϕ</m:t>
                    </m:r>
                  </m:oMath>
                </a14:m>
                <a:r>
                  <a:rPr lang="en-US" dirty="0"/>
                  <a:t> varies: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Fixing the long-run coefficient to be 0 under the null requires no predictability under the null.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0FD0D-D4A6-438D-8DB8-1C5D5D0BF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2632" b="-1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51A5B-8E82-4590-AB1D-FF1E67EB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April 2022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AA656-BBE2-4D07-BF00-1DB7880D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1F00-4DB0-48F5-BEA1-FCF434D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CF2B71F3-6AE1-431E-813B-CAB988BED3C4}" type="slidenum">
              <a:rPr lang="en-US" smtClean="0"/>
              <a:pPr algn="ctr">
                <a:defRPr/>
              </a:pPr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7B3714-1E97-436F-81A8-4B4535DF9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763" y="4306803"/>
            <a:ext cx="2606404" cy="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2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B2B4-A4B4-4DD5-B6C7-8F6C1265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to Goyal and Welch (2008)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259864-8918-44DB-AB3D-B2BDF2FC2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64" y="3194770"/>
            <a:ext cx="5633907" cy="96245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9BA43-2190-47FF-B0C7-77C0CF8F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April 2022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38137-F8E2-4C96-8668-9E7AE702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E014F-DF85-42A7-809F-2A6E67A7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CF2B71F3-6AE1-431E-813B-CAB988BED3C4}" type="slidenum">
              <a:rPr lang="en-US" smtClean="0"/>
              <a:pPr algn="ctr">
                <a:defRPr/>
              </a:pPr>
              <a:t>11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E37252-9275-4CEB-8AFC-B6D0425527B8}"/>
              </a:ext>
            </a:extLst>
          </p:cNvPr>
          <p:cNvSpPr txBox="1"/>
          <p:nvPr/>
        </p:nvSpPr>
        <p:spPr>
          <a:xfrm>
            <a:off x="1371600" y="2583717"/>
            <a:ext cx="573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predictability: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700F60-B69A-4AE2-A247-EEA9161FD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97911"/>
            <a:ext cx="5756824" cy="363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76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4042-C88F-4422-8635-5E96F72E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Sample Bias?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AD1EC6-35A8-4018-ACFD-D67CD8434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729" y="1521606"/>
            <a:ext cx="7533861" cy="397543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D3667-3233-484D-8CEB-E2992019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April 2022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7C1E-2637-4942-BDB9-E76A9EFD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B20BC-69A2-46FB-9B08-1E80ECBF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CF2B71F3-6AE1-431E-813B-CAB988BED3C4}" type="slidenum">
              <a:rPr lang="en-US" smtClean="0"/>
              <a:pPr algn="ctr"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9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2FBE29E-1EFE-455C-AC88-375DDE9F80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br>
                  <a:rPr lang="en-US" dirty="0"/>
                </a:br>
                <a:r>
                  <a:rPr lang="en-US" dirty="0"/>
                  <a:t>Some Robustness: Varying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ϕ</m:t>
                    </m:r>
                  </m:oMath>
                </a14:m>
                <a:r>
                  <a:rPr lang="en-US" b="0" dirty="0"/>
                  <a:t> and how long run?</a:t>
                </a:r>
                <a:br>
                  <a:rPr lang="en-U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2FBE29E-1EFE-455C-AC88-375DDE9F80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50" t="-7092" b="-17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283484-8616-4501-B870-22CC417BC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750" y="1537682"/>
            <a:ext cx="5097723" cy="443810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84790-61BF-4514-8210-E9E2B1F8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April 2022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7066B-A4E5-4FBE-906C-9FCCAD93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BCF0B-8B1F-4914-8AE9-C31E3F8F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CF2B71F3-6AE1-431E-813B-CAB988BED3C4}" type="slidenum">
              <a:rPr lang="en-US" smtClean="0"/>
              <a:pPr algn="ctr">
                <a:defRPr/>
              </a:pPr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AEC0CA-A6AD-4661-96C6-3CC109887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536" y="1935618"/>
            <a:ext cx="5229714" cy="364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9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78E7E-4523-4010-B30E-629D8EB7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Additional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98BFC-FE57-4EC1-AB40-F206BD7B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Accounting:</a:t>
            </a:r>
          </a:p>
          <a:p>
            <a:pPr lvl="1"/>
            <a:r>
              <a:rPr lang="en-US" dirty="0"/>
              <a:t>Repurchases count as dividends if a firm repurchases all its shares</a:t>
            </a:r>
          </a:p>
          <a:p>
            <a:pPr lvl="1"/>
            <a:r>
              <a:rPr lang="en-US" dirty="0"/>
              <a:t>Looking at aggregate dividends should reduce concerns about firm-level dividend smoothing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a predictor can forecast dividend growth, this does not worsen return predictability:</a:t>
            </a:r>
          </a:p>
          <a:p>
            <a:pPr lvl="1"/>
            <a:r>
              <a:rPr lang="en-US" dirty="0"/>
              <a:t>More variables will only improve predictability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Maybe a 1-year VAR isn’t the right specification – multi-year regressions yield similar 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63D4E-DF11-4732-88CA-9BEE9DD7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April 2022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CEFA9-62AF-4034-9382-4F33DFDD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65514-97BE-4498-BA55-4A4670C2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CF2B71F3-6AE1-431E-813B-CAB988BED3C4}" type="slidenum">
              <a:rPr lang="en-US" smtClean="0"/>
              <a:pPr algn="ctr">
                <a:defRPr/>
              </a:pPr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60D8D3-1839-4A0F-B861-8EC22BF83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712301"/>
            <a:ext cx="5951779" cy="105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94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7EAD-BEAB-42C4-8FE4-7A81BDF5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486E-FB1C-4C23-87F3-6708FFF34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“If returns really are not forecastable, then dividend growth must be forecastable in order to generate the observed variation in dividend-price ratios.”</a:t>
            </a:r>
          </a:p>
          <a:p>
            <a:endParaRPr lang="en-US" dirty="0"/>
          </a:p>
          <a:p>
            <a:r>
              <a:rPr lang="en-US" dirty="0"/>
              <a:t>The absence of dividend-growth </a:t>
            </a:r>
            <a:r>
              <a:rPr lang="en-US" dirty="0" err="1"/>
              <a:t>forecastibility</a:t>
            </a:r>
            <a:r>
              <a:rPr lang="en-US" dirty="0"/>
              <a:t> is stronger in single period regressions than the existence of return </a:t>
            </a:r>
            <a:r>
              <a:rPr lang="en-US" dirty="0" err="1"/>
              <a:t>forecastibility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Long-run regression capture this.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“Excess return </a:t>
            </a:r>
            <a:r>
              <a:rPr lang="en-US" dirty="0" err="1"/>
              <a:t>forecastibility</a:t>
            </a:r>
            <a:r>
              <a:rPr lang="en-US" dirty="0"/>
              <a:t> is not a comforting result.”</a:t>
            </a:r>
          </a:p>
          <a:p>
            <a:pPr lvl="1"/>
            <a:r>
              <a:rPr lang="en-US" dirty="0"/>
              <a:t>It would be nice if prices </a:t>
            </a:r>
            <a:r>
              <a:rPr lang="en-US"/>
              <a:t>moved on purely </a:t>
            </a:r>
            <a:r>
              <a:rPr lang="en-US" dirty="0"/>
              <a:t>observable cash flow news </a:t>
            </a:r>
          </a:p>
          <a:p>
            <a:pPr lvl="1"/>
            <a:r>
              <a:rPr lang="en-US" dirty="0"/>
              <a:t>Instead they move on discount rate news – it would be nice if these discount rates were determined by observables such as interest rates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D4E3-0337-49DD-9034-66198CF4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April 2022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BEFE8-0E7D-499D-AF0F-9D3D6F2D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2BECB-0FEC-44DA-ABE8-9CB43B11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CF2B71F3-6AE1-431E-813B-CAB988BED3C4}" type="slidenum">
              <a:rPr lang="en-US" smtClean="0"/>
              <a:pPr algn="ctr"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39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ADCC-33AD-457B-A968-A31E3E76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8A593-5123-432E-881F-F7AAE316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157" y="1621109"/>
            <a:ext cx="10972800" cy="509630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/>
              <a:t>Discussion &amp; Replication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ABA92-0B0D-4629-B306-86326567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April 2022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D6AD3-0C4B-4973-84C1-AF489799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2E67-088E-4D49-93DE-8DDD940A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CF2B71F3-6AE1-431E-813B-CAB988BED3C4}" type="slidenum">
              <a:rPr lang="en-US" smtClean="0"/>
              <a:pPr algn="ctr"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22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F85B-FC51-488C-AC49-034EF3FD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F09D-A472-40E2-AE29-680DCF1A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many of the ideas of this paper are not new.</a:t>
            </a:r>
          </a:p>
          <a:p>
            <a:pPr lvl="1"/>
            <a:r>
              <a:rPr lang="en-US" dirty="0"/>
              <a:t>We know that D/P ratios proxy for expected returns, and shocks to expected returns move prices (</a:t>
            </a:r>
            <a:r>
              <a:rPr lang="en-US" dirty="0" err="1"/>
              <a:t>Fama</a:t>
            </a:r>
            <a:r>
              <a:rPr lang="en-US" dirty="0"/>
              <a:t> French 1988)</a:t>
            </a:r>
          </a:p>
          <a:p>
            <a:pPr lvl="2"/>
            <a:r>
              <a:rPr lang="en-US" dirty="0"/>
              <a:t>“the dividend yield is a noisy proxy for expected returns because it also reflects expected dividend growth”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Many (if not all) of the Campbell-Shiller log-linearization calculations are not new.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is new is the idea that on average the dividend yield gives </a:t>
            </a:r>
            <a:r>
              <a:rPr lang="en-US" i="1" dirty="0"/>
              <a:t>no</a:t>
            </a:r>
            <a:r>
              <a:rPr lang="en-US" dirty="0"/>
              <a:t> news about dividend growth, thus must predict returns. </a:t>
            </a:r>
          </a:p>
          <a:p>
            <a:pPr lvl="1"/>
            <a:r>
              <a:rPr lang="en-US" dirty="0"/>
              <a:t>And of course this idea is formalized statistically.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559B3-BF83-4542-95B5-D6924343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April 2022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168F9-3999-40B1-9A8B-15B7D6F2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1E90D-C2B6-479F-A542-BB20575A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CF2B71F3-6AE1-431E-813B-CAB988BED3C4}" type="slidenum">
              <a:rPr lang="en-US" smtClean="0"/>
              <a:pPr algn="ctr"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19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EA93-5DAE-4CEE-863F-B20A88BF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thoughts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DE47D-453D-4C68-8D53-6F10C8CFC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Does the fact we’re log-linearizing matter – log-linearization is only exact for D/P near its steady state value? </a:t>
            </a:r>
          </a:p>
          <a:p>
            <a:pPr lvl="1"/>
            <a:r>
              <a:rPr lang="en-US" dirty="0"/>
              <a:t>According to Cochrane, no (see pp. 1558).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Campbell (1993) log-linearization of budget constraint be applied to CAY - aggregate consumption-to-wealth ratio - as a return predictor?</a:t>
            </a:r>
          </a:p>
          <a:p>
            <a:pPr lvl="1"/>
            <a:r>
              <a:rPr lang="en-US" dirty="0"/>
              <a:t>This log-linearization is essentially mathematically equivalent to the Campbell Shiller log-linearization.</a:t>
            </a:r>
          </a:p>
          <a:p>
            <a:pPr lvl="1"/>
            <a:r>
              <a:rPr lang="en-US" dirty="0"/>
              <a:t>Does CAY predict consumption growth?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40611-BB11-463E-9B53-1815F7ED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April 2022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D0BC2-4DE8-40CD-8BC5-EDAFC404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0709E-C769-4C89-9F75-774C82BC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CF2B71F3-6AE1-431E-813B-CAB988BED3C4}" type="slidenum">
              <a:rPr lang="en-US" smtClean="0"/>
              <a:pPr algn="ctr">
                <a:defRPr/>
              </a:pPr>
              <a:t>18</a:t>
            </a:fld>
            <a:endParaRPr lang="en-US" dirty="0"/>
          </a:p>
        </p:txBody>
      </p:sp>
      <p:sp>
        <p:nvSpPr>
          <p:cNvPr id="7" name="AutoShape 2" descr="S&amp;P 500 Historical Dividend Yield">
            <a:extLst>
              <a:ext uri="{FF2B5EF4-FFF2-40B4-BE49-F238E27FC236}">
                <a16:creationId xmlns:a16="http://schemas.microsoft.com/office/drawing/2014/main" id="{CF34C702-347E-473E-8995-832DD571F7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S&amp;P 500 Historical Dividend Yield">
            <a:extLst>
              <a:ext uri="{FF2B5EF4-FFF2-40B4-BE49-F238E27FC236}">
                <a16:creationId xmlns:a16="http://schemas.microsoft.com/office/drawing/2014/main" id="{3FCF9BAD-CE1B-4E4E-9853-97EEF72983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S&amp;P 500 Historical Dividend Yield">
            <a:extLst>
              <a:ext uri="{FF2B5EF4-FFF2-40B4-BE49-F238E27FC236}">
                <a16:creationId xmlns:a16="http://schemas.microsoft.com/office/drawing/2014/main" id="{A41DE620-CD23-4758-8B21-1BF8D0CB5D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6FF639-A672-495A-B8B2-F98505332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851" y="1914766"/>
            <a:ext cx="6096313" cy="28195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ACEA88-E3CD-41AA-9125-E50A5496AD87}"/>
              </a:ext>
            </a:extLst>
          </p:cNvPr>
          <p:cNvSpPr txBox="1"/>
          <p:nvPr/>
        </p:nvSpPr>
        <p:spPr>
          <a:xfrm>
            <a:off x="7726017" y="4521278"/>
            <a:ext cx="204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Investopedia</a:t>
            </a:r>
          </a:p>
        </p:txBody>
      </p:sp>
    </p:spTree>
    <p:extLst>
      <p:ext uri="{BB962C8B-B14F-4D97-AF65-F5344CB8AC3E}">
        <p14:creationId xmlns:p14="http://schemas.microsoft.com/office/powerpoint/2010/main" val="1861648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1F24-31EA-42D4-8D68-744C1937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of Table 3 and Figure 1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8C85D-0E06-4128-B626-55966BE0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April 2022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A5813-9C77-485E-A3BE-6B3DD98F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45500-32D5-42F1-A6E2-216FC8D9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CF2B71F3-6AE1-431E-813B-CAB988BED3C4}" type="slidenum">
              <a:rPr lang="en-US" smtClean="0"/>
              <a:pPr algn="ctr">
                <a:defRPr/>
              </a:pPr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E9104B-BE08-4418-8E0E-EA585876A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191" y="1920062"/>
            <a:ext cx="4141469" cy="43855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3DF8F2-10B1-4126-8EF7-C6D947E0C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55" y="1959424"/>
            <a:ext cx="4086011" cy="4365874"/>
          </a:xfrm>
          <a:prstGeom prst="rect">
            <a:avLst/>
          </a:prstGeom>
        </p:spPr>
      </p:pic>
      <p:graphicFrame>
        <p:nvGraphicFramePr>
          <p:cNvPr id="9" name="Table 13">
            <a:extLst>
              <a:ext uri="{FF2B5EF4-FFF2-40B4-BE49-F238E27FC236}">
                <a16:creationId xmlns:a16="http://schemas.microsoft.com/office/drawing/2014/main" id="{BE0B61D8-A9E0-45B2-A020-75C200D52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904407"/>
              </p:ext>
            </p:extLst>
          </p:nvPr>
        </p:nvGraphicFramePr>
        <p:xfrm>
          <a:off x="9548191" y="2617415"/>
          <a:ext cx="2305878" cy="3049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05">
                  <a:extLst>
                    <a:ext uri="{9D8B030D-6E8A-4147-A177-3AD203B41FA5}">
                      <a16:colId xmlns:a16="http://schemas.microsoft.com/office/drawing/2014/main" val="3254178708"/>
                    </a:ext>
                  </a:extLst>
                </a:gridCol>
                <a:gridCol w="1272073">
                  <a:extLst>
                    <a:ext uri="{9D8B030D-6E8A-4147-A177-3AD203B41FA5}">
                      <a16:colId xmlns:a16="http://schemas.microsoft.com/office/drawing/2014/main" val="104900911"/>
                    </a:ext>
                  </a:extLst>
                </a:gridCol>
              </a:tblGrid>
              <a:tr h="602453">
                <a:tc>
                  <a:txBody>
                    <a:bodyPr/>
                    <a:lstStyle/>
                    <a:p>
                      <a:r>
                        <a:rPr lang="en-US" dirty="0"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107006"/>
                  </a:ext>
                </a:extLst>
              </a:tr>
              <a:tr h="602453">
                <a:tc>
                  <a:txBody>
                    <a:bodyPr/>
                    <a:lstStyle/>
                    <a:p>
                      <a:r>
                        <a:rPr lang="en-US" dirty="0" err="1"/>
                        <a:t>b_r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72947"/>
                  </a:ext>
                </a:extLst>
              </a:tr>
              <a:tr h="602453">
                <a:tc>
                  <a:txBody>
                    <a:bodyPr/>
                    <a:lstStyle/>
                    <a:p>
                      <a:r>
                        <a:rPr lang="en-US" dirty="0" err="1"/>
                        <a:t>t_r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073524"/>
                  </a:ext>
                </a:extLst>
              </a:tr>
              <a:tr h="602453">
                <a:tc>
                  <a:txBody>
                    <a:bodyPr/>
                    <a:lstStyle/>
                    <a:p>
                      <a:r>
                        <a:rPr lang="en-US" dirty="0" err="1"/>
                        <a:t>b_d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424451"/>
                  </a:ext>
                </a:extLst>
              </a:tr>
              <a:tr h="602453">
                <a:tc>
                  <a:txBody>
                    <a:bodyPr/>
                    <a:lstStyle/>
                    <a:p>
                      <a:r>
                        <a:rPr lang="en-US" dirty="0" err="1"/>
                        <a:t>t_d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455659"/>
                  </a:ext>
                </a:extLst>
              </a:tr>
            </a:tbl>
          </a:graphicData>
        </a:graphic>
      </p:graphicFrame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7C185C99-B60F-4DCB-9848-E0E0957EC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86490" y="865908"/>
            <a:ext cx="6045511" cy="1054154"/>
          </a:xfrm>
        </p:spPr>
      </p:pic>
    </p:spTree>
    <p:extLst>
      <p:ext uri="{BB962C8B-B14F-4D97-AF65-F5344CB8AC3E}">
        <p14:creationId xmlns:p14="http://schemas.microsoft.com/office/powerpoint/2010/main" val="209717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D62C-2E13-482C-918C-57E3527E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3B2D6-4200-406A-8CCE-C87998A0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returns predictable?</a:t>
            </a:r>
          </a:p>
          <a:p>
            <a:endParaRPr lang="en-US" dirty="0"/>
          </a:p>
          <a:p>
            <a:r>
              <a:rPr lang="en-US" dirty="0"/>
              <a:t>A host of recently suggested predictors (see, e.g., Goyal and Welch 2008)</a:t>
            </a:r>
          </a:p>
          <a:p>
            <a:endParaRPr lang="en-US" dirty="0"/>
          </a:p>
          <a:p>
            <a:r>
              <a:rPr lang="en-US" dirty="0"/>
              <a:t>This paper focuses on the dividend yield (e.g., </a:t>
            </a:r>
            <a:r>
              <a:rPr lang="en-US" dirty="0" err="1"/>
              <a:t>Fama</a:t>
            </a:r>
            <a:r>
              <a:rPr lang="en-US" dirty="0"/>
              <a:t> French 1988, Campbell Shiller 1988)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EEBF8-1EBC-45EA-B5AC-E0461A4F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April 2022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E5B30-97E3-46CA-ACE6-7AFB572B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A1626-2050-41D4-8FE8-05B5E96A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CF2B71F3-6AE1-431E-813B-CAB988BED3C4}" type="slidenum">
              <a:rPr lang="en-US" smtClean="0"/>
              <a:pPr algn="ctr"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1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41AE-25E7-442F-941C-5FD8B13E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of Figures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BBBF6-0FA2-48D6-B1BB-2B5902D27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450C3-298D-463D-9792-079138C6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April 2022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4B1AF-4691-4C1C-AB2E-124CAF26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ABFA1-3728-4C30-854D-7E99C9A8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CF2B71F3-6AE1-431E-813B-CAB988BED3C4}" type="slidenum">
              <a:rPr lang="en-US" smtClean="0"/>
              <a:pPr algn="ctr">
                <a:defRPr/>
              </a:pPr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4753DC-9329-44B4-B9CF-4CC327BE1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95971"/>
            <a:ext cx="3910945" cy="4281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BEA45F-EAA6-4FBA-BC0C-0CC56C4BF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905" y="1376495"/>
            <a:ext cx="4200760" cy="450462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B8CB97-D79B-40B0-96D3-8CBFD4980DFE}"/>
              </a:ext>
            </a:extLst>
          </p:cNvPr>
          <p:cNvCxnSpPr/>
          <p:nvPr/>
        </p:nvCxnSpPr>
        <p:spPr>
          <a:xfrm flipH="1">
            <a:off x="4508205" y="4501116"/>
            <a:ext cx="219739" cy="36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6DE121-64B2-468C-84EB-71B266897379}"/>
              </a:ext>
            </a:extLst>
          </p:cNvPr>
          <p:cNvSpPr txBox="1"/>
          <p:nvPr/>
        </p:nvSpPr>
        <p:spPr>
          <a:xfrm>
            <a:off x="4640193" y="4190955"/>
            <a:ext cx="673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1.3%</a:t>
            </a:r>
          </a:p>
        </p:txBody>
      </p:sp>
    </p:spTree>
    <p:extLst>
      <p:ext uri="{BB962C8B-B14F-4D97-AF65-F5344CB8AC3E}">
        <p14:creationId xmlns:p14="http://schemas.microsoft.com/office/powerpoint/2010/main" val="660767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D1F4-7DFD-4E7B-9613-D6F3B812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of the Goyal-Welch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77C5E-A21B-4E2A-A83B-617779FB8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appears to be a typo here. The right corrects the typo. The typo makes return autocorrelation much higher.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Area to the right of </a:t>
            </a:r>
          </a:p>
          <a:p>
            <a:pPr marL="0" indent="0">
              <a:buNone/>
            </a:pPr>
            <a:r>
              <a:rPr lang="en-US" sz="1800" dirty="0"/>
              <a:t>-0.004:</a:t>
            </a:r>
          </a:p>
          <a:p>
            <a:r>
              <a:rPr lang="en-US" sz="1800" dirty="0"/>
              <a:t>Left: 34.57%</a:t>
            </a:r>
          </a:p>
          <a:p>
            <a:r>
              <a:rPr lang="en-US" sz="1800"/>
              <a:t>Right: 24.63%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63282-2ED7-4007-8E16-162B9578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April 2022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1DC9-935B-4E57-933A-D487AA53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02099-E18D-452A-B068-661AAAC6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CF2B71F3-6AE1-431E-813B-CAB988BED3C4}" type="slidenum">
              <a:rPr lang="en-US" smtClean="0"/>
              <a:pPr algn="ctr">
                <a:defRPr/>
              </a:pPr>
              <a:t>21</a:t>
            </a:fld>
            <a:endParaRPr lang="en-US" dirty="0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83BB19B0-28E7-4A58-91F6-77AACBCEB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794" y="2010041"/>
            <a:ext cx="3926075" cy="6707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BDA9C4-A36B-4CD9-83DD-CC2846564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726616"/>
            <a:ext cx="3490972" cy="37642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5AA8B2-B6B2-4767-A0B4-0BEE848BC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440" y="2865149"/>
            <a:ext cx="3352732" cy="361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62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7DDE-DB51-4ED4-B816-18FCE722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ABCF-327A-4178-BC91-C3F61D180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70" y="3201003"/>
            <a:ext cx="10972800" cy="5096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31AEA-1FFA-42B0-89A5-7773A5B9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April 2022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55D89-FEF9-47B8-9730-4F4D1F5E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5D0CC-AF63-459E-B094-B9915168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CF2B71F3-6AE1-431E-813B-CAB988BED3C4}" type="slidenum">
              <a:rPr lang="en-US" smtClean="0"/>
              <a:pPr algn="ctr"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2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A668-F55E-4F8F-83B6-11A0AAF3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3A0D2-325A-4048-A46E-1D21BD4C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manipulations suggest the dividend yield must predict cash flow growth and/or returns.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the lack of predictability of cash flow growth, returns must be predictable.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E0D6B-284F-4C86-B2F7-CE193178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April 2022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2B2B5-9834-46BF-B07D-81A6261C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CC11-2236-4B00-A10B-838B0543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CF2B71F3-6AE1-431E-813B-CAB988BED3C4}" type="slidenum">
              <a:rPr lang="en-US" smtClean="0"/>
              <a:pPr algn="ctr"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3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7BC2-A09C-475B-94F4-F816425A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8486"/>
            <a:ext cx="12192000" cy="861507"/>
          </a:xfrm>
        </p:spPr>
        <p:txBody>
          <a:bodyPr/>
          <a:lstStyle/>
          <a:p>
            <a:r>
              <a:rPr lang="en-US" dirty="0"/>
              <a:t>Some return algebra: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8AB2-4BEF-4375-8B73-578F5DE08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26611-522D-4E70-BD03-297ED5DE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April 2022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D52B9-3B34-4608-BE28-88E5E9EF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B377C-EE0F-4435-8CEB-463B2817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CF2B71F3-6AE1-431E-813B-CAB988BED3C4}" type="slidenum">
              <a:rPr lang="en-US" smtClean="0"/>
              <a:pPr algn="ctr">
                <a:defRPr/>
              </a:pPr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5AE0C1-7E47-481B-AC9B-4195E34B8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89" y="4183517"/>
            <a:ext cx="3721291" cy="12256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3EB9D0-BE62-44AC-899C-A632E0E65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241" y="4515006"/>
            <a:ext cx="4121362" cy="3175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81A504-228F-4B8D-855E-89D8643B0D63}"/>
              </a:ext>
            </a:extLst>
          </p:cNvPr>
          <p:cNvSpPr txBox="1"/>
          <p:nvPr/>
        </p:nvSpPr>
        <p:spPr>
          <a:xfrm>
            <a:off x="1852040" y="3444663"/>
            <a:ext cx="10475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A VAR system: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9B4819-DEA2-47E2-AAC2-31A7A482DCCA}"/>
              </a:ext>
            </a:extLst>
          </p:cNvPr>
          <p:cNvSpPr txBox="1"/>
          <p:nvPr/>
        </p:nvSpPr>
        <p:spPr>
          <a:xfrm>
            <a:off x="4992806" y="3959414"/>
            <a:ext cx="41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Campbell-Shiller Log-Linearization: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BE68AA-BFB6-4E39-AF5A-D9346AE91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6861" y="4221745"/>
            <a:ext cx="1949550" cy="4254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6619F07-128A-4CBA-92FC-FCD38C22D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6861" y="4687528"/>
            <a:ext cx="2032104" cy="4000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8A424A-09A8-4148-AE16-B4263591DBC8}"/>
              </a:ext>
            </a:extLst>
          </p:cNvPr>
          <p:cNvSpPr txBox="1"/>
          <p:nvPr/>
        </p:nvSpPr>
        <p:spPr>
          <a:xfrm>
            <a:off x="9783792" y="3764198"/>
            <a:ext cx="20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implies: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A35F95-F9BE-43FC-883C-8C35B7E41EC0}"/>
                  </a:ext>
                </a:extLst>
              </p:cNvPr>
              <p:cNvSpPr txBox="1"/>
              <p:nvPr/>
            </p:nvSpPr>
            <p:spPr>
              <a:xfrm>
                <a:off x="1285461" y="981572"/>
                <a:ext cx="9223513" cy="2263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US" sz="3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eqArr>
                          <m:eqArr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</m:eqArr>
                      </m:e>
                    </m:groupCh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A35F95-F9BE-43FC-883C-8C35B7E41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461" y="981572"/>
                <a:ext cx="9223513" cy="22636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60B09843-8BC5-4F91-A9A8-9A4BE092D976}"/>
              </a:ext>
            </a:extLst>
          </p:cNvPr>
          <p:cNvSpPr/>
          <p:nvPr/>
        </p:nvSpPr>
        <p:spPr>
          <a:xfrm>
            <a:off x="497289" y="3575648"/>
            <a:ext cx="3997890" cy="208125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3F5A4E-9A38-48EF-BE4D-27136A714161}"/>
              </a:ext>
            </a:extLst>
          </p:cNvPr>
          <p:cNvSpPr/>
          <p:nvPr/>
        </p:nvSpPr>
        <p:spPr>
          <a:xfrm>
            <a:off x="9314145" y="3575647"/>
            <a:ext cx="2501751" cy="208125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9E9BCB-C0D3-40D8-8E1E-5981930B9A5E}"/>
              </a:ext>
            </a:extLst>
          </p:cNvPr>
          <p:cNvSpPr/>
          <p:nvPr/>
        </p:nvSpPr>
        <p:spPr>
          <a:xfrm>
            <a:off x="4859893" y="3575649"/>
            <a:ext cx="3997890" cy="208125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3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E213-4299-423C-BF27-09231A3F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1 and 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9F0646-43BC-4D03-A2A8-A8AB28637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7438" y="1959186"/>
            <a:ext cx="5250127" cy="35934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CC3C0-0867-475A-9A90-02C3F65B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April 2022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51F5D-0066-4003-BFED-E8DCF9F6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8D227-6E0D-4689-BF4B-41B0CCB0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CF2B71F3-6AE1-431E-813B-CAB988BED3C4}" type="slidenum">
              <a:rPr lang="en-US" smtClean="0"/>
              <a:pPr algn="ctr">
                <a:defRPr/>
              </a:pPr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6A0228-D789-4A67-B0A9-223F4D2B5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21" y="2039396"/>
            <a:ext cx="5602605" cy="326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0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A85B-42B4-48EC-8429-BF9D08D5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Period Simulation Results: Table 3 and Figure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8B06F3-0D36-46CC-AB82-7CE106778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99" y="2140620"/>
            <a:ext cx="5441510" cy="94883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C120-BB49-4062-BF42-7D29CA8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April 2022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067DC-1FD4-42F6-A6C7-CB5786D4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F9315-D7B5-46F4-AA34-4866093D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CF2B71F3-6AE1-431E-813B-CAB988BED3C4}" type="slidenum">
              <a:rPr lang="en-US" smtClean="0"/>
              <a:pPr algn="ctr">
                <a:defRPr/>
              </a:pPr>
              <a:t>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2F6E35-02EE-4EC9-8E26-8C9BF1F79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04" y="3643874"/>
            <a:ext cx="5864126" cy="21527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AFBDDF-6340-4F33-9B5F-FB3EEE1B0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83057"/>
            <a:ext cx="5888535" cy="24031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F33C9B-3835-4B97-9840-C62FA2CF5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275" y="4592505"/>
            <a:ext cx="5264421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0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A425-6467-4377-9456-2C434213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On From Single Period Tests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9AA7B6-C237-4FBC-8F22-EB98F0DED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4120" y="4854395"/>
            <a:ext cx="2305168" cy="101605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7AE5F-AC8E-4E61-8726-BAC82EC0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April 2022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445EA-654A-4902-B007-25143331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1B7E8-7E33-4F65-AB5E-7FC60798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CF2B71F3-6AE1-431E-813B-CAB988BED3C4}" type="slidenum">
              <a:rPr lang="en-US" smtClean="0"/>
              <a:pPr algn="ctr">
                <a:defRPr/>
              </a:pPr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D9E39A-8B77-41FE-BCD1-CED95FD57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86" y="2209482"/>
            <a:ext cx="4464279" cy="787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7161D7-04D5-446A-9B05-C01EDB7C8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313" y="1908528"/>
            <a:ext cx="4718292" cy="18479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98AD44-1FF4-45C2-8627-E9458AD09462}"/>
              </a:ext>
            </a:extLst>
          </p:cNvPr>
          <p:cNvSpPr txBox="1"/>
          <p:nvPr/>
        </p:nvSpPr>
        <p:spPr>
          <a:xfrm>
            <a:off x="4817165" y="4326219"/>
            <a:ext cx="29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Long-Run Coefficients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DD6F68-FDCE-4FF9-BE7F-B1F9CA53F2CD}"/>
              </a:ext>
            </a:extLst>
          </p:cNvPr>
          <p:cNvSpPr txBox="1"/>
          <p:nvPr/>
        </p:nvSpPr>
        <p:spPr>
          <a:xfrm>
            <a:off x="1371600" y="1605849"/>
            <a:ext cx="465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Campbell-Shiller Relation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4B01A4-C486-4CE9-BC91-1E76C15D5DA9}"/>
              </a:ext>
            </a:extLst>
          </p:cNvPr>
          <p:cNvSpPr txBox="1"/>
          <p:nvPr/>
        </p:nvSpPr>
        <p:spPr>
          <a:xfrm>
            <a:off x="6705599" y="1236517"/>
            <a:ext cx="465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Sources of variation in the dividend yield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A4FA61-640A-4493-8D94-5C20E6564C31}"/>
              </a:ext>
            </a:extLst>
          </p:cNvPr>
          <p:cNvSpPr/>
          <p:nvPr/>
        </p:nvSpPr>
        <p:spPr>
          <a:xfrm>
            <a:off x="6361670" y="1050331"/>
            <a:ext cx="4942433" cy="2779547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63645B-2BA2-407C-A181-1C9BB453CF64}"/>
              </a:ext>
            </a:extLst>
          </p:cNvPr>
          <p:cNvSpPr/>
          <p:nvPr/>
        </p:nvSpPr>
        <p:spPr>
          <a:xfrm>
            <a:off x="4027759" y="4117357"/>
            <a:ext cx="3997890" cy="208125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D3C5E0-914E-4330-B63A-2B5A40B6F2DB}"/>
              </a:ext>
            </a:extLst>
          </p:cNvPr>
          <p:cNvSpPr/>
          <p:nvPr/>
        </p:nvSpPr>
        <p:spPr>
          <a:xfrm>
            <a:off x="517460" y="1040474"/>
            <a:ext cx="4592583" cy="278702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8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8764-55F2-437D-893A-1E693238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Long-Run Tests: Figures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695F-4EA1-4343-93A5-154418F28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46ABD-AC71-412B-8D35-E0790FBC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April 2022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D5B0E-48FF-4682-A55E-05503055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7A1F7-2FF7-4629-B914-08B99DC8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CF2B71F3-6AE1-431E-813B-CAB988BED3C4}" type="slidenum">
              <a:rPr lang="en-US" smtClean="0"/>
              <a:pPr algn="ctr">
                <a:defRPr/>
              </a:pPr>
              <a:t>8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7FB288-6630-4165-ACAA-C1A886A97D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742"/>
          <a:stretch/>
        </p:blipFill>
        <p:spPr>
          <a:xfrm>
            <a:off x="186934" y="1959000"/>
            <a:ext cx="5909066" cy="30178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E8AA07-0864-4E0A-9E09-47CD88B31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6029791" y="1959000"/>
            <a:ext cx="5850925" cy="330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7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E556-BF72-4ACD-8F46-EFEFE251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the increased power come from?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39434E-1533-4E5C-94AB-5ADBD19796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Large long-run return coefficients corresponds to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and large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This is what we observe in the data, but is rare in simulations. Why?</a:t>
                </a:r>
              </a:p>
              <a:p>
                <a:endParaRPr lang="en-US" dirty="0"/>
              </a:p>
              <a:p>
                <a:r>
                  <a:rPr lang="en-US" dirty="0"/>
                  <a:t>The cloud is downward sloping. </a:t>
                </a:r>
              </a:p>
              <a:p>
                <a:pPr lvl="1"/>
                <a:r>
                  <a:rPr lang="en-US" dirty="0"/>
                  <a:t>The slopes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negatively correlated. Why?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Shocks to returns and the dividend yield tend to be negatively correlated. Why?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Assume a time t+1 negative shock to P/D. </a:t>
                </a:r>
              </a:p>
              <a:p>
                <a:pPr lvl="1"/>
                <a:r>
                  <a:rPr lang="en-US" dirty="0"/>
                  <a:t>Note this shock (in the data and simulations) is uncorrelated with the shock to dividend growth. 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39434E-1533-4E5C-94AB-5ADBD19796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3" t="-2392" b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DB50-636E-43E1-A004-6D9BA8EA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April 2022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332D7-374B-40A4-9140-8F38B6CB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E69A5-322E-4585-917A-CF65F2E1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CF2B71F3-6AE1-431E-813B-CAB988BED3C4}" type="slidenum">
              <a:rPr lang="en-US" smtClean="0"/>
              <a:pPr algn="ctr">
                <a:defRPr/>
              </a:pPr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DFF896-0DCB-47E1-8E75-0F1EBDADF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717" y="4006025"/>
            <a:ext cx="4110873" cy="84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3828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15559</TotalTime>
  <Words>892</Words>
  <Application>Microsoft Office PowerPoint</Application>
  <PresentationFormat>Widescreen</PresentationFormat>
  <Paragraphs>185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2_Office Theme</vt:lpstr>
      <vt:lpstr>The Dog That Did Not Bark: A Defense of Return Predictability</vt:lpstr>
      <vt:lpstr>Background and Motivation</vt:lpstr>
      <vt:lpstr>Summary</vt:lpstr>
      <vt:lpstr>Some return algebra:</vt:lpstr>
      <vt:lpstr>Tables 1 and 2</vt:lpstr>
      <vt:lpstr>Single Period Simulation Results: Table 3 and Figure 1</vt:lpstr>
      <vt:lpstr>Moving On From Single Period Tests</vt:lpstr>
      <vt:lpstr>Long-Run Tests: Figures 2 and 3</vt:lpstr>
      <vt:lpstr>Where does the increased power come from?</vt:lpstr>
      <vt:lpstr>Which of the powerful tests are most sensible?</vt:lpstr>
      <vt:lpstr>Response to Goyal and Welch (2008)</vt:lpstr>
      <vt:lpstr>Small Sample Bias?</vt:lpstr>
      <vt:lpstr> Some Robustness: Varying ϕ and how long run? </vt:lpstr>
      <vt:lpstr>Some More Additional Points</vt:lpstr>
      <vt:lpstr>Conclusion </vt:lpstr>
      <vt:lpstr>PowerPoint Presentation</vt:lpstr>
      <vt:lpstr>Thoughts</vt:lpstr>
      <vt:lpstr>Some more thoughts </vt:lpstr>
      <vt:lpstr>Replication of Table 3 and Figure 1 </vt:lpstr>
      <vt:lpstr>Replication of Figures 2 and 3</vt:lpstr>
      <vt:lpstr>Replication of the Goyal-Welch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smkazempour@gmail.com</dc:creator>
  <cp:lastModifiedBy>Alexander Ober</cp:lastModifiedBy>
  <cp:revision>168</cp:revision>
  <cp:lastPrinted>2018-10-29T22:12:19Z</cp:lastPrinted>
  <dcterms:created xsi:type="dcterms:W3CDTF">2018-10-26T01:59:27Z</dcterms:created>
  <dcterms:modified xsi:type="dcterms:W3CDTF">2022-04-19T19:35:09Z</dcterms:modified>
</cp:coreProperties>
</file>